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 id="2147483923" r:id="rId2"/>
  </p:sldMasterIdLst>
  <p:notesMasterIdLst>
    <p:notesMasterId r:id="rId38"/>
  </p:notesMasterIdLst>
  <p:sldIdLst>
    <p:sldId id="279" r:id="rId3"/>
    <p:sldId id="259" r:id="rId4"/>
    <p:sldId id="283" r:id="rId5"/>
    <p:sldId id="284" r:id="rId6"/>
    <p:sldId id="285" r:id="rId7"/>
    <p:sldId id="260" r:id="rId8"/>
    <p:sldId id="286" r:id="rId9"/>
    <p:sldId id="282" r:id="rId10"/>
    <p:sldId id="287" r:id="rId11"/>
    <p:sldId id="288" r:id="rId12"/>
    <p:sldId id="289" r:id="rId13"/>
    <p:sldId id="290" r:id="rId14"/>
    <p:sldId id="291" r:id="rId15"/>
    <p:sldId id="293" r:id="rId16"/>
    <p:sldId id="294" r:id="rId17"/>
    <p:sldId id="297" r:id="rId18"/>
    <p:sldId id="298" r:id="rId19"/>
    <p:sldId id="295" r:id="rId20"/>
    <p:sldId id="262" r:id="rId21"/>
    <p:sldId id="299" r:id="rId22"/>
    <p:sldId id="310" r:id="rId23"/>
    <p:sldId id="311" r:id="rId24"/>
    <p:sldId id="296" r:id="rId25"/>
    <p:sldId id="312" r:id="rId26"/>
    <p:sldId id="304" r:id="rId27"/>
    <p:sldId id="305" r:id="rId28"/>
    <p:sldId id="307" r:id="rId29"/>
    <p:sldId id="308" r:id="rId30"/>
    <p:sldId id="309" r:id="rId31"/>
    <p:sldId id="314" r:id="rId32"/>
    <p:sldId id="315" r:id="rId33"/>
    <p:sldId id="313" r:id="rId34"/>
    <p:sldId id="268" r:id="rId35"/>
    <p:sldId id="274" r:id="rId36"/>
    <p:sldId id="27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2E13E-6A05-4FB1-B168-2E9276DF4F19}">
          <p14:sldIdLst>
            <p14:sldId id="279"/>
            <p14:sldId id="259"/>
            <p14:sldId id="283"/>
            <p14:sldId id="284"/>
            <p14:sldId id="285"/>
            <p14:sldId id="260"/>
            <p14:sldId id="286"/>
            <p14:sldId id="282"/>
            <p14:sldId id="287"/>
            <p14:sldId id="288"/>
            <p14:sldId id="289"/>
            <p14:sldId id="290"/>
            <p14:sldId id="291"/>
            <p14:sldId id="293"/>
            <p14:sldId id="294"/>
            <p14:sldId id="297"/>
            <p14:sldId id="298"/>
            <p14:sldId id="295"/>
            <p14:sldId id="262"/>
            <p14:sldId id="299"/>
            <p14:sldId id="310"/>
            <p14:sldId id="311"/>
            <p14:sldId id="296"/>
            <p14:sldId id="312"/>
            <p14:sldId id="304"/>
            <p14:sldId id="305"/>
            <p14:sldId id="307"/>
            <p14:sldId id="308"/>
            <p14:sldId id="309"/>
            <p14:sldId id="314"/>
            <p14:sldId id="315"/>
            <p14:sldId id="313"/>
            <p14:sldId id="268"/>
            <p14:sldId id="274"/>
            <p14:sldId id="276"/>
          </p14:sldIdLst>
        </p14:section>
        <p14:section name="Untitled Section" id="{7696C78C-FCEB-4A6F-828E-57CB1DBCB2B5}">
          <p14:sldIdLst/>
        </p14:section>
      </p14:sectionLst>
    </p:ext>
    <p:ext uri="{EFAFB233-063F-42B5-8137-9DF3F51BA10A}">
      <p15:sldGuideLst xmlns:p15="http://schemas.microsoft.com/office/powerpoint/2012/main">
        <p15:guide id="1" orient="horz" pos="2904" userDrawn="1">
          <p15:clr>
            <a:srgbClr val="A4A3A4"/>
          </p15:clr>
        </p15:guide>
        <p15:guide id="2" pos="3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C09"/>
    <a:srgbClr val="9E480E"/>
    <a:srgbClr val="4C1B7D"/>
    <a:srgbClr val="2E75B6"/>
    <a:srgbClr val="5B9F21"/>
    <a:srgbClr val="DD613F"/>
    <a:srgbClr val="FF9923"/>
    <a:srgbClr val="454545"/>
    <a:srgbClr val="636363"/>
    <a:srgbClr val="1A2E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26" autoAdjust="0"/>
    <p:restoredTop sz="72047" autoAdjust="0"/>
  </p:normalViewPr>
  <p:slideViewPr>
    <p:cSldViewPr snapToGrid="0" showGuides="1">
      <p:cViewPr>
        <p:scale>
          <a:sx n="75" d="100"/>
          <a:sy n="75" d="100"/>
        </p:scale>
        <p:origin x="1368" y="278"/>
      </p:cViewPr>
      <p:guideLst>
        <p:guide orient="horz" pos="2904"/>
        <p:guide pos="3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794DE-0F86-405E-BABA-F715854AF324}" type="datetimeFigureOut">
              <a:rPr lang="en-IN" smtClean="0"/>
              <a:t>16-05-2023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B84EF-4B80-443D-869E-F503AA21D960}" type="slidenum">
              <a:rPr lang="en-IN" smtClean="0"/>
              <a:t>‹#›</a:t>
            </a:fld>
            <a:endParaRPr lang="en-IN"/>
          </a:p>
        </p:txBody>
      </p:sp>
    </p:spTree>
    <p:extLst>
      <p:ext uri="{BB962C8B-B14F-4D97-AF65-F5344CB8AC3E}">
        <p14:creationId xmlns:p14="http://schemas.microsoft.com/office/powerpoint/2010/main" val="41206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3C86-6DF0-B035-F35C-A89F8CC11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C00812-E23F-E4E9-D2A8-704D2F749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8994A2-9A1B-2348-E0E5-4CDE0AA5A503}"/>
              </a:ext>
            </a:extLst>
          </p:cNvPr>
          <p:cNvSpPr>
            <a:spLocks noGrp="1"/>
          </p:cNvSpPr>
          <p:nvPr>
            <p:ph type="dt" sz="half" idx="10"/>
          </p:nvPr>
        </p:nvSpPr>
        <p:spPr/>
        <p:txBody>
          <a:bodyPr/>
          <a:lstStyle/>
          <a:p>
            <a:fld id="{96DFF08F-DC6B-4601-B491-B0F83F6DD2DA}" type="datetimeFigureOut">
              <a:rPr lang="en-US" smtClean="0"/>
              <a:pPr/>
              <a:t>5/16/2023</a:t>
            </a:fld>
            <a:endParaRPr lang="en-US" dirty="0"/>
          </a:p>
        </p:txBody>
      </p:sp>
      <p:sp>
        <p:nvSpPr>
          <p:cNvPr id="5" name="Footer Placeholder 4">
            <a:extLst>
              <a:ext uri="{FF2B5EF4-FFF2-40B4-BE49-F238E27FC236}">
                <a16:creationId xmlns:a16="http://schemas.microsoft.com/office/drawing/2014/main" id="{9A2A3CF8-6220-DFF1-97AF-7471F0EBA9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B04F27-AEC2-EF81-8B4B-9DD3360B278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289936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7494-41D4-7F0A-42E1-22AAB4FED7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55E79D-9B86-CA09-A05F-85995BCD2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D0B2AF-AE0D-3F97-954C-0DE276802F1F}"/>
              </a:ext>
            </a:extLst>
          </p:cNvPr>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5" name="Footer Placeholder 4">
            <a:extLst>
              <a:ext uri="{FF2B5EF4-FFF2-40B4-BE49-F238E27FC236}">
                <a16:creationId xmlns:a16="http://schemas.microsoft.com/office/drawing/2014/main" id="{3B2B84A1-62E1-F1EC-ECD8-EDD84B2DB4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FBB7B-09E2-EA69-D716-DB2B0C82F6F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71647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02B4A-89DF-C901-EB2E-41C2B2C8E0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EABCB-D605-DAC8-A28F-3488A8DFB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B6128-9B02-9E9B-D280-7775D16F108F}"/>
              </a:ext>
            </a:extLst>
          </p:cNvPr>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5" name="Footer Placeholder 4">
            <a:extLst>
              <a:ext uri="{FF2B5EF4-FFF2-40B4-BE49-F238E27FC236}">
                <a16:creationId xmlns:a16="http://schemas.microsoft.com/office/drawing/2014/main" id="{B36C208C-3263-6129-6D7B-BB9CEF099F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7D5E8D-0E6A-08E2-C378-4F57ABC8054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33513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with content slide 1">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C48AEBE-E0EE-9832-0BE7-EB1486C62FFA}"/>
              </a:ext>
            </a:extLst>
          </p:cNvPr>
          <p:cNvGrpSpPr/>
          <p:nvPr userDrawn="1"/>
        </p:nvGrpSpPr>
        <p:grpSpPr>
          <a:xfrm>
            <a:off x="4789" y="311481"/>
            <a:ext cx="12211231" cy="6559639"/>
            <a:chOff x="3591" y="311480"/>
            <a:chExt cx="9158423" cy="6559639"/>
          </a:xfrm>
        </p:grpSpPr>
        <p:sp>
          <p:nvSpPr>
            <p:cNvPr id="5" name="Google Shape;4930;p42">
              <a:extLst>
                <a:ext uri="{FF2B5EF4-FFF2-40B4-BE49-F238E27FC236}">
                  <a16:creationId xmlns:a16="http://schemas.microsoft.com/office/drawing/2014/main" id="{CE39DAA2-AB1A-7CDE-19C3-032B44249156}"/>
                </a:ext>
              </a:extLst>
            </p:cNvPr>
            <p:cNvSpPr/>
            <p:nvPr/>
          </p:nvSpPr>
          <p:spPr>
            <a:xfrm rot="-628322">
              <a:off x="8532273" y="750345"/>
              <a:ext cx="284317" cy="447962"/>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 name="Google Shape;4930;p42">
              <a:extLst>
                <a:ext uri="{FF2B5EF4-FFF2-40B4-BE49-F238E27FC236}">
                  <a16:creationId xmlns:a16="http://schemas.microsoft.com/office/drawing/2014/main" id="{7A4B394F-0528-791A-761C-9CE1A5E158CA}"/>
                </a:ext>
              </a:extLst>
            </p:cNvPr>
            <p:cNvSpPr/>
            <p:nvPr/>
          </p:nvSpPr>
          <p:spPr>
            <a:xfrm rot="2739567">
              <a:off x="8169372" y="179933"/>
              <a:ext cx="457104" cy="720198"/>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7" name="Group 6">
              <a:extLst>
                <a:ext uri="{FF2B5EF4-FFF2-40B4-BE49-F238E27FC236}">
                  <a16:creationId xmlns:a16="http://schemas.microsoft.com/office/drawing/2014/main" id="{661C9492-1F4E-2DC8-9C89-E6E65518D5DE}"/>
                </a:ext>
              </a:extLst>
            </p:cNvPr>
            <p:cNvGrpSpPr/>
            <p:nvPr/>
          </p:nvGrpSpPr>
          <p:grpSpPr>
            <a:xfrm>
              <a:off x="3591" y="5769601"/>
              <a:ext cx="1235288" cy="1095522"/>
              <a:chOff x="23988" y="5469928"/>
              <a:chExt cx="1540888" cy="1366546"/>
            </a:xfrm>
          </p:grpSpPr>
          <p:sp>
            <p:nvSpPr>
              <p:cNvPr id="17" name="Google Shape;4399;p42">
                <a:extLst>
                  <a:ext uri="{FF2B5EF4-FFF2-40B4-BE49-F238E27FC236}">
                    <a16:creationId xmlns:a16="http://schemas.microsoft.com/office/drawing/2014/main" id="{E4DE86FF-5712-CEBD-EFF0-17D729370503}"/>
                  </a:ext>
                </a:extLst>
              </p:cNvPr>
              <p:cNvSpPr/>
              <p:nvPr/>
            </p:nvSpPr>
            <p:spPr>
              <a:xfrm>
                <a:off x="776754" y="5823413"/>
                <a:ext cx="756789" cy="573619"/>
              </a:xfrm>
              <a:custGeom>
                <a:avLst/>
                <a:gdLst/>
                <a:ahLst/>
                <a:cxnLst/>
                <a:rect l="l" t="t" r="r" b="b"/>
                <a:pathLst>
                  <a:path w="88958" h="67427" extrusionOk="0">
                    <a:moveTo>
                      <a:pt x="33241" y="0"/>
                    </a:moveTo>
                    <a:cubicBezTo>
                      <a:pt x="22570" y="0"/>
                      <a:pt x="13410" y="3967"/>
                      <a:pt x="8499" y="11899"/>
                    </a:cubicBezTo>
                    <a:cubicBezTo>
                      <a:pt x="0" y="26064"/>
                      <a:pt x="9066" y="47406"/>
                      <a:pt x="28991" y="59494"/>
                    </a:cubicBezTo>
                    <a:cubicBezTo>
                      <a:pt x="37679" y="64782"/>
                      <a:pt x="47123" y="67427"/>
                      <a:pt x="55622" y="67427"/>
                    </a:cubicBezTo>
                    <a:cubicBezTo>
                      <a:pt x="66293" y="67427"/>
                      <a:pt x="75547" y="63271"/>
                      <a:pt x="80269" y="55245"/>
                    </a:cubicBezTo>
                    <a:cubicBezTo>
                      <a:pt x="88957" y="41079"/>
                      <a:pt x="79986" y="19926"/>
                      <a:pt x="60060" y="7933"/>
                    </a:cubicBezTo>
                    <a:cubicBezTo>
                      <a:pt x="51183" y="2550"/>
                      <a:pt x="41740" y="0"/>
                      <a:pt x="3324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18" name="Google Shape;4401;p42">
                <a:extLst>
                  <a:ext uri="{FF2B5EF4-FFF2-40B4-BE49-F238E27FC236}">
                    <a16:creationId xmlns:a16="http://schemas.microsoft.com/office/drawing/2014/main" id="{2818563A-FF63-AF11-FFE3-1B39727679DC}"/>
                  </a:ext>
                </a:extLst>
              </p:cNvPr>
              <p:cNvSpPr/>
              <p:nvPr/>
            </p:nvSpPr>
            <p:spPr>
              <a:xfrm>
                <a:off x="792815" y="5787258"/>
                <a:ext cx="756789" cy="573619"/>
              </a:xfrm>
              <a:custGeom>
                <a:avLst/>
                <a:gdLst/>
                <a:ahLst/>
                <a:cxnLst/>
                <a:rect l="l" t="t" r="r" b="b"/>
                <a:pathLst>
                  <a:path w="88958" h="67427" extrusionOk="0">
                    <a:moveTo>
                      <a:pt x="33336" y="1"/>
                    </a:moveTo>
                    <a:cubicBezTo>
                      <a:pt x="22571" y="1"/>
                      <a:pt x="13316" y="4156"/>
                      <a:pt x="8405" y="12183"/>
                    </a:cubicBezTo>
                    <a:cubicBezTo>
                      <a:pt x="1" y="26348"/>
                      <a:pt x="9067" y="47407"/>
                      <a:pt x="28614" y="59495"/>
                    </a:cubicBezTo>
                    <a:cubicBezTo>
                      <a:pt x="37491" y="64783"/>
                      <a:pt x="46935" y="67427"/>
                      <a:pt x="55528" y="67427"/>
                    </a:cubicBezTo>
                    <a:cubicBezTo>
                      <a:pt x="66105" y="67427"/>
                      <a:pt x="75359" y="63461"/>
                      <a:pt x="80175" y="55623"/>
                    </a:cubicBezTo>
                    <a:cubicBezTo>
                      <a:pt x="88958" y="41458"/>
                      <a:pt x="79514" y="20021"/>
                      <a:pt x="59967" y="7933"/>
                    </a:cubicBezTo>
                    <a:cubicBezTo>
                      <a:pt x="51184" y="2645"/>
                      <a:pt x="41835" y="1"/>
                      <a:pt x="33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4402;p42">
                <a:extLst>
                  <a:ext uri="{FF2B5EF4-FFF2-40B4-BE49-F238E27FC236}">
                    <a16:creationId xmlns:a16="http://schemas.microsoft.com/office/drawing/2014/main" id="{D0809795-CA37-3580-A808-204D92DDB544}"/>
                  </a:ext>
                </a:extLst>
              </p:cNvPr>
              <p:cNvSpPr/>
              <p:nvPr/>
            </p:nvSpPr>
            <p:spPr>
              <a:xfrm>
                <a:off x="785585" y="5783242"/>
                <a:ext cx="768845" cy="581658"/>
              </a:xfrm>
              <a:custGeom>
                <a:avLst/>
                <a:gdLst/>
                <a:ahLst/>
                <a:cxnLst/>
                <a:rect l="l" t="t" r="r" b="b"/>
                <a:pathLst>
                  <a:path w="90375" h="68372" extrusionOk="0">
                    <a:moveTo>
                      <a:pt x="33997" y="1228"/>
                    </a:moveTo>
                    <a:cubicBezTo>
                      <a:pt x="42402" y="1228"/>
                      <a:pt x="51845" y="3684"/>
                      <a:pt x="60439" y="9066"/>
                    </a:cubicBezTo>
                    <a:cubicBezTo>
                      <a:pt x="79798" y="20776"/>
                      <a:pt x="88863" y="41930"/>
                      <a:pt x="80364" y="55717"/>
                    </a:cubicBezTo>
                    <a:cubicBezTo>
                      <a:pt x="75737" y="63366"/>
                      <a:pt x="66860" y="67238"/>
                      <a:pt x="56473" y="67238"/>
                    </a:cubicBezTo>
                    <a:cubicBezTo>
                      <a:pt x="47973" y="67238"/>
                      <a:pt x="38530" y="64594"/>
                      <a:pt x="29748" y="59305"/>
                    </a:cubicBezTo>
                    <a:cubicBezTo>
                      <a:pt x="10483" y="47596"/>
                      <a:pt x="1512" y="26820"/>
                      <a:pt x="9917" y="12938"/>
                    </a:cubicBezTo>
                    <a:cubicBezTo>
                      <a:pt x="14449" y="5100"/>
                      <a:pt x="23421" y="1228"/>
                      <a:pt x="33997" y="1228"/>
                    </a:cubicBezTo>
                    <a:close/>
                    <a:moveTo>
                      <a:pt x="34092" y="1"/>
                    </a:moveTo>
                    <a:cubicBezTo>
                      <a:pt x="23232" y="1"/>
                      <a:pt x="13694" y="4250"/>
                      <a:pt x="8689" y="12277"/>
                    </a:cubicBezTo>
                    <a:cubicBezTo>
                      <a:pt x="1" y="26820"/>
                      <a:pt x="9255" y="48162"/>
                      <a:pt x="29181" y="60533"/>
                    </a:cubicBezTo>
                    <a:cubicBezTo>
                      <a:pt x="38247" y="66010"/>
                      <a:pt x="47501" y="68371"/>
                      <a:pt x="56284" y="68371"/>
                    </a:cubicBezTo>
                    <a:cubicBezTo>
                      <a:pt x="67144" y="68371"/>
                      <a:pt x="76493" y="64216"/>
                      <a:pt x="81592" y="56378"/>
                    </a:cubicBezTo>
                    <a:cubicBezTo>
                      <a:pt x="90374" y="41930"/>
                      <a:pt x="81025" y="20210"/>
                      <a:pt x="61100" y="8122"/>
                    </a:cubicBezTo>
                    <a:cubicBezTo>
                      <a:pt x="52223" y="2645"/>
                      <a:pt x="42685" y="1"/>
                      <a:pt x="3409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4403;p42">
                <a:extLst>
                  <a:ext uri="{FF2B5EF4-FFF2-40B4-BE49-F238E27FC236}">
                    <a16:creationId xmlns:a16="http://schemas.microsoft.com/office/drawing/2014/main" id="{05A5DC3A-AA70-7CCA-0B2E-03EDEAD66DC6}"/>
                  </a:ext>
                </a:extLst>
              </p:cNvPr>
              <p:cNvSpPr/>
              <p:nvPr/>
            </p:nvSpPr>
            <p:spPr>
              <a:xfrm>
                <a:off x="841826" y="5825821"/>
                <a:ext cx="655561" cy="497300"/>
              </a:xfrm>
              <a:custGeom>
                <a:avLst/>
                <a:gdLst/>
                <a:ahLst/>
                <a:cxnLst/>
                <a:rect l="l" t="t" r="r" b="b"/>
                <a:pathLst>
                  <a:path w="77059" h="58456" extrusionOk="0">
                    <a:moveTo>
                      <a:pt x="28803" y="1"/>
                    </a:moveTo>
                    <a:cubicBezTo>
                      <a:pt x="19643" y="1"/>
                      <a:pt x="11710" y="3495"/>
                      <a:pt x="7555" y="10388"/>
                    </a:cubicBezTo>
                    <a:cubicBezTo>
                      <a:pt x="0" y="22759"/>
                      <a:pt x="7838" y="41080"/>
                      <a:pt x="24931" y="51656"/>
                    </a:cubicBezTo>
                    <a:cubicBezTo>
                      <a:pt x="32580" y="56189"/>
                      <a:pt x="40701" y="58456"/>
                      <a:pt x="48067" y="58456"/>
                    </a:cubicBezTo>
                    <a:cubicBezTo>
                      <a:pt x="57416" y="58456"/>
                      <a:pt x="65349" y="54867"/>
                      <a:pt x="69598" y="47973"/>
                    </a:cubicBezTo>
                    <a:cubicBezTo>
                      <a:pt x="77059" y="35602"/>
                      <a:pt x="69315" y="17282"/>
                      <a:pt x="52034" y="6989"/>
                    </a:cubicBezTo>
                    <a:cubicBezTo>
                      <a:pt x="44384" y="2267"/>
                      <a:pt x="36169" y="1"/>
                      <a:pt x="28803" y="1"/>
                    </a:cubicBez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4405;p42">
                <a:extLst>
                  <a:ext uri="{FF2B5EF4-FFF2-40B4-BE49-F238E27FC236}">
                    <a16:creationId xmlns:a16="http://schemas.microsoft.com/office/drawing/2014/main" id="{F9C5B81D-F81C-BD21-AE75-2073718C62A9}"/>
                  </a:ext>
                </a:extLst>
              </p:cNvPr>
              <p:cNvSpPr/>
              <p:nvPr/>
            </p:nvSpPr>
            <p:spPr>
              <a:xfrm>
                <a:off x="1024188" y="5901339"/>
                <a:ext cx="290839" cy="426605"/>
              </a:xfrm>
              <a:custGeom>
                <a:avLst/>
                <a:gdLst/>
                <a:ahLst/>
                <a:cxnLst/>
                <a:rect l="l" t="t" r="r" b="b"/>
                <a:pathLst>
                  <a:path w="34187" h="50146" extrusionOk="0">
                    <a:moveTo>
                      <a:pt x="3400" y="1"/>
                    </a:moveTo>
                    <a:lnTo>
                      <a:pt x="2739" y="6044"/>
                    </a:lnTo>
                    <a:lnTo>
                      <a:pt x="13599" y="7461"/>
                    </a:lnTo>
                    <a:cubicBezTo>
                      <a:pt x="17566" y="8027"/>
                      <a:pt x="20682" y="10955"/>
                      <a:pt x="21532" y="14638"/>
                    </a:cubicBezTo>
                    <a:lnTo>
                      <a:pt x="2078" y="12088"/>
                    </a:lnTo>
                    <a:lnTo>
                      <a:pt x="1417" y="18132"/>
                    </a:lnTo>
                    <a:lnTo>
                      <a:pt x="20871" y="20682"/>
                    </a:lnTo>
                    <a:cubicBezTo>
                      <a:pt x="19171" y="23987"/>
                      <a:pt x="15488" y="26064"/>
                      <a:pt x="11522" y="25592"/>
                    </a:cubicBezTo>
                    <a:lnTo>
                      <a:pt x="662" y="24176"/>
                    </a:lnTo>
                    <a:lnTo>
                      <a:pt x="1" y="30220"/>
                    </a:lnTo>
                    <a:lnTo>
                      <a:pt x="15866" y="50145"/>
                    </a:lnTo>
                    <a:lnTo>
                      <a:pt x="20682" y="46462"/>
                    </a:lnTo>
                    <a:lnTo>
                      <a:pt x="8689" y="31258"/>
                    </a:lnTo>
                    <a:lnTo>
                      <a:pt x="10861" y="31542"/>
                    </a:lnTo>
                    <a:cubicBezTo>
                      <a:pt x="18227" y="32580"/>
                      <a:pt x="25026" y="28142"/>
                      <a:pt x="27198" y="21437"/>
                    </a:cubicBezTo>
                    <a:lnTo>
                      <a:pt x="32108" y="22098"/>
                    </a:lnTo>
                    <a:lnTo>
                      <a:pt x="32864" y="16054"/>
                    </a:lnTo>
                    <a:lnTo>
                      <a:pt x="27859" y="15393"/>
                    </a:lnTo>
                    <a:cubicBezTo>
                      <a:pt x="27670" y="13127"/>
                      <a:pt x="26915" y="10955"/>
                      <a:pt x="25781" y="9066"/>
                    </a:cubicBezTo>
                    <a:lnTo>
                      <a:pt x="33525" y="10011"/>
                    </a:lnTo>
                    <a:lnTo>
                      <a:pt x="34186" y="4061"/>
                    </a:lnTo>
                    <a:close/>
                  </a:path>
                </a:pathLst>
              </a:custGeom>
              <a:solidFill>
                <a:srgbClr val="FFFFFF"/>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2" name="Group 21">
                <a:extLst>
                  <a:ext uri="{FF2B5EF4-FFF2-40B4-BE49-F238E27FC236}">
                    <a16:creationId xmlns:a16="http://schemas.microsoft.com/office/drawing/2014/main" id="{3232CFE2-FC24-4AAD-B34D-BF92DBDE5EF4}"/>
                  </a:ext>
                </a:extLst>
              </p:cNvPr>
              <p:cNvGrpSpPr/>
              <p:nvPr/>
            </p:nvGrpSpPr>
            <p:grpSpPr>
              <a:xfrm>
                <a:off x="93076" y="6287764"/>
                <a:ext cx="1307108" cy="548710"/>
                <a:chOff x="1552910" y="4221467"/>
                <a:chExt cx="3164270" cy="1328328"/>
              </a:xfrm>
            </p:grpSpPr>
            <p:sp>
              <p:nvSpPr>
                <p:cNvPr id="34" name="Google Shape;4407;p42">
                  <a:extLst>
                    <a:ext uri="{FF2B5EF4-FFF2-40B4-BE49-F238E27FC236}">
                      <a16:creationId xmlns:a16="http://schemas.microsoft.com/office/drawing/2014/main" id="{81EB0F4B-1AAB-EA41-E337-D4F08D351541}"/>
                    </a:ext>
                  </a:extLst>
                </p:cNvPr>
                <p:cNvSpPr/>
                <p:nvPr/>
              </p:nvSpPr>
              <p:spPr>
                <a:xfrm>
                  <a:off x="1584051" y="5269825"/>
                  <a:ext cx="1577274" cy="243138"/>
                </a:xfrm>
                <a:custGeom>
                  <a:avLst/>
                  <a:gdLst/>
                  <a:ahLst/>
                  <a:cxnLst/>
                  <a:rect l="l" t="t" r="r" b="b"/>
                  <a:pathLst>
                    <a:path w="76587" h="11806" extrusionOk="0">
                      <a:moveTo>
                        <a:pt x="1" y="1"/>
                      </a:moveTo>
                      <a:lnTo>
                        <a:pt x="1" y="9633"/>
                      </a:lnTo>
                      <a:cubicBezTo>
                        <a:pt x="1" y="10861"/>
                        <a:pt x="17282" y="11805"/>
                        <a:pt x="38341" y="11805"/>
                      </a:cubicBezTo>
                      <a:cubicBezTo>
                        <a:pt x="59494" y="11805"/>
                        <a:pt x="76587" y="10861"/>
                        <a:pt x="76587" y="9633"/>
                      </a:cubicBezTo>
                      <a:lnTo>
                        <a:pt x="76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4408;p42">
                  <a:extLst>
                    <a:ext uri="{FF2B5EF4-FFF2-40B4-BE49-F238E27FC236}">
                      <a16:creationId xmlns:a16="http://schemas.microsoft.com/office/drawing/2014/main" id="{17677558-E9E8-7B6C-A16F-98E4058E47DF}"/>
                    </a:ext>
                  </a:extLst>
                </p:cNvPr>
                <p:cNvSpPr/>
                <p:nvPr/>
              </p:nvSpPr>
              <p:spPr>
                <a:xfrm>
                  <a:off x="1558739" y="5277515"/>
                  <a:ext cx="1600630" cy="266453"/>
                </a:xfrm>
                <a:custGeom>
                  <a:avLst/>
                  <a:gdLst/>
                  <a:ahLst/>
                  <a:cxnLst/>
                  <a:rect l="l" t="t" r="r" b="b"/>
                  <a:pathLst>
                    <a:path w="77721" h="12938" extrusionOk="0">
                      <a:moveTo>
                        <a:pt x="76493" y="1134"/>
                      </a:moveTo>
                      <a:lnTo>
                        <a:pt x="76493" y="9916"/>
                      </a:lnTo>
                      <a:cubicBezTo>
                        <a:pt x="74698" y="10860"/>
                        <a:pt x="59400" y="11710"/>
                        <a:pt x="38908" y="11710"/>
                      </a:cubicBezTo>
                      <a:cubicBezTo>
                        <a:pt x="18416" y="11710"/>
                        <a:pt x="3306" y="10860"/>
                        <a:pt x="1229" y="9916"/>
                      </a:cubicBezTo>
                      <a:lnTo>
                        <a:pt x="1229" y="1134"/>
                      </a:lnTo>
                      <a:lnTo>
                        <a:pt x="76493" y="1134"/>
                      </a:lnTo>
                      <a:close/>
                      <a:moveTo>
                        <a:pt x="568" y="0"/>
                      </a:moveTo>
                      <a:cubicBezTo>
                        <a:pt x="284" y="0"/>
                        <a:pt x="1" y="284"/>
                        <a:pt x="1" y="567"/>
                      </a:cubicBezTo>
                      <a:lnTo>
                        <a:pt x="1" y="10199"/>
                      </a:lnTo>
                      <a:cubicBezTo>
                        <a:pt x="1" y="11144"/>
                        <a:pt x="1" y="11710"/>
                        <a:pt x="11805" y="12371"/>
                      </a:cubicBezTo>
                      <a:cubicBezTo>
                        <a:pt x="18982" y="12938"/>
                        <a:pt x="28615" y="12938"/>
                        <a:pt x="38908" y="12938"/>
                      </a:cubicBezTo>
                      <a:cubicBezTo>
                        <a:pt x="49201" y="12938"/>
                        <a:pt x="58833" y="12938"/>
                        <a:pt x="66010" y="12371"/>
                      </a:cubicBezTo>
                      <a:cubicBezTo>
                        <a:pt x="77720" y="11710"/>
                        <a:pt x="77720" y="11144"/>
                        <a:pt x="77720" y="10199"/>
                      </a:cubicBezTo>
                      <a:lnTo>
                        <a:pt x="77720" y="567"/>
                      </a:lnTo>
                      <a:cubicBezTo>
                        <a:pt x="77720" y="284"/>
                        <a:pt x="77720" y="0"/>
                        <a:pt x="77154"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4409;p42">
                  <a:extLst>
                    <a:ext uri="{FF2B5EF4-FFF2-40B4-BE49-F238E27FC236}">
                      <a16:creationId xmlns:a16="http://schemas.microsoft.com/office/drawing/2014/main" id="{515DD768-0671-FC43-C9F8-63A1995EB824}"/>
                    </a:ext>
                  </a:extLst>
                </p:cNvPr>
                <p:cNvSpPr/>
                <p:nvPr/>
              </p:nvSpPr>
              <p:spPr>
                <a:xfrm>
                  <a:off x="1570416" y="5246397"/>
                  <a:ext cx="1577274" cy="91419"/>
                </a:xfrm>
                <a:custGeom>
                  <a:avLst/>
                  <a:gdLst/>
                  <a:ahLst/>
                  <a:cxnLst/>
                  <a:rect l="l" t="t" r="r" b="b"/>
                  <a:pathLst>
                    <a:path w="76587" h="4439" extrusionOk="0">
                      <a:moveTo>
                        <a:pt x="38341" y="0"/>
                      </a:moveTo>
                      <a:cubicBezTo>
                        <a:pt x="17282" y="0"/>
                        <a:pt x="1" y="1228"/>
                        <a:pt x="1" y="2078"/>
                      </a:cubicBezTo>
                      <a:cubicBezTo>
                        <a:pt x="1" y="3306"/>
                        <a:pt x="17282" y="4439"/>
                        <a:pt x="38341" y="4439"/>
                      </a:cubicBezTo>
                      <a:cubicBezTo>
                        <a:pt x="59494" y="4439"/>
                        <a:pt x="76587" y="3306"/>
                        <a:pt x="76587" y="2078"/>
                      </a:cubicBezTo>
                      <a:cubicBezTo>
                        <a:pt x="76587" y="1228"/>
                        <a:pt x="59683" y="0"/>
                        <a:pt x="38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4410;p42">
                  <a:extLst>
                    <a:ext uri="{FF2B5EF4-FFF2-40B4-BE49-F238E27FC236}">
                      <a16:creationId xmlns:a16="http://schemas.microsoft.com/office/drawing/2014/main" id="{391E0573-C952-081E-8E29-27F3C4B53BBB}"/>
                    </a:ext>
                  </a:extLst>
                </p:cNvPr>
                <p:cNvSpPr/>
                <p:nvPr/>
              </p:nvSpPr>
              <p:spPr>
                <a:xfrm>
                  <a:off x="1558739" y="5234717"/>
                  <a:ext cx="1600630" cy="116710"/>
                </a:xfrm>
                <a:custGeom>
                  <a:avLst/>
                  <a:gdLst/>
                  <a:ahLst/>
                  <a:cxnLst/>
                  <a:rect l="l" t="t" r="r" b="b"/>
                  <a:pathLst>
                    <a:path w="77721" h="5667" extrusionOk="0">
                      <a:moveTo>
                        <a:pt x="38908" y="1134"/>
                      </a:moveTo>
                      <a:cubicBezTo>
                        <a:pt x="57606" y="1134"/>
                        <a:pt x="71771" y="2078"/>
                        <a:pt x="75643" y="2645"/>
                      </a:cubicBezTo>
                      <a:cubicBezTo>
                        <a:pt x="71771" y="3589"/>
                        <a:pt x="57606" y="4439"/>
                        <a:pt x="38908" y="4439"/>
                      </a:cubicBezTo>
                      <a:cubicBezTo>
                        <a:pt x="20304" y="4439"/>
                        <a:pt x="6328" y="3589"/>
                        <a:pt x="2079" y="2645"/>
                      </a:cubicBezTo>
                      <a:cubicBezTo>
                        <a:pt x="6328" y="2078"/>
                        <a:pt x="20493" y="1134"/>
                        <a:pt x="38908" y="1134"/>
                      </a:cubicBezTo>
                      <a:close/>
                      <a:moveTo>
                        <a:pt x="38908" y="1"/>
                      </a:moveTo>
                      <a:cubicBezTo>
                        <a:pt x="28615" y="1"/>
                        <a:pt x="19077" y="284"/>
                        <a:pt x="11805" y="851"/>
                      </a:cubicBezTo>
                      <a:cubicBezTo>
                        <a:pt x="1" y="1417"/>
                        <a:pt x="1" y="2078"/>
                        <a:pt x="1" y="2645"/>
                      </a:cubicBezTo>
                      <a:cubicBezTo>
                        <a:pt x="1" y="3589"/>
                        <a:pt x="1" y="4156"/>
                        <a:pt x="11805" y="4723"/>
                      </a:cubicBezTo>
                      <a:cubicBezTo>
                        <a:pt x="18982" y="5384"/>
                        <a:pt x="28615" y="5667"/>
                        <a:pt x="38908" y="5667"/>
                      </a:cubicBezTo>
                      <a:cubicBezTo>
                        <a:pt x="49201" y="5667"/>
                        <a:pt x="58833" y="5384"/>
                        <a:pt x="66010" y="4723"/>
                      </a:cubicBezTo>
                      <a:cubicBezTo>
                        <a:pt x="77720" y="4156"/>
                        <a:pt x="77720" y="3589"/>
                        <a:pt x="77720" y="2645"/>
                      </a:cubicBezTo>
                      <a:cubicBezTo>
                        <a:pt x="77720" y="2078"/>
                        <a:pt x="77720" y="1417"/>
                        <a:pt x="66010" y="851"/>
                      </a:cubicBezTo>
                      <a:cubicBezTo>
                        <a:pt x="58833" y="284"/>
                        <a:pt x="49107" y="1"/>
                        <a:pt x="3890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4411;p42">
                  <a:extLst>
                    <a:ext uri="{FF2B5EF4-FFF2-40B4-BE49-F238E27FC236}">
                      <a16:creationId xmlns:a16="http://schemas.microsoft.com/office/drawing/2014/main" id="{7C4B9DC3-B105-44B1-AA5D-FF5D8DECD3EC}"/>
                    </a:ext>
                  </a:extLst>
                </p:cNvPr>
                <p:cNvSpPr/>
                <p:nvPr/>
              </p:nvSpPr>
              <p:spPr>
                <a:xfrm>
                  <a:off x="1757124" y="5258074"/>
                  <a:ext cx="1211640" cy="56410"/>
                </a:xfrm>
                <a:custGeom>
                  <a:avLst/>
                  <a:gdLst/>
                  <a:ahLst/>
                  <a:cxnLst/>
                  <a:rect l="l" t="t" r="r" b="b"/>
                  <a:pathLst>
                    <a:path w="58833" h="2739" extrusionOk="0">
                      <a:moveTo>
                        <a:pt x="29275" y="0"/>
                      </a:moveTo>
                      <a:cubicBezTo>
                        <a:pt x="13315" y="0"/>
                        <a:pt x="0" y="661"/>
                        <a:pt x="0" y="1511"/>
                      </a:cubicBezTo>
                      <a:cubicBezTo>
                        <a:pt x="0" y="2078"/>
                        <a:pt x="13315" y="2739"/>
                        <a:pt x="29275" y="2739"/>
                      </a:cubicBezTo>
                      <a:cubicBezTo>
                        <a:pt x="45234" y="2739"/>
                        <a:pt x="58833" y="2078"/>
                        <a:pt x="58833" y="1511"/>
                      </a:cubicBezTo>
                      <a:cubicBezTo>
                        <a:pt x="58833" y="661"/>
                        <a:pt x="45612" y="0"/>
                        <a:pt x="2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4412;p42">
                  <a:extLst>
                    <a:ext uri="{FF2B5EF4-FFF2-40B4-BE49-F238E27FC236}">
                      <a16:creationId xmlns:a16="http://schemas.microsoft.com/office/drawing/2014/main" id="{2D87A9A1-D84D-5638-3B14-C3E93148C52C}"/>
                    </a:ext>
                  </a:extLst>
                </p:cNvPr>
                <p:cNvSpPr/>
                <p:nvPr/>
              </p:nvSpPr>
              <p:spPr>
                <a:xfrm>
                  <a:off x="1745447" y="5246397"/>
                  <a:ext cx="1234994" cy="79763"/>
                </a:xfrm>
                <a:custGeom>
                  <a:avLst/>
                  <a:gdLst/>
                  <a:ahLst/>
                  <a:cxnLst/>
                  <a:rect l="l" t="t" r="r" b="b"/>
                  <a:pathLst>
                    <a:path w="59967" h="3873" extrusionOk="0">
                      <a:moveTo>
                        <a:pt x="29842" y="1228"/>
                      </a:moveTo>
                      <a:cubicBezTo>
                        <a:pt x="42496" y="1228"/>
                        <a:pt x="52128" y="1511"/>
                        <a:pt x="56283" y="2078"/>
                      </a:cubicBezTo>
                      <a:cubicBezTo>
                        <a:pt x="52128" y="2361"/>
                        <a:pt x="42496" y="2645"/>
                        <a:pt x="29842" y="2645"/>
                      </a:cubicBezTo>
                      <a:cubicBezTo>
                        <a:pt x="17188" y="2645"/>
                        <a:pt x="7839" y="2361"/>
                        <a:pt x="3589" y="2078"/>
                      </a:cubicBezTo>
                      <a:cubicBezTo>
                        <a:pt x="7839" y="1511"/>
                        <a:pt x="17471" y="1228"/>
                        <a:pt x="29842" y="1228"/>
                      </a:cubicBezTo>
                      <a:close/>
                      <a:moveTo>
                        <a:pt x="29842" y="0"/>
                      </a:moveTo>
                      <a:cubicBezTo>
                        <a:pt x="22004" y="0"/>
                        <a:pt x="14732" y="284"/>
                        <a:pt x="9066" y="284"/>
                      </a:cubicBezTo>
                      <a:cubicBezTo>
                        <a:pt x="1" y="850"/>
                        <a:pt x="1" y="1228"/>
                        <a:pt x="1" y="2078"/>
                      </a:cubicBezTo>
                      <a:cubicBezTo>
                        <a:pt x="1" y="2645"/>
                        <a:pt x="1" y="3022"/>
                        <a:pt x="9066" y="3589"/>
                      </a:cubicBezTo>
                      <a:cubicBezTo>
                        <a:pt x="14732" y="3872"/>
                        <a:pt x="22004" y="3872"/>
                        <a:pt x="29842" y="3872"/>
                      </a:cubicBezTo>
                      <a:cubicBezTo>
                        <a:pt x="37774" y="3872"/>
                        <a:pt x="45235" y="3872"/>
                        <a:pt x="50617" y="3589"/>
                      </a:cubicBezTo>
                      <a:cubicBezTo>
                        <a:pt x="59966" y="3022"/>
                        <a:pt x="59966" y="2645"/>
                        <a:pt x="59966" y="2078"/>
                      </a:cubicBezTo>
                      <a:cubicBezTo>
                        <a:pt x="59966" y="1228"/>
                        <a:pt x="59966" y="850"/>
                        <a:pt x="50617" y="284"/>
                      </a:cubicBezTo>
                      <a:cubicBezTo>
                        <a:pt x="45235" y="284"/>
                        <a:pt x="37680" y="0"/>
                        <a:pt x="2984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421;p42">
                  <a:extLst>
                    <a:ext uri="{FF2B5EF4-FFF2-40B4-BE49-F238E27FC236}">
                      <a16:creationId xmlns:a16="http://schemas.microsoft.com/office/drawing/2014/main" id="{56E1317B-F851-F159-7785-AAFE6B4DDBBA}"/>
                    </a:ext>
                  </a:extLst>
                </p:cNvPr>
                <p:cNvSpPr/>
                <p:nvPr/>
              </p:nvSpPr>
              <p:spPr>
                <a:xfrm>
                  <a:off x="1622931" y="5090804"/>
                  <a:ext cx="1575317" cy="241182"/>
                </a:xfrm>
                <a:custGeom>
                  <a:avLst/>
                  <a:gdLst/>
                  <a:ahLst/>
                  <a:cxnLst/>
                  <a:rect l="l" t="t" r="r" b="b"/>
                  <a:pathLst>
                    <a:path w="76492" h="11711" extrusionOk="0">
                      <a:moveTo>
                        <a:pt x="0" y="1"/>
                      </a:moveTo>
                      <a:lnTo>
                        <a:pt x="0" y="9633"/>
                      </a:lnTo>
                      <a:cubicBezTo>
                        <a:pt x="0" y="10861"/>
                        <a:pt x="17093" y="11711"/>
                        <a:pt x="38246" y="11711"/>
                      </a:cubicBezTo>
                      <a:cubicBezTo>
                        <a:pt x="59305" y="11711"/>
                        <a:pt x="76492" y="10861"/>
                        <a:pt x="76492" y="9633"/>
                      </a:cubicBezTo>
                      <a:lnTo>
                        <a:pt x="764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Freeform: Shape 40">
                  <a:extLst>
                    <a:ext uri="{FF2B5EF4-FFF2-40B4-BE49-F238E27FC236}">
                      <a16:creationId xmlns:a16="http://schemas.microsoft.com/office/drawing/2014/main" id="{EEDDE23A-7615-8B0F-ED52-58E0A1031453}"/>
                    </a:ext>
                  </a:extLst>
                </p:cNvPr>
                <p:cNvSpPr/>
                <p:nvPr/>
              </p:nvSpPr>
              <p:spPr>
                <a:xfrm>
                  <a:off x="1607384" y="5077213"/>
                  <a:ext cx="1602544" cy="472581"/>
                </a:xfrm>
                <a:custGeom>
                  <a:avLst/>
                  <a:gdLst>
                    <a:gd name="connsiteX0" fmla="*/ 35709 w 534971"/>
                    <a:gd name="connsiteY0" fmla="*/ 112316 h 157760"/>
                    <a:gd name="connsiteX1" fmla="*/ 40253 w 534971"/>
                    <a:gd name="connsiteY1" fmla="*/ 116860 h 157760"/>
                    <a:gd name="connsiteX2" fmla="*/ 40253 w 534971"/>
                    <a:gd name="connsiteY2" fmla="*/ 143480 h 157760"/>
                    <a:gd name="connsiteX3" fmla="*/ 35709 w 534971"/>
                    <a:gd name="connsiteY3" fmla="*/ 147371 h 157760"/>
                    <a:gd name="connsiteX4" fmla="*/ 31811 w 534971"/>
                    <a:gd name="connsiteY4" fmla="*/ 143480 h 157760"/>
                    <a:gd name="connsiteX5" fmla="*/ 31811 w 534971"/>
                    <a:gd name="connsiteY5" fmla="*/ 116860 h 157760"/>
                    <a:gd name="connsiteX6" fmla="*/ 35709 w 534971"/>
                    <a:gd name="connsiteY6" fmla="*/ 112316 h 157760"/>
                    <a:gd name="connsiteX7" fmla="*/ 157761 w 534971"/>
                    <a:gd name="connsiteY7" fmla="*/ 110364 h 157760"/>
                    <a:gd name="connsiteX8" fmla="*/ 161659 w 534971"/>
                    <a:gd name="connsiteY8" fmla="*/ 114915 h 157760"/>
                    <a:gd name="connsiteX9" fmla="*/ 161659 w 534971"/>
                    <a:gd name="connsiteY9" fmla="*/ 147372 h 157760"/>
                    <a:gd name="connsiteX10" fmla="*/ 157761 w 534971"/>
                    <a:gd name="connsiteY10" fmla="*/ 151916 h 157760"/>
                    <a:gd name="connsiteX11" fmla="*/ 153870 w 534971"/>
                    <a:gd name="connsiteY11" fmla="*/ 147372 h 157760"/>
                    <a:gd name="connsiteX12" fmla="*/ 153870 w 534971"/>
                    <a:gd name="connsiteY12" fmla="*/ 114915 h 157760"/>
                    <a:gd name="connsiteX13" fmla="*/ 157761 w 534971"/>
                    <a:gd name="connsiteY13" fmla="*/ 110364 h 157760"/>
                    <a:gd name="connsiteX14" fmla="*/ 321372 w 534971"/>
                    <a:gd name="connsiteY14" fmla="*/ 108418 h 157760"/>
                    <a:gd name="connsiteX15" fmla="*/ 325916 w 534971"/>
                    <a:gd name="connsiteY15" fmla="*/ 112316 h 157760"/>
                    <a:gd name="connsiteX16" fmla="*/ 325916 w 534971"/>
                    <a:gd name="connsiteY16" fmla="*/ 149325 h 157760"/>
                    <a:gd name="connsiteX17" fmla="*/ 321372 w 534971"/>
                    <a:gd name="connsiteY17" fmla="*/ 153869 h 157760"/>
                    <a:gd name="connsiteX18" fmla="*/ 317474 w 534971"/>
                    <a:gd name="connsiteY18" fmla="*/ 149325 h 157760"/>
                    <a:gd name="connsiteX19" fmla="*/ 317474 w 534971"/>
                    <a:gd name="connsiteY19" fmla="*/ 112316 h 157760"/>
                    <a:gd name="connsiteX20" fmla="*/ 321372 w 534971"/>
                    <a:gd name="connsiteY20" fmla="*/ 108418 h 157760"/>
                    <a:gd name="connsiteX21" fmla="*/ 242811 w 534971"/>
                    <a:gd name="connsiteY21" fmla="*/ 104527 h 157760"/>
                    <a:gd name="connsiteX22" fmla="*/ 246709 w 534971"/>
                    <a:gd name="connsiteY22" fmla="*/ 108418 h 157760"/>
                    <a:gd name="connsiteX23" fmla="*/ 246709 w 534971"/>
                    <a:gd name="connsiteY23" fmla="*/ 153869 h 157760"/>
                    <a:gd name="connsiteX24" fmla="*/ 242811 w 534971"/>
                    <a:gd name="connsiteY24" fmla="*/ 157760 h 157760"/>
                    <a:gd name="connsiteX25" fmla="*/ 238920 w 534971"/>
                    <a:gd name="connsiteY25" fmla="*/ 153869 h 157760"/>
                    <a:gd name="connsiteX26" fmla="*/ 238920 w 534971"/>
                    <a:gd name="connsiteY26" fmla="*/ 108418 h 157760"/>
                    <a:gd name="connsiteX27" fmla="*/ 242811 w 534971"/>
                    <a:gd name="connsiteY27" fmla="*/ 104527 h 157760"/>
                    <a:gd name="connsiteX28" fmla="*/ 5191 w 534971"/>
                    <a:gd name="connsiteY28" fmla="*/ 74662 h 157760"/>
                    <a:gd name="connsiteX29" fmla="*/ 9089 w 534971"/>
                    <a:gd name="connsiteY29" fmla="*/ 79207 h 157760"/>
                    <a:gd name="connsiteX30" fmla="*/ 9089 w 534971"/>
                    <a:gd name="connsiteY30" fmla="*/ 101929 h 157760"/>
                    <a:gd name="connsiteX31" fmla="*/ 5191 w 534971"/>
                    <a:gd name="connsiteY31" fmla="*/ 106473 h 157760"/>
                    <a:gd name="connsiteX32" fmla="*/ 647 w 534971"/>
                    <a:gd name="connsiteY32" fmla="*/ 101929 h 157760"/>
                    <a:gd name="connsiteX33" fmla="*/ 647 w 534971"/>
                    <a:gd name="connsiteY33" fmla="*/ 79207 h 157760"/>
                    <a:gd name="connsiteX34" fmla="*/ 5191 w 534971"/>
                    <a:gd name="connsiteY34" fmla="*/ 74662 h 157760"/>
                    <a:gd name="connsiteX35" fmla="*/ 9089 w 534971"/>
                    <a:gd name="connsiteY35" fmla="*/ 8436 h 157760"/>
                    <a:gd name="connsiteX36" fmla="*/ 9089 w 534971"/>
                    <a:gd name="connsiteY36" fmla="*/ 68819 h 157760"/>
                    <a:gd name="connsiteX37" fmla="*/ 267485 w 534971"/>
                    <a:gd name="connsiteY37" fmla="*/ 81153 h 157760"/>
                    <a:gd name="connsiteX38" fmla="*/ 527175 w 534971"/>
                    <a:gd name="connsiteY38" fmla="*/ 68819 h 157760"/>
                    <a:gd name="connsiteX39" fmla="*/ 527175 w 534971"/>
                    <a:gd name="connsiteY39" fmla="*/ 8436 h 157760"/>
                    <a:gd name="connsiteX40" fmla="*/ 5191 w 534971"/>
                    <a:gd name="connsiteY40" fmla="*/ 0 h 157760"/>
                    <a:gd name="connsiteX41" fmla="*/ 531073 w 534971"/>
                    <a:gd name="connsiteY41" fmla="*/ 0 h 157760"/>
                    <a:gd name="connsiteX42" fmla="*/ 534971 w 534971"/>
                    <a:gd name="connsiteY42" fmla="*/ 4545 h 157760"/>
                    <a:gd name="connsiteX43" fmla="*/ 534971 w 534971"/>
                    <a:gd name="connsiteY43" fmla="*/ 70765 h 157760"/>
                    <a:gd name="connsiteX44" fmla="*/ 501007 w 534971"/>
                    <a:gd name="connsiteY44" fmla="*/ 80901 h 157760"/>
                    <a:gd name="connsiteX45" fmla="*/ 493418 w 534971"/>
                    <a:gd name="connsiteY45" fmla="*/ 81578 h 157760"/>
                    <a:gd name="connsiteX46" fmla="*/ 493418 w 534971"/>
                    <a:gd name="connsiteY46" fmla="*/ 131140 h 157760"/>
                    <a:gd name="connsiteX47" fmla="*/ 489520 w 534971"/>
                    <a:gd name="connsiteY47" fmla="*/ 135038 h 157760"/>
                    <a:gd name="connsiteX48" fmla="*/ 484976 w 534971"/>
                    <a:gd name="connsiteY48" fmla="*/ 131140 h 157760"/>
                    <a:gd name="connsiteX49" fmla="*/ 484976 w 534971"/>
                    <a:gd name="connsiteY49" fmla="*/ 82331 h 157760"/>
                    <a:gd name="connsiteX50" fmla="*/ 456251 w 534971"/>
                    <a:gd name="connsiteY50" fmla="*/ 84891 h 157760"/>
                    <a:gd name="connsiteX51" fmla="*/ 456410 w 534971"/>
                    <a:gd name="connsiteY51" fmla="*/ 85050 h 157760"/>
                    <a:gd name="connsiteX52" fmla="*/ 456410 w 534971"/>
                    <a:gd name="connsiteY52" fmla="*/ 139583 h 157760"/>
                    <a:gd name="connsiteX53" fmla="*/ 452512 w 534971"/>
                    <a:gd name="connsiteY53" fmla="*/ 143481 h 157760"/>
                    <a:gd name="connsiteX54" fmla="*/ 447968 w 534971"/>
                    <a:gd name="connsiteY54" fmla="*/ 139583 h 157760"/>
                    <a:gd name="connsiteX55" fmla="*/ 447968 w 534971"/>
                    <a:gd name="connsiteY55" fmla="*/ 85209 h 157760"/>
                    <a:gd name="connsiteX56" fmla="*/ 397980 w 534971"/>
                    <a:gd name="connsiteY56" fmla="*/ 86424 h 157760"/>
                    <a:gd name="connsiteX57" fmla="*/ 397980 w 534971"/>
                    <a:gd name="connsiteY57" fmla="*/ 127249 h 157760"/>
                    <a:gd name="connsiteX58" fmla="*/ 394082 w 534971"/>
                    <a:gd name="connsiteY58" fmla="*/ 131140 h 157760"/>
                    <a:gd name="connsiteX59" fmla="*/ 390191 w 534971"/>
                    <a:gd name="connsiteY59" fmla="*/ 127249 h 157760"/>
                    <a:gd name="connsiteX60" fmla="*/ 390191 w 534971"/>
                    <a:gd name="connsiteY60" fmla="*/ 86613 h 157760"/>
                    <a:gd name="connsiteX61" fmla="*/ 267485 w 534971"/>
                    <a:gd name="connsiteY61" fmla="*/ 89595 h 157760"/>
                    <a:gd name="connsiteX62" fmla="*/ 81152 w 534971"/>
                    <a:gd name="connsiteY62" fmla="*/ 85051 h 157760"/>
                    <a:gd name="connsiteX63" fmla="*/ 0 w 534971"/>
                    <a:gd name="connsiteY63" fmla="*/ 70765 h 157760"/>
                    <a:gd name="connsiteX64" fmla="*/ 0 w 534971"/>
                    <a:gd name="connsiteY64" fmla="*/ 4545 h 157760"/>
                    <a:gd name="connsiteX65" fmla="*/ 5191 w 534971"/>
                    <a:gd name="connsiteY65" fmla="*/ 0 h 15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34971" h="157760">
                      <a:moveTo>
                        <a:pt x="35709" y="112316"/>
                      </a:moveTo>
                      <a:cubicBezTo>
                        <a:pt x="37654" y="112316"/>
                        <a:pt x="40253" y="114915"/>
                        <a:pt x="40253" y="116860"/>
                      </a:cubicBezTo>
                      <a:lnTo>
                        <a:pt x="40253" y="143480"/>
                      </a:lnTo>
                      <a:cubicBezTo>
                        <a:pt x="40253" y="145426"/>
                        <a:pt x="37654" y="147371"/>
                        <a:pt x="35709" y="147371"/>
                      </a:cubicBezTo>
                      <a:cubicBezTo>
                        <a:pt x="33757" y="147371"/>
                        <a:pt x="31811" y="145426"/>
                        <a:pt x="31811" y="143480"/>
                      </a:cubicBezTo>
                      <a:lnTo>
                        <a:pt x="31811" y="116860"/>
                      </a:lnTo>
                      <a:cubicBezTo>
                        <a:pt x="31811" y="114915"/>
                        <a:pt x="33757" y="112316"/>
                        <a:pt x="35709" y="112316"/>
                      </a:cubicBezTo>
                      <a:close/>
                      <a:moveTo>
                        <a:pt x="157761" y="110364"/>
                      </a:moveTo>
                      <a:cubicBezTo>
                        <a:pt x="159713" y="110364"/>
                        <a:pt x="161659" y="112317"/>
                        <a:pt x="161659" y="114915"/>
                      </a:cubicBezTo>
                      <a:lnTo>
                        <a:pt x="161659" y="147372"/>
                      </a:lnTo>
                      <a:cubicBezTo>
                        <a:pt x="161659" y="149325"/>
                        <a:pt x="159713" y="151916"/>
                        <a:pt x="157761" y="151916"/>
                      </a:cubicBezTo>
                      <a:cubicBezTo>
                        <a:pt x="155815" y="151916"/>
                        <a:pt x="153870" y="149325"/>
                        <a:pt x="153870" y="147372"/>
                      </a:cubicBezTo>
                      <a:lnTo>
                        <a:pt x="153870" y="114915"/>
                      </a:lnTo>
                      <a:cubicBezTo>
                        <a:pt x="153870" y="112317"/>
                        <a:pt x="155815" y="110364"/>
                        <a:pt x="157761" y="110364"/>
                      </a:cubicBezTo>
                      <a:close/>
                      <a:moveTo>
                        <a:pt x="321372" y="108418"/>
                      </a:moveTo>
                      <a:cubicBezTo>
                        <a:pt x="323317" y="108418"/>
                        <a:pt x="325916" y="110364"/>
                        <a:pt x="325916" y="112316"/>
                      </a:cubicBezTo>
                      <a:lnTo>
                        <a:pt x="325916" y="149325"/>
                      </a:lnTo>
                      <a:cubicBezTo>
                        <a:pt x="325916" y="151917"/>
                        <a:pt x="323317" y="153869"/>
                        <a:pt x="321372" y="153869"/>
                      </a:cubicBezTo>
                      <a:cubicBezTo>
                        <a:pt x="319420" y="153869"/>
                        <a:pt x="317474" y="151917"/>
                        <a:pt x="317474" y="149325"/>
                      </a:cubicBezTo>
                      <a:lnTo>
                        <a:pt x="317474" y="112316"/>
                      </a:lnTo>
                      <a:cubicBezTo>
                        <a:pt x="317474" y="110364"/>
                        <a:pt x="319420" y="108418"/>
                        <a:pt x="321372" y="108418"/>
                      </a:cubicBezTo>
                      <a:close/>
                      <a:moveTo>
                        <a:pt x="242811" y="104527"/>
                      </a:moveTo>
                      <a:cubicBezTo>
                        <a:pt x="244757" y="104527"/>
                        <a:pt x="246709" y="105820"/>
                        <a:pt x="246709" y="108418"/>
                      </a:cubicBezTo>
                      <a:lnTo>
                        <a:pt x="246709" y="153869"/>
                      </a:lnTo>
                      <a:cubicBezTo>
                        <a:pt x="246709" y="155815"/>
                        <a:pt x="244757" y="157760"/>
                        <a:pt x="242811" y="157760"/>
                      </a:cubicBezTo>
                      <a:cubicBezTo>
                        <a:pt x="238920" y="157760"/>
                        <a:pt x="238920" y="155815"/>
                        <a:pt x="238920" y="153869"/>
                      </a:cubicBezTo>
                      <a:lnTo>
                        <a:pt x="238920" y="108418"/>
                      </a:lnTo>
                      <a:cubicBezTo>
                        <a:pt x="238920" y="106473"/>
                        <a:pt x="238920" y="104527"/>
                        <a:pt x="242811" y="104527"/>
                      </a:cubicBezTo>
                      <a:close/>
                      <a:moveTo>
                        <a:pt x="5191" y="74662"/>
                      </a:moveTo>
                      <a:cubicBezTo>
                        <a:pt x="9089" y="74662"/>
                        <a:pt x="9089" y="77254"/>
                        <a:pt x="9089" y="79207"/>
                      </a:cubicBezTo>
                      <a:lnTo>
                        <a:pt x="9089" y="101929"/>
                      </a:lnTo>
                      <a:cubicBezTo>
                        <a:pt x="9089" y="104528"/>
                        <a:pt x="9089" y="106473"/>
                        <a:pt x="5191" y="106473"/>
                      </a:cubicBezTo>
                      <a:cubicBezTo>
                        <a:pt x="2599" y="106473"/>
                        <a:pt x="647" y="104528"/>
                        <a:pt x="647" y="101929"/>
                      </a:cubicBezTo>
                      <a:lnTo>
                        <a:pt x="647" y="79207"/>
                      </a:lnTo>
                      <a:cubicBezTo>
                        <a:pt x="647" y="77254"/>
                        <a:pt x="2599" y="74662"/>
                        <a:pt x="5191" y="74662"/>
                      </a:cubicBezTo>
                      <a:close/>
                      <a:moveTo>
                        <a:pt x="9089" y="8436"/>
                      </a:moveTo>
                      <a:lnTo>
                        <a:pt x="9089" y="68819"/>
                      </a:lnTo>
                      <a:cubicBezTo>
                        <a:pt x="23368" y="74663"/>
                        <a:pt x="127249" y="81153"/>
                        <a:pt x="267485" y="81153"/>
                      </a:cubicBezTo>
                      <a:cubicBezTo>
                        <a:pt x="408368" y="81153"/>
                        <a:pt x="514195" y="74663"/>
                        <a:pt x="527175" y="68819"/>
                      </a:cubicBezTo>
                      <a:lnTo>
                        <a:pt x="527175" y="8436"/>
                      </a:lnTo>
                      <a:close/>
                      <a:moveTo>
                        <a:pt x="5191" y="0"/>
                      </a:moveTo>
                      <a:lnTo>
                        <a:pt x="531073" y="0"/>
                      </a:lnTo>
                      <a:cubicBezTo>
                        <a:pt x="533019" y="0"/>
                        <a:pt x="534971" y="2592"/>
                        <a:pt x="534971" y="4545"/>
                      </a:cubicBezTo>
                      <a:lnTo>
                        <a:pt x="534971" y="70765"/>
                      </a:lnTo>
                      <a:cubicBezTo>
                        <a:pt x="534971" y="73688"/>
                        <a:pt x="534971" y="76975"/>
                        <a:pt x="501007" y="80901"/>
                      </a:cubicBezTo>
                      <a:lnTo>
                        <a:pt x="493418" y="81578"/>
                      </a:lnTo>
                      <a:lnTo>
                        <a:pt x="493418" y="131140"/>
                      </a:lnTo>
                      <a:cubicBezTo>
                        <a:pt x="493418" y="133093"/>
                        <a:pt x="491466" y="135038"/>
                        <a:pt x="489520" y="135038"/>
                      </a:cubicBezTo>
                      <a:cubicBezTo>
                        <a:pt x="487575" y="135038"/>
                        <a:pt x="484976" y="133093"/>
                        <a:pt x="484976" y="131140"/>
                      </a:cubicBezTo>
                      <a:lnTo>
                        <a:pt x="484976" y="82331"/>
                      </a:lnTo>
                      <a:lnTo>
                        <a:pt x="456251" y="84891"/>
                      </a:lnTo>
                      <a:lnTo>
                        <a:pt x="456410" y="85050"/>
                      </a:lnTo>
                      <a:lnTo>
                        <a:pt x="456410" y="139583"/>
                      </a:lnTo>
                      <a:cubicBezTo>
                        <a:pt x="456410" y="141529"/>
                        <a:pt x="454465" y="143481"/>
                        <a:pt x="452512" y="143481"/>
                      </a:cubicBezTo>
                      <a:cubicBezTo>
                        <a:pt x="447968" y="143481"/>
                        <a:pt x="447968" y="141529"/>
                        <a:pt x="447968" y="139583"/>
                      </a:cubicBezTo>
                      <a:lnTo>
                        <a:pt x="447968" y="85209"/>
                      </a:lnTo>
                      <a:lnTo>
                        <a:pt x="397980" y="86424"/>
                      </a:lnTo>
                      <a:lnTo>
                        <a:pt x="397980" y="127249"/>
                      </a:lnTo>
                      <a:cubicBezTo>
                        <a:pt x="397980" y="131140"/>
                        <a:pt x="396034" y="131140"/>
                        <a:pt x="394082" y="131140"/>
                      </a:cubicBezTo>
                      <a:cubicBezTo>
                        <a:pt x="392136" y="131140"/>
                        <a:pt x="390191" y="131140"/>
                        <a:pt x="390191" y="127249"/>
                      </a:cubicBezTo>
                      <a:lnTo>
                        <a:pt x="390191" y="86613"/>
                      </a:lnTo>
                      <a:lnTo>
                        <a:pt x="267485" y="89595"/>
                      </a:lnTo>
                      <a:cubicBezTo>
                        <a:pt x="197367" y="89595"/>
                        <a:pt x="131147" y="86996"/>
                        <a:pt x="81152" y="85051"/>
                      </a:cubicBezTo>
                      <a:cubicBezTo>
                        <a:pt x="0" y="79207"/>
                        <a:pt x="0" y="74663"/>
                        <a:pt x="0" y="70765"/>
                      </a:cubicBezTo>
                      <a:lnTo>
                        <a:pt x="0" y="4545"/>
                      </a:lnTo>
                      <a:cubicBezTo>
                        <a:pt x="0" y="2592"/>
                        <a:pt x="2599" y="0"/>
                        <a:pt x="519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423;p42">
                  <a:extLst>
                    <a:ext uri="{FF2B5EF4-FFF2-40B4-BE49-F238E27FC236}">
                      <a16:creationId xmlns:a16="http://schemas.microsoft.com/office/drawing/2014/main" id="{1BE0BAFD-672D-97B0-306F-B3A9319A4986}"/>
                    </a:ext>
                  </a:extLst>
                </p:cNvPr>
                <p:cNvSpPr/>
                <p:nvPr/>
              </p:nvSpPr>
              <p:spPr>
                <a:xfrm>
                  <a:off x="1620975" y="5048031"/>
                  <a:ext cx="1577274" cy="87527"/>
                </a:xfrm>
                <a:custGeom>
                  <a:avLst/>
                  <a:gdLst/>
                  <a:ahLst/>
                  <a:cxnLst/>
                  <a:rect l="l" t="t" r="r" b="b"/>
                  <a:pathLst>
                    <a:path w="76587" h="4250" extrusionOk="0">
                      <a:moveTo>
                        <a:pt x="38247" y="0"/>
                      </a:moveTo>
                      <a:cubicBezTo>
                        <a:pt x="17188" y="0"/>
                        <a:pt x="1" y="850"/>
                        <a:pt x="1" y="2078"/>
                      </a:cubicBezTo>
                      <a:cubicBezTo>
                        <a:pt x="1" y="3305"/>
                        <a:pt x="17188" y="4250"/>
                        <a:pt x="38247" y="4250"/>
                      </a:cubicBezTo>
                      <a:cubicBezTo>
                        <a:pt x="59400" y="4250"/>
                        <a:pt x="76587" y="3305"/>
                        <a:pt x="76587" y="2078"/>
                      </a:cubicBezTo>
                      <a:cubicBezTo>
                        <a:pt x="76587"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424;p42">
                  <a:extLst>
                    <a:ext uri="{FF2B5EF4-FFF2-40B4-BE49-F238E27FC236}">
                      <a16:creationId xmlns:a16="http://schemas.microsoft.com/office/drawing/2014/main" id="{4D55556E-F9DF-9CE8-7760-ACD41F18C7DA}"/>
                    </a:ext>
                  </a:extLst>
                </p:cNvPr>
                <p:cNvSpPr/>
                <p:nvPr/>
              </p:nvSpPr>
              <p:spPr>
                <a:xfrm>
                  <a:off x="1607360" y="5034416"/>
                  <a:ext cx="1602565" cy="112816"/>
                </a:xfrm>
                <a:custGeom>
                  <a:avLst/>
                  <a:gdLst/>
                  <a:ahLst/>
                  <a:cxnLst/>
                  <a:rect l="l" t="t" r="r" b="b"/>
                  <a:pathLst>
                    <a:path w="77815" h="5478" extrusionOk="0">
                      <a:moveTo>
                        <a:pt x="38908" y="1228"/>
                      </a:moveTo>
                      <a:cubicBezTo>
                        <a:pt x="57606" y="1228"/>
                        <a:pt x="71771" y="1794"/>
                        <a:pt x="75643" y="2739"/>
                      </a:cubicBezTo>
                      <a:cubicBezTo>
                        <a:pt x="71771" y="3589"/>
                        <a:pt x="57606" y="4250"/>
                        <a:pt x="38908" y="4250"/>
                      </a:cubicBezTo>
                      <a:cubicBezTo>
                        <a:pt x="20304" y="4250"/>
                        <a:pt x="6422" y="3589"/>
                        <a:pt x="2173" y="2739"/>
                      </a:cubicBezTo>
                      <a:cubicBezTo>
                        <a:pt x="6422" y="1794"/>
                        <a:pt x="20587" y="1228"/>
                        <a:pt x="38908" y="1228"/>
                      </a:cubicBezTo>
                      <a:close/>
                      <a:moveTo>
                        <a:pt x="38908" y="0"/>
                      </a:moveTo>
                      <a:cubicBezTo>
                        <a:pt x="28709" y="0"/>
                        <a:pt x="19077" y="283"/>
                        <a:pt x="11805" y="661"/>
                      </a:cubicBezTo>
                      <a:cubicBezTo>
                        <a:pt x="1" y="1228"/>
                        <a:pt x="1" y="2078"/>
                        <a:pt x="1" y="2739"/>
                      </a:cubicBezTo>
                      <a:cubicBezTo>
                        <a:pt x="1" y="3305"/>
                        <a:pt x="1" y="4250"/>
                        <a:pt x="11805" y="4911"/>
                      </a:cubicBezTo>
                      <a:cubicBezTo>
                        <a:pt x="19077" y="5194"/>
                        <a:pt x="28709" y="5477"/>
                        <a:pt x="38908" y="5477"/>
                      </a:cubicBezTo>
                      <a:cubicBezTo>
                        <a:pt x="49201" y="5477"/>
                        <a:pt x="58833" y="5194"/>
                        <a:pt x="66105" y="4911"/>
                      </a:cubicBezTo>
                      <a:cubicBezTo>
                        <a:pt x="77815" y="4250"/>
                        <a:pt x="77815" y="3305"/>
                        <a:pt x="77815" y="2739"/>
                      </a:cubicBezTo>
                      <a:cubicBezTo>
                        <a:pt x="77815" y="2078"/>
                        <a:pt x="77815" y="1228"/>
                        <a:pt x="66105" y="661"/>
                      </a:cubicBezTo>
                      <a:cubicBezTo>
                        <a:pt x="58833" y="283"/>
                        <a:pt x="49201" y="0"/>
                        <a:pt x="38908"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25;p42">
                  <a:extLst>
                    <a:ext uri="{FF2B5EF4-FFF2-40B4-BE49-F238E27FC236}">
                      <a16:creationId xmlns:a16="http://schemas.microsoft.com/office/drawing/2014/main" id="{57B1F773-6E4C-75F1-5C62-D460FD996B33}"/>
                    </a:ext>
                  </a:extLst>
                </p:cNvPr>
                <p:cNvSpPr/>
                <p:nvPr/>
              </p:nvSpPr>
              <p:spPr>
                <a:xfrm>
                  <a:off x="1807686" y="5053857"/>
                  <a:ext cx="1209705" cy="62257"/>
                </a:xfrm>
                <a:custGeom>
                  <a:avLst/>
                  <a:gdLst/>
                  <a:ahLst/>
                  <a:cxnLst/>
                  <a:rect l="l" t="t" r="r" b="b"/>
                  <a:pathLst>
                    <a:path w="58739" h="3023" extrusionOk="0">
                      <a:moveTo>
                        <a:pt x="29181" y="0"/>
                      </a:moveTo>
                      <a:cubicBezTo>
                        <a:pt x="12938" y="0"/>
                        <a:pt x="1" y="850"/>
                        <a:pt x="1" y="1511"/>
                      </a:cubicBezTo>
                      <a:cubicBezTo>
                        <a:pt x="1" y="2361"/>
                        <a:pt x="12938" y="3022"/>
                        <a:pt x="29181" y="3022"/>
                      </a:cubicBezTo>
                      <a:cubicBezTo>
                        <a:pt x="45518" y="3022"/>
                        <a:pt x="58739" y="2361"/>
                        <a:pt x="58739" y="1511"/>
                      </a:cubicBezTo>
                      <a:cubicBezTo>
                        <a:pt x="58739" y="850"/>
                        <a:pt x="45518" y="0"/>
                        <a:pt x="29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426;p42">
                  <a:extLst>
                    <a:ext uri="{FF2B5EF4-FFF2-40B4-BE49-F238E27FC236}">
                      <a16:creationId xmlns:a16="http://schemas.microsoft.com/office/drawing/2014/main" id="{2C825479-42BB-211F-E905-0E7D52614611}"/>
                    </a:ext>
                  </a:extLst>
                </p:cNvPr>
                <p:cNvSpPr/>
                <p:nvPr/>
              </p:nvSpPr>
              <p:spPr>
                <a:xfrm>
                  <a:off x="1794071" y="5040245"/>
                  <a:ext cx="1236929" cy="89484"/>
                </a:xfrm>
                <a:custGeom>
                  <a:avLst/>
                  <a:gdLst/>
                  <a:ahLst/>
                  <a:cxnLst/>
                  <a:rect l="l" t="t" r="r" b="b"/>
                  <a:pathLst>
                    <a:path w="60061" h="4345" extrusionOk="0">
                      <a:moveTo>
                        <a:pt x="29842" y="1228"/>
                      </a:moveTo>
                      <a:cubicBezTo>
                        <a:pt x="42496" y="1228"/>
                        <a:pt x="52128" y="1795"/>
                        <a:pt x="56378" y="2172"/>
                      </a:cubicBezTo>
                      <a:cubicBezTo>
                        <a:pt x="52128" y="2456"/>
                        <a:pt x="42496" y="3022"/>
                        <a:pt x="29842" y="3022"/>
                      </a:cubicBezTo>
                      <a:cubicBezTo>
                        <a:pt x="17188" y="3022"/>
                        <a:pt x="7933" y="2456"/>
                        <a:pt x="3306" y="2172"/>
                      </a:cubicBezTo>
                      <a:cubicBezTo>
                        <a:pt x="7933" y="1795"/>
                        <a:pt x="17471" y="1228"/>
                        <a:pt x="29842" y="1228"/>
                      </a:cubicBezTo>
                      <a:close/>
                      <a:moveTo>
                        <a:pt x="29842" y="0"/>
                      </a:moveTo>
                      <a:cubicBezTo>
                        <a:pt x="22098" y="0"/>
                        <a:pt x="14827" y="378"/>
                        <a:pt x="9066" y="661"/>
                      </a:cubicBezTo>
                      <a:cubicBezTo>
                        <a:pt x="0" y="945"/>
                        <a:pt x="0" y="1511"/>
                        <a:pt x="0" y="2172"/>
                      </a:cubicBezTo>
                      <a:cubicBezTo>
                        <a:pt x="0" y="2739"/>
                        <a:pt x="0" y="3306"/>
                        <a:pt x="9066" y="3683"/>
                      </a:cubicBezTo>
                      <a:cubicBezTo>
                        <a:pt x="14827" y="3967"/>
                        <a:pt x="22098" y="4344"/>
                        <a:pt x="29842" y="4344"/>
                      </a:cubicBezTo>
                      <a:cubicBezTo>
                        <a:pt x="37680" y="4344"/>
                        <a:pt x="45234" y="3967"/>
                        <a:pt x="50617" y="3683"/>
                      </a:cubicBezTo>
                      <a:cubicBezTo>
                        <a:pt x="60061" y="3306"/>
                        <a:pt x="60061" y="2739"/>
                        <a:pt x="60061" y="2172"/>
                      </a:cubicBezTo>
                      <a:cubicBezTo>
                        <a:pt x="60061" y="1511"/>
                        <a:pt x="60061" y="945"/>
                        <a:pt x="50617" y="661"/>
                      </a:cubicBezTo>
                      <a:cubicBezTo>
                        <a:pt x="45234" y="378"/>
                        <a:pt x="37680" y="0"/>
                        <a:pt x="2984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428;p42">
                  <a:extLst>
                    <a:ext uri="{FF2B5EF4-FFF2-40B4-BE49-F238E27FC236}">
                      <a16:creationId xmlns:a16="http://schemas.microsoft.com/office/drawing/2014/main" id="{6292FD22-6519-EEE8-628B-A9E6494CE39E}"/>
                    </a:ext>
                  </a:extLst>
                </p:cNvPr>
                <p:cNvSpPr/>
                <p:nvPr/>
              </p:nvSpPr>
              <p:spPr>
                <a:xfrm>
                  <a:off x="2994034" y="5116093"/>
                  <a:ext cx="23353" cy="184776"/>
                </a:xfrm>
                <a:custGeom>
                  <a:avLst/>
                  <a:gdLst/>
                  <a:ahLst/>
                  <a:cxnLst/>
                  <a:rect l="l" t="t" r="r" b="b"/>
                  <a:pathLst>
                    <a:path w="1134" h="8972" extrusionOk="0">
                      <a:moveTo>
                        <a:pt x="567" y="0"/>
                      </a:moveTo>
                      <a:cubicBezTo>
                        <a:pt x="284" y="0"/>
                        <a:pt x="0" y="284"/>
                        <a:pt x="0" y="661"/>
                      </a:cubicBezTo>
                      <a:lnTo>
                        <a:pt x="0" y="8405"/>
                      </a:lnTo>
                      <a:cubicBezTo>
                        <a:pt x="0" y="8688"/>
                        <a:pt x="284" y="8972"/>
                        <a:pt x="567" y="8972"/>
                      </a:cubicBezTo>
                      <a:cubicBezTo>
                        <a:pt x="1134" y="8972"/>
                        <a:pt x="1134" y="8688"/>
                        <a:pt x="1134" y="8405"/>
                      </a:cubicBezTo>
                      <a:lnTo>
                        <a:pt x="1134" y="661"/>
                      </a:lnTo>
                      <a:cubicBezTo>
                        <a:pt x="1134" y="284"/>
                        <a:pt x="1134" y="0"/>
                        <a:pt x="56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435;p42">
                  <a:extLst>
                    <a:ext uri="{FF2B5EF4-FFF2-40B4-BE49-F238E27FC236}">
                      <a16:creationId xmlns:a16="http://schemas.microsoft.com/office/drawing/2014/main" id="{EABA4243-D8FA-3842-5E7E-65F068AF711D}"/>
                    </a:ext>
                  </a:extLst>
                </p:cNvPr>
                <p:cNvSpPr/>
                <p:nvPr/>
              </p:nvSpPr>
              <p:spPr>
                <a:xfrm>
                  <a:off x="1652093" y="4886608"/>
                  <a:ext cx="1577274" cy="241161"/>
                </a:xfrm>
                <a:custGeom>
                  <a:avLst/>
                  <a:gdLst/>
                  <a:ahLst/>
                  <a:cxnLst/>
                  <a:rect l="l" t="t" r="r" b="b"/>
                  <a:pathLst>
                    <a:path w="76587" h="11710" extrusionOk="0">
                      <a:moveTo>
                        <a:pt x="1" y="0"/>
                      </a:moveTo>
                      <a:lnTo>
                        <a:pt x="1" y="9632"/>
                      </a:lnTo>
                      <a:cubicBezTo>
                        <a:pt x="1" y="10766"/>
                        <a:pt x="16905" y="11710"/>
                        <a:pt x="38341" y="11710"/>
                      </a:cubicBezTo>
                      <a:cubicBezTo>
                        <a:pt x="59683" y="11710"/>
                        <a:pt x="76587" y="10766"/>
                        <a:pt x="76587" y="9632"/>
                      </a:cubicBezTo>
                      <a:lnTo>
                        <a:pt x="76587"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436;p42">
                  <a:extLst>
                    <a:ext uri="{FF2B5EF4-FFF2-40B4-BE49-F238E27FC236}">
                      <a16:creationId xmlns:a16="http://schemas.microsoft.com/office/drawing/2014/main" id="{CFB42255-EA33-CAB4-1BC2-342BCBA6063A}"/>
                    </a:ext>
                  </a:extLst>
                </p:cNvPr>
                <p:cNvSpPr/>
                <p:nvPr/>
              </p:nvSpPr>
              <p:spPr>
                <a:xfrm>
                  <a:off x="1640437" y="4872997"/>
                  <a:ext cx="1600609" cy="266453"/>
                </a:xfrm>
                <a:custGeom>
                  <a:avLst/>
                  <a:gdLst/>
                  <a:ahLst/>
                  <a:cxnLst/>
                  <a:rect l="l" t="t" r="r" b="b"/>
                  <a:pathLst>
                    <a:path w="77720" h="12938" extrusionOk="0">
                      <a:moveTo>
                        <a:pt x="76492" y="1228"/>
                      </a:moveTo>
                      <a:lnTo>
                        <a:pt x="76492" y="9916"/>
                      </a:lnTo>
                      <a:cubicBezTo>
                        <a:pt x="74320" y="10860"/>
                        <a:pt x="59305" y="11804"/>
                        <a:pt x="38907" y="11804"/>
                      </a:cubicBezTo>
                      <a:cubicBezTo>
                        <a:pt x="18415" y="11804"/>
                        <a:pt x="3022" y="10860"/>
                        <a:pt x="1228" y="9916"/>
                      </a:cubicBezTo>
                      <a:lnTo>
                        <a:pt x="1228" y="1228"/>
                      </a:lnTo>
                      <a:close/>
                      <a:moveTo>
                        <a:pt x="567" y="94"/>
                      </a:moveTo>
                      <a:cubicBezTo>
                        <a:pt x="284" y="94"/>
                        <a:pt x="0" y="378"/>
                        <a:pt x="0" y="661"/>
                      </a:cubicBezTo>
                      <a:lnTo>
                        <a:pt x="0" y="10293"/>
                      </a:lnTo>
                      <a:cubicBezTo>
                        <a:pt x="0" y="10860"/>
                        <a:pt x="0" y="11804"/>
                        <a:pt x="11804" y="12371"/>
                      </a:cubicBezTo>
                      <a:cubicBezTo>
                        <a:pt x="18981" y="12654"/>
                        <a:pt x="28614" y="12938"/>
                        <a:pt x="38907" y="12938"/>
                      </a:cubicBezTo>
                      <a:cubicBezTo>
                        <a:pt x="49106" y="12938"/>
                        <a:pt x="58738" y="12654"/>
                        <a:pt x="66010" y="12371"/>
                      </a:cubicBezTo>
                      <a:cubicBezTo>
                        <a:pt x="77720" y="11710"/>
                        <a:pt x="77720" y="10860"/>
                        <a:pt x="77720" y="10293"/>
                      </a:cubicBezTo>
                      <a:lnTo>
                        <a:pt x="77720" y="661"/>
                      </a:lnTo>
                      <a:cubicBezTo>
                        <a:pt x="77720" y="378"/>
                        <a:pt x="77436" y="0"/>
                        <a:pt x="7715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437;p42">
                  <a:extLst>
                    <a:ext uri="{FF2B5EF4-FFF2-40B4-BE49-F238E27FC236}">
                      <a16:creationId xmlns:a16="http://schemas.microsoft.com/office/drawing/2014/main" id="{CA0F53F0-DC4B-CDA1-C4CD-0249F55C9917}"/>
                    </a:ext>
                  </a:extLst>
                </p:cNvPr>
                <p:cNvSpPr/>
                <p:nvPr/>
              </p:nvSpPr>
              <p:spPr>
                <a:xfrm>
                  <a:off x="1652093" y="4841879"/>
                  <a:ext cx="1577274" cy="87527"/>
                </a:xfrm>
                <a:custGeom>
                  <a:avLst/>
                  <a:gdLst/>
                  <a:ahLst/>
                  <a:cxnLst/>
                  <a:rect l="l" t="t" r="r" b="b"/>
                  <a:pathLst>
                    <a:path w="76587" h="4250" extrusionOk="0">
                      <a:moveTo>
                        <a:pt x="38341" y="0"/>
                      </a:moveTo>
                      <a:cubicBezTo>
                        <a:pt x="16905" y="0"/>
                        <a:pt x="1" y="944"/>
                        <a:pt x="1" y="2172"/>
                      </a:cubicBezTo>
                      <a:cubicBezTo>
                        <a:pt x="1" y="3400"/>
                        <a:pt x="16905" y="4250"/>
                        <a:pt x="38341" y="4250"/>
                      </a:cubicBezTo>
                      <a:cubicBezTo>
                        <a:pt x="59683" y="4250"/>
                        <a:pt x="76587" y="3400"/>
                        <a:pt x="76587" y="2172"/>
                      </a:cubicBezTo>
                      <a:cubicBezTo>
                        <a:pt x="76587" y="944"/>
                        <a:pt x="59305" y="0"/>
                        <a:pt x="38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4438;p42">
                  <a:extLst>
                    <a:ext uri="{FF2B5EF4-FFF2-40B4-BE49-F238E27FC236}">
                      <a16:creationId xmlns:a16="http://schemas.microsoft.com/office/drawing/2014/main" id="{9D7327C5-2F6D-7481-F1C5-33509DD356AF}"/>
                    </a:ext>
                  </a:extLst>
                </p:cNvPr>
                <p:cNvSpPr/>
                <p:nvPr/>
              </p:nvSpPr>
              <p:spPr>
                <a:xfrm>
                  <a:off x="1640437" y="4830202"/>
                  <a:ext cx="1600609" cy="112816"/>
                </a:xfrm>
                <a:custGeom>
                  <a:avLst/>
                  <a:gdLst/>
                  <a:ahLst/>
                  <a:cxnLst/>
                  <a:rect l="l" t="t" r="r" b="b"/>
                  <a:pathLst>
                    <a:path w="77720" h="5478" extrusionOk="0">
                      <a:moveTo>
                        <a:pt x="38907" y="1134"/>
                      </a:moveTo>
                      <a:cubicBezTo>
                        <a:pt x="57227" y="1134"/>
                        <a:pt x="71392" y="2172"/>
                        <a:pt x="75642" y="2739"/>
                      </a:cubicBezTo>
                      <a:cubicBezTo>
                        <a:pt x="71392" y="3589"/>
                        <a:pt x="57227" y="4250"/>
                        <a:pt x="38907" y="4250"/>
                      </a:cubicBezTo>
                      <a:cubicBezTo>
                        <a:pt x="20492" y="4250"/>
                        <a:pt x="6044" y="3589"/>
                        <a:pt x="2078" y="2739"/>
                      </a:cubicBezTo>
                      <a:cubicBezTo>
                        <a:pt x="6044" y="2078"/>
                        <a:pt x="20115" y="1134"/>
                        <a:pt x="38907" y="1134"/>
                      </a:cubicBezTo>
                      <a:close/>
                      <a:moveTo>
                        <a:pt x="38907" y="0"/>
                      </a:moveTo>
                      <a:cubicBezTo>
                        <a:pt x="28614" y="0"/>
                        <a:pt x="18981" y="284"/>
                        <a:pt x="11804" y="567"/>
                      </a:cubicBezTo>
                      <a:cubicBezTo>
                        <a:pt x="0" y="1134"/>
                        <a:pt x="0" y="2172"/>
                        <a:pt x="0" y="2739"/>
                      </a:cubicBezTo>
                      <a:cubicBezTo>
                        <a:pt x="0" y="3589"/>
                        <a:pt x="0" y="4250"/>
                        <a:pt x="11804" y="4817"/>
                      </a:cubicBezTo>
                      <a:cubicBezTo>
                        <a:pt x="18981" y="5478"/>
                        <a:pt x="28614" y="5478"/>
                        <a:pt x="38907" y="5478"/>
                      </a:cubicBezTo>
                      <a:cubicBezTo>
                        <a:pt x="49106" y="5478"/>
                        <a:pt x="58738" y="5478"/>
                        <a:pt x="66010" y="4817"/>
                      </a:cubicBezTo>
                      <a:cubicBezTo>
                        <a:pt x="77720" y="4250"/>
                        <a:pt x="77720" y="3589"/>
                        <a:pt x="77720" y="2739"/>
                      </a:cubicBezTo>
                      <a:cubicBezTo>
                        <a:pt x="77720" y="2078"/>
                        <a:pt x="77720" y="1134"/>
                        <a:pt x="66010" y="567"/>
                      </a:cubicBezTo>
                      <a:cubicBezTo>
                        <a:pt x="58738" y="284"/>
                        <a:pt x="49012" y="0"/>
                        <a:pt x="3890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4439;p42">
                  <a:extLst>
                    <a:ext uri="{FF2B5EF4-FFF2-40B4-BE49-F238E27FC236}">
                      <a16:creationId xmlns:a16="http://schemas.microsoft.com/office/drawing/2014/main" id="{6F368716-62FC-CA2C-3A71-974FA15FB32D}"/>
                    </a:ext>
                  </a:extLst>
                </p:cNvPr>
                <p:cNvSpPr/>
                <p:nvPr/>
              </p:nvSpPr>
              <p:spPr>
                <a:xfrm>
                  <a:off x="1832975" y="4853534"/>
                  <a:ext cx="1209705" cy="58366"/>
                </a:xfrm>
                <a:custGeom>
                  <a:avLst/>
                  <a:gdLst/>
                  <a:ahLst/>
                  <a:cxnLst/>
                  <a:rect l="l" t="t" r="r" b="b"/>
                  <a:pathLst>
                    <a:path w="58739" h="2834" extrusionOk="0">
                      <a:moveTo>
                        <a:pt x="29558" y="1"/>
                      </a:moveTo>
                      <a:cubicBezTo>
                        <a:pt x="13221" y="1"/>
                        <a:pt x="0" y="662"/>
                        <a:pt x="0" y="1323"/>
                      </a:cubicBezTo>
                      <a:cubicBezTo>
                        <a:pt x="0" y="2173"/>
                        <a:pt x="13221" y="2834"/>
                        <a:pt x="29558" y="2834"/>
                      </a:cubicBezTo>
                      <a:cubicBezTo>
                        <a:pt x="45801" y="2834"/>
                        <a:pt x="58738" y="2173"/>
                        <a:pt x="58738" y="1228"/>
                      </a:cubicBezTo>
                      <a:cubicBezTo>
                        <a:pt x="58738" y="662"/>
                        <a:pt x="45801" y="1"/>
                        <a:pt x="29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4440;p42">
                  <a:extLst>
                    <a:ext uri="{FF2B5EF4-FFF2-40B4-BE49-F238E27FC236}">
                      <a16:creationId xmlns:a16="http://schemas.microsoft.com/office/drawing/2014/main" id="{7319D152-4176-8D46-F82B-2DE462BA20FF}"/>
                    </a:ext>
                  </a:extLst>
                </p:cNvPr>
                <p:cNvSpPr/>
                <p:nvPr/>
              </p:nvSpPr>
              <p:spPr>
                <a:xfrm>
                  <a:off x="1819363" y="4841879"/>
                  <a:ext cx="1234973" cy="81698"/>
                </a:xfrm>
                <a:custGeom>
                  <a:avLst/>
                  <a:gdLst/>
                  <a:ahLst/>
                  <a:cxnLst/>
                  <a:rect l="l" t="t" r="r" b="b"/>
                  <a:pathLst>
                    <a:path w="59966" h="3967" extrusionOk="0">
                      <a:moveTo>
                        <a:pt x="30219" y="1228"/>
                      </a:moveTo>
                      <a:cubicBezTo>
                        <a:pt x="42590" y="1228"/>
                        <a:pt x="52128" y="1605"/>
                        <a:pt x="56377" y="1889"/>
                      </a:cubicBezTo>
                      <a:cubicBezTo>
                        <a:pt x="52128" y="2455"/>
                        <a:pt x="42496" y="2739"/>
                        <a:pt x="30219" y="2739"/>
                      </a:cubicBezTo>
                      <a:cubicBezTo>
                        <a:pt x="17848" y="2739"/>
                        <a:pt x="7838" y="2455"/>
                        <a:pt x="3683" y="1889"/>
                      </a:cubicBezTo>
                      <a:cubicBezTo>
                        <a:pt x="7838" y="1605"/>
                        <a:pt x="17565" y="1228"/>
                        <a:pt x="30219" y="1228"/>
                      </a:cubicBezTo>
                      <a:close/>
                      <a:moveTo>
                        <a:pt x="30219" y="0"/>
                      </a:moveTo>
                      <a:cubicBezTo>
                        <a:pt x="22287" y="0"/>
                        <a:pt x="14826" y="0"/>
                        <a:pt x="9349" y="283"/>
                      </a:cubicBezTo>
                      <a:cubicBezTo>
                        <a:pt x="0" y="944"/>
                        <a:pt x="0" y="1228"/>
                        <a:pt x="0" y="1889"/>
                      </a:cubicBezTo>
                      <a:cubicBezTo>
                        <a:pt x="0" y="2739"/>
                        <a:pt x="0" y="3022"/>
                        <a:pt x="9349" y="3683"/>
                      </a:cubicBezTo>
                      <a:cubicBezTo>
                        <a:pt x="14826" y="3683"/>
                        <a:pt x="22287" y="3966"/>
                        <a:pt x="30219" y="3966"/>
                      </a:cubicBezTo>
                      <a:cubicBezTo>
                        <a:pt x="38057" y="3966"/>
                        <a:pt x="45234" y="3683"/>
                        <a:pt x="50900" y="3683"/>
                      </a:cubicBezTo>
                      <a:cubicBezTo>
                        <a:pt x="59966" y="3022"/>
                        <a:pt x="59966" y="2739"/>
                        <a:pt x="59966" y="1889"/>
                      </a:cubicBezTo>
                      <a:cubicBezTo>
                        <a:pt x="59966" y="1228"/>
                        <a:pt x="59966" y="944"/>
                        <a:pt x="50900" y="283"/>
                      </a:cubicBezTo>
                      <a:cubicBezTo>
                        <a:pt x="45234" y="0"/>
                        <a:pt x="37963" y="0"/>
                        <a:pt x="30219"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 name="Google Shape;4449;p42">
                  <a:extLst>
                    <a:ext uri="{FF2B5EF4-FFF2-40B4-BE49-F238E27FC236}">
                      <a16:creationId xmlns:a16="http://schemas.microsoft.com/office/drawing/2014/main" id="{DF1A7AB0-8D4B-72AA-0A7B-E2148BA19099}"/>
                    </a:ext>
                  </a:extLst>
                </p:cNvPr>
                <p:cNvSpPr/>
                <p:nvPr/>
              </p:nvSpPr>
              <p:spPr>
                <a:xfrm>
                  <a:off x="1622931" y="4688221"/>
                  <a:ext cx="1575317" cy="241182"/>
                </a:xfrm>
                <a:custGeom>
                  <a:avLst/>
                  <a:gdLst/>
                  <a:ahLst/>
                  <a:cxnLst/>
                  <a:rect l="l" t="t" r="r" b="b"/>
                  <a:pathLst>
                    <a:path w="76492" h="11711" extrusionOk="0">
                      <a:moveTo>
                        <a:pt x="0" y="1"/>
                      </a:moveTo>
                      <a:lnTo>
                        <a:pt x="0" y="9350"/>
                      </a:lnTo>
                      <a:cubicBezTo>
                        <a:pt x="0" y="10483"/>
                        <a:pt x="17093" y="11711"/>
                        <a:pt x="38246" y="11711"/>
                      </a:cubicBezTo>
                      <a:cubicBezTo>
                        <a:pt x="59305" y="11711"/>
                        <a:pt x="76492" y="10483"/>
                        <a:pt x="76492" y="9255"/>
                      </a:cubicBezTo>
                      <a:lnTo>
                        <a:pt x="76492"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 name="Google Shape;4450;p42">
                  <a:extLst>
                    <a:ext uri="{FF2B5EF4-FFF2-40B4-BE49-F238E27FC236}">
                      <a16:creationId xmlns:a16="http://schemas.microsoft.com/office/drawing/2014/main" id="{1689CF24-4392-077E-C2C7-5116022B8B27}"/>
                    </a:ext>
                  </a:extLst>
                </p:cNvPr>
                <p:cNvSpPr/>
                <p:nvPr/>
              </p:nvSpPr>
              <p:spPr>
                <a:xfrm>
                  <a:off x="1607360" y="4676565"/>
                  <a:ext cx="1602565" cy="266453"/>
                </a:xfrm>
                <a:custGeom>
                  <a:avLst/>
                  <a:gdLst/>
                  <a:ahLst/>
                  <a:cxnLst/>
                  <a:rect l="l" t="t" r="r" b="b"/>
                  <a:pathLst>
                    <a:path w="77815" h="12938" extrusionOk="0">
                      <a:moveTo>
                        <a:pt x="76681" y="1133"/>
                      </a:moveTo>
                      <a:lnTo>
                        <a:pt x="76681" y="9916"/>
                      </a:lnTo>
                      <a:cubicBezTo>
                        <a:pt x="74793" y="10766"/>
                        <a:pt x="59400" y="11710"/>
                        <a:pt x="38908" y="11710"/>
                      </a:cubicBezTo>
                      <a:cubicBezTo>
                        <a:pt x="18510" y="11710"/>
                        <a:pt x="3400" y="10766"/>
                        <a:pt x="1323" y="9916"/>
                      </a:cubicBezTo>
                      <a:lnTo>
                        <a:pt x="1323" y="1133"/>
                      </a:lnTo>
                      <a:close/>
                      <a:moveTo>
                        <a:pt x="756" y="0"/>
                      </a:moveTo>
                      <a:cubicBezTo>
                        <a:pt x="379" y="0"/>
                        <a:pt x="1" y="283"/>
                        <a:pt x="1" y="567"/>
                      </a:cubicBezTo>
                      <a:lnTo>
                        <a:pt x="1" y="9916"/>
                      </a:lnTo>
                      <a:cubicBezTo>
                        <a:pt x="1" y="10766"/>
                        <a:pt x="1" y="11427"/>
                        <a:pt x="11805" y="11993"/>
                      </a:cubicBezTo>
                      <a:cubicBezTo>
                        <a:pt x="19077" y="12654"/>
                        <a:pt x="28709" y="12938"/>
                        <a:pt x="38908" y="12938"/>
                      </a:cubicBezTo>
                      <a:cubicBezTo>
                        <a:pt x="49201" y="12938"/>
                        <a:pt x="58833" y="12560"/>
                        <a:pt x="66105" y="11993"/>
                      </a:cubicBezTo>
                      <a:cubicBezTo>
                        <a:pt x="77815" y="11427"/>
                        <a:pt x="77815" y="10766"/>
                        <a:pt x="77815" y="9916"/>
                      </a:cubicBezTo>
                      <a:lnTo>
                        <a:pt x="77815" y="567"/>
                      </a:lnTo>
                      <a:cubicBezTo>
                        <a:pt x="77815" y="283"/>
                        <a:pt x="77531" y="0"/>
                        <a:pt x="77248" y="0"/>
                      </a:cubicBezTo>
                      <a:lnTo>
                        <a:pt x="756"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4451;p42">
                  <a:extLst>
                    <a:ext uri="{FF2B5EF4-FFF2-40B4-BE49-F238E27FC236}">
                      <a16:creationId xmlns:a16="http://schemas.microsoft.com/office/drawing/2014/main" id="{5E0D121E-9743-1EE7-8F63-DDC24FB88881}"/>
                    </a:ext>
                  </a:extLst>
                </p:cNvPr>
                <p:cNvSpPr/>
                <p:nvPr/>
              </p:nvSpPr>
              <p:spPr>
                <a:xfrm>
                  <a:off x="1620975" y="4645447"/>
                  <a:ext cx="1577274" cy="85592"/>
                </a:xfrm>
                <a:custGeom>
                  <a:avLst/>
                  <a:gdLst/>
                  <a:ahLst/>
                  <a:cxnLst/>
                  <a:rect l="l" t="t" r="r" b="b"/>
                  <a:pathLst>
                    <a:path w="76587" h="4156" extrusionOk="0">
                      <a:moveTo>
                        <a:pt x="38247" y="0"/>
                      </a:moveTo>
                      <a:cubicBezTo>
                        <a:pt x="17188" y="0"/>
                        <a:pt x="1" y="850"/>
                        <a:pt x="1" y="2078"/>
                      </a:cubicBezTo>
                      <a:cubicBezTo>
                        <a:pt x="1" y="3305"/>
                        <a:pt x="17188" y="4155"/>
                        <a:pt x="38247" y="4155"/>
                      </a:cubicBezTo>
                      <a:cubicBezTo>
                        <a:pt x="59400" y="4155"/>
                        <a:pt x="76587" y="3305"/>
                        <a:pt x="76587" y="2078"/>
                      </a:cubicBezTo>
                      <a:cubicBezTo>
                        <a:pt x="76587"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 name="Google Shape;4452;p42">
                  <a:extLst>
                    <a:ext uri="{FF2B5EF4-FFF2-40B4-BE49-F238E27FC236}">
                      <a16:creationId xmlns:a16="http://schemas.microsoft.com/office/drawing/2014/main" id="{45E52013-8775-30B4-D863-794285EAD609}"/>
                    </a:ext>
                  </a:extLst>
                </p:cNvPr>
                <p:cNvSpPr/>
                <p:nvPr/>
              </p:nvSpPr>
              <p:spPr>
                <a:xfrm>
                  <a:off x="1607360" y="4631836"/>
                  <a:ext cx="1602565" cy="110860"/>
                </a:xfrm>
                <a:custGeom>
                  <a:avLst/>
                  <a:gdLst/>
                  <a:ahLst/>
                  <a:cxnLst/>
                  <a:rect l="l" t="t" r="r" b="b"/>
                  <a:pathLst>
                    <a:path w="77815" h="5383" extrusionOk="0">
                      <a:moveTo>
                        <a:pt x="38908" y="1228"/>
                      </a:moveTo>
                      <a:cubicBezTo>
                        <a:pt x="57606" y="1228"/>
                        <a:pt x="71771" y="1794"/>
                        <a:pt x="75643" y="2739"/>
                      </a:cubicBezTo>
                      <a:cubicBezTo>
                        <a:pt x="71771" y="3305"/>
                        <a:pt x="57606" y="4250"/>
                        <a:pt x="38908" y="4250"/>
                      </a:cubicBezTo>
                      <a:cubicBezTo>
                        <a:pt x="20304" y="4250"/>
                        <a:pt x="6422" y="3305"/>
                        <a:pt x="2173" y="2739"/>
                      </a:cubicBezTo>
                      <a:cubicBezTo>
                        <a:pt x="6422" y="1794"/>
                        <a:pt x="20587" y="1228"/>
                        <a:pt x="38908" y="1228"/>
                      </a:cubicBezTo>
                      <a:close/>
                      <a:moveTo>
                        <a:pt x="38908" y="0"/>
                      </a:moveTo>
                      <a:cubicBezTo>
                        <a:pt x="28709" y="0"/>
                        <a:pt x="19077" y="0"/>
                        <a:pt x="11805" y="661"/>
                      </a:cubicBezTo>
                      <a:cubicBezTo>
                        <a:pt x="1" y="1228"/>
                        <a:pt x="1" y="1794"/>
                        <a:pt x="1" y="2739"/>
                      </a:cubicBezTo>
                      <a:cubicBezTo>
                        <a:pt x="1" y="3305"/>
                        <a:pt x="1" y="4250"/>
                        <a:pt x="11805" y="4816"/>
                      </a:cubicBezTo>
                      <a:cubicBezTo>
                        <a:pt x="19077" y="5100"/>
                        <a:pt x="28709" y="5383"/>
                        <a:pt x="38908" y="5383"/>
                      </a:cubicBezTo>
                      <a:cubicBezTo>
                        <a:pt x="49201" y="5383"/>
                        <a:pt x="58833" y="5100"/>
                        <a:pt x="66105" y="4816"/>
                      </a:cubicBezTo>
                      <a:cubicBezTo>
                        <a:pt x="77815" y="4250"/>
                        <a:pt x="77815" y="3305"/>
                        <a:pt x="77815" y="2739"/>
                      </a:cubicBezTo>
                      <a:cubicBezTo>
                        <a:pt x="77815" y="1794"/>
                        <a:pt x="77815" y="1228"/>
                        <a:pt x="66105" y="661"/>
                      </a:cubicBezTo>
                      <a:cubicBezTo>
                        <a:pt x="58833" y="0"/>
                        <a:pt x="49201" y="0"/>
                        <a:pt x="38908"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4453;p42">
                  <a:extLst>
                    <a:ext uri="{FF2B5EF4-FFF2-40B4-BE49-F238E27FC236}">
                      <a16:creationId xmlns:a16="http://schemas.microsoft.com/office/drawing/2014/main" id="{E5C5B359-9F5C-AA1D-128E-AB29DD0CC162}"/>
                    </a:ext>
                  </a:extLst>
                </p:cNvPr>
                <p:cNvSpPr/>
                <p:nvPr/>
              </p:nvSpPr>
              <p:spPr>
                <a:xfrm>
                  <a:off x="1807686" y="4651277"/>
                  <a:ext cx="1209705" cy="54471"/>
                </a:xfrm>
                <a:custGeom>
                  <a:avLst/>
                  <a:gdLst/>
                  <a:ahLst/>
                  <a:cxnLst/>
                  <a:rect l="l" t="t" r="r" b="b"/>
                  <a:pathLst>
                    <a:path w="58739" h="2645" extrusionOk="0">
                      <a:moveTo>
                        <a:pt x="29181" y="0"/>
                      </a:moveTo>
                      <a:cubicBezTo>
                        <a:pt x="12938" y="0"/>
                        <a:pt x="1" y="567"/>
                        <a:pt x="1" y="1511"/>
                      </a:cubicBezTo>
                      <a:cubicBezTo>
                        <a:pt x="1" y="2078"/>
                        <a:pt x="12938" y="2645"/>
                        <a:pt x="29181" y="2645"/>
                      </a:cubicBezTo>
                      <a:cubicBezTo>
                        <a:pt x="45518" y="2645"/>
                        <a:pt x="58739" y="2078"/>
                        <a:pt x="58739" y="1511"/>
                      </a:cubicBezTo>
                      <a:cubicBezTo>
                        <a:pt x="58739" y="567"/>
                        <a:pt x="45518" y="0"/>
                        <a:pt x="29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 name="Google Shape;4454;p42">
                  <a:extLst>
                    <a:ext uri="{FF2B5EF4-FFF2-40B4-BE49-F238E27FC236}">
                      <a16:creationId xmlns:a16="http://schemas.microsoft.com/office/drawing/2014/main" id="{C3BE3B19-7124-BD7F-417C-294FDE0C5D85}"/>
                    </a:ext>
                  </a:extLst>
                </p:cNvPr>
                <p:cNvSpPr/>
                <p:nvPr/>
              </p:nvSpPr>
              <p:spPr>
                <a:xfrm>
                  <a:off x="1794071" y="4639600"/>
                  <a:ext cx="1236929" cy="79763"/>
                </a:xfrm>
                <a:custGeom>
                  <a:avLst/>
                  <a:gdLst/>
                  <a:ahLst/>
                  <a:cxnLst/>
                  <a:rect l="l" t="t" r="r" b="b"/>
                  <a:pathLst>
                    <a:path w="60061" h="3873" extrusionOk="0">
                      <a:moveTo>
                        <a:pt x="29842" y="1134"/>
                      </a:moveTo>
                      <a:cubicBezTo>
                        <a:pt x="42496" y="1134"/>
                        <a:pt x="52128" y="1417"/>
                        <a:pt x="56378" y="2078"/>
                      </a:cubicBezTo>
                      <a:cubicBezTo>
                        <a:pt x="52128" y="2362"/>
                        <a:pt x="42496" y="2645"/>
                        <a:pt x="29842" y="2645"/>
                      </a:cubicBezTo>
                      <a:cubicBezTo>
                        <a:pt x="17188" y="2645"/>
                        <a:pt x="7933" y="2362"/>
                        <a:pt x="3306" y="2078"/>
                      </a:cubicBezTo>
                      <a:cubicBezTo>
                        <a:pt x="7933" y="1417"/>
                        <a:pt x="17471" y="1134"/>
                        <a:pt x="29842" y="1134"/>
                      </a:cubicBezTo>
                      <a:close/>
                      <a:moveTo>
                        <a:pt x="29842" y="1"/>
                      </a:moveTo>
                      <a:cubicBezTo>
                        <a:pt x="22098" y="1"/>
                        <a:pt x="14827" y="190"/>
                        <a:pt x="9066" y="567"/>
                      </a:cubicBezTo>
                      <a:cubicBezTo>
                        <a:pt x="0" y="851"/>
                        <a:pt x="0" y="1417"/>
                        <a:pt x="0" y="2078"/>
                      </a:cubicBezTo>
                      <a:cubicBezTo>
                        <a:pt x="0" y="2645"/>
                        <a:pt x="0" y="3212"/>
                        <a:pt x="9066" y="3589"/>
                      </a:cubicBezTo>
                      <a:cubicBezTo>
                        <a:pt x="14827" y="3873"/>
                        <a:pt x="22098" y="3873"/>
                        <a:pt x="29842" y="3873"/>
                      </a:cubicBezTo>
                      <a:cubicBezTo>
                        <a:pt x="37680" y="3873"/>
                        <a:pt x="45234" y="3873"/>
                        <a:pt x="50617" y="3589"/>
                      </a:cubicBezTo>
                      <a:cubicBezTo>
                        <a:pt x="60061" y="3212"/>
                        <a:pt x="60061" y="2645"/>
                        <a:pt x="60061" y="2078"/>
                      </a:cubicBezTo>
                      <a:cubicBezTo>
                        <a:pt x="60061" y="1417"/>
                        <a:pt x="60061" y="851"/>
                        <a:pt x="50617" y="567"/>
                      </a:cubicBezTo>
                      <a:cubicBezTo>
                        <a:pt x="45234" y="284"/>
                        <a:pt x="37680" y="1"/>
                        <a:pt x="2984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4463;p42">
                  <a:extLst>
                    <a:ext uri="{FF2B5EF4-FFF2-40B4-BE49-F238E27FC236}">
                      <a16:creationId xmlns:a16="http://schemas.microsoft.com/office/drawing/2014/main" id="{009A7A37-8511-81BD-6B85-25E5377808C1}"/>
                    </a:ext>
                  </a:extLst>
                </p:cNvPr>
                <p:cNvSpPr/>
                <p:nvPr/>
              </p:nvSpPr>
              <p:spPr>
                <a:xfrm>
                  <a:off x="1665705" y="4482072"/>
                  <a:ext cx="1575338" cy="243117"/>
                </a:xfrm>
                <a:custGeom>
                  <a:avLst/>
                  <a:gdLst/>
                  <a:ahLst/>
                  <a:cxnLst/>
                  <a:rect l="l" t="t" r="r" b="b"/>
                  <a:pathLst>
                    <a:path w="76493" h="11805" extrusionOk="0">
                      <a:moveTo>
                        <a:pt x="1" y="1"/>
                      </a:moveTo>
                      <a:lnTo>
                        <a:pt x="1" y="9727"/>
                      </a:lnTo>
                      <a:cubicBezTo>
                        <a:pt x="1" y="10861"/>
                        <a:pt x="17093" y="11805"/>
                        <a:pt x="38247" y="11805"/>
                      </a:cubicBezTo>
                      <a:cubicBezTo>
                        <a:pt x="59306" y="11805"/>
                        <a:pt x="76493" y="10861"/>
                        <a:pt x="76493" y="9727"/>
                      </a:cubicBezTo>
                      <a:lnTo>
                        <a:pt x="76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4464;p42">
                  <a:extLst>
                    <a:ext uri="{FF2B5EF4-FFF2-40B4-BE49-F238E27FC236}">
                      <a16:creationId xmlns:a16="http://schemas.microsoft.com/office/drawing/2014/main" id="{B4D5C981-68C0-12FA-6496-F5A019F483F7}"/>
                    </a:ext>
                  </a:extLst>
                </p:cNvPr>
                <p:cNvSpPr/>
                <p:nvPr/>
              </p:nvSpPr>
              <p:spPr>
                <a:xfrm>
                  <a:off x="1652093" y="4470413"/>
                  <a:ext cx="1602565" cy="266453"/>
                </a:xfrm>
                <a:custGeom>
                  <a:avLst/>
                  <a:gdLst/>
                  <a:ahLst/>
                  <a:cxnLst/>
                  <a:rect l="l" t="t" r="r" b="b"/>
                  <a:pathLst>
                    <a:path w="77815" h="12938" extrusionOk="0">
                      <a:moveTo>
                        <a:pt x="76587" y="1228"/>
                      </a:moveTo>
                      <a:lnTo>
                        <a:pt x="76587" y="10010"/>
                      </a:lnTo>
                      <a:cubicBezTo>
                        <a:pt x="74793" y="10860"/>
                        <a:pt x="59305" y="11804"/>
                        <a:pt x="38908" y="11804"/>
                      </a:cubicBezTo>
                      <a:cubicBezTo>
                        <a:pt x="18415" y="11804"/>
                        <a:pt x="3306" y="10860"/>
                        <a:pt x="1228" y="10010"/>
                      </a:cubicBezTo>
                      <a:lnTo>
                        <a:pt x="1228" y="1228"/>
                      </a:lnTo>
                      <a:close/>
                      <a:moveTo>
                        <a:pt x="662" y="0"/>
                      </a:moveTo>
                      <a:cubicBezTo>
                        <a:pt x="379" y="0"/>
                        <a:pt x="1" y="283"/>
                        <a:pt x="1" y="567"/>
                      </a:cubicBezTo>
                      <a:lnTo>
                        <a:pt x="1" y="10293"/>
                      </a:lnTo>
                      <a:cubicBezTo>
                        <a:pt x="1" y="10860"/>
                        <a:pt x="1" y="11804"/>
                        <a:pt x="11805" y="12371"/>
                      </a:cubicBezTo>
                      <a:cubicBezTo>
                        <a:pt x="18982" y="12654"/>
                        <a:pt x="28614" y="12938"/>
                        <a:pt x="38908" y="12938"/>
                      </a:cubicBezTo>
                      <a:cubicBezTo>
                        <a:pt x="49201" y="12938"/>
                        <a:pt x="58739" y="12654"/>
                        <a:pt x="66010" y="12371"/>
                      </a:cubicBezTo>
                      <a:cubicBezTo>
                        <a:pt x="77815" y="11804"/>
                        <a:pt x="77815" y="10860"/>
                        <a:pt x="77815" y="10293"/>
                      </a:cubicBezTo>
                      <a:lnTo>
                        <a:pt x="77815" y="567"/>
                      </a:lnTo>
                      <a:cubicBezTo>
                        <a:pt x="77815" y="283"/>
                        <a:pt x="77437" y="0"/>
                        <a:pt x="77154" y="0"/>
                      </a:cubicBezTo>
                      <a:lnTo>
                        <a:pt x="66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4465;p42">
                  <a:extLst>
                    <a:ext uri="{FF2B5EF4-FFF2-40B4-BE49-F238E27FC236}">
                      <a16:creationId xmlns:a16="http://schemas.microsoft.com/office/drawing/2014/main" id="{35EEB396-AF96-CBE8-7AF3-8155DB7955C5}"/>
                    </a:ext>
                  </a:extLst>
                </p:cNvPr>
                <p:cNvSpPr/>
                <p:nvPr/>
              </p:nvSpPr>
              <p:spPr>
                <a:xfrm>
                  <a:off x="1665705" y="4439295"/>
                  <a:ext cx="1575338" cy="87527"/>
                </a:xfrm>
                <a:custGeom>
                  <a:avLst/>
                  <a:gdLst/>
                  <a:ahLst/>
                  <a:cxnLst/>
                  <a:rect l="l" t="t" r="r" b="b"/>
                  <a:pathLst>
                    <a:path w="76493" h="4250" extrusionOk="0">
                      <a:moveTo>
                        <a:pt x="38247" y="0"/>
                      </a:moveTo>
                      <a:cubicBezTo>
                        <a:pt x="17093" y="0"/>
                        <a:pt x="1" y="944"/>
                        <a:pt x="1" y="2078"/>
                      </a:cubicBezTo>
                      <a:cubicBezTo>
                        <a:pt x="1" y="3305"/>
                        <a:pt x="17093" y="4250"/>
                        <a:pt x="38247" y="4250"/>
                      </a:cubicBezTo>
                      <a:cubicBezTo>
                        <a:pt x="59306" y="4250"/>
                        <a:pt x="76493" y="3305"/>
                        <a:pt x="76493" y="2078"/>
                      </a:cubicBezTo>
                      <a:cubicBezTo>
                        <a:pt x="76493" y="944"/>
                        <a:pt x="59306"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4466;p42">
                  <a:extLst>
                    <a:ext uri="{FF2B5EF4-FFF2-40B4-BE49-F238E27FC236}">
                      <a16:creationId xmlns:a16="http://schemas.microsoft.com/office/drawing/2014/main" id="{54DDE8C7-F062-0608-0F0F-761C72C63742}"/>
                    </a:ext>
                  </a:extLst>
                </p:cNvPr>
                <p:cNvSpPr/>
                <p:nvPr/>
              </p:nvSpPr>
              <p:spPr>
                <a:xfrm>
                  <a:off x="1652093" y="4427619"/>
                  <a:ext cx="1600630" cy="110881"/>
                </a:xfrm>
                <a:custGeom>
                  <a:avLst/>
                  <a:gdLst/>
                  <a:ahLst/>
                  <a:cxnLst/>
                  <a:rect l="l" t="t" r="r" b="b"/>
                  <a:pathLst>
                    <a:path w="77721" h="5384" extrusionOk="0">
                      <a:moveTo>
                        <a:pt x="38908" y="1228"/>
                      </a:moveTo>
                      <a:cubicBezTo>
                        <a:pt x="57511" y="1228"/>
                        <a:pt x="71676" y="2078"/>
                        <a:pt x="75643" y="2645"/>
                      </a:cubicBezTo>
                      <a:cubicBezTo>
                        <a:pt x="71676" y="3589"/>
                        <a:pt x="57511" y="4156"/>
                        <a:pt x="38908" y="4156"/>
                      </a:cubicBezTo>
                      <a:cubicBezTo>
                        <a:pt x="20304" y="4156"/>
                        <a:pt x="6328" y="3589"/>
                        <a:pt x="2173" y="2645"/>
                      </a:cubicBezTo>
                      <a:cubicBezTo>
                        <a:pt x="6328" y="2078"/>
                        <a:pt x="20493" y="1228"/>
                        <a:pt x="38908" y="1228"/>
                      </a:cubicBezTo>
                      <a:close/>
                      <a:moveTo>
                        <a:pt x="38908" y="1"/>
                      </a:moveTo>
                      <a:cubicBezTo>
                        <a:pt x="28614" y="1"/>
                        <a:pt x="18982" y="284"/>
                        <a:pt x="11805" y="567"/>
                      </a:cubicBezTo>
                      <a:cubicBezTo>
                        <a:pt x="1" y="1228"/>
                        <a:pt x="1" y="2078"/>
                        <a:pt x="1" y="2645"/>
                      </a:cubicBezTo>
                      <a:cubicBezTo>
                        <a:pt x="1" y="3306"/>
                        <a:pt x="1" y="4156"/>
                        <a:pt x="11805" y="4817"/>
                      </a:cubicBezTo>
                      <a:cubicBezTo>
                        <a:pt x="18982" y="5100"/>
                        <a:pt x="28614" y="5383"/>
                        <a:pt x="38908" y="5383"/>
                      </a:cubicBezTo>
                      <a:cubicBezTo>
                        <a:pt x="49201" y="5383"/>
                        <a:pt x="58739" y="5100"/>
                        <a:pt x="66010" y="4817"/>
                      </a:cubicBezTo>
                      <a:cubicBezTo>
                        <a:pt x="77720" y="4156"/>
                        <a:pt x="77720" y="3306"/>
                        <a:pt x="77720" y="2645"/>
                      </a:cubicBezTo>
                      <a:cubicBezTo>
                        <a:pt x="77720" y="2078"/>
                        <a:pt x="77720" y="1228"/>
                        <a:pt x="66010" y="567"/>
                      </a:cubicBezTo>
                      <a:cubicBezTo>
                        <a:pt x="58739" y="284"/>
                        <a:pt x="49107" y="1"/>
                        <a:pt x="3890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4467;p42">
                  <a:extLst>
                    <a:ext uri="{FF2B5EF4-FFF2-40B4-BE49-F238E27FC236}">
                      <a16:creationId xmlns:a16="http://schemas.microsoft.com/office/drawing/2014/main" id="{88117062-C7A3-A725-58B2-6DE52140930B}"/>
                    </a:ext>
                  </a:extLst>
                </p:cNvPr>
                <p:cNvSpPr/>
                <p:nvPr/>
              </p:nvSpPr>
              <p:spPr>
                <a:xfrm>
                  <a:off x="1850481" y="4452910"/>
                  <a:ext cx="1209705" cy="54471"/>
                </a:xfrm>
                <a:custGeom>
                  <a:avLst/>
                  <a:gdLst/>
                  <a:ahLst/>
                  <a:cxnLst/>
                  <a:rect l="l" t="t" r="r" b="b"/>
                  <a:pathLst>
                    <a:path w="58739" h="2645" extrusionOk="0">
                      <a:moveTo>
                        <a:pt x="29275" y="0"/>
                      </a:moveTo>
                      <a:cubicBezTo>
                        <a:pt x="12938" y="0"/>
                        <a:pt x="0" y="567"/>
                        <a:pt x="0" y="1133"/>
                      </a:cubicBezTo>
                      <a:cubicBezTo>
                        <a:pt x="0" y="2078"/>
                        <a:pt x="12938" y="2644"/>
                        <a:pt x="29275" y="2644"/>
                      </a:cubicBezTo>
                      <a:cubicBezTo>
                        <a:pt x="45612" y="2644"/>
                        <a:pt x="58738" y="2078"/>
                        <a:pt x="58738" y="1133"/>
                      </a:cubicBezTo>
                      <a:cubicBezTo>
                        <a:pt x="58738" y="567"/>
                        <a:pt x="45517" y="0"/>
                        <a:pt x="2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4468;p42">
                  <a:extLst>
                    <a:ext uri="{FF2B5EF4-FFF2-40B4-BE49-F238E27FC236}">
                      <a16:creationId xmlns:a16="http://schemas.microsoft.com/office/drawing/2014/main" id="{A4132125-E148-1EA9-E536-DBB645F54B32}"/>
                    </a:ext>
                  </a:extLst>
                </p:cNvPr>
                <p:cNvSpPr/>
                <p:nvPr/>
              </p:nvSpPr>
              <p:spPr>
                <a:xfrm>
                  <a:off x="1838804" y="4439295"/>
                  <a:ext cx="1234994" cy="79742"/>
                </a:xfrm>
                <a:custGeom>
                  <a:avLst/>
                  <a:gdLst/>
                  <a:ahLst/>
                  <a:cxnLst/>
                  <a:rect l="l" t="t" r="r" b="b"/>
                  <a:pathLst>
                    <a:path w="59967" h="3872" extrusionOk="0">
                      <a:moveTo>
                        <a:pt x="29842" y="1228"/>
                      </a:moveTo>
                      <a:cubicBezTo>
                        <a:pt x="42496" y="1228"/>
                        <a:pt x="52128" y="1511"/>
                        <a:pt x="56378" y="1794"/>
                      </a:cubicBezTo>
                      <a:cubicBezTo>
                        <a:pt x="52128" y="2455"/>
                        <a:pt x="42496" y="2739"/>
                        <a:pt x="29842" y="2739"/>
                      </a:cubicBezTo>
                      <a:cubicBezTo>
                        <a:pt x="17188" y="2739"/>
                        <a:pt x="7839" y="2455"/>
                        <a:pt x="3306" y="1794"/>
                      </a:cubicBezTo>
                      <a:cubicBezTo>
                        <a:pt x="7839" y="1511"/>
                        <a:pt x="17471" y="1228"/>
                        <a:pt x="29842" y="1228"/>
                      </a:cubicBezTo>
                      <a:close/>
                      <a:moveTo>
                        <a:pt x="29842" y="0"/>
                      </a:moveTo>
                      <a:cubicBezTo>
                        <a:pt x="22004" y="0"/>
                        <a:pt x="14827" y="0"/>
                        <a:pt x="9066" y="283"/>
                      </a:cubicBezTo>
                      <a:cubicBezTo>
                        <a:pt x="0" y="661"/>
                        <a:pt x="0" y="1228"/>
                        <a:pt x="0" y="1794"/>
                      </a:cubicBezTo>
                      <a:cubicBezTo>
                        <a:pt x="0" y="2455"/>
                        <a:pt x="0" y="3022"/>
                        <a:pt x="9066" y="3305"/>
                      </a:cubicBezTo>
                      <a:cubicBezTo>
                        <a:pt x="14827" y="3589"/>
                        <a:pt x="22004" y="3872"/>
                        <a:pt x="29842" y="3872"/>
                      </a:cubicBezTo>
                      <a:cubicBezTo>
                        <a:pt x="37680" y="3872"/>
                        <a:pt x="45234" y="3589"/>
                        <a:pt x="50617" y="3305"/>
                      </a:cubicBezTo>
                      <a:cubicBezTo>
                        <a:pt x="59966" y="3022"/>
                        <a:pt x="59966" y="2455"/>
                        <a:pt x="59966" y="1794"/>
                      </a:cubicBezTo>
                      <a:cubicBezTo>
                        <a:pt x="59966" y="1228"/>
                        <a:pt x="59966" y="661"/>
                        <a:pt x="50617" y="283"/>
                      </a:cubicBezTo>
                      <a:cubicBezTo>
                        <a:pt x="45234" y="0"/>
                        <a:pt x="37585" y="0"/>
                        <a:pt x="2984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Freeform: Shape 64">
                  <a:extLst>
                    <a:ext uri="{FF2B5EF4-FFF2-40B4-BE49-F238E27FC236}">
                      <a16:creationId xmlns:a16="http://schemas.microsoft.com/office/drawing/2014/main" id="{9231D9B4-13F0-480D-7756-B5861D240C95}"/>
                    </a:ext>
                  </a:extLst>
                </p:cNvPr>
                <p:cNvSpPr/>
                <p:nvPr/>
              </p:nvSpPr>
              <p:spPr>
                <a:xfrm>
                  <a:off x="1601555" y="4289552"/>
                  <a:ext cx="1458607" cy="1056046"/>
                </a:xfrm>
                <a:custGeom>
                  <a:avLst/>
                  <a:gdLst>
                    <a:gd name="connsiteX0" fmla="*/ 163354 w 1458607"/>
                    <a:gd name="connsiteY0" fmla="*/ 925724 h 1056046"/>
                    <a:gd name="connsiteX1" fmla="*/ 175031 w 1458607"/>
                    <a:gd name="connsiteY1" fmla="*/ 937402 h 1056046"/>
                    <a:gd name="connsiteX2" fmla="*/ 175031 w 1458607"/>
                    <a:gd name="connsiteY2" fmla="*/ 1019081 h 1056046"/>
                    <a:gd name="connsiteX3" fmla="*/ 163354 w 1458607"/>
                    <a:gd name="connsiteY3" fmla="*/ 1030758 h 1056046"/>
                    <a:gd name="connsiteX4" fmla="*/ 149742 w 1458607"/>
                    <a:gd name="connsiteY4" fmla="*/ 1019081 h 1056046"/>
                    <a:gd name="connsiteX5" fmla="*/ 149742 w 1458607"/>
                    <a:gd name="connsiteY5" fmla="*/ 937402 h 1056046"/>
                    <a:gd name="connsiteX6" fmla="*/ 163354 w 1458607"/>
                    <a:gd name="connsiteY6" fmla="*/ 925724 h 1056046"/>
                    <a:gd name="connsiteX7" fmla="*/ 1019078 w 1458607"/>
                    <a:gd name="connsiteY7" fmla="*/ 914067 h 1056046"/>
                    <a:gd name="connsiteX8" fmla="*/ 1030755 w 1458607"/>
                    <a:gd name="connsiteY8" fmla="*/ 925724 h 1056046"/>
                    <a:gd name="connsiteX9" fmla="*/ 1030755 w 1458607"/>
                    <a:gd name="connsiteY9" fmla="*/ 1030757 h 1056046"/>
                    <a:gd name="connsiteX10" fmla="*/ 1019078 w 1458607"/>
                    <a:gd name="connsiteY10" fmla="*/ 1042434 h 1056046"/>
                    <a:gd name="connsiteX11" fmla="*/ 1005466 w 1458607"/>
                    <a:gd name="connsiteY11" fmla="*/ 1030757 h 1056046"/>
                    <a:gd name="connsiteX12" fmla="*/ 1005466 w 1458607"/>
                    <a:gd name="connsiteY12" fmla="*/ 925724 h 1056046"/>
                    <a:gd name="connsiteX13" fmla="*/ 1019078 w 1458607"/>
                    <a:gd name="connsiteY13" fmla="*/ 914067 h 1056046"/>
                    <a:gd name="connsiteX14" fmla="*/ 528991 w 1458607"/>
                    <a:gd name="connsiteY14" fmla="*/ 914067 h 1056046"/>
                    <a:gd name="connsiteX15" fmla="*/ 540648 w 1458607"/>
                    <a:gd name="connsiteY15" fmla="*/ 925724 h 1056046"/>
                    <a:gd name="connsiteX16" fmla="*/ 540648 w 1458607"/>
                    <a:gd name="connsiteY16" fmla="*/ 1024928 h 1056046"/>
                    <a:gd name="connsiteX17" fmla="*/ 528991 w 1458607"/>
                    <a:gd name="connsiteY17" fmla="*/ 1036585 h 1056046"/>
                    <a:gd name="connsiteX18" fmla="*/ 515379 w 1458607"/>
                    <a:gd name="connsiteY18" fmla="*/ 1024928 h 1056046"/>
                    <a:gd name="connsiteX19" fmla="*/ 515379 w 1458607"/>
                    <a:gd name="connsiteY19" fmla="*/ 925724 h 1056046"/>
                    <a:gd name="connsiteX20" fmla="*/ 528991 w 1458607"/>
                    <a:gd name="connsiteY20" fmla="*/ 914067 h 1056046"/>
                    <a:gd name="connsiteX21" fmla="*/ 775982 w 1458607"/>
                    <a:gd name="connsiteY21" fmla="*/ 894626 h 1056046"/>
                    <a:gd name="connsiteX22" fmla="*/ 789594 w 1458607"/>
                    <a:gd name="connsiteY22" fmla="*/ 908239 h 1056046"/>
                    <a:gd name="connsiteX23" fmla="*/ 789594 w 1458607"/>
                    <a:gd name="connsiteY23" fmla="*/ 1042433 h 1056046"/>
                    <a:gd name="connsiteX24" fmla="*/ 775982 w 1458607"/>
                    <a:gd name="connsiteY24" fmla="*/ 1056046 h 1056046"/>
                    <a:gd name="connsiteX25" fmla="*/ 764305 w 1458607"/>
                    <a:gd name="connsiteY25" fmla="*/ 1042433 h 1056046"/>
                    <a:gd name="connsiteX26" fmla="*/ 764305 w 1458607"/>
                    <a:gd name="connsiteY26" fmla="*/ 908239 h 1056046"/>
                    <a:gd name="connsiteX27" fmla="*/ 775982 w 1458607"/>
                    <a:gd name="connsiteY27" fmla="*/ 894626 h 1056046"/>
                    <a:gd name="connsiteX28" fmla="*/ 1234951 w 1458607"/>
                    <a:gd name="connsiteY28" fmla="*/ 832390 h 1056046"/>
                    <a:gd name="connsiteX29" fmla="*/ 1248564 w 1458607"/>
                    <a:gd name="connsiteY29" fmla="*/ 844047 h 1056046"/>
                    <a:gd name="connsiteX30" fmla="*/ 1248564 w 1458607"/>
                    <a:gd name="connsiteY30" fmla="*/ 968521 h 1056046"/>
                    <a:gd name="connsiteX31" fmla="*/ 1234951 w 1458607"/>
                    <a:gd name="connsiteY31" fmla="*/ 982134 h 1056046"/>
                    <a:gd name="connsiteX32" fmla="*/ 1223295 w 1458607"/>
                    <a:gd name="connsiteY32" fmla="*/ 968521 h 1056046"/>
                    <a:gd name="connsiteX33" fmla="*/ 1223295 w 1458607"/>
                    <a:gd name="connsiteY33" fmla="*/ 844047 h 1056046"/>
                    <a:gd name="connsiteX34" fmla="*/ 1234951 w 1458607"/>
                    <a:gd name="connsiteY34" fmla="*/ 832390 h 1056046"/>
                    <a:gd name="connsiteX35" fmla="*/ 69999 w 1458607"/>
                    <a:gd name="connsiteY35" fmla="*/ 812929 h 1056046"/>
                    <a:gd name="connsiteX36" fmla="*/ 81676 w 1458607"/>
                    <a:gd name="connsiteY36" fmla="*/ 826542 h 1056046"/>
                    <a:gd name="connsiteX37" fmla="*/ 81676 w 1458607"/>
                    <a:gd name="connsiteY37" fmla="*/ 894629 h 1056046"/>
                    <a:gd name="connsiteX38" fmla="*/ 69999 w 1458607"/>
                    <a:gd name="connsiteY38" fmla="*/ 908242 h 1056046"/>
                    <a:gd name="connsiteX39" fmla="*/ 58344 w 1458607"/>
                    <a:gd name="connsiteY39" fmla="*/ 894629 h 1056046"/>
                    <a:gd name="connsiteX40" fmla="*/ 58344 w 1458607"/>
                    <a:gd name="connsiteY40" fmla="*/ 826542 h 1056046"/>
                    <a:gd name="connsiteX41" fmla="*/ 69999 w 1458607"/>
                    <a:gd name="connsiteY41" fmla="*/ 812929 h 1056046"/>
                    <a:gd name="connsiteX42" fmla="*/ 192516 w 1458607"/>
                    <a:gd name="connsiteY42" fmla="*/ 721531 h 1056046"/>
                    <a:gd name="connsiteX43" fmla="*/ 206149 w 1458607"/>
                    <a:gd name="connsiteY43" fmla="*/ 733187 h 1056046"/>
                    <a:gd name="connsiteX44" fmla="*/ 206149 w 1458607"/>
                    <a:gd name="connsiteY44" fmla="*/ 812929 h 1056046"/>
                    <a:gd name="connsiteX45" fmla="*/ 192516 w 1458607"/>
                    <a:gd name="connsiteY45" fmla="*/ 826542 h 1056046"/>
                    <a:gd name="connsiteX46" fmla="*/ 180860 w 1458607"/>
                    <a:gd name="connsiteY46" fmla="*/ 812929 h 1056046"/>
                    <a:gd name="connsiteX47" fmla="*/ 180860 w 1458607"/>
                    <a:gd name="connsiteY47" fmla="*/ 733187 h 1056046"/>
                    <a:gd name="connsiteX48" fmla="*/ 192516 w 1458607"/>
                    <a:gd name="connsiteY48" fmla="*/ 721531 h 1056046"/>
                    <a:gd name="connsiteX49" fmla="*/ 560109 w 1458607"/>
                    <a:gd name="connsiteY49" fmla="*/ 713746 h 1056046"/>
                    <a:gd name="connsiteX50" fmla="*/ 573721 w 1458607"/>
                    <a:gd name="connsiteY50" fmla="*/ 727359 h 1056046"/>
                    <a:gd name="connsiteX51" fmla="*/ 573721 w 1458607"/>
                    <a:gd name="connsiteY51" fmla="*/ 818778 h 1056046"/>
                    <a:gd name="connsiteX52" fmla="*/ 560109 w 1458607"/>
                    <a:gd name="connsiteY52" fmla="*/ 832391 h 1056046"/>
                    <a:gd name="connsiteX53" fmla="*/ 548432 w 1458607"/>
                    <a:gd name="connsiteY53" fmla="*/ 818778 h 1056046"/>
                    <a:gd name="connsiteX54" fmla="*/ 548432 w 1458607"/>
                    <a:gd name="connsiteY54" fmla="*/ 727359 h 1056046"/>
                    <a:gd name="connsiteX55" fmla="*/ 560109 w 1458607"/>
                    <a:gd name="connsiteY55" fmla="*/ 713746 h 1056046"/>
                    <a:gd name="connsiteX56" fmla="*/ 1042411 w 1458607"/>
                    <a:gd name="connsiteY56" fmla="*/ 707919 h 1056046"/>
                    <a:gd name="connsiteX57" fmla="*/ 1056024 w 1458607"/>
                    <a:gd name="connsiteY57" fmla="*/ 721532 h 1056046"/>
                    <a:gd name="connsiteX58" fmla="*/ 1056024 w 1458607"/>
                    <a:gd name="connsiteY58" fmla="*/ 832393 h 1056046"/>
                    <a:gd name="connsiteX59" fmla="*/ 1042411 w 1458607"/>
                    <a:gd name="connsiteY59" fmla="*/ 846006 h 1056046"/>
                    <a:gd name="connsiteX60" fmla="*/ 1030755 w 1458607"/>
                    <a:gd name="connsiteY60" fmla="*/ 832393 h 1056046"/>
                    <a:gd name="connsiteX61" fmla="*/ 1030755 w 1458607"/>
                    <a:gd name="connsiteY61" fmla="*/ 721532 h 1056046"/>
                    <a:gd name="connsiteX62" fmla="*/ 1042411 w 1458607"/>
                    <a:gd name="connsiteY62" fmla="*/ 707919 h 1056046"/>
                    <a:gd name="connsiteX63" fmla="*/ 807100 w 1458607"/>
                    <a:gd name="connsiteY63" fmla="*/ 696240 h 1056046"/>
                    <a:gd name="connsiteX64" fmla="*/ 820712 w 1458607"/>
                    <a:gd name="connsiteY64" fmla="*/ 707917 h 1056046"/>
                    <a:gd name="connsiteX65" fmla="*/ 820712 w 1458607"/>
                    <a:gd name="connsiteY65" fmla="*/ 844047 h 1056046"/>
                    <a:gd name="connsiteX66" fmla="*/ 807100 w 1458607"/>
                    <a:gd name="connsiteY66" fmla="*/ 855724 h 1056046"/>
                    <a:gd name="connsiteX67" fmla="*/ 795423 w 1458607"/>
                    <a:gd name="connsiteY67" fmla="*/ 844047 h 1056046"/>
                    <a:gd name="connsiteX68" fmla="*/ 795423 w 1458607"/>
                    <a:gd name="connsiteY68" fmla="*/ 707917 h 1056046"/>
                    <a:gd name="connsiteX69" fmla="*/ 807100 w 1458607"/>
                    <a:gd name="connsiteY69" fmla="*/ 696240 h 1056046"/>
                    <a:gd name="connsiteX70" fmla="*/ 1435274 w 1458607"/>
                    <a:gd name="connsiteY70" fmla="*/ 628174 h 1056046"/>
                    <a:gd name="connsiteX71" fmla="*/ 1446951 w 1458607"/>
                    <a:gd name="connsiteY71" fmla="*/ 639851 h 1056046"/>
                    <a:gd name="connsiteX72" fmla="*/ 1446951 w 1458607"/>
                    <a:gd name="connsiteY72" fmla="*/ 795422 h 1056046"/>
                    <a:gd name="connsiteX73" fmla="*/ 1435274 w 1458607"/>
                    <a:gd name="connsiteY73" fmla="*/ 807099 h 1056046"/>
                    <a:gd name="connsiteX74" fmla="*/ 1421662 w 1458607"/>
                    <a:gd name="connsiteY74" fmla="*/ 795422 h 1056046"/>
                    <a:gd name="connsiteX75" fmla="*/ 1421662 w 1458607"/>
                    <a:gd name="connsiteY75" fmla="*/ 639851 h 1056046"/>
                    <a:gd name="connsiteX76" fmla="*/ 1435274 w 1458607"/>
                    <a:gd name="connsiteY76" fmla="*/ 628174 h 1056046"/>
                    <a:gd name="connsiteX77" fmla="*/ 1266069 w 1458607"/>
                    <a:gd name="connsiteY77" fmla="*/ 628174 h 1056046"/>
                    <a:gd name="connsiteX78" fmla="*/ 1279682 w 1458607"/>
                    <a:gd name="connsiteY78" fmla="*/ 639851 h 1056046"/>
                    <a:gd name="connsiteX79" fmla="*/ 1279682 w 1458607"/>
                    <a:gd name="connsiteY79" fmla="*/ 764305 h 1056046"/>
                    <a:gd name="connsiteX80" fmla="*/ 1266069 w 1458607"/>
                    <a:gd name="connsiteY80" fmla="*/ 775982 h 1056046"/>
                    <a:gd name="connsiteX81" fmla="*/ 1254413 w 1458607"/>
                    <a:gd name="connsiteY81" fmla="*/ 764305 h 1056046"/>
                    <a:gd name="connsiteX82" fmla="*/ 1254413 w 1458607"/>
                    <a:gd name="connsiteY82" fmla="*/ 639851 h 1056046"/>
                    <a:gd name="connsiteX83" fmla="*/ 1266069 w 1458607"/>
                    <a:gd name="connsiteY83" fmla="*/ 628174 h 1056046"/>
                    <a:gd name="connsiteX84" fmla="*/ 101117 w 1458607"/>
                    <a:gd name="connsiteY84" fmla="*/ 608736 h 1056046"/>
                    <a:gd name="connsiteX85" fmla="*/ 112794 w 1458607"/>
                    <a:gd name="connsiteY85" fmla="*/ 622349 h 1056046"/>
                    <a:gd name="connsiteX86" fmla="*/ 112794 w 1458607"/>
                    <a:gd name="connsiteY86" fmla="*/ 690413 h 1056046"/>
                    <a:gd name="connsiteX87" fmla="*/ 101117 w 1458607"/>
                    <a:gd name="connsiteY87" fmla="*/ 702090 h 1056046"/>
                    <a:gd name="connsiteX88" fmla="*/ 89441 w 1458607"/>
                    <a:gd name="connsiteY88" fmla="*/ 690413 h 1056046"/>
                    <a:gd name="connsiteX89" fmla="*/ 89441 w 1458607"/>
                    <a:gd name="connsiteY89" fmla="*/ 622349 h 1056046"/>
                    <a:gd name="connsiteX90" fmla="*/ 101117 w 1458607"/>
                    <a:gd name="connsiteY90" fmla="*/ 608736 h 1056046"/>
                    <a:gd name="connsiteX91" fmla="*/ 163354 w 1458607"/>
                    <a:gd name="connsiteY91" fmla="*/ 515379 h 1056046"/>
                    <a:gd name="connsiteX92" fmla="*/ 175031 w 1458607"/>
                    <a:gd name="connsiteY92" fmla="*/ 527036 h 1056046"/>
                    <a:gd name="connsiteX93" fmla="*/ 175031 w 1458607"/>
                    <a:gd name="connsiteY93" fmla="*/ 608735 h 1056046"/>
                    <a:gd name="connsiteX94" fmla="*/ 163354 w 1458607"/>
                    <a:gd name="connsiteY94" fmla="*/ 622348 h 1056046"/>
                    <a:gd name="connsiteX95" fmla="*/ 149742 w 1458607"/>
                    <a:gd name="connsiteY95" fmla="*/ 608735 h 1056046"/>
                    <a:gd name="connsiteX96" fmla="*/ 149742 w 1458607"/>
                    <a:gd name="connsiteY96" fmla="*/ 527036 h 1056046"/>
                    <a:gd name="connsiteX97" fmla="*/ 163354 w 1458607"/>
                    <a:gd name="connsiteY97" fmla="*/ 515379 h 1056046"/>
                    <a:gd name="connsiteX98" fmla="*/ 1019078 w 1458607"/>
                    <a:gd name="connsiteY98" fmla="*/ 509553 h 1056046"/>
                    <a:gd name="connsiteX99" fmla="*/ 1030755 w 1458607"/>
                    <a:gd name="connsiteY99" fmla="*/ 521209 h 1056046"/>
                    <a:gd name="connsiteX100" fmla="*/ 1030755 w 1458607"/>
                    <a:gd name="connsiteY100" fmla="*/ 628177 h 1056046"/>
                    <a:gd name="connsiteX101" fmla="*/ 1019078 w 1458607"/>
                    <a:gd name="connsiteY101" fmla="*/ 639854 h 1056046"/>
                    <a:gd name="connsiteX102" fmla="*/ 1005466 w 1458607"/>
                    <a:gd name="connsiteY102" fmla="*/ 628177 h 1056046"/>
                    <a:gd name="connsiteX103" fmla="*/ 1005466 w 1458607"/>
                    <a:gd name="connsiteY103" fmla="*/ 521209 h 1056046"/>
                    <a:gd name="connsiteX104" fmla="*/ 1019078 w 1458607"/>
                    <a:gd name="connsiteY104" fmla="*/ 509553 h 1056046"/>
                    <a:gd name="connsiteX105" fmla="*/ 528991 w 1458607"/>
                    <a:gd name="connsiteY105" fmla="*/ 509553 h 1056046"/>
                    <a:gd name="connsiteX106" fmla="*/ 540648 w 1458607"/>
                    <a:gd name="connsiteY106" fmla="*/ 521209 h 1056046"/>
                    <a:gd name="connsiteX107" fmla="*/ 540648 w 1458607"/>
                    <a:gd name="connsiteY107" fmla="*/ 622348 h 1056046"/>
                    <a:gd name="connsiteX108" fmla="*/ 528991 w 1458607"/>
                    <a:gd name="connsiteY108" fmla="*/ 634005 h 1056046"/>
                    <a:gd name="connsiteX109" fmla="*/ 515379 w 1458607"/>
                    <a:gd name="connsiteY109" fmla="*/ 622348 h 1056046"/>
                    <a:gd name="connsiteX110" fmla="*/ 515379 w 1458607"/>
                    <a:gd name="connsiteY110" fmla="*/ 521209 h 1056046"/>
                    <a:gd name="connsiteX111" fmla="*/ 528991 w 1458607"/>
                    <a:gd name="connsiteY111" fmla="*/ 509553 h 1056046"/>
                    <a:gd name="connsiteX112" fmla="*/ 775982 w 1458607"/>
                    <a:gd name="connsiteY112" fmla="*/ 490091 h 1056046"/>
                    <a:gd name="connsiteX113" fmla="*/ 789594 w 1458607"/>
                    <a:gd name="connsiteY113" fmla="*/ 503704 h 1056046"/>
                    <a:gd name="connsiteX114" fmla="*/ 789594 w 1458607"/>
                    <a:gd name="connsiteY114" fmla="*/ 639853 h 1056046"/>
                    <a:gd name="connsiteX115" fmla="*/ 775982 w 1458607"/>
                    <a:gd name="connsiteY115" fmla="*/ 653466 h 1056046"/>
                    <a:gd name="connsiteX116" fmla="*/ 764305 w 1458607"/>
                    <a:gd name="connsiteY116" fmla="*/ 639853 h 1056046"/>
                    <a:gd name="connsiteX117" fmla="*/ 764305 w 1458607"/>
                    <a:gd name="connsiteY117" fmla="*/ 503704 h 1056046"/>
                    <a:gd name="connsiteX118" fmla="*/ 775982 w 1458607"/>
                    <a:gd name="connsiteY118" fmla="*/ 490091 h 1056046"/>
                    <a:gd name="connsiteX119" fmla="*/ 1234951 w 1458607"/>
                    <a:gd name="connsiteY119" fmla="*/ 429811 h 1056046"/>
                    <a:gd name="connsiteX120" fmla="*/ 1248564 w 1458607"/>
                    <a:gd name="connsiteY120" fmla="*/ 441467 h 1056046"/>
                    <a:gd name="connsiteX121" fmla="*/ 1248564 w 1458607"/>
                    <a:gd name="connsiteY121" fmla="*/ 564005 h 1056046"/>
                    <a:gd name="connsiteX122" fmla="*/ 1234951 w 1458607"/>
                    <a:gd name="connsiteY122" fmla="*/ 577618 h 1056046"/>
                    <a:gd name="connsiteX123" fmla="*/ 1223295 w 1458607"/>
                    <a:gd name="connsiteY123" fmla="*/ 564005 h 1056046"/>
                    <a:gd name="connsiteX124" fmla="*/ 1223295 w 1458607"/>
                    <a:gd name="connsiteY124" fmla="*/ 441467 h 1056046"/>
                    <a:gd name="connsiteX125" fmla="*/ 1234951 w 1458607"/>
                    <a:gd name="connsiteY125" fmla="*/ 429811 h 1056046"/>
                    <a:gd name="connsiteX126" fmla="*/ 1404156 w 1458607"/>
                    <a:gd name="connsiteY126" fmla="*/ 423961 h 1056046"/>
                    <a:gd name="connsiteX127" fmla="*/ 1415832 w 1458607"/>
                    <a:gd name="connsiteY127" fmla="*/ 435638 h 1056046"/>
                    <a:gd name="connsiteX128" fmla="*/ 1415832 w 1458607"/>
                    <a:gd name="connsiteY128" fmla="*/ 597060 h 1056046"/>
                    <a:gd name="connsiteX129" fmla="*/ 1404156 w 1458607"/>
                    <a:gd name="connsiteY129" fmla="*/ 608737 h 1056046"/>
                    <a:gd name="connsiteX130" fmla="*/ 1392479 w 1458607"/>
                    <a:gd name="connsiteY130" fmla="*/ 597060 h 1056046"/>
                    <a:gd name="connsiteX131" fmla="*/ 1392479 w 1458607"/>
                    <a:gd name="connsiteY131" fmla="*/ 435638 h 1056046"/>
                    <a:gd name="connsiteX132" fmla="*/ 1404156 w 1458607"/>
                    <a:gd name="connsiteY132" fmla="*/ 423961 h 1056046"/>
                    <a:gd name="connsiteX133" fmla="*/ 69999 w 1458607"/>
                    <a:gd name="connsiteY133" fmla="*/ 404519 h 1056046"/>
                    <a:gd name="connsiteX134" fmla="*/ 81676 w 1458607"/>
                    <a:gd name="connsiteY134" fmla="*/ 416196 h 1056046"/>
                    <a:gd name="connsiteX135" fmla="*/ 81676 w 1458607"/>
                    <a:gd name="connsiteY135" fmla="*/ 484260 h 1056046"/>
                    <a:gd name="connsiteX136" fmla="*/ 69999 w 1458607"/>
                    <a:gd name="connsiteY136" fmla="*/ 497873 h 1056046"/>
                    <a:gd name="connsiteX137" fmla="*/ 58344 w 1458607"/>
                    <a:gd name="connsiteY137" fmla="*/ 484260 h 1056046"/>
                    <a:gd name="connsiteX138" fmla="*/ 58344 w 1458607"/>
                    <a:gd name="connsiteY138" fmla="*/ 416196 h 1056046"/>
                    <a:gd name="connsiteX139" fmla="*/ 69999 w 1458607"/>
                    <a:gd name="connsiteY139" fmla="*/ 404519 h 1056046"/>
                    <a:gd name="connsiteX140" fmla="*/ 206149 w 1458607"/>
                    <a:gd name="connsiteY140" fmla="*/ 316992 h 1056046"/>
                    <a:gd name="connsiteX141" fmla="*/ 217805 w 1458607"/>
                    <a:gd name="connsiteY141" fmla="*/ 330626 h 1056046"/>
                    <a:gd name="connsiteX142" fmla="*/ 217805 w 1458607"/>
                    <a:gd name="connsiteY142" fmla="*/ 410348 h 1056046"/>
                    <a:gd name="connsiteX143" fmla="*/ 206149 w 1458607"/>
                    <a:gd name="connsiteY143" fmla="*/ 423962 h 1056046"/>
                    <a:gd name="connsiteX144" fmla="*/ 192516 w 1458607"/>
                    <a:gd name="connsiteY144" fmla="*/ 410348 h 1056046"/>
                    <a:gd name="connsiteX145" fmla="*/ 192516 w 1458607"/>
                    <a:gd name="connsiteY145" fmla="*/ 330626 h 1056046"/>
                    <a:gd name="connsiteX146" fmla="*/ 206149 w 1458607"/>
                    <a:gd name="connsiteY146" fmla="*/ 316992 h 1056046"/>
                    <a:gd name="connsiteX147" fmla="*/ 573721 w 1458607"/>
                    <a:gd name="connsiteY147" fmla="*/ 311166 h 1056046"/>
                    <a:gd name="connsiteX148" fmla="*/ 585378 w 1458607"/>
                    <a:gd name="connsiteY148" fmla="*/ 322843 h 1056046"/>
                    <a:gd name="connsiteX149" fmla="*/ 585378 w 1458607"/>
                    <a:gd name="connsiteY149" fmla="*/ 416198 h 1056046"/>
                    <a:gd name="connsiteX150" fmla="*/ 573721 w 1458607"/>
                    <a:gd name="connsiteY150" fmla="*/ 429811 h 1056046"/>
                    <a:gd name="connsiteX151" fmla="*/ 560109 w 1458607"/>
                    <a:gd name="connsiteY151" fmla="*/ 416198 h 1056046"/>
                    <a:gd name="connsiteX152" fmla="*/ 560109 w 1458607"/>
                    <a:gd name="connsiteY152" fmla="*/ 322843 h 1056046"/>
                    <a:gd name="connsiteX153" fmla="*/ 573721 w 1458607"/>
                    <a:gd name="connsiteY153" fmla="*/ 311166 h 1056046"/>
                    <a:gd name="connsiteX154" fmla="*/ 1061873 w 1458607"/>
                    <a:gd name="connsiteY154" fmla="*/ 305335 h 1056046"/>
                    <a:gd name="connsiteX155" fmla="*/ 1075485 w 1458607"/>
                    <a:gd name="connsiteY155" fmla="*/ 316992 h 1056046"/>
                    <a:gd name="connsiteX156" fmla="*/ 1075485 w 1458607"/>
                    <a:gd name="connsiteY156" fmla="*/ 423960 h 1056046"/>
                    <a:gd name="connsiteX157" fmla="*/ 1061873 w 1458607"/>
                    <a:gd name="connsiteY157" fmla="*/ 435637 h 1056046"/>
                    <a:gd name="connsiteX158" fmla="*/ 1050196 w 1458607"/>
                    <a:gd name="connsiteY158" fmla="*/ 423960 h 1056046"/>
                    <a:gd name="connsiteX159" fmla="*/ 1050196 w 1458607"/>
                    <a:gd name="connsiteY159" fmla="*/ 316992 h 1056046"/>
                    <a:gd name="connsiteX160" fmla="*/ 1061873 w 1458607"/>
                    <a:gd name="connsiteY160" fmla="*/ 305335 h 1056046"/>
                    <a:gd name="connsiteX161" fmla="*/ 820712 w 1458607"/>
                    <a:gd name="connsiteY161" fmla="*/ 285894 h 1056046"/>
                    <a:gd name="connsiteX162" fmla="*/ 834324 w 1458607"/>
                    <a:gd name="connsiteY162" fmla="*/ 299507 h 1056046"/>
                    <a:gd name="connsiteX163" fmla="*/ 834324 w 1458607"/>
                    <a:gd name="connsiteY163" fmla="*/ 435637 h 1056046"/>
                    <a:gd name="connsiteX164" fmla="*/ 820712 w 1458607"/>
                    <a:gd name="connsiteY164" fmla="*/ 447314 h 1056046"/>
                    <a:gd name="connsiteX165" fmla="*/ 809035 w 1458607"/>
                    <a:gd name="connsiteY165" fmla="*/ 435637 h 1056046"/>
                    <a:gd name="connsiteX166" fmla="*/ 809035 w 1458607"/>
                    <a:gd name="connsiteY166" fmla="*/ 299507 h 1056046"/>
                    <a:gd name="connsiteX167" fmla="*/ 820712 w 1458607"/>
                    <a:gd name="connsiteY167" fmla="*/ 285894 h 1056046"/>
                    <a:gd name="connsiteX168" fmla="*/ 1279683 w 1458607"/>
                    <a:gd name="connsiteY168" fmla="*/ 223658 h 1056046"/>
                    <a:gd name="connsiteX169" fmla="*/ 1293297 w 1458607"/>
                    <a:gd name="connsiteY169" fmla="*/ 237271 h 1056046"/>
                    <a:gd name="connsiteX170" fmla="*/ 1293297 w 1458607"/>
                    <a:gd name="connsiteY170" fmla="*/ 361725 h 1056046"/>
                    <a:gd name="connsiteX171" fmla="*/ 1279683 w 1458607"/>
                    <a:gd name="connsiteY171" fmla="*/ 373402 h 1056046"/>
                    <a:gd name="connsiteX172" fmla="*/ 1266069 w 1458607"/>
                    <a:gd name="connsiteY172" fmla="*/ 361725 h 1056046"/>
                    <a:gd name="connsiteX173" fmla="*/ 1266069 w 1458607"/>
                    <a:gd name="connsiteY173" fmla="*/ 237271 h 1056046"/>
                    <a:gd name="connsiteX174" fmla="*/ 1279683 w 1458607"/>
                    <a:gd name="connsiteY174" fmla="*/ 223658 h 1056046"/>
                    <a:gd name="connsiteX175" fmla="*/ 1446950 w 1458607"/>
                    <a:gd name="connsiteY175" fmla="*/ 217809 h 1056046"/>
                    <a:gd name="connsiteX176" fmla="*/ 1458607 w 1458607"/>
                    <a:gd name="connsiteY176" fmla="*/ 229486 h 1056046"/>
                    <a:gd name="connsiteX177" fmla="*/ 1458607 w 1458607"/>
                    <a:gd name="connsiteY177" fmla="*/ 392843 h 1056046"/>
                    <a:gd name="connsiteX178" fmla="*/ 1446950 w 1458607"/>
                    <a:gd name="connsiteY178" fmla="*/ 404521 h 1056046"/>
                    <a:gd name="connsiteX179" fmla="*/ 1435274 w 1458607"/>
                    <a:gd name="connsiteY179" fmla="*/ 392843 h 1056046"/>
                    <a:gd name="connsiteX180" fmla="*/ 1435274 w 1458607"/>
                    <a:gd name="connsiteY180" fmla="*/ 229486 h 1056046"/>
                    <a:gd name="connsiteX181" fmla="*/ 1446950 w 1458607"/>
                    <a:gd name="connsiteY181" fmla="*/ 217809 h 1056046"/>
                    <a:gd name="connsiteX182" fmla="*/ 106944 w 1458607"/>
                    <a:gd name="connsiteY182" fmla="*/ 112798 h 1056046"/>
                    <a:gd name="connsiteX183" fmla="*/ 118621 w 1458607"/>
                    <a:gd name="connsiteY183" fmla="*/ 126411 h 1056046"/>
                    <a:gd name="connsiteX184" fmla="*/ 118621 w 1458607"/>
                    <a:gd name="connsiteY184" fmla="*/ 206153 h 1056046"/>
                    <a:gd name="connsiteX185" fmla="*/ 117715 w 1458607"/>
                    <a:gd name="connsiteY185" fmla="*/ 208145 h 1056046"/>
                    <a:gd name="connsiteX186" fmla="*/ 121786 w 1458607"/>
                    <a:gd name="connsiteY186" fmla="*/ 209795 h 1056046"/>
                    <a:gd name="connsiteX187" fmla="*/ 126407 w 1458607"/>
                    <a:gd name="connsiteY187" fmla="*/ 217809 h 1056046"/>
                    <a:gd name="connsiteX188" fmla="*/ 126407 w 1458607"/>
                    <a:gd name="connsiteY188" fmla="*/ 285895 h 1056046"/>
                    <a:gd name="connsiteX189" fmla="*/ 112795 w 1458607"/>
                    <a:gd name="connsiteY189" fmla="*/ 297551 h 1056046"/>
                    <a:gd name="connsiteX190" fmla="*/ 101118 w 1458607"/>
                    <a:gd name="connsiteY190" fmla="*/ 285895 h 1056046"/>
                    <a:gd name="connsiteX191" fmla="*/ 101118 w 1458607"/>
                    <a:gd name="connsiteY191" fmla="*/ 217809 h 1056046"/>
                    <a:gd name="connsiteX192" fmla="*/ 101932 w 1458607"/>
                    <a:gd name="connsiteY192" fmla="*/ 216019 h 1056046"/>
                    <a:gd name="connsiteX193" fmla="*/ 96746 w 1458607"/>
                    <a:gd name="connsiteY193" fmla="*/ 214167 h 1056046"/>
                    <a:gd name="connsiteX194" fmla="*/ 95289 w 1458607"/>
                    <a:gd name="connsiteY194" fmla="*/ 206153 h 1056046"/>
                    <a:gd name="connsiteX195" fmla="*/ 95289 w 1458607"/>
                    <a:gd name="connsiteY195" fmla="*/ 126411 h 1056046"/>
                    <a:gd name="connsiteX196" fmla="*/ 106944 w 1458607"/>
                    <a:gd name="connsiteY196" fmla="*/ 112798 h 1056046"/>
                    <a:gd name="connsiteX197" fmla="*/ 1347747 w 1458607"/>
                    <a:gd name="connsiteY197" fmla="*/ 19442 h 1056046"/>
                    <a:gd name="connsiteX198" fmla="*/ 1361360 w 1458607"/>
                    <a:gd name="connsiteY198" fmla="*/ 33055 h 1056046"/>
                    <a:gd name="connsiteX199" fmla="*/ 1361360 w 1458607"/>
                    <a:gd name="connsiteY199" fmla="*/ 192540 h 1056046"/>
                    <a:gd name="connsiteX200" fmla="*/ 1347747 w 1458607"/>
                    <a:gd name="connsiteY200" fmla="*/ 206153 h 1056046"/>
                    <a:gd name="connsiteX201" fmla="*/ 1336091 w 1458607"/>
                    <a:gd name="connsiteY201" fmla="*/ 192540 h 1056046"/>
                    <a:gd name="connsiteX202" fmla="*/ 1336091 w 1458607"/>
                    <a:gd name="connsiteY202" fmla="*/ 33055 h 1056046"/>
                    <a:gd name="connsiteX203" fmla="*/ 1347747 w 1458607"/>
                    <a:gd name="connsiteY203" fmla="*/ 19442 h 1056046"/>
                    <a:gd name="connsiteX204" fmla="*/ 1180498 w 1458607"/>
                    <a:gd name="connsiteY204" fmla="*/ 19442 h 1056046"/>
                    <a:gd name="connsiteX205" fmla="*/ 1192174 w 1458607"/>
                    <a:gd name="connsiteY205" fmla="*/ 33055 h 1056046"/>
                    <a:gd name="connsiteX206" fmla="*/ 1192174 w 1458607"/>
                    <a:gd name="connsiteY206" fmla="*/ 155571 h 1056046"/>
                    <a:gd name="connsiteX207" fmla="*/ 1180498 w 1458607"/>
                    <a:gd name="connsiteY207" fmla="*/ 169184 h 1056046"/>
                    <a:gd name="connsiteX208" fmla="*/ 1168821 w 1458607"/>
                    <a:gd name="connsiteY208" fmla="*/ 155571 h 1056046"/>
                    <a:gd name="connsiteX209" fmla="*/ 1168821 w 1458607"/>
                    <a:gd name="connsiteY209" fmla="*/ 33055 h 1056046"/>
                    <a:gd name="connsiteX210" fmla="*/ 1180498 w 1458607"/>
                    <a:gd name="connsiteY210" fmla="*/ 19442 h 1056046"/>
                    <a:gd name="connsiteX211" fmla="*/ 13613 w 1458607"/>
                    <a:gd name="connsiteY211" fmla="*/ 0 h 1056046"/>
                    <a:gd name="connsiteX212" fmla="*/ 27227 w 1458607"/>
                    <a:gd name="connsiteY212" fmla="*/ 13614 h 1056046"/>
                    <a:gd name="connsiteX213" fmla="*/ 27227 w 1458607"/>
                    <a:gd name="connsiteY213" fmla="*/ 81680 h 1056046"/>
                    <a:gd name="connsiteX214" fmla="*/ 13613 w 1458607"/>
                    <a:gd name="connsiteY214" fmla="*/ 95293 h 1056046"/>
                    <a:gd name="connsiteX215" fmla="*/ 0 w 1458607"/>
                    <a:gd name="connsiteY215" fmla="*/ 81680 h 1056046"/>
                    <a:gd name="connsiteX216" fmla="*/ 0 w 1458607"/>
                    <a:gd name="connsiteY216" fmla="*/ 13614 h 1056046"/>
                    <a:gd name="connsiteX217" fmla="*/ 13613 w 1458607"/>
                    <a:gd name="connsiteY217" fmla="*/ 0 h 105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1458607" h="1056046">
                      <a:moveTo>
                        <a:pt x="163354" y="925724"/>
                      </a:moveTo>
                      <a:cubicBezTo>
                        <a:pt x="169182" y="925724"/>
                        <a:pt x="175031" y="931573"/>
                        <a:pt x="175031" y="937402"/>
                      </a:cubicBezTo>
                      <a:lnTo>
                        <a:pt x="175031" y="1019081"/>
                      </a:lnTo>
                      <a:cubicBezTo>
                        <a:pt x="175031" y="1024930"/>
                        <a:pt x="169182" y="1030758"/>
                        <a:pt x="163354" y="1030758"/>
                      </a:cubicBezTo>
                      <a:cubicBezTo>
                        <a:pt x="155570" y="1030758"/>
                        <a:pt x="149742" y="1024930"/>
                        <a:pt x="149742" y="1019081"/>
                      </a:cubicBezTo>
                      <a:lnTo>
                        <a:pt x="149742" y="937402"/>
                      </a:lnTo>
                      <a:cubicBezTo>
                        <a:pt x="149742" y="931573"/>
                        <a:pt x="155570" y="925724"/>
                        <a:pt x="163354" y="925724"/>
                      </a:cubicBezTo>
                      <a:close/>
                      <a:moveTo>
                        <a:pt x="1019078" y="914067"/>
                      </a:moveTo>
                      <a:cubicBezTo>
                        <a:pt x="1024906" y="914067"/>
                        <a:pt x="1030755" y="919896"/>
                        <a:pt x="1030755" y="925724"/>
                      </a:cubicBezTo>
                      <a:lnTo>
                        <a:pt x="1030755" y="1030757"/>
                      </a:lnTo>
                      <a:cubicBezTo>
                        <a:pt x="1030755" y="1036585"/>
                        <a:pt x="1024906" y="1042434"/>
                        <a:pt x="1019078" y="1042434"/>
                      </a:cubicBezTo>
                      <a:cubicBezTo>
                        <a:pt x="1005466" y="1042434"/>
                        <a:pt x="1005466" y="1036585"/>
                        <a:pt x="1005466" y="1030757"/>
                      </a:cubicBezTo>
                      <a:lnTo>
                        <a:pt x="1005466" y="925724"/>
                      </a:lnTo>
                      <a:cubicBezTo>
                        <a:pt x="1005466" y="919896"/>
                        <a:pt x="1005466" y="914067"/>
                        <a:pt x="1019078" y="914067"/>
                      </a:cubicBezTo>
                      <a:close/>
                      <a:moveTo>
                        <a:pt x="528991" y="914067"/>
                      </a:moveTo>
                      <a:cubicBezTo>
                        <a:pt x="534819" y="914067"/>
                        <a:pt x="540648" y="919896"/>
                        <a:pt x="540648" y="925724"/>
                      </a:cubicBezTo>
                      <a:lnTo>
                        <a:pt x="540648" y="1024928"/>
                      </a:lnTo>
                      <a:cubicBezTo>
                        <a:pt x="540648" y="1030756"/>
                        <a:pt x="536755" y="1036585"/>
                        <a:pt x="528991" y="1036585"/>
                      </a:cubicBezTo>
                      <a:cubicBezTo>
                        <a:pt x="523143" y="1036585"/>
                        <a:pt x="515379" y="1030756"/>
                        <a:pt x="515379" y="1024928"/>
                      </a:cubicBezTo>
                      <a:lnTo>
                        <a:pt x="515379" y="925724"/>
                      </a:lnTo>
                      <a:cubicBezTo>
                        <a:pt x="515379" y="919896"/>
                        <a:pt x="523143" y="914067"/>
                        <a:pt x="528991" y="914067"/>
                      </a:cubicBezTo>
                      <a:close/>
                      <a:moveTo>
                        <a:pt x="775982" y="894626"/>
                      </a:moveTo>
                      <a:cubicBezTo>
                        <a:pt x="783746" y="894626"/>
                        <a:pt x="789594" y="900455"/>
                        <a:pt x="789594" y="908239"/>
                      </a:cubicBezTo>
                      <a:lnTo>
                        <a:pt x="789594" y="1042433"/>
                      </a:lnTo>
                      <a:cubicBezTo>
                        <a:pt x="789594" y="1048262"/>
                        <a:pt x="783746" y="1056046"/>
                        <a:pt x="775982" y="1056046"/>
                      </a:cubicBezTo>
                      <a:cubicBezTo>
                        <a:pt x="770133" y="1056046"/>
                        <a:pt x="764305" y="1048262"/>
                        <a:pt x="764305" y="1042433"/>
                      </a:cubicBezTo>
                      <a:lnTo>
                        <a:pt x="764305" y="908239"/>
                      </a:lnTo>
                      <a:cubicBezTo>
                        <a:pt x="764305" y="900455"/>
                        <a:pt x="770133" y="894626"/>
                        <a:pt x="775982" y="894626"/>
                      </a:cubicBezTo>
                      <a:close/>
                      <a:moveTo>
                        <a:pt x="1234951" y="832390"/>
                      </a:moveTo>
                      <a:cubicBezTo>
                        <a:pt x="1242735" y="832390"/>
                        <a:pt x="1248564" y="838219"/>
                        <a:pt x="1248564" y="844047"/>
                      </a:cubicBezTo>
                      <a:lnTo>
                        <a:pt x="1248564" y="968521"/>
                      </a:lnTo>
                      <a:cubicBezTo>
                        <a:pt x="1248564" y="974349"/>
                        <a:pt x="1242735" y="982134"/>
                        <a:pt x="1234951" y="982134"/>
                      </a:cubicBezTo>
                      <a:cubicBezTo>
                        <a:pt x="1229123" y="982134"/>
                        <a:pt x="1223295" y="974349"/>
                        <a:pt x="1223295" y="968521"/>
                      </a:cubicBezTo>
                      <a:lnTo>
                        <a:pt x="1223295" y="844047"/>
                      </a:lnTo>
                      <a:cubicBezTo>
                        <a:pt x="1223295" y="838219"/>
                        <a:pt x="1229123" y="832390"/>
                        <a:pt x="1234951" y="832390"/>
                      </a:cubicBezTo>
                      <a:close/>
                      <a:moveTo>
                        <a:pt x="69999" y="812929"/>
                      </a:moveTo>
                      <a:cubicBezTo>
                        <a:pt x="75827" y="812929"/>
                        <a:pt x="81676" y="812929"/>
                        <a:pt x="81676" y="826542"/>
                      </a:cubicBezTo>
                      <a:lnTo>
                        <a:pt x="81676" y="894629"/>
                      </a:lnTo>
                      <a:cubicBezTo>
                        <a:pt x="81676" y="900457"/>
                        <a:pt x="75827" y="908242"/>
                        <a:pt x="69999" y="908242"/>
                      </a:cubicBezTo>
                      <a:cubicBezTo>
                        <a:pt x="64171" y="908242"/>
                        <a:pt x="58344" y="900457"/>
                        <a:pt x="58344" y="894629"/>
                      </a:cubicBezTo>
                      <a:lnTo>
                        <a:pt x="58344" y="826542"/>
                      </a:lnTo>
                      <a:cubicBezTo>
                        <a:pt x="58344" y="812929"/>
                        <a:pt x="64171" y="812929"/>
                        <a:pt x="69999" y="812929"/>
                      </a:cubicBezTo>
                      <a:close/>
                      <a:moveTo>
                        <a:pt x="192516" y="721531"/>
                      </a:moveTo>
                      <a:cubicBezTo>
                        <a:pt x="200300" y="721531"/>
                        <a:pt x="206149" y="727359"/>
                        <a:pt x="206149" y="733187"/>
                      </a:cubicBezTo>
                      <a:lnTo>
                        <a:pt x="206149" y="812929"/>
                      </a:lnTo>
                      <a:cubicBezTo>
                        <a:pt x="206149" y="818778"/>
                        <a:pt x="200300" y="826542"/>
                        <a:pt x="192516" y="826542"/>
                      </a:cubicBezTo>
                      <a:cubicBezTo>
                        <a:pt x="186688" y="826542"/>
                        <a:pt x="180860" y="818778"/>
                        <a:pt x="180860" y="812929"/>
                      </a:cubicBezTo>
                      <a:lnTo>
                        <a:pt x="180860" y="733187"/>
                      </a:lnTo>
                      <a:cubicBezTo>
                        <a:pt x="180860" y="727359"/>
                        <a:pt x="186688" y="721531"/>
                        <a:pt x="192516" y="721531"/>
                      </a:cubicBezTo>
                      <a:close/>
                      <a:moveTo>
                        <a:pt x="560109" y="713746"/>
                      </a:moveTo>
                      <a:cubicBezTo>
                        <a:pt x="565937" y="713746"/>
                        <a:pt x="573721" y="721531"/>
                        <a:pt x="573721" y="727359"/>
                      </a:cubicBezTo>
                      <a:lnTo>
                        <a:pt x="573721" y="818778"/>
                      </a:lnTo>
                      <a:cubicBezTo>
                        <a:pt x="573721" y="826542"/>
                        <a:pt x="565937" y="832391"/>
                        <a:pt x="560109" y="832391"/>
                      </a:cubicBezTo>
                      <a:cubicBezTo>
                        <a:pt x="548432" y="832391"/>
                        <a:pt x="548432" y="826542"/>
                        <a:pt x="548432" y="818778"/>
                      </a:cubicBezTo>
                      <a:lnTo>
                        <a:pt x="548432" y="727359"/>
                      </a:lnTo>
                      <a:cubicBezTo>
                        <a:pt x="548432" y="721531"/>
                        <a:pt x="548432" y="713746"/>
                        <a:pt x="560109" y="713746"/>
                      </a:cubicBezTo>
                      <a:close/>
                      <a:moveTo>
                        <a:pt x="1042411" y="707919"/>
                      </a:moveTo>
                      <a:cubicBezTo>
                        <a:pt x="1048260" y="707919"/>
                        <a:pt x="1056024" y="713747"/>
                        <a:pt x="1056024" y="721532"/>
                      </a:cubicBezTo>
                      <a:lnTo>
                        <a:pt x="1056024" y="832393"/>
                      </a:lnTo>
                      <a:cubicBezTo>
                        <a:pt x="1056024" y="840157"/>
                        <a:pt x="1048260" y="846006"/>
                        <a:pt x="1042411" y="846006"/>
                      </a:cubicBezTo>
                      <a:cubicBezTo>
                        <a:pt x="1038519" y="846006"/>
                        <a:pt x="1030755" y="840157"/>
                        <a:pt x="1030755" y="832393"/>
                      </a:cubicBezTo>
                      <a:lnTo>
                        <a:pt x="1030755" y="721532"/>
                      </a:lnTo>
                      <a:cubicBezTo>
                        <a:pt x="1030755" y="713747"/>
                        <a:pt x="1038519" y="707919"/>
                        <a:pt x="1042411" y="707919"/>
                      </a:cubicBezTo>
                      <a:close/>
                      <a:moveTo>
                        <a:pt x="807100" y="696240"/>
                      </a:moveTo>
                      <a:cubicBezTo>
                        <a:pt x="814864" y="696240"/>
                        <a:pt x="820712" y="696240"/>
                        <a:pt x="820712" y="707917"/>
                      </a:cubicBezTo>
                      <a:lnTo>
                        <a:pt x="820712" y="844047"/>
                      </a:lnTo>
                      <a:cubicBezTo>
                        <a:pt x="820712" y="849896"/>
                        <a:pt x="814864" y="855724"/>
                        <a:pt x="807100" y="855724"/>
                      </a:cubicBezTo>
                      <a:cubicBezTo>
                        <a:pt x="801251" y="855724"/>
                        <a:pt x="795423" y="851832"/>
                        <a:pt x="795423" y="844047"/>
                      </a:cubicBezTo>
                      <a:lnTo>
                        <a:pt x="795423" y="707917"/>
                      </a:lnTo>
                      <a:cubicBezTo>
                        <a:pt x="795423" y="696240"/>
                        <a:pt x="801251" y="696240"/>
                        <a:pt x="807100" y="696240"/>
                      </a:cubicBezTo>
                      <a:close/>
                      <a:moveTo>
                        <a:pt x="1435274" y="628174"/>
                      </a:moveTo>
                      <a:cubicBezTo>
                        <a:pt x="1441102" y="628174"/>
                        <a:pt x="1446951" y="628174"/>
                        <a:pt x="1446951" y="639851"/>
                      </a:cubicBezTo>
                      <a:lnTo>
                        <a:pt x="1446951" y="795422"/>
                      </a:lnTo>
                      <a:cubicBezTo>
                        <a:pt x="1446951" y="807099"/>
                        <a:pt x="1441102" y="807099"/>
                        <a:pt x="1435274" y="807099"/>
                      </a:cubicBezTo>
                      <a:cubicBezTo>
                        <a:pt x="1429446" y="807099"/>
                        <a:pt x="1421662" y="807099"/>
                        <a:pt x="1421662" y="795422"/>
                      </a:cubicBezTo>
                      <a:lnTo>
                        <a:pt x="1421662" y="639851"/>
                      </a:lnTo>
                      <a:cubicBezTo>
                        <a:pt x="1421662" y="628174"/>
                        <a:pt x="1429446" y="628174"/>
                        <a:pt x="1435274" y="628174"/>
                      </a:cubicBezTo>
                      <a:close/>
                      <a:moveTo>
                        <a:pt x="1266069" y="628174"/>
                      </a:moveTo>
                      <a:cubicBezTo>
                        <a:pt x="1271897" y="628174"/>
                        <a:pt x="1279682" y="634003"/>
                        <a:pt x="1279682" y="639851"/>
                      </a:cubicBezTo>
                      <a:lnTo>
                        <a:pt x="1279682" y="764305"/>
                      </a:lnTo>
                      <a:cubicBezTo>
                        <a:pt x="1279682" y="770153"/>
                        <a:pt x="1271897" y="775982"/>
                        <a:pt x="1266069" y="775982"/>
                      </a:cubicBezTo>
                      <a:cubicBezTo>
                        <a:pt x="1260241" y="775982"/>
                        <a:pt x="1254413" y="770153"/>
                        <a:pt x="1254413" y="764305"/>
                      </a:cubicBezTo>
                      <a:lnTo>
                        <a:pt x="1254413" y="639851"/>
                      </a:lnTo>
                      <a:cubicBezTo>
                        <a:pt x="1254413" y="634003"/>
                        <a:pt x="1260241" y="628174"/>
                        <a:pt x="1266069" y="628174"/>
                      </a:cubicBezTo>
                      <a:close/>
                      <a:moveTo>
                        <a:pt x="101117" y="608736"/>
                      </a:moveTo>
                      <a:cubicBezTo>
                        <a:pt x="106945" y="608736"/>
                        <a:pt x="112794" y="614564"/>
                        <a:pt x="112794" y="622349"/>
                      </a:cubicBezTo>
                      <a:lnTo>
                        <a:pt x="112794" y="690413"/>
                      </a:lnTo>
                      <a:cubicBezTo>
                        <a:pt x="112794" y="696241"/>
                        <a:pt x="106945" y="702090"/>
                        <a:pt x="101117" y="702090"/>
                      </a:cubicBezTo>
                      <a:cubicBezTo>
                        <a:pt x="95289" y="702090"/>
                        <a:pt x="89441" y="696241"/>
                        <a:pt x="89441" y="690413"/>
                      </a:cubicBezTo>
                      <a:lnTo>
                        <a:pt x="89441" y="622349"/>
                      </a:lnTo>
                      <a:cubicBezTo>
                        <a:pt x="89441" y="614564"/>
                        <a:pt x="95289" y="608736"/>
                        <a:pt x="101117" y="608736"/>
                      </a:cubicBezTo>
                      <a:close/>
                      <a:moveTo>
                        <a:pt x="163354" y="515379"/>
                      </a:moveTo>
                      <a:cubicBezTo>
                        <a:pt x="169182" y="515379"/>
                        <a:pt x="175031" y="521207"/>
                        <a:pt x="175031" y="527036"/>
                      </a:cubicBezTo>
                      <a:lnTo>
                        <a:pt x="175031" y="608735"/>
                      </a:lnTo>
                      <a:cubicBezTo>
                        <a:pt x="175031" y="622348"/>
                        <a:pt x="169182" y="622348"/>
                        <a:pt x="163354" y="622348"/>
                      </a:cubicBezTo>
                      <a:cubicBezTo>
                        <a:pt x="155570" y="622348"/>
                        <a:pt x="149742" y="622348"/>
                        <a:pt x="149742" y="608735"/>
                      </a:cubicBezTo>
                      <a:lnTo>
                        <a:pt x="149742" y="527036"/>
                      </a:lnTo>
                      <a:cubicBezTo>
                        <a:pt x="149742" y="521207"/>
                        <a:pt x="155570" y="515379"/>
                        <a:pt x="163354" y="515379"/>
                      </a:cubicBezTo>
                      <a:close/>
                      <a:moveTo>
                        <a:pt x="1019078" y="509553"/>
                      </a:moveTo>
                      <a:cubicBezTo>
                        <a:pt x="1024906" y="509553"/>
                        <a:pt x="1030755" y="509553"/>
                        <a:pt x="1030755" y="521209"/>
                      </a:cubicBezTo>
                      <a:lnTo>
                        <a:pt x="1030755" y="628177"/>
                      </a:lnTo>
                      <a:cubicBezTo>
                        <a:pt x="1030755" y="634005"/>
                        <a:pt x="1024906" y="639854"/>
                        <a:pt x="1019078" y="639854"/>
                      </a:cubicBezTo>
                      <a:cubicBezTo>
                        <a:pt x="1005466" y="639854"/>
                        <a:pt x="1005466" y="634005"/>
                        <a:pt x="1005466" y="628177"/>
                      </a:cubicBezTo>
                      <a:lnTo>
                        <a:pt x="1005466" y="521209"/>
                      </a:lnTo>
                      <a:cubicBezTo>
                        <a:pt x="1005466" y="513425"/>
                        <a:pt x="1011294" y="509553"/>
                        <a:pt x="1019078" y="509553"/>
                      </a:cubicBezTo>
                      <a:close/>
                      <a:moveTo>
                        <a:pt x="528991" y="509553"/>
                      </a:moveTo>
                      <a:cubicBezTo>
                        <a:pt x="534819" y="509553"/>
                        <a:pt x="540648" y="515381"/>
                        <a:pt x="540648" y="521209"/>
                      </a:cubicBezTo>
                      <a:lnTo>
                        <a:pt x="540648" y="622348"/>
                      </a:lnTo>
                      <a:cubicBezTo>
                        <a:pt x="540648" y="628176"/>
                        <a:pt x="536755" y="634005"/>
                        <a:pt x="528991" y="634005"/>
                      </a:cubicBezTo>
                      <a:cubicBezTo>
                        <a:pt x="523143" y="634005"/>
                        <a:pt x="515379" y="628176"/>
                        <a:pt x="515379" y="622348"/>
                      </a:cubicBezTo>
                      <a:lnTo>
                        <a:pt x="515379" y="521209"/>
                      </a:lnTo>
                      <a:cubicBezTo>
                        <a:pt x="515379" y="515381"/>
                        <a:pt x="523143" y="509553"/>
                        <a:pt x="528991" y="509553"/>
                      </a:cubicBezTo>
                      <a:close/>
                      <a:moveTo>
                        <a:pt x="775982" y="490091"/>
                      </a:moveTo>
                      <a:cubicBezTo>
                        <a:pt x="783746" y="490091"/>
                        <a:pt x="789594" y="497876"/>
                        <a:pt x="789594" y="503704"/>
                      </a:cubicBezTo>
                      <a:lnTo>
                        <a:pt x="789594" y="639853"/>
                      </a:lnTo>
                      <a:cubicBezTo>
                        <a:pt x="789594" y="645682"/>
                        <a:pt x="783746" y="653466"/>
                        <a:pt x="775982" y="653466"/>
                      </a:cubicBezTo>
                      <a:cubicBezTo>
                        <a:pt x="770133" y="653466"/>
                        <a:pt x="764305" y="645682"/>
                        <a:pt x="764305" y="639853"/>
                      </a:cubicBezTo>
                      <a:lnTo>
                        <a:pt x="764305" y="503704"/>
                      </a:lnTo>
                      <a:cubicBezTo>
                        <a:pt x="764305" y="497876"/>
                        <a:pt x="770133" y="490091"/>
                        <a:pt x="775982" y="490091"/>
                      </a:cubicBezTo>
                      <a:close/>
                      <a:moveTo>
                        <a:pt x="1234951" y="429811"/>
                      </a:moveTo>
                      <a:cubicBezTo>
                        <a:pt x="1242735" y="429811"/>
                        <a:pt x="1248564" y="429811"/>
                        <a:pt x="1248564" y="441467"/>
                      </a:cubicBezTo>
                      <a:lnTo>
                        <a:pt x="1248564" y="564005"/>
                      </a:lnTo>
                      <a:cubicBezTo>
                        <a:pt x="1248564" y="571769"/>
                        <a:pt x="1242735" y="577618"/>
                        <a:pt x="1234951" y="577618"/>
                      </a:cubicBezTo>
                      <a:cubicBezTo>
                        <a:pt x="1229123" y="577618"/>
                        <a:pt x="1223295" y="571769"/>
                        <a:pt x="1223295" y="564005"/>
                      </a:cubicBezTo>
                      <a:lnTo>
                        <a:pt x="1223295" y="441467"/>
                      </a:lnTo>
                      <a:cubicBezTo>
                        <a:pt x="1223295" y="429811"/>
                        <a:pt x="1229123" y="429811"/>
                        <a:pt x="1234951" y="429811"/>
                      </a:cubicBezTo>
                      <a:close/>
                      <a:moveTo>
                        <a:pt x="1404156" y="423961"/>
                      </a:moveTo>
                      <a:cubicBezTo>
                        <a:pt x="1415832" y="423961"/>
                        <a:pt x="1415832" y="429810"/>
                        <a:pt x="1415832" y="435638"/>
                      </a:cubicBezTo>
                      <a:lnTo>
                        <a:pt x="1415832" y="597060"/>
                      </a:lnTo>
                      <a:cubicBezTo>
                        <a:pt x="1415832" y="600952"/>
                        <a:pt x="1415832" y="608737"/>
                        <a:pt x="1404156" y="608737"/>
                      </a:cubicBezTo>
                      <a:cubicBezTo>
                        <a:pt x="1398328" y="608737"/>
                        <a:pt x="1392479" y="600952"/>
                        <a:pt x="1392479" y="597060"/>
                      </a:cubicBezTo>
                      <a:lnTo>
                        <a:pt x="1392479" y="435638"/>
                      </a:lnTo>
                      <a:cubicBezTo>
                        <a:pt x="1392479" y="429810"/>
                        <a:pt x="1398328" y="423961"/>
                        <a:pt x="1404156" y="423961"/>
                      </a:cubicBezTo>
                      <a:close/>
                      <a:moveTo>
                        <a:pt x="69999" y="404519"/>
                      </a:moveTo>
                      <a:cubicBezTo>
                        <a:pt x="75827" y="404519"/>
                        <a:pt x="81676" y="410347"/>
                        <a:pt x="81676" y="416196"/>
                      </a:cubicBezTo>
                      <a:lnTo>
                        <a:pt x="81676" y="484260"/>
                      </a:lnTo>
                      <a:cubicBezTo>
                        <a:pt x="81676" y="490089"/>
                        <a:pt x="75827" y="497873"/>
                        <a:pt x="69999" y="497873"/>
                      </a:cubicBezTo>
                      <a:cubicBezTo>
                        <a:pt x="64171" y="497873"/>
                        <a:pt x="58344" y="490089"/>
                        <a:pt x="58344" y="484260"/>
                      </a:cubicBezTo>
                      <a:lnTo>
                        <a:pt x="58344" y="416196"/>
                      </a:lnTo>
                      <a:cubicBezTo>
                        <a:pt x="58344" y="410347"/>
                        <a:pt x="64171" y="404519"/>
                        <a:pt x="69999" y="404519"/>
                      </a:cubicBezTo>
                      <a:close/>
                      <a:moveTo>
                        <a:pt x="206149" y="316992"/>
                      </a:moveTo>
                      <a:cubicBezTo>
                        <a:pt x="211977" y="316992"/>
                        <a:pt x="217805" y="322841"/>
                        <a:pt x="217805" y="330626"/>
                      </a:cubicBezTo>
                      <a:lnTo>
                        <a:pt x="217805" y="410348"/>
                      </a:lnTo>
                      <a:cubicBezTo>
                        <a:pt x="217805" y="416197"/>
                        <a:pt x="211977" y="423962"/>
                        <a:pt x="206149" y="423962"/>
                      </a:cubicBezTo>
                      <a:cubicBezTo>
                        <a:pt x="200301" y="423962"/>
                        <a:pt x="192516" y="416197"/>
                        <a:pt x="192516" y="410348"/>
                      </a:cubicBezTo>
                      <a:lnTo>
                        <a:pt x="192516" y="330626"/>
                      </a:lnTo>
                      <a:cubicBezTo>
                        <a:pt x="192516" y="322841"/>
                        <a:pt x="200301" y="316992"/>
                        <a:pt x="206149" y="316992"/>
                      </a:cubicBezTo>
                      <a:close/>
                      <a:moveTo>
                        <a:pt x="573721" y="311166"/>
                      </a:moveTo>
                      <a:cubicBezTo>
                        <a:pt x="579549" y="311166"/>
                        <a:pt x="585378" y="311166"/>
                        <a:pt x="585378" y="322843"/>
                      </a:cubicBezTo>
                      <a:lnTo>
                        <a:pt x="585378" y="416198"/>
                      </a:lnTo>
                      <a:cubicBezTo>
                        <a:pt x="585378" y="423962"/>
                        <a:pt x="579549" y="429811"/>
                        <a:pt x="573721" y="429811"/>
                      </a:cubicBezTo>
                      <a:cubicBezTo>
                        <a:pt x="565937" y="429811"/>
                        <a:pt x="560109" y="423962"/>
                        <a:pt x="560109" y="416198"/>
                      </a:cubicBezTo>
                      <a:lnTo>
                        <a:pt x="560109" y="322843"/>
                      </a:lnTo>
                      <a:cubicBezTo>
                        <a:pt x="560109" y="311166"/>
                        <a:pt x="565937" y="311166"/>
                        <a:pt x="573721" y="311166"/>
                      </a:cubicBezTo>
                      <a:close/>
                      <a:moveTo>
                        <a:pt x="1061873" y="305335"/>
                      </a:moveTo>
                      <a:cubicBezTo>
                        <a:pt x="1067701" y="305335"/>
                        <a:pt x="1075485" y="311164"/>
                        <a:pt x="1075485" y="316992"/>
                      </a:cubicBezTo>
                      <a:lnTo>
                        <a:pt x="1075485" y="423960"/>
                      </a:lnTo>
                      <a:cubicBezTo>
                        <a:pt x="1075485" y="435637"/>
                        <a:pt x="1067701" y="435637"/>
                        <a:pt x="1061873" y="435637"/>
                      </a:cubicBezTo>
                      <a:cubicBezTo>
                        <a:pt x="1056024" y="435637"/>
                        <a:pt x="1050196" y="435637"/>
                        <a:pt x="1050196" y="423960"/>
                      </a:cubicBezTo>
                      <a:lnTo>
                        <a:pt x="1050196" y="316992"/>
                      </a:lnTo>
                      <a:cubicBezTo>
                        <a:pt x="1050196" y="311164"/>
                        <a:pt x="1056024" y="305335"/>
                        <a:pt x="1061873" y="305335"/>
                      </a:cubicBezTo>
                      <a:close/>
                      <a:moveTo>
                        <a:pt x="820712" y="285894"/>
                      </a:moveTo>
                      <a:cubicBezTo>
                        <a:pt x="834324" y="285894"/>
                        <a:pt x="834324" y="293658"/>
                        <a:pt x="834324" y="299507"/>
                      </a:cubicBezTo>
                      <a:lnTo>
                        <a:pt x="834324" y="435637"/>
                      </a:lnTo>
                      <a:cubicBezTo>
                        <a:pt x="834324" y="441465"/>
                        <a:pt x="834324" y="447314"/>
                        <a:pt x="820712" y="447314"/>
                      </a:cubicBezTo>
                      <a:cubicBezTo>
                        <a:pt x="814863" y="447314"/>
                        <a:pt x="809035" y="441465"/>
                        <a:pt x="809035" y="435637"/>
                      </a:cubicBezTo>
                      <a:lnTo>
                        <a:pt x="809035" y="299507"/>
                      </a:lnTo>
                      <a:cubicBezTo>
                        <a:pt x="809035" y="293658"/>
                        <a:pt x="814863" y="285894"/>
                        <a:pt x="820712" y="285894"/>
                      </a:cubicBezTo>
                      <a:close/>
                      <a:moveTo>
                        <a:pt x="1279683" y="223658"/>
                      </a:moveTo>
                      <a:cubicBezTo>
                        <a:pt x="1285532" y="223658"/>
                        <a:pt x="1293297" y="229487"/>
                        <a:pt x="1293297" y="237271"/>
                      </a:cubicBezTo>
                      <a:lnTo>
                        <a:pt x="1293297" y="361725"/>
                      </a:lnTo>
                      <a:cubicBezTo>
                        <a:pt x="1293297" y="367573"/>
                        <a:pt x="1285532" y="373402"/>
                        <a:pt x="1279683" y="373402"/>
                      </a:cubicBezTo>
                      <a:cubicBezTo>
                        <a:pt x="1271898" y="373402"/>
                        <a:pt x="1266069" y="367573"/>
                        <a:pt x="1266069" y="361725"/>
                      </a:cubicBezTo>
                      <a:lnTo>
                        <a:pt x="1266069" y="237271"/>
                      </a:lnTo>
                      <a:cubicBezTo>
                        <a:pt x="1266069" y="229487"/>
                        <a:pt x="1271898" y="223658"/>
                        <a:pt x="1279683" y="223658"/>
                      </a:cubicBezTo>
                      <a:close/>
                      <a:moveTo>
                        <a:pt x="1446950" y="217809"/>
                      </a:moveTo>
                      <a:cubicBezTo>
                        <a:pt x="1458607" y="217809"/>
                        <a:pt x="1458607" y="223658"/>
                        <a:pt x="1458607" y="229486"/>
                      </a:cubicBezTo>
                      <a:lnTo>
                        <a:pt x="1458607" y="392843"/>
                      </a:lnTo>
                      <a:cubicBezTo>
                        <a:pt x="1458607" y="398692"/>
                        <a:pt x="1458607" y="404521"/>
                        <a:pt x="1446950" y="404521"/>
                      </a:cubicBezTo>
                      <a:cubicBezTo>
                        <a:pt x="1441102" y="404521"/>
                        <a:pt x="1435274" y="398692"/>
                        <a:pt x="1435274" y="392843"/>
                      </a:cubicBezTo>
                      <a:lnTo>
                        <a:pt x="1435274" y="229486"/>
                      </a:lnTo>
                      <a:cubicBezTo>
                        <a:pt x="1435274" y="223658"/>
                        <a:pt x="1441102" y="217809"/>
                        <a:pt x="1446950" y="217809"/>
                      </a:cubicBezTo>
                      <a:close/>
                      <a:moveTo>
                        <a:pt x="106944" y="112798"/>
                      </a:moveTo>
                      <a:cubicBezTo>
                        <a:pt x="112793" y="112798"/>
                        <a:pt x="118621" y="118627"/>
                        <a:pt x="118621" y="126411"/>
                      </a:cubicBezTo>
                      <a:lnTo>
                        <a:pt x="118621" y="206153"/>
                      </a:lnTo>
                      <a:lnTo>
                        <a:pt x="117715" y="208145"/>
                      </a:lnTo>
                      <a:lnTo>
                        <a:pt x="121786" y="209795"/>
                      </a:lnTo>
                      <a:cubicBezTo>
                        <a:pt x="124461" y="211981"/>
                        <a:pt x="126407" y="214895"/>
                        <a:pt x="126407" y="217809"/>
                      </a:cubicBezTo>
                      <a:lnTo>
                        <a:pt x="126407" y="285895"/>
                      </a:lnTo>
                      <a:cubicBezTo>
                        <a:pt x="126407" y="291723"/>
                        <a:pt x="118623" y="297551"/>
                        <a:pt x="112795" y="297551"/>
                      </a:cubicBezTo>
                      <a:cubicBezTo>
                        <a:pt x="106946" y="297551"/>
                        <a:pt x="101118" y="291723"/>
                        <a:pt x="101118" y="285895"/>
                      </a:cubicBezTo>
                      <a:lnTo>
                        <a:pt x="101118" y="217809"/>
                      </a:lnTo>
                      <a:lnTo>
                        <a:pt x="101932" y="216019"/>
                      </a:lnTo>
                      <a:lnTo>
                        <a:pt x="96746" y="214167"/>
                      </a:lnTo>
                      <a:cubicBezTo>
                        <a:pt x="95289" y="211981"/>
                        <a:pt x="95289" y="209067"/>
                        <a:pt x="95289" y="206153"/>
                      </a:cubicBezTo>
                      <a:lnTo>
                        <a:pt x="95289" y="126411"/>
                      </a:lnTo>
                      <a:cubicBezTo>
                        <a:pt x="95289" y="118627"/>
                        <a:pt x="95289" y="112798"/>
                        <a:pt x="106944" y="112798"/>
                      </a:cubicBezTo>
                      <a:close/>
                      <a:moveTo>
                        <a:pt x="1347747" y="19442"/>
                      </a:moveTo>
                      <a:cubicBezTo>
                        <a:pt x="1355531" y="19442"/>
                        <a:pt x="1361360" y="25270"/>
                        <a:pt x="1361360" y="33055"/>
                      </a:cubicBezTo>
                      <a:lnTo>
                        <a:pt x="1361360" y="192540"/>
                      </a:lnTo>
                      <a:cubicBezTo>
                        <a:pt x="1361360" y="200304"/>
                        <a:pt x="1355531" y="206153"/>
                        <a:pt x="1347747" y="206153"/>
                      </a:cubicBezTo>
                      <a:cubicBezTo>
                        <a:pt x="1341919" y="206153"/>
                        <a:pt x="1336091" y="200304"/>
                        <a:pt x="1336091" y="192540"/>
                      </a:cubicBezTo>
                      <a:lnTo>
                        <a:pt x="1336091" y="33055"/>
                      </a:lnTo>
                      <a:cubicBezTo>
                        <a:pt x="1336091" y="25270"/>
                        <a:pt x="1341919" y="19442"/>
                        <a:pt x="1347747" y="19442"/>
                      </a:cubicBezTo>
                      <a:close/>
                      <a:moveTo>
                        <a:pt x="1180498" y="19442"/>
                      </a:moveTo>
                      <a:cubicBezTo>
                        <a:pt x="1186326" y="19442"/>
                        <a:pt x="1192174" y="25270"/>
                        <a:pt x="1192174" y="33055"/>
                      </a:cubicBezTo>
                      <a:lnTo>
                        <a:pt x="1192174" y="155571"/>
                      </a:lnTo>
                      <a:cubicBezTo>
                        <a:pt x="1192174" y="169184"/>
                        <a:pt x="1186326" y="169184"/>
                        <a:pt x="1180498" y="169184"/>
                      </a:cubicBezTo>
                      <a:cubicBezTo>
                        <a:pt x="1172713" y="169184"/>
                        <a:pt x="1168821" y="163356"/>
                        <a:pt x="1168821" y="155571"/>
                      </a:cubicBezTo>
                      <a:lnTo>
                        <a:pt x="1168821" y="33055"/>
                      </a:lnTo>
                      <a:cubicBezTo>
                        <a:pt x="1168821" y="25270"/>
                        <a:pt x="1168821" y="19442"/>
                        <a:pt x="1180498" y="19442"/>
                      </a:cubicBezTo>
                      <a:close/>
                      <a:moveTo>
                        <a:pt x="13613" y="0"/>
                      </a:moveTo>
                      <a:cubicBezTo>
                        <a:pt x="21378" y="0"/>
                        <a:pt x="27227" y="5829"/>
                        <a:pt x="27227" y="13614"/>
                      </a:cubicBezTo>
                      <a:lnTo>
                        <a:pt x="27227" y="81680"/>
                      </a:lnTo>
                      <a:cubicBezTo>
                        <a:pt x="27227" y="89464"/>
                        <a:pt x="21378" y="95293"/>
                        <a:pt x="13613" y="95293"/>
                      </a:cubicBezTo>
                      <a:cubicBezTo>
                        <a:pt x="5828" y="95293"/>
                        <a:pt x="0" y="89464"/>
                        <a:pt x="0" y="81680"/>
                      </a:cubicBezTo>
                      <a:lnTo>
                        <a:pt x="0" y="13614"/>
                      </a:lnTo>
                      <a:cubicBezTo>
                        <a:pt x="0" y="5829"/>
                        <a:pt x="5828" y="0"/>
                        <a:pt x="136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4477;p42">
                  <a:extLst>
                    <a:ext uri="{FF2B5EF4-FFF2-40B4-BE49-F238E27FC236}">
                      <a16:creationId xmlns:a16="http://schemas.microsoft.com/office/drawing/2014/main" id="{E4FE052B-9815-C62F-BFB9-2C19A39FB3A9}"/>
                    </a:ext>
                  </a:extLst>
                </p:cNvPr>
                <p:cNvSpPr/>
                <p:nvPr/>
              </p:nvSpPr>
              <p:spPr>
                <a:xfrm>
                  <a:off x="1564586" y="4283706"/>
                  <a:ext cx="1577274" cy="235335"/>
                </a:xfrm>
                <a:custGeom>
                  <a:avLst/>
                  <a:gdLst/>
                  <a:ahLst/>
                  <a:cxnLst/>
                  <a:rect l="l" t="t" r="r" b="b"/>
                  <a:pathLst>
                    <a:path w="76587" h="11427" extrusionOk="0">
                      <a:moveTo>
                        <a:pt x="0" y="0"/>
                      </a:moveTo>
                      <a:lnTo>
                        <a:pt x="0" y="9349"/>
                      </a:lnTo>
                      <a:cubicBezTo>
                        <a:pt x="0" y="10577"/>
                        <a:pt x="16904" y="11427"/>
                        <a:pt x="38246" y="11427"/>
                      </a:cubicBezTo>
                      <a:cubicBezTo>
                        <a:pt x="59588" y="11427"/>
                        <a:pt x="76586" y="10577"/>
                        <a:pt x="76586" y="9349"/>
                      </a:cubicBezTo>
                      <a:lnTo>
                        <a:pt x="76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4478;p42">
                  <a:extLst>
                    <a:ext uri="{FF2B5EF4-FFF2-40B4-BE49-F238E27FC236}">
                      <a16:creationId xmlns:a16="http://schemas.microsoft.com/office/drawing/2014/main" id="{4E980906-2765-6E47-F429-A02B1BC4CB78}"/>
                    </a:ext>
                  </a:extLst>
                </p:cNvPr>
                <p:cNvSpPr/>
                <p:nvPr/>
              </p:nvSpPr>
              <p:spPr>
                <a:xfrm>
                  <a:off x="1552910" y="4272029"/>
                  <a:ext cx="1600609" cy="260623"/>
                </a:xfrm>
                <a:custGeom>
                  <a:avLst/>
                  <a:gdLst/>
                  <a:ahLst/>
                  <a:cxnLst/>
                  <a:rect l="l" t="t" r="r" b="b"/>
                  <a:pathLst>
                    <a:path w="77720" h="12655" extrusionOk="0">
                      <a:moveTo>
                        <a:pt x="76492" y="1134"/>
                      </a:moveTo>
                      <a:lnTo>
                        <a:pt x="76492" y="9633"/>
                      </a:lnTo>
                      <a:cubicBezTo>
                        <a:pt x="74415" y="10577"/>
                        <a:pt x="59400" y="11427"/>
                        <a:pt x="38813" y="11427"/>
                      </a:cubicBezTo>
                      <a:cubicBezTo>
                        <a:pt x="18321" y="11427"/>
                        <a:pt x="3023" y="10577"/>
                        <a:pt x="1228" y="9633"/>
                      </a:cubicBezTo>
                      <a:lnTo>
                        <a:pt x="1228" y="1134"/>
                      </a:lnTo>
                      <a:close/>
                      <a:moveTo>
                        <a:pt x="567" y="1"/>
                      </a:moveTo>
                      <a:cubicBezTo>
                        <a:pt x="190" y="1"/>
                        <a:pt x="1" y="190"/>
                        <a:pt x="1" y="567"/>
                      </a:cubicBezTo>
                      <a:lnTo>
                        <a:pt x="1" y="9916"/>
                      </a:lnTo>
                      <a:cubicBezTo>
                        <a:pt x="1" y="10861"/>
                        <a:pt x="1" y="11427"/>
                        <a:pt x="11710" y="11994"/>
                      </a:cubicBezTo>
                      <a:cubicBezTo>
                        <a:pt x="18982" y="12655"/>
                        <a:pt x="28709" y="12655"/>
                        <a:pt x="38813" y="12655"/>
                      </a:cubicBezTo>
                      <a:cubicBezTo>
                        <a:pt x="49012" y="12655"/>
                        <a:pt x="58455" y="12655"/>
                        <a:pt x="65632" y="11994"/>
                      </a:cubicBezTo>
                      <a:cubicBezTo>
                        <a:pt x="77720" y="11427"/>
                        <a:pt x="77720" y="10861"/>
                        <a:pt x="77720" y="9916"/>
                      </a:cubicBezTo>
                      <a:lnTo>
                        <a:pt x="77720" y="567"/>
                      </a:lnTo>
                      <a:cubicBezTo>
                        <a:pt x="77720" y="1"/>
                        <a:pt x="77437" y="1"/>
                        <a:pt x="77153"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4479;p42">
                  <a:extLst>
                    <a:ext uri="{FF2B5EF4-FFF2-40B4-BE49-F238E27FC236}">
                      <a16:creationId xmlns:a16="http://schemas.microsoft.com/office/drawing/2014/main" id="{ED96D1FD-6217-5DE2-FA55-6F336F15DD4C}"/>
                    </a:ext>
                  </a:extLst>
                </p:cNvPr>
                <p:cNvSpPr/>
                <p:nvPr/>
              </p:nvSpPr>
              <p:spPr>
                <a:xfrm>
                  <a:off x="1564586" y="4235082"/>
                  <a:ext cx="1577274" cy="93375"/>
                </a:xfrm>
                <a:custGeom>
                  <a:avLst/>
                  <a:gdLst/>
                  <a:ahLst/>
                  <a:cxnLst/>
                  <a:rect l="l" t="t" r="r" b="b"/>
                  <a:pathLst>
                    <a:path w="76587" h="4534" extrusionOk="0">
                      <a:moveTo>
                        <a:pt x="38246" y="1"/>
                      </a:moveTo>
                      <a:cubicBezTo>
                        <a:pt x="16904" y="1"/>
                        <a:pt x="0" y="1134"/>
                        <a:pt x="0" y="2361"/>
                      </a:cubicBezTo>
                      <a:cubicBezTo>
                        <a:pt x="0" y="3306"/>
                        <a:pt x="16904" y="4533"/>
                        <a:pt x="38246" y="4533"/>
                      </a:cubicBezTo>
                      <a:cubicBezTo>
                        <a:pt x="59588" y="4533"/>
                        <a:pt x="76586" y="3306"/>
                        <a:pt x="76586" y="2361"/>
                      </a:cubicBezTo>
                      <a:cubicBezTo>
                        <a:pt x="76586" y="1134"/>
                        <a:pt x="59399" y="1"/>
                        <a:pt x="38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4480;p42">
                  <a:extLst>
                    <a:ext uri="{FF2B5EF4-FFF2-40B4-BE49-F238E27FC236}">
                      <a16:creationId xmlns:a16="http://schemas.microsoft.com/office/drawing/2014/main" id="{2151BD33-E26A-64AA-3F96-468C4FCE750A}"/>
                    </a:ext>
                  </a:extLst>
                </p:cNvPr>
                <p:cNvSpPr/>
                <p:nvPr/>
              </p:nvSpPr>
              <p:spPr>
                <a:xfrm>
                  <a:off x="1552910" y="4221467"/>
                  <a:ext cx="1600609" cy="118645"/>
                </a:xfrm>
                <a:custGeom>
                  <a:avLst/>
                  <a:gdLst/>
                  <a:ahLst/>
                  <a:cxnLst/>
                  <a:rect l="l" t="t" r="r" b="b"/>
                  <a:pathLst>
                    <a:path w="77720" h="5761" extrusionOk="0">
                      <a:moveTo>
                        <a:pt x="38813" y="1228"/>
                      </a:moveTo>
                      <a:cubicBezTo>
                        <a:pt x="57322" y="1228"/>
                        <a:pt x="71393" y="2172"/>
                        <a:pt x="75642" y="3022"/>
                      </a:cubicBezTo>
                      <a:cubicBezTo>
                        <a:pt x="71393" y="3589"/>
                        <a:pt x="57322" y="4533"/>
                        <a:pt x="38813" y="4533"/>
                      </a:cubicBezTo>
                      <a:cubicBezTo>
                        <a:pt x="20398" y="4533"/>
                        <a:pt x="6044" y="3589"/>
                        <a:pt x="2078" y="3022"/>
                      </a:cubicBezTo>
                      <a:cubicBezTo>
                        <a:pt x="6044" y="2172"/>
                        <a:pt x="20210" y="1228"/>
                        <a:pt x="38813" y="1228"/>
                      </a:cubicBezTo>
                      <a:close/>
                      <a:moveTo>
                        <a:pt x="38813" y="0"/>
                      </a:moveTo>
                      <a:cubicBezTo>
                        <a:pt x="28709" y="0"/>
                        <a:pt x="18982" y="378"/>
                        <a:pt x="11710" y="945"/>
                      </a:cubicBezTo>
                      <a:cubicBezTo>
                        <a:pt x="1" y="1511"/>
                        <a:pt x="1" y="2172"/>
                        <a:pt x="1" y="3022"/>
                      </a:cubicBezTo>
                      <a:cubicBezTo>
                        <a:pt x="1" y="3589"/>
                        <a:pt x="1" y="4250"/>
                        <a:pt x="11710" y="5194"/>
                      </a:cubicBezTo>
                      <a:cubicBezTo>
                        <a:pt x="18982" y="5478"/>
                        <a:pt x="28709" y="5761"/>
                        <a:pt x="38813" y="5761"/>
                      </a:cubicBezTo>
                      <a:cubicBezTo>
                        <a:pt x="49012" y="5761"/>
                        <a:pt x="58455" y="5478"/>
                        <a:pt x="65632" y="5194"/>
                      </a:cubicBezTo>
                      <a:cubicBezTo>
                        <a:pt x="77720" y="4250"/>
                        <a:pt x="77720" y="3589"/>
                        <a:pt x="77720" y="3022"/>
                      </a:cubicBezTo>
                      <a:cubicBezTo>
                        <a:pt x="77720" y="2172"/>
                        <a:pt x="77720" y="1511"/>
                        <a:pt x="65632" y="945"/>
                      </a:cubicBezTo>
                      <a:cubicBezTo>
                        <a:pt x="58455" y="378"/>
                        <a:pt x="49106" y="0"/>
                        <a:pt x="388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4481;p42">
                  <a:extLst>
                    <a:ext uri="{FF2B5EF4-FFF2-40B4-BE49-F238E27FC236}">
                      <a16:creationId xmlns:a16="http://schemas.microsoft.com/office/drawing/2014/main" id="{290A35E5-9C2D-6EAF-55FC-2E86A1DD97B8}"/>
                    </a:ext>
                  </a:extLst>
                </p:cNvPr>
                <p:cNvSpPr/>
                <p:nvPr/>
              </p:nvSpPr>
              <p:spPr>
                <a:xfrm>
                  <a:off x="1745447" y="4246758"/>
                  <a:ext cx="1209705" cy="56410"/>
                </a:xfrm>
                <a:custGeom>
                  <a:avLst/>
                  <a:gdLst/>
                  <a:ahLst/>
                  <a:cxnLst/>
                  <a:rect l="l" t="t" r="r" b="b"/>
                  <a:pathLst>
                    <a:path w="58739" h="2739" extrusionOk="0">
                      <a:moveTo>
                        <a:pt x="29464" y="0"/>
                      </a:moveTo>
                      <a:cubicBezTo>
                        <a:pt x="13221" y="0"/>
                        <a:pt x="1" y="567"/>
                        <a:pt x="1" y="1511"/>
                      </a:cubicBezTo>
                      <a:cubicBezTo>
                        <a:pt x="1" y="2078"/>
                        <a:pt x="13221" y="2739"/>
                        <a:pt x="29464" y="2739"/>
                      </a:cubicBezTo>
                      <a:cubicBezTo>
                        <a:pt x="45801" y="2739"/>
                        <a:pt x="58739" y="2078"/>
                        <a:pt x="58739" y="1511"/>
                      </a:cubicBezTo>
                      <a:cubicBezTo>
                        <a:pt x="58739" y="567"/>
                        <a:pt x="45518"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 name="Google Shape;4482;p42">
                  <a:extLst>
                    <a:ext uri="{FF2B5EF4-FFF2-40B4-BE49-F238E27FC236}">
                      <a16:creationId xmlns:a16="http://schemas.microsoft.com/office/drawing/2014/main" id="{2B57FDD0-E597-4099-D4CD-F71C3D757604}"/>
                    </a:ext>
                  </a:extLst>
                </p:cNvPr>
                <p:cNvSpPr/>
                <p:nvPr/>
              </p:nvSpPr>
              <p:spPr>
                <a:xfrm>
                  <a:off x="1733791" y="4235082"/>
                  <a:ext cx="1234973" cy="79763"/>
                </a:xfrm>
                <a:custGeom>
                  <a:avLst/>
                  <a:gdLst/>
                  <a:ahLst/>
                  <a:cxnLst/>
                  <a:rect l="l" t="t" r="r" b="b"/>
                  <a:pathLst>
                    <a:path w="59966" h="3873" extrusionOk="0">
                      <a:moveTo>
                        <a:pt x="30030" y="1134"/>
                      </a:moveTo>
                      <a:cubicBezTo>
                        <a:pt x="42401" y="1134"/>
                        <a:pt x="52128" y="1511"/>
                        <a:pt x="56283" y="2078"/>
                      </a:cubicBezTo>
                      <a:cubicBezTo>
                        <a:pt x="52128" y="2361"/>
                        <a:pt x="42401" y="2645"/>
                        <a:pt x="30030" y="2645"/>
                      </a:cubicBezTo>
                      <a:cubicBezTo>
                        <a:pt x="17754" y="2645"/>
                        <a:pt x="7838" y="2361"/>
                        <a:pt x="3589" y="2078"/>
                      </a:cubicBezTo>
                      <a:cubicBezTo>
                        <a:pt x="7838" y="1511"/>
                        <a:pt x="17470" y="1134"/>
                        <a:pt x="30030" y="1134"/>
                      </a:cubicBezTo>
                      <a:close/>
                      <a:moveTo>
                        <a:pt x="30030" y="1"/>
                      </a:moveTo>
                      <a:cubicBezTo>
                        <a:pt x="22003" y="1"/>
                        <a:pt x="14732" y="284"/>
                        <a:pt x="9066" y="284"/>
                      </a:cubicBezTo>
                      <a:cubicBezTo>
                        <a:pt x="0" y="850"/>
                        <a:pt x="0" y="1134"/>
                        <a:pt x="0" y="2078"/>
                      </a:cubicBezTo>
                      <a:cubicBezTo>
                        <a:pt x="0" y="2645"/>
                        <a:pt x="0" y="2928"/>
                        <a:pt x="9066" y="3589"/>
                      </a:cubicBezTo>
                      <a:cubicBezTo>
                        <a:pt x="14732" y="3872"/>
                        <a:pt x="22003" y="3872"/>
                        <a:pt x="30030" y="3872"/>
                      </a:cubicBezTo>
                      <a:cubicBezTo>
                        <a:pt x="38151" y="3872"/>
                        <a:pt x="45140" y="3872"/>
                        <a:pt x="50900" y="3589"/>
                      </a:cubicBezTo>
                      <a:cubicBezTo>
                        <a:pt x="59966" y="2928"/>
                        <a:pt x="59966" y="2645"/>
                        <a:pt x="59966" y="2078"/>
                      </a:cubicBezTo>
                      <a:cubicBezTo>
                        <a:pt x="59966" y="1134"/>
                        <a:pt x="59966" y="850"/>
                        <a:pt x="50900" y="284"/>
                      </a:cubicBezTo>
                      <a:cubicBezTo>
                        <a:pt x="45140" y="284"/>
                        <a:pt x="37963" y="1"/>
                        <a:pt x="3003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4483;p42">
                  <a:extLst>
                    <a:ext uri="{FF2B5EF4-FFF2-40B4-BE49-F238E27FC236}">
                      <a16:creationId xmlns:a16="http://schemas.microsoft.com/office/drawing/2014/main" id="{F1E59BBE-07F3-8EBC-0A4A-3B3CB04BCF69}"/>
                    </a:ext>
                  </a:extLst>
                </p:cNvPr>
                <p:cNvSpPr/>
                <p:nvPr/>
              </p:nvSpPr>
              <p:spPr>
                <a:xfrm>
                  <a:off x="3048485" y="4289532"/>
                  <a:ext cx="25310" cy="180902"/>
                </a:xfrm>
                <a:custGeom>
                  <a:avLst/>
                  <a:gdLst/>
                  <a:ahLst/>
                  <a:cxnLst/>
                  <a:rect l="l" t="t" r="r" b="b"/>
                  <a:pathLst>
                    <a:path w="1229" h="8784" extrusionOk="0">
                      <a:moveTo>
                        <a:pt x="567" y="1"/>
                      </a:moveTo>
                      <a:cubicBezTo>
                        <a:pt x="284" y="1"/>
                        <a:pt x="1" y="284"/>
                        <a:pt x="1" y="662"/>
                      </a:cubicBezTo>
                      <a:lnTo>
                        <a:pt x="1" y="8216"/>
                      </a:lnTo>
                      <a:cubicBezTo>
                        <a:pt x="1" y="8500"/>
                        <a:pt x="284" y="8783"/>
                        <a:pt x="567" y="8783"/>
                      </a:cubicBezTo>
                      <a:cubicBezTo>
                        <a:pt x="945" y="8783"/>
                        <a:pt x="1228" y="8500"/>
                        <a:pt x="1228" y="8216"/>
                      </a:cubicBezTo>
                      <a:lnTo>
                        <a:pt x="1228" y="662"/>
                      </a:lnTo>
                      <a:cubicBezTo>
                        <a:pt x="1228" y="284"/>
                        <a:pt x="945" y="1"/>
                        <a:pt x="56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4486;p42">
                  <a:extLst>
                    <a:ext uri="{FF2B5EF4-FFF2-40B4-BE49-F238E27FC236}">
                      <a16:creationId xmlns:a16="http://schemas.microsoft.com/office/drawing/2014/main" id="{E0795E45-CE05-7EBC-A3B8-331BEB2F080C}"/>
                    </a:ext>
                  </a:extLst>
                </p:cNvPr>
                <p:cNvSpPr/>
                <p:nvPr/>
              </p:nvSpPr>
              <p:spPr>
                <a:xfrm>
                  <a:off x="2546721" y="4390671"/>
                  <a:ext cx="23353" cy="136152"/>
                </a:xfrm>
                <a:custGeom>
                  <a:avLst/>
                  <a:gdLst/>
                  <a:ahLst/>
                  <a:cxnLst/>
                  <a:rect l="l" t="t" r="r" b="b"/>
                  <a:pathLst>
                    <a:path w="1134" h="6611" extrusionOk="0">
                      <a:moveTo>
                        <a:pt x="567" y="0"/>
                      </a:moveTo>
                      <a:cubicBezTo>
                        <a:pt x="284" y="0"/>
                        <a:pt x="1" y="284"/>
                        <a:pt x="1" y="567"/>
                      </a:cubicBezTo>
                      <a:lnTo>
                        <a:pt x="1" y="5950"/>
                      </a:lnTo>
                      <a:cubicBezTo>
                        <a:pt x="1" y="6233"/>
                        <a:pt x="284" y="6611"/>
                        <a:pt x="567" y="6611"/>
                      </a:cubicBezTo>
                      <a:cubicBezTo>
                        <a:pt x="850" y="6611"/>
                        <a:pt x="1134" y="6233"/>
                        <a:pt x="1134" y="5950"/>
                      </a:cubicBezTo>
                      <a:lnTo>
                        <a:pt x="1134" y="567"/>
                      </a:lnTo>
                      <a:cubicBezTo>
                        <a:pt x="1134" y="284"/>
                        <a:pt x="850" y="0"/>
                        <a:pt x="56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4487;p42">
                  <a:extLst>
                    <a:ext uri="{FF2B5EF4-FFF2-40B4-BE49-F238E27FC236}">
                      <a16:creationId xmlns:a16="http://schemas.microsoft.com/office/drawing/2014/main" id="{625C73E4-AB13-1E61-6635-CB1E424CE9ED}"/>
                    </a:ext>
                  </a:extLst>
                </p:cNvPr>
                <p:cNvSpPr/>
                <p:nvPr/>
              </p:nvSpPr>
              <p:spPr>
                <a:xfrm>
                  <a:off x="2309450" y="4378995"/>
                  <a:ext cx="25310" cy="159505"/>
                </a:xfrm>
                <a:custGeom>
                  <a:avLst/>
                  <a:gdLst/>
                  <a:ahLst/>
                  <a:cxnLst/>
                  <a:rect l="l" t="t" r="r" b="b"/>
                  <a:pathLst>
                    <a:path w="1229" h="7745" extrusionOk="0">
                      <a:moveTo>
                        <a:pt x="662" y="1"/>
                      </a:moveTo>
                      <a:cubicBezTo>
                        <a:pt x="284" y="1"/>
                        <a:pt x="1" y="284"/>
                        <a:pt x="1" y="567"/>
                      </a:cubicBezTo>
                      <a:lnTo>
                        <a:pt x="1" y="7178"/>
                      </a:lnTo>
                      <a:cubicBezTo>
                        <a:pt x="1" y="7461"/>
                        <a:pt x="284" y="7744"/>
                        <a:pt x="662" y="7744"/>
                      </a:cubicBezTo>
                      <a:cubicBezTo>
                        <a:pt x="945" y="7744"/>
                        <a:pt x="1228" y="7461"/>
                        <a:pt x="1228" y="7178"/>
                      </a:cubicBezTo>
                      <a:lnTo>
                        <a:pt x="1228" y="567"/>
                      </a:lnTo>
                      <a:cubicBezTo>
                        <a:pt x="1228" y="284"/>
                        <a:pt x="945" y="1"/>
                        <a:pt x="66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4490;p42">
                  <a:extLst>
                    <a:ext uri="{FF2B5EF4-FFF2-40B4-BE49-F238E27FC236}">
                      <a16:creationId xmlns:a16="http://schemas.microsoft.com/office/drawing/2014/main" id="{AB7E0DCB-3D9A-EE8C-1E21-CA3E6FBA5E7A}"/>
                    </a:ext>
                  </a:extLst>
                </p:cNvPr>
                <p:cNvSpPr/>
                <p:nvPr/>
              </p:nvSpPr>
              <p:spPr>
                <a:xfrm>
                  <a:off x="2062459" y="4396501"/>
                  <a:ext cx="25310" cy="122537"/>
                </a:xfrm>
                <a:custGeom>
                  <a:avLst/>
                  <a:gdLst/>
                  <a:ahLst/>
                  <a:cxnLst/>
                  <a:rect l="l" t="t" r="r" b="b"/>
                  <a:pathLst>
                    <a:path w="1229" h="5950" extrusionOk="0">
                      <a:moveTo>
                        <a:pt x="567" y="1"/>
                      </a:moveTo>
                      <a:cubicBezTo>
                        <a:pt x="0" y="1"/>
                        <a:pt x="0" y="284"/>
                        <a:pt x="0" y="567"/>
                      </a:cubicBezTo>
                      <a:lnTo>
                        <a:pt x="0" y="5383"/>
                      </a:lnTo>
                      <a:cubicBezTo>
                        <a:pt x="0" y="5667"/>
                        <a:pt x="0" y="5950"/>
                        <a:pt x="567" y="5950"/>
                      </a:cubicBezTo>
                      <a:cubicBezTo>
                        <a:pt x="850" y="5950"/>
                        <a:pt x="1228" y="5667"/>
                        <a:pt x="1228" y="5383"/>
                      </a:cubicBezTo>
                      <a:lnTo>
                        <a:pt x="1228" y="567"/>
                      </a:lnTo>
                      <a:cubicBezTo>
                        <a:pt x="1228" y="284"/>
                        <a:pt x="850" y="1"/>
                        <a:pt x="56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4491;p42">
                  <a:extLst>
                    <a:ext uri="{FF2B5EF4-FFF2-40B4-BE49-F238E27FC236}">
                      <a16:creationId xmlns:a16="http://schemas.microsoft.com/office/drawing/2014/main" id="{C4BC5BAB-039E-6A5F-46DA-2AE778BCEE84}"/>
                    </a:ext>
                  </a:extLst>
                </p:cNvPr>
                <p:cNvSpPr/>
                <p:nvPr/>
              </p:nvSpPr>
              <p:spPr>
                <a:xfrm>
                  <a:off x="3036808" y="5289171"/>
                  <a:ext cx="1575338" cy="243138"/>
                </a:xfrm>
                <a:custGeom>
                  <a:avLst/>
                  <a:gdLst/>
                  <a:ahLst/>
                  <a:cxnLst/>
                  <a:rect l="l" t="t" r="r" b="b"/>
                  <a:pathLst>
                    <a:path w="76493" h="11806" extrusionOk="0">
                      <a:moveTo>
                        <a:pt x="1" y="1"/>
                      </a:moveTo>
                      <a:lnTo>
                        <a:pt x="1" y="9633"/>
                      </a:lnTo>
                      <a:cubicBezTo>
                        <a:pt x="1" y="10861"/>
                        <a:pt x="17094" y="11805"/>
                        <a:pt x="38247" y="11805"/>
                      </a:cubicBezTo>
                      <a:cubicBezTo>
                        <a:pt x="59400" y="11805"/>
                        <a:pt x="76493" y="10861"/>
                        <a:pt x="76493" y="9633"/>
                      </a:cubicBezTo>
                      <a:lnTo>
                        <a:pt x="76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4492;p42">
                  <a:extLst>
                    <a:ext uri="{FF2B5EF4-FFF2-40B4-BE49-F238E27FC236}">
                      <a16:creationId xmlns:a16="http://schemas.microsoft.com/office/drawing/2014/main" id="{19EB510C-7BB6-720C-842C-3DA6B7C8ED5A}"/>
                    </a:ext>
                  </a:extLst>
                </p:cNvPr>
                <p:cNvSpPr/>
                <p:nvPr/>
              </p:nvSpPr>
              <p:spPr>
                <a:xfrm>
                  <a:off x="3023196" y="5277515"/>
                  <a:ext cx="1600630" cy="266453"/>
                </a:xfrm>
                <a:custGeom>
                  <a:avLst/>
                  <a:gdLst/>
                  <a:ahLst/>
                  <a:cxnLst/>
                  <a:rect l="l" t="t" r="r" b="b"/>
                  <a:pathLst>
                    <a:path w="77721" h="12938" extrusionOk="0">
                      <a:moveTo>
                        <a:pt x="76587" y="1134"/>
                      </a:moveTo>
                      <a:lnTo>
                        <a:pt x="76587" y="9916"/>
                      </a:lnTo>
                      <a:cubicBezTo>
                        <a:pt x="74509" y="10860"/>
                        <a:pt x="59400" y="11710"/>
                        <a:pt x="38908" y="11710"/>
                      </a:cubicBezTo>
                      <a:cubicBezTo>
                        <a:pt x="18416" y="11710"/>
                        <a:pt x="3306" y="10860"/>
                        <a:pt x="1229" y="9916"/>
                      </a:cubicBezTo>
                      <a:lnTo>
                        <a:pt x="1229" y="1134"/>
                      </a:lnTo>
                      <a:close/>
                      <a:moveTo>
                        <a:pt x="662" y="0"/>
                      </a:moveTo>
                      <a:cubicBezTo>
                        <a:pt x="379" y="0"/>
                        <a:pt x="1" y="284"/>
                        <a:pt x="1" y="567"/>
                      </a:cubicBezTo>
                      <a:lnTo>
                        <a:pt x="1" y="10199"/>
                      </a:lnTo>
                      <a:cubicBezTo>
                        <a:pt x="1" y="11144"/>
                        <a:pt x="1" y="11710"/>
                        <a:pt x="11805" y="12371"/>
                      </a:cubicBezTo>
                      <a:cubicBezTo>
                        <a:pt x="18982" y="12938"/>
                        <a:pt x="28614" y="12938"/>
                        <a:pt x="38908" y="12938"/>
                      </a:cubicBezTo>
                      <a:cubicBezTo>
                        <a:pt x="49107" y="12938"/>
                        <a:pt x="58739" y="12938"/>
                        <a:pt x="66010" y="12371"/>
                      </a:cubicBezTo>
                      <a:cubicBezTo>
                        <a:pt x="77720" y="11710"/>
                        <a:pt x="77720" y="11144"/>
                        <a:pt x="77720" y="10199"/>
                      </a:cubicBezTo>
                      <a:lnTo>
                        <a:pt x="77720" y="567"/>
                      </a:lnTo>
                      <a:cubicBezTo>
                        <a:pt x="77720" y="284"/>
                        <a:pt x="77437" y="0"/>
                        <a:pt x="77154"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4493;p42">
                  <a:extLst>
                    <a:ext uri="{FF2B5EF4-FFF2-40B4-BE49-F238E27FC236}">
                      <a16:creationId xmlns:a16="http://schemas.microsoft.com/office/drawing/2014/main" id="{31405928-5BE3-4BBA-5AA9-FBB855D304D9}"/>
                    </a:ext>
                  </a:extLst>
                </p:cNvPr>
                <p:cNvSpPr/>
                <p:nvPr/>
              </p:nvSpPr>
              <p:spPr>
                <a:xfrm>
                  <a:off x="3036808" y="5246397"/>
                  <a:ext cx="1575338" cy="91419"/>
                </a:xfrm>
                <a:custGeom>
                  <a:avLst/>
                  <a:gdLst/>
                  <a:ahLst/>
                  <a:cxnLst/>
                  <a:rect l="l" t="t" r="r" b="b"/>
                  <a:pathLst>
                    <a:path w="76493" h="4439" extrusionOk="0">
                      <a:moveTo>
                        <a:pt x="38247" y="0"/>
                      </a:moveTo>
                      <a:cubicBezTo>
                        <a:pt x="17094" y="0"/>
                        <a:pt x="1" y="1228"/>
                        <a:pt x="1" y="2078"/>
                      </a:cubicBezTo>
                      <a:cubicBezTo>
                        <a:pt x="1" y="3306"/>
                        <a:pt x="17094" y="4439"/>
                        <a:pt x="38247" y="4439"/>
                      </a:cubicBezTo>
                      <a:cubicBezTo>
                        <a:pt x="59400" y="4439"/>
                        <a:pt x="76493" y="3306"/>
                        <a:pt x="76493" y="2078"/>
                      </a:cubicBezTo>
                      <a:cubicBezTo>
                        <a:pt x="76493" y="1228"/>
                        <a:pt x="59306"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4494;p42">
                  <a:extLst>
                    <a:ext uri="{FF2B5EF4-FFF2-40B4-BE49-F238E27FC236}">
                      <a16:creationId xmlns:a16="http://schemas.microsoft.com/office/drawing/2014/main" id="{61F99242-9408-B582-8BBA-4B69E78B28A3}"/>
                    </a:ext>
                  </a:extLst>
                </p:cNvPr>
                <p:cNvSpPr/>
                <p:nvPr/>
              </p:nvSpPr>
              <p:spPr>
                <a:xfrm>
                  <a:off x="3023196" y="5234717"/>
                  <a:ext cx="1600630" cy="116710"/>
                </a:xfrm>
                <a:custGeom>
                  <a:avLst/>
                  <a:gdLst/>
                  <a:ahLst/>
                  <a:cxnLst/>
                  <a:rect l="l" t="t" r="r" b="b"/>
                  <a:pathLst>
                    <a:path w="77721" h="5667" extrusionOk="0">
                      <a:moveTo>
                        <a:pt x="38908" y="1134"/>
                      </a:moveTo>
                      <a:cubicBezTo>
                        <a:pt x="57511" y="1134"/>
                        <a:pt x="71771" y="2078"/>
                        <a:pt x="75643" y="2645"/>
                      </a:cubicBezTo>
                      <a:cubicBezTo>
                        <a:pt x="71771" y="3589"/>
                        <a:pt x="57511" y="4439"/>
                        <a:pt x="38908" y="4439"/>
                      </a:cubicBezTo>
                      <a:cubicBezTo>
                        <a:pt x="20210" y="4439"/>
                        <a:pt x="6045" y="3589"/>
                        <a:pt x="2173" y="2645"/>
                      </a:cubicBezTo>
                      <a:cubicBezTo>
                        <a:pt x="6045" y="2078"/>
                        <a:pt x="20493" y="1134"/>
                        <a:pt x="38908" y="1134"/>
                      </a:cubicBezTo>
                      <a:close/>
                      <a:moveTo>
                        <a:pt x="38908" y="1"/>
                      </a:moveTo>
                      <a:cubicBezTo>
                        <a:pt x="28614" y="1"/>
                        <a:pt x="18982" y="284"/>
                        <a:pt x="11805" y="851"/>
                      </a:cubicBezTo>
                      <a:cubicBezTo>
                        <a:pt x="1" y="1417"/>
                        <a:pt x="1" y="2078"/>
                        <a:pt x="1" y="2645"/>
                      </a:cubicBezTo>
                      <a:cubicBezTo>
                        <a:pt x="1" y="3589"/>
                        <a:pt x="1" y="4156"/>
                        <a:pt x="11805" y="4723"/>
                      </a:cubicBezTo>
                      <a:cubicBezTo>
                        <a:pt x="18982" y="5384"/>
                        <a:pt x="28614" y="5667"/>
                        <a:pt x="38908" y="5667"/>
                      </a:cubicBezTo>
                      <a:cubicBezTo>
                        <a:pt x="49107" y="5667"/>
                        <a:pt x="58739" y="5384"/>
                        <a:pt x="66010" y="4723"/>
                      </a:cubicBezTo>
                      <a:cubicBezTo>
                        <a:pt x="77720" y="4156"/>
                        <a:pt x="77720" y="3589"/>
                        <a:pt x="77720" y="2645"/>
                      </a:cubicBezTo>
                      <a:cubicBezTo>
                        <a:pt x="77720" y="2078"/>
                        <a:pt x="77720" y="1417"/>
                        <a:pt x="66010" y="851"/>
                      </a:cubicBezTo>
                      <a:cubicBezTo>
                        <a:pt x="58739" y="284"/>
                        <a:pt x="49201" y="1"/>
                        <a:pt x="3890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4495;p42">
                  <a:extLst>
                    <a:ext uri="{FF2B5EF4-FFF2-40B4-BE49-F238E27FC236}">
                      <a16:creationId xmlns:a16="http://schemas.microsoft.com/office/drawing/2014/main" id="{C045EB11-F4DC-24EC-F88A-F5E7F1E4588D}"/>
                    </a:ext>
                  </a:extLst>
                </p:cNvPr>
                <p:cNvSpPr/>
                <p:nvPr/>
              </p:nvSpPr>
              <p:spPr>
                <a:xfrm>
                  <a:off x="3215734" y="5258074"/>
                  <a:ext cx="1215552" cy="56410"/>
                </a:xfrm>
                <a:custGeom>
                  <a:avLst/>
                  <a:gdLst/>
                  <a:ahLst/>
                  <a:cxnLst/>
                  <a:rect l="l" t="t" r="r" b="b"/>
                  <a:pathLst>
                    <a:path w="59023" h="2739" extrusionOk="0">
                      <a:moveTo>
                        <a:pt x="29559" y="0"/>
                      </a:moveTo>
                      <a:cubicBezTo>
                        <a:pt x="13316" y="0"/>
                        <a:pt x="1" y="661"/>
                        <a:pt x="1" y="1511"/>
                      </a:cubicBezTo>
                      <a:cubicBezTo>
                        <a:pt x="1" y="2078"/>
                        <a:pt x="13316" y="2739"/>
                        <a:pt x="29559" y="2739"/>
                      </a:cubicBezTo>
                      <a:cubicBezTo>
                        <a:pt x="45801" y="2739"/>
                        <a:pt x="59022" y="2078"/>
                        <a:pt x="59022" y="1511"/>
                      </a:cubicBezTo>
                      <a:cubicBezTo>
                        <a:pt x="59022" y="661"/>
                        <a:pt x="45801" y="0"/>
                        <a:pt x="29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4496;p42">
                  <a:extLst>
                    <a:ext uri="{FF2B5EF4-FFF2-40B4-BE49-F238E27FC236}">
                      <a16:creationId xmlns:a16="http://schemas.microsoft.com/office/drawing/2014/main" id="{49F2E54E-82FB-54D6-3BE8-FA3991669BB0}"/>
                    </a:ext>
                  </a:extLst>
                </p:cNvPr>
                <p:cNvSpPr/>
                <p:nvPr/>
              </p:nvSpPr>
              <p:spPr>
                <a:xfrm>
                  <a:off x="3204078" y="5246397"/>
                  <a:ext cx="1240823" cy="79763"/>
                </a:xfrm>
                <a:custGeom>
                  <a:avLst/>
                  <a:gdLst/>
                  <a:ahLst/>
                  <a:cxnLst/>
                  <a:rect l="l" t="t" r="r" b="b"/>
                  <a:pathLst>
                    <a:path w="60250" h="3873" extrusionOk="0">
                      <a:moveTo>
                        <a:pt x="30125" y="1228"/>
                      </a:moveTo>
                      <a:cubicBezTo>
                        <a:pt x="42779" y="1228"/>
                        <a:pt x="52128" y="1511"/>
                        <a:pt x="56661" y="2078"/>
                      </a:cubicBezTo>
                      <a:cubicBezTo>
                        <a:pt x="52128" y="2361"/>
                        <a:pt x="42779" y="2645"/>
                        <a:pt x="30125" y="2645"/>
                      </a:cubicBezTo>
                      <a:cubicBezTo>
                        <a:pt x="17471" y="2645"/>
                        <a:pt x="8122" y="2361"/>
                        <a:pt x="3589" y="2078"/>
                      </a:cubicBezTo>
                      <a:cubicBezTo>
                        <a:pt x="8122" y="1511"/>
                        <a:pt x="17471" y="1228"/>
                        <a:pt x="30125" y="1228"/>
                      </a:cubicBezTo>
                      <a:close/>
                      <a:moveTo>
                        <a:pt x="30125" y="0"/>
                      </a:moveTo>
                      <a:cubicBezTo>
                        <a:pt x="22287" y="0"/>
                        <a:pt x="14732" y="284"/>
                        <a:pt x="9349" y="284"/>
                      </a:cubicBezTo>
                      <a:cubicBezTo>
                        <a:pt x="0" y="850"/>
                        <a:pt x="0" y="1228"/>
                        <a:pt x="0" y="2078"/>
                      </a:cubicBezTo>
                      <a:cubicBezTo>
                        <a:pt x="0" y="2645"/>
                        <a:pt x="0" y="3022"/>
                        <a:pt x="9349" y="3589"/>
                      </a:cubicBezTo>
                      <a:cubicBezTo>
                        <a:pt x="14732" y="3872"/>
                        <a:pt x="22287" y="3872"/>
                        <a:pt x="30125" y="3872"/>
                      </a:cubicBezTo>
                      <a:cubicBezTo>
                        <a:pt x="37868" y="3872"/>
                        <a:pt x="45423" y="3872"/>
                        <a:pt x="50900" y="3589"/>
                      </a:cubicBezTo>
                      <a:cubicBezTo>
                        <a:pt x="60249" y="3022"/>
                        <a:pt x="60249" y="2645"/>
                        <a:pt x="60249" y="2078"/>
                      </a:cubicBezTo>
                      <a:cubicBezTo>
                        <a:pt x="60249" y="1228"/>
                        <a:pt x="60249" y="850"/>
                        <a:pt x="50900" y="284"/>
                      </a:cubicBezTo>
                      <a:cubicBezTo>
                        <a:pt x="45423" y="284"/>
                        <a:pt x="37963" y="0"/>
                        <a:pt x="30125"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4505;p42">
                  <a:extLst>
                    <a:ext uri="{FF2B5EF4-FFF2-40B4-BE49-F238E27FC236}">
                      <a16:creationId xmlns:a16="http://schemas.microsoft.com/office/drawing/2014/main" id="{57F31D4B-0B35-F394-BA8D-0B81779B34D0}"/>
                    </a:ext>
                  </a:extLst>
                </p:cNvPr>
                <p:cNvSpPr/>
                <p:nvPr/>
              </p:nvSpPr>
              <p:spPr>
                <a:xfrm>
                  <a:off x="3085432" y="5090804"/>
                  <a:ext cx="1575338" cy="241182"/>
                </a:xfrm>
                <a:custGeom>
                  <a:avLst/>
                  <a:gdLst/>
                  <a:ahLst/>
                  <a:cxnLst/>
                  <a:rect l="l" t="t" r="r" b="b"/>
                  <a:pathLst>
                    <a:path w="76493" h="11711" extrusionOk="0">
                      <a:moveTo>
                        <a:pt x="1" y="1"/>
                      </a:moveTo>
                      <a:lnTo>
                        <a:pt x="1" y="9633"/>
                      </a:lnTo>
                      <a:cubicBezTo>
                        <a:pt x="1" y="10861"/>
                        <a:pt x="17188" y="11711"/>
                        <a:pt x="38247" y="11711"/>
                      </a:cubicBezTo>
                      <a:cubicBezTo>
                        <a:pt x="59305" y="11711"/>
                        <a:pt x="76492" y="10861"/>
                        <a:pt x="76492" y="9633"/>
                      </a:cubicBezTo>
                      <a:lnTo>
                        <a:pt x="764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4506;p42">
                  <a:extLst>
                    <a:ext uri="{FF2B5EF4-FFF2-40B4-BE49-F238E27FC236}">
                      <a16:creationId xmlns:a16="http://schemas.microsoft.com/office/drawing/2014/main" id="{D86D3056-527A-349C-3F17-2EFBB1428F60}"/>
                    </a:ext>
                  </a:extLst>
                </p:cNvPr>
                <p:cNvSpPr/>
                <p:nvPr/>
              </p:nvSpPr>
              <p:spPr>
                <a:xfrm>
                  <a:off x="3073776" y="5077192"/>
                  <a:ext cx="1600609" cy="268409"/>
                </a:xfrm>
                <a:custGeom>
                  <a:avLst/>
                  <a:gdLst/>
                  <a:ahLst/>
                  <a:cxnLst/>
                  <a:rect l="l" t="t" r="r" b="b"/>
                  <a:pathLst>
                    <a:path w="77720" h="13033" extrusionOk="0">
                      <a:moveTo>
                        <a:pt x="76492" y="1228"/>
                      </a:moveTo>
                      <a:lnTo>
                        <a:pt x="76492" y="10011"/>
                      </a:lnTo>
                      <a:cubicBezTo>
                        <a:pt x="74414" y="10861"/>
                        <a:pt x="59399" y="11805"/>
                        <a:pt x="38813" y="11805"/>
                      </a:cubicBezTo>
                      <a:cubicBezTo>
                        <a:pt x="18320" y="11805"/>
                        <a:pt x="2928" y="10861"/>
                        <a:pt x="1133" y="10011"/>
                      </a:cubicBezTo>
                      <a:lnTo>
                        <a:pt x="1133" y="1228"/>
                      </a:lnTo>
                      <a:close/>
                      <a:moveTo>
                        <a:pt x="567" y="1"/>
                      </a:moveTo>
                      <a:cubicBezTo>
                        <a:pt x="283" y="1"/>
                        <a:pt x="0" y="378"/>
                        <a:pt x="0" y="662"/>
                      </a:cubicBezTo>
                      <a:lnTo>
                        <a:pt x="0" y="10294"/>
                      </a:lnTo>
                      <a:cubicBezTo>
                        <a:pt x="0" y="10861"/>
                        <a:pt x="0" y="11522"/>
                        <a:pt x="11710" y="12372"/>
                      </a:cubicBezTo>
                      <a:cubicBezTo>
                        <a:pt x="18981" y="12655"/>
                        <a:pt x="28614" y="13033"/>
                        <a:pt x="38813" y="13033"/>
                      </a:cubicBezTo>
                      <a:cubicBezTo>
                        <a:pt x="49012" y="13033"/>
                        <a:pt x="58738" y="12655"/>
                        <a:pt x="65915" y="12372"/>
                      </a:cubicBezTo>
                      <a:cubicBezTo>
                        <a:pt x="77719" y="11522"/>
                        <a:pt x="77719" y="10861"/>
                        <a:pt x="77719" y="10294"/>
                      </a:cubicBezTo>
                      <a:lnTo>
                        <a:pt x="77719" y="662"/>
                      </a:lnTo>
                      <a:cubicBezTo>
                        <a:pt x="77719" y="378"/>
                        <a:pt x="77436" y="1"/>
                        <a:pt x="7705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4507;p42">
                  <a:extLst>
                    <a:ext uri="{FF2B5EF4-FFF2-40B4-BE49-F238E27FC236}">
                      <a16:creationId xmlns:a16="http://schemas.microsoft.com/office/drawing/2014/main" id="{95B4B85E-802E-D7B9-2788-C215C1C46CB8}"/>
                    </a:ext>
                  </a:extLst>
                </p:cNvPr>
                <p:cNvSpPr/>
                <p:nvPr/>
              </p:nvSpPr>
              <p:spPr>
                <a:xfrm>
                  <a:off x="3085432" y="5048031"/>
                  <a:ext cx="1575338" cy="87527"/>
                </a:xfrm>
                <a:custGeom>
                  <a:avLst/>
                  <a:gdLst/>
                  <a:ahLst/>
                  <a:cxnLst/>
                  <a:rect l="l" t="t" r="r" b="b"/>
                  <a:pathLst>
                    <a:path w="76493" h="4250" extrusionOk="0">
                      <a:moveTo>
                        <a:pt x="38247" y="0"/>
                      </a:moveTo>
                      <a:cubicBezTo>
                        <a:pt x="17188" y="0"/>
                        <a:pt x="1" y="850"/>
                        <a:pt x="1" y="2078"/>
                      </a:cubicBezTo>
                      <a:cubicBezTo>
                        <a:pt x="1" y="3305"/>
                        <a:pt x="17188" y="4250"/>
                        <a:pt x="38247" y="4250"/>
                      </a:cubicBezTo>
                      <a:cubicBezTo>
                        <a:pt x="59305" y="4250"/>
                        <a:pt x="76492" y="3305"/>
                        <a:pt x="76492" y="2078"/>
                      </a:cubicBezTo>
                      <a:cubicBezTo>
                        <a:pt x="76492"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4508;p42">
                  <a:extLst>
                    <a:ext uri="{FF2B5EF4-FFF2-40B4-BE49-F238E27FC236}">
                      <a16:creationId xmlns:a16="http://schemas.microsoft.com/office/drawing/2014/main" id="{29042C26-E8AF-0D0F-4652-7A933BF5BCDA}"/>
                    </a:ext>
                  </a:extLst>
                </p:cNvPr>
                <p:cNvSpPr/>
                <p:nvPr/>
              </p:nvSpPr>
              <p:spPr>
                <a:xfrm>
                  <a:off x="3073776" y="5034416"/>
                  <a:ext cx="1600609" cy="112816"/>
                </a:xfrm>
                <a:custGeom>
                  <a:avLst/>
                  <a:gdLst/>
                  <a:ahLst/>
                  <a:cxnLst/>
                  <a:rect l="l" t="t" r="r" b="b"/>
                  <a:pathLst>
                    <a:path w="77720" h="5478" extrusionOk="0">
                      <a:moveTo>
                        <a:pt x="38813" y="1228"/>
                      </a:moveTo>
                      <a:cubicBezTo>
                        <a:pt x="57227" y="1228"/>
                        <a:pt x="71676" y="1794"/>
                        <a:pt x="75642" y="2739"/>
                      </a:cubicBezTo>
                      <a:cubicBezTo>
                        <a:pt x="71676" y="3589"/>
                        <a:pt x="57227" y="4250"/>
                        <a:pt x="38813" y="4250"/>
                      </a:cubicBezTo>
                      <a:cubicBezTo>
                        <a:pt x="20492" y="4250"/>
                        <a:pt x="6044" y="3589"/>
                        <a:pt x="2078" y="2739"/>
                      </a:cubicBezTo>
                      <a:cubicBezTo>
                        <a:pt x="6044" y="1794"/>
                        <a:pt x="20209" y="1228"/>
                        <a:pt x="38813" y="1228"/>
                      </a:cubicBezTo>
                      <a:close/>
                      <a:moveTo>
                        <a:pt x="38813" y="0"/>
                      </a:moveTo>
                      <a:cubicBezTo>
                        <a:pt x="28614" y="0"/>
                        <a:pt x="18981" y="283"/>
                        <a:pt x="11710" y="661"/>
                      </a:cubicBezTo>
                      <a:cubicBezTo>
                        <a:pt x="0" y="1228"/>
                        <a:pt x="0" y="2078"/>
                        <a:pt x="0" y="2739"/>
                      </a:cubicBezTo>
                      <a:cubicBezTo>
                        <a:pt x="0" y="3305"/>
                        <a:pt x="0" y="4250"/>
                        <a:pt x="11710" y="4911"/>
                      </a:cubicBezTo>
                      <a:cubicBezTo>
                        <a:pt x="18887" y="5194"/>
                        <a:pt x="28614" y="5477"/>
                        <a:pt x="38813" y="5477"/>
                      </a:cubicBezTo>
                      <a:cubicBezTo>
                        <a:pt x="49012" y="5477"/>
                        <a:pt x="58738" y="5194"/>
                        <a:pt x="65915" y="4911"/>
                      </a:cubicBezTo>
                      <a:cubicBezTo>
                        <a:pt x="77719" y="4250"/>
                        <a:pt x="77719" y="3305"/>
                        <a:pt x="77719" y="2739"/>
                      </a:cubicBezTo>
                      <a:cubicBezTo>
                        <a:pt x="77719" y="2078"/>
                        <a:pt x="77719" y="1228"/>
                        <a:pt x="65915" y="661"/>
                      </a:cubicBezTo>
                      <a:cubicBezTo>
                        <a:pt x="58738" y="283"/>
                        <a:pt x="49106" y="0"/>
                        <a:pt x="388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4509;p42">
                  <a:extLst>
                    <a:ext uri="{FF2B5EF4-FFF2-40B4-BE49-F238E27FC236}">
                      <a16:creationId xmlns:a16="http://schemas.microsoft.com/office/drawing/2014/main" id="{22024916-387C-93DE-455E-66D73FDBCDA6}"/>
                    </a:ext>
                  </a:extLst>
                </p:cNvPr>
                <p:cNvSpPr/>
                <p:nvPr/>
              </p:nvSpPr>
              <p:spPr>
                <a:xfrm>
                  <a:off x="3266314" y="5053857"/>
                  <a:ext cx="1207746" cy="62257"/>
                </a:xfrm>
                <a:custGeom>
                  <a:avLst/>
                  <a:gdLst/>
                  <a:ahLst/>
                  <a:cxnLst/>
                  <a:rect l="l" t="t" r="r" b="b"/>
                  <a:pathLst>
                    <a:path w="58644" h="3023" extrusionOk="0">
                      <a:moveTo>
                        <a:pt x="29464" y="0"/>
                      </a:moveTo>
                      <a:cubicBezTo>
                        <a:pt x="13221" y="0"/>
                        <a:pt x="0" y="850"/>
                        <a:pt x="0" y="1511"/>
                      </a:cubicBezTo>
                      <a:cubicBezTo>
                        <a:pt x="0" y="2361"/>
                        <a:pt x="13221" y="3022"/>
                        <a:pt x="29464" y="3022"/>
                      </a:cubicBezTo>
                      <a:cubicBezTo>
                        <a:pt x="45801" y="3022"/>
                        <a:pt x="58644" y="2361"/>
                        <a:pt x="58644" y="1511"/>
                      </a:cubicBezTo>
                      <a:cubicBezTo>
                        <a:pt x="58644" y="850"/>
                        <a:pt x="45801"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4510;p42">
                  <a:extLst>
                    <a:ext uri="{FF2B5EF4-FFF2-40B4-BE49-F238E27FC236}">
                      <a16:creationId xmlns:a16="http://schemas.microsoft.com/office/drawing/2014/main" id="{7747892A-3C7C-3F2F-9518-E5513FA75C72}"/>
                    </a:ext>
                  </a:extLst>
                </p:cNvPr>
                <p:cNvSpPr/>
                <p:nvPr/>
              </p:nvSpPr>
              <p:spPr>
                <a:xfrm>
                  <a:off x="3254637" y="5040245"/>
                  <a:ext cx="1233037" cy="89484"/>
                </a:xfrm>
                <a:custGeom>
                  <a:avLst/>
                  <a:gdLst/>
                  <a:ahLst/>
                  <a:cxnLst/>
                  <a:rect l="l" t="t" r="r" b="b"/>
                  <a:pathLst>
                    <a:path w="59872" h="4345" extrusionOk="0">
                      <a:moveTo>
                        <a:pt x="30031" y="1228"/>
                      </a:moveTo>
                      <a:cubicBezTo>
                        <a:pt x="42401" y="1228"/>
                        <a:pt x="52034" y="1795"/>
                        <a:pt x="56567" y="2172"/>
                      </a:cubicBezTo>
                      <a:cubicBezTo>
                        <a:pt x="52034" y="2456"/>
                        <a:pt x="42401" y="3022"/>
                        <a:pt x="30031" y="3022"/>
                      </a:cubicBezTo>
                      <a:cubicBezTo>
                        <a:pt x="17660" y="3022"/>
                        <a:pt x="8027" y="2456"/>
                        <a:pt x="3589" y="2172"/>
                      </a:cubicBezTo>
                      <a:cubicBezTo>
                        <a:pt x="8027" y="1795"/>
                        <a:pt x="17376" y="1228"/>
                        <a:pt x="30031" y="1228"/>
                      </a:cubicBezTo>
                      <a:close/>
                      <a:moveTo>
                        <a:pt x="30031" y="0"/>
                      </a:moveTo>
                      <a:cubicBezTo>
                        <a:pt x="22193" y="0"/>
                        <a:pt x="14732" y="378"/>
                        <a:pt x="9350" y="661"/>
                      </a:cubicBezTo>
                      <a:cubicBezTo>
                        <a:pt x="1" y="945"/>
                        <a:pt x="1" y="1511"/>
                        <a:pt x="1" y="2172"/>
                      </a:cubicBezTo>
                      <a:cubicBezTo>
                        <a:pt x="1" y="2739"/>
                        <a:pt x="1" y="3306"/>
                        <a:pt x="9350" y="3683"/>
                      </a:cubicBezTo>
                      <a:cubicBezTo>
                        <a:pt x="14732" y="3967"/>
                        <a:pt x="22193" y="4344"/>
                        <a:pt x="30031" y="4344"/>
                      </a:cubicBezTo>
                      <a:cubicBezTo>
                        <a:pt x="37869" y="4344"/>
                        <a:pt x="45140" y="3967"/>
                        <a:pt x="50901" y="3683"/>
                      </a:cubicBezTo>
                      <a:cubicBezTo>
                        <a:pt x="59872" y="3306"/>
                        <a:pt x="59872" y="2739"/>
                        <a:pt x="59872" y="2172"/>
                      </a:cubicBezTo>
                      <a:cubicBezTo>
                        <a:pt x="59872" y="1511"/>
                        <a:pt x="59872" y="945"/>
                        <a:pt x="50901" y="661"/>
                      </a:cubicBezTo>
                      <a:cubicBezTo>
                        <a:pt x="45140" y="378"/>
                        <a:pt x="37963" y="0"/>
                        <a:pt x="3003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4519;p42">
                  <a:extLst>
                    <a:ext uri="{FF2B5EF4-FFF2-40B4-BE49-F238E27FC236}">
                      <a16:creationId xmlns:a16="http://schemas.microsoft.com/office/drawing/2014/main" id="{6079C5EC-6E58-7629-7D20-EF676DBE884F}"/>
                    </a:ext>
                  </a:extLst>
                </p:cNvPr>
                <p:cNvSpPr/>
                <p:nvPr/>
              </p:nvSpPr>
              <p:spPr>
                <a:xfrm>
                  <a:off x="3110724" y="4886608"/>
                  <a:ext cx="1575338" cy="241161"/>
                </a:xfrm>
                <a:custGeom>
                  <a:avLst/>
                  <a:gdLst/>
                  <a:ahLst/>
                  <a:cxnLst/>
                  <a:rect l="l" t="t" r="r" b="b"/>
                  <a:pathLst>
                    <a:path w="76493" h="11710" extrusionOk="0">
                      <a:moveTo>
                        <a:pt x="0" y="0"/>
                      </a:moveTo>
                      <a:lnTo>
                        <a:pt x="0" y="9632"/>
                      </a:lnTo>
                      <a:cubicBezTo>
                        <a:pt x="0" y="10766"/>
                        <a:pt x="17187" y="11710"/>
                        <a:pt x="38246" y="11710"/>
                      </a:cubicBezTo>
                      <a:cubicBezTo>
                        <a:pt x="59400" y="11710"/>
                        <a:pt x="76492" y="10766"/>
                        <a:pt x="76492" y="9632"/>
                      </a:cubicBezTo>
                      <a:lnTo>
                        <a:pt x="76492"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4520;p42">
                  <a:extLst>
                    <a:ext uri="{FF2B5EF4-FFF2-40B4-BE49-F238E27FC236}">
                      <a16:creationId xmlns:a16="http://schemas.microsoft.com/office/drawing/2014/main" id="{5174A4CD-6278-6706-99EC-9D6090CCECAD}"/>
                    </a:ext>
                  </a:extLst>
                </p:cNvPr>
                <p:cNvSpPr/>
                <p:nvPr/>
              </p:nvSpPr>
              <p:spPr>
                <a:xfrm>
                  <a:off x="3097109" y="4872997"/>
                  <a:ext cx="1600609" cy="266453"/>
                </a:xfrm>
                <a:custGeom>
                  <a:avLst/>
                  <a:gdLst/>
                  <a:ahLst/>
                  <a:cxnLst/>
                  <a:rect l="l" t="t" r="r" b="b"/>
                  <a:pathLst>
                    <a:path w="77720" h="12938" extrusionOk="0">
                      <a:moveTo>
                        <a:pt x="76586" y="1228"/>
                      </a:moveTo>
                      <a:lnTo>
                        <a:pt x="76586" y="9916"/>
                      </a:lnTo>
                      <a:cubicBezTo>
                        <a:pt x="74792" y="10860"/>
                        <a:pt x="59399" y="11804"/>
                        <a:pt x="38907" y="11804"/>
                      </a:cubicBezTo>
                      <a:cubicBezTo>
                        <a:pt x="18415" y="11804"/>
                        <a:pt x="3306" y="10860"/>
                        <a:pt x="1228" y="9916"/>
                      </a:cubicBezTo>
                      <a:lnTo>
                        <a:pt x="1228" y="1228"/>
                      </a:lnTo>
                      <a:close/>
                      <a:moveTo>
                        <a:pt x="661" y="94"/>
                      </a:moveTo>
                      <a:cubicBezTo>
                        <a:pt x="378" y="94"/>
                        <a:pt x="0" y="378"/>
                        <a:pt x="0" y="661"/>
                      </a:cubicBezTo>
                      <a:lnTo>
                        <a:pt x="0" y="10293"/>
                      </a:lnTo>
                      <a:cubicBezTo>
                        <a:pt x="0" y="10860"/>
                        <a:pt x="0" y="11804"/>
                        <a:pt x="11805" y="12371"/>
                      </a:cubicBezTo>
                      <a:cubicBezTo>
                        <a:pt x="19076" y="12654"/>
                        <a:pt x="28708" y="12938"/>
                        <a:pt x="38907" y="12938"/>
                      </a:cubicBezTo>
                      <a:cubicBezTo>
                        <a:pt x="49201" y="12938"/>
                        <a:pt x="58833" y="12654"/>
                        <a:pt x="66104" y="12371"/>
                      </a:cubicBezTo>
                      <a:cubicBezTo>
                        <a:pt x="77720" y="11710"/>
                        <a:pt x="77720" y="10860"/>
                        <a:pt x="77720" y="10293"/>
                      </a:cubicBezTo>
                      <a:lnTo>
                        <a:pt x="77720" y="661"/>
                      </a:lnTo>
                      <a:cubicBezTo>
                        <a:pt x="77720" y="378"/>
                        <a:pt x="77436" y="0"/>
                        <a:pt x="7715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4521;p42">
                  <a:extLst>
                    <a:ext uri="{FF2B5EF4-FFF2-40B4-BE49-F238E27FC236}">
                      <a16:creationId xmlns:a16="http://schemas.microsoft.com/office/drawing/2014/main" id="{12E59759-6D8D-2D91-16C8-3C6638A78CCE}"/>
                    </a:ext>
                  </a:extLst>
                </p:cNvPr>
                <p:cNvSpPr/>
                <p:nvPr/>
              </p:nvSpPr>
              <p:spPr>
                <a:xfrm>
                  <a:off x="3110724" y="4841879"/>
                  <a:ext cx="1575338" cy="87527"/>
                </a:xfrm>
                <a:custGeom>
                  <a:avLst/>
                  <a:gdLst/>
                  <a:ahLst/>
                  <a:cxnLst/>
                  <a:rect l="l" t="t" r="r" b="b"/>
                  <a:pathLst>
                    <a:path w="76493" h="4250" extrusionOk="0">
                      <a:moveTo>
                        <a:pt x="38246" y="0"/>
                      </a:moveTo>
                      <a:cubicBezTo>
                        <a:pt x="17187" y="0"/>
                        <a:pt x="0" y="944"/>
                        <a:pt x="0" y="2172"/>
                      </a:cubicBezTo>
                      <a:cubicBezTo>
                        <a:pt x="0" y="3400"/>
                        <a:pt x="17187" y="4250"/>
                        <a:pt x="38246" y="4250"/>
                      </a:cubicBezTo>
                      <a:cubicBezTo>
                        <a:pt x="59400" y="4250"/>
                        <a:pt x="76492" y="3400"/>
                        <a:pt x="76492" y="2172"/>
                      </a:cubicBezTo>
                      <a:cubicBezTo>
                        <a:pt x="76492" y="944"/>
                        <a:pt x="59400" y="0"/>
                        <a:pt x="38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4522;p42">
                  <a:extLst>
                    <a:ext uri="{FF2B5EF4-FFF2-40B4-BE49-F238E27FC236}">
                      <a16:creationId xmlns:a16="http://schemas.microsoft.com/office/drawing/2014/main" id="{741916C8-AA05-ACD6-14DB-3A05ECC1BB99}"/>
                    </a:ext>
                  </a:extLst>
                </p:cNvPr>
                <p:cNvSpPr/>
                <p:nvPr/>
              </p:nvSpPr>
              <p:spPr>
                <a:xfrm>
                  <a:off x="3097109" y="4830202"/>
                  <a:ext cx="1600609" cy="112816"/>
                </a:xfrm>
                <a:custGeom>
                  <a:avLst/>
                  <a:gdLst/>
                  <a:ahLst/>
                  <a:cxnLst/>
                  <a:rect l="l" t="t" r="r" b="b"/>
                  <a:pathLst>
                    <a:path w="77720" h="5478" extrusionOk="0">
                      <a:moveTo>
                        <a:pt x="38907" y="1134"/>
                      </a:moveTo>
                      <a:cubicBezTo>
                        <a:pt x="57605" y="1134"/>
                        <a:pt x="71770" y="2172"/>
                        <a:pt x="75642" y="2739"/>
                      </a:cubicBezTo>
                      <a:cubicBezTo>
                        <a:pt x="71770" y="3589"/>
                        <a:pt x="57605" y="4250"/>
                        <a:pt x="38907" y="4250"/>
                      </a:cubicBezTo>
                      <a:cubicBezTo>
                        <a:pt x="20209" y="4250"/>
                        <a:pt x="6422" y="3589"/>
                        <a:pt x="2172" y="2739"/>
                      </a:cubicBezTo>
                      <a:cubicBezTo>
                        <a:pt x="6422" y="2078"/>
                        <a:pt x="20587" y="1134"/>
                        <a:pt x="38907" y="1134"/>
                      </a:cubicBezTo>
                      <a:close/>
                      <a:moveTo>
                        <a:pt x="38907" y="0"/>
                      </a:moveTo>
                      <a:cubicBezTo>
                        <a:pt x="28708" y="0"/>
                        <a:pt x="19076" y="284"/>
                        <a:pt x="11805" y="567"/>
                      </a:cubicBezTo>
                      <a:cubicBezTo>
                        <a:pt x="0" y="1134"/>
                        <a:pt x="0" y="2172"/>
                        <a:pt x="0" y="2739"/>
                      </a:cubicBezTo>
                      <a:cubicBezTo>
                        <a:pt x="0" y="3589"/>
                        <a:pt x="0" y="4250"/>
                        <a:pt x="11805" y="4817"/>
                      </a:cubicBezTo>
                      <a:cubicBezTo>
                        <a:pt x="19076" y="5478"/>
                        <a:pt x="28708" y="5478"/>
                        <a:pt x="38907" y="5478"/>
                      </a:cubicBezTo>
                      <a:cubicBezTo>
                        <a:pt x="49201" y="5478"/>
                        <a:pt x="58833" y="5478"/>
                        <a:pt x="66104" y="4817"/>
                      </a:cubicBezTo>
                      <a:cubicBezTo>
                        <a:pt x="77720" y="4250"/>
                        <a:pt x="77720" y="3589"/>
                        <a:pt x="77720" y="2739"/>
                      </a:cubicBezTo>
                      <a:cubicBezTo>
                        <a:pt x="77720" y="2078"/>
                        <a:pt x="77720" y="1134"/>
                        <a:pt x="66104" y="567"/>
                      </a:cubicBezTo>
                      <a:cubicBezTo>
                        <a:pt x="58833" y="284"/>
                        <a:pt x="49201" y="0"/>
                        <a:pt x="3890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4523;p42">
                  <a:extLst>
                    <a:ext uri="{FF2B5EF4-FFF2-40B4-BE49-F238E27FC236}">
                      <a16:creationId xmlns:a16="http://schemas.microsoft.com/office/drawing/2014/main" id="{4110F8E9-3C80-6014-5EA3-75C032C67951}"/>
                    </a:ext>
                  </a:extLst>
                </p:cNvPr>
                <p:cNvSpPr/>
                <p:nvPr/>
              </p:nvSpPr>
              <p:spPr>
                <a:xfrm>
                  <a:off x="3297432" y="4853534"/>
                  <a:ext cx="1209705" cy="58366"/>
                </a:xfrm>
                <a:custGeom>
                  <a:avLst/>
                  <a:gdLst/>
                  <a:ahLst/>
                  <a:cxnLst/>
                  <a:rect l="l" t="t" r="r" b="b"/>
                  <a:pathLst>
                    <a:path w="58739" h="2834" extrusionOk="0">
                      <a:moveTo>
                        <a:pt x="29180" y="1"/>
                      </a:moveTo>
                      <a:cubicBezTo>
                        <a:pt x="12938" y="1"/>
                        <a:pt x="0" y="662"/>
                        <a:pt x="0" y="1323"/>
                      </a:cubicBezTo>
                      <a:cubicBezTo>
                        <a:pt x="0" y="2173"/>
                        <a:pt x="12938" y="2834"/>
                        <a:pt x="29180" y="2834"/>
                      </a:cubicBezTo>
                      <a:cubicBezTo>
                        <a:pt x="45423" y="2834"/>
                        <a:pt x="58738" y="2173"/>
                        <a:pt x="58738" y="1228"/>
                      </a:cubicBezTo>
                      <a:cubicBezTo>
                        <a:pt x="58738" y="662"/>
                        <a:pt x="45423" y="1"/>
                        <a:pt x="291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4524;p42">
                  <a:extLst>
                    <a:ext uri="{FF2B5EF4-FFF2-40B4-BE49-F238E27FC236}">
                      <a16:creationId xmlns:a16="http://schemas.microsoft.com/office/drawing/2014/main" id="{1AECF908-4ACC-ACFE-A9D3-5FA5F5B1F826}"/>
                    </a:ext>
                  </a:extLst>
                </p:cNvPr>
                <p:cNvSpPr/>
                <p:nvPr/>
              </p:nvSpPr>
              <p:spPr>
                <a:xfrm>
                  <a:off x="3283820" y="4841879"/>
                  <a:ext cx="1234973" cy="81698"/>
                </a:xfrm>
                <a:custGeom>
                  <a:avLst/>
                  <a:gdLst/>
                  <a:ahLst/>
                  <a:cxnLst/>
                  <a:rect l="l" t="t" r="r" b="b"/>
                  <a:pathLst>
                    <a:path w="59966" h="3967" extrusionOk="0">
                      <a:moveTo>
                        <a:pt x="29841" y="1228"/>
                      </a:moveTo>
                      <a:cubicBezTo>
                        <a:pt x="42495" y="1228"/>
                        <a:pt x="52128" y="1605"/>
                        <a:pt x="56377" y="1889"/>
                      </a:cubicBezTo>
                      <a:cubicBezTo>
                        <a:pt x="52128" y="2455"/>
                        <a:pt x="42495" y="2739"/>
                        <a:pt x="29841" y="2739"/>
                      </a:cubicBezTo>
                      <a:cubicBezTo>
                        <a:pt x="17187" y="2739"/>
                        <a:pt x="7933" y="2455"/>
                        <a:pt x="3305" y="1889"/>
                      </a:cubicBezTo>
                      <a:cubicBezTo>
                        <a:pt x="7933" y="1605"/>
                        <a:pt x="17470" y="1228"/>
                        <a:pt x="29841" y="1228"/>
                      </a:cubicBezTo>
                      <a:close/>
                      <a:moveTo>
                        <a:pt x="29841" y="0"/>
                      </a:moveTo>
                      <a:cubicBezTo>
                        <a:pt x="22098" y="0"/>
                        <a:pt x="14826" y="0"/>
                        <a:pt x="9066" y="283"/>
                      </a:cubicBezTo>
                      <a:cubicBezTo>
                        <a:pt x="0" y="944"/>
                        <a:pt x="0" y="1228"/>
                        <a:pt x="0" y="1889"/>
                      </a:cubicBezTo>
                      <a:cubicBezTo>
                        <a:pt x="0" y="2739"/>
                        <a:pt x="0" y="3022"/>
                        <a:pt x="9066" y="3683"/>
                      </a:cubicBezTo>
                      <a:cubicBezTo>
                        <a:pt x="14826" y="3683"/>
                        <a:pt x="22098" y="3966"/>
                        <a:pt x="29841" y="3966"/>
                      </a:cubicBezTo>
                      <a:cubicBezTo>
                        <a:pt x="37679" y="3966"/>
                        <a:pt x="45234" y="3683"/>
                        <a:pt x="50617" y="3683"/>
                      </a:cubicBezTo>
                      <a:cubicBezTo>
                        <a:pt x="59966" y="3022"/>
                        <a:pt x="59966" y="2739"/>
                        <a:pt x="59966" y="1889"/>
                      </a:cubicBezTo>
                      <a:cubicBezTo>
                        <a:pt x="59966" y="1228"/>
                        <a:pt x="59966" y="944"/>
                        <a:pt x="50617" y="283"/>
                      </a:cubicBezTo>
                      <a:cubicBezTo>
                        <a:pt x="45234" y="0"/>
                        <a:pt x="37679" y="0"/>
                        <a:pt x="2984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4533;p42">
                  <a:extLst>
                    <a:ext uri="{FF2B5EF4-FFF2-40B4-BE49-F238E27FC236}">
                      <a16:creationId xmlns:a16="http://schemas.microsoft.com/office/drawing/2014/main" id="{6D1311B4-F6D0-47F8-DA89-23AD4584484D}"/>
                    </a:ext>
                  </a:extLst>
                </p:cNvPr>
                <p:cNvSpPr/>
                <p:nvPr/>
              </p:nvSpPr>
              <p:spPr>
                <a:xfrm>
                  <a:off x="3085432" y="4688221"/>
                  <a:ext cx="1575338" cy="241182"/>
                </a:xfrm>
                <a:custGeom>
                  <a:avLst/>
                  <a:gdLst/>
                  <a:ahLst/>
                  <a:cxnLst/>
                  <a:rect l="l" t="t" r="r" b="b"/>
                  <a:pathLst>
                    <a:path w="76493" h="11711" extrusionOk="0">
                      <a:moveTo>
                        <a:pt x="1" y="1"/>
                      </a:moveTo>
                      <a:lnTo>
                        <a:pt x="1" y="9350"/>
                      </a:lnTo>
                      <a:cubicBezTo>
                        <a:pt x="1" y="10483"/>
                        <a:pt x="17188" y="11711"/>
                        <a:pt x="38247" y="11711"/>
                      </a:cubicBezTo>
                      <a:cubicBezTo>
                        <a:pt x="59305" y="11711"/>
                        <a:pt x="76492" y="10483"/>
                        <a:pt x="76492" y="9255"/>
                      </a:cubicBezTo>
                      <a:lnTo>
                        <a:pt x="76492"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4534;p42">
                  <a:extLst>
                    <a:ext uri="{FF2B5EF4-FFF2-40B4-BE49-F238E27FC236}">
                      <a16:creationId xmlns:a16="http://schemas.microsoft.com/office/drawing/2014/main" id="{78936296-29C1-9841-EC33-2F9390C974D4}"/>
                    </a:ext>
                  </a:extLst>
                </p:cNvPr>
                <p:cNvSpPr/>
                <p:nvPr/>
              </p:nvSpPr>
              <p:spPr>
                <a:xfrm>
                  <a:off x="3073776" y="4676565"/>
                  <a:ext cx="1600609" cy="266453"/>
                </a:xfrm>
                <a:custGeom>
                  <a:avLst/>
                  <a:gdLst/>
                  <a:ahLst/>
                  <a:cxnLst/>
                  <a:rect l="l" t="t" r="r" b="b"/>
                  <a:pathLst>
                    <a:path w="77720" h="12938" extrusionOk="0">
                      <a:moveTo>
                        <a:pt x="76492" y="1133"/>
                      </a:moveTo>
                      <a:lnTo>
                        <a:pt x="76492" y="9916"/>
                      </a:lnTo>
                      <a:cubicBezTo>
                        <a:pt x="74414" y="10766"/>
                        <a:pt x="59399" y="11710"/>
                        <a:pt x="38813" y="11710"/>
                      </a:cubicBezTo>
                      <a:cubicBezTo>
                        <a:pt x="18320" y="11710"/>
                        <a:pt x="2928" y="10766"/>
                        <a:pt x="1133" y="9916"/>
                      </a:cubicBezTo>
                      <a:lnTo>
                        <a:pt x="1133" y="1133"/>
                      </a:lnTo>
                      <a:close/>
                      <a:moveTo>
                        <a:pt x="567" y="0"/>
                      </a:moveTo>
                      <a:cubicBezTo>
                        <a:pt x="283" y="0"/>
                        <a:pt x="0" y="283"/>
                        <a:pt x="0" y="567"/>
                      </a:cubicBezTo>
                      <a:lnTo>
                        <a:pt x="0" y="9916"/>
                      </a:lnTo>
                      <a:cubicBezTo>
                        <a:pt x="0" y="10766"/>
                        <a:pt x="0" y="11427"/>
                        <a:pt x="11710" y="11993"/>
                      </a:cubicBezTo>
                      <a:cubicBezTo>
                        <a:pt x="18981" y="12654"/>
                        <a:pt x="28614" y="12938"/>
                        <a:pt x="38813" y="12938"/>
                      </a:cubicBezTo>
                      <a:cubicBezTo>
                        <a:pt x="49012" y="12938"/>
                        <a:pt x="58738" y="12560"/>
                        <a:pt x="65915" y="11993"/>
                      </a:cubicBezTo>
                      <a:cubicBezTo>
                        <a:pt x="77719" y="11427"/>
                        <a:pt x="77719" y="10766"/>
                        <a:pt x="77719" y="9916"/>
                      </a:cubicBezTo>
                      <a:lnTo>
                        <a:pt x="77719" y="567"/>
                      </a:lnTo>
                      <a:cubicBezTo>
                        <a:pt x="77719" y="283"/>
                        <a:pt x="77436" y="0"/>
                        <a:pt x="77058"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4535;p42">
                  <a:extLst>
                    <a:ext uri="{FF2B5EF4-FFF2-40B4-BE49-F238E27FC236}">
                      <a16:creationId xmlns:a16="http://schemas.microsoft.com/office/drawing/2014/main" id="{FE9AF251-8E46-536D-EBBC-10E275AB830D}"/>
                    </a:ext>
                  </a:extLst>
                </p:cNvPr>
                <p:cNvSpPr/>
                <p:nvPr/>
              </p:nvSpPr>
              <p:spPr>
                <a:xfrm>
                  <a:off x="3085432" y="4645447"/>
                  <a:ext cx="1575338" cy="85592"/>
                </a:xfrm>
                <a:custGeom>
                  <a:avLst/>
                  <a:gdLst/>
                  <a:ahLst/>
                  <a:cxnLst/>
                  <a:rect l="l" t="t" r="r" b="b"/>
                  <a:pathLst>
                    <a:path w="76493" h="4156" extrusionOk="0">
                      <a:moveTo>
                        <a:pt x="38247" y="0"/>
                      </a:moveTo>
                      <a:cubicBezTo>
                        <a:pt x="17188" y="0"/>
                        <a:pt x="1" y="850"/>
                        <a:pt x="1" y="2078"/>
                      </a:cubicBezTo>
                      <a:cubicBezTo>
                        <a:pt x="1" y="3305"/>
                        <a:pt x="17188" y="4155"/>
                        <a:pt x="38247" y="4155"/>
                      </a:cubicBezTo>
                      <a:cubicBezTo>
                        <a:pt x="59305" y="4155"/>
                        <a:pt x="76492" y="3305"/>
                        <a:pt x="76492" y="2078"/>
                      </a:cubicBezTo>
                      <a:cubicBezTo>
                        <a:pt x="76492"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4536;p42">
                  <a:extLst>
                    <a:ext uri="{FF2B5EF4-FFF2-40B4-BE49-F238E27FC236}">
                      <a16:creationId xmlns:a16="http://schemas.microsoft.com/office/drawing/2014/main" id="{ADB15C5C-CF05-405D-37EA-F799A48AC5A5}"/>
                    </a:ext>
                  </a:extLst>
                </p:cNvPr>
                <p:cNvSpPr/>
                <p:nvPr/>
              </p:nvSpPr>
              <p:spPr>
                <a:xfrm>
                  <a:off x="3073776" y="4631836"/>
                  <a:ext cx="1600609" cy="110860"/>
                </a:xfrm>
                <a:custGeom>
                  <a:avLst/>
                  <a:gdLst/>
                  <a:ahLst/>
                  <a:cxnLst/>
                  <a:rect l="l" t="t" r="r" b="b"/>
                  <a:pathLst>
                    <a:path w="77720" h="5383" extrusionOk="0">
                      <a:moveTo>
                        <a:pt x="38813" y="1228"/>
                      </a:moveTo>
                      <a:cubicBezTo>
                        <a:pt x="57227" y="1228"/>
                        <a:pt x="71676" y="1794"/>
                        <a:pt x="75642" y="2739"/>
                      </a:cubicBezTo>
                      <a:cubicBezTo>
                        <a:pt x="71676" y="3305"/>
                        <a:pt x="57227" y="4250"/>
                        <a:pt x="38813" y="4250"/>
                      </a:cubicBezTo>
                      <a:cubicBezTo>
                        <a:pt x="20492" y="4250"/>
                        <a:pt x="6044" y="3305"/>
                        <a:pt x="2078" y="2739"/>
                      </a:cubicBezTo>
                      <a:cubicBezTo>
                        <a:pt x="6044" y="1794"/>
                        <a:pt x="20209" y="1228"/>
                        <a:pt x="38813" y="1228"/>
                      </a:cubicBezTo>
                      <a:close/>
                      <a:moveTo>
                        <a:pt x="38813" y="0"/>
                      </a:moveTo>
                      <a:cubicBezTo>
                        <a:pt x="28614" y="0"/>
                        <a:pt x="18981" y="0"/>
                        <a:pt x="11710" y="661"/>
                      </a:cubicBezTo>
                      <a:cubicBezTo>
                        <a:pt x="0" y="1228"/>
                        <a:pt x="0" y="1794"/>
                        <a:pt x="0" y="2739"/>
                      </a:cubicBezTo>
                      <a:cubicBezTo>
                        <a:pt x="0" y="3305"/>
                        <a:pt x="0" y="4250"/>
                        <a:pt x="11710" y="4816"/>
                      </a:cubicBezTo>
                      <a:cubicBezTo>
                        <a:pt x="18887" y="5100"/>
                        <a:pt x="28614" y="5383"/>
                        <a:pt x="38813" y="5383"/>
                      </a:cubicBezTo>
                      <a:cubicBezTo>
                        <a:pt x="49012" y="5383"/>
                        <a:pt x="58738" y="5100"/>
                        <a:pt x="65915" y="4816"/>
                      </a:cubicBezTo>
                      <a:cubicBezTo>
                        <a:pt x="77719" y="4250"/>
                        <a:pt x="77719" y="3305"/>
                        <a:pt x="77719" y="2739"/>
                      </a:cubicBezTo>
                      <a:cubicBezTo>
                        <a:pt x="77719" y="1794"/>
                        <a:pt x="77719" y="1228"/>
                        <a:pt x="65915" y="661"/>
                      </a:cubicBezTo>
                      <a:cubicBezTo>
                        <a:pt x="58738" y="0"/>
                        <a:pt x="49106" y="0"/>
                        <a:pt x="388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4537;p42">
                  <a:extLst>
                    <a:ext uri="{FF2B5EF4-FFF2-40B4-BE49-F238E27FC236}">
                      <a16:creationId xmlns:a16="http://schemas.microsoft.com/office/drawing/2014/main" id="{CFCE2DEC-FC48-5E92-41D0-1336A088FBA0}"/>
                    </a:ext>
                  </a:extLst>
                </p:cNvPr>
                <p:cNvSpPr/>
                <p:nvPr/>
              </p:nvSpPr>
              <p:spPr>
                <a:xfrm>
                  <a:off x="3266314" y="4651277"/>
                  <a:ext cx="1207746" cy="54471"/>
                </a:xfrm>
                <a:custGeom>
                  <a:avLst/>
                  <a:gdLst/>
                  <a:ahLst/>
                  <a:cxnLst/>
                  <a:rect l="l" t="t" r="r" b="b"/>
                  <a:pathLst>
                    <a:path w="58644" h="2645" extrusionOk="0">
                      <a:moveTo>
                        <a:pt x="29464" y="0"/>
                      </a:moveTo>
                      <a:cubicBezTo>
                        <a:pt x="13221" y="0"/>
                        <a:pt x="0" y="567"/>
                        <a:pt x="0" y="1511"/>
                      </a:cubicBezTo>
                      <a:cubicBezTo>
                        <a:pt x="0" y="2078"/>
                        <a:pt x="13221" y="2645"/>
                        <a:pt x="29464" y="2645"/>
                      </a:cubicBezTo>
                      <a:cubicBezTo>
                        <a:pt x="45801" y="2645"/>
                        <a:pt x="58644" y="2078"/>
                        <a:pt x="58644" y="1511"/>
                      </a:cubicBezTo>
                      <a:cubicBezTo>
                        <a:pt x="58644" y="567"/>
                        <a:pt x="45801"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4538;p42">
                  <a:extLst>
                    <a:ext uri="{FF2B5EF4-FFF2-40B4-BE49-F238E27FC236}">
                      <a16:creationId xmlns:a16="http://schemas.microsoft.com/office/drawing/2014/main" id="{07A3FBB5-769A-7D69-E0D1-B4B7E3C497AC}"/>
                    </a:ext>
                  </a:extLst>
                </p:cNvPr>
                <p:cNvSpPr/>
                <p:nvPr/>
              </p:nvSpPr>
              <p:spPr>
                <a:xfrm>
                  <a:off x="3254637" y="4639600"/>
                  <a:ext cx="1233037" cy="79763"/>
                </a:xfrm>
                <a:custGeom>
                  <a:avLst/>
                  <a:gdLst/>
                  <a:ahLst/>
                  <a:cxnLst/>
                  <a:rect l="l" t="t" r="r" b="b"/>
                  <a:pathLst>
                    <a:path w="59872" h="3873" extrusionOk="0">
                      <a:moveTo>
                        <a:pt x="30031" y="1134"/>
                      </a:moveTo>
                      <a:cubicBezTo>
                        <a:pt x="42401" y="1134"/>
                        <a:pt x="52034" y="1417"/>
                        <a:pt x="56567" y="2078"/>
                      </a:cubicBezTo>
                      <a:cubicBezTo>
                        <a:pt x="52034" y="2362"/>
                        <a:pt x="42401" y="2645"/>
                        <a:pt x="30031" y="2645"/>
                      </a:cubicBezTo>
                      <a:cubicBezTo>
                        <a:pt x="17660" y="2645"/>
                        <a:pt x="8027" y="2362"/>
                        <a:pt x="3589" y="2078"/>
                      </a:cubicBezTo>
                      <a:cubicBezTo>
                        <a:pt x="8027" y="1417"/>
                        <a:pt x="17376" y="1134"/>
                        <a:pt x="30031" y="1134"/>
                      </a:cubicBezTo>
                      <a:close/>
                      <a:moveTo>
                        <a:pt x="30031" y="1"/>
                      </a:moveTo>
                      <a:cubicBezTo>
                        <a:pt x="22193" y="1"/>
                        <a:pt x="14732" y="190"/>
                        <a:pt x="9350" y="567"/>
                      </a:cubicBezTo>
                      <a:cubicBezTo>
                        <a:pt x="1" y="851"/>
                        <a:pt x="1" y="1417"/>
                        <a:pt x="1" y="2078"/>
                      </a:cubicBezTo>
                      <a:cubicBezTo>
                        <a:pt x="1" y="2645"/>
                        <a:pt x="1" y="3212"/>
                        <a:pt x="9350" y="3589"/>
                      </a:cubicBezTo>
                      <a:cubicBezTo>
                        <a:pt x="14732" y="3873"/>
                        <a:pt x="22193" y="3873"/>
                        <a:pt x="30031" y="3873"/>
                      </a:cubicBezTo>
                      <a:cubicBezTo>
                        <a:pt x="37869" y="3873"/>
                        <a:pt x="45140" y="3873"/>
                        <a:pt x="50901" y="3589"/>
                      </a:cubicBezTo>
                      <a:cubicBezTo>
                        <a:pt x="59872" y="3212"/>
                        <a:pt x="59872" y="2645"/>
                        <a:pt x="59872" y="2078"/>
                      </a:cubicBezTo>
                      <a:cubicBezTo>
                        <a:pt x="59872" y="1417"/>
                        <a:pt x="59872" y="851"/>
                        <a:pt x="50901" y="567"/>
                      </a:cubicBezTo>
                      <a:cubicBezTo>
                        <a:pt x="45140" y="284"/>
                        <a:pt x="37963" y="1"/>
                        <a:pt x="30031"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4547;p42">
                  <a:extLst>
                    <a:ext uri="{FF2B5EF4-FFF2-40B4-BE49-F238E27FC236}">
                      <a16:creationId xmlns:a16="http://schemas.microsoft.com/office/drawing/2014/main" id="{BDC643AA-185B-AF94-372F-BF58B1FBA86D}"/>
                    </a:ext>
                  </a:extLst>
                </p:cNvPr>
                <p:cNvSpPr/>
                <p:nvPr/>
              </p:nvSpPr>
              <p:spPr>
                <a:xfrm>
                  <a:off x="3128227" y="4482072"/>
                  <a:ext cx="1577274" cy="243117"/>
                </a:xfrm>
                <a:custGeom>
                  <a:avLst/>
                  <a:gdLst/>
                  <a:ahLst/>
                  <a:cxnLst/>
                  <a:rect l="l" t="t" r="r" b="b"/>
                  <a:pathLst>
                    <a:path w="76587" h="11805" extrusionOk="0">
                      <a:moveTo>
                        <a:pt x="0" y="1"/>
                      </a:moveTo>
                      <a:lnTo>
                        <a:pt x="0" y="9727"/>
                      </a:lnTo>
                      <a:cubicBezTo>
                        <a:pt x="0" y="10861"/>
                        <a:pt x="17282" y="11805"/>
                        <a:pt x="38246" y="11805"/>
                      </a:cubicBezTo>
                      <a:cubicBezTo>
                        <a:pt x="59305" y="11805"/>
                        <a:pt x="76586" y="10861"/>
                        <a:pt x="76586" y="9727"/>
                      </a:cubicBezTo>
                      <a:lnTo>
                        <a:pt x="765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Freeform: Shape 100">
                  <a:extLst>
                    <a:ext uri="{FF2B5EF4-FFF2-40B4-BE49-F238E27FC236}">
                      <a16:creationId xmlns:a16="http://schemas.microsoft.com/office/drawing/2014/main" id="{EC1DA19C-8A5F-7F9C-B51D-7658857D3906}"/>
                    </a:ext>
                  </a:extLst>
                </p:cNvPr>
                <p:cNvSpPr/>
                <p:nvPr/>
              </p:nvSpPr>
              <p:spPr>
                <a:xfrm>
                  <a:off x="3011540" y="4272049"/>
                  <a:ext cx="1705620" cy="464817"/>
                </a:xfrm>
                <a:custGeom>
                  <a:avLst/>
                  <a:gdLst>
                    <a:gd name="connsiteX0" fmla="*/ 1582047 w 1705620"/>
                    <a:gd name="connsiteY0" fmla="*/ 223654 h 464817"/>
                    <a:gd name="connsiteX1" fmla="*/ 1570464 w 1705620"/>
                    <a:gd name="connsiteY1" fmla="*/ 228512 h 464817"/>
                    <a:gd name="connsiteX2" fmla="*/ 1359447 w 1705620"/>
                    <a:gd name="connsiteY2" fmla="*/ 246990 h 464817"/>
                    <a:gd name="connsiteX3" fmla="*/ 801273 w 1705620"/>
                    <a:gd name="connsiteY3" fmla="*/ 260603 h 464817"/>
                    <a:gd name="connsiteX4" fmla="*/ 243119 w 1705620"/>
                    <a:gd name="connsiteY4" fmla="*/ 246990 h 464817"/>
                    <a:gd name="connsiteX5" fmla="*/ 130300 w 1705620"/>
                    <a:gd name="connsiteY5" fmla="*/ 239866 h 464817"/>
                    <a:gd name="connsiteX6" fmla="*/ 130300 w 1705620"/>
                    <a:gd name="connsiteY6" fmla="*/ 404516 h 464817"/>
                    <a:gd name="connsiteX7" fmla="*/ 904347 w 1705620"/>
                    <a:gd name="connsiteY7" fmla="*/ 441463 h 464817"/>
                    <a:gd name="connsiteX8" fmla="*/ 1680329 w 1705620"/>
                    <a:gd name="connsiteY8" fmla="*/ 404516 h 464817"/>
                    <a:gd name="connsiteX9" fmla="*/ 1680329 w 1705620"/>
                    <a:gd name="connsiteY9" fmla="*/ 223654 h 464817"/>
                    <a:gd name="connsiteX10" fmla="*/ 264366 w 1705620"/>
                    <a:gd name="connsiteY10" fmla="*/ 223654 h 464817"/>
                    <a:gd name="connsiteX11" fmla="*/ 271063 w 1705620"/>
                    <a:gd name="connsiteY11" fmla="*/ 224130 h 464817"/>
                    <a:gd name="connsiteX12" fmla="*/ 801273 w 1705620"/>
                    <a:gd name="connsiteY12" fmla="*/ 235313 h 464817"/>
                    <a:gd name="connsiteX13" fmla="*/ 1331974 w 1705620"/>
                    <a:gd name="connsiteY13" fmla="*/ 224130 h 464817"/>
                    <a:gd name="connsiteX14" fmla="*/ 1338673 w 1705620"/>
                    <a:gd name="connsiteY14" fmla="*/ 223654 h 464817"/>
                    <a:gd name="connsiteX15" fmla="*/ 25290 w 1705620"/>
                    <a:gd name="connsiteY15" fmla="*/ 23334 h 464817"/>
                    <a:gd name="connsiteX16" fmla="*/ 25290 w 1705620"/>
                    <a:gd name="connsiteY16" fmla="*/ 198367 h 464817"/>
                    <a:gd name="connsiteX17" fmla="*/ 105031 w 1705620"/>
                    <a:gd name="connsiteY17" fmla="*/ 212305 h 464817"/>
                    <a:gd name="connsiteX18" fmla="*/ 105031 w 1705620"/>
                    <a:gd name="connsiteY18" fmla="*/ 210041 h 464817"/>
                    <a:gd name="connsiteX19" fmla="*/ 116687 w 1705620"/>
                    <a:gd name="connsiteY19" fmla="*/ 198364 h 464817"/>
                    <a:gd name="connsiteX20" fmla="*/ 1575319 w 1705620"/>
                    <a:gd name="connsiteY20" fmla="*/ 198364 h 464817"/>
                    <a:gd name="connsiteX21" fmla="*/ 1575319 w 1705620"/>
                    <a:gd name="connsiteY21" fmla="*/ 23334 h 464817"/>
                    <a:gd name="connsiteX22" fmla="*/ 11677 w 1705620"/>
                    <a:gd name="connsiteY22" fmla="*/ 0 h 464817"/>
                    <a:gd name="connsiteX23" fmla="*/ 1588932 w 1705620"/>
                    <a:gd name="connsiteY23" fmla="*/ 0 h 464817"/>
                    <a:gd name="connsiteX24" fmla="*/ 1600609 w 1705620"/>
                    <a:gd name="connsiteY24" fmla="*/ 11657 h 464817"/>
                    <a:gd name="connsiteX25" fmla="*/ 1600609 w 1705620"/>
                    <a:gd name="connsiteY25" fmla="*/ 198364 h 464817"/>
                    <a:gd name="connsiteX26" fmla="*/ 1693942 w 1705620"/>
                    <a:gd name="connsiteY26" fmla="*/ 198364 h 464817"/>
                    <a:gd name="connsiteX27" fmla="*/ 1705620 w 1705620"/>
                    <a:gd name="connsiteY27" fmla="*/ 210041 h 464817"/>
                    <a:gd name="connsiteX28" fmla="*/ 1705620 w 1705620"/>
                    <a:gd name="connsiteY28" fmla="*/ 410345 h 464817"/>
                    <a:gd name="connsiteX29" fmla="*/ 1462521 w 1705620"/>
                    <a:gd name="connsiteY29" fmla="*/ 453140 h 464817"/>
                    <a:gd name="connsiteX30" fmla="*/ 904347 w 1705620"/>
                    <a:gd name="connsiteY30" fmla="*/ 464817 h 464817"/>
                    <a:gd name="connsiteX31" fmla="*/ 346193 w 1705620"/>
                    <a:gd name="connsiteY31" fmla="*/ 453140 h 464817"/>
                    <a:gd name="connsiteX32" fmla="*/ 105031 w 1705620"/>
                    <a:gd name="connsiteY32" fmla="*/ 410345 h 464817"/>
                    <a:gd name="connsiteX33" fmla="*/ 105031 w 1705620"/>
                    <a:gd name="connsiteY33" fmla="*/ 238270 h 464817"/>
                    <a:gd name="connsiteX34" fmla="*/ 102566 w 1705620"/>
                    <a:gd name="connsiteY34" fmla="*/ 238114 h 464817"/>
                    <a:gd name="connsiteX35" fmla="*/ 0 w 1705620"/>
                    <a:gd name="connsiteY35" fmla="*/ 204195 h 464817"/>
                    <a:gd name="connsiteX36" fmla="*/ 0 w 1705620"/>
                    <a:gd name="connsiteY36" fmla="*/ 11657 h 464817"/>
                    <a:gd name="connsiteX37" fmla="*/ 11677 w 1705620"/>
                    <a:gd name="connsiteY37" fmla="*/ 0 h 46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705620" h="464817">
                      <a:moveTo>
                        <a:pt x="1582047" y="223654"/>
                      </a:moveTo>
                      <a:lnTo>
                        <a:pt x="1570464" y="228512"/>
                      </a:lnTo>
                      <a:cubicBezTo>
                        <a:pt x="1540319" y="235318"/>
                        <a:pt x="1480028" y="241152"/>
                        <a:pt x="1359447" y="246990"/>
                      </a:cubicBezTo>
                      <a:cubicBezTo>
                        <a:pt x="1209683" y="260603"/>
                        <a:pt x="1013252" y="260603"/>
                        <a:pt x="801273" y="260603"/>
                      </a:cubicBezTo>
                      <a:cubicBezTo>
                        <a:pt x="589293" y="260603"/>
                        <a:pt x="390926" y="260603"/>
                        <a:pt x="243119" y="246990"/>
                      </a:cubicBezTo>
                      <a:lnTo>
                        <a:pt x="130300" y="239866"/>
                      </a:lnTo>
                      <a:lnTo>
                        <a:pt x="130300" y="404516"/>
                      </a:lnTo>
                      <a:cubicBezTo>
                        <a:pt x="167267" y="422022"/>
                        <a:pt x="482323" y="441463"/>
                        <a:pt x="904347" y="441463"/>
                      </a:cubicBezTo>
                      <a:cubicBezTo>
                        <a:pt x="1328327" y="441463"/>
                        <a:pt x="1637555" y="422022"/>
                        <a:pt x="1680329" y="404516"/>
                      </a:cubicBezTo>
                      <a:lnTo>
                        <a:pt x="1680329" y="223654"/>
                      </a:lnTo>
                      <a:close/>
                      <a:moveTo>
                        <a:pt x="264366" y="223654"/>
                      </a:moveTo>
                      <a:lnTo>
                        <a:pt x="271063" y="224130"/>
                      </a:lnTo>
                      <a:cubicBezTo>
                        <a:pt x="406959" y="230937"/>
                        <a:pt x="590261" y="235313"/>
                        <a:pt x="801273" y="235313"/>
                      </a:cubicBezTo>
                      <a:cubicBezTo>
                        <a:pt x="1011316" y="235313"/>
                        <a:pt x="1195591" y="230937"/>
                        <a:pt x="1331974" y="224130"/>
                      </a:cubicBezTo>
                      <a:lnTo>
                        <a:pt x="1338673" y="223654"/>
                      </a:lnTo>
                      <a:close/>
                      <a:moveTo>
                        <a:pt x="25290" y="23334"/>
                      </a:moveTo>
                      <a:lnTo>
                        <a:pt x="25290" y="198367"/>
                      </a:lnTo>
                      <a:lnTo>
                        <a:pt x="105031" y="212305"/>
                      </a:lnTo>
                      <a:lnTo>
                        <a:pt x="105031" y="210041"/>
                      </a:lnTo>
                      <a:cubicBezTo>
                        <a:pt x="105031" y="204193"/>
                        <a:pt x="110859" y="198364"/>
                        <a:pt x="116687" y="198364"/>
                      </a:cubicBezTo>
                      <a:lnTo>
                        <a:pt x="1575319" y="198364"/>
                      </a:lnTo>
                      <a:lnTo>
                        <a:pt x="1575319" y="23334"/>
                      </a:lnTo>
                      <a:close/>
                      <a:moveTo>
                        <a:pt x="11677" y="0"/>
                      </a:moveTo>
                      <a:lnTo>
                        <a:pt x="1588932" y="0"/>
                      </a:lnTo>
                      <a:cubicBezTo>
                        <a:pt x="1594760" y="0"/>
                        <a:pt x="1600609" y="0"/>
                        <a:pt x="1600609" y="11657"/>
                      </a:cubicBezTo>
                      <a:lnTo>
                        <a:pt x="1600609" y="198364"/>
                      </a:lnTo>
                      <a:lnTo>
                        <a:pt x="1693942" y="198364"/>
                      </a:lnTo>
                      <a:cubicBezTo>
                        <a:pt x="1699791" y="198364"/>
                        <a:pt x="1705620" y="204193"/>
                        <a:pt x="1705620" y="210041"/>
                      </a:cubicBezTo>
                      <a:lnTo>
                        <a:pt x="1705620" y="410345"/>
                      </a:lnTo>
                      <a:cubicBezTo>
                        <a:pt x="1705620" y="422022"/>
                        <a:pt x="1705620" y="441463"/>
                        <a:pt x="1462521" y="453140"/>
                      </a:cubicBezTo>
                      <a:cubicBezTo>
                        <a:pt x="1314714" y="458968"/>
                        <a:pt x="1114391" y="464817"/>
                        <a:pt x="904347" y="464817"/>
                      </a:cubicBezTo>
                      <a:cubicBezTo>
                        <a:pt x="694303" y="464817"/>
                        <a:pt x="495936" y="458968"/>
                        <a:pt x="346193" y="453140"/>
                      </a:cubicBezTo>
                      <a:cubicBezTo>
                        <a:pt x="105031" y="441463"/>
                        <a:pt x="105031" y="422022"/>
                        <a:pt x="105031" y="410345"/>
                      </a:cubicBezTo>
                      <a:lnTo>
                        <a:pt x="105031" y="238270"/>
                      </a:lnTo>
                      <a:lnTo>
                        <a:pt x="102566" y="238114"/>
                      </a:lnTo>
                      <a:cubicBezTo>
                        <a:pt x="0" y="228997"/>
                        <a:pt x="0" y="218791"/>
                        <a:pt x="0" y="204195"/>
                      </a:cubicBezTo>
                      <a:lnTo>
                        <a:pt x="0" y="11657"/>
                      </a:lnTo>
                      <a:cubicBezTo>
                        <a:pt x="0" y="0"/>
                        <a:pt x="5849" y="0"/>
                        <a:pt x="1167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4549;p42">
                  <a:extLst>
                    <a:ext uri="{FF2B5EF4-FFF2-40B4-BE49-F238E27FC236}">
                      <a16:creationId xmlns:a16="http://schemas.microsoft.com/office/drawing/2014/main" id="{7D8F29E0-1FC9-C486-BBF7-105EC9A57AC7}"/>
                    </a:ext>
                  </a:extLst>
                </p:cNvPr>
                <p:cNvSpPr/>
                <p:nvPr/>
              </p:nvSpPr>
              <p:spPr>
                <a:xfrm>
                  <a:off x="3128227" y="4439295"/>
                  <a:ext cx="1577274" cy="87527"/>
                </a:xfrm>
                <a:custGeom>
                  <a:avLst/>
                  <a:gdLst/>
                  <a:ahLst/>
                  <a:cxnLst/>
                  <a:rect l="l" t="t" r="r" b="b"/>
                  <a:pathLst>
                    <a:path w="76587" h="4250" extrusionOk="0">
                      <a:moveTo>
                        <a:pt x="38246" y="0"/>
                      </a:moveTo>
                      <a:cubicBezTo>
                        <a:pt x="17282" y="0"/>
                        <a:pt x="0" y="944"/>
                        <a:pt x="0" y="2078"/>
                      </a:cubicBezTo>
                      <a:cubicBezTo>
                        <a:pt x="0" y="3305"/>
                        <a:pt x="17282" y="4250"/>
                        <a:pt x="38246" y="4250"/>
                      </a:cubicBezTo>
                      <a:cubicBezTo>
                        <a:pt x="59305" y="4250"/>
                        <a:pt x="76586" y="3305"/>
                        <a:pt x="76586" y="2078"/>
                      </a:cubicBezTo>
                      <a:cubicBezTo>
                        <a:pt x="76586" y="944"/>
                        <a:pt x="59399" y="0"/>
                        <a:pt x="38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4550;p42">
                  <a:extLst>
                    <a:ext uri="{FF2B5EF4-FFF2-40B4-BE49-F238E27FC236}">
                      <a16:creationId xmlns:a16="http://schemas.microsoft.com/office/drawing/2014/main" id="{1D599148-1AC5-7B5B-B317-15D1EEB2F0E2}"/>
                    </a:ext>
                  </a:extLst>
                </p:cNvPr>
                <p:cNvSpPr/>
                <p:nvPr/>
              </p:nvSpPr>
              <p:spPr>
                <a:xfrm>
                  <a:off x="3116550" y="4427619"/>
                  <a:ext cx="1600630" cy="110881"/>
                </a:xfrm>
                <a:custGeom>
                  <a:avLst/>
                  <a:gdLst/>
                  <a:ahLst/>
                  <a:cxnLst/>
                  <a:rect l="l" t="t" r="r" b="b"/>
                  <a:pathLst>
                    <a:path w="77721" h="5384" extrusionOk="0">
                      <a:moveTo>
                        <a:pt x="38813" y="1228"/>
                      </a:moveTo>
                      <a:cubicBezTo>
                        <a:pt x="57322" y="1228"/>
                        <a:pt x="71771" y="2078"/>
                        <a:pt x="75642" y="2645"/>
                      </a:cubicBezTo>
                      <a:cubicBezTo>
                        <a:pt x="71771" y="3589"/>
                        <a:pt x="57322" y="4156"/>
                        <a:pt x="38813" y="4156"/>
                      </a:cubicBezTo>
                      <a:cubicBezTo>
                        <a:pt x="20399" y="4156"/>
                        <a:pt x="6045" y="3589"/>
                        <a:pt x="2078" y="2645"/>
                      </a:cubicBezTo>
                      <a:cubicBezTo>
                        <a:pt x="6045" y="2078"/>
                        <a:pt x="20210" y="1228"/>
                        <a:pt x="38813" y="1228"/>
                      </a:cubicBezTo>
                      <a:close/>
                      <a:moveTo>
                        <a:pt x="38813" y="1"/>
                      </a:moveTo>
                      <a:cubicBezTo>
                        <a:pt x="28709" y="1"/>
                        <a:pt x="18982" y="284"/>
                        <a:pt x="11711" y="567"/>
                      </a:cubicBezTo>
                      <a:cubicBezTo>
                        <a:pt x="1" y="1228"/>
                        <a:pt x="1" y="2078"/>
                        <a:pt x="1" y="2645"/>
                      </a:cubicBezTo>
                      <a:cubicBezTo>
                        <a:pt x="1" y="3306"/>
                        <a:pt x="1" y="4156"/>
                        <a:pt x="11711" y="4817"/>
                      </a:cubicBezTo>
                      <a:cubicBezTo>
                        <a:pt x="18982" y="5100"/>
                        <a:pt x="28614" y="5383"/>
                        <a:pt x="38813" y="5383"/>
                      </a:cubicBezTo>
                      <a:cubicBezTo>
                        <a:pt x="49012" y="5383"/>
                        <a:pt x="58739" y="5100"/>
                        <a:pt x="65916" y="4817"/>
                      </a:cubicBezTo>
                      <a:cubicBezTo>
                        <a:pt x="77720" y="4156"/>
                        <a:pt x="77720" y="3306"/>
                        <a:pt x="77720" y="2645"/>
                      </a:cubicBezTo>
                      <a:cubicBezTo>
                        <a:pt x="77720" y="2078"/>
                        <a:pt x="77720" y="1228"/>
                        <a:pt x="65916" y="567"/>
                      </a:cubicBezTo>
                      <a:cubicBezTo>
                        <a:pt x="58739" y="284"/>
                        <a:pt x="49106" y="1"/>
                        <a:pt x="38813"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4551;p42">
                  <a:extLst>
                    <a:ext uri="{FF2B5EF4-FFF2-40B4-BE49-F238E27FC236}">
                      <a16:creationId xmlns:a16="http://schemas.microsoft.com/office/drawing/2014/main" id="{1FB93EF1-715B-145D-7A0A-4E2E7ADB2DD2}"/>
                    </a:ext>
                  </a:extLst>
                </p:cNvPr>
                <p:cNvSpPr/>
                <p:nvPr/>
              </p:nvSpPr>
              <p:spPr>
                <a:xfrm>
                  <a:off x="3309091" y="4452910"/>
                  <a:ext cx="1209705" cy="54471"/>
                </a:xfrm>
                <a:custGeom>
                  <a:avLst/>
                  <a:gdLst/>
                  <a:ahLst/>
                  <a:cxnLst/>
                  <a:rect l="l" t="t" r="r" b="b"/>
                  <a:pathLst>
                    <a:path w="58739" h="2645" extrusionOk="0">
                      <a:moveTo>
                        <a:pt x="29464" y="0"/>
                      </a:moveTo>
                      <a:cubicBezTo>
                        <a:pt x="13221" y="0"/>
                        <a:pt x="1" y="567"/>
                        <a:pt x="1" y="1133"/>
                      </a:cubicBezTo>
                      <a:cubicBezTo>
                        <a:pt x="1" y="2078"/>
                        <a:pt x="13221" y="2644"/>
                        <a:pt x="29464" y="2644"/>
                      </a:cubicBezTo>
                      <a:cubicBezTo>
                        <a:pt x="45801" y="2644"/>
                        <a:pt x="58739" y="2078"/>
                        <a:pt x="58739" y="1133"/>
                      </a:cubicBezTo>
                      <a:cubicBezTo>
                        <a:pt x="58739" y="567"/>
                        <a:pt x="45801"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4552;p42">
                  <a:extLst>
                    <a:ext uri="{FF2B5EF4-FFF2-40B4-BE49-F238E27FC236}">
                      <a16:creationId xmlns:a16="http://schemas.microsoft.com/office/drawing/2014/main" id="{A5A9D42F-BFD5-8109-0CFC-255F6D9090A8}"/>
                    </a:ext>
                  </a:extLst>
                </p:cNvPr>
                <p:cNvSpPr/>
                <p:nvPr/>
              </p:nvSpPr>
              <p:spPr>
                <a:xfrm>
                  <a:off x="3297432" y="4439295"/>
                  <a:ext cx="1234973" cy="79742"/>
                </a:xfrm>
                <a:custGeom>
                  <a:avLst/>
                  <a:gdLst/>
                  <a:ahLst/>
                  <a:cxnLst/>
                  <a:rect l="l" t="t" r="r" b="b"/>
                  <a:pathLst>
                    <a:path w="59966" h="3872" extrusionOk="0">
                      <a:moveTo>
                        <a:pt x="30030" y="1228"/>
                      </a:moveTo>
                      <a:cubicBezTo>
                        <a:pt x="42401" y="1228"/>
                        <a:pt x="52128" y="1511"/>
                        <a:pt x="56566" y="1794"/>
                      </a:cubicBezTo>
                      <a:cubicBezTo>
                        <a:pt x="52128" y="2455"/>
                        <a:pt x="42401" y="2739"/>
                        <a:pt x="30030" y="2739"/>
                      </a:cubicBezTo>
                      <a:cubicBezTo>
                        <a:pt x="17659" y="2739"/>
                        <a:pt x="8027" y="2455"/>
                        <a:pt x="3589" y="1794"/>
                      </a:cubicBezTo>
                      <a:cubicBezTo>
                        <a:pt x="8027" y="1511"/>
                        <a:pt x="17376" y="1228"/>
                        <a:pt x="30030" y="1228"/>
                      </a:cubicBezTo>
                      <a:close/>
                      <a:moveTo>
                        <a:pt x="30030" y="0"/>
                      </a:moveTo>
                      <a:cubicBezTo>
                        <a:pt x="22287" y="0"/>
                        <a:pt x="14732" y="0"/>
                        <a:pt x="9349" y="283"/>
                      </a:cubicBezTo>
                      <a:cubicBezTo>
                        <a:pt x="0" y="661"/>
                        <a:pt x="0" y="1228"/>
                        <a:pt x="0" y="1794"/>
                      </a:cubicBezTo>
                      <a:cubicBezTo>
                        <a:pt x="0" y="2455"/>
                        <a:pt x="0" y="3022"/>
                        <a:pt x="9349" y="3305"/>
                      </a:cubicBezTo>
                      <a:cubicBezTo>
                        <a:pt x="14732" y="3589"/>
                        <a:pt x="22287" y="3872"/>
                        <a:pt x="30030" y="3872"/>
                      </a:cubicBezTo>
                      <a:cubicBezTo>
                        <a:pt x="37868" y="3872"/>
                        <a:pt x="45423" y="3589"/>
                        <a:pt x="50900" y="3305"/>
                      </a:cubicBezTo>
                      <a:cubicBezTo>
                        <a:pt x="59966" y="3022"/>
                        <a:pt x="59966" y="2455"/>
                        <a:pt x="59966" y="1794"/>
                      </a:cubicBezTo>
                      <a:cubicBezTo>
                        <a:pt x="59966" y="1228"/>
                        <a:pt x="59966" y="661"/>
                        <a:pt x="50900" y="283"/>
                      </a:cubicBezTo>
                      <a:cubicBezTo>
                        <a:pt x="45423" y="0"/>
                        <a:pt x="37963" y="0"/>
                        <a:pt x="300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4561;p42">
                  <a:extLst>
                    <a:ext uri="{FF2B5EF4-FFF2-40B4-BE49-F238E27FC236}">
                      <a16:creationId xmlns:a16="http://schemas.microsoft.com/office/drawing/2014/main" id="{5EE29673-F936-741B-D929-219DCDE96544}"/>
                    </a:ext>
                  </a:extLst>
                </p:cNvPr>
                <p:cNvSpPr/>
                <p:nvPr/>
              </p:nvSpPr>
              <p:spPr>
                <a:xfrm>
                  <a:off x="3023196" y="4283706"/>
                  <a:ext cx="1577274" cy="235335"/>
                </a:xfrm>
                <a:custGeom>
                  <a:avLst/>
                  <a:gdLst/>
                  <a:ahLst/>
                  <a:cxnLst/>
                  <a:rect l="l" t="t" r="r" b="b"/>
                  <a:pathLst>
                    <a:path w="76587" h="11427" extrusionOk="0">
                      <a:moveTo>
                        <a:pt x="1" y="0"/>
                      </a:moveTo>
                      <a:lnTo>
                        <a:pt x="1" y="9349"/>
                      </a:lnTo>
                      <a:cubicBezTo>
                        <a:pt x="1" y="10577"/>
                        <a:pt x="17188" y="11427"/>
                        <a:pt x="38341" y="11427"/>
                      </a:cubicBezTo>
                      <a:cubicBezTo>
                        <a:pt x="59400" y="11427"/>
                        <a:pt x="76587" y="10577"/>
                        <a:pt x="76587" y="9349"/>
                      </a:cubicBezTo>
                      <a:lnTo>
                        <a:pt x="76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4563;p42">
                  <a:extLst>
                    <a:ext uri="{FF2B5EF4-FFF2-40B4-BE49-F238E27FC236}">
                      <a16:creationId xmlns:a16="http://schemas.microsoft.com/office/drawing/2014/main" id="{F169F999-880D-837C-4CBB-2ECE2A7CB100}"/>
                    </a:ext>
                  </a:extLst>
                </p:cNvPr>
                <p:cNvSpPr/>
                <p:nvPr/>
              </p:nvSpPr>
              <p:spPr>
                <a:xfrm>
                  <a:off x="3023196" y="4235082"/>
                  <a:ext cx="1577274" cy="93375"/>
                </a:xfrm>
                <a:custGeom>
                  <a:avLst/>
                  <a:gdLst/>
                  <a:ahLst/>
                  <a:cxnLst/>
                  <a:rect l="l" t="t" r="r" b="b"/>
                  <a:pathLst>
                    <a:path w="76587" h="4534" extrusionOk="0">
                      <a:moveTo>
                        <a:pt x="38341" y="1"/>
                      </a:moveTo>
                      <a:cubicBezTo>
                        <a:pt x="17188" y="1"/>
                        <a:pt x="1" y="1134"/>
                        <a:pt x="1" y="2361"/>
                      </a:cubicBezTo>
                      <a:cubicBezTo>
                        <a:pt x="1" y="3306"/>
                        <a:pt x="17188" y="4533"/>
                        <a:pt x="38341" y="4533"/>
                      </a:cubicBezTo>
                      <a:cubicBezTo>
                        <a:pt x="59400" y="4533"/>
                        <a:pt x="76587" y="3306"/>
                        <a:pt x="76587" y="2361"/>
                      </a:cubicBezTo>
                      <a:cubicBezTo>
                        <a:pt x="76587" y="1134"/>
                        <a:pt x="59400" y="1"/>
                        <a:pt x="383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4564;p42">
                  <a:extLst>
                    <a:ext uri="{FF2B5EF4-FFF2-40B4-BE49-F238E27FC236}">
                      <a16:creationId xmlns:a16="http://schemas.microsoft.com/office/drawing/2014/main" id="{5999ED34-A24C-E91F-7C6A-0A9F54284FEE}"/>
                    </a:ext>
                  </a:extLst>
                </p:cNvPr>
                <p:cNvSpPr/>
                <p:nvPr/>
              </p:nvSpPr>
              <p:spPr>
                <a:xfrm>
                  <a:off x="3011540" y="4221467"/>
                  <a:ext cx="1600609" cy="118645"/>
                </a:xfrm>
                <a:custGeom>
                  <a:avLst/>
                  <a:gdLst/>
                  <a:ahLst/>
                  <a:cxnLst/>
                  <a:rect l="l" t="t" r="r" b="b"/>
                  <a:pathLst>
                    <a:path w="77720" h="5761" extrusionOk="0">
                      <a:moveTo>
                        <a:pt x="38907" y="1228"/>
                      </a:moveTo>
                      <a:cubicBezTo>
                        <a:pt x="57511" y="1228"/>
                        <a:pt x="71676" y="2172"/>
                        <a:pt x="75642" y="3022"/>
                      </a:cubicBezTo>
                      <a:cubicBezTo>
                        <a:pt x="71676" y="3589"/>
                        <a:pt x="57511" y="4533"/>
                        <a:pt x="38907" y="4533"/>
                      </a:cubicBezTo>
                      <a:cubicBezTo>
                        <a:pt x="20304" y="4533"/>
                        <a:pt x="6327" y="3589"/>
                        <a:pt x="2078" y="3022"/>
                      </a:cubicBezTo>
                      <a:cubicBezTo>
                        <a:pt x="6327" y="2172"/>
                        <a:pt x="20493" y="1228"/>
                        <a:pt x="38907" y="1228"/>
                      </a:cubicBezTo>
                      <a:close/>
                      <a:moveTo>
                        <a:pt x="38907" y="0"/>
                      </a:moveTo>
                      <a:cubicBezTo>
                        <a:pt x="28614" y="0"/>
                        <a:pt x="18982" y="378"/>
                        <a:pt x="11805" y="945"/>
                      </a:cubicBezTo>
                      <a:cubicBezTo>
                        <a:pt x="0" y="1511"/>
                        <a:pt x="0" y="2172"/>
                        <a:pt x="0" y="3022"/>
                      </a:cubicBezTo>
                      <a:cubicBezTo>
                        <a:pt x="0" y="3589"/>
                        <a:pt x="0" y="4250"/>
                        <a:pt x="11805" y="5194"/>
                      </a:cubicBezTo>
                      <a:cubicBezTo>
                        <a:pt x="18982" y="5478"/>
                        <a:pt x="28614" y="5761"/>
                        <a:pt x="38907" y="5761"/>
                      </a:cubicBezTo>
                      <a:cubicBezTo>
                        <a:pt x="49200" y="5761"/>
                        <a:pt x="58738" y="5478"/>
                        <a:pt x="66010" y="5194"/>
                      </a:cubicBezTo>
                      <a:cubicBezTo>
                        <a:pt x="77720" y="4250"/>
                        <a:pt x="77720" y="3589"/>
                        <a:pt x="77720" y="3022"/>
                      </a:cubicBezTo>
                      <a:cubicBezTo>
                        <a:pt x="77720" y="2172"/>
                        <a:pt x="77720" y="1511"/>
                        <a:pt x="66010" y="945"/>
                      </a:cubicBezTo>
                      <a:cubicBezTo>
                        <a:pt x="58738" y="378"/>
                        <a:pt x="49106" y="0"/>
                        <a:pt x="3890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4565;p42">
                  <a:extLst>
                    <a:ext uri="{FF2B5EF4-FFF2-40B4-BE49-F238E27FC236}">
                      <a16:creationId xmlns:a16="http://schemas.microsoft.com/office/drawing/2014/main" id="{621CED31-46A0-B2C3-9C85-89DDDBDB5251}"/>
                    </a:ext>
                  </a:extLst>
                </p:cNvPr>
                <p:cNvSpPr/>
                <p:nvPr/>
              </p:nvSpPr>
              <p:spPr>
                <a:xfrm>
                  <a:off x="3209907" y="4246758"/>
                  <a:ext cx="1209705" cy="56410"/>
                </a:xfrm>
                <a:custGeom>
                  <a:avLst/>
                  <a:gdLst/>
                  <a:ahLst/>
                  <a:cxnLst/>
                  <a:rect l="l" t="t" r="r" b="b"/>
                  <a:pathLst>
                    <a:path w="58739" h="2739" extrusionOk="0">
                      <a:moveTo>
                        <a:pt x="29275" y="0"/>
                      </a:moveTo>
                      <a:cubicBezTo>
                        <a:pt x="12938" y="0"/>
                        <a:pt x="1" y="567"/>
                        <a:pt x="1" y="1511"/>
                      </a:cubicBezTo>
                      <a:cubicBezTo>
                        <a:pt x="1" y="2078"/>
                        <a:pt x="12938" y="2739"/>
                        <a:pt x="29275" y="2739"/>
                      </a:cubicBezTo>
                      <a:cubicBezTo>
                        <a:pt x="45518" y="2739"/>
                        <a:pt x="58739" y="2078"/>
                        <a:pt x="58739" y="1511"/>
                      </a:cubicBezTo>
                      <a:cubicBezTo>
                        <a:pt x="58739" y="567"/>
                        <a:pt x="45518" y="0"/>
                        <a:pt x="2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4569;p42">
                  <a:extLst>
                    <a:ext uri="{FF2B5EF4-FFF2-40B4-BE49-F238E27FC236}">
                      <a16:creationId xmlns:a16="http://schemas.microsoft.com/office/drawing/2014/main" id="{109F4AF5-52D2-216B-DEFC-3B995CDEBDD4}"/>
                    </a:ext>
                  </a:extLst>
                </p:cNvPr>
                <p:cNvSpPr/>
                <p:nvPr/>
              </p:nvSpPr>
              <p:spPr>
                <a:xfrm>
                  <a:off x="4227051" y="4308994"/>
                  <a:ext cx="25310" cy="149763"/>
                </a:xfrm>
                <a:custGeom>
                  <a:avLst/>
                  <a:gdLst/>
                  <a:ahLst/>
                  <a:cxnLst/>
                  <a:rect l="l" t="t" r="r" b="b"/>
                  <a:pathLst>
                    <a:path w="1229" h="7272" extrusionOk="0">
                      <a:moveTo>
                        <a:pt x="662" y="0"/>
                      </a:moveTo>
                      <a:cubicBezTo>
                        <a:pt x="284" y="0"/>
                        <a:pt x="1" y="283"/>
                        <a:pt x="1" y="661"/>
                      </a:cubicBezTo>
                      <a:lnTo>
                        <a:pt x="1" y="6610"/>
                      </a:lnTo>
                      <a:cubicBezTo>
                        <a:pt x="1" y="7271"/>
                        <a:pt x="284" y="7271"/>
                        <a:pt x="662" y="7271"/>
                      </a:cubicBezTo>
                      <a:cubicBezTo>
                        <a:pt x="945" y="7271"/>
                        <a:pt x="1228" y="7271"/>
                        <a:pt x="1228" y="6610"/>
                      </a:cubicBezTo>
                      <a:lnTo>
                        <a:pt x="1228" y="661"/>
                      </a:lnTo>
                      <a:cubicBezTo>
                        <a:pt x="1228" y="283"/>
                        <a:pt x="945" y="0"/>
                        <a:pt x="66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Freeform: Shape 110">
                  <a:extLst>
                    <a:ext uri="{FF2B5EF4-FFF2-40B4-BE49-F238E27FC236}">
                      <a16:creationId xmlns:a16="http://schemas.microsoft.com/office/drawing/2014/main" id="{41803DC9-AD56-1150-A7C0-F8CC56381B69}"/>
                    </a:ext>
                  </a:extLst>
                </p:cNvPr>
                <p:cNvSpPr/>
                <p:nvPr/>
              </p:nvSpPr>
              <p:spPr>
                <a:xfrm>
                  <a:off x="3060162" y="4289552"/>
                  <a:ext cx="1577257" cy="1260243"/>
                </a:xfrm>
                <a:custGeom>
                  <a:avLst/>
                  <a:gdLst>
                    <a:gd name="connsiteX0" fmla="*/ 118646 w 1577257"/>
                    <a:gd name="connsiteY0" fmla="*/ 1124112 h 1260243"/>
                    <a:gd name="connsiteX1" fmla="*/ 132260 w 1577257"/>
                    <a:gd name="connsiteY1" fmla="*/ 1137725 h 1260243"/>
                    <a:gd name="connsiteX2" fmla="*/ 132260 w 1577257"/>
                    <a:gd name="connsiteY2" fmla="*/ 1217466 h 1260243"/>
                    <a:gd name="connsiteX3" fmla="*/ 118646 w 1577257"/>
                    <a:gd name="connsiteY3" fmla="*/ 1229123 h 1260243"/>
                    <a:gd name="connsiteX4" fmla="*/ 105032 w 1577257"/>
                    <a:gd name="connsiteY4" fmla="*/ 1217466 h 1260243"/>
                    <a:gd name="connsiteX5" fmla="*/ 105032 w 1577257"/>
                    <a:gd name="connsiteY5" fmla="*/ 1137725 h 1260243"/>
                    <a:gd name="connsiteX6" fmla="*/ 118646 w 1577257"/>
                    <a:gd name="connsiteY6" fmla="*/ 1124112 h 1260243"/>
                    <a:gd name="connsiteX7" fmla="*/ 484261 w 1577257"/>
                    <a:gd name="connsiteY7" fmla="*/ 1118264 h 1260243"/>
                    <a:gd name="connsiteX8" fmla="*/ 497874 w 1577257"/>
                    <a:gd name="connsiteY8" fmla="*/ 1131898 h 1260243"/>
                    <a:gd name="connsiteX9" fmla="*/ 497874 w 1577257"/>
                    <a:gd name="connsiteY9" fmla="*/ 1229124 h 1260243"/>
                    <a:gd name="connsiteX10" fmla="*/ 484261 w 1577257"/>
                    <a:gd name="connsiteY10" fmla="*/ 1242737 h 1260243"/>
                    <a:gd name="connsiteX11" fmla="*/ 472605 w 1577257"/>
                    <a:gd name="connsiteY11" fmla="*/ 1229124 h 1260243"/>
                    <a:gd name="connsiteX12" fmla="*/ 472605 w 1577257"/>
                    <a:gd name="connsiteY12" fmla="*/ 1131898 h 1260243"/>
                    <a:gd name="connsiteX13" fmla="*/ 484261 w 1577257"/>
                    <a:gd name="connsiteY13" fmla="*/ 1118264 h 1260243"/>
                    <a:gd name="connsiteX14" fmla="*/ 968522 w 1577257"/>
                    <a:gd name="connsiteY14" fmla="*/ 1112435 h 1260243"/>
                    <a:gd name="connsiteX15" fmla="*/ 982135 w 1577257"/>
                    <a:gd name="connsiteY15" fmla="*/ 1124112 h 1260243"/>
                    <a:gd name="connsiteX16" fmla="*/ 982135 w 1577257"/>
                    <a:gd name="connsiteY16" fmla="*/ 1234974 h 1260243"/>
                    <a:gd name="connsiteX17" fmla="*/ 968522 w 1577257"/>
                    <a:gd name="connsiteY17" fmla="*/ 1248587 h 1260243"/>
                    <a:gd name="connsiteX18" fmla="*/ 956866 w 1577257"/>
                    <a:gd name="connsiteY18" fmla="*/ 1234974 h 1260243"/>
                    <a:gd name="connsiteX19" fmla="*/ 956866 w 1577257"/>
                    <a:gd name="connsiteY19" fmla="*/ 1124112 h 1260243"/>
                    <a:gd name="connsiteX20" fmla="*/ 968522 w 1577257"/>
                    <a:gd name="connsiteY20" fmla="*/ 1112435 h 1260243"/>
                    <a:gd name="connsiteX21" fmla="*/ 733208 w 1577257"/>
                    <a:gd name="connsiteY21" fmla="*/ 1100779 h 1260243"/>
                    <a:gd name="connsiteX22" fmla="*/ 744864 w 1577257"/>
                    <a:gd name="connsiteY22" fmla="*/ 1112435 h 1260243"/>
                    <a:gd name="connsiteX23" fmla="*/ 744864 w 1577257"/>
                    <a:gd name="connsiteY23" fmla="*/ 1248586 h 1260243"/>
                    <a:gd name="connsiteX24" fmla="*/ 733208 w 1577257"/>
                    <a:gd name="connsiteY24" fmla="*/ 1260243 h 1260243"/>
                    <a:gd name="connsiteX25" fmla="*/ 721531 w 1577257"/>
                    <a:gd name="connsiteY25" fmla="*/ 1248586 h 1260243"/>
                    <a:gd name="connsiteX26" fmla="*/ 721531 w 1577257"/>
                    <a:gd name="connsiteY26" fmla="*/ 1112435 h 1260243"/>
                    <a:gd name="connsiteX27" fmla="*/ 733208 w 1577257"/>
                    <a:gd name="connsiteY27" fmla="*/ 1100779 h 1260243"/>
                    <a:gd name="connsiteX28" fmla="*/ 1359447 w 1577257"/>
                    <a:gd name="connsiteY28" fmla="*/ 1030758 h 1260243"/>
                    <a:gd name="connsiteX29" fmla="*/ 1371103 w 1577257"/>
                    <a:gd name="connsiteY29" fmla="*/ 1042435 h 1260243"/>
                    <a:gd name="connsiteX30" fmla="*/ 1371103 w 1577257"/>
                    <a:gd name="connsiteY30" fmla="*/ 1205792 h 1260243"/>
                    <a:gd name="connsiteX31" fmla="*/ 1359447 w 1577257"/>
                    <a:gd name="connsiteY31" fmla="*/ 1217469 h 1260243"/>
                    <a:gd name="connsiteX32" fmla="*/ 1347770 w 1577257"/>
                    <a:gd name="connsiteY32" fmla="*/ 1205792 h 1260243"/>
                    <a:gd name="connsiteX33" fmla="*/ 1347770 w 1577257"/>
                    <a:gd name="connsiteY33" fmla="*/ 1042435 h 1260243"/>
                    <a:gd name="connsiteX34" fmla="*/ 1359447 w 1577257"/>
                    <a:gd name="connsiteY34" fmla="*/ 1030758 h 1260243"/>
                    <a:gd name="connsiteX35" fmla="*/ 1192178 w 1577257"/>
                    <a:gd name="connsiteY35" fmla="*/ 1030758 h 1260243"/>
                    <a:gd name="connsiteX36" fmla="*/ 1205791 w 1577257"/>
                    <a:gd name="connsiteY36" fmla="*/ 1042435 h 1260243"/>
                    <a:gd name="connsiteX37" fmla="*/ 1205791 w 1577257"/>
                    <a:gd name="connsiteY37" fmla="*/ 1168844 h 1260243"/>
                    <a:gd name="connsiteX38" fmla="*/ 1192178 w 1577257"/>
                    <a:gd name="connsiteY38" fmla="*/ 1180501 h 1260243"/>
                    <a:gd name="connsiteX39" fmla="*/ 1180522 w 1577257"/>
                    <a:gd name="connsiteY39" fmla="*/ 1168844 h 1260243"/>
                    <a:gd name="connsiteX40" fmla="*/ 1180522 w 1577257"/>
                    <a:gd name="connsiteY40" fmla="*/ 1042435 h 1260243"/>
                    <a:gd name="connsiteX41" fmla="*/ 1192178 w 1577257"/>
                    <a:gd name="connsiteY41" fmla="*/ 1030758 h 1260243"/>
                    <a:gd name="connsiteX42" fmla="*/ 1472243 w 1577257"/>
                    <a:gd name="connsiteY42" fmla="*/ 1011316 h 1260243"/>
                    <a:gd name="connsiteX43" fmla="*/ 1483899 w 1577257"/>
                    <a:gd name="connsiteY43" fmla="*/ 1024929 h 1260243"/>
                    <a:gd name="connsiteX44" fmla="*/ 1483899 w 1577257"/>
                    <a:gd name="connsiteY44" fmla="*/ 1180499 h 1260243"/>
                    <a:gd name="connsiteX45" fmla="*/ 1472243 w 1577257"/>
                    <a:gd name="connsiteY45" fmla="*/ 1192176 h 1260243"/>
                    <a:gd name="connsiteX46" fmla="*/ 1460566 w 1577257"/>
                    <a:gd name="connsiteY46" fmla="*/ 1180499 h 1260243"/>
                    <a:gd name="connsiteX47" fmla="*/ 1460566 w 1577257"/>
                    <a:gd name="connsiteY47" fmla="*/ 1024929 h 1260243"/>
                    <a:gd name="connsiteX48" fmla="*/ 1472243 w 1577257"/>
                    <a:gd name="connsiteY48" fmla="*/ 1011316 h 1260243"/>
                    <a:gd name="connsiteX49" fmla="*/ 25290 w 1577257"/>
                    <a:gd name="connsiteY49" fmla="*/ 1011316 h 1260243"/>
                    <a:gd name="connsiteX50" fmla="*/ 36946 w 1577257"/>
                    <a:gd name="connsiteY50" fmla="*/ 1024929 h 1260243"/>
                    <a:gd name="connsiteX51" fmla="*/ 36946 w 1577257"/>
                    <a:gd name="connsiteY51" fmla="*/ 1092995 h 1260243"/>
                    <a:gd name="connsiteX52" fmla="*/ 25290 w 1577257"/>
                    <a:gd name="connsiteY52" fmla="*/ 1106608 h 1260243"/>
                    <a:gd name="connsiteX53" fmla="*/ 13614 w 1577257"/>
                    <a:gd name="connsiteY53" fmla="*/ 1092995 h 1260243"/>
                    <a:gd name="connsiteX54" fmla="*/ 13614 w 1577257"/>
                    <a:gd name="connsiteY54" fmla="*/ 1024929 h 1260243"/>
                    <a:gd name="connsiteX55" fmla="*/ 25290 w 1577257"/>
                    <a:gd name="connsiteY55" fmla="*/ 1011316 h 1260243"/>
                    <a:gd name="connsiteX56" fmla="*/ 169205 w 1577257"/>
                    <a:gd name="connsiteY56" fmla="*/ 925724 h 1260243"/>
                    <a:gd name="connsiteX57" fmla="*/ 180882 w 1577257"/>
                    <a:gd name="connsiteY57" fmla="*/ 937402 h 1260243"/>
                    <a:gd name="connsiteX58" fmla="*/ 180882 w 1577257"/>
                    <a:gd name="connsiteY58" fmla="*/ 1019081 h 1260243"/>
                    <a:gd name="connsiteX59" fmla="*/ 169205 w 1577257"/>
                    <a:gd name="connsiteY59" fmla="*/ 1030758 h 1260243"/>
                    <a:gd name="connsiteX60" fmla="*/ 155592 w 1577257"/>
                    <a:gd name="connsiteY60" fmla="*/ 1019081 h 1260243"/>
                    <a:gd name="connsiteX61" fmla="*/ 155592 w 1577257"/>
                    <a:gd name="connsiteY61" fmla="*/ 937402 h 1260243"/>
                    <a:gd name="connsiteX62" fmla="*/ 169205 w 1577257"/>
                    <a:gd name="connsiteY62" fmla="*/ 925724 h 1260243"/>
                    <a:gd name="connsiteX63" fmla="*/ 1019102 w 1577257"/>
                    <a:gd name="connsiteY63" fmla="*/ 914068 h 1260243"/>
                    <a:gd name="connsiteX64" fmla="*/ 1030759 w 1577257"/>
                    <a:gd name="connsiteY64" fmla="*/ 925724 h 1260243"/>
                    <a:gd name="connsiteX65" fmla="*/ 1030759 w 1577257"/>
                    <a:gd name="connsiteY65" fmla="*/ 1030757 h 1260243"/>
                    <a:gd name="connsiteX66" fmla="*/ 1019102 w 1577257"/>
                    <a:gd name="connsiteY66" fmla="*/ 1042434 h 1260243"/>
                    <a:gd name="connsiteX67" fmla="*/ 1005490 w 1577257"/>
                    <a:gd name="connsiteY67" fmla="*/ 1030757 h 1260243"/>
                    <a:gd name="connsiteX68" fmla="*/ 1005490 w 1577257"/>
                    <a:gd name="connsiteY68" fmla="*/ 925724 h 1260243"/>
                    <a:gd name="connsiteX69" fmla="*/ 1019102 w 1577257"/>
                    <a:gd name="connsiteY69" fmla="*/ 914068 h 1260243"/>
                    <a:gd name="connsiteX70" fmla="*/ 534841 w 1577257"/>
                    <a:gd name="connsiteY70" fmla="*/ 914068 h 1260243"/>
                    <a:gd name="connsiteX71" fmla="*/ 546498 w 1577257"/>
                    <a:gd name="connsiteY71" fmla="*/ 925724 h 1260243"/>
                    <a:gd name="connsiteX72" fmla="*/ 546498 w 1577257"/>
                    <a:gd name="connsiteY72" fmla="*/ 1024928 h 1260243"/>
                    <a:gd name="connsiteX73" fmla="*/ 534841 w 1577257"/>
                    <a:gd name="connsiteY73" fmla="*/ 1036585 h 1260243"/>
                    <a:gd name="connsiteX74" fmla="*/ 521208 w 1577257"/>
                    <a:gd name="connsiteY74" fmla="*/ 1024928 h 1260243"/>
                    <a:gd name="connsiteX75" fmla="*/ 521208 w 1577257"/>
                    <a:gd name="connsiteY75" fmla="*/ 925724 h 1260243"/>
                    <a:gd name="connsiteX76" fmla="*/ 534841 w 1577257"/>
                    <a:gd name="connsiteY76" fmla="*/ 914068 h 1260243"/>
                    <a:gd name="connsiteX77" fmla="*/ 781832 w 1577257"/>
                    <a:gd name="connsiteY77" fmla="*/ 894627 h 1260243"/>
                    <a:gd name="connsiteX78" fmla="*/ 795444 w 1577257"/>
                    <a:gd name="connsiteY78" fmla="*/ 908240 h 1260243"/>
                    <a:gd name="connsiteX79" fmla="*/ 795444 w 1577257"/>
                    <a:gd name="connsiteY79" fmla="*/ 1042433 h 1260243"/>
                    <a:gd name="connsiteX80" fmla="*/ 781832 w 1577257"/>
                    <a:gd name="connsiteY80" fmla="*/ 1056046 h 1260243"/>
                    <a:gd name="connsiteX81" fmla="*/ 770155 w 1577257"/>
                    <a:gd name="connsiteY81" fmla="*/ 1042433 h 1260243"/>
                    <a:gd name="connsiteX82" fmla="*/ 770155 w 1577257"/>
                    <a:gd name="connsiteY82" fmla="*/ 908240 h 1260243"/>
                    <a:gd name="connsiteX83" fmla="*/ 781832 w 1577257"/>
                    <a:gd name="connsiteY83" fmla="*/ 894627 h 1260243"/>
                    <a:gd name="connsiteX84" fmla="*/ 1242758 w 1577257"/>
                    <a:gd name="connsiteY84" fmla="*/ 832391 h 1260243"/>
                    <a:gd name="connsiteX85" fmla="*/ 1254415 w 1577257"/>
                    <a:gd name="connsiteY85" fmla="*/ 844047 h 1260243"/>
                    <a:gd name="connsiteX86" fmla="*/ 1254415 w 1577257"/>
                    <a:gd name="connsiteY86" fmla="*/ 968521 h 1260243"/>
                    <a:gd name="connsiteX87" fmla="*/ 1242758 w 1577257"/>
                    <a:gd name="connsiteY87" fmla="*/ 982134 h 1260243"/>
                    <a:gd name="connsiteX88" fmla="*/ 1229146 w 1577257"/>
                    <a:gd name="connsiteY88" fmla="*/ 968521 h 1260243"/>
                    <a:gd name="connsiteX89" fmla="*/ 1229146 w 1577257"/>
                    <a:gd name="connsiteY89" fmla="*/ 844047 h 1260243"/>
                    <a:gd name="connsiteX90" fmla="*/ 1242758 w 1577257"/>
                    <a:gd name="connsiteY90" fmla="*/ 832391 h 1260243"/>
                    <a:gd name="connsiteX91" fmla="*/ 1408051 w 1577257"/>
                    <a:gd name="connsiteY91" fmla="*/ 826541 h 1260243"/>
                    <a:gd name="connsiteX92" fmla="*/ 1421684 w 1577257"/>
                    <a:gd name="connsiteY92" fmla="*/ 840154 h 1260243"/>
                    <a:gd name="connsiteX93" fmla="*/ 1421684 w 1577257"/>
                    <a:gd name="connsiteY93" fmla="*/ 999640 h 1260243"/>
                    <a:gd name="connsiteX94" fmla="*/ 1408051 w 1577257"/>
                    <a:gd name="connsiteY94" fmla="*/ 1011317 h 1260243"/>
                    <a:gd name="connsiteX95" fmla="*/ 1396395 w 1577257"/>
                    <a:gd name="connsiteY95" fmla="*/ 999640 h 1260243"/>
                    <a:gd name="connsiteX96" fmla="*/ 1396395 w 1577257"/>
                    <a:gd name="connsiteY96" fmla="*/ 840154 h 1260243"/>
                    <a:gd name="connsiteX97" fmla="*/ 1408051 w 1577257"/>
                    <a:gd name="connsiteY97" fmla="*/ 826541 h 1260243"/>
                    <a:gd name="connsiteX98" fmla="*/ 1520867 w 1577257"/>
                    <a:gd name="connsiteY98" fmla="*/ 812929 h 1260243"/>
                    <a:gd name="connsiteX99" fmla="*/ 1534479 w 1577257"/>
                    <a:gd name="connsiteY99" fmla="*/ 826542 h 1260243"/>
                    <a:gd name="connsiteX100" fmla="*/ 1534479 w 1577257"/>
                    <a:gd name="connsiteY100" fmla="*/ 974351 h 1260243"/>
                    <a:gd name="connsiteX101" fmla="*/ 1520867 w 1577257"/>
                    <a:gd name="connsiteY101" fmla="*/ 987964 h 1260243"/>
                    <a:gd name="connsiteX102" fmla="*/ 1509190 w 1577257"/>
                    <a:gd name="connsiteY102" fmla="*/ 974351 h 1260243"/>
                    <a:gd name="connsiteX103" fmla="*/ 1509190 w 1577257"/>
                    <a:gd name="connsiteY103" fmla="*/ 826542 h 1260243"/>
                    <a:gd name="connsiteX104" fmla="*/ 1520867 w 1577257"/>
                    <a:gd name="connsiteY104" fmla="*/ 812929 h 1260243"/>
                    <a:gd name="connsiteX105" fmla="*/ 62238 w 1577257"/>
                    <a:gd name="connsiteY105" fmla="*/ 812929 h 1260243"/>
                    <a:gd name="connsiteX106" fmla="*/ 68074 w 1577257"/>
                    <a:gd name="connsiteY106" fmla="*/ 814167 h 1260243"/>
                    <a:gd name="connsiteX107" fmla="*/ 73915 w 1577257"/>
                    <a:gd name="connsiteY107" fmla="*/ 812929 h 1260243"/>
                    <a:gd name="connsiteX108" fmla="*/ 87528 w 1577257"/>
                    <a:gd name="connsiteY108" fmla="*/ 826542 h 1260243"/>
                    <a:gd name="connsiteX109" fmla="*/ 87528 w 1577257"/>
                    <a:gd name="connsiteY109" fmla="*/ 894629 h 1260243"/>
                    <a:gd name="connsiteX110" fmla="*/ 73915 w 1577257"/>
                    <a:gd name="connsiteY110" fmla="*/ 908242 h 1260243"/>
                    <a:gd name="connsiteX111" fmla="*/ 73915 w 1577257"/>
                    <a:gd name="connsiteY111" fmla="*/ 908242 h 1260243"/>
                    <a:gd name="connsiteX112" fmla="*/ 73915 w 1577257"/>
                    <a:gd name="connsiteY112" fmla="*/ 974351 h 1260243"/>
                    <a:gd name="connsiteX113" fmla="*/ 62238 w 1577257"/>
                    <a:gd name="connsiteY113" fmla="*/ 987964 h 1260243"/>
                    <a:gd name="connsiteX114" fmla="*/ 50562 w 1577257"/>
                    <a:gd name="connsiteY114" fmla="*/ 974351 h 1260243"/>
                    <a:gd name="connsiteX115" fmla="*/ 50562 w 1577257"/>
                    <a:gd name="connsiteY115" fmla="*/ 826542 h 1260243"/>
                    <a:gd name="connsiteX116" fmla="*/ 62238 w 1577257"/>
                    <a:gd name="connsiteY116" fmla="*/ 812929 h 1260243"/>
                    <a:gd name="connsiteX117" fmla="*/ 194496 w 1577257"/>
                    <a:gd name="connsiteY117" fmla="*/ 721531 h 1260243"/>
                    <a:gd name="connsiteX118" fmla="*/ 206152 w 1577257"/>
                    <a:gd name="connsiteY118" fmla="*/ 733187 h 1260243"/>
                    <a:gd name="connsiteX119" fmla="*/ 206152 w 1577257"/>
                    <a:gd name="connsiteY119" fmla="*/ 812929 h 1260243"/>
                    <a:gd name="connsiteX120" fmla="*/ 194496 w 1577257"/>
                    <a:gd name="connsiteY120" fmla="*/ 826542 h 1260243"/>
                    <a:gd name="connsiteX121" fmla="*/ 180883 w 1577257"/>
                    <a:gd name="connsiteY121" fmla="*/ 812929 h 1260243"/>
                    <a:gd name="connsiteX122" fmla="*/ 180883 w 1577257"/>
                    <a:gd name="connsiteY122" fmla="*/ 733187 h 1260243"/>
                    <a:gd name="connsiteX123" fmla="*/ 194496 w 1577257"/>
                    <a:gd name="connsiteY123" fmla="*/ 721531 h 1260243"/>
                    <a:gd name="connsiteX124" fmla="*/ 558174 w 1577257"/>
                    <a:gd name="connsiteY124" fmla="*/ 713746 h 1260243"/>
                    <a:gd name="connsiteX125" fmla="*/ 571786 w 1577257"/>
                    <a:gd name="connsiteY125" fmla="*/ 727359 h 1260243"/>
                    <a:gd name="connsiteX126" fmla="*/ 571786 w 1577257"/>
                    <a:gd name="connsiteY126" fmla="*/ 818778 h 1260243"/>
                    <a:gd name="connsiteX127" fmla="*/ 558174 w 1577257"/>
                    <a:gd name="connsiteY127" fmla="*/ 832391 h 1260243"/>
                    <a:gd name="connsiteX128" fmla="*/ 546497 w 1577257"/>
                    <a:gd name="connsiteY128" fmla="*/ 818778 h 1260243"/>
                    <a:gd name="connsiteX129" fmla="*/ 546497 w 1577257"/>
                    <a:gd name="connsiteY129" fmla="*/ 727359 h 1260243"/>
                    <a:gd name="connsiteX130" fmla="*/ 558174 w 1577257"/>
                    <a:gd name="connsiteY130" fmla="*/ 713746 h 1260243"/>
                    <a:gd name="connsiteX131" fmla="*/ 1050220 w 1577257"/>
                    <a:gd name="connsiteY131" fmla="*/ 707919 h 1260243"/>
                    <a:gd name="connsiteX132" fmla="*/ 1061877 w 1577257"/>
                    <a:gd name="connsiteY132" fmla="*/ 721532 h 1260243"/>
                    <a:gd name="connsiteX133" fmla="*/ 1061877 w 1577257"/>
                    <a:gd name="connsiteY133" fmla="*/ 832393 h 1260243"/>
                    <a:gd name="connsiteX134" fmla="*/ 1050220 w 1577257"/>
                    <a:gd name="connsiteY134" fmla="*/ 846006 h 1260243"/>
                    <a:gd name="connsiteX135" fmla="*/ 1036608 w 1577257"/>
                    <a:gd name="connsiteY135" fmla="*/ 832393 h 1260243"/>
                    <a:gd name="connsiteX136" fmla="*/ 1036608 w 1577257"/>
                    <a:gd name="connsiteY136" fmla="*/ 721532 h 1260243"/>
                    <a:gd name="connsiteX137" fmla="*/ 1050220 w 1577257"/>
                    <a:gd name="connsiteY137" fmla="*/ 707919 h 1260243"/>
                    <a:gd name="connsiteX138" fmla="*/ 807103 w 1577257"/>
                    <a:gd name="connsiteY138" fmla="*/ 696240 h 1260243"/>
                    <a:gd name="connsiteX139" fmla="*/ 818779 w 1577257"/>
                    <a:gd name="connsiteY139" fmla="*/ 707917 h 1260243"/>
                    <a:gd name="connsiteX140" fmla="*/ 818779 w 1577257"/>
                    <a:gd name="connsiteY140" fmla="*/ 844047 h 1260243"/>
                    <a:gd name="connsiteX141" fmla="*/ 807103 w 1577257"/>
                    <a:gd name="connsiteY141" fmla="*/ 855724 h 1260243"/>
                    <a:gd name="connsiteX142" fmla="*/ 795447 w 1577257"/>
                    <a:gd name="connsiteY142" fmla="*/ 844047 h 1260243"/>
                    <a:gd name="connsiteX143" fmla="*/ 795447 w 1577257"/>
                    <a:gd name="connsiteY143" fmla="*/ 707917 h 1260243"/>
                    <a:gd name="connsiteX144" fmla="*/ 807103 w 1577257"/>
                    <a:gd name="connsiteY144" fmla="*/ 696240 h 1260243"/>
                    <a:gd name="connsiteX145" fmla="*/ 1435295 w 1577257"/>
                    <a:gd name="connsiteY145" fmla="*/ 628174 h 1260243"/>
                    <a:gd name="connsiteX146" fmla="*/ 1446952 w 1577257"/>
                    <a:gd name="connsiteY146" fmla="*/ 639851 h 1260243"/>
                    <a:gd name="connsiteX147" fmla="*/ 1446952 w 1577257"/>
                    <a:gd name="connsiteY147" fmla="*/ 795422 h 1260243"/>
                    <a:gd name="connsiteX148" fmla="*/ 1435295 w 1577257"/>
                    <a:gd name="connsiteY148" fmla="*/ 807099 h 1260243"/>
                    <a:gd name="connsiteX149" fmla="*/ 1421683 w 1577257"/>
                    <a:gd name="connsiteY149" fmla="*/ 795422 h 1260243"/>
                    <a:gd name="connsiteX150" fmla="*/ 1421683 w 1577257"/>
                    <a:gd name="connsiteY150" fmla="*/ 639851 h 1260243"/>
                    <a:gd name="connsiteX151" fmla="*/ 1435295 w 1577257"/>
                    <a:gd name="connsiteY151" fmla="*/ 628174 h 1260243"/>
                    <a:gd name="connsiteX152" fmla="*/ 1266093 w 1577257"/>
                    <a:gd name="connsiteY152" fmla="*/ 628174 h 1260243"/>
                    <a:gd name="connsiteX153" fmla="*/ 1279705 w 1577257"/>
                    <a:gd name="connsiteY153" fmla="*/ 639851 h 1260243"/>
                    <a:gd name="connsiteX154" fmla="*/ 1279705 w 1577257"/>
                    <a:gd name="connsiteY154" fmla="*/ 764305 h 1260243"/>
                    <a:gd name="connsiteX155" fmla="*/ 1266093 w 1577257"/>
                    <a:gd name="connsiteY155" fmla="*/ 775982 h 1260243"/>
                    <a:gd name="connsiteX156" fmla="*/ 1254416 w 1577257"/>
                    <a:gd name="connsiteY156" fmla="*/ 764305 h 1260243"/>
                    <a:gd name="connsiteX157" fmla="*/ 1254416 w 1577257"/>
                    <a:gd name="connsiteY157" fmla="*/ 639851 h 1260243"/>
                    <a:gd name="connsiteX158" fmla="*/ 1266093 w 1577257"/>
                    <a:gd name="connsiteY158" fmla="*/ 628174 h 1260243"/>
                    <a:gd name="connsiteX159" fmla="*/ 1551985 w 1577257"/>
                    <a:gd name="connsiteY159" fmla="*/ 608736 h 1260243"/>
                    <a:gd name="connsiteX160" fmla="*/ 1563641 w 1577257"/>
                    <a:gd name="connsiteY160" fmla="*/ 622349 h 1260243"/>
                    <a:gd name="connsiteX161" fmla="*/ 1563641 w 1577257"/>
                    <a:gd name="connsiteY161" fmla="*/ 775984 h 1260243"/>
                    <a:gd name="connsiteX162" fmla="*/ 1551985 w 1577257"/>
                    <a:gd name="connsiteY162" fmla="*/ 787661 h 1260243"/>
                    <a:gd name="connsiteX163" fmla="*/ 1540308 w 1577257"/>
                    <a:gd name="connsiteY163" fmla="*/ 775984 h 1260243"/>
                    <a:gd name="connsiteX164" fmla="*/ 1540308 w 1577257"/>
                    <a:gd name="connsiteY164" fmla="*/ 622349 h 1260243"/>
                    <a:gd name="connsiteX165" fmla="*/ 1551985 w 1577257"/>
                    <a:gd name="connsiteY165" fmla="*/ 608736 h 1260243"/>
                    <a:gd name="connsiteX166" fmla="*/ 87527 w 1577257"/>
                    <a:gd name="connsiteY166" fmla="*/ 608736 h 1260243"/>
                    <a:gd name="connsiteX167" fmla="*/ 93355 w 1577257"/>
                    <a:gd name="connsiteY167" fmla="*/ 611563 h 1260243"/>
                    <a:gd name="connsiteX168" fmla="*/ 99182 w 1577257"/>
                    <a:gd name="connsiteY168" fmla="*/ 608736 h 1260243"/>
                    <a:gd name="connsiteX169" fmla="*/ 110859 w 1577257"/>
                    <a:gd name="connsiteY169" fmla="*/ 622349 h 1260243"/>
                    <a:gd name="connsiteX170" fmla="*/ 110859 w 1577257"/>
                    <a:gd name="connsiteY170" fmla="*/ 690413 h 1260243"/>
                    <a:gd name="connsiteX171" fmla="*/ 107214 w 1577257"/>
                    <a:gd name="connsiteY171" fmla="*/ 698437 h 1260243"/>
                    <a:gd name="connsiteX172" fmla="*/ 99183 w 1577257"/>
                    <a:gd name="connsiteY172" fmla="*/ 702090 h 1260243"/>
                    <a:gd name="connsiteX173" fmla="*/ 99183 w 1577257"/>
                    <a:gd name="connsiteY173" fmla="*/ 775984 h 1260243"/>
                    <a:gd name="connsiteX174" fmla="*/ 87527 w 1577257"/>
                    <a:gd name="connsiteY174" fmla="*/ 787661 h 1260243"/>
                    <a:gd name="connsiteX175" fmla="*/ 73914 w 1577257"/>
                    <a:gd name="connsiteY175" fmla="*/ 775984 h 1260243"/>
                    <a:gd name="connsiteX176" fmla="*/ 73914 w 1577257"/>
                    <a:gd name="connsiteY176" fmla="*/ 622349 h 1260243"/>
                    <a:gd name="connsiteX177" fmla="*/ 87527 w 1577257"/>
                    <a:gd name="connsiteY177" fmla="*/ 608736 h 1260243"/>
                    <a:gd name="connsiteX178" fmla="*/ 169205 w 1577257"/>
                    <a:gd name="connsiteY178" fmla="*/ 515379 h 1260243"/>
                    <a:gd name="connsiteX179" fmla="*/ 180882 w 1577257"/>
                    <a:gd name="connsiteY179" fmla="*/ 527036 h 1260243"/>
                    <a:gd name="connsiteX180" fmla="*/ 180882 w 1577257"/>
                    <a:gd name="connsiteY180" fmla="*/ 608735 h 1260243"/>
                    <a:gd name="connsiteX181" fmla="*/ 169205 w 1577257"/>
                    <a:gd name="connsiteY181" fmla="*/ 622348 h 1260243"/>
                    <a:gd name="connsiteX182" fmla="*/ 155592 w 1577257"/>
                    <a:gd name="connsiteY182" fmla="*/ 608735 h 1260243"/>
                    <a:gd name="connsiteX183" fmla="*/ 155592 w 1577257"/>
                    <a:gd name="connsiteY183" fmla="*/ 527036 h 1260243"/>
                    <a:gd name="connsiteX184" fmla="*/ 169205 w 1577257"/>
                    <a:gd name="connsiteY184" fmla="*/ 515379 h 1260243"/>
                    <a:gd name="connsiteX185" fmla="*/ 1019102 w 1577257"/>
                    <a:gd name="connsiteY185" fmla="*/ 509553 h 1260243"/>
                    <a:gd name="connsiteX186" fmla="*/ 1030759 w 1577257"/>
                    <a:gd name="connsiteY186" fmla="*/ 521209 h 1260243"/>
                    <a:gd name="connsiteX187" fmla="*/ 1030759 w 1577257"/>
                    <a:gd name="connsiteY187" fmla="*/ 628177 h 1260243"/>
                    <a:gd name="connsiteX188" fmla="*/ 1019102 w 1577257"/>
                    <a:gd name="connsiteY188" fmla="*/ 639854 h 1260243"/>
                    <a:gd name="connsiteX189" fmla="*/ 1005490 w 1577257"/>
                    <a:gd name="connsiteY189" fmla="*/ 628177 h 1260243"/>
                    <a:gd name="connsiteX190" fmla="*/ 1005490 w 1577257"/>
                    <a:gd name="connsiteY190" fmla="*/ 521209 h 1260243"/>
                    <a:gd name="connsiteX191" fmla="*/ 1019102 w 1577257"/>
                    <a:gd name="connsiteY191" fmla="*/ 509553 h 1260243"/>
                    <a:gd name="connsiteX192" fmla="*/ 534841 w 1577257"/>
                    <a:gd name="connsiteY192" fmla="*/ 509553 h 1260243"/>
                    <a:gd name="connsiteX193" fmla="*/ 546498 w 1577257"/>
                    <a:gd name="connsiteY193" fmla="*/ 521209 h 1260243"/>
                    <a:gd name="connsiteX194" fmla="*/ 546498 w 1577257"/>
                    <a:gd name="connsiteY194" fmla="*/ 622348 h 1260243"/>
                    <a:gd name="connsiteX195" fmla="*/ 534841 w 1577257"/>
                    <a:gd name="connsiteY195" fmla="*/ 634005 h 1260243"/>
                    <a:gd name="connsiteX196" fmla="*/ 521208 w 1577257"/>
                    <a:gd name="connsiteY196" fmla="*/ 622348 h 1260243"/>
                    <a:gd name="connsiteX197" fmla="*/ 521208 w 1577257"/>
                    <a:gd name="connsiteY197" fmla="*/ 521209 h 1260243"/>
                    <a:gd name="connsiteX198" fmla="*/ 534841 w 1577257"/>
                    <a:gd name="connsiteY198" fmla="*/ 509553 h 1260243"/>
                    <a:gd name="connsiteX199" fmla="*/ 781832 w 1577257"/>
                    <a:gd name="connsiteY199" fmla="*/ 490091 h 1260243"/>
                    <a:gd name="connsiteX200" fmla="*/ 795444 w 1577257"/>
                    <a:gd name="connsiteY200" fmla="*/ 503704 h 1260243"/>
                    <a:gd name="connsiteX201" fmla="*/ 795444 w 1577257"/>
                    <a:gd name="connsiteY201" fmla="*/ 639853 h 1260243"/>
                    <a:gd name="connsiteX202" fmla="*/ 781832 w 1577257"/>
                    <a:gd name="connsiteY202" fmla="*/ 653466 h 1260243"/>
                    <a:gd name="connsiteX203" fmla="*/ 770155 w 1577257"/>
                    <a:gd name="connsiteY203" fmla="*/ 639853 h 1260243"/>
                    <a:gd name="connsiteX204" fmla="*/ 770155 w 1577257"/>
                    <a:gd name="connsiteY204" fmla="*/ 503704 h 1260243"/>
                    <a:gd name="connsiteX205" fmla="*/ 781832 w 1577257"/>
                    <a:gd name="connsiteY205" fmla="*/ 490091 h 1260243"/>
                    <a:gd name="connsiteX206" fmla="*/ 1242758 w 1577257"/>
                    <a:gd name="connsiteY206" fmla="*/ 429811 h 1260243"/>
                    <a:gd name="connsiteX207" fmla="*/ 1254415 w 1577257"/>
                    <a:gd name="connsiteY207" fmla="*/ 441467 h 1260243"/>
                    <a:gd name="connsiteX208" fmla="*/ 1254415 w 1577257"/>
                    <a:gd name="connsiteY208" fmla="*/ 564005 h 1260243"/>
                    <a:gd name="connsiteX209" fmla="*/ 1242758 w 1577257"/>
                    <a:gd name="connsiteY209" fmla="*/ 577618 h 1260243"/>
                    <a:gd name="connsiteX210" fmla="*/ 1229146 w 1577257"/>
                    <a:gd name="connsiteY210" fmla="*/ 564005 h 1260243"/>
                    <a:gd name="connsiteX211" fmla="*/ 1229146 w 1577257"/>
                    <a:gd name="connsiteY211" fmla="*/ 441467 h 1260243"/>
                    <a:gd name="connsiteX212" fmla="*/ 1242758 w 1577257"/>
                    <a:gd name="connsiteY212" fmla="*/ 429811 h 1260243"/>
                    <a:gd name="connsiteX213" fmla="*/ 1408051 w 1577257"/>
                    <a:gd name="connsiteY213" fmla="*/ 423961 h 1260243"/>
                    <a:gd name="connsiteX214" fmla="*/ 1421684 w 1577257"/>
                    <a:gd name="connsiteY214" fmla="*/ 435638 h 1260243"/>
                    <a:gd name="connsiteX215" fmla="*/ 1421684 w 1577257"/>
                    <a:gd name="connsiteY215" fmla="*/ 597060 h 1260243"/>
                    <a:gd name="connsiteX216" fmla="*/ 1408051 w 1577257"/>
                    <a:gd name="connsiteY216" fmla="*/ 608737 h 1260243"/>
                    <a:gd name="connsiteX217" fmla="*/ 1396395 w 1577257"/>
                    <a:gd name="connsiteY217" fmla="*/ 597060 h 1260243"/>
                    <a:gd name="connsiteX218" fmla="*/ 1396395 w 1577257"/>
                    <a:gd name="connsiteY218" fmla="*/ 435638 h 1260243"/>
                    <a:gd name="connsiteX219" fmla="*/ 1408051 w 1577257"/>
                    <a:gd name="connsiteY219" fmla="*/ 423961 h 1260243"/>
                    <a:gd name="connsiteX220" fmla="*/ 1520867 w 1577257"/>
                    <a:gd name="connsiteY220" fmla="*/ 404519 h 1260243"/>
                    <a:gd name="connsiteX221" fmla="*/ 1534479 w 1577257"/>
                    <a:gd name="connsiteY221" fmla="*/ 416196 h 1260243"/>
                    <a:gd name="connsiteX222" fmla="*/ 1534479 w 1577257"/>
                    <a:gd name="connsiteY222" fmla="*/ 571767 h 1260243"/>
                    <a:gd name="connsiteX223" fmla="*/ 1520867 w 1577257"/>
                    <a:gd name="connsiteY223" fmla="*/ 585380 h 1260243"/>
                    <a:gd name="connsiteX224" fmla="*/ 1509190 w 1577257"/>
                    <a:gd name="connsiteY224" fmla="*/ 571767 h 1260243"/>
                    <a:gd name="connsiteX225" fmla="*/ 1509190 w 1577257"/>
                    <a:gd name="connsiteY225" fmla="*/ 416196 h 1260243"/>
                    <a:gd name="connsiteX226" fmla="*/ 1520867 w 1577257"/>
                    <a:gd name="connsiteY226" fmla="*/ 404519 h 1260243"/>
                    <a:gd name="connsiteX227" fmla="*/ 62238 w 1577257"/>
                    <a:gd name="connsiteY227" fmla="*/ 404519 h 1260243"/>
                    <a:gd name="connsiteX228" fmla="*/ 68074 w 1577257"/>
                    <a:gd name="connsiteY228" fmla="*/ 407170 h 1260243"/>
                    <a:gd name="connsiteX229" fmla="*/ 73915 w 1577257"/>
                    <a:gd name="connsiteY229" fmla="*/ 404519 h 1260243"/>
                    <a:gd name="connsiteX230" fmla="*/ 87528 w 1577257"/>
                    <a:gd name="connsiteY230" fmla="*/ 416196 h 1260243"/>
                    <a:gd name="connsiteX231" fmla="*/ 87528 w 1577257"/>
                    <a:gd name="connsiteY231" fmla="*/ 484260 h 1260243"/>
                    <a:gd name="connsiteX232" fmla="*/ 73915 w 1577257"/>
                    <a:gd name="connsiteY232" fmla="*/ 497873 h 1260243"/>
                    <a:gd name="connsiteX233" fmla="*/ 73915 w 1577257"/>
                    <a:gd name="connsiteY233" fmla="*/ 497873 h 1260243"/>
                    <a:gd name="connsiteX234" fmla="*/ 73915 w 1577257"/>
                    <a:gd name="connsiteY234" fmla="*/ 571767 h 1260243"/>
                    <a:gd name="connsiteX235" fmla="*/ 62238 w 1577257"/>
                    <a:gd name="connsiteY235" fmla="*/ 585380 h 1260243"/>
                    <a:gd name="connsiteX236" fmla="*/ 50562 w 1577257"/>
                    <a:gd name="connsiteY236" fmla="*/ 571767 h 1260243"/>
                    <a:gd name="connsiteX237" fmla="*/ 50562 w 1577257"/>
                    <a:gd name="connsiteY237" fmla="*/ 416196 h 1260243"/>
                    <a:gd name="connsiteX238" fmla="*/ 62238 w 1577257"/>
                    <a:gd name="connsiteY238" fmla="*/ 404519 h 1260243"/>
                    <a:gd name="connsiteX239" fmla="*/ 211982 w 1577257"/>
                    <a:gd name="connsiteY239" fmla="*/ 316992 h 1260243"/>
                    <a:gd name="connsiteX240" fmla="*/ 223658 w 1577257"/>
                    <a:gd name="connsiteY240" fmla="*/ 330626 h 1260243"/>
                    <a:gd name="connsiteX241" fmla="*/ 223658 w 1577257"/>
                    <a:gd name="connsiteY241" fmla="*/ 410348 h 1260243"/>
                    <a:gd name="connsiteX242" fmla="*/ 211982 w 1577257"/>
                    <a:gd name="connsiteY242" fmla="*/ 423962 h 1260243"/>
                    <a:gd name="connsiteX243" fmla="*/ 200325 w 1577257"/>
                    <a:gd name="connsiteY243" fmla="*/ 410348 h 1260243"/>
                    <a:gd name="connsiteX244" fmla="*/ 200325 w 1577257"/>
                    <a:gd name="connsiteY244" fmla="*/ 330626 h 1260243"/>
                    <a:gd name="connsiteX245" fmla="*/ 211982 w 1577257"/>
                    <a:gd name="connsiteY245" fmla="*/ 316992 h 1260243"/>
                    <a:gd name="connsiteX246" fmla="*/ 577615 w 1577257"/>
                    <a:gd name="connsiteY246" fmla="*/ 311166 h 1260243"/>
                    <a:gd name="connsiteX247" fmla="*/ 589291 w 1577257"/>
                    <a:gd name="connsiteY247" fmla="*/ 322843 h 1260243"/>
                    <a:gd name="connsiteX248" fmla="*/ 589291 w 1577257"/>
                    <a:gd name="connsiteY248" fmla="*/ 416198 h 1260243"/>
                    <a:gd name="connsiteX249" fmla="*/ 577615 w 1577257"/>
                    <a:gd name="connsiteY249" fmla="*/ 429811 h 1260243"/>
                    <a:gd name="connsiteX250" fmla="*/ 565938 w 1577257"/>
                    <a:gd name="connsiteY250" fmla="*/ 416198 h 1260243"/>
                    <a:gd name="connsiteX251" fmla="*/ 565938 w 1577257"/>
                    <a:gd name="connsiteY251" fmla="*/ 322843 h 1260243"/>
                    <a:gd name="connsiteX252" fmla="*/ 577615 w 1577257"/>
                    <a:gd name="connsiteY252" fmla="*/ 311166 h 1260243"/>
                    <a:gd name="connsiteX253" fmla="*/ 1061876 w 1577257"/>
                    <a:gd name="connsiteY253" fmla="*/ 305336 h 1260243"/>
                    <a:gd name="connsiteX254" fmla="*/ 1073552 w 1577257"/>
                    <a:gd name="connsiteY254" fmla="*/ 316992 h 1260243"/>
                    <a:gd name="connsiteX255" fmla="*/ 1073552 w 1577257"/>
                    <a:gd name="connsiteY255" fmla="*/ 423960 h 1260243"/>
                    <a:gd name="connsiteX256" fmla="*/ 1061876 w 1577257"/>
                    <a:gd name="connsiteY256" fmla="*/ 435637 h 1260243"/>
                    <a:gd name="connsiteX257" fmla="*/ 1050220 w 1577257"/>
                    <a:gd name="connsiteY257" fmla="*/ 423960 h 1260243"/>
                    <a:gd name="connsiteX258" fmla="*/ 1050220 w 1577257"/>
                    <a:gd name="connsiteY258" fmla="*/ 316992 h 1260243"/>
                    <a:gd name="connsiteX259" fmla="*/ 1061876 w 1577257"/>
                    <a:gd name="connsiteY259" fmla="*/ 305336 h 1260243"/>
                    <a:gd name="connsiteX260" fmla="*/ 826562 w 1577257"/>
                    <a:gd name="connsiteY260" fmla="*/ 285895 h 1260243"/>
                    <a:gd name="connsiteX261" fmla="*/ 838219 w 1577257"/>
                    <a:gd name="connsiteY261" fmla="*/ 299508 h 1260243"/>
                    <a:gd name="connsiteX262" fmla="*/ 838219 w 1577257"/>
                    <a:gd name="connsiteY262" fmla="*/ 435637 h 1260243"/>
                    <a:gd name="connsiteX263" fmla="*/ 826562 w 1577257"/>
                    <a:gd name="connsiteY263" fmla="*/ 447314 h 1260243"/>
                    <a:gd name="connsiteX264" fmla="*/ 812950 w 1577257"/>
                    <a:gd name="connsiteY264" fmla="*/ 435637 h 1260243"/>
                    <a:gd name="connsiteX265" fmla="*/ 812950 w 1577257"/>
                    <a:gd name="connsiteY265" fmla="*/ 299508 h 1260243"/>
                    <a:gd name="connsiteX266" fmla="*/ 826562 w 1577257"/>
                    <a:gd name="connsiteY266" fmla="*/ 285895 h 1260243"/>
                    <a:gd name="connsiteX267" fmla="*/ 1285535 w 1577257"/>
                    <a:gd name="connsiteY267" fmla="*/ 223659 h 1260243"/>
                    <a:gd name="connsiteX268" fmla="*/ 1297211 w 1577257"/>
                    <a:gd name="connsiteY268" fmla="*/ 237272 h 1260243"/>
                    <a:gd name="connsiteX269" fmla="*/ 1297211 w 1577257"/>
                    <a:gd name="connsiteY269" fmla="*/ 361725 h 1260243"/>
                    <a:gd name="connsiteX270" fmla="*/ 1285535 w 1577257"/>
                    <a:gd name="connsiteY270" fmla="*/ 373402 h 1260243"/>
                    <a:gd name="connsiteX271" fmla="*/ 1273879 w 1577257"/>
                    <a:gd name="connsiteY271" fmla="*/ 361725 h 1260243"/>
                    <a:gd name="connsiteX272" fmla="*/ 1273879 w 1577257"/>
                    <a:gd name="connsiteY272" fmla="*/ 237272 h 1260243"/>
                    <a:gd name="connsiteX273" fmla="*/ 1285535 w 1577257"/>
                    <a:gd name="connsiteY273" fmla="*/ 223659 h 1260243"/>
                    <a:gd name="connsiteX274" fmla="*/ 1452780 w 1577257"/>
                    <a:gd name="connsiteY274" fmla="*/ 217809 h 1260243"/>
                    <a:gd name="connsiteX275" fmla="*/ 1464457 w 1577257"/>
                    <a:gd name="connsiteY275" fmla="*/ 229486 h 1260243"/>
                    <a:gd name="connsiteX276" fmla="*/ 1464457 w 1577257"/>
                    <a:gd name="connsiteY276" fmla="*/ 392843 h 1260243"/>
                    <a:gd name="connsiteX277" fmla="*/ 1452780 w 1577257"/>
                    <a:gd name="connsiteY277" fmla="*/ 404521 h 1260243"/>
                    <a:gd name="connsiteX278" fmla="*/ 1441124 w 1577257"/>
                    <a:gd name="connsiteY278" fmla="*/ 392843 h 1260243"/>
                    <a:gd name="connsiteX279" fmla="*/ 1441124 w 1577257"/>
                    <a:gd name="connsiteY279" fmla="*/ 229486 h 1260243"/>
                    <a:gd name="connsiteX280" fmla="*/ 1452780 w 1577257"/>
                    <a:gd name="connsiteY280" fmla="*/ 217809 h 1260243"/>
                    <a:gd name="connsiteX281" fmla="*/ 1563644 w 1577257"/>
                    <a:gd name="connsiteY281" fmla="*/ 206153 h 1260243"/>
                    <a:gd name="connsiteX282" fmla="*/ 1577257 w 1577257"/>
                    <a:gd name="connsiteY282" fmla="*/ 217809 h 1260243"/>
                    <a:gd name="connsiteX283" fmla="*/ 1577257 w 1577257"/>
                    <a:gd name="connsiteY283" fmla="*/ 367572 h 1260243"/>
                    <a:gd name="connsiteX284" fmla="*/ 1563644 w 1577257"/>
                    <a:gd name="connsiteY284" fmla="*/ 379229 h 1260243"/>
                    <a:gd name="connsiteX285" fmla="*/ 1551988 w 1577257"/>
                    <a:gd name="connsiteY285" fmla="*/ 367572 h 1260243"/>
                    <a:gd name="connsiteX286" fmla="*/ 1551988 w 1577257"/>
                    <a:gd name="connsiteY286" fmla="*/ 217809 h 1260243"/>
                    <a:gd name="connsiteX287" fmla="*/ 1563644 w 1577257"/>
                    <a:gd name="connsiteY287" fmla="*/ 206153 h 1260243"/>
                    <a:gd name="connsiteX288" fmla="*/ 105033 w 1577257"/>
                    <a:gd name="connsiteY288" fmla="*/ 112799 h 1260243"/>
                    <a:gd name="connsiteX289" fmla="*/ 118646 w 1577257"/>
                    <a:gd name="connsiteY289" fmla="*/ 126412 h 1260243"/>
                    <a:gd name="connsiteX290" fmla="*/ 118646 w 1577257"/>
                    <a:gd name="connsiteY290" fmla="*/ 206153 h 1260243"/>
                    <a:gd name="connsiteX291" fmla="*/ 118646 w 1577257"/>
                    <a:gd name="connsiteY291" fmla="*/ 206153 h 1260243"/>
                    <a:gd name="connsiteX292" fmla="*/ 132260 w 1577257"/>
                    <a:gd name="connsiteY292" fmla="*/ 217809 h 1260243"/>
                    <a:gd name="connsiteX293" fmla="*/ 132260 w 1577257"/>
                    <a:gd name="connsiteY293" fmla="*/ 285895 h 1260243"/>
                    <a:gd name="connsiteX294" fmla="*/ 118646 w 1577257"/>
                    <a:gd name="connsiteY294" fmla="*/ 297552 h 1260243"/>
                    <a:gd name="connsiteX295" fmla="*/ 118646 w 1577257"/>
                    <a:gd name="connsiteY295" fmla="*/ 297552 h 1260243"/>
                    <a:gd name="connsiteX296" fmla="*/ 118646 w 1577257"/>
                    <a:gd name="connsiteY296" fmla="*/ 367572 h 1260243"/>
                    <a:gd name="connsiteX297" fmla="*/ 105033 w 1577257"/>
                    <a:gd name="connsiteY297" fmla="*/ 379229 h 1260243"/>
                    <a:gd name="connsiteX298" fmla="*/ 93356 w 1577257"/>
                    <a:gd name="connsiteY298" fmla="*/ 367572 h 1260243"/>
                    <a:gd name="connsiteX299" fmla="*/ 93356 w 1577257"/>
                    <a:gd name="connsiteY299" fmla="*/ 217809 h 1260243"/>
                    <a:gd name="connsiteX300" fmla="*/ 96007 w 1577257"/>
                    <a:gd name="connsiteY300" fmla="*/ 211981 h 1260243"/>
                    <a:gd name="connsiteX301" fmla="*/ 93356 w 1577257"/>
                    <a:gd name="connsiteY301" fmla="*/ 206153 h 1260243"/>
                    <a:gd name="connsiteX302" fmla="*/ 93356 w 1577257"/>
                    <a:gd name="connsiteY302" fmla="*/ 126412 h 1260243"/>
                    <a:gd name="connsiteX303" fmla="*/ 105033 w 1577257"/>
                    <a:gd name="connsiteY303" fmla="*/ 112799 h 1260243"/>
                    <a:gd name="connsiteX304" fmla="*/ 472605 w 1577257"/>
                    <a:gd name="connsiteY304" fmla="*/ 106970 h 1260243"/>
                    <a:gd name="connsiteX305" fmla="*/ 484261 w 1577257"/>
                    <a:gd name="connsiteY305" fmla="*/ 118626 h 1260243"/>
                    <a:gd name="connsiteX306" fmla="*/ 484261 w 1577257"/>
                    <a:gd name="connsiteY306" fmla="*/ 217809 h 1260243"/>
                    <a:gd name="connsiteX307" fmla="*/ 472605 w 1577257"/>
                    <a:gd name="connsiteY307" fmla="*/ 229486 h 1260243"/>
                    <a:gd name="connsiteX308" fmla="*/ 460928 w 1577257"/>
                    <a:gd name="connsiteY308" fmla="*/ 217809 h 1260243"/>
                    <a:gd name="connsiteX309" fmla="*/ 460928 w 1577257"/>
                    <a:gd name="connsiteY309" fmla="*/ 118626 h 1260243"/>
                    <a:gd name="connsiteX310" fmla="*/ 472605 w 1577257"/>
                    <a:gd name="connsiteY310" fmla="*/ 106970 h 1260243"/>
                    <a:gd name="connsiteX311" fmla="*/ 962693 w 1577257"/>
                    <a:gd name="connsiteY311" fmla="*/ 101119 h 1260243"/>
                    <a:gd name="connsiteX312" fmla="*/ 976306 w 1577257"/>
                    <a:gd name="connsiteY312" fmla="*/ 112796 h 1260243"/>
                    <a:gd name="connsiteX313" fmla="*/ 976306 w 1577257"/>
                    <a:gd name="connsiteY313" fmla="*/ 223658 h 1260243"/>
                    <a:gd name="connsiteX314" fmla="*/ 962693 w 1577257"/>
                    <a:gd name="connsiteY314" fmla="*/ 237271 h 1260243"/>
                    <a:gd name="connsiteX315" fmla="*/ 951016 w 1577257"/>
                    <a:gd name="connsiteY315" fmla="*/ 223658 h 1260243"/>
                    <a:gd name="connsiteX316" fmla="*/ 951016 w 1577257"/>
                    <a:gd name="connsiteY316" fmla="*/ 112796 h 1260243"/>
                    <a:gd name="connsiteX317" fmla="*/ 962693 w 1577257"/>
                    <a:gd name="connsiteY317" fmla="*/ 101119 h 1260243"/>
                    <a:gd name="connsiteX318" fmla="*/ 721532 w 1577257"/>
                    <a:gd name="connsiteY318" fmla="*/ 89463 h 1260243"/>
                    <a:gd name="connsiteX319" fmla="*/ 733208 w 1577257"/>
                    <a:gd name="connsiteY319" fmla="*/ 101120 h 1260243"/>
                    <a:gd name="connsiteX320" fmla="*/ 733208 w 1577257"/>
                    <a:gd name="connsiteY320" fmla="*/ 237271 h 1260243"/>
                    <a:gd name="connsiteX321" fmla="*/ 721532 w 1577257"/>
                    <a:gd name="connsiteY321" fmla="*/ 248928 h 1260243"/>
                    <a:gd name="connsiteX322" fmla="*/ 707919 w 1577257"/>
                    <a:gd name="connsiteY322" fmla="*/ 237271 h 1260243"/>
                    <a:gd name="connsiteX323" fmla="*/ 707919 w 1577257"/>
                    <a:gd name="connsiteY323" fmla="*/ 101120 h 1260243"/>
                    <a:gd name="connsiteX324" fmla="*/ 721532 w 1577257"/>
                    <a:gd name="connsiteY324" fmla="*/ 89463 h 1260243"/>
                    <a:gd name="connsiteX325" fmla="*/ 1347771 w 1577257"/>
                    <a:gd name="connsiteY325" fmla="*/ 19442 h 1260243"/>
                    <a:gd name="connsiteX326" fmla="*/ 1359448 w 1577257"/>
                    <a:gd name="connsiteY326" fmla="*/ 33055 h 1260243"/>
                    <a:gd name="connsiteX327" fmla="*/ 1359448 w 1577257"/>
                    <a:gd name="connsiteY327" fmla="*/ 192540 h 1260243"/>
                    <a:gd name="connsiteX328" fmla="*/ 1347771 w 1577257"/>
                    <a:gd name="connsiteY328" fmla="*/ 206153 h 1260243"/>
                    <a:gd name="connsiteX329" fmla="*/ 1334159 w 1577257"/>
                    <a:gd name="connsiteY329" fmla="*/ 192540 h 1260243"/>
                    <a:gd name="connsiteX330" fmla="*/ 1334159 w 1577257"/>
                    <a:gd name="connsiteY330" fmla="*/ 33055 h 1260243"/>
                    <a:gd name="connsiteX331" fmla="*/ 1347771 w 1577257"/>
                    <a:gd name="connsiteY331" fmla="*/ 19442 h 1260243"/>
                    <a:gd name="connsiteX332" fmla="*/ 1464459 w 1577257"/>
                    <a:gd name="connsiteY332" fmla="*/ 0 h 1260243"/>
                    <a:gd name="connsiteX333" fmla="*/ 1478073 w 1577257"/>
                    <a:gd name="connsiteY333" fmla="*/ 13613 h 1260243"/>
                    <a:gd name="connsiteX334" fmla="*/ 1478073 w 1577257"/>
                    <a:gd name="connsiteY334" fmla="*/ 169185 h 1260243"/>
                    <a:gd name="connsiteX335" fmla="*/ 1464459 w 1577257"/>
                    <a:gd name="connsiteY335" fmla="*/ 180862 h 1260243"/>
                    <a:gd name="connsiteX336" fmla="*/ 1450845 w 1577257"/>
                    <a:gd name="connsiteY336" fmla="*/ 169185 h 1260243"/>
                    <a:gd name="connsiteX337" fmla="*/ 1450845 w 1577257"/>
                    <a:gd name="connsiteY337" fmla="*/ 13613 h 1260243"/>
                    <a:gd name="connsiteX338" fmla="*/ 1464459 w 1577257"/>
                    <a:gd name="connsiteY338" fmla="*/ 0 h 1260243"/>
                    <a:gd name="connsiteX339" fmla="*/ 13612 w 1577257"/>
                    <a:gd name="connsiteY339" fmla="*/ 0 h 1260243"/>
                    <a:gd name="connsiteX340" fmla="*/ 25289 w 1577257"/>
                    <a:gd name="connsiteY340" fmla="*/ 13614 h 1260243"/>
                    <a:gd name="connsiteX341" fmla="*/ 25289 w 1577257"/>
                    <a:gd name="connsiteY341" fmla="*/ 81680 h 1260243"/>
                    <a:gd name="connsiteX342" fmla="*/ 13612 w 1577257"/>
                    <a:gd name="connsiteY342" fmla="*/ 95293 h 1260243"/>
                    <a:gd name="connsiteX343" fmla="*/ 0 w 1577257"/>
                    <a:gd name="connsiteY343" fmla="*/ 81680 h 1260243"/>
                    <a:gd name="connsiteX344" fmla="*/ 0 w 1577257"/>
                    <a:gd name="connsiteY344" fmla="*/ 13614 h 1260243"/>
                    <a:gd name="connsiteX345" fmla="*/ 13612 w 1577257"/>
                    <a:gd name="connsiteY345" fmla="*/ 0 h 126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Lst>
                  <a:rect l="l" t="t" r="r" b="b"/>
                  <a:pathLst>
                    <a:path w="1577257" h="1260243">
                      <a:moveTo>
                        <a:pt x="118646" y="1124112"/>
                      </a:moveTo>
                      <a:cubicBezTo>
                        <a:pt x="126411" y="1124112"/>
                        <a:pt x="132260" y="1131897"/>
                        <a:pt x="132260" y="1137725"/>
                      </a:cubicBezTo>
                      <a:lnTo>
                        <a:pt x="132260" y="1217466"/>
                      </a:lnTo>
                      <a:cubicBezTo>
                        <a:pt x="132260" y="1223294"/>
                        <a:pt x="126411" y="1229123"/>
                        <a:pt x="118646" y="1229123"/>
                      </a:cubicBezTo>
                      <a:cubicBezTo>
                        <a:pt x="110861" y="1229123"/>
                        <a:pt x="105032" y="1223294"/>
                        <a:pt x="105032" y="1217466"/>
                      </a:cubicBezTo>
                      <a:lnTo>
                        <a:pt x="105032" y="1137725"/>
                      </a:lnTo>
                      <a:cubicBezTo>
                        <a:pt x="105032" y="1131897"/>
                        <a:pt x="110861" y="1124112"/>
                        <a:pt x="118646" y="1124112"/>
                      </a:cubicBezTo>
                      <a:close/>
                      <a:moveTo>
                        <a:pt x="484261" y="1118264"/>
                      </a:moveTo>
                      <a:cubicBezTo>
                        <a:pt x="492045" y="1118264"/>
                        <a:pt x="497874" y="1124113"/>
                        <a:pt x="497874" y="1131898"/>
                      </a:cubicBezTo>
                      <a:lnTo>
                        <a:pt x="497874" y="1229124"/>
                      </a:lnTo>
                      <a:cubicBezTo>
                        <a:pt x="497874" y="1234973"/>
                        <a:pt x="492045" y="1242737"/>
                        <a:pt x="484261" y="1242737"/>
                      </a:cubicBezTo>
                      <a:cubicBezTo>
                        <a:pt x="478433" y="1242737"/>
                        <a:pt x="472605" y="1234973"/>
                        <a:pt x="472605" y="1229124"/>
                      </a:cubicBezTo>
                      <a:lnTo>
                        <a:pt x="472605" y="1131898"/>
                      </a:lnTo>
                      <a:cubicBezTo>
                        <a:pt x="472605" y="1124113"/>
                        <a:pt x="478433" y="1118264"/>
                        <a:pt x="484261" y="1118264"/>
                      </a:cubicBezTo>
                      <a:close/>
                      <a:moveTo>
                        <a:pt x="968522" y="1112435"/>
                      </a:moveTo>
                      <a:cubicBezTo>
                        <a:pt x="976306" y="1112435"/>
                        <a:pt x="982135" y="1118264"/>
                        <a:pt x="982135" y="1124112"/>
                      </a:cubicBezTo>
                      <a:lnTo>
                        <a:pt x="982135" y="1234974"/>
                      </a:lnTo>
                      <a:cubicBezTo>
                        <a:pt x="982135" y="1242738"/>
                        <a:pt x="976306" y="1248587"/>
                        <a:pt x="968522" y="1248587"/>
                      </a:cubicBezTo>
                      <a:cubicBezTo>
                        <a:pt x="962694" y="1248587"/>
                        <a:pt x="956866" y="1242738"/>
                        <a:pt x="956866" y="1234974"/>
                      </a:cubicBezTo>
                      <a:lnTo>
                        <a:pt x="956866" y="1124112"/>
                      </a:lnTo>
                      <a:cubicBezTo>
                        <a:pt x="956866" y="1118264"/>
                        <a:pt x="962694" y="1112435"/>
                        <a:pt x="968522" y="1112435"/>
                      </a:cubicBezTo>
                      <a:close/>
                      <a:moveTo>
                        <a:pt x="733208" y="1100779"/>
                      </a:moveTo>
                      <a:cubicBezTo>
                        <a:pt x="739036" y="1100779"/>
                        <a:pt x="744864" y="1104651"/>
                        <a:pt x="744864" y="1112435"/>
                      </a:cubicBezTo>
                      <a:lnTo>
                        <a:pt x="744864" y="1248586"/>
                      </a:lnTo>
                      <a:cubicBezTo>
                        <a:pt x="744864" y="1254414"/>
                        <a:pt x="739036" y="1260243"/>
                        <a:pt x="733208" y="1260243"/>
                      </a:cubicBezTo>
                      <a:cubicBezTo>
                        <a:pt x="727380" y="1260243"/>
                        <a:pt x="721531" y="1254414"/>
                        <a:pt x="721531" y="1248586"/>
                      </a:cubicBezTo>
                      <a:lnTo>
                        <a:pt x="721531" y="1112435"/>
                      </a:lnTo>
                      <a:cubicBezTo>
                        <a:pt x="721531" y="1106607"/>
                        <a:pt x="727380" y="1100779"/>
                        <a:pt x="733208" y="1100779"/>
                      </a:cubicBezTo>
                      <a:close/>
                      <a:moveTo>
                        <a:pt x="1359447" y="1030758"/>
                      </a:moveTo>
                      <a:cubicBezTo>
                        <a:pt x="1365275" y="1030758"/>
                        <a:pt x="1371103" y="1036586"/>
                        <a:pt x="1371103" y="1042435"/>
                      </a:cubicBezTo>
                      <a:lnTo>
                        <a:pt x="1371103" y="1205792"/>
                      </a:lnTo>
                      <a:cubicBezTo>
                        <a:pt x="1371103" y="1211620"/>
                        <a:pt x="1365275" y="1217469"/>
                        <a:pt x="1359447" y="1217469"/>
                      </a:cubicBezTo>
                      <a:cubicBezTo>
                        <a:pt x="1353598" y="1217469"/>
                        <a:pt x="1347770" y="1211620"/>
                        <a:pt x="1347770" y="1205792"/>
                      </a:cubicBezTo>
                      <a:lnTo>
                        <a:pt x="1347770" y="1042435"/>
                      </a:lnTo>
                      <a:cubicBezTo>
                        <a:pt x="1347770" y="1036586"/>
                        <a:pt x="1353598" y="1030758"/>
                        <a:pt x="1359447" y="1030758"/>
                      </a:cubicBezTo>
                      <a:close/>
                      <a:moveTo>
                        <a:pt x="1192178" y="1030758"/>
                      </a:moveTo>
                      <a:cubicBezTo>
                        <a:pt x="1199963" y="1030758"/>
                        <a:pt x="1205791" y="1036586"/>
                        <a:pt x="1205791" y="1042435"/>
                      </a:cubicBezTo>
                      <a:lnTo>
                        <a:pt x="1205791" y="1168844"/>
                      </a:lnTo>
                      <a:cubicBezTo>
                        <a:pt x="1205791" y="1180501"/>
                        <a:pt x="1199963" y="1180501"/>
                        <a:pt x="1192178" y="1180501"/>
                      </a:cubicBezTo>
                      <a:cubicBezTo>
                        <a:pt x="1186350" y="1180501"/>
                        <a:pt x="1180522" y="1180501"/>
                        <a:pt x="1180522" y="1168844"/>
                      </a:cubicBezTo>
                      <a:lnTo>
                        <a:pt x="1180522" y="1042435"/>
                      </a:lnTo>
                      <a:cubicBezTo>
                        <a:pt x="1180522" y="1036586"/>
                        <a:pt x="1186350" y="1030758"/>
                        <a:pt x="1192178" y="1030758"/>
                      </a:cubicBezTo>
                      <a:close/>
                      <a:moveTo>
                        <a:pt x="1472243" y="1011316"/>
                      </a:moveTo>
                      <a:cubicBezTo>
                        <a:pt x="1478071" y="1011316"/>
                        <a:pt x="1483899" y="1019080"/>
                        <a:pt x="1483899" y="1024929"/>
                      </a:cubicBezTo>
                      <a:lnTo>
                        <a:pt x="1483899" y="1180499"/>
                      </a:lnTo>
                      <a:cubicBezTo>
                        <a:pt x="1483899" y="1186348"/>
                        <a:pt x="1478071" y="1192176"/>
                        <a:pt x="1472243" y="1192176"/>
                      </a:cubicBezTo>
                      <a:cubicBezTo>
                        <a:pt x="1466394" y="1192176"/>
                        <a:pt x="1460566" y="1186348"/>
                        <a:pt x="1460566" y="1180499"/>
                      </a:cubicBezTo>
                      <a:lnTo>
                        <a:pt x="1460566" y="1024929"/>
                      </a:lnTo>
                      <a:cubicBezTo>
                        <a:pt x="1460566" y="1019080"/>
                        <a:pt x="1466394" y="1011316"/>
                        <a:pt x="1472243" y="1011316"/>
                      </a:cubicBezTo>
                      <a:close/>
                      <a:moveTo>
                        <a:pt x="25290" y="1011316"/>
                      </a:moveTo>
                      <a:cubicBezTo>
                        <a:pt x="31118" y="1011316"/>
                        <a:pt x="36946" y="1019080"/>
                        <a:pt x="36946" y="1024929"/>
                      </a:cubicBezTo>
                      <a:lnTo>
                        <a:pt x="36946" y="1092995"/>
                      </a:lnTo>
                      <a:cubicBezTo>
                        <a:pt x="36946" y="1100780"/>
                        <a:pt x="31118" y="1106608"/>
                        <a:pt x="25290" y="1106608"/>
                      </a:cubicBezTo>
                      <a:cubicBezTo>
                        <a:pt x="19442" y="1106608"/>
                        <a:pt x="13614" y="1100780"/>
                        <a:pt x="13614" y="1092995"/>
                      </a:cubicBezTo>
                      <a:lnTo>
                        <a:pt x="13614" y="1024929"/>
                      </a:lnTo>
                      <a:cubicBezTo>
                        <a:pt x="13614" y="1019080"/>
                        <a:pt x="19442" y="1011316"/>
                        <a:pt x="25290" y="1011316"/>
                      </a:cubicBezTo>
                      <a:close/>
                      <a:moveTo>
                        <a:pt x="169205" y="925724"/>
                      </a:moveTo>
                      <a:cubicBezTo>
                        <a:pt x="175033" y="925724"/>
                        <a:pt x="180882" y="931573"/>
                        <a:pt x="180882" y="937402"/>
                      </a:cubicBezTo>
                      <a:lnTo>
                        <a:pt x="180882" y="1019081"/>
                      </a:lnTo>
                      <a:cubicBezTo>
                        <a:pt x="180882" y="1024930"/>
                        <a:pt x="175033" y="1030758"/>
                        <a:pt x="169205" y="1030758"/>
                      </a:cubicBezTo>
                      <a:cubicBezTo>
                        <a:pt x="163377" y="1030758"/>
                        <a:pt x="155592" y="1024930"/>
                        <a:pt x="155592" y="1019081"/>
                      </a:cubicBezTo>
                      <a:lnTo>
                        <a:pt x="155592" y="937402"/>
                      </a:lnTo>
                      <a:cubicBezTo>
                        <a:pt x="155592" y="931573"/>
                        <a:pt x="163377" y="925724"/>
                        <a:pt x="169205" y="925724"/>
                      </a:cubicBezTo>
                      <a:close/>
                      <a:moveTo>
                        <a:pt x="1019102" y="914068"/>
                      </a:moveTo>
                      <a:cubicBezTo>
                        <a:pt x="1024930" y="914068"/>
                        <a:pt x="1030759" y="919896"/>
                        <a:pt x="1030759" y="925724"/>
                      </a:cubicBezTo>
                      <a:lnTo>
                        <a:pt x="1030759" y="1030757"/>
                      </a:lnTo>
                      <a:cubicBezTo>
                        <a:pt x="1030759" y="1036585"/>
                        <a:pt x="1024930" y="1042434"/>
                        <a:pt x="1019102" y="1042434"/>
                      </a:cubicBezTo>
                      <a:cubicBezTo>
                        <a:pt x="1013254" y="1042434"/>
                        <a:pt x="1005490" y="1036585"/>
                        <a:pt x="1005490" y="1030757"/>
                      </a:cubicBezTo>
                      <a:lnTo>
                        <a:pt x="1005490" y="925724"/>
                      </a:lnTo>
                      <a:cubicBezTo>
                        <a:pt x="1005490" y="919896"/>
                        <a:pt x="1013254" y="914068"/>
                        <a:pt x="1019102" y="914068"/>
                      </a:cubicBezTo>
                      <a:close/>
                      <a:moveTo>
                        <a:pt x="534841" y="914068"/>
                      </a:moveTo>
                      <a:cubicBezTo>
                        <a:pt x="540669" y="914068"/>
                        <a:pt x="546498" y="919896"/>
                        <a:pt x="546498" y="925724"/>
                      </a:cubicBezTo>
                      <a:lnTo>
                        <a:pt x="546498" y="1024928"/>
                      </a:lnTo>
                      <a:cubicBezTo>
                        <a:pt x="546498" y="1030756"/>
                        <a:pt x="540669" y="1036585"/>
                        <a:pt x="534841" y="1036585"/>
                      </a:cubicBezTo>
                      <a:cubicBezTo>
                        <a:pt x="528993" y="1036585"/>
                        <a:pt x="521208" y="1030756"/>
                        <a:pt x="521208" y="1024928"/>
                      </a:cubicBezTo>
                      <a:lnTo>
                        <a:pt x="521208" y="925724"/>
                      </a:lnTo>
                      <a:cubicBezTo>
                        <a:pt x="521208" y="919896"/>
                        <a:pt x="528993" y="914068"/>
                        <a:pt x="534841" y="914068"/>
                      </a:cubicBezTo>
                      <a:close/>
                      <a:moveTo>
                        <a:pt x="781832" y="894627"/>
                      </a:moveTo>
                      <a:cubicBezTo>
                        <a:pt x="789596" y="894627"/>
                        <a:pt x="795444" y="900455"/>
                        <a:pt x="795444" y="908240"/>
                      </a:cubicBezTo>
                      <a:lnTo>
                        <a:pt x="795444" y="1042433"/>
                      </a:lnTo>
                      <a:cubicBezTo>
                        <a:pt x="795444" y="1048262"/>
                        <a:pt x="789596" y="1056046"/>
                        <a:pt x="781832" y="1056046"/>
                      </a:cubicBezTo>
                      <a:cubicBezTo>
                        <a:pt x="775983" y="1056046"/>
                        <a:pt x="770155" y="1048262"/>
                        <a:pt x="770155" y="1042433"/>
                      </a:cubicBezTo>
                      <a:lnTo>
                        <a:pt x="770155" y="908240"/>
                      </a:lnTo>
                      <a:cubicBezTo>
                        <a:pt x="770155" y="900455"/>
                        <a:pt x="775983" y="894627"/>
                        <a:pt x="781832" y="894627"/>
                      </a:cubicBezTo>
                      <a:close/>
                      <a:moveTo>
                        <a:pt x="1242758" y="832391"/>
                      </a:moveTo>
                      <a:cubicBezTo>
                        <a:pt x="1248587" y="832391"/>
                        <a:pt x="1254415" y="838219"/>
                        <a:pt x="1254415" y="844047"/>
                      </a:cubicBezTo>
                      <a:lnTo>
                        <a:pt x="1254415" y="968521"/>
                      </a:lnTo>
                      <a:cubicBezTo>
                        <a:pt x="1254415" y="974349"/>
                        <a:pt x="1248587" y="982134"/>
                        <a:pt x="1242758" y="982134"/>
                      </a:cubicBezTo>
                      <a:cubicBezTo>
                        <a:pt x="1236910" y="982134"/>
                        <a:pt x="1229146" y="974349"/>
                        <a:pt x="1229146" y="968521"/>
                      </a:cubicBezTo>
                      <a:lnTo>
                        <a:pt x="1229146" y="844047"/>
                      </a:lnTo>
                      <a:cubicBezTo>
                        <a:pt x="1229146" y="838219"/>
                        <a:pt x="1236910" y="832391"/>
                        <a:pt x="1242758" y="832391"/>
                      </a:cubicBezTo>
                      <a:close/>
                      <a:moveTo>
                        <a:pt x="1408051" y="826541"/>
                      </a:moveTo>
                      <a:cubicBezTo>
                        <a:pt x="1413900" y="826541"/>
                        <a:pt x="1421684" y="832390"/>
                        <a:pt x="1421684" y="840154"/>
                      </a:cubicBezTo>
                      <a:lnTo>
                        <a:pt x="1421684" y="999640"/>
                      </a:lnTo>
                      <a:cubicBezTo>
                        <a:pt x="1421684" y="1005468"/>
                        <a:pt x="1413900" y="1011317"/>
                        <a:pt x="1408051" y="1011317"/>
                      </a:cubicBezTo>
                      <a:cubicBezTo>
                        <a:pt x="1402223" y="1011317"/>
                        <a:pt x="1396395" y="1005468"/>
                        <a:pt x="1396395" y="999640"/>
                      </a:cubicBezTo>
                      <a:lnTo>
                        <a:pt x="1396395" y="840154"/>
                      </a:lnTo>
                      <a:cubicBezTo>
                        <a:pt x="1396395" y="832390"/>
                        <a:pt x="1402223" y="826541"/>
                        <a:pt x="1408051" y="826541"/>
                      </a:cubicBezTo>
                      <a:close/>
                      <a:moveTo>
                        <a:pt x="1520867" y="812929"/>
                      </a:moveTo>
                      <a:cubicBezTo>
                        <a:pt x="1526695" y="812929"/>
                        <a:pt x="1534479" y="812929"/>
                        <a:pt x="1534479" y="826542"/>
                      </a:cubicBezTo>
                      <a:lnTo>
                        <a:pt x="1534479" y="974351"/>
                      </a:lnTo>
                      <a:cubicBezTo>
                        <a:pt x="1534479" y="982135"/>
                        <a:pt x="1526695" y="987964"/>
                        <a:pt x="1520867" y="987964"/>
                      </a:cubicBezTo>
                      <a:cubicBezTo>
                        <a:pt x="1515018" y="987964"/>
                        <a:pt x="1509190" y="982135"/>
                        <a:pt x="1509190" y="974351"/>
                      </a:cubicBezTo>
                      <a:lnTo>
                        <a:pt x="1509190" y="826542"/>
                      </a:lnTo>
                      <a:cubicBezTo>
                        <a:pt x="1509190" y="812929"/>
                        <a:pt x="1515018" y="812929"/>
                        <a:pt x="1520867" y="812929"/>
                      </a:cubicBezTo>
                      <a:close/>
                      <a:moveTo>
                        <a:pt x="62238" y="812929"/>
                      </a:moveTo>
                      <a:lnTo>
                        <a:pt x="68074" y="814167"/>
                      </a:lnTo>
                      <a:lnTo>
                        <a:pt x="73915" y="812929"/>
                      </a:lnTo>
                      <a:cubicBezTo>
                        <a:pt x="81679" y="812929"/>
                        <a:pt x="87528" y="812929"/>
                        <a:pt x="87528" y="826542"/>
                      </a:cubicBezTo>
                      <a:lnTo>
                        <a:pt x="87528" y="894629"/>
                      </a:lnTo>
                      <a:cubicBezTo>
                        <a:pt x="87528" y="900457"/>
                        <a:pt x="81679" y="908242"/>
                        <a:pt x="73915" y="908242"/>
                      </a:cubicBezTo>
                      <a:lnTo>
                        <a:pt x="73915" y="908242"/>
                      </a:lnTo>
                      <a:lnTo>
                        <a:pt x="73915" y="974351"/>
                      </a:lnTo>
                      <a:cubicBezTo>
                        <a:pt x="73915" y="982135"/>
                        <a:pt x="68066" y="987964"/>
                        <a:pt x="62238" y="987964"/>
                      </a:cubicBezTo>
                      <a:cubicBezTo>
                        <a:pt x="50562" y="987964"/>
                        <a:pt x="50562" y="982135"/>
                        <a:pt x="50562" y="974351"/>
                      </a:cubicBezTo>
                      <a:lnTo>
                        <a:pt x="50562" y="826542"/>
                      </a:lnTo>
                      <a:cubicBezTo>
                        <a:pt x="50562" y="816822"/>
                        <a:pt x="54454" y="812929"/>
                        <a:pt x="62238" y="812929"/>
                      </a:cubicBezTo>
                      <a:close/>
                      <a:moveTo>
                        <a:pt x="194496" y="721531"/>
                      </a:moveTo>
                      <a:cubicBezTo>
                        <a:pt x="200324" y="721531"/>
                        <a:pt x="206152" y="727359"/>
                        <a:pt x="206152" y="733187"/>
                      </a:cubicBezTo>
                      <a:lnTo>
                        <a:pt x="206152" y="812929"/>
                      </a:lnTo>
                      <a:cubicBezTo>
                        <a:pt x="206152" y="818778"/>
                        <a:pt x="200324" y="826542"/>
                        <a:pt x="194496" y="826542"/>
                      </a:cubicBezTo>
                      <a:cubicBezTo>
                        <a:pt x="186712" y="826542"/>
                        <a:pt x="180883" y="818778"/>
                        <a:pt x="180883" y="812929"/>
                      </a:cubicBezTo>
                      <a:lnTo>
                        <a:pt x="180883" y="733187"/>
                      </a:lnTo>
                      <a:cubicBezTo>
                        <a:pt x="180883" y="727359"/>
                        <a:pt x="186712" y="721531"/>
                        <a:pt x="194496" y="721531"/>
                      </a:cubicBezTo>
                      <a:close/>
                      <a:moveTo>
                        <a:pt x="558174" y="713746"/>
                      </a:moveTo>
                      <a:cubicBezTo>
                        <a:pt x="565938" y="713746"/>
                        <a:pt x="571786" y="721531"/>
                        <a:pt x="571786" y="727359"/>
                      </a:cubicBezTo>
                      <a:lnTo>
                        <a:pt x="571786" y="818778"/>
                      </a:lnTo>
                      <a:cubicBezTo>
                        <a:pt x="571786" y="826542"/>
                        <a:pt x="565938" y="832391"/>
                        <a:pt x="558174" y="832391"/>
                      </a:cubicBezTo>
                      <a:cubicBezTo>
                        <a:pt x="552325" y="832391"/>
                        <a:pt x="546497" y="826542"/>
                        <a:pt x="546497" y="818778"/>
                      </a:cubicBezTo>
                      <a:lnTo>
                        <a:pt x="546497" y="727359"/>
                      </a:lnTo>
                      <a:cubicBezTo>
                        <a:pt x="546497" y="721531"/>
                        <a:pt x="552325" y="713746"/>
                        <a:pt x="558174" y="713746"/>
                      </a:cubicBezTo>
                      <a:close/>
                      <a:moveTo>
                        <a:pt x="1050220" y="707919"/>
                      </a:moveTo>
                      <a:cubicBezTo>
                        <a:pt x="1056048" y="707919"/>
                        <a:pt x="1061877" y="713747"/>
                        <a:pt x="1061877" y="721532"/>
                      </a:cubicBezTo>
                      <a:lnTo>
                        <a:pt x="1061877" y="832393"/>
                      </a:lnTo>
                      <a:cubicBezTo>
                        <a:pt x="1061877" y="840157"/>
                        <a:pt x="1056048" y="846006"/>
                        <a:pt x="1050220" y="846006"/>
                      </a:cubicBezTo>
                      <a:cubicBezTo>
                        <a:pt x="1042436" y="846006"/>
                        <a:pt x="1036608" y="840157"/>
                        <a:pt x="1036608" y="832393"/>
                      </a:cubicBezTo>
                      <a:lnTo>
                        <a:pt x="1036608" y="721532"/>
                      </a:lnTo>
                      <a:cubicBezTo>
                        <a:pt x="1036608" y="713747"/>
                        <a:pt x="1042436" y="707919"/>
                        <a:pt x="1050220" y="707919"/>
                      </a:cubicBezTo>
                      <a:close/>
                      <a:moveTo>
                        <a:pt x="807103" y="696240"/>
                      </a:moveTo>
                      <a:cubicBezTo>
                        <a:pt x="814887" y="696240"/>
                        <a:pt x="818779" y="700133"/>
                        <a:pt x="818779" y="707917"/>
                      </a:cubicBezTo>
                      <a:lnTo>
                        <a:pt x="818779" y="844047"/>
                      </a:lnTo>
                      <a:cubicBezTo>
                        <a:pt x="818779" y="849896"/>
                        <a:pt x="818779" y="855724"/>
                        <a:pt x="807103" y="855724"/>
                      </a:cubicBezTo>
                      <a:cubicBezTo>
                        <a:pt x="801275" y="855724"/>
                        <a:pt x="795447" y="851832"/>
                        <a:pt x="795447" y="844047"/>
                      </a:cubicBezTo>
                      <a:lnTo>
                        <a:pt x="795447" y="707917"/>
                      </a:lnTo>
                      <a:cubicBezTo>
                        <a:pt x="795447" y="696240"/>
                        <a:pt x="801275" y="696240"/>
                        <a:pt x="807103" y="696240"/>
                      </a:cubicBezTo>
                      <a:close/>
                      <a:moveTo>
                        <a:pt x="1435295" y="628174"/>
                      </a:moveTo>
                      <a:cubicBezTo>
                        <a:pt x="1443059" y="628174"/>
                        <a:pt x="1446952" y="632067"/>
                        <a:pt x="1446952" y="639851"/>
                      </a:cubicBezTo>
                      <a:lnTo>
                        <a:pt x="1446952" y="795422"/>
                      </a:lnTo>
                      <a:cubicBezTo>
                        <a:pt x="1446952" y="803207"/>
                        <a:pt x="1443059" y="807099"/>
                        <a:pt x="1435295" y="807099"/>
                      </a:cubicBezTo>
                      <a:cubicBezTo>
                        <a:pt x="1427511" y="807099"/>
                        <a:pt x="1421683" y="807099"/>
                        <a:pt x="1421683" y="795422"/>
                      </a:cubicBezTo>
                      <a:lnTo>
                        <a:pt x="1421683" y="639851"/>
                      </a:lnTo>
                      <a:cubicBezTo>
                        <a:pt x="1421683" y="628174"/>
                        <a:pt x="1427511" y="628174"/>
                        <a:pt x="1435295" y="628174"/>
                      </a:cubicBezTo>
                      <a:close/>
                      <a:moveTo>
                        <a:pt x="1266093" y="628174"/>
                      </a:moveTo>
                      <a:cubicBezTo>
                        <a:pt x="1273877" y="628174"/>
                        <a:pt x="1279705" y="634003"/>
                        <a:pt x="1279705" y="639851"/>
                      </a:cubicBezTo>
                      <a:lnTo>
                        <a:pt x="1279705" y="764305"/>
                      </a:lnTo>
                      <a:cubicBezTo>
                        <a:pt x="1279705" y="770153"/>
                        <a:pt x="1273877" y="775982"/>
                        <a:pt x="1266093" y="775982"/>
                      </a:cubicBezTo>
                      <a:cubicBezTo>
                        <a:pt x="1260244" y="775982"/>
                        <a:pt x="1254416" y="770153"/>
                        <a:pt x="1254416" y="764305"/>
                      </a:cubicBezTo>
                      <a:lnTo>
                        <a:pt x="1254416" y="639851"/>
                      </a:lnTo>
                      <a:cubicBezTo>
                        <a:pt x="1254416" y="634003"/>
                        <a:pt x="1260244" y="628174"/>
                        <a:pt x="1266093" y="628174"/>
                      </a:cubicBezTo>
                      <a:close/>
                      <a:moveTo>
                        <a:pt x="1551985" y="608736"/>
                      </a:moveTo>
                      <a:cubicBezTo>
                        <a:pt x="1557813" y="608736"/>
                        <a:pt x="1563641" y="614564"/>
                        <a:pt x="1563641" y="622349"/>
                      </a:cubicBezTo>
                      <a:lnTo>
                        <a:pt x="1563641" y="775984"/>
                      </a:lnTo>
                      <a:cubicBezTo>
                        <a:pt x="1563641" y="781812"/>
                        <a:pt x="1557813" y="787661"/>
                        <a:pt x="1551985" y="787661"/>
                      </a:cubicBezTo>
                      <a:cubicBezTo>
                        <a:pt x="1546136" y="787661"/>
                        <a:pt x="1540308" y="781812"/>
                        <a:pt x="1540308" y="775984"/>
                      </a:cubicBezTo>
                      <a:lnTo>
                        <a:pt x="1540308" y="622349"/>
                      </a:lnTo>
                      <a:cubicBezTo>
                        <a:pt x="1540308" y="614564"/>
                        <a:pt x="1546136" y="608736"/>
                        <a:pt x="1551985" y="608736"/>
                      </a:cubicBezTo>
                      <a:close/>
                      <a:moveTo>
                        <a:pt x="87527" y="608736"/>
                      </a:moveTo>
                      <a:lnTo>
                        <a:pt x="93355" y="611563"/>
                      </a:lnTo>
                      <a:lnTo>
                        <a:pt x="99182" y="608736"/>
                      </a:lnTo>
                      <a:cubicBezTo>
                        <a:pt x="105031" y="608736"/>
                        <a:pt x="110859" y="614564"/>
                        <a:pt x="110859" y="622349"/>
                      </a:cubicBezTo>
                      <a:lnTo>
                        <a:pt x="110859" y="690413"/>
                      </a:lnTo>
                      <a:cubicBezTo>
                        <a:pt x="110859" y="693327"/>
                        <a:pt x="109402" y="696246"/>
                        <a:pt x="107214" y="698437"/>
                      </a:cubicBezTo>
                      <a:lnTo>
                        <a:pt x="99183" y="702090"/>
                      </a:lnTo>
                      <a:lnTo>
                        <a:pt x="99183" y="775984"/>
                      </a:lnTo>
                      <a:cubicBezTo>
                        <a:pt x="99183" y="781812"/>
                        <a:pt x="93355" y="787661"/>
                        <a:pt x="87527" y="787661"/>
                      </a:cubicBezTo>
                      <a:cubicBezTo>
                        <a:pt x="81678" y="787661"/>
                        <a:pt x="73914" y="781812"/>
                        <a:pt x="73914" y="775984"/>
                      </a:cubicBezTo>
                      <a:lnTo>
                        <a:pt x="73914" y="622349"/>
                      </a:lnTo>
                      <a:cubicBezTo>
                        <a:pt x="73914" y="614564"/>
                        <a:pt x="81678" y="608736"/>
                        <a:pt x="87527" y="608736"/>
                      </a:cubicBezTo>
                      <a:close/>
                      <a:moveTo>
                        <a:pt x="169205" y="515379"/>
                      </a:moveTo>
                      <a:cubicBezTo>
                        <a:pt x="175033" y="515379"/>
                        <a:pt x="180882" y="521207"/>
                        <a:pt x="180882" y="527036"/>
                      </a:cubicBezTo>
                      <a:lnTo>
                        <a:pt x="180882" y="608735"/>
                      </a:lnTo>
                      <a:cubicBezTo>
                        <a:pt x="180882" y="622348"/>
                        <a:pt x="175033" y="622348"/>
                        <a:pt x="169205" y="622348"/>
                      </a:cubicBezTo>
                      <a:cubicBezTo>
                        <a:pt x="163377" y="622348"/>
                        <a:pt x="155592" y="622348"/>
                        <a:pt x="155592" y="608735"/>
                      </a:cubicBezTo>
                      <a:lnTo>
                        <a:pt x="155592" y="527036"/>
                      </a:lnTo>
                      <a:cubicBezTo>
                        <a:pt x="155592" y="521207"/>
                        <a:pt x="163377" y="515379"/>
                        <a:pt x="169205" y="515379"/>
                      </a:cubicBezTo>
                      <a:close/>
                      <a:moveTo>
                        <a:pt x="1019102" y="509553"/>
                      </a:moveTo>
                      <a:cubicBezTo>
                        <a:pt x="1024930" y="509553"/>
                        <a:pt x="1030759" y="509553"/>
                        <a:pt x="1030759" y="521209"/>
                      </a:cubicBezTo>
                      <a:lnTo>
                        <a:pt x="1030759" y="628177"/>
                      </a:lnTo>
                      <a:cubicBezTo>
                        <a:pt x="1030759" y="634005"/>
                        <a:pt x="1024930" y="639854"/>
                        <a:pt x="1019102" y="639854"/>
                      </a:cubicBezTo>
                      <a:cubicBezTo>
                        <a:pt x="1013254" y="639854"/>
                        <a:pt x="1005490" y="634005"/>
                        <a:pt x="1005490" y="628177"/>
                      </a:cubicBezTo>
                      <a:lnTo>
                        <a:pt x="1005490" y="521209"/>
                      </a:lnTo>
                      <a:cubicBezTo>
                        <a:pt x="1005490" y="509553"/>
                        <a:pt x="1013254" y="509553"/>
                        <a:pt x="1019102" y="509553"/>
                      </a:cubicBezTo>
                      <a:close/>
                      <a:moveTo>
                        <a:pt x="534841" y="509553"/>
                      </a:moveTo>
                      <a:cubicBezTo>
                        <a:pt x="540669" y="509553"/>
                        <a:pt x="546498" y="515381"/>
                        <a:pt x="546498" y="521209"/>
                      </a:cubicBezTo>
                      <a:lnTo>
                        <a:pt x="546498" y="622348"/>
                      </a:lnTo>
                      <a:cubicBezTo>
                        <a:pt x="546498" y="628176"/>
                        <a:pt x="540669" y="634005"/>
                        <a:pt x="534841" y="634005"/>
                      </a:cubicBezTo>
                      <a:cubicBezTo>
                        <a:pt x="528993" y="634005"/>
                        <a:pt x="521208" y="628176"/>
                        <a:pt x="521208" y="622348"/>
                      </a:cubicBezTo>
                      <a:lnTo>
                        <a:pt x="521208" y="521209"/>
                      </a:lnTo>
                      <a:cubicBezTo>
                        <a:pt x="521208" y="515381"/>
                        <a:pt x="528993" y="509553"/>
                        <a:pt x="534841" y="509553"/>
                      </a:cubicBezTo>
                      <a:close/>
                      <a:moveTo>
                        <a:pt x="781832" y="490091"/>
                      </a:moveTo>
                      <a:cubicBezTo>
                        <a:pt x="789596" y="490091"/>
                        <a:pt x="795444" y="497876"/>
                        <a:pt x="795444" y="503704"/>
                      </a:cubicBezTo>
                      <a:lnTo>
                        <a:pt x="795444" y="639853"/>
                      </a:lnTo>
                      <a:cubicBezTo>
                        <a:pt x="795444" y="645682"/>
                        <a:pt x="789596" y="653466"/>
                        <a:pt x="781832" y="653466"/>
                      </a:cubicBezTo>
                      <a:cubicBezTo>
                        <a:pt x="775983" y="653466"/>
                        <a:pt x="770155" y="645682"/>
                        <a:pt x="770155" y="639853"/>
                      </a:cubicBezTo>
                      <a:lnTo>
                        <a:pt x="770155" y="503704"/>
                      </a:lnTo>
                      <a:cubicBezTo>
                        <a:pt x="770155" y="497876"/>
                        <a:pt x="775983" y="490091"/>
                        <a:pt x="781832" y="490091"/>
                      </a:cubicBezTo>
                      <a:close/>
                      <a:moveTo>
                        <a:pt x="1242758" y="429811"/>
                      </a:moveTo>
                      <a:cubicBezTo>
                        <a:pt x="1248587" y="429811"/>
                        <a:pt x="1254415" y="429811"/>
                        <a:pt x="1254415" y="441467"/>
                      </a:cubicBezTo>
                      <a:lnTo>
                        <a:pt x="1254415" y="564005"/>
                      </a:lnTo>
                      <a:cubicBezTo>
                        <a:pt x="1254415" y="571769"/>
                        <a:pt x="1248587" y="577618"/>
                        <a:pt x="1242758" y="577618"/>
                      </a:cubicBezTo>
                      <a:cubicBezTo>
                        <a:pt x="1236910" y="577618"/>
                        <a:pt x="1229146" y="571769"/>
                        <a:pt x="1229146" y="564005"/>
                      </a:cubicBezTo>
                      <a:lnTo>
                        <a:pt x="1229146" y="441467"/>
                      </a:lnTo>
                      <a:cubicBezTo>
                        <a:pt x="1229146" y="429811"/>
                        <a:pt x="1236910" y="429811"/>
                        <a:pt x="1242758" y="429811"/>
                      </a:cubicBezTo>
                      <a:close/>
                      <a:moveTo>
                        <a:pt x="1408051" y="423961"/>
                      </a:moveTo>
                      <a:cubicBezTo>
                        <a:pt x="1413900" y="423961"/>
                        <a:pt x="1421684" y="429810"/>
                        <a:pt x="1421684" y="435638"/>
                      </a:cubicBezTo>
                      <a:lnTo>
                        <a:pt x="1421684" y="597060"/>
                      </a:lnTo>
                      <a:cubicBezTo>
                        <a:pt x="1421684" y="600952"/>
                        <a:pt x="1413900" y="608737"/>
                        <a:pt x="1408051" y="608737"/>
                      </a:cubicBezTo>
                      <a:cubicBezTo>
                        <a:pt x="1402223" y="608737"/>
                        <a:pt x="1396395" y="600952"/>
                        <a:pt x="1396395" y="597060"/>
                      </a:cubicBezTo>
                      <a:lnTo>
                        <a:pt x="1396395" y="435638"/>
                      </a:lnTo>
                      <a:cubicBezTo>
                        <a:pt x="1396395" y="429810"/>
                        <a:pt x="1402223" y="423961"/>
                        <a:pt x="1408051" y="423961"/>
                      </a:cubicBezTo>
                      <a:close/>
                      <a:moveTo>
                        <a:pt x="1520867" y="404519"/>
                      </a:moveTo>
                      <a:cubicBezTo>
                        <a:pt x="1526695" y="404519"/>
                        <a:pt x="1534479" y="410347"/>
                        <a:pt x="1534479" y="416196"/>
                      </a:cubicBezTo>
                      <a:lnTo>
                        <a:pt x="1534479" y="571767"/>
                      </a:lnTo>
                      <a:cubicBezTo>
                        <a:pt x="1534479" y="577616"/>
                        <a:pt x="1526695" y="585380"/>
                        <a:pt x="1520867" y="585380"/>
                      </a:cubicBezTo>
                      <a:cubicBezTo>
                        <a:pt x="1515018" y="585380"/>
                        <a:pt x="1509190" y="577616"/>
                        <a:pt x="1509190" y="571767"/>
                      </a:cubicBezTo>
                      <a:lnTo>
                        <a:pt x="1509190" y="416196"/>
                      </a:lnTo>
                      <a:cubicBezTo>
                        <a:pt x="1509190" y="410347"/>
                        <a:pt x="1515018" y="404519"/>
                        <a:pt x="1520867" y="404519"/>
                      </a:cubicBezTo>
                      <a:close/>
                      <a:moveTo>
                        <a:pt x="62238" y="404519"/>
                      </a:moveTo>
                      <a:lnTo>
                        <a:pt x="68074" y="407170"/>
                      </a:lnTo>
                      <a:lnTo>
                        <a:pt x="73915" y="404519"/>
                      </a:lnTo>
                      <a:cubicBezTo>
                        <a:pt x="81679" y="404519"/>
                        <a:pt x="87528" y="410347"/>
                        <a:pt x="87528" y="416196"/>
                      </a:cubicBezTo>
                      <a:lnTo>
                        <a:pt x="87528" y="484260"/>
                      </a:lnTo>
                      <a:cubicBezTo>
                        <a:pt x="87528" y="490089"/>
                        <a:pt x="81679" y="497873"/>
                        <a:pt x="73915" y="497873"/>
                      </a:cubicBezTo>
                      <a:lnTo>
                        <a:pt x="73915" y="497873"/>
                      </a:lnTo>
                      <a:lnTo>
                        <a:pt x="73915" y="571767"/>
                      </a:lnTo>
                      <a:cubicBezTo>
                        <a:pt x="73915" y="577616"/>
                        <a:pt x="68066" y="585380"/>
                        <a:pt x="62238" y="585380"/>
                      </a:cubicBezTo>
                      <a:cubicBezTo>
                        <a:pt x="50562" y="585380"/>
                        <a:pt x="50562" y="577616"/>
                        <a:pt x="50562" y="571767"/>
                      </a:cubicBezTo>
                      <a:lnTo>
                        <a:pt x="50562" y="416196"/>
                      </a:lnTo>
                      <a:cubicBezTo>
                        <a:pt x="50562" y="410347"/>
                        <a:pt x="50562" y="404519"/>
                        <a:pt x="62238" y="404519"/>
                      </a:cubicBezTo>
                      <a:close/>
                      <a:moveTo>
                        <a:pt x="211982" y="316992"/>
                      </a:moveTo>
                      <a:cubicBezTo>
                        <a:pt x="217830" y="316992"/>
                        <a:pt x="223658" y="322841"/>
                        <a:pt x="223658" y="330626"/>
                      </a:cubicBezTo>
                      <a:lnTo>
                        <a:pt x="223658" y="410348"/>
                      </a:lnTo>
                      <a:cubicBezTo>
                        <a:pt x="223658" y="416197"/>
                        <a:pt x="217830" y="423962"/>
                        <a:pt x="211982" y="423962"/>
                      </a:cubicBezTo>
                      <a:cubicBezTo>
                        <a:pt x="206154" y="423962"/>
                        <a:pt x="200325" y="416197"/>
                        <a:pt x="200325" y="410348"/>
                      </a:cubicBezTo>
                      <a:lnTo>
                        <a:pt x="200325" y="330626"/>
                      </a:lnTo>
                      <a:cubicBezTo>
                        <a:pt x="200325" y="322841"/>
                        <a:pt x="206154" y="316992"/>
                        <a:pt x="211982" y="316992"/>
                      </a:cubicBezTo>
                      <a:close/>
                      <a:moveTo>
                        <a:pt x="577615" y="311166"/>
                      </a:moveTo>
                      <a:cubicBezTo>
                        <a:pt x="583443" y="311166"/>
                        <a:pt x="589291" y="311166"/>
                        <a:pt x="589291" y="322843"/>
                      </a:cubicBezTo>
                      <a:lnTo>
                        <a:pt x="589291" y="416198"/>
                      </a:lnTo>
                      <a:cubicBezTo>
                        <a:pt x="589291" y="423962"/>
                        <a:pt x="583443" y="429811"/>
                        <a:pt x="577615" y="429811"/>
                      </a:cubicBezTo>
                      <a:cubicBezTo>
                        <a:pt x="571787" y="429811"/>
                        <a:pt x="565938" y="423962"/>
                        <a:pt x="565938" y="416198"/>
                      </a:cubicBezTo>
                      <a:lnTo>
                        <a:pt x="565938" y="322843"/>
                      </a:lnTo>
                      <a:cubicBezTo>
                        <a:pt x="565938" y="311166"/>
                        <a:pt x="571787" y="311166"/>
                        <a:pt x="577615" y="311166"/>
                      </a:cubicBezTo>
                      <a:close/>
                      <a:moveTo>
                        <a:pt x="1061876" y="305336"/>
                      </a:moveTo>
                      <a:cubicBezTo>
                        <a:pt x="1067704" y="305336"/>
                        <a:pt x="1073552" y="311164"/>
                        <a:pt x="1073552" y="316992"/>
                      </a:cubicBezTo>
                      <a:lnTo>
                        <a:pt x="1073552" y="423960"/>
                      </a:lnTo>
                      <a:cubicBezTo>
                        <a:pt x="1073552" y="435637"/>
                        <a:pt x="1067704" y="435637"/>
                        <a:pt x="1061876" y="435637"/>
                      </a:cubicBezTo>
                      <a:cubicBezTo>
                        <a:pt x="1056048" y="435637"/>
                        <a:pt x="1050220" y="435637"/>
                        <a:pt x="1050220" y="423960"/>
                      </a:cubicBezTo>
                      <a:lnTo>
                        <a:pt x="1050220" y="316992"/>
                      </a:lnTo>
                      <a:cubicBezTo>
                        <a:pt x="1050220" y="311164"/>
                        <a:pt x="1056048" y="305336"/>
                        <a:pt x="1061876" y="305336"/>
                      </a:cubicBezTo>
                      <a:close/>
                      <a:moveTo>
                        <a:pt x="826562" y="285895"/>
                      </a:moveTo>
                      <a:cubicBezTo>
                        <a:pt x="832390" y="285895"/>
                        <a:pt x="838219" y="293659"/>
                        <a:pt x="838219" y="299508"/>
                      </a:cubicBezTo>
                      <a:lnTo>
                        <a:pt x="838219" y="435637"/>
                      </a:lnTo>
                      <a:cubicBezTo>
                        <a:pt x="838219" y="441465"/>
                        <a:pt x="832390" y="447314"/>
                        <a:pt x="826562" y="447314"/>
                      </a:cubicBezTo>
                      <a:cubicBezTo>
                        <a:pt x="818778" y="447314"/>
                        <a:pt x="812950" y="441465"/>
                        <a:pt x="812950" y="435637"/>
                      </a:cubicBezTo>
                      <a:lnTo>
                        <a:pt x="812950" y="299508"/>
                      </a:lnTo>
                      <a:cubicBezTo>
                        <a:pt x="812950" y="293659"/>
                        <a:pt x="818778" y="285895"/>
                        <a:pt x="826562" y="285895"/>
                      </a:cubicBezTo>
                      <a:close/>
                      <a:moveTo>
                        <a:pt x="1285535" y="223659"/>
                      </a:moveTo>
                      <a:cubicBezTo>
                        <a:pt x="1291363" y="223659"/>
                        <a:pt x="1297211" y="229487"/>
                        <a:pt x="1297211" y="237272"/>
                      </a:cubicBezTo>
                      <a:lnTo>
                        <a:pt x="1297211" y="361725"/>
                      </a:lnTo>
                      <a:cubicBezTo>
                        <a:pt x="1297211" y="367573"/>
                        <a:pt x="1291363" y="373402"/>
                        <a:pt x="1285535" y="373402"/>
                      </a:cubicBezTo>
                      <a:cubicBezTo>
                        <a:pt x="1279707" y="373402"/>
                        <a:pt x="1273879" y="367573"/>
                        <a:pt x="1273879" y="361725"/>
                      </a:cubicBezTo>
                      <a:lnTo>
                        <a:pt x="1273879" y="237272"/>
                      </a:lnTo>
                      <a:cubicBezTo>
                        <a:pt x="1273879" y="229487"/>
                        <a:pt x="1279707" y="223659"/>
                        <a:pt x="1285535" y="223659"/>
                      </a:cubicBezTo>
                      <a:close/>
                      <a:moveTo>
                        <a:pt x="1452780" y="217809"/>
                      </a:moveTo>
                      <a:cubicBezTo>
                        <a:pt x="1458629" y="217809"/>
                        <a:pt x="1464457" y="223658"/>
                        <a:pt x="1464457" y="229486"/>
                      </a:cubicBezTo>
                      <a:lnTo>
                        <a:pt x="1464457" y="392843"/>
                      </a:lnTo>
                      <a:cubicBezTo>
                        <a:pt x="1464457" y="398692"/>
                        <a:pt x="1458629" y="404521"/>
                        <a:pt x="1452780" y="404521"/>
                      </a:cubicBezTo>
                      <a:cubicBezTo>
                        <a:pt x="1446952" y="404521"/>
                        <a:pt x="1441124" y="398692"/>
                        <a:pt x="1441124" y="392843"/>
                      </a:cubicBezTo>
                      <a:lnTo>
                        <a:pt x="1441124" y="229486"/>
                      </a:lnTo>
                      <a:cubicBezTo>
                        <a:pt x="1441124" y="223658"/>
                        <a:pt x="1446952" y="217809"/>
                        <a:pt x="1452780" y="217809"/>
                      </a:cubicBezTo>
                      <a:close/>
                      <a:moveTo>
                        <a:pt x="1563644" y="206153"/>
                      </a:moveTo>
                      <a:cubicBezTo>
                        <a:pt x="1571429" y="206153"/>
                        <a:pt x="1577257" y="211981"/>
                        <a:pt x="1577257" y="217809"/>
                      </a:cubicBezTo>
                      <a:lnTo>
                        <a:pt x="1577257" y="367572"/>
                      </a:lnTo>
                      <a:cubicBezTo>
                        <a:pt x="1577257" y="373400"/>
                        <a:pt x="1571429" y="379229"/>
                        <a:pt x="1563644" y="379229"/>
                      </a:cubicBezTo>
                      <a:cubicBezTo>
                        <a:pt x="1557816" y="379229"/>
                        <a:pt x="1551988" y="373400"/>
                        <a:pt x="1551988" y="367572"/>
                      </a:cubicBezTo>
                      <a:lnTo>
                        <a:pt x="1551988" y="217809"/>
                      </a:lnTo>
                      <a:cubicBezTo>
                        <a:pt x="1551988" y="211981"/>
                        <a:pt x="1557816" y="206153"/>
                        <a:pt x="1563644" y="206153"/>
                      </a:cubicBezTo>
                      <a:close/>
                      <a:moveTo>
                        <a:pt x="105033" y="112799"/>
                      </a:moveTo>
                      <a:cubicBezTo>
                        <a:pt x="110861" y="112799"/>
                        <a:pt x="118646" y="118627"/>
                        <a:pt x="118646" y="126412"/>
                      </a:cubicBezTo>
                      <a:lnTo>
                        <a:pt x="118646" y="206153"/>
                      </a:lnTo>
                      <a:lnTo>
                        <a:pt x="118646" y="206153"/>
                      </a:lnTo>
                      <a:cubicBezTo>
                        <a:pt x="126411" y="206153"/>
                        <a:pt x="132260" y="211981"/>
                        <a:pt x="132260" y="217809"/>
                      </a:cubicBezTo>
                      <a:lnTo>
                        <a:pt x="132260" y="285895"/>
                      </a:lnTo>
                      <a:cubicBezTo>
                        <a:pt x="132260" y="291723"/>
                        <a:pt x="126411" y="297552"/>
                        <a:pt x="118646" y="297552"/>
                      </a:cubicBezTo>
                      <a:lnTo>
                        <a:pt x="118646" y="297552"/>
                      </a:lnTo>
                      <a:lnTo>
                        <a:pt x="118646" y="367572"/>
                      </a:lnTo>
                      <a:cubicBezTo>
                        <a:pt x="118646" y="373400"/>
                        <a:pt x="110861" y="379229"/>
                        <a:pt x="105033" y="379229"/>
                      </a:cubicBezTo>
                      <a:cubicBezTo>
                        <a:pt x="99185" y="379229"/>
                        <a:pt x="93356" y="373400"/>
                        <a:pt x="93356" y="367572"/>
                      </a:cubicBezTo>
                      <a:lnTo>
                        <a:pt x="93356" y="217809"/>
                      </a:lnTo>
                      <a:lnTo>
                        <a:pt x="96007" y="211981"/>
                      </a:lnTo>
                      <a:lnTo>
                        <a:pt x="93356" y="206153"/>
                      </a:lnTo>
                      <a:lnTo>
                        <a:pt x="93356" y="126412"/>
                      </a:lnTo>
                      <a:cubicBezTo>
                        <a:pt x="93356" y="118627"/>
                        <a:pt x="99185" y="112799"/>
                        <a:pt x="105033" y="112799"/>
                      </a:cubicBezTo>
                      <a:close/>
                      <a:moveTo>
                        <a:pt x="472605" y="106970"/>
                      </a:moveTo>
                      <a:cubicBezTo>
                        <a:pt x="478433" y="106970"/>
                        <a:pt x="484261" y="112798"/>
                        <a:pt x="484261" y="118626"/>
                      </a:cubicBezTo>
                      <a:lnTo>
                        <a:pt x="484261" y="217809"/>
                      </a:lnTo>
                      <a:cubicBezTo>
                        <a:pt x="484261" y="223658"/>
                        <a:pt x="478433" y="229486"/>
                        <a:pt x="472605" y="229486"/>
                      </a:cubicBezTo>
                      <a:cubicBezTo>
                        <a:pt x="466756" y="229486"/>
                        <a:pt x="460928" y="223658"/>
                        <a:pt x="460928" y="217809"/>
                      </a:cubicBezTo>
                      <a:lnTo>
                        <a:pt x="460928" y="118626"/>
                      </a:lnTo>
                      <a:cubicBezTo>
                        <a:pt x="460928" y="112798"/>
                        <a:pt x="466756" y="106970"/>
                        <a:pt x="472605" y="106970"/>
                      </a:cubicBezTo>
                      <a:close/>
                      <a:moveTo>
                        <a:pt x="962693" y="101119"/>
                      </a:moveTo>
                      <a:cubicBezTo>
                        <a:pt x="968521" y="101119"/>
                        <a:pt x="976306" y="106968"/>
                        <a:pt x="976306" y="112796"/>
                      </a:cubicBezTo>
                      <a:lnTo>
                        <a:pt x="976306" y="223658"/>
                      </a:lnTo>
                      <a:cubicBezTo>
                        <a:pt x="976306" y="229486"/>
                        <a:pt x="968521" y="237271"/>
                        <a:pt x="962693" y="237271"/>
                      </a:cubicBezTo>
                      <a:cubicBezTo>
                        <a:pt x="951016" y="237271"/>
                        <a:pt x="951016" y="229486"/>
                        <a:pt x="951016" y="223658"/>
                      </a:cubicBezTo>
                      <a:lnTo>
                        <a:pt x="951016" y="112796"/>
                      </a:lnTo>
                      <a:cubicBezTo>
                        <a:pt x="951016" y="106968"/>
                        <a:pt x="951016" y="101119"/>
                        <a:pt x="962693" y="101119"/>
                      </a:cubicBezTo>
                      <a:close/>
                      <a:moveTo>
                        <a:pt x="721532" y="89463"/>
                      </a:moveTo>
                      <a:cubicBezTo>
                        <a:pt x="727380" y="89463"/>
                        <a:pt x="733208" y="95292"/>
                        <a:pt x="733208" y="101120"/>
                      </a:cubicBezTo>
                      <a:lnTo>
                        <a:pt x="733208" y="237271"/>
                      </a:lnTo>
                      <a:cubicBezTo>
                        <a:pt x="733208" y="243099"/>
                        <a:pt x="727380" y="248928"/>
                        <a:pt x="721532" y="248928"/>
                      </a:cubicBezTo>
                      <a:cubicBezTo>
                        <a:pt x="715704" y="248928"/>
                        <a:pt x="707919" y="243099"/>
                        <a:pt x="707919" y="237271"/>
                      </a:cubicBezTo>
                      <a:lnTo>
                        <a:pt x="707919" y="101120"/>
                      </a:lnTo>
                      <a:cubicBezTo>
                        <a:pt x="707919" y="95292"/>
                        <a:pt x="715704" y="89463"/>
                        <a:pt x="721532" y="89463"/>
                      </a:cubicBezTo>
                      <a:close/>
                      <a:moveTo>
                        <a:pt x="1347771" y="19442"/>
                      </a:moveTo>
                      <a:cubicBezTo>
                        <a:pt x="1353600" y="19442"/>
                        <a:pt x="1359448" y="25270"/>
                        <a:pt x="1359448" y="33055"/>
                      </a:cubicBezTo>
                      <a:lnTo>
                        <a:pt x="1359448" y="192540"/>
                      </a:lnTo>
                      <a:cubicBezTo>
                        <a:pt x="1359448" y="200304"/>
                        <a:pt x="1353600" y="206153"/>
                        <a:pt x="1347771" y="206153"/>
                      </a:cubicBezTo>
                      <a:cubicBezTo>
                        <a:pt x="1339987" y="206153"/>
                        <a:pt x="1334159" y="200304"/>
                        <a:pt x="1334159" y="192540"/>
                      </a:cubicBezTo>
                      <a:lnTo>
                        <a:pt x="1334159" y="33055"/>
                      </a:lnTo>
                      <a:cubicBezTo>
                        <a:pt x="1334159" y="25270"/>
                        <a:pt x="1339987" y="19442"/>
                        <a:pt x="1347771" y="19442"/>
                      </a:cubicBezTo>
                      <a:close/>
                      <a:moveTo>
                        <a:pt x="1464459" y="0"/>
                      </a:moveTo>
                      <a:cubicBezTo>
                        <a:pt x="1472244" y="0"/>
                        <a:pt x="1478073" y="5829"/>
                        <a:pt x="1478073" y="13613"/>
                      </a:cubicBezTo>
                      <a:lnTo>
                        <a:pt x="1478073" y="169185"/>
                      </a:lnTo>
                      <a:cubicBezTo>
                        <a:pt x="1478073" y="175033"/>
                        <a:pt x="1472244" y="180862"/>
                        <a:pt x="1464459" y="180862"/>
                      </a:cubicBezTo>
                      <a:cubicBezTo>
                        <a:pt x="1450845" y="180862"/>
                        <a:pt x="1450845" y="175033"/>
                        <a:pt x="1450845" y="169185"/>
                      </a:cubicBezTo>
                      <a:lnTo>
                        <a:pt x="1450845" y="13613"/>
                      </a:lnTo>
                      <a:cubicBezTo>
                        <a:pt x="1450845" y="5829"/>
                        <a:pt x="1450845" y="0"/>
                        <a:pt x="1464459" y="0"/>
                      </a:cubicBezTo>
                      <a:close/>
                      <a:moveTo>
                        <a:pt x="13612" y="0"/>
                      </a:moveTo>
                      <a:cubicBezTo>
                        <a:pt x="19440" y="0"/>
                        <a:pt x="25289" y="5829"/>
                        <a:pt x="25289" y="13614"/>
                      </a:cubicBezTo>
                      <a:lnTo>
                        <a:pt x="25289" y="81680"/>
                      </a:lnTo>
                      <a:cubicBezTo>
                        <a:pt x="25289" y="89464"/>
                        <a:pt x="19440" y="95293"/>
                        <a:pt x="13612" y="95293"/>
                      </a:cubicBezTo>
                      <a:cubicBezTo>
                        <a:pt x="7784" y="95293"/>
                        <a:pt x="0" y="89464"/>
                        <a:pt x="0" y="81680"/>
                      </a:cubicBezTo>
                      <a:lnTo>
                        <a:pt x="0" y="13614"/>
                      </a:lnTo>
                      <a:cubicBezTo>
                        <a:pt x="0" y="5829"/>
                        <a:pt x="7784" y="0"/>
                        <a:pt x="1361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3" name="Google Shape;4575;p42">
                <a:extLst>
                  <a:ext uri="{FF2B5EF4-FFF2-40B4-BE49-F238E27FC236}">
                    <a16:creationId xmlns:a16="http://schemas.microsoft.com/office/drawing/2014/main" id="{029A9BDB-1DB7-57B0-C4EB-C591C842C75D}"/>
                  </a:ext>
                </a:extLst>
              </p:cNvPr>
              <p:cNvSpPr/>
              <p:nvPr/>
            </p:nvSpPr>
            <p:spPr>
              <a:xfrm>
                <a:off x="200726" y="5469928"/>
                <a:ext cx="712602" cy="715817"/>
              </a:xfrm>
              <a:custGeom>
                <a:avLst/>
                <a:gdLst/>
                <a:ahLst/>
                <a:cxnLst/>
                <a:rect l="l" t="t" r="r" b="b"/>
                <a:pathLst>
                  <a:path w="83764" h="84142" extrusionOk="0">
                    <a:moveTo>
                      <a:pt x="41930" y="0"/>
                    </a:moveTo>
                    <a:cubicBezTo>
                      <a:pt x="18982" y="0"/>
                      <a:pt x="1" y="19076"/>
                      <a:pt x="1" y="41929"/>
                    </a:cubicBezTo>
                    <a:cubicBezTo>
                      <a:pt x="1" y="64782"/>
                      <a:pt x="18982" y="84141"/>
                      <a:pt x="41930" y="84141"/>
                    </a:cubicBezTo>
                    <a:cubicBezTo>
                      <a:pt x="64783" y="84141"/>
                      <a:pt x="83764" y="65160"/>
                      <a:pt x="83764" y="41929"/>
                    </a:cubicBezTo>
                    <a:cubicBezTo>
                      <a:pt x="83764" y="18698"/>
                      <a:pt x="65066" y="0"/>
                      <a:pt x="419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4577;p42">
                <a:extLst>
                  <a:ext uri="{FF2B5EF4-FFF2-40B4-BE49-F238E27FC236}">
                    <a16:creationId xmlns:a16="http://schemas.microsoft.com/office/drawing/2014/main" id="{311BE80C-3A18-F356-F644-C66B206AF190}"/>
                  </a:ext>
                </a:extLst>
              </p:cNvPr>
              <p:cNvSpPr/>
              <p:nvPr/>
            </p:nvSpPr>
            <p:spPr>
              <a:xfrm>
                <a:off x="180640" y="5469928"/>
                <a:ext cx="712611" cy="715817"/>
              </a:xfrm>
              <a:custGeom>
                <a:avLst/>
                <a:gdLst/>
                <a:ahLst/>
                <a:cxnLst/>
                <a:rect l="l" t="t" r="r" b="b"/>
                <a:pathLst>
                  <a:path w="83765" h="84142" extrusionOk="0">
                    <a:moveTo>
                      <a:pt x="41835" y="0"/>
                    </a:moveTo>
                    <a:cubicBezTo>
                      <a:pt x="18699" y="0"/>
                      <a:pt x="1" y="19076"/>
                      <a:pt x="1" y="41929"/>
                    </a:cubicBezTo>
                    <a:cubicBezTo>
                      <a:pt x="1" y="64782"/>
                      <a:pt x="18699" y="84141"/>
                      <a:pt x="41835" y="84141"/>
                    </a:cubicBezTo>
                    <a:cubicBezTo>
                      <a:pt x="65066" y="84141"/>
                      <a:pt x="83764" y="65160"/>
                      <a:pt x="83764" y="41929"/>
                    </a:cubicBezTo>
                    <a:cubicBezTo>
                      <a:pt x="83764" y="18698"/>
                      <a:pt x="65066" y="0"/>
                      <a:pt x="41835" y="0"/>
                    </a:cubicBezTo>
                    <a:close/>
                  </a:path>
                </a:pathLst>
              </a:custGeom>
              <a:solidFill>
                <a:srgbClr val="FFFFFF"/>
              </a:solidFill>
              <a:ln w="19050">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Freeform: Shape 24">
                <a:extLst>
                  <a:ext uri="{FF2B5EF4-FFF2-40B4-BE49-F238E27FC236}">
                    <a16:creationId xmlns:a16="http://schemas.microsoft.com/office/drawing/2014/main" id="{8F395252-D51A-2C55-B472-A2CDB707FDFD}"/>
                  </a:ext>
                </a:extLst>
              </p:cNvPr>
              <p:cNvSpPr/>
              <p:nvPr/>
            </p:nvSpPr>
            <p:spPr>
              <a:xfrm>
                <a:off x="228852" y="5518938"/>
                <a:ext cx="617798" cy="618597"/>
              </a:xfrm>
              <a:custGeom>
                <a:avLst/>
                <a:gdLst>
                  <a:gd name="connsiteX0" fmla="*/ 464018 w 931680"/>
                  <a:gd name="connsiteY0" fmla="*/ 0 h 932886"/>
                  <a:gd name="connsiteX1" fmla="*/ 931680 w 931680"/>
                  <a:gd name="connsiteY1" fmla="*/ 464018 h 932886"/>
                  <a:gd name="connsiteX2" fmla="*/ 464018 w 931680"/>
                  <a:gd name="connsiteY2" fmla="*/ 932886 h 932886"/>
                  <a:gd name="connsiteX3" fmla="*/ 0 w 931680"/>
                  <a:gd name="connsiteY3" fmla="*/ 464018 h 932886"/>
                  <a:gd name="connsiteX4" fmla="*/ 464018 w 931680"/>
                  <a:gd name="connsiteY4" fmla="*/ 0 h 932886"/>
                  <a:gd name="connsiteX5" fmla="*/ 554890 w 931680"/>
                  <a:gd name="connsiteY5" fmla="*/ 86022 h 932886"/>
                  <a:gd name="connsiteX6" fmla="*/ 141754 w 931680"/>
                  <a:gd name="connsiteY6" fmla="*/ 268958 h 932886"/>
                  <a:gd name="connsiteX7" fmla="*/ 176881 w 931680"/>
                  <a:gd name="connsiteY7" fmla="*/ 351350 h 932886"/>
                  <a:gd name="connsiteX8" fmla="*/ 323484 w 931680"/>
                  <a:gd name="connsiteY8" fmla="*/ 287138 h 932886"/>
                  <a:gd name="connsiteX9" fmla="*/ 476143 w 931680"/>
                  <a:gd name="connsiteY9" fmla="*/ 317428 h 932886"/>
                  <a:gd name="connsiteX10" fmla="*/ 213227 w 931680"/>
                  <a:gd name="connsiteY10" fmla="*/ 432522 h 932886"/>
                  <a:gd name="connsiteX11" fmla="*/ 249573 w 931680"/>
                  <a:gd name="connsiteY11" fmla="*/ 514901 h 932886"/>
                  <a:gd name="connsiteX12" fmla="*/ 512489 w 931680"/>
                  <a:gd name="connsiteY12" fmla="*/ 399807 h 932886"/>
                  <a:gd name="connsiteX13" fmla="*/ 432522 w 931680"/>
                  <a:gd name="connsiteY13" fmla="*/ 533080 h 932886"/>
                  <a:gd name="connsiteX14" fmla="*/ 285919 w 931680"/>
                  <a:gd name="connsiteY14" fmla="*/ 597292 h 932886"/>
                  <a:gd name="connsiteX15" fmla="*/ 322278 w 931680"/>
                  <a:gd name="connsiteY15" fmla="*/ 679670 h 932886"/>
                  <a:gd name="connsiteX16" fmla="*/ 669984 w 931680"/>
                  <a:gd name="connsiteY16" fmla="*/ 814162 h 932886"/>
                  <a:gd name="connsiteX17" fmla="*/ 701480 w 931680"/>
                  <a:gd name="connsiteY17" fmla="*/ 730565 h 932886"/>
                  <a:gd name="connsiteX18" fmla="*/ 438578 w 931680"/>
                  <a:gd name="connsiteY18" fmla="*/ 628788 h 932886"/>
                  <a:gd name="connsiteX19" fmla="*/ 468868 w 931680"/>
                  <a:gd name="connsiteY19" fmla="*/ 615458 h 932886"/>
                  <a:gd name="connsiteX20" fmla="*/ 597292 w 931680"/>
                  <a:gd name="connsiteY20" fmla="*/ 362255 h 932886"/>
                  <a:gd name="connsiteX21" fmla="*/ 663928 w 931680"/>
                  <a:gd name="connsiteY21" fmla="*/ 333170 h 932886"/>
                  <a:gd name="connsiteX22" fmla="*/ 627582 w 931680"/>
                  <a:gd name="connsiteY22" fmla="*/ 250792 h 932886"/>
                  <a:gd name="connsiteX23" fmla="*/ 560946 w 931680"/>
                  <a:gd name="connsiteY23" fmla="*/ 279863 h 932886"/>
                  <a:gd name="connsiteX24" fmla="*/ 488254 w 931680"/>
                  <a:gd name="connsiteY24" fmla="*/ 214446 h 932886"/>
                  <a:gd name="connsiteX25" fmla="*/ 591236 w 931680"/>
                  <a:gd name="connsiteY25" fmla="*/ 168401 h 932886"/>
                  <a:gd name="connsiteX26" fmla="*/ 554890 w 931680"/>
                  <a:gd name="connsiteY26" fmla="*/ 86022 h 9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1680" h="932886">
                    <a:moveTo>
                      <a:pt x="464018" y="0"/>
                    </a:moveTo>
                    <a:cubicBezTo>
                      <a:pt x="723290" y="0"/>
                      <a:pt x="931680" y="203541"/>
                      <a:pt x="931680" y="464018"/>
                    </a:cubicBezTo>
                    <a:cubicBezTo>
                      <a:pt x="931680" y="723290"/>
                      <a:pt x="719659" y="932886"/>
                      <a:pt x="464018" y="932886"/>
                    </a:cubicBezTo>
                    <a:cubicBezTo>
                      <a:pt x="209596" y="932886"/>
                      <a:pt x="0" y="718441"/>
                      <a:pt x="0" y="464018"/>
                    </a:cubicBezTo>
                    <a:cubicBezTo>
                      <a:pt x="0" y="208377"/>
                      <a:pt x="209596" y="0"/>
                      <a:pt x="464018" y="0"/>
                    </a:cubicBezTo>
                    <a:close/>
                    <a:moveTo>
                      <a:pt x="554890" y="86022"/>
                    </a:moveTo>
                    <a:lnTo>
                      <a:pt x="141754" y="268958"/>
                    </a:lnTo>
                    <a:lnTo>
                      <a:pt x="176881" y="351350"/>
                    </a:lnTo>
                    <a:lnTo>
                      <a:pt x="323484" y="287138"/>
                    </a:lnTo>
                    <a:cubicBezTo>
                      <a:pt x="376791" y="262903"/>
                      <a:pt x="437372" y="277439"/>
                      <a:pt x="476143" y="317428"/>
                    </a:cubicBezTo>
                    <a:lnTo>
                      <a:pt x="213227" y="432522"/>
                    </a:lnTo>
                    <a:lnTo>
                      <a:pt x="249573" y="514901"/>
                    </a:lnTo>
                    <a:lnTo>
                      <a:pt x="512489" y="399807"/>
                    </a:lnTo>
                    <a:cubicBezTo>
                      <a:pt x="516119" y="455538"/>
                      <a:pt x="485829" y="510064"/>
                      <a:pt x="432522" y="533080"/>
                    </a:cubicBezTo>
                    <a:lnTo>
                      <a:pt x="285919" y="597292"/>
                    </a:lnTo>
                    <a:lnTo>
                      <a:pt x="322278" y="679670"/>
                    </a:lnTo>
                    <a:lnTo>
                      <a:pt x="669984" y="814162"/>
                    </a:lnTo>
                    <a:lnTo>
                      <a:pt x="701480" y="730565"/>
                    </a:lnTo>
                    <a:lnTo>
                      <a:pt x="438578" y="628788"/>
                    </a:lnTo>
                    <a:lnTo>
                      <a:pt x="468868" y="615458"/>
                    </a:lnTo>
                    <a:cubicBezTo>
                      <a:pt x="568220" y="571851"/>
                      <a:pt x="619102" y="464019"/>
                      <a:pt x="597292" y="362255"/>
                    </a:cubicBezTo>
                    <a:lnTo>
                      <a:pt x="663928" y="333170"/>
                    </a:lnTo>
                    <a:lnTo>
                      <a:pt x="627582" y="250792"/>
                    </a:lnTo>
                    <a:lnTo>
                      <a:pt x="560946" y="279863"/>
                    </a:lnTo>
                    <a:cubicBezTo>
                      <a:pt x="541560" y="251998"/>
                      <a:pt x="516119" y="230188"/>
                      <a:pt x="488254" y="214446"/>
                    </a:cubicBezTo>
                    <a:lnTo>
                      <a:pt x="591236" y="168401"/>
                    </a:lnTo>
                    <a:lnTo>
                      <a:pt x="554890" y="86022"/>
                    </a:ln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6" name="Group 25">
                <a:extLst>
                  <a:ext uri="{FF2B5EF4-FFF2-40B4-BE49-F238E27FC236}">
                    <a16:creationId xmlns:a16="http://schemas.microsoft.com/office/drawing/2014/main" id="{D4DAB86E-7ABD-C76A-35DE-F056126014DC}"/>
                  </a:ext>
                </a:extLst>
              </p:cNvPr>
              <p:cNvGrpSpPr/>
              <p:nvPr/>
            </p:nvGrpSpPr>
            <p:grpSpPr>
              <a:xfrm>
                <a:off x="23988" y="5862776"/>
                <a:ext cx="717426" cy="551125"/>
                <a:chOff x="6409" y="5382293"/>
                <a:chExt cx="1081927" cy="831134"/>
              </a:xfrm>
            </p:grpSpPr>
            <p:sp>
              <p:nvSpPr>
                <p:cNvPr id="31" name="Google Shape;4591;p42">
                  <a:extLst>
                    <a:ext uri="{FF2B5EF4-FFF2-40B4-BE49-F238E27FC236}">
                      <a16:creationId xmlns:a16="http://schemas.microsoft.com/office/drawing/2014/main" id="{3F2535B0-6EDF-899F-A469-363B925DFDB1}"/>
                    </a:ext>
                  </a:extLst>
                </p:cNvPr>
                <p:cNvSpPr/>
                <p:nvPr/>
              </p:nvSpPr>
              <p:spPr>
                <a:xfrm>
                  <a:off x="14889" y="5439243"/>
                  <a:ext cx="1073447" cy="774184"/>
                </a:xfrm>
                <a:custGeom>
                  <a:avLst/>
                  <a:gdLst/>
                  <a:ahLst/>
                  <a:cxnLst/>
                  <a:rect l="l" t="t" r="r" b="b"/>
                  <a:pathLst>
                    <a:path w="83670" h="60344" extrusionOk="0">
                      <a:moveTo>
                        <a:pt x="41835" y="0"/>
                      </a:moveTo>
                      <a:cubicBezTo>
                        <a:pt x="18887" y="0"/>
                        <a:pt x="0" y="13693"/>
                        <a:pt x="0" y="30219"/>
                      </a:cubicBezTo>
                      <a:cubicBezTo>
                        <a:pt x="0" y="46745"/>
                        <a:pt x="18887" y="60344"/>
                        <a:pt x="41835" y="60344"/>
                      </a:cubicBezTo>
                      <a:cubicBezTo>
                        <a:pt x="64782" y="60344"/>
                        <a:pt x="83669" y="46745"/>
                        <a:pt x="83669" y="30219"/>
                      </a:cubicBezTo>
                      <a:cubicBezTo>
                        <a:pt x="83669" y="13693"/>
                        <a:pt x="65066" y="0"/>
                        <a:pt x="41835"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4593;p42">
                  <a:extLst>
                    <a:ext uri="{FF2B5EF4-FFF2-40B4-BE49-F238E27FC236}">
                      <a16:creationId xmlns:a16="http://schemas.microsoft.com/office/drawing/2014/main" id="{7399A036-3DAF-704D-CA90-DF9EF9374B8D}"/>
                    </a:ext>
                  </a:extLst>
                </p:cNvPr>
                <p:cNvSpPr/>
                <p:nvPr/>
              </p:nvSpPr>
              <p:spPr>
                <a:xfrm>
                  <a:off x="6409" y="5382293"/>
                  <a:ext cx="1074652" cy="772979"/>
                </a:xfrm>
                <a:custGeom>
                  <a:avLst/>
                  <a:gdLst/>
                  <a:ahLst/>
                  <a:cxnLst/>
                  <a:rect l="l" t="t" r="r" b="b"/>
                  <a:pathLst>
                    <a:path w="83764" h="60250" extrusionOk="0">
                      <a:moveTo>
                        <a:pt x="41929" y="1"/>
                      </a:moveTo>
                      <a:cubicBezTo>
                        <a:pt x="18698" y="1"/>
                        <a:pt x="0" y="13505"/>
                        <a:pt x="0" y="30125"/>
                      </a:cubicBezTo>
                      <a:cubicBezTo>
                        <a:pt x="0" y="46651"/>
                        <a:pt x="18698" y="60250"/>
                        <a:pt x="41929" y="60250"/>
                      </a:cubicBezTo>
                      <a:cubicBezTo>
                        <a:pt x="65160" y="60250"/>
                        <a:pt x="83763" y="46746"/>
                        <a:pt x="83763" y="30125"/>
                      </a:cubicBezTo>
                      <a:cubicBezTo>
                        <a:pt x="83763" y="13505"/>
                        <a:pt x="65065" y="1"/>
                        <a:pt x="41929" y="1"/>
                      </a:cubicBezTo>
                      <a:close/>
                    </a:path>
                  </a:pathLst>
                </a:custGeom>
                <a:solidFill>
                  <a:srgbClr val="FFFFFF"/>
                </a:solidFill>
                <a:ln w="19050">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Freeform: Shape 32">
                  <a:extLst>
                    <a:ext uri="{FF2B5EF4-FFF2-40B4-BE49-F238E27FC236}">
                      <a16:creationId xmlns:a16="http://schemas.microsoft.com/office/drawing/2014/main" id="{3E43D029-67D6-C768-EDF5-8634C38D9CFA}"/>
                    </a:ext>
                  </a:extLst>
                </p:cNvPr>
                <p:cNvSpPr/>
                <p:nvPr/>
              </p:nvSpPr>
              <p:spPr>
                <a:xfrm>
                  <a:off x="80319" y="5433187"/>
                  <a:ext cx="931680" cy="671200"/>
                </a:xfrm>
                <a:custGeom>
                  <a:avLst/>
                  <a:gdLst>
                    <a:gd name="connsiteX0" fmla="*/ 744863 w 1495575"/>
                    <a:gd name="connsiteY0" fmla="*/ 0 h 1077442"/>
                    <a:gd name="connsiteX1" fmla="*/ 1495575 w 1495575"/>
                    <a:gd name="connsiteY1" fmla="*/ 538711 h 1077442"/>
                    <a:gd name="connsiteX2" fmla="*/ 744863 w 1495575"/>
                    <a:gd name="connsiteY2" fmla="*/ 1077442 h 1077442"/>
                    <a:gd name="connsiteX3" fmla="*/ 0 w 1495575"/>
                    <a:gd name="connsiteY3" fmla="*/ 538711 h 1077442"/>
                    <a:gd name="connsiteX4" fmla="*/ 744863 w 1495575"/>
                    <a:gd name="connsiteY4" fmla="*/ 0 h 1077442"/>
                    <a:gd name="connsiteX5" fmla="*/ 890735 w 1495575"/>
                    <a:gd name="connsiteY5" fmla="*/ 124475 h 1077442"/>
                    <a:gd name="connsiteX6" fmla="*/ 219765 w 1495575"/>
                    <a:gd name="connsiteY6" fmla="*/ 334518 h 1077442"/>
                    <a:gd name="connsiteX7" fmla="*/ 278109 w 1495575"/>
                    <a:gd name="connsiteY7" fmla="*/ 427853 h 1077442"/>
                    <a:gd name="connsiteX8" fmla="*/ 515379 w 1495575"/>
                    <a:gd name="connsiteY8" fmla="*/ 353959 h 1077442"/>
                    <a:gd name="connsiteX9" fmla="*/ 762369 w 1495575"/>
                    <a:gd name="connsiteY9" fmla="*/ 390906 h 1077442"/>
                    <a:gd name="connsiteX10" fmla="*/ 336453 w 1495575"/>
                    <a:gd name="connsiteY10" fmla="*/ 523164 h 1077442"/>
                    <a:gd name="connsiteX11" fmla="*/ 394798 w 1495575"/>
                    <a:gd name="connsiteY11" fmla="*/ 618455 h 1077442"/>
                    <a:gd name="connsiteX12" fmla="*/ 820713 w 1495575"/>
                    <a:gd name="connsiteY12" fmla="*/ 484261 h 1077442"/>
                    <a:gd name="connsiteX13" fmla="*/ 690412 w 1495575"/>
                    <a:gd name="connsiteY13" fmla="*/ 637896 h 1077442"/>
                    <a:gd name="connsiteX14" fmla="*/ 453142 w 1495575"/>
                    <a:gd name="connsiteY14" fmla="*/ 711810 h 1077442"/>
                    <a:gd name="connsiteX15" fmla="*/ 513422 w 1495575"/>
                    <a:gd name="connsiteY15" fmla="*/ 807101 h 1077442"/>
                    <a:gd name="connsiteX16" fmla="*/ 1075488 w 1495575"/>
                    <a:gd name="connsiteY16" fmla="*/ 962692 h 1077442"/>
                    <a:gd name="connsiteX17" fmla="*/ 1128004 w 1495575"/>
                    <a:gd name="connsiteY17" fmla="*/ 865445 h 1077442"/>
                    <a:gd name="connsiteX18" fmla="*/ 700132 w 1495575"/>
                    <a:gd name="connsiteY18" fmla="*/ 748756 h 1077442"/>
                    <a:gd name="connsiteX19" fmla="*/ 748756 w 1495575"/>
                    <a:gd name="connsiteY19" fmla="*/ 733207 h 1077442"/>
                    <a:gd name="connsiteX20" fmla="*/ 958799 w 1495575"/>
                    <a:gd name="connsiteY20" fmla="*/ 441486 h 1077442"/>
                    <a:gd name="connsiteX21" fmla="*/ 1065767 w 1495575"/>
                    <a:gd name="connsiteY21" fmla="*/ 408411 h 1077442"/>
                    <a:gd name="connsiteX22" fmla="*/ 1007423 w 1495575"/>
                    <a:gd name="connsiteY22" fmla="*/ 313120 h 1077442"/>
                    <a:gd name="connsiteX23" fmla="*/ 900455 w 1495575"/>
                    <a:gd name="connsiteY23" fmla="*/ 346175 h 1077442"/>
                    <a:gd name="connsiteX24" fmla="*/ 781810 w 1495575"/>
                    <a:gd name="connsiteY24" fmla="*/ 270325 h 1077442"/>
                    <a:gd name="connsiteX25" fmla="*/ 949079 w 1495575"/>
                    <a:gd name="connsiteY25" fmla="*/ 217830 h 1077442"/>
                    <a:gd name="connsiteX26" fmla="*/ 890735 w 1495575"/>
                    <a:gd name="connsiteY26" fmla="*/ 124475 h 1077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95575" h="1077442">
                      <a:moveTo>
                        <a:pt x="744863" y="0"/>
                      </a:moveTo>
                      <a:cubicBezTo>
                        <a:pt x="1159122" y="0"/>
                        <a:pt x="1495575" y="241161"/>
                        <a:pt x="1495575" y="538711"/>
                      </a:cubicBezTo>
                      <a:cubicBezTo>
                        <a:pt x="1495575" y="836281"/>
                        <a:pt x="1155230" y="1077442"/>
                        <a:pt x="744863" y="1077442"/>
                      </a:cubicBezTo>
                      <a:cubicBezTo>
                        <a:pt x="334496" y="1077442"/>
                        <a:pt x="0" y="836281"/>
                        <a:pt x="0" y="538711"/>
                      </a:cubicBezTo>
                      <a:cubicBezTo>
                        <a:pt x="0" y="239205"/>
                        <a:pt x="334496" y="0"/>
                        <a:pt x="744863" y="0"/>
                      </a:cubicBezTo>
                      <a:close/>
                      <a:moveTo>
                        <a:pt x="890735" y="124475"/>
                      </a:moveTo>
                      <a:lnTo>
                        <a:pt x="219765" y="334518"/>
                      </a:lnTo>
                      <a:lnTo>
                        <a:pt x="278109" y="427853"/>
                      </a:lnTo>
                      <a:lnTo>
                        <a:pt x="515379" y="353959"/>
                      </a:lnTo>
                      <a:cubicBezTo>
                        <a:pt x="600949" y="326733"/>
                        <a:pt x="700132" y="344239"/>
                        <a:pt x="762369" y="390906"/>
                      </a:cubicBezTo>
                      <a:lnTo>
                        <a:pt x="336453" y="523164"/>
                      </a:lnTo>
                      <a:lnTo>
                        <a:pt x="394798" y="618455"/>
                      </a:lnTo>
                      <a:lnTo>
                        <a:pt x="820713" y="484261"/>
                      </a:lnTo>
                      <a:cubicBezTo>
                        <a:pt x="826541" y="548433"/>
                        <a:pt x="777918" y="610670"/>
                        <a:pt x="690412" y="637896"/>
                      </a:cubicBezTo>
                      <a:lnTo>
                        <a:pt x="453142" y="711810"/>
                      </a:lnTo>
                      <a:lnTo>
                        <a:pt x="513422" y="807101"/>
                      </a:lnTo>
                      <a:lnTo>
                        <a:pt x="1075488" y="962692"/>
                      </a:lnTo>
                      <a:lnTo>
                        <a:pt x="1128004" y="865445"/>
                      </a:lnTo>
                      <a:lnTo>
                        <a:pt x="700132" y="748756"/>
                      </a:lnTo>
                      <a:lnTo>
                        <a:pt x="748756" y="733207"/>
                      </a:lnTo>
                      <a:cubicBezTo>
                        <a:pt x="910176" y="682627"/>
                        <a:pt x="993810" y="558175"/>
                        <a:pt x="958799" y="441486"/>
                      </a:cubicBezTo>
                      <a:lnTo>
                        <a:pt x="1065767" y="408411"/>
                      </a:lnTo>
                      <a:lnTo>
                        <a:pt x="1007423" y="313120"/>
                      </a:lnTo>
                      <a:lnTo>
                        <a:pt x="900455" y="346175"/>
                      </a:lnTo>
                      <a:cubicBezTo>
                        <a:pt x="867380" y="315056"/>
                        <a:pt x="826541" y="289787"/>
                        <a:pt x="781810" y="270325"/>
                      </a:cubicBezTo>
                      <a:lnTo>
                        <a:pt x="949079" y="217830"/>
                      </a:lnTo>
                      <a:lnTo>
                        <a:pt x="890735" y="124475"/>
                      </a:ln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7" name="Group 26">
                <a:extLst>
                  <a:ext uri="{FF2B5EF4-FFF2-40B4-BE49-F238E27FC236}">
                    <a16:creationId xmlns:a16="http://schemas.microsoft.com/office/drawing/2014/main" id="{7D6D1417-F51E-1211-5175-249B91171EF1}"/>
                  </a:ext>
                </a:extLst>
              </p:cNvPr>
              <p:cNvGrpSpPr/>
              <p:nvPr/>
            </p:nvGrpSpPr>
            <p:grpSpPr>
              <a:xfrm>
                <a:off x="906099" y="6120665"/>
                <a:ext cx="658777" cy="700547"/>
                <a:chOff x="3521090" y="3816951"/>
                <a:chExt cx="1594780" cy="1695899"/>
              </a:xfrm>
            </p:grpSpPr>
            <p:sp>
              <p:nvSpPr>
                <p:cNvPr id="28" name="Google Shape;4581;p42">
                  <a:extLst>
                    <a:ext uri="{FF2B5EF4-FFF2-40B4-BE49-F238E27FC236}">
                      <a16:creationId xmlns:a16="http://schemas.microsoft.com/office/drawing/2014/main" id="{5E6F4CC4-44F8-F50A-89A0-E6B56D3B0DDD}"/>
                    </a:ext>
                  </a:extLst>
                </p:cNvPr>
                <p:cNvSpPr/>
                <p:nvPr/>
              </p:nvSpPr>
              <p:spPr>
                <a:xfrm>
                  <a:off x="3563864" y="3906414"/>
                  <a:ext cx="1552006" cy="1606436"/>
                </a:xfrm>
                <a:custGeom>
                  <a:avLst/>
                  <a:gdLst/>
                  <a:ahLst/>
                  <a:cxnLst/>
                  <a:rect l="l" t="t" r="r" b="b"/>
                  <a:pathLst>
                    <a:path w="75360" h="78003" extrusionOk="0">
                      <a:moveTo>
                        <a:pt x="47501" y="0"/>
                      </a:moveTo>
                      <a:cubicBezTo>
                        <a:pt x="35130" y="0"/>
                        <a:pt x="21154" y="8688"/>
                        <a:pt x="12088" y="23231"/>
                      </a:cubicBezTo>
                      <a:cubicBezTo>
                        <a:pt x="1" y="42779"/>
                        <a:pt x="1512" y="65915"/>
                        <a:pt x="15677" y="74698"/>
                      </a:cubicBezTo>
                      <a:cubicBezTo>
                        <a:pt x="19360" y="76964"/>
                        <a:pt x="23515" y="78003"/>
                        <a:pt x="27764" y="78003"/>
                      </a:cubicBezTo>
                      <a:cubicBezTo>
                        <a:pt x="40135" y="78003"/>
                        <a:pt x="54111" y="69315"/>
                        <a:pt x="63271" y="54772"/>
                      </a:cubicBezTo>
                      <a:cubicBezTo>
                        <a:pt x="75359" y="35224"/>
                        <a:pt x="73848" y="12088"/>
                        <a:pt x="59683" y="3305"/>
                      </a:cubicBezTo>
                      <a:cubicBezTo>
                        <a:pt x="56000" y="1039"/>
                        <a:pt x="51845" y="0"/>
                        <a:pt x="4750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4583;p42">
                  <a:extLst>
                    <a:ext uri="{FF2B5EF4-FFF2-40B4-BE49-F238E27FC236}">
                      <a16:creationId xmlns:a16="http://schemas.microsoft.com/office/drawing/2014/main" id="{34CBF5A7-95ED-F64D-F945-EC03624E64DA}"/>
                    </a:ext>
                  </a:extLst>
                </p:cNvPr>
                <p:cNvSpPr/>
                <p:nvPr/>
              </p:nvSpPr>
              <p:spPr>
                <a:xfrm>
                  <a:off x="3521090" y="3816951"/>
                  <a:ext cx="1557814" cy="1604498"/>
                </a:xfrm>
                <a:custGeom>
                  <a:avLst/>
                  <a:gdLst/>
                  <a:ahLst/>
                  <a:cxnLst/>
                  <a:rect l="l" t="t" r="r" b="b"/>
                  <a:pathLst>
                    <a:path w="75642" h="77909" extrusionOk="0">
                      <a:moveTo>
                        <a:pt x="47595" y="0"/>
                      </a:moveTo>
                      <a:cubicBezTo>
                        <a:pt x="35130" y="0"/>
                        <a:pt x="21153" y="8499"/>
                        <a:pt x="12371" y="22948"/>
                      </a:cubicBezTo>
                      <a:cubicBezTo>
                        <a:pt x="0" y="42873"/>
                        <a:pt x="1794" y="65821"/>
                        <a:pt x="15959" y="74509"/>
                      </a:cubicBezTo>
                      <a:cubicBezTo>
                        <a:pt x="19548" y="76870"/>
                        <a:pt x="23703" y="77909"/>
                        <a:pt x="28141" y="77909"/>
                      </a:cubicBezTo>
                      <a:cubicBezTo>
                        <a:pt x="40418" y="77909"/>
                        <a:pt x="54394" y="69315"/>
                        <a:pt x="63554" y="54678"/>
                      </a:cubicBezTo>
                      <a:cubicBezTo>
                        <a:pt x="75642" y="35035"/>
                        <a:pt x="74131" y="12182"/>
                        <a:pt x="59966" y="3400"/>
                      </a:cubicBezTo>
                      <a:cubicBezTo>
                        <a:pt x="56188" y="1133"/>
                        <a:pt x="51939" y="0"/>
                        <a:pt x="47595" y="0"/>
                      </a:cubicBezTo>
                      <a:close/>
                    </a:path>
                  </a:pathLst>
                </a:custGeom>
                <a:solidFill>
                  <a:srgbClr val="FFFFFF"/>
                </a:solidFill>
                <a:ln w="19050">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Freeform: Shape 29">
                  <a:extLst>
                    <a:ext uri="{FF2B5EF4-FFF2-40B4-BE49-F238E27FC236}">
                      <a16:creationId xmlns:a16="http://schemas.microsoft.com/office/drawing/2014/main" id="{47C3854A-918D-8587-5C37-3AA78E8B13C7}"/>
                    </a:ext>
                  </a:extLst>
                </p:cNvPr>
                <p:cNvSpPr/>
                <p:nvPr/>
              </p:nvSpPr>
              <p:spPr>
                <a:xfrm>
                  <a:off x="3686889" y="3921981"/>
                  <a:ext cx="1204287" cy="1394434"/>
                </a:xfrm>
                <a:custGeom>
                  <a:avLst/>
                  <a:gdLst>
                    <a:gd name="connsiteX0" fmla="*/ 779385 w 1204288"/>
                    <a:gd name="connsiteY0" fmla="*/ 0 h 1394434"/>
                    <a:gd name="connsiteX1" fmla="*/ 993321 w 1204288"/>
                    <a:gd name="connsiteY1" fmla="*/ 60280 h 1394434"/>
                    <a:gd name="connsiteX2" fmla="*/ 1057494 w 1204288"/>
                    <a:gd name="connsiteY2" fmla="*/ 984067 h 1394434"/>
                    <a:gd name="connsiteX3" fmla="*/ 429319 w 1204288"/>
                    <a:gd name="connsiteY3" fmla="*/ 1394434 h 1394434"/>
                    <a:gd name="connsiteX4" fmla="*/ 205662 w 1204288"/>
                    <a:gd name="connsiteY4" fmla="*/ 1330261 h 1394434"/>
                    <a:gd name="connsiteX5" fmla="*/ 143425 w 1204288"/>
                    <a:gd name="connsiteY5" fmla="*/ 412302 h 1394434"/>
                    <a:gd name="connsiteX6" fmla="*/ 779385 w 1204288"/>
                    <a:gd name="connsiteY6" fmla="*/ 0 h 1394434"/>
                    <a:gd name="connsiteX7" fmla="*/ 470160 w 1204288"/>
                    <a:gd name="connsiteY7" fmla="*/ 429810 h 1394434"/>
                    <a:gd name="connsiteX8" fmla="*/ 100653 w 1204288"/>
                    <a:gd name="connsiteY8" fmla="*/ 667079 h 1394434"/>
                    <a:gd name="connsiteX9" fmla="*/ 166761 w 1204288"/>
                    <a:gd name="connsiteY9" fmla="*/ 758478 h 1394434"/>
                    <a:gd name="connsiteX10" fmla="*/ 446826 w 1204288"/>
                    <a:gd name="connsiteY10" fmla="*/ 577617 h 1394434"/>
                    <a:gd name="connsiteX11" fmla="*/ 440977 w 1204288"/>
                    <a:gd name="connsiteY11" fmla="*/ 616499 h 1394434"/>
                    <a:gd name="connsiteX12" fmla="*/ 619903 w 1204288"/>
                    <a:gd name="connsiteY12" fmla="*/ 919898 h 1394434"/>
                    <a:gd name="connsiteX13" fmla="*/ 606290 w 1204288"/>
                    <a:gd name="connsiteY13" fmla="*/ 1005468 h 1394434"/>
                    <a:gd name="connsiteX14" fmla="*/ 715214 w 1204288"/>
                    <a:gd name="connsiteY14" fmla="*/ 1028802 h 1394434"/>
                    <a:gd name="connsiteX15" fmla="*/ 728827 w 1204288"/>
                    <a:gd name="connsiteY15" fmla="*/ 945188 h 1394434"/>
                    <a:gd name="connsiteX16" fmla="*/ 845516 w 1204288"/>
                    <a:gd name="connsiteY16" fmla="*/ 921834 h 1394434"/>
                    <a:gd name="connsiteX17" fmla="*/ 826054 w 1204288"/>
                    <a:gd name="connsiteY17" fmla="*/ 1054092 h 1394434"/>
                    <a:gd name="connsiteX18" fmla="*/ 934979 w 1204288"/>
                    <a:gd name="connsiteY18" fmla="*/ 1077426 h 1394434"/>
                    <a:gd name="connsiteX19" fmla="*/ 1018593 w 1204288"/>
                    <a:gd name="connsiteY19" fmla="*/ 550391 h 1394434"/>
                    <a:gd name="connsiteX20" fmla="*/ 1016657 w 1204288"/>
                    <a:gd name="connsiteY20" fmla="*/ 550391 h 1394434"/>
                    <a:gd name="connsiteX21" fmla="*/ 907753 w 1204288"/>
                    <a:gd name="connsiteY21" fmla="*/ 527037 h 1394434"/>
                    <a:gd name="connsiteX22" fmla="*/ 878570 w 1204288"/>
                    <a:gd name="connsiteY22" fmla="*/ 711811 h 1394434"/>
                    <a:gd name="connsiteX23" fmla="*/ 746333 w 1204288"/>
                    <a:gd name="connsiteY23" fmla="*/ 836264 h 1394434"/>
                    <a:gd name="connsiteX24" fmla="*/ 798828 w 1204288"/>
                    <a:gd name="connsiteY24" fmla="*/ 501767 h 1394434"/>
                    <a:gd name="connsiteX25" fmla="*/ 689924 w 1204288"/>
                    <a:gd name="connsiteY25" fmla="*/ 478413 h 1394434"/>
                    <a:gd name="connsiteX26" fmla="*/ 637408 w 1204288"/>
                    <a:gd name="connsiteY26" fmla="*/ 812930 h 1394434"/>
                    <a:gd name="connsiteX27" fmla="*/ 549902 w 1204288"/>
                    <a:gd name="connsiteY27" fmla="*/ 639854 h 1394434"/>
                    <a:gd name="connsiteX28" fmla="*/ 579064 w 1204288"/>
                    <a:gd name="connsiteY28" fmla="*/ 455079 h 1394434"/>
                    <a:gd name="connsiteX29" fmla="*/ 470160 w 1204288"/>
                    <a:gd name="connsiteY29" fmla="*/ 429810 h 139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4288" h="1394434">
                      <a:moveTo>
                        <a:pt x="779385" y="0"/>
                      </a:moveTo>
                      <a:cubicBezTo>
                        <a:pt x="857171" y="0"/>
                        <a:pt x="931084" y="19441"/>
                        <a:pt x="993321" y="60280"/>
                      </a:cubicBezTo>
                      <a:cubicBezTo>
                        <a:pt x="1248096" y="219764"/>
                        <a:pt x="1275322" y="630110"/>
                        <a:pt x="1057494" y="984067"/>
                      </a:cubicBezTo>
                      <a:cubicBezTo>
                        <a:pt x="896074" y="1238842"/>
                        <a:pt x="649083" y="1394434"/>
                        <a:pt x="429319" y="1394434"/>
                      </a:cubicBezTo>
                      <a:cubicBezTo>
                        <a:pt x="349577" y="1394434"/>
                        <a:pt x="273727" y="1373036"/>
                        <a:pt x="205662" y="1330261"/>
                      </a:cubicBezTo>
                      <a:cubicBezTo>
                        <a:pt x="-41328" y="1176605"/>
                        <a:pt x="-70511" y="766260"/>
                        <a:pt x="143425" y="412302"/>
                      </a:cubicBezTo>
                      <a:cubicBezTo>
                        <a:pt x="304845" y="155571"/>
                        <a:pt x="559621" y="0"/>
                        <a:pt x="779385" y="0"/>
                      </a:cubicBezTo>
                      <a:close/>
                      <a:moveTo>
                        <a:pt x="470160" y="429810"/>
                      </a:moveTo>
                      <a:lnTo>
                        <a:pt x="100653" y="667079"/>
                      </a:lnTo>
                      <a:lnTo>
                        <a:pt x="166761" y="758478"/>
                      </a:lnTo>
                      <a:lnTo>
                        <a:pt x="446826" y="577617"/>
                      </a:lnTo>
                      <a:lnTo>
                        <a:pt x="440977" y="616499"/>
                      </a:lnTo>
                      <a:cubicBezTo>
                        <a:pt x="421536" y="742929"/>
                        <a:pt x="499342" y="869338"/>
                        <a:pt x="619903" y="919898"/>
                      </a:cubicBezTo>
                      <a:lnTo>
                        <a:pt x="606290" y="1005468"/>
                      </a:lnTo>
                      <a:lnTo>
                        <a:pt x="715214" y="1028802"/>
                      </a:lnTo>
                      <a:lnTo>
                        <a:pt x="728827" y="945188"/>
                      </a:lnTo>
                      <a:cubicBezTo>
                        <a:pt x="771602" y="945188"/>
                        <a:pt x="810505" y="937403"/>
                        <a:pt x="845516" y="921834"/>
                      </a:cubicBezTo>
                      <a:lnTo>
                        <a:pt x="826054" y="1054092"/>
                      </a:lnTo>
                      <a:lnTo>
                        <a:pt x="934979" y="1077426"/>
                      </a:lnTo>
                      <a:lnTo>
                        <a:pt x="1018593" y="550391"/>
                      </a:lnTo>
                      <a:lnTo>
                        <a:pt x="1016657" y="550391"/>
                      </a:lnTo>
                      <a:lnTo>
                        <a:pt x="907753" y="527037"/>
                      </a:lnTo>
                      <a:lnTo>
                        <a:pt x="878570" y="711811"/>
                      </a:lnTo>
                      <a:cubicBezTo>
                        <a:pt x="868850" y="781812"/>
                        <a:pt x="812441" y="828499"/>
                        <a:pt x="746333" y="836264"/>
                      </a:cubicBezTo>
                      <a:lnTo>
                        <a:pt x="798828" y="501767"/>
                      </a:lnTo>
                      <a:lnTo>
                        <a:pt x="689924" y="478413"/>
                      </a:lnTo>
                      <a:lnTo>
                        <a:pt x="637408" y="812930"/>
                      </a:lnTo>
                      <a:cubicBezTo>
                        <a:pt x="577128" y="775983"/>
                        <a:pt x="540181" y="707918"/>
                        <a:pt x="549902" y="639854"/>
                      </a:cubicBezTo>
                      <a:lnTo>
                        <a:pt x="579064" y="455079"/>
                      </a:lnTo>
                      <a:lnTo>
                        <a:pt x="470160" y="429810"/>
                      </a:ln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grpSp>
        </p:grpSp>
        <p:grpSp>
          <p:nvGrpSpPr>
            <p:cNvPr id="8" name="Group 7">
              <a:extLst>
                <a:ext uri="{FF2B5EF4-FFF2-40B4-BE49-F238E27FC236}">
                  <a16:creationId xmlns:a16="http://schemas.microsoft.com/office/drawing/2014/main" id="{6ED0D5A6-9E73-1432-5F27-50851A3DDEFA}"/>
                </a:ext>
              </a:extLst>
            </p:cNvPr>
            <p:cNvGrpSpPr/>
            <p:nvPr/>
          </p:nvGrpSpPr>
          <p:grpSpPr>
            <a:xfrm>
              <a:off x="7860470" y="5660569"/>
              <a:ext cx="1301544" cy="1210550"/>
              <a:chOff x="7513497" y="5340350"/>
              <a:chExt cx="1623536" cy="1510032"/>
            </a:xfrm>
          </p:grpSpPr>
          <p:grpSp>
            <p:nvGrpSpPr>
              <p:cNvPr id="9" name="Group 8">
                <a:extLst>
                  <a:ext uri="{FF2B5EF4-FFF2-40B4-BE49-F238E27FC236}">
                    <a16:creationId xmlns:a16="http://schemas.microsoft.com/office/drawing/2014/main" id="{72387B13-FC93-9A29-94A3-6B0B9B1B0EDA}"/>
                  </a:ext>
                </a:extLst>
              </p:cNvPr>
              <p:cNvGrpSpPr/>
              <p:nvPr/>
            </p:nvGrpSpPr>
            <p:grpSpPr>
              <a:xfrm>
                <a:off x="7513497" y="5340350"/>
                <a:ext cx="1623536" cy="1510032"/>
                <a:chOff x="5891116" y="5567736"/>
                <a:chExt cx="1107661" cy="1030224"/>
              </a:xfrm>
            </p:grpSpPr>
            <p:sp>
              <p:nvSpPr>
                <p:cNvPr id="15" name="Freeform: Shape 14">
                  <a:extLst>
                    <a:ext uri="{FF2B5EF4-FFF2-40B4-BE49-F238E27FC236}">
                      <a16:creationId xmlns:a16="http://schemas.microsoft.com/office/drawing/2014/main" id="{3BA43486-5870-19F8-FD90-33B1450DB167}"/>
                    </a:ext>
                  </a:extLst>
                </p:cNvPr>
                <p:cNvSpPr/>
                <p:nvPr/>
              </p:nvSpPr>
              <p:spPr>
                <a:xfrm>
                  <a:off x="6471855" y="6043986"/>
                  <a:ext cx="526922" cy="553974"/>
                </a:xfrm>
                <a:custGeom>
                  <a:avLst/>
                  <a:gdLst>
                    <a:gd name="connsiteX0" fmla="*/ 523208 w 526922"/>
                    <a:gd name="connsiteY0" fmla="*/ 135065 h 553974"/>
                    <a:gd name="connsiteX1" fmla="*/ 493967 w 526922"/>
                    <a:gd name="connsiteY1" fmla="*/ 135065 h 553974"/>
                    <a:gd name="connsiteX2" fmla="*/ 493967 w 526922"/>
                    <a:gd name="connsiteY2" fmla="*/ 133540 h 553974"/>
                    <a:gd name="connsiteX3" fmla="*/ 493967 w 526922"/>
                    <a:gd name="connsiteY3" fmla="*/ 82772 h 553974"/>
                    <a:gd name="connsiteX4" fmla="*/ 486346 w 526922"/>
                    <a:gd name="connsiteY4" fmla="*/ 82772 h 553974"/>
                    <a:gd name="connsiteX5" fmla="*/ 486346 w 526922"/>
                    <a:gd name="connsiteY5" fmla="*/ 133540 h 553974"/>
                    <a:gd name="connsiteX6" fmla="*/ 450532 w 526922"/>
                    <a:gd name="connsiteY6" fmla="*/ 138779 h 553974"/>
                    <a:gd name="connsiteX7" fmla="*/ 450532 w 526922"/>
                    <a:gd name="connsiteY7" fmla="*/ 115062 h 553974"/>
                    <a:gd name="connsiteX8" fmla="*/ 446913 w 526922"/>
                    <a:gd name="connsiteY8" fmla="*/ 111062 h 553974"/>
                    <a:gd name="connsiteX9" fmla="*/ 443675 w 526922"/>
                    <a:gd name="connsiteY9" fmla="*/ 115062 h 553974"/>
                    <a:gd name="connsiteX10" fmla="*/ 443675 w 526922"/>
                    <a:gd name="connsiteY10" fmla="*/ 139160 h 553974"/>
                    <a:gd name="connsiteX11" fmla="*/ 443675 w 526922"/>
                    <a:gd name="connsiteY11" fmla="*/ 139160 h 553974"/>
                    <a:gd name="connsiteX12" fmla="*/ 341852 w 526922"/>
                    <a:gd name="connsiteY12" fmla="*/ 143446 h 553974"/>
                    <a:gd name="connsiteX13" fmla="*/ 341852 w 526922"/>
                    <a:gd name="connsiteY13" fmla="*/ 142589 h 553974"/>
                    <a:gd name="connsiteX14" fmla="*/ 341852 w 526922"/>
                    <a:gd name="connsiteY14" fmla="*/ 113252 h 553974"/>
                    <a:gd name="connsiteX15" fmla="*/ 338042 w 526922"/>
                    <a:gd name="connsiteY15" fmla="*/ 109633 h 553974"/>
                    <a:gd name="connsiteX16" fmla="*/ 333851 w 526922"/>
                    <a:gd name="connsiteY16" fmla="*/ 113252 h 553974"/>
                    <a:gd name="connsiteX17" fmla="*/ 333851 w 526922"/>
                    <a:gd name="connsiteY17" fmla="*/ 142589 h 553974"/>
                    <a:gd name="connsiteX18" fmla="*/ 334137 w 526922"/>
                    <a:gd name="connsiteY18" fmla="*/ 143637 h 553974"/>
                    <a:gd name="connsiteX19" fmla="*/ 267462 w 526922"/>
                    <a:gd name="connsiteY19" fmla="*/ 144399 h 553974"/>
                    <a:gd name="connsiteX20" fmla="*/ 267462 w 526922"/>
                    <a:gd name="connsiteY20" fmla="*/ 107632 h 553974"/>
                    <a:gd name="connsiteX21" fmla="*/ 264223 w 526922"/>
                    <a:gd name="connsiteY21" fmla="*/ 104203 h 553974"/>
                    <a:gd name="connsiteX22" fmla="*/ 260794 w 526922"/>
                    <a:gd name="connsiteY22" fmla="*/ 107632 h 553974"/>
                    <a:gd name="connsiteX23" fmla="*/ 260794 w 526922"/>
                    <a:gd name="connsiteY23" fmla="*/ 144494 h 553974"/>
                    <a:gd name="connsiteX24" fmla="*/ 255461 w 526922"/>
                    <a:gd name="connsiteY24" fmla="*/ 144494 h 553974"/>
                    <a:gd name="connsiteX25" fmla="*/ 197739 w 526922"/>
                    <a:gd name="connsiteY25" fmla="*/ 144113 h 553974"/>
                    <a:gd name="connsiteX26" fmla="*/ 197739 w 526922"/>
                    <a:gd name="connsiteY26" fmla="*/ 113348 h 553974"/>
                    <a:gd name="connsiteX27" fmla="*/ 194215 w 526922"/>
                    <a:gd name="connsiteY27" fmla="*/ 109728 h 553974"/>
                    <a:gd name="connsiteX28" fmla="*/ 190119 w 526922"/>
                    <a:gd name="connsiteY28" fmla="*/ 113348 h 553974"/>
                    <a:gd name="connsiteX29" fmla="*/ 190119 w 526922"/>
                    <a:gd name="connsiteY29" fmla="*/ 144018 h 553974"/>
                    <a:gd name="connsiteX30" fmla="*/ 24574 w 526922"/>
                    <a:gd name="connsiteY30" fmla="*/ 133540 h 553974"/>
                    <a:gd name="connsiteX31" fmla="*/ 24574 w 526922"/>
                    <a:gd name="connsiteY31" fmla="*/ 85916 h 553974"/>
                    <a:gd name="connsiteX32" fmla="*/ 41624 w 526922"/>
                    <a:gd name="connsiteY32" fmla="*/ 87630 h 553974"/>
                    <a:gd name="connsiteX33" fmla="*/ 41624 w 526922"/>
                    <a:gd name="connsiteY33" fmla="*/ 127921 h 553974"/>
                    <a:gd name="connsiteX34" fmla="*/ 45053 w 526922"/>
                    <a:gd name="connsiteY34" fmla="*/ 131350 h 553974"/>
                    <a:gd name="connsiteX35" fmla="*/ 48673 w 526922"/>
                    <a:gd name="connsiteY35" fmla="*/ 127921 h 553974"/>
                    <a:gd name="connsiteX36" fmla="*/ 48673 w 526922"/>
                    <a:gd name="connsiteY36" fmla="*/ 88201 h 553974"/>
                    <a:gd name="connsiteX37" fmla="*/ 72580 w 526922"/>
                    <a:gd name="connsiteY37" fmla="*/ 89630 h 553974"/>
                    <a:gd name="connsiteX38" fmla="*/ 74676 w 526922"/>
                    <a:gd name="connsiteY38" fmla="*/ 89630 h 553974"/>
                    <a:gd name="connsiteX39" fmla="*/ 74676 w 526922"/>
                    <a:gd name="connsiteY39" fmla="*/ 134969 h 553974"/>
                    <a:gd name="connsiteX40" fmla="*/ 78105 w 526922"/>
                    <a:gd name="connsiteY40" fmla="*/ 138970 h 553974"/>
                    <a:gd name="connsiteX41" fmla="*/ 81725 w 526922"/>
                    <a:gd name="connsiteY41" fmla="*/ 134969 h 553974"/>
                    <a:gd name="connsiteX42" fmla="*/ 81725 w 526922"/>
                    <a:gd name="connsiteY42" fmla="*/ 89916 h 553974"/>
                    <a:gd name="connsiteX43" fmla="*/ 123920 w 526922"/>
                    <a:gd name="connsiteY43" fmla="*/ 91535 h 553974"/>
                    <a:gd name="connsiteX44" fmla="*/ 123920 w 526922"/>
                    <a:gd name="connsiteY44" fmla="*/ 126682 h 553974"/>
                    <a:gd name="connsiteX45" fmla="*/ 128016 w 526922"/>
                    <a:gd name="connsiteY45" fmla="*/ 130112 h 553974"/>
                    <a:gd name="connsiteX46" fmla="*/ 131540 w 526922"/>
                    <a:gd name="connsiteY46" fmla="*/ 126682 h 553974"/>
                    <a:gd name="connsiteX47" fmla="*/ 131540 w 526922"/>
                    <a:gd name="connsiteY47" fmla="*/ 91821 h 553974"/>
                    <a:gd name="connsiteX48" fmla="*/ 238696 w 526922"/>
                    <a:gd name="connsiteY48" fmla="*/ 93726 h 553974"/>
                    <a:gd name="connsiteX49" fmla="*/ 247364 w 526922"/>
                    <a:gd name="connsiteY49" fmla="*/ 93726 h 553974"/>
                    <a:gd name="connsiteX50" fmla="*/ 247459 w 526922"/>
                    <a:gd name="connsiteY50" fmla="*/ 93726 h 553974"/>
                    <a:gd name="connsiteX51" fmla="*/ 247459 w 526922"/>
                    <a:gd name="connsiteY51" fmla="*/ 93726 h 553974"/>
                    <a:gd name="connsiteX52" fmla="*/ 404813 w 526922"/>
                    <a:gd name="connsiteY52" fmla="*/ 89535 h 553974"/>
                    <a:gd name="connsiteX53" fmla="*/ 471202 w 526922"/>
                    <a:gd name="connsiteY53" fmla="*/ 82105 h 553974"/>
                    <a:gd name="connsiteX54" fmla="*/ 471202 w 526922"/>
                    <a:gd name="connsiteY54" fmla="*/ 102203 h 553974"/>
                    <a:gd name="connsiteX55" fmla="*/ 474440 w 526922"/>
                    <a:gd name="connsiteY55" fmla="*/ 106299 h 553974"/>
                    <a:gd name="connsiteX56" fmla="*/ 477869 w 526922"/>
                    <a:gd name="connsiteY56" fmla="*/ 102203 h 553974"/>
                    <a:gd name="connsiteX57" fmla="*/ 477869 w 526922"/>
                    <a:gd name="connsiteY57" fmla="*/ 81915 h 553974"/>
                    <a:gd name="connsiteX58" fmla="*/ 476250 w 526922"/>
                    <a:gd name="connsiteY58" fmla="*/ 78581 h 553974"/>
                    <a:gd name="connsiteX59" fmla="*/ 476536 w 526922"/>
                    <a:gd name="connsiteY59" fmla="*/ 76772 h 553974"/>
                    <a:gd name="connsiteX60" fmla="*/ 476536 w 526922"/>
                    <a:gd name="connsiteY60" fmla="*/ 17812 h 553974"/>
                    <a:gd name="connsiteX61" fmla="*/ 476536 w 526922"/>
                    <a:gd name="connsiteY61" fmla="*/ 17812 h 553974"/>
                    <a:gd name="connsiteX62" fmla="*/ 476536 w 526922"/>
                    <a:gd name="connsiteY62" fmla="*/ 17431 h 553974"/>
                    <a:gd name="connsiteX63" fmla="*/ 404717 w 526922"/>
                    <a:gd name="connsiteY63" fmla="*/ 4096 h 553974"/>
                    <a:gd name="connsiteX64" fmla="*/ 238506 w 526922"/>
                    <a:gd name="connsiteY64" fmla="*/ 0 h 553974"/>
                    <a:gd name="connsiteX65" fmla="*/ 72390 w 526922"/>
                    <a:gd name="connsiteY65" fmla="*/ 4096 h 553974"/>
                    <a:gd name="connsiteX66" fmla="*/ 95 w 526922"/>
                    <a:gd name="connsiteY66" fmla="*/ 17431 h 553974"/>
                    <a:gd name="connsiteX67" fmla="*/ 95 w 526922"/>
                    <a:gd name="connsiteY67" fmla="*/ 17717 h 553974"/>
                    <a:gd name="connsiteX68" fmla="*/ 95 w 526922"/>
                    <a:gd name="connsiteY68" fmla="*/ 17717 h 553974"/>
                    <a:gd name="connsiteX69" fmla="*/ 95 w 526922"/>
                    <a:gd name="connsiteY69" fmla="*/ 76772 h 553974"/>
                    <a:gd name="connsiteX70" fmla="*/ 17335 w 526922"/>
                    <a:gd name="connsiteY70" fmla="*/ 84868 h 553974"/>
                    <a:gd name="connsiteX71" fmla="*/ 17335 w 526922"/>
                    <a:gd name="connsiteY71" fmla="*/ 133445 h 553974"/>
                    <a:gd name="connsiteX72" fmla="*/ 50482 w 526922"/>
                    <a:gd name="connsiteY72" fmla="*/ 143637 h 553974"/>
                    <a:gd name="connsiteX73" fmla="*/ 50482 w 526922"/>
                    <a:gd name="connsiteY73" fmla="*/ 184404 h 553974"/>
                    <a:gd name="connsiteX74" fmla="*/ 22860 w 526922"/>
                    <a:gd name="connsiteY74" fmla="*/ 194500 h 553974"/>
                    <a:gd name="connsiteX75" fmla="*/ 23431 w 526922"/>
                    <a:gd name="connsiteY75" fmla="*/ 196596 h 553974"/>
                    <a:gd name="connsiteX76" fmla="*/ 22860 w 526922"/>
                    <a:gd name="connsiteY76" fmla="*/ 196596 h 553974"/>
                    <a:gd name="connsiteX77" fmla="*/ 22860 w 526922"/>
                    <a:gd name="connsiteY77" fmla="*/ 243554 h 553974"/>
                    <a:gd name="connsiteX78" fmla="*/ 3619 w 526922"/>
                    <a:gd name="connsiteY78" fmla="*/ 243554 h 553974"/>
                    <a:gd name="connsiteX79" fmla="*/ 0 w 526922"/>
                    <a:gd name="connsiteY79" fmla="*/ 247555 h 553974"/>
                    <a:gd name="connsiteX80" fmla="*/ 0 w 526922"/>
                    <a:gd name="connsiteY80" fmla="*/ 362903 h 553974"/>
                    <a:gd name="connsiteX81" fmla="*/ 17335 w 526922"/>
                    <a:gd name="connsiteY81" fmla="*/ 370904 h 553974"/>
                    <a:gd name="connsiteX82" fmla="*/ 17335 w 526922"/>
                    <a:gd name="connsiteY82" fmla="*/ 420815 h 553974"/>
                    <a:gd name="connsiteX83" fmla="*/ 33147 w 526922"/>
                    <a:gd name="connsiteY83" fmla="*/ 428720 h 553974"/>
                    <a:gd name="connsiteX84" fmla="*/ 33147 w 526922"/>
                    <a:gd name="connsiteY84" fmla="*/ 469773 h 553974"/>
                    <a:gd name="connsiteX85" fmla="*/ 17812 w 526922"/>
                    <a:gd name="connsiteY85" fmla="*/ 477679 h 553974"/>
                    <a:gd name="connsiteX86" fmla="*/ 17335 w 526922"/>
                    <a:gd name="connsiteY86" fmla="*/ 480441 h 553974"/>
                    <a:gd name="connsiteX87" fmla="*/ 17335 w 526922"/>
                    <a:gd name="connsiteY87" fmla="*/ 480441 h 553974"/>
                    <a:gd name="connsiteX88" fmla="*/ 17335 w 526922"/>
                    <a:gd name="connsiteY88" fmla="*/ 537782 h 553974"/>
                    <a:gd name="connsiteX89" fmla="*/ 88963 w 526922"/>
                    <a:gd name="connsiteY89" fmla="*/ 550545 h 553974"/>
                    <a:gd name="connsiteX90" fmla="*/ 255270 w 526922"/>
                    <a:gd name="connsiteY90" fmla="*/ 553974 h 553974"/>
                    <a:gd name="connsiteX91" fmla="*/ 421386 w 526922"/>
                    <a:gd name="connsiteY91" fmla="*/ 550545 h 553974"/>
                    <a:gd name="connsiteX92" fmla="*/ 493776 w 526922"/>
                    <a:gd name="connsiteY92" fmla="*/ 537782 h 553974"/>
                    <a:gd name="connsiteX93" fmla="*/ 493776 w 526922"/>
                    <a:gd name="connsiteY93" fmla="*/ 487394 h 553974"/>
                    <a:gd name="connsiteX94" fmla="*/ 509588 w 526922"/>
                    <a:gd name="connsiteY94" fmla="*/ 480441 h 553974"/>
                    <a:gd name="connsiteX95" fmla="*/ 509588 w 526922"/>
                    <a:gd name="connsiteY95" fmla="*/ 420815 h 553974"/>
                    <a:gd name="connsiteX96" fmla="*/ 509588 w 526922"/>
                    <a:gd name="connsiteY96" fmla="*/ 420815 h 553974"/>
                    <a:gd name="connsiteX97" fmla="*/ 494729 w 526922"/>
                    <a:gd name="connsiteY97" fmla="*/ 413290 h 553974"/>
                    <a:gd name="connsiteX98" fmla="*/ 493776 w 526922"/>
                    <a:gd name="connsiteY98" fmla="*/ 413766 h 553974"/>
                    <a:gd name="connsiteX99" fmla="*/ 493776 w 526922"/>
                    <a:gd name="connsiteY99" fmla="*/ 362426 h 553974"/>
                    <a:gd name="connsiteX100" fmla="*/ 489775 w 526922"/>
                    <a:gd name="connsiteY100" fmla="*/ 358807 h 553974"/>
                    <a:gd name="connsiteX101" fmla="*/ 476440 w 526922"/>
                    <a:gd name="connsiteY101" fmla="*/ 358807 h 553974"/>
                    <a:gd name="connsiteX102" fmla="*/ 476440 w 526922"/>
                    <a:gd name="connsiteY102" fmla="*/ 261175 h 553974"/>
                    <a:gd name="connsiteX103" fmla="*/ 498157 w 526922"/>
                    <a:gd name="connsiteY103" fmla="*/ 251936 h 553974"/>
                    <a:gd name="connsiteX104" fmla="*/ 498157 w 526922"/>
                    <a:gd name="connsiteY104" fmla="*/ 206788 h 553974"/>
                    <a:gd name="connsiteX105" fmla="*/ 526923 w 526922"/>
                    <a:gd name="connsiteY105" fmla="*/ 197834 h 553974"/>
                    <a:gd name="connsiteX106" fmla="*/ 526923 w 526922"/>
                    <a:gd name="connsiteY106" fmla="*/ 138970 h 553974"/>
                    <a:gd name="connsiteX107" fmla="*/ 522923 w 526922"/>
                    <a:gd name="connsiteY107" fmla="*/ 134969 h 553974"/>
                    <a:gd name="connsiteX108" fmla="*/ 257746 w 526922"/>
                    <a:gd name="connsiteY108" fmla="*/ 7906 h 553974"/>
                    <a:gd name="connsiteX109" fmla="*/ 263366 w 526922"/>
                    <a:gd name="connsiteY109" fmla="*/ 7906 h 553974"/>
                    <a:gd name="connsiteX110" fmla="*/ 276320 w 526922"/>
                    <a:gd name="connsiteY110" fmla="*/ 7906 h 553974"/>
                    <a:gd name="connsiteX111" fmla="*/ 282607 w 526922"/>
                    <a:gd name="connsiteY111" fmla="*/ 7906 h 553974"/>
                    <a:gd name="connsiteX112" fmla="*/ 295275 w 526922"/>
                    <a:gd name="connsiteY112" fmla="*/ 8001 h 553974"/>
                    <a:gd name="connsiteX113" fmla="*/ 300419 w 526922"/>
                    <a:gd name="connsiteY113" fmla="*/ 8001 h 553974"/>
                    <a:gd name="connsiteX114" fmla="*/ 317087 w 526922"/>
                    <a:gd name="connsiteY114" fmla="*/ 8287 h 553974"/>
                    <a:gd name="connsiteX115" fmla="*/ 321183 w 526922"/>
                    <a:gd name="connsiteY115" fmla="*/ 8287 h 553974"/>
                    <a:gd name="connsiteX116" fmla="*/ 333280 w 526922"/>
                    <a:gd name="connsiteY116" fmla="*/ 8573 h 553974"/>
                    <a:gd name="connsiteX117" fmla="*/ 339376 w 526922"/>
                    <a:gd name="connsiteY117" fmla="*/ 8668 h 553974"/>
                    <a:gd name="connsiteX118" fmla="*/ 349091 w 526922"/>
                    <a:gd name="connsiteY118" fmla="*/ 8953 h 553974"/>
                    <a:gd name="connsiteX119" fmla="*/ 354997 w 526922"/>
                    <a:gd name="connsiteY119" fmla="*/ 9144 h 553974"/>
                    <a:gd name="connsiteX120" fmla="*/ 364998 w 526922"/>
                    <a:gd name="connsiteY120" fmla="*/ 9430 h 553974"/>
                    <a:gd name="connsiteX121" fmla="*/ 369570 w 526922"/>
                    <a:gd name="connsiteY121" fmla="*/ 9620 h 553974"/>
                    <a:gd name="connsiteX122" fmla="*/ 382810 w 526922"/>
                    <a:gd name="connsiteY122" fmla="*/ 10097 h 553974"/>
                    <a:gd name="connsiteX123" fmla="*/ 387382 w 526922"/>
                    <a:gd name="connsiteY123" fmla="*/ 10287 h 553974"/>
                    <a:gd name="connsiteX124" fmla="*/ 395669 w 526922"/>
                    <a:gd name="connsiteY124" fmla="*/ 10668 h 553974"/>
                    <a:gd name="connsiteX125" fmla="*/ 400717 w 526922"/>
                    <a:gd name="connsiteY125" fmla="*/ 10954 h 553974"/>
                    <a:gd name="connsiteX126" fmla="*/ 407956 w 526922"/>
                    <a:gd name="connsiteY126" fmla="*/ 11335 h 553974"/>
                    <a:gd name="connsiteX127" fmla="*/ 412432 w 526922"/>
                    <a:gd name="connsiteY127" fmla="*/ 11621 h 553974"/>
                    <a:gd name="connsiteX128" fmla="*/ 420719 w 526922"/>
                    <a:gd name="connsiteY128" fmla="*/ 12192 h 553974"/>
                    <a:gd name="connsiteX129" fmla="*/ 423196 w 526922"/>
                    <a:gd name="connsiteY129" fmla="*/ 12382 h 553974"/>
                    <a:gd name="connsiteX130" fmla="*/ 432721 w 526922"/>
                    <a:gd name="connsiteY130" fmla="*/ 13145 h 553974"/>
                    <a:gd name="connsiteX131" fmla="*/ 435578 w 526922"/>
                    <a:gd name="connsiteY131" fmla="*/ 13430 h 553974"/>
                    <a:gd name="connsiteX132" fmla="*/ 441769 w 526922"/>
                    <a:gd name="connsiteY132" fmla="*/ 14002 h 553974"/>
                    <a:gd name="connsiteX133" fmla="*/ 444246 w 526922"/>
                    <a:gd name="connsiteY133" fmla="*/ 14288 h 553974"/>
                    <a:gd name="connsiteX134" fmla="*/ 451104 w 526922"/>
                    <a:gd name="connsiteY134" fmla="*/ 15145 h 553974"/>
                    <a:gd name="connsiteX135" fmla="*/ 451485 w 526922"/>
                    <a:gd name="connsiteY135" fmla="*/ 15145 h 553974"/>
                    <a:gd name="connsiteX136" fmla="*/ 463772 w 526922"/>
                    <a:gd name="connsiteY136" fmla="*/ 17335 h 553974"/>
                    <a:gd name="connsiteX137" fmla="*/ 458153 w 526922"/>
                    <a:gd name="connsiteY137" fmla="*/ 18288 h 553974"/>
                    <a:gd name="connsiteX138" fmla="*/ 453104 w 526922"/>
                    <a:gd name="connsiteY138" fmla="*/ 18955 h 553974"/>
                    <a:gd name="connsiteX139" fmla="*/ 451104 w 526922"/>
                    <a:gd name="connsiteY139" fmla="*/ 19241 h 553974"/>
                    <a:gd name="connsiteX140" fmla="*/ 445580 w 526922"/>
                    <a:gd name="connsiteY140" fmla="*/ 19812 h 553974"/>
                    <a:gd name="connsiteX141" fmla="*/ 442436 w 526922"/>
                    <a:gd name="connsiteY141" fmla="*/ 20098 h 553974"/>
                    <a:gd name="connsiteX142" fmla="*/ 438245 w 526922"/>
                    <a:gd name="connsiteY142" fmla="*/ 20479 h 553974"/>
                    <a:gd name="connsiteX143" fmla="*/ 431006 w 526922"/>
                    <a:gd name="connsiteY143" fmla="*/ 21146 h 553974"/>
                    <a:gd name="connsiteX144" fmla="*/ 326517 w 526922"/>
                    <a:gd name="connsiteY144" fmla="*/ 25718 h 553974"/>
                    <a:gd name="connsiteX145" fmla="*/ 323945 w 526922"/>
                    <a:gd name="connsiteY145" fmla="*/ 25718 h 553974"/>
                    <a:gd name="connsiteX146" fmla="*/ 312896 w 526922"/>
                    <a:gd name="connsiteY146" fmla="*/ 25908 h 553974"/>
                    <a:gd name="connsiteX147" fmla="*/ 307181 w 526922"/>
                    <a:gd name="connsiteY147" fmla="*/ 25908 h 553974"/>
                    <a:gd name="connsiteX148" fmla="*/ 293656 w 526922"/>
                    <a:gd name="connsiteY148" fmla="*/ 26099 h 553974"/>
                    <a:gd name="connsiteX149" fmla="*/ 281940 w 526922"/>
                    <a:gd name="connsiteY149" fmla="*/ 26194 h 553974"/>
                    <a:gd name="connsiteX150" fmla="*/ 274987 w 526922"/>
                    <a:gd name="connsiteY150" fmla="*/ 26194 h 553974"/>
                    <a:gd name="connsiteX151" fmla="*/ 262890 w 526922"/>
                    <a:gd name="connsiteY151" fmla="*/ 26194 h 553974"/>
                    <a:gd name="connsiteX152" fmla="*/ 256984 w 526922"/>
                    <a:gd name="connsiteY152" fmla="*/ 26194 h 553974"/>
                    <a:gd name="connsiteX153" fmla="*/ 238506 w 526922"/>
                    <a:gd name="connsiteY153" fmla="*/ 26194 h 553974"/>
                    <a:gd name="connsiteX154" fmla="*/ 219742 w 526922"/>
                    <a:gd name="connsiteY154" fmla="*/ 26194 h 553974"/>
                    <a:gd name="connsiteX155" fmla="*/ 213646 w 526922"/>
                    <a:gd name="connsiteY155" fmla="*/ 26194 h 553974"/>
                    <a:gd name="connsiteX156" fmla="*/ 201454 w 526922"/>
                    <a:gd name="connsiteY156" fmla="*/ 26194 h 553974"/>
                    <a:gd name="connsiteX157" fmla="*/ 194310 w 526922"/>
                    <a:gd name="connsiteY157" fmla="*/ 26194 h 553974"/>
                    <a:gd name="connsiteX158" fmla="*/ 182880 w 526922"/>
                    <a:gd name="connsiteY158" fmla="*/ 26099 h 553974"/>
                    <a:gd name="connsiteX159" fmla="*/ 168497 w 526922"/>
                    <a:gd name="connsiteY159" fmla="*/ 25908 h 553974"/>
                    <a:gd name="connsiteX160" fmla="*/ 163163 w 526922"/>
                    <a:gd name="connsiteY160" fmla="*/ 25908 h 553974"/>
                    <a:gd name="connsiteX161" fmla="*/ 151733 w 526922"/>
                    <a:gd name="connsiteY161" fmla="*/ 25718 h 553974"/>
                    <a:gd name="connsiteX162" fmla="*/ 149542 w 526922"/>
                    <a:gd name="connsiteY162" fmla="*/ 25718 h 553974"/>
                    <a:gd name="connsiteX163" fmla="*/ 45148 w 526922"/>
                    <a:gd name="connsiteY163" fmla="*/ 21241 h 553974"/>
                    <a:gd name="connsiteX164" fmla="*/ 44672 w 526922"/>
                    <a:gd name="connsiteY164" fmla="*/ 21241 h 553974"/>
                    <a:gd name="connsiteX165" fmla="*/ 37814 w 526922"/>
                    <a:gd name="connsiteY165" fmla="*/ 20669 h 553974"/>
                    <a:gd name="connsiteX166" fmla="*/ 33433 w 526922"/>
                    <a:gd name="connsiteY166" fmla="*/ 20288 h 553974"/>
                    <a:gd name="connsiteX167" fmla="*/ 30766 w 526922"/>
                    <a:gd name="connsiteY167" fmla="*/ 20002 h 553974"/>
                    <a:gd name="connsiteX168" fmla="*/ 25051 w 526922"/>
                    <a:gd name="connsiteY168" fmla="*/ 19336 h 553974"/>
                    <a:gd name="connsiteX169" fmla="*/ 23336 w 526922"/>
                    <a:gd name="connsiteY169" fmla="*/ 19050 h 553974"/>
                    <a:gd name="connsiteX170" fmla="*/ 18383 w 526922"/>
                    <a:gd name="connsiteY170" fmla="*/ 18288 h 553974"/>
                    <a:gd name="connsiteX171" fmla="*/ 13049 w 526922"/>
                    <a:gd name="connsiteY171" fmla="*/ 17335 h 553974"/>
                    <a:gd name="connsiteX172" fmla="*/ 18097 w 526922"/>
                    <a:gd name="connsiteY172" fmla="*/ 16288 h 553974"/>
                    <a:gd name="connsiteX173" fmla="*/ 18859 w 526922"/>
                    <a:gd name="connsiteY173" fmla="*/ 16193 h 553974"/>
                    <a:gd name="connsiteX174" fmla="*/ 24193 w 526922"/>
                    <a:gd name="connsiteY174" fmla="*/ 15335 h 553974"/>
                    <a:gd name="connsiteX175" fmla="*/ 26670 w 526922"/>
                    <a:gd name="connsiteY175" fmla="*/ 15050 h 553974"/>
                    <a:gd name="connsiteX176" fmla="*/ 30861 w 526922"/>
                    <a:gd name="connsiteY176" fmla="*/ 14573 h 553974"/>
                    <a:gd name="connsiteX177" fmla="*/ 35623 w 526922"/>
                    <a:gd name="connsiteY177" fmla="*/ 14097 h 553974"/>
                    <a:gd name="connsiteX178" fmla="*/ 38195 w 526922"/>
                    <a:gd name="connsiteY178" fmla="*/ 13811 h 553974"/>
                    <a:gd name="connsiteX179" fmla="*/ 44005 w 526922"/>
                    <a:gd name="connsiteY179" fmla="*/ 13240 h 553974"/>
                    <a:gd name="connsiteX180" fmla="*/ 45720 w 526922"/>
                    <a:gd name="connsiteY180" fmla="*/ 13145 h 553974"/>
                    <a:gd name="connsiteX181" fmla="*/ 59055 w 526922"/>
                    <a:gd name="connsiteY181" fmla="*/ 12192 h 553974"/>
                    <a:gd name="connsiteX182" fmla="*/ 62389 w 526922"/>
                    <a:gd name="connsiteY182" fmla="*/ 12001 h 553974"/>
                    <a:gd name="connsiteX183" fmla="*/ 69152 w 526922"/>
                    <a:gd name="connsiteY183" fmla="*/ 11621 h 553974"/>
                    <a:gd name="connsiteX184" fmla="*/ 73819 w 526922"/>
                    <a:gd name="connsiteY184" fmla="*/ 11335 h 553974"/>
                    <a:gd name="connsiteX185" fmla="*/ 80772 w 526922"/>
                    <a:gd name="connsiteY185" fmla="*/ 10954 h 553974"/>
                    <a:gd name="connsiteX186" fmla="*/ 86296 w 526922"/>
                    <a:gd name="connsiteY186" fmla="*/ 10668 h 553974"/>
                    <a:gd name="connsiteX187" fmla="*/ 93250 w 526922"/>
                    <a:gd name="connsiteY187" fmla="*/ 10382 h 553974"/>
                    <a:gd name="connsiteX188" fmla="*/ 105537 w 526922"/>
                    <a:gd name="connsiteY188" fmla="*/ 9906 h 553974"/>
                    <a:gd name="connsiteX189" fmla="*/ 112109 w 526922"/>
                    <a:gd name="connsiteY189" fmla="*/ 9716 h 553974"/>
                    <a:gd name="connsiteX190" fmla="*/ 120110 w 526922"/>
                    <a:gd name="connsiteY190" fmla="*/ 9430 h 553974"/>
                    <a:gd name="connsiteX191" fmla="*/ 127159 w 526922"/>
                    <a:gd name="connsiteY191" fmla="*/ 9239 h 553974"/>
                    <a:gd name="connsiteX192" fmla="*/ 135827 w 526922"/>
                    <a:gd name="connsiteY192" fmla="*/ 9049 h 553974"/>
                    <a:gd name="connsiteX193" fmla="*/ 142780 w 526922"/>
                    <a:gd name="connsiteY193" fmla="*/ 8858 h 553974"/>
                    <a:gd name="connsiteX194" fmla="*/ 153638 w 526922"/>
                    <a:gd name="connsiteY194" fmla="*/ 8668 h 553974"/>
                    <a:gd name="connsiteX195" fmla="*/ 158972 w 526922"/>
                    <a:gd name="connsiteY195" fmla="*/ 8573 h 553974"/>
                    <a:gd name="connsiteX196" fmla="*/ 175546 w 526922"/>
                    <a:gd name="connsiteY196" fmla="*/ 8287 h 553974"/>
                    <a:gd name="connsiteX197" fmla="*/ 181165 w 526922"/>
                    <a:gd name="connsiteY197" fmla="*/ 8287 h 553974"/>
                    <a:gd name="connsiteX198" fmla="*/ 193643 w 526922"/>
                    <a:gd name="connsiteY198" fmla="*/ 8192 h 553974"/>
                    <a:gd name="connsiteX199" fmla="*/ 200120 w 526922"/>
                    <a:gd name="connsiteY199" fmla="*/ 8192 h 553974"/>
                    <a:gd name="connsiteX200" fmla="*/ 213169 w 526922"/>
                    <a:gd name="connsiteY200" fmla="*/ 8192 h 553974"/>
                    <a:gd name="connsiteX201" fmla="*/ 218980 w 526922"/>
                    <a:gd name="connsiteY201" fmla="*/ 8192 h 553974"/>
                    <a:gd name="connsiteX202" fmla="*/ 238315 w 526922"/>
                    <a:gd name="connsiteY202" fmla="*/ 8192 h 553974"/>
                    <a:gd name="connsiteX203" fmla="*/ 257270 w 526922"/>
                    <a:gd name="connsiteY203" fmla="*/ 8192 h 553974"/>
                    <a:gd name="connsiteX204" fmla="*/ 7906 w 526922"/>
                    <a:gd name="connsiteY204" fmla="*/ 23622 h 553974"/>
                    <a:gd name="connsiteX205" fmla="*/ 23146 w 526922"/>
                    <a:gd name="connsiteY205" fmla="*/ 26575 h 553974"/>
                    <a:gd name="connsiteX206" fmla="*/ 23146 w 526922"/>
                    <a:gd name="connsiteY206" fmla="*/ 68580 h 553974"/>
                    <a:gd name="connsiteX207" fmla="*/ 26765 w 526922"/>
                    <a:gd name="connsiteY207" fmla="*/ 72580 h 553974"/>
                    <a:gd name="connsiteX208" fmla="*/ 30671 w 526922"/>
                    <a:gd name="connsiteY208" fmla="*/ 68580 h 553974"/>
                    <a:gd name="connsiteX209" fmla="*/ 30671 w 526922"/>
                    <a:gd name="connsiteY209" fmla="*/ 27432 h 553974"/>
                    <a:gd name="connsiteX210" fmla="*/ 58007 w 526922"/>
                    <a:gd name="connsiteY210" fmla="*/ 29718 h 553974"/>
                    <a:gd name="connsiteX211" fmla="*/ 58007 w 526922"/>
                    <a:gd name="connsiteY211" fmla="*/ 75914 h 553974"/>
                    <a:gd name="connsiteX212" fmla="*/ 61913 w 526922"/>
                    <a:gd name="connsiteY212" fmla="*/ 79534 h 553974"/>
                    <a:gd name="connsiteX213" fmla="*/ 65342 w 526922"/>
                    <a:gd name="connsiteY213" fmla="*/ 75914 h 553974"/>
                    <a:gd name="connsiteX214" fmla="*/ 65342 w 526922"/>
                    <a:gd name="connsiteY214" fmla="*/ 30099 h 553974"/>
                    <a:gd name="connsiteX215" fmla="*/ 72580 w 526922"/>
                    <a:gd name="connsiteY215" fmla="*/ 30480 h 553974"/>
                    <a:gd name="connsiteX216" fmla="*/ 107728 w 526922"/>
                    <a:gd name="connsiteY216" fmla="*/ 31718 h 553974"/>
                    <a:gd name="connsiteX217" fmla="*/ 107728 w 526922"/>
                    <a:gd name="connsiteY217" fmla="*/ 66580 h 553974"/>
                    <a:gd name="connsiteX218" fmla="*/ 111157 w 526922"/>
                    <a:gd name="connsiteY218" fmla="*/ 70580 h 553974"/>
                    <a:gd name="connsiteX219" fmla="*/ 114395 w 526922"/>
                    <a:gd name="connsiteY219" fmla="*/ 66580 h 553974"/>
                    <a:gd name="connsiteX220" fmla="*/ 114395 w 526922"/>
                    <a:gd name="connsiteY220" fmla="*/ 31909 h 553974"/>
                    <a:gd name="connsiteX221" fmla="*/ 238696 w 526922"/>
                    <a:gd name="connsiteY221" fmla="*/ 34004 h 553974"/>
                    <a:gd name="connsiteX222" fmla="*/ 404908 w 526922"/>
                    <a:gd name="connsiteY222" fmla="*/ 30480 h 553974"/>
                    <a:gd name="connsiteX223" fmla="*/ 454057 w 526922"/>
                    <a:gd name="connsiteY223" fmla="*/ 26384 h 553974"/>
                    <a:gd name="connsiteX224" fmla="*/ 454057 w 526922"/>
                    <a:gd name="connsiteY224" fmla="*/ 44863 h 553974"/>
                    <a:gd name="connsiteX225" fmla="*/ 457867 w 526922"/>
                    <a:gd name="connsiteY225" fmla="*/ 48958 h 553974"/>
                    <a:gd name="connsiteX226" fmla="*/ 462058 w 526922"/>
                    <a:gd name="connsiteY226" fmla="*/ 44863 h 553974"/>
                    <a:gd name="connsiteX227" fmla="*/ 462058 w 526922"/>
                    <a:gd name="connsiteY227" fmla="*/ 25146 h 553974"/>
                    <a:gd name="connsiteX228" fmla="*/ 469297 w 526922"/>
                    <a:gd name="connsiteY228" fmla="*/ 23431 h 553974"/>
                    <a:gd name="connsiteX229" fmla="*/ 469297 w 526922"/>
                    <a:gd name="connsiteY229" fmla="*/ 74962 h 553974"/>
                    <a:gd name="connsiteX230" fmla="*/ 434435 w 526922"/>
                    <a:gd name="connsiteY230" fmla="*/ 80010 h 553974"/>
                    <a:gd name="connsiteX231" fmla="*/ 434435 w 526922"/>
                    <a:gd name="connsiteY231" fmla="*/ 57341 h 553974"/>
                    <a:gd name="connsiteX232" fmla="*/ 430625 w 526922"/>
                    <a:gd name="connsiteY232" fmla="*/ 53626 h 553974"/>
                    <a:gd name="connsiteX233" fmla="*/ 426625 w 526922"/>
                    <a:gd name="connsiteY233" fmla="*/ 57341 h 553974"/>
                    <a:gd name="connsiteX234" fmla="*/ 426625 w 526922"/>
                    <a:gd name="connsiteY234" fmla="*/ 80581 h 553974"/>
                    <a:gd name="connsiteX235" fmla="*/ 324517 w 526922"/>
                    <a:gd name="connsiteY235" fmla="*/ 85058 h 553974"/>
                    <a:gd name="connsiteX236" fmla="*/ 324707 w 526922"/>
                    <a:gd name="connsiteY236" fmla="*/ 84201 h 553974"/>
                    <a:gd name="connsiteX237" fmla="*/ 324707 w 526922"/>
                    <a:gd name="connsiteY237" fmla="*/ 53912 h 553974"/>
                    <a:gd name="connsiteX238" fmla="*/ 321469 w 526922"/>
                    <a:gd name="connsiteY238" fmla="*/ 50387 h 553974"/>
                    <a:gd name="connsiteX239" fmla="*/ 318040 w 526922"/>
                    <a:gd name="connsiteY239" fmla="*/ 53912 h 553974"/>
                    <a:gd name="connsiteX240" fmla="*/ 318040 w 526922"/>
                    <a:gd name="connsiteY240" fmla="*/ 84201 h 553974"/>
                    <a:gd name="connsiteX241" fmla="*/ 318230 w 526922"/>
                    <a:gd name="connsiteY241" fmla="*/ 85153 h 553974"/>
                    <a:gd name="connsiteX242" fmla="*/ 251555 w 526922"/>
                    <a:gd name="connsiteY242" fmla="*/ 85916 h 553974"/>
                    <a:gd name="connsiteX243" fmla="*/ 251555 w 526922"/>
                    <a:gd name="connsiteY243" fmla="*/ 48482 h 553974"/>
                    <a:gd name="connsiteX244" fmla="*/ 247459 w 526922"/>
                    <a:gd name="connsiteY244" fmla="*/ 44482 h 553974"/>
                    <a:gd name="connsiteX245" fmla="*/ 243935 w 526922"/>
                    <a:gd name="connsiteY245" fmla="*/ 48482 h 553974"/>
                    <a:gd name="connsiteX246" fmla="*/ 243935 w 526922"/>
                    <a:gd name="connsiteY246" fmla="*/ 86011 h 553974"/>
                    <a:gd name="connsiteX247" fmla="*/ 238696 w 526922"/>
                    <a:gd name="connsiteY247" fmla="*/ 86011 h 553974"/>
                    <a:gd name="connsiteX248" fmla="*/ 179642 w 526922"/>
                    <a:gd name="connsiteY248" fmla="*/ 85534 h 553974"/>
                    <a:gd name="connsiteX249" fmla="*/ 179642 w 526922"/>
                    <a:gd name="connsiteY249" fmla="*/ 85344 h 553974"/>
                    <a:gd name="connsiteX250" fmla="*/ 179642 w 526922"/>
                    <a:gd name="connsiteY250" fmla="*/ 53721 h 553974"/>
                    <a:gd name="connsiteX251" fmla="*/ 175641 w 526922"/>
                    <a:gd name="connsiteY251" fmla="*/ 50292 h 553974"/>
                    <a:gd name="connsiteX252" fmla="*/ 171831 w 526922"/>
                    <a:gd name="connsiteY252" fmla="*/ 53721 h 553974"/>
                    <a:gd name="connsiteX253" fmla="*/ 171831 w 526922"/>
                    <a:gd name="connsiteY253" fmla="*/ 85344 h 553974"/>
                    <a:gd name="connsiteX254" fmla="*/ 171831 w 526922"/>
                    <a:gd name="connsiteY254" fmla="*/ 85344 h 553974"/>
                    <a:gd name="connsiteX255" fmla="*/ 48387 w 526922"/>
                    <a:gd name="connsiteY255" fmla="*/ 80296 h 553974"/>
                    <a:gd name="connsiteX256" fmla="*/ 45053 w 526922"/>
                    <a:gd name="connsiteY256" fmla="*/ 77438 h 553974"/>
                    <a:gd name="connsiteX257" fmla="*/ 42005 w 526922"/>
                    <a:gd name="connsiteY257" fmla="*/ 79820 h 553974"/>
                    <a:gd name="connsiteX258" fmla="*/ 7810 w 526922"/>
                    <a:gd name="connsiteY258" fmla="*/ 74771 h 553974"/>
                    <a:gd name="connsiteX259" fmla="*/ 7810 w 526922"/>
                    <a:gd name="connsiteY259" fmla="*/ 23336 h 553974"/>
                    <a:gd name="connsiteX260" fmla="*/ 50673 w 526922"/>
                    <a:gd name="connsiteY260" fmla="*/ 191452 h 553974"/>
                    <a:gd name="connsiteX261" fmla="*/ 50673 w 526922"/>
                    <a:gd name="connsiteY261" fmla="*/ 196215 h 553974"/>
                    <a:gd name="connsiteX262" fmla="*/ 49911 w 526922"/>
                    <a:gd name="connsiteY262" fmla="*/ 196310 h 553974"/>
                    <a:gd name="connsiteX263" fmla="*/ 36004 w 526922"/>
                    <a:gd name="connsiteY263" fmla="*/ 194691 h 553974"/>
                    <a:gd name="connsiteX264" fmla="*/ 50673 w 526922"/>
                    <a:gd name="connsiteY264" fmla="*/ 191452 h 553974"/>
                    <a:gd name="connsiteX265" fmla="*/ 23050 w 526922"/>
                    <a:gd name="connsiteY265" fmla="*/ 251174 h 553974"/>
                    <a:gd name="connsiteX266" fmla="*/ 23050 w 526922"/>
                    <a:gd name="connsiteY266" fmla="*/ 252127 h 553974"/>
                    <a:gd name="connsiteX267" fmla="*/ 23241 w 526922"/>
                    <a:gd name="connsiteY267" fmla="*/ 254317 h 553974"/>
                    <a:gd name="connsiteX268" fmla="*/ 23050 w 526922"/>
                    <a:gd name="connsiteY268" fmla="*/ 255175 h 553974"/>
                    <a:gd name="connsiteX269" fmla="*/ 23050 w 526922"/>
                    <a:gd name="connsiteY269" fmla="*/ 301181 h 553974"/>
                    <a:gd name="connsiteX270" fmla="*/ 26670 w 526922"/>
                    <a:gd name="connsiteY270" fmla="*/ 305181 h 553974"/>
                    <a:gd name="connsiteX271" fmla="*/ 30575 w 526922"/>
                    <a:gd name="connsiteY271" fmla="*/ 301181 h 553974"/>
                    <a:gd name="connsiteX272" fmla="*/ 30575 w 526922"/>
                    <a:gd name="connsiteY272" fmla="*/ 258794 h 553974"/>
                    <a:gd name="connsiteX273" fmla="*/ 57912 w 526922"/>
                    <a:gd name="connsiteY273" fmla="*/ 262604 h 553974"/>
                    <a:gd name="connsiteX274" fmla="*/ 57912 w 526922"/>
                    <a:gd name="connsiteY274" fmla="*/ 308419 h 553974"/>
                    <a:gd name="connsiteX275" fmla="*/ 13144 w 526922"/>
                    <a:gd name="connsiteY275" fmla="*/ 303752 h 553974"/>
                    <a:gd name="connsiteX276" fmla="*/ 7810 w 526922"/>
                    <a:gd name="connsiteY276" fmla="*/ 302038 h 553974"/>
                    <a:gd name="connsiteX277" fmla="*/ 7810 w 526922"/>
                    <a:gd name="connsiteY277" fmla="*/ 300228 h 553974"/>
                    <a:gd name="connsiteX278" fmla="*/ 7810 w 526922"/>
                    <a:gd name="connsiteY278" fmla="*/ 299657 h 553974"/>
                    <a:gd name="connsiteX279" fmla="*/ 7810 w 526922"/>
                    <a:gd name="connsiteY279" fmla="*/ 299657 h 553974"/>
                    <a:gd name="connsiteX280" fmla="*/ 7810 w 526922"/>
                    <a:gd name="connsiteY280" fmla="*/ 251174 h 553974"/>
                    <a:gd name="connsiteX281" fmla="*/ 23050 w 526922"/>
                    <a:gd name="connsiteY281" fmla="*/ 251174 h 553974"/>
                    <a:gd name="connsiteX282" fmla="*/ 7810 w 526922"/>
                    <a:gd name="connsiteY282" fmla="*/ 313658 h 553974"/>
                    <a:gd name="connsiteX283" fmla="*/ 23050 w 526922"/>
                    <a:gd name="connsiteY283" fmla="*/ 316230 h 553974"/>
                    <a:gd name="connsiteX284" fmla="*/ 23050 w 526922"/>
                    <a:gd name="connsiteY284" fmla="*/ 356616 h 553974"/>
                    <a:gd name="connsiteX285" fmla="*/ 26670 w 526922"/>
                    <a:gd name="connsiteY285" fmla="*/ 360617 h 553974"/>
                    <a:gd name="connsiteX286" fmla="*/ 30575 w 526922"/>
                    <a:gd name="connsiteY286" fmla="*/ 356616 h 553974"/>
                    <a:gd name="connsiteX287" fmla="*/ 30575 w 526922"/>
                    <a:gd name="connsiteY287" fmla="*/ 317087 h 553974"/>
                    <a:gd name="connsiteX288" fmla="*/ 57912 w 526922"/>
                    <a:gd name="connsiteY288" fmla="*/ 319088 h 553974"/>
                    <a:gd name="connsiteX289" fmla="*/ 57912 w 526922"/>
                    <a:gd name="connsiteY289" fmla="*/ 362521 h 553974"/>
                    <a:gd name="connsiteX290" fmla="*/ 61817 w 526922"/>
                    <a:gd name="connsiteY290" fmla="*/ 365950 h 553974"/>
                    <a:gd name="connsiteX291" fmla="*/ 65246 w 526922"/>
                    <a:gd name="connsiteY291" fmla="*/ 362521 h 553974"/>
                    <a:gd name="connsiteX292" fmla="*/ 65246 w 526922"/>
                    <a:gd name="connsiteY292" fmla="*/ 319564 h 553974"/>
                    <a:gd name="connsiteX293" fmla="*/ 72485 w 526922"/>
                    <a:gd name="connsiteY293" fmla="*/ 319945 h 553974"/>
                    <a:gd name="connsiteX294" fmla="*/ 107537 w 526922"/>
                    <a:gd name="connsiteY294" fmla="*/ 321945 h 553974"/>
                    <a:gd name="connsiteX295" fmla="*/ 107537 w 526922"/>
                    <a:gd name="connsiteY295" fmla="*/ 353092 h 553974"/>
                    <a:gd name="connsiteX296" fmla="*/ 110966 w 526922"/>
                    <a:gd name="connsiteY296" fmla="*/ 356521 h 553974"/>
                    <a:gd name="connsiteX297" fmla="*/ 114205 w 526922"/>
                    <a:gd name="connsiteY297" fmla="*/ 353092 h 553974"/>
                    <a:gd name="connsiteX298" fmla="*/ 114205 w 526922"/>
                    <a:gd name="connsiteY298" fmla="*/ 322136 h 553974"/>
                    <a:gd name="connsiteX299" fmla="*/ 238601 w 526922"/>
                    <a:gd name="connsiteY299" fmla="*/ 323374 h 553974"/>
                    <a:gd name="connsiteX300" fmla="*/ 243935 w 526922"/>
                    <a:gd name="connsiteY300" fmla="*/ 323374 h 553974"/>
                    <a:gd name="connsiteX301" fmla="*/ 247364 w 526922"/>
                    <a:gd name="connsiteY301" fmla="*/ 325660 h 553974"/>
                    <a:gd name="connsiteX302" fmla="*/ 250888 w 526922"/>
                    <a:gd name="connsiteY302" fmla="*/ 323374 h 553974"/>
                    <a:gd name="connsiteX303" fmla="*/ 404717 w 526922"/>
                    <a:gd name="connsiteY303" fmla="*/ 319945 h 553974"/>
                    <a:gd name="connsiteX304" fmla="*/ 453866 w 526922"/>
                    <a:gd name="connsiteY304" fmla="*/ 316325 h 553974"/>
                    <a:gd name="connsiteX305" fmla="*/ 453866 w 526922"/>
                    <a:gd name="connsiteY305" fmla="*/ 331470 h 553974"/>
                    <a:gd name="connsiteX306" fmla="*/ 457676 w 526922"/>
                    <a:gd name="connsiteY306" fmla="*/ 334899 h 553974"/>
                    <a:gd name="connsiteX307" fmla="*/ 461867 w 526922"/>
                    <a:gd name="connsiteY307" fmla="*/ 331470 h 553974"/>
                    <a:gd name="connsiteX308" fmla="*/ 461867 w 526922"/>
                    <a:gd name="connsiteY308" fmla="*/ 315182 h 553974"/>
                    <a:gd name="connsiteX309" fmla="*/ 469106 w 526922"/>
                    <a:gd name="connsiteY309" fmla="*/ 313658 h 553974"/>
                    <a:gd name="connsiteX310" fmla="*/ 469106 w 526922"/>
                    <a:gd name="connsiteY310" fmla="*/ 361188 h 553974"/>
                    <a:gd name="connsiteX311" fmla="*/ 434245 w 526922"/>
                    <a:gd name="connsiteY311" fmla="*/ 366236 h 553974"/>
                    <a:gd name="connsiteX312" fmla="*/ 434245 w 526922"/>
                    <a:gd name="connsiteY312" fmla="*/ 344329 h 553974"/>
                    <a:gd name="connsiteX313" fmla="*/ 430435 w 526922"/>
                    <a:gd name="connsiteY313" fmla="*/ 340995 h 553974"/>
                    <a:gd name="connsiteX314" fmla="*/ 426434 w 526922"/>
                    <a:gd name="connsiteY314" fmla="*/ 344329 h 553974"/>
                    <a:gd name="connsiteX315" fmla="*/ 426434 w 526922"/>
                    <a:gd name="connsiteY315" fmla="*/ 366903 h 553974"/>
                    <a:gd name="connsiteX316" fmla="*/ 324326 w 526922"/>
                    <a:gd name="connsiteY316" fmla="*/ 371380 h 553974"/>
                    <a:gd name="connsiteX317" fmla="*/ 324612 w 526922"/>
                    <a:gd name="connsiteY317" fmla="*/ 370237 h 553974"/>
                    <a:gd name="connsiteX318" fmla="*/ 324612 w 526922"/>
                    <a:gd name="connsiteY318" fmla="*/ 342138 h 553974"/>
                    <a:gd name="connsiteX319" fmla="*/ 321373 w 526922"/>
                    <a:gd name="connsiteY319" fmla="*/ 338519 h 553974"/>
                    <a:gd name="connsiteX320" fmla="*/ 317944 w 526922"/>
                    <a:gd name="connsiteY320" fmla="*/ 342138 h 553974"/>
                    <a:gd name="connsiteX321" fmla="*/ 317944 w 526922"/>
                    <a:gd name="connsiteY321" fmla="*/ 370237 h 553974"/>
                    <a:gd name="connsiteX322" fmla="*/ 318230 w 526922"/>
                    <a:gd name="connsiteY322" fmla="*/ 371475 h 553974"/>
                    <a:gd name="connsiteX323" fmla="*/ 251460 w 526922"/>
                    <a:gd name="connsiteY323" fmla="*/ 372237 h 553974"/>
                    <a:gd name="connsiteX324" fmla="*/ 251460 w 526922"/>
                    <a:gd name="connsiteY324" fmla="*/ 336804 h 553974"/>
                    <a:gd name="connsiteX325" fmla="*/ 247364 w 526922"/>
                    <a:gd name="connsiteY325" fmla="*/ 332899 h 553974"/>
                    <a:gd name="connsiteX326" fmla="*/ 243840 w 526922"/>
                    <a:gd name="connsiteY326" fmla="*/ 336804 h 553974"/>
                    <a:gd name="connsiteX327" fmla="*/ 243840 w 526922"/>
                    <a:gd name="connsiteY327" fmla="*/ 372237 h 553974"/>
                    <a:gd name="connsiteX328" fmla="*/ 238696 w 526922"/>
                    <a:gd name="connsiteY328" fmla="*/ 372237 h 553974"/>
                    <a:gd name="connsiteX329" fmla="*/ 179642 w 526922"/>
                    <a:gd name="connsiteY329" fmla="*/ 371761 h 553974"/>
                    <a:gd name="connsiteX330" fmla="*/ 179642 w 526922"/>
                    <a:gd name="connsiteY330" fmla="*/ 340805 h 553974"/>
                    <a:gd name="connsiteX331" fmla="*/ 175641 w 526922"/>
                    <a:gd name="connsiteY331" fmla="*/ 337185 h 553974"/>
                    <a:gd name="connsiteX332" fmla="*/ 171831 w 526922"/>
                    <a:gd name="connsiteY332" fmla="*/ 340805 h 553974"/>
                    <a:gd name="connsiteX333" fmla="*/ 171831 w 526922"/>
                    <a:gd name="connsiteY333" fmla="*/ 371665 h 553974"/>
                    <a:gd name="connsiteX334" fmla="*/ 46768 w 526922"/>
                    <a:gd name="connsiteY334" fmla="*/ 366522 h 553974"/>
                    <a:gd name="connsiteX335" fmla="*/ 45053 w 526922"/>
                    <a:gd name="connsiteY335" fmla="*/ 365950 h 553974"/>
                    <a:gd name="connsiteX336" fmla="*/ 43720 w 526922"/>
                    <a:gd name="connsiteY336" fmla="*/ 366332 h 553974"/>
                    <a:gd name="connsiteX337" fmla="*/ 26098 w 526922"/>
                    <a:gd name="connsiteY337" fmla="*/ 364617 h 553974"/>
                    <a:gd name="connsiteX338" fmla="*/ 26098 w 526922"/>
                    <a:gd name="connsiteY338" fmla="*/ 364046 h 553974"/>
                    <a:gd name="connsiteX339" fmla="*/ 23527 w 526922"/>
                    <a:gd name="connsiteY339" fmla="*/ 364046 h 553974"/>
                    <a:gd name="connsiteX340" fmla="*/ 22669 w 526922"/>
                    <a:gd name="connsiteY340" fmla="*/ 364046 h 553974"/>
                    <a:gd name="connsiteX341" fmla="*/ 20669 w 526922"/>
                    <a:gd name="connsiteY341" fmla="*/ 364046 h 553974"/>
                    <a:gd name="connsiteX342" fmla="*/ 7810 w 526922"/>
                    <a:gd name="connsiteY342" fmla="*/ 361283 h 553974"/>
                    <a:gd name="connsiteX343" fmla="*/ 7810 w 526922"/>
                    <a:gd name="connsiteY343" fmla="*/ 313849 h 553974"/>
                    <a:gd name="connsiteX344" fmla="*/ 24574 w 526922"/>
                    <a:gd name="connsiteY344" fmla="*/ 419290 h 553974"/>
                    <a:gd name="connsiteX345" fmla="*/ 24574 w 526922"/>
                    <a:gd name="connsiteY345" fmla="*/ 372142 h 553974"/>
                    <a:gd name="connsiteX346" fmla="*/ 41624 w 526922"/>
                    <a:gd name="connsiteY346" fmla="*/ 373856 h 553974"/>
                    <a:gd name="connsiteX347" fmla="*/ 41624 w 526922"/>
                    <a:gd name="connsiteY347" fmla="*/ 414242 h 553974"/>
                    <a:gd name="connsiteX348" fmla="*/ 45053 w 526922"/>
                    <a:gd name="connsiteY348" fmla="*/ 417862 h 553974"/>
                    <a:gd name="connsiteX349" fmla="*/ 48673 w 526922"/>
                    <a:gd name="connsiteY349" fmla="*/ 414242 h 553974"/>
                    <a:gd name="connsiteX350" fmla="*/ 48673 w 526922"/>
                    <a:gd name="connsiteY350" fmla="*/ 374428 h 553974"/>
                    <a:gd name="connsiteX351" fmla="*/ 72580 w 526922"/>
                    <a:gd name="connsiteY351" fmla="*/ 375857 h 553974"/>
                    <a:gd name="connsiteX352" fmla="*/ 74676 w 526922"/>
                    <a:gd name="connsiteY352" fmla="*/ 375857 h 553974"/>
                    <a:gd name="connsiteX353" fmla="*/ 74676 w 526922"/>
                    <a:gd name="connsiteY353" fmla="*/ 421196 h 553974"/>
                    <a:gd name="connsiteX354" fmla="*/ 75914 w 526922"/>
                    <a:gd name="connsiteY354" fmla="*/ 423958 h 553974"/>
                    <a:gd name="connsiteX355" fmla="*/ 49816 w 526922"/>
                    <a:gd name="connsiteY355" fmla="*/ 421386 h 553974"/>
                    <a:gd name="connsiteX356" fmla="*/ 48292 w 526922"/>
                    <a:gd name="connsiteY356" fmla="*/ 421577 h 553974"/>
                    <a:gd name="connsiteX357" fmla="*/ 47625 w 526922"/>
                    <a:gd name="connsiteY357" fmla="*/ 421577 h 553974"/>
                    <a:gd name="connsiteX358" fmla="*/ 47244 w 526922"/>
                    <a:gd name="connsiteY358" fmla="*/ 421577 h 553974"/>
                    <a:gd name="connsiteX359" fmla="*/ 46958 w 526922"/>
                    <a:gd name="connsiteY359" fmla="*/ 421577 h 553974"/>
                    <a:gd name="connsiteX360" fmla="*/ 34385 w 526922"/>
                    <a:gd name="connsiteY360" fmla="*/ 420815 h 553974"/>
                    <a:gd name="connsiteX361" fmla="*/ 33528 w 526922"/>
                    <a:gd name="connsiteY361" fmla="*/ 420719 h 553974"/>
                    <a:gd name="connsiteX362" fmla="*/ 33528 w 526922"/>
                    <a:gd name="connsiteY362" fmla="*/ 420910 h 553974"/>
                    <a:gd name="connsiteX363" fmla="*/ 33528 w 526922"/>
                    <a:gd name="connsiteY363" fmla="*/ 421100 h 553974"/>
                    <a:gd name="connsiteX364" fmla="*/ 33528 w 526922"/>
                    <a:gd name="connsiteY364" fmla="*/ 421100 h 553974"/>
                    <a:gd name="connsiteX365" fmla="*/ 33528 w 526922"/>
                    <a:gd name="connsiteY365" fmla="*/ 421386 h 553974"/>
                    <a:gd name="connsiteX366" fmla="*/ 24765 w 526922"/>
                    <a:gd name="connsiteY366" fmla="*/ 419290 h 553974"/>
                    <a:gd name="connsiteX367" fmla="*/ 24574 w 526922"/>
                    <a:gd name="connsiteY367" fmla="*/ 485965 h 553974"/>
                    <a:gd name="connsiteX368" fmla="*/ 41624 w 526922"/>
                    <a:gd name="connsiteY368" fmla="*/ 489013 h 553974"/>
                    <a:gd name="connsiteX369" fmla="*/ 41624 w 526922"/>
                    <a:gd name="connsiteY369" fmla="*/ 532162 h 553974"/>
                    <a:gd name="connsiteX370" fmla="*/ 45053 w 526922"/>
                    <a:gd name="connsiteY370" fmla="*/ 536162 h 553974"/>
                    <a:gd name="connsiteX371" fmla="*/ 48673 w 526922"/>
                    <a:gd name="connsiteY371" fmla="*/ 532162 h 553974"/>
                    <a:gd name="connsiteX372" fmla="*/ 48673 w 526922"/>
                    <a:gd name="connsiteY372" fmla="*/ 489871 h 553974"/>
                    <a:gd name="connsiteX373" fmla="*/ 74581 w 526922"/>
                    <a:gd name="connsiteY373" fmla="*/ 492538 h 553974"/>
                    <a:gd name="connsiteX374" fmla="*/ 74581 w 526922"/>
                    <a:gd name="connsiteY374" fmla="*/ 539877 h 553974"/>
                    <a:gd name="connsiteX375" fmla="*/ 76676 w 526922"/>
                    <a:gd name="connsiteY375" fmla="*/ 543020 h 553974"/>
                    <a:gd name="connsiteX376" fmla="*/ 24574 w 526922"/>
                    <a:gd name="connsiteY376" fmla="*/ 538163 h 553974"/>
                    <a:gd name="connsiteX377" fmla="*/ 24574 w 526922"/>
                    <a:gd name="connsiteY377" fmla="*/ 486061 h 553974"/>
                    <a:gd name="connsiteX378" fmla="*/ 486346 w 526922"/>
                    <a:gd name="connsiteY378" fmla="*/ 488823 h 553974"/>
                    <a:gd name="connsiteX379" fmla="*/ 486346 w 526922"/>
                    <a:gd name="connsiteY379" fmla="*/ 537972 h 553974"/>
                    <a:gd name="connsiteX380" fmla="*/ 450532 w 526922"/>
                    <a:gd name="connsiteY380" fmla="*/ 541877 h 553974"/>
                    <a:gd name="connsiteX381" fmla="*/ 450532 w 526922"/>
                    <a:gd name="connsiteY381" fmla="*/ 519208 h 553974"/>
                    <a:gd name="connsiteX382" fmla="*/ 446913 w 526922"/>
                    <a:gd name="connsiteY382" fmla="*/ 515684 h 553974"/>
                    <a:gd name="connsiteX383" fmla="*/ 443675 w 526922"/>
                    <a:gd name="connsiteY383" fmla="*/ 519208 h 553974"/>
                    <a:gd name="connsiteX384" fmla="*/ 443675 w 526922"/>
                    <a:gd name="connsiteY384" fmla="*/ 542258 h 553974"/>
                    <a:gd name="connsiteX385" fmla="*/ 341948 w 526922"/>
                    <a:gd name="connsiteY385" fmla="*/ 546354 h 553974"/>
                    <a:gd name="connsiteX386" fmla="*/ 341948 w 526922"/>
                    <a:gd name="connsiteY386" fmla="*/ 517969 h 553974"/>
                    <a:gd name="connsiteX387" fmla="*/ 338138 w 526922"/>
                    <a:gd name="connsiteY387" fmla="*/ 514350 h 553974"/>
                    <a:gd name="connsiteX388" fmla="*/ 333946 w 526922"/>
                    <a:gd name="connsiteY388" fmla="*/ 517969 h 553974"/>
                    <a:gd name="connsiteX389" fmla="*/ 333946 w 526922"/>
                    <a:gd name="connsiteY389" fmla="*/ 546449 h 553974"/>
                    <a:gd name="connsiteX390" fmla="*/ 255461 w 526922"/>
                    <a:gd name="connsiteY390" fmla="*/ 547211 h 553974"/>
                    <a:gd name="connsiteX391" fmla="*/ 197739 w 526922"/>
                    <a:gd name="connsiteY391" fmla="*/ 546735 h 553974"/>
                    <a:gd name="connsiteX392" fmla="*/ 197739 w 526922"/>
                    <a:gd name="connsiteY392" fmla="*/ 516065 h 553974"/>
                    <a:gd name="connsiteX393" fmla="*/ 194215 w 526922"/>
                    <a:gd name="connsiteY393" fmla="*/ 512159 h 553974"/>
                    <a:gd name="connsiteX394" fmla="*/ 190119 w 526922"/>
                    <a:gd name="connsiteY394" fmla="*/ 516065 h 553974"/>
                    <a:gd name="connsiteX395" fmla="*/ 190119 w 526922"/>
                    <a:gd name="connsiteY395" fmla="*/ 546640 h 553974"/>
                    <a:gd name="connsiteX396" fmla="*/ 79057 w 526922"/>
                    <a:gd name="connsiteY396" fmla="*/ 542830 h 553974"/>
                    <a:gd name="connsiteX397" fmla="*/ 81629 w 526922"/>
                    <a:gd name="connsiteY397" fmla="*/ 539591 h 553974"/>
                    <a:gd name="connsiteX398" fmla="*/ 81629 w 526922"/>
                    <a:gd name="connsiteY398" fmla="*/ 492919 h 553974"/>
                    <a:gd name="connsiteX399" fmla="*/ 89154 w 526922"/>
                    <a:gd name="connsiteY399" fmla="*/ 493586 h 553974"/>
                    <a:gd name="connsiteX400" fmla="*/ 123825 w 526922"/>
                    <a:gd name="connsiteY400" fmla="*/ 494824 h 553974"/>
                    <a:gd name="connsiteX401" fmla="*/ 123825 w 526922"/>
                    <a:gd name="connsiteY401" fmla="*/ 530162 h 553974"/>
                    <a:gd name="connsiteX402" fmla="*/ 127921 w 526922"/>
                    <a:gd name="connsiteY402" fmla="*/ 533781 h 553974"/>
                    <a:gd name="connsiteX403" fmla="*/ 131445 w 526922"/>
                    <a:gd name="connsiteY403" fmla="*/ 530162 h 553974"/>
                    <a:gd name="connsiteX404" fmla="*/ 131445 w 526922"/>
                    <a:gd name="connsiteY404" fmla="*/ 495110 h 553974"/>
                    <a:gd name="connsiteX405" fmla="*/ 255461 w 526922"/>
                    <a:gd name="connsiteY405" fmla="*/ 497110 h 553974"/>
                    <a:gd name="connsiteX406" fmla="*/ 264033 w 526922"/>
                    <a:gd name="connsiteY406" fmla="*/ 497110 h 553974"/>
                    <a:gd name="connsiteX407" fmla="*/ 271844 w 526922"/>
                    <a:gd name="connsiteY407" fmla="*/ 497110 h 553974"/>
                    <a:gd name="connsiteX408" fmla="*/ 280416 w 526922"/>
                    <a:gd name="connsiteY408" fmla="*/ 497110 h 553974"/>
                    <a:gd name="connsiteX409" fmla="*/ 280511 w 526922"/>
                    <a:gd name="connsiteY409" fmla="*/ 497110 h 553974"/>
                    <a:gd name="connsiteX410" fmla="*/ 280702 w 526922"/>
                    <a:gd name="connsiteY410" fmla="*/ 497110 h 553974"/>
                    <a:gd name="connsiteX411" fmla="*/ 437959 w 526922"/>
                    <a:gd name="connsiteY411" fmla="*/ 493681 h 553974"/>
                    <a:gd name="connsiteX412" fmla="*/ 471297 w 526922"/>
                    <a:gd name="connsiteY412" fmla="*/ 490633 h 553974"/>
                    <a:gd name="connsiteX413" fmla="*/ 471297 w 526922"/>
                    <a:gd name="connsiteY413" fmla="*/ 506349 h 553974"/>
                    <a:gd name="connsiteX414" fmla="*/ 474536 w 526922"/>
                    <a:gd name="connsiteY414" fmla="*/ 509778 h 553974"/>
                    <a:gd name="connsiteX415" fmla="*/ 477965 w 526922"/>
                    <a:gd name="connsiteY415" fmla="*/ 506349 h 553974"/>
                    <a:gd name="connsiteX416" fmla="*/ 477965 w 526922"/>
                    <a:gd name="connsiteY416" fmla="*/ 489871 h 553974"/>
                    <a:gd name="connsiteX417" fmla="*/ 486728 w 526922"/>
                    <a:gd name="connsiteY417" fmla="*/ 488728 h 553974"/>
                    <a:gd name="connsiteX418" fmla="*/ 486346 w 526922"/>
                    <a:gd name="connsiteY418" fmla="*/ 488918 h 553974"/>
                    <a:gd name="connsiteX419" fmla="*/ 493967 w 526922"/>
                    <a:gd name="connsiteY419" fmla="*/ 480632 h 553974"/>
                    <a:gd name="connsiteX420" fmla="*/ 493967 w 526922"/>
                    <a:gd name="connsiteY420" fmla="*/ 479393 h 553974"/>
                    <a:gd name="connsiteX421" fmla="*/ 489775 w 526922"/>
                    <a:gd name="connsiteY421" fmla="*/ 480727 h 553974"/>
                    <a:gd name="connsiteX422" fmla="*/ 475107 w 526922"/>
                    <a:gd name="connsiteY422" fmla="*/ 481584 h 553974"/>
                    <a:gd name="connsiteX423" fmla="*/ 467678 w 526922"/>
                    <a:gd name="connsiteY423" fmla="*/ 482346 h 553974"/>
                    <a:gd name="connsiteX424" fmla="*/ 467678 w 526922"/>
                    <a:gd name="connsiteY424" fmla="*/ 462058 h 553974"/>
                    <a:gd name="connsiteX425" fmla="*/ 463677 w 526922"/>
                    <a:gd name="connsiteY425" fmla="*/ 458438 h 553974"/>
                    <a:gd name="connsiteX426" fmla="*/ 459867 w 526922"/>
                    <a:gd name="connsiteY426" fmla="*/ 462058 h 553974"/>
                    <a:gd name="connsiteX427" fmla="*/ 459867 w 526922"/>
                    <a:gd name="connsiteY427" fmla="*/ 483108 h 553974"/>
                    <a:gd name="connsiteX428" fmla="*/ 357759 w 526922"/>
                    <a:gd name="connsiteY428" fmla="*/ 488347 h 553974"/>
                    <a:gd name="connsiteX429" fmla="*/ 357950 w 526922"/>
                    <a:gd name="connsiteY429" fmla="*/ 487585 h 553974"/>
                    <a:gd name="connsiteX430" fmla="*/ 357950 w 526922"/>
                    <a:gd name="connsiteY430" fmla="*/ 459010 h 553974"/>
                    <a:gd name="connsiteX431" fmla="*/ 354521 w 526922"/>
                    <a:gd name="connsiteY431" fmla="*/ 455105 h 553974"/>
                    <a:gd name="connsiteX432" fmla="*/ 351282 w 526922"/>
                    <a:gd name="connsiteY432" fmla="*/ 459010 h 553974"/>
                    <a:gd name="connsiteX433" fmla="*/ 351282 w 526922"/>
                    <a:gd name="connsiteY433" fmla="*/ 487585 h 553974"/>
                    <a:gd name="connsiteX434" fmla="*/ 351473 w 526922"/>
                    <a:gd name="connsiteY434" fmla="*/ 488537 h 553974"/>
                    <a:gd name="connsiteX435" fmla="*/ 285179 w 526922"/>
                    <a:gd name="connsiteY435" fmla="*/ 489680 h 553974"/>
                    <a:gd name="connsiteX436" fmla="*/ 284702 w 526922"/>
                    <a:gd name="connsiteY436" fmla="*/ 489680 h 553974"/>
                    <a:gd name="connsiteX437" fmla="*/ 284702 w 526922"/>
                    <a:gd name="connsiteY437" fmla="*/ 453009 h 553974"/>
                    <a:gd name="connsiteX438" fmla="*/ 280607 w 526922"/>
                    <a:gd name="connsiteY438" fmla="*/ 449580 h 553974"/>
                    <a:gd name="connsiteX439" fmla="*/ 277082 w 526922"/>
                    <a:gd name="connsiteY439" fmla="*/ 453009 h 553974"/>
                    <a:gd name="connsiteX440" fmla="*/ 277082 w 526922"/>
                    <a:gd name="connsiteY440" fmla="*/ 489680 h 553974"/>
                    <a:gd name="connsiteX441" fmla="*/ 271939 w 526922"/>
                    <a:gd name="connsiteY441" fmla="*/ 489680 h 553974"/>
                    <a:gd name="connsiteX442" fmla="*/ 214979 w 526922"/>
                    <a:gd name="connsiteY442" fmla="*/ 489299 h 553974"/>
                    <a:gd name="connsiteX443" fmla="*/ 214979 w 526922"/>
                    <a:gd name="connsiteY443" fmla="*/ 459010 h 553974"/>
                    <a:gd name="connsiteX444" fmla="*/ 211169 w 526922"/>
                    <a:gd name="connsiteY444" fmla="*/ 455009 h 553974"/>
                    <a:gd name="connsiteX445" fmla="*/ 207169 w 526922"/>
                    <a:gd name="connsiteY445" fmla="*/ 459010 h 553974"/>
                    <a:gd name="connsiteX446" fmla="*/ 207169 w 526922"/>
                    <a:gd name="connsiteY446" fmla="*/ 489204 h 553974"/>
                    <a:gd name="connsiteX447" fmla="*/ 41053 w 526922"/>
                    <a:gd name="connsiteY447" fmla="*/ 478536 h 553974"/>
                    <a:gd name="connsiteX448" fmla="*/ 41053 w 526922"/>
                    <a:gd name="connsiteY448" fmla="*/ 430149 h 553974"/>
                    <a:gd name="connsiteX449" fmla="*/ 58007 w 526922"/>
                    <a:gd name="connsiteY449" fmla="*/ 431863 h 553974"/>
                    <a:gd name="connsiteX450" fmla="*/ 58007 w 526922"/>
                    <a:gd name="connsiteY450" fmla="*/ 473392 h 553974"/>
                    <a:gd name="connsiteX451" fmla="*/ 61913 w 526922"/>
                    <a:gd name="connsiteY451" fmla="*/ 476821 h 553974"/>
                    <a:gd name="connsiteX452" fmla="*/ 65342 w 526922"/>
                    <a:gd name="connsiteY452" fmla="*/ 473392 h 553974"/>
                    <a:gd name="connsiteX453" fmla="*/ 65342 w 526922"/>
                    <a:gd name="connsiteY453" fmla="*/ 432435 h 553974"/>
                    <a:gd name="connsiteX454" fmla="*/ 89154 w 526922"/>
                    <a:gd name="connsiteY454" fmla="*/ 433864 h 553974"/>
                    <a:gd name="connsiteX455" fmla="*/ 90869 w 526922"/>
                    <a:gd name="connsiteY455" fmla="*/ 433864 h 553974"/>
                    <a:gd name="connsiteX456" fmla="*/ 90869 w 526922"/>
                    <a:gd name="connsiteY456" fmla="*/ 480727 h 553974"/>
                    <a:gd name="connsiteX457" fmla="*/ 94774 w 526922"/>
                    <a:gd name="connsiteY457" fmla="*/ 484346 h 553974"/>
                    <a:gd name="connsiteX458" fmla="*/ 98203 w 526922"/>
                    <a:gd name="connsiteY458" fmla="*/ 480727 h 553974"/>
                    <a:gd name="connsiteX459" fmla="*/ 98203 w 526922"/>
                    <a:gd name="connsiteY459" fmla="*/ 434150 h 553974"/>
                    <a:gd name="connsiteX460" fmla="*/ 140684 w 526922"/>
                    <a:gd name="connsiteY460" fmla="*/ 435864 h 553974"/>
                    <a:gd name="connsiteX461" fmla="*/ 140684 w 526922"/>
                    <a:gd name="connsiteY461" fmla="*/ 471964 h 553974"/>
                    <a:gd name="connsiteX462" fmla="*/ 144113 w 526922"/>
                    <a:gd name="connsiteY462" fmla="*/ 475393 h 553974"/>
                    <a:gd name="connsiteX463" fmla="*/ 147352 w 526922"/>
                    <a:gd name="connsiteY463" fmla="*/ 471964 h 553974"/>
                    <a:gd name="connsiteX464" fmla="*/ 147352 w 526922"/>
                    <a:gd name="connsiteY464" fmla="*/ 436150 h 553974"/>
                    <a:gd name="connsiteX465" fmla="*/ 255365 w 526922"/>
                    <a:gd name="connsiteY465" fmla="*/ 437864 h 553974"/>
                    <a:gd name="connsiteX466" fmla="*/ 263652 w 526922"/>
                    <a:gd name="connsiteY466" fmla="*/ 437864 h 553974"/>
                    <a:gd name="connsiteX467" fmla="*/ 264033 w 526922"/>
                    <a:gd name="connsiteY467" fmla="*/ 437864 h 553974"/>
                    <a:gd name="connsiteX468" fmla="*/ 264128 w 526922"/>
                    <a:gd name="connsiteY468" fmla="*/ 437864 h 553974"/>
                    <a:gd name="connsiteX469" fmla="*/ 264223 w 526922"/>
                    <a:gd name="connsiteY469" fmla="*/ 437864 h 553974"/>
                    <a:gd name="connsiteX470" fmla="*/ 271748 w 526922"/>
                    <a:gd name="connsiteY470" fmla="*/ 437864 h 553974"/>
                    <a:gd name="connsiteX471" fmla="*/ 437864 w 526922"/>
                    <a:gd name="connsiteY471" fmla="*/ 433769 h 553974"/>
                    <a:gd name="connsiteX472" fmla="*/ 487013 w 526922"/>
                    <a:gd name="connsiteY472" fmla="*/ 429959 h 553974"/>
                    <a:gd name="connsiteX473" fmla="*/ 487013 w 526922"/>
                    <a:gd name="connsiteY473" fmla="*/ 449104 h 553974"/>
                    <a:gd name="connsiteX474" fmla="*/ 490823 w 526922"/>
                    <a:gd name="connsiteY474" fmla="*/ 452533 h 553974"/>
                    <a:gd name="connsiteX475" fmla="*/ 495014 w 526922"/>
                    <a:gd name="connsiteY475" fmla="*/ 449104 h 553974"/>
                    <a:gd name="connsiteX476" fmla="*/ 495014 w 526922"/>
                    <a:gd name="connsiteY476" fmla="*/ 428911 h 553974"/>
                    <a:gd name="connsiteX477" fmla="*/ 495014 w 526922"/>
                    <a:gd name="connsiteY477" fmla="*/ 428815 h 553974"/>
                    <a:gd name="connsiteX478" fmla="*/ 502253 w 526922"/>
                    <a:gd name="connsiteY478" fmla="*/ 427196 h 553974"/>
                    <a:gd name="connsiteX479" fmla="*/ 502253 w 526922"/>
                    <a:gd name="connsiteY479" fmla="*/ 478536 h 553974"/>
                    <a:gd name="connsiteX480" fmla="*/ 493871 w 526922"/>
                    <a:gd name="connsiteY480" fmla="*/ 480632 h 553974"/>
                    <a:gd name="connsiteX481" fmla="*/ 486346 w 526922"/>
                    <a:gd name="connsiteY481" fmla="*/ 417290 h 553974"/>
                    <a:gd name="connsiteX482" fmla="*/ 482822 w 526922"/>
                    <a:gd name="connsiteY482" fmla="*/ 418910 h 553974"/>
                    <a:gd name="connsiteX483" fmla="*/ 486251 w 526922"/>
                    <a:gd name="connsiteY483" fmla="*/ 419386 h 553974"/>
                    <a:gd name="connsiteX484" fmla="*/ 450437 w 526922"/>
                    <a:gd name="connsiteY484" fmla="*/ 424625 h 553974"/>
                    <a:gd name="connsiteX485" fmla="*/ 450437 w 526922"/>
                    <a:gd name="connsiteY485" fmla="*/ 403098 h 553974"/>
                    <a:gd name="connsiteX486" fmla="*/ 446818 w 526922"/>
                    <a:gd name="connsiteY486" fmla="*/ 399098 h 553974"/>
                    <a:gd name="connsiteX487" fmla="*/ 443579 w 526922"/>
                    <a:gd name="connsiteY487" fmla="*/ 403098 h 553974"/>
                    <a:gd name="connsiteX488" fmla="*/ 443579 w 526922"/>
                    <a:gd name="connsiteY488" fmla="*/ 425196 h 553974"/>
                    <a:gd name="connsiteX489" fmla="*/ 341852 w 526922"/>
                    <a:gd name="connsiteY489" fmla="*/ 429482 h 553974"/>
                    <a:gd name="connsiteX490" fmla="*/ 341852 w 526922"/>
                    <a:gd name="connsiteY490" fmla="*/ 428720 h 553974"/>
                    <a:gd name="connsiteX491" fmla="*/ 341852 w 526922"/>
                    <a:gd name="connsiteY491" fmla="*/ 401479 h 553974"/>
                    <a:gd name="connsiteX492" fmla="*/ 338042 w 526922"/>
                    <a:gd name="connsiteY492" fmla="*/ 398145 h 553974"/>
                    <a:gd name="connsiteX493" fmla="*/ 333851 w 526922"/>
                    <a:gd name="connsiteY493" fmla="*/ 401479 h 553974"/>
                    <a:gd name="connsiteX494" fmla="*/ 333851 w 526922"/>
                    <a:gd name="connsiteY494" fmla="*/ 428720 h 553974"/>
                    <a:gd name="connsiteX495" fmla="*/ 334137 w 526922"/>
                    <a:gd name="connsiteY495" fmla="*/ 429673 h 553974"/>
                    <a:gd name="connsiteX496" fmla="*/ 267462 w 526922"/>
                    <a:gd name="connsiteY496" fmla="*/ 430435 h 553974"/>
                    <a:gd name="connsiteX497" fmla="*/ 267462 w 526922"/>
                    <a:gd name="connsiteY497" fmla="*/ 393954 h 553974"/>
                    <a:gd name="connsiteX498" fmla="*/ 264223 w 526922"/>
                    <a:gd name="connsiteY498" fmla="*/ 390049 h 553974"/>
                    <a:gd name="connsiteX499" fmla="*/ 260794 w 526922"/>
                    <a:gd name="connsiteY499" fmla="*/ 393954 h 553974"/>
                    <a:gd name="connsiteX500" fmla="*/ 260794 w 526922"/>
                    <a:gd name="connsiteY500" fmla="*/ 430435 h 553974"/>
                    <a:gd name="connsiteX501" fmla="*/ 197739 w 526922"/>
                    <a:gd name="connsiteY501" fmla="*/ 429673 h 553974"/>
                    <a:gd name="connsiteX502" fmla="*/ 197739 w 526922"/>
                    <a:gd name="connsiteY502" fmla="*/ 399383 h 553974"/>
                    <a:gd name="connsiteX503" fmla="*/ 194215 w 526922"/>
                    <a:gd name="connsiteY503" fmla="*/ 395954 h 553974"/>
                    <a:gd name="connsiteX504" fmla="*/ 190119 w 526922"/>
                    <a:gd name="connsiteY504" fmla="*/ 399383 h 553974"/>
                    <a:gd name="connsiteX505" fmla="*/ 190119 w 526922"/>
                    <a:gd name="connsiteY505" fmla="*/ 429482 h 553974"/>
                    <a:gd name="connsiteX506" fmla="*/ 80010 w 526922"/>
                    <a:gd name="connsiteY506" fmla="*/ 424625 h 553974"/>
                    <a:gd name="connsiteX507" fmla="*/ 81629 w 526922"/>
                    <a:gd name="connsiteY507" fmla="*/ 421481 h 553974"/>
                    <a:gd name="connsiteX508" fmla="*/ 81629 w 526922"/>
                    <a:gd name="connsiteY508" fmla="*/ 376333 h 553974"/>
                    <a:gd name="connsiteX509" fmla="*/ 123825 w 526922"/>
                    <a:gd name="connsiteY509" fmla="*/ 377762 h 553974"/>
                    <a:gd name="connsiteX510" fmla="*/ 123825 w 526922"/>
                    <a:gd name="connsiteY510" fmla="*/ 412052 h 553974"/>
                    <a:gd name="connsiteX511" fmla="*/ 127921 w 526922"/>
                    <a:gd name="connsiteY511" fmla="*/ 416052 h 553974"/>
                    <a:gd name="connsiteX512" fmla="*/ 131445 w 526922"/>
                    <a:gd name="connsiteY512" fmla="*/ 412052 h 553974"/>
                    <a:gd name="connsiteX513" fmla="*/ 131445 w 526922"/>
                    <a:gd name="connsiteY513" fmla="*/ 377952 h 553974"/>
                    <a:gd name="connsiteX514" fmla="*/ 238696 w 526922"/>
                    <a:gd name="connsiteY514" fmla="*/ 379476 h 553974"/>
                    <a:gd name="connsiteX515" fmla="*/ 244507 w 526922"/>
                    <a:gd name="connsiteY515" fmla="*/ 379476 h 553974"/>
                    <a:gd name="connsiteX516" fmla="*/ 247459 w 526922"/>
                    <a:gd name="connsiteY516" fmla="*/ 380619 h 553974"/>
                    <a:gd name="connsiteX517" fmla="*/ 250222 w 526922"/>
                    <a:gd name="connsiteY517" fmla="*/ 379476 h 553974"/>
                    <a:gd name="connsiteX518" fmla="*/ 404908 w 526922"/>
                    <a:gd name="connsiteY518" fmla="*/ 376047 h 553974"/>
                    <a:gd name="connsiteX519" fmla="*/ 471678 w 526922"/>
                    <a:gd name="connsiteY519" fmla="*/ 368332 h 553974"/>
                    <a:gd name="connsiteX520" fmla="*/ 471297 w 526922"/>
                    <a:gd name="connsiteY520" fmla="*/ 370046 h 553974"/>
                    <a:gd name="connsiteX521" fmla="*/ 471297 w 526922"/>
                    <a:gd name="connsiteY521" fmla="*/ 390335 h 553974"/>
                    <a:gd name="connsiteX522" fmla="*/ 474536 w 526922"/>
                    <a:gd name="connsiteY522" fmla="*/ 394430 h 553974"/>
                    <a:gd name="connsiteX523" fmla="*/ 477965 w 526922"/>
                    <a:gd name="connsiteY523" fmla="*/ 390335 h 553974"/>
                    <a:gd name="connsiteX524" fmla="*/ 477965 w 526922"/>
                    <a:gd name="connsiteY524" fmla="*/ 370046 h 553974"/>
                    <a:gd name="connsiteX525" fmla="*/ 475393 w 526922"/>
                    <a:gd name="connsiteY525" fmla="*/ 366236 h 553974"/>
                    <a:gd name="connsiteX526" fmla="*/ 475393 w 526922"/>
                    <a:gd name="connsiteY526" fmla="*/ 366236 h 553974"/>
                    <a:gd name="connsiteX527" fmla="*/ 486251 w 526922"/>
                    <a:gd name="connsiteY527" fmla="*/ 366236 h 553974"/>
                    <a:gd name="connsiteX528" fmla="*/ 486251 w 526922"/>
                    <a:gd name="connsiteY528" fmla="*/ 417481 h 553974"/>
                    <a:gd name="connsiteX529" fmla="*/ 469202 w 526922"/>
                    <a:gd name="connsiteY529" fmla="*/ 302038 h 553974"/>
                    <a:gd name="connsiteX530" fmla="*/ 463867 w 526922"/>
                    <a:gd name="connsiteY530" fmla="*/ 303848 h 553974"/>
                    <a:gd name="connsiteX531" fmla="*/ 434340 w 526922"/>
                    <a:gd name="connsiteY531" fmla="*/ 307372 h 553974"/>
                    <a:gd name="connsiteX532" fmla="*/ 434340 w 526922"/>
                    <a:gd name="connsiteY532" fmla="*/ 288417 h 553974"/>
                    <a:gd name="connsiteX533" fmla="*/ 430530 w 526922"/>
                    <a:gd name="connsiteY533" fmla="*/ 284702 h 553974"/>
                    <a:gd name="connsiteX534" fmla="*/ 426530 w 526922"/>
                    <a:gd name="connsiteY534" fmla="*/ 288417 h 553974"/>
                    <a:gd name="connsiteX535" fmla="*/ 426530 w 526922"/>
                    <a:gd name="connsiteY535" fmla="*/ 307943 h 553974"/>
                    <a:gd name="connsiteX536" fmla="*/ 324612 w 526922"/>
                    <a:gd name="connsiteY536" fmla="*/ 311848 h 553974"/>
                    <a:gd name="connsiteX537" fmla="*/ 324612 w 526922"/>
                    <a:gd name="connsiteY537" fmla="*/ 287084 h 553974"/>
                    <a:gd name="connsiteX538" fmla="*/ 321373 w 526922"/>
                    <a:gd name="connsiteY538" fmla="*/ 283559 h 553974"/>
                    <a:gd name="connsiteX539" fmla="*/ 317944 w 526922"/>
                    <a:gd name="connsiteY539" fmla="*/ 287084 h 553974"/>
                    <a:gd name="connsiteX540" fmla="*/ 317944 w 526922"/>
                    <a:gd name="connsiteY540" fmla="*/ 311944 h 553974"/>
                    <a:gd name="connsiteX541" fmla="*/ 251460 w 526922"/>
                    <a:gd name="connsiteY541" fmla="*/ 312515 h 553974"/>
                    <a:gd name="connsiteX542" fmla="*/ 251460 w 526922"/>
                    <a:gd name="connsiteY542" fmla="*/ 281940 h 553974"/>
                    <a:gd name="connsiteX543" fmla="*/ 247364 w 526922"/>
                    <a:gd name="connsiteY543" fmla="*/ 278035 h 553974"/>
                    <a:gd name="connsiteX544" fmla="*/ 243840 w 526922"/>
                    <a:gd name="connsiteY544" fmla="*/ 281940 h 553974"/>
                    <a:gd name="connsiteX545" fmla="*/ 243840 w 526922"/>
                    <a:gd name="connsiteY545" fmla="*/ 312611 h 553974"/>
                    <a:gd name="connsiteX546" fmla="*/ 238696 w 526922"/>
                    <a:gd name="connsiteY546" fmla="*/ 312611 h 553974"/>
                    <a:gd name="connsiteX547" fmla="*/ 179642 w 526922"/>
                    <a:gd name="connsiteY547" fmla="*/ 312325 h 553974"/>
                    <a:gd name="connsiteX548" fmla="*/ 179642 w 526922"/>
                    <a:gd name="connsiteY548" fmla="*/ 284893 h 553974"/>
                    <a:gd name="connsiteX549" fmla="*/ 175641 w 526922"/>
                    <a:gd name="connsiteY549" fmla="*/ 281464 h 553974"/>
                    <a:gd name="connsiteX550" fmla="*/ 171831 w 526922"/>
                    <a:gd name="connsiteY550" fmla="*/ 284893 h 553974"/>
                    <a:gd name="connsiteX551" fmla="*/ 171831 w 526922"/>
                    <a:gd name="connsiteY551" fmla="*/ 312134 h 553974"/>
                    <a:gd name="connsiteX552" fmla="*/ 65246 w 526922"/>
                    <a:gd name="connsiteY552" fmla="*/ 308896 h 553974"/>
                    <a:gd name="connsiteX553" fmla="*/ 65342 w 526922"/>
                    <a:gd name="connsiteY553" fmla="*/ 308896 h 553974"/>
                    <a:gd name="connsiteX554" fmla="*/ 65342 w 526922"/>
                    <a:gd name="connsiteY554" fmla="*/ 263176 h 553974"/>
                    <a:gd name="connsiteX555" fmla="*/ 95250 w 526922"/>
                    <a:gd name="connsiteY555" fmla="*/ 264986 h 553974"/>
                    <a:gd name="connsiteX556" fmla="*/ 107632 w 526922"/>
                    <a:gd name="connsiteY556" fmla="*/ 265843 h 553974"/>
                    <a:gd name="connsiteX557" fmla="*/ 107632 w 526922"/>
                    <a:gd name="connsiteY557" fmla="*/ 298133 h 553974"/>
                    <a:gd name="connsiteX558" fmla="*/ 111061 w 526922"/>
                    <a:gd name="connsiteY558" fmla="*/ 301562 h 553974"/>
                    <a:gd name="connsiteX559" fmla="*/ 114300 w 526922"/>
                    <a:gd name="connsiteY559" fmla="*/ 298133 h 553974"/>
                    <a:gd name="connsiteX560" fmla="*/ 114300 w 526922"/>
                    <a:gd name="connsiteY560" fmla="*/ 266224 h 553974"/>
                    <a:gd name="connsiteX561" fmla="*/ 260985 w 526922"/>
                    <a:gd name="connsiteY561" fmla="*/ 268415 h 553974"/>
                    <a:gd name="connsiteX562" fmla="*/ 267653 w 526922"/>
                    <a:gd name="connsiteY562" fmla="*/ 268415 h 553974"/>
                    <a:gd name="connsiteX563" fmla="*/ 269748 w 526922"/>
                    <a:gd name="connsiteY563" fmla="*/ 269748 h 553974"/>
                    <a:gd name="connsiteX564" fmla="*/ 272225 w 526922"/>
                    <a:gd name="connsiteY564" fmla="*/ 268415 h 553974"/>
                    <a:gd name="connsiteX565" fmla="*/ 426720 w 526922"/>
                    <a:gd name="connsiteY565" fmla="*/ 264986 h 553974"/>
                    <a:gd name="connsiteX566" fmla="*/ 453961 w 526922"/>
                    <a:gd name="connsiteY566" fmla="*/ 263366 h 553974"/>
                    <a:gd name="connsiteX567" fmla="*/ 453961 w 526922"/>
                    <a:gd name="connsiteY567" fmla="*/ 275368 h 553974"/>
                    <a:gd name="connsiteX568" fmla="*/ 457771 w 526922"/>
                    <a:gd name="connsiteY568" fmla="*/ 278797 h 553974"/>
                    <a:gd name="connsiteX569" fmla="*/ 461963 w 526922"/>
                    <a:gd name="connsiteY569" fmla="*/ 275368 h 553974"/>
                    <a:gd name="connsiteX570" fmla="*/ 461963 w 526922"/>
                    <a:gd name="connsiteY570" fmla="*/ 262795 h 553974"/>
                    <a:gd name="connsiteX571" fmla="*/ 469202 w 526922"/>
                    <a:gd name="connsiteY571" fmla="*/ 262128 h 553974"/>
                    <a:gd name="connsiteX572" fmla="*/ 469202 w 526922"/>
                    <a:gd name="connsiteY572" fmla="*/ 301942 h 553974"/>
                    <a:gd name="connsiteX573" fmla="*/ 490919 w 526922"/>
                    <a:gd name="connsiteY573" fmla="*/ 252127 h 553974"/>
                    <a:gd name="connsiteX574" fmla="*/ 471011 w 526922"/>
                    <a:gd name="connsiteY574" fmla="*/ 254794 h 553974"/>
                    <a:gd name="connsiteX575" fmla="*/ 469202 w 526922"/>
                    <a:gd name="connsiteY575" fmla="*/ 254603 h 553974"/>
                    <a:gd name="connsiteX576" fmla="*/ 469202 w 526922"/>
                    <a:gd name="connsiteY576" fmla="*/ 254984 h 553974"/>
                    <a:gd name="connsiteX577" fmla="*/ 461963 w 526922"/>
                    <a:gd name="connsiteY577" fmla="*/ 255556 h 553974"/>
                    <a:gd name="connsiteX578" fmla="*/ 461963 w 526922"/>
                    <a:gd name="connsiteY578" fmla="*/ 255175 h 553974"/>
                    <a:gd name="connsiteX579" fmla="*/ 457771 w 526922"/>
                    <a:gd name="connsiteY579" fmla="*/ 251555 h 553974"/>
                    <a:gd name="connsiteX580" fmla="*/ 456057 w 526922"/>
                    <a:gd name="connsiteY580" fmla="*/ 252031 h 553974"/>
                    <a:gd name="connsiteX581" fmla="*/ 456057 w 526922"/>
                    <a:gd name="connsiteY581" fmla="*/ 233363 h 553974"/>
                    <a:gd name="connsiteX582" fmla="*/ 452819 w 526922"/>
                    <a:gd name="connsiteY582" fmla="*/ 229838 h 553974"/>
                    <a:gd name="connsiteX583" fmla="*/ 449580 w 526922"/>
                    <a:gd name="connsiteY583" fmla="*/ 233363 h 553974"/>
                    <a:gd name="connsiteX584" fmla="*/ 449580 w 526922"/>
                    <a:gd name="connsiteY584" fmla="*/ 256413 h 553974"/>
                    <a:gd name="connsiteX585" fmla="*/ 347663 w 526922"/>
                    <a:gd name="connsiteY585" fmla="*/ 260509 h 553974"/>
                    <a:gd name="connsiteX586" fmla="*/ 347663 w 526922"/>
                    <a:gd name="connsiteY586" fmla="*/ 231172 h 553974"/>
                    <a:gd name="connsiteX587" fmla="*/ 343662 w 526922"/>
                    <a:gd name="connsiteY587" fmla="*/ 227552 h 553974"/>
                    <a:gd name="connsiteX588" fmla="*/ 339852 w 526922"/>
                    <a:gd name="connsiteY588" fmla="*/ 231172 h 553974"/>
                    <a:gd name="connsiteX589" fmla="*/ 339852 w 526922"/>
                    <a:gd name="connsiteY589" fmla="*/ 260509 h 553974"/>
                    <a:gd name="connsiteX590" fmla="*/ 339852 w 526922"/>
                    <a:gd name="connsiteY590" fmla="*/ 260604 h 553974"/>
                    <a:gd name="connsiteX591" fmla="*/ 273177 w 526922"/>
                    <a:gd name="connsiteY591" fmla="*/ 261366 h 553974"/>
                    <a:gd name="connsiteX592" fmla="*/ 273177 w 526922"/>
                    <a:gd name="connsiteY592" fmla="*/ 225933 h 553974"/>
                    <a:gd name="connsiteX593" fmla="*/ 269653 w 526922"/>
                    <a:gd name="connsiteY593" fmla="*/ 222028 h 553974"/>
                    <a:gd name="connsiteX594" fmla="*/ 266605 w 526922"/>
                    <a:gd name="connsiteY594" fmla="*/ 225933 h 553974"/>
                    <a:gd name="connsiteX595" fmla="*/ 266605 w 526922"/>
                    <a:gd name="connsiteY595" fmla="*/ 261366 h 553974"/>
                    <a:gd name="connsiteX596" fmla="*/ 260890 w 526922"/>
                    <a:gd name="connsiteY596" fmla="*/ 261366 h 553974"/>
                    <a:gd name="connsiteX597" fmla="*/ 203359 w 526922"/>
                    <a:gd name="connsiteY597" fmla="*/ 260985 h 553974"/>
                    <a:gd name="connsiteX598" fmla="*/ 203359 w 526922"/>
                    <a:gd name="connsiteY598" fmla="*/ 229934 h 553974"/>
                    <a:gd name="connsiteX599" fmla="*/ 199549 w 526922"/>
                    <a:gd name="connsiteY599" fmla="*/ 226504 h 553974"/>
                    <a:gd name="connsiteX600" fmla="*/ 195548 w 526922"/>
                    <a:gd name="connsiteY600" fmla="*/ 229934 h 553974"/>
                    <a:gd name="connsiteX601" fmla="*/ 195548 w 526922"/>
                    <a:gd name="connsiteY601" fmla="*/ 260890 h 553974"/>
                    <a:gd name="connsiteX602" fmla="*/ 113157 w 526922"/>
                    <a:gd name="connsiteY602" fmla="*/ 258604 h 553974"/>
                    <a:gd name="connsiteX603" fmla="*/ 110966 w 526922"/>
                    <a:gd name="connsiteY603" fmla="*/ 257270 h 553974"/>
                    <a:gd name="connsiteX604" fmla="*/ 108775 w 526922"/>
                    <a:gd name="connsiteY604" fmla="*/ 258413 h 553974"/>
                    <a:gd name="connsiteX605" fmla="*/ 30480 w 526922"/>
                    <a:gd name="connsiteY605" fmla="*/ 252127 h 553974"/>
                    <a:gd name="connsiteX606" fmla="*/ 30480 w 526922"/>
                    <a:gd name="connsiteY606" fmla="*/ 200025 h 553974"/>
                    <a:gd name="connsiteX607" fmla="*/ 46768 w 526922"/>
                    <a:gd name="connsiteY607" fmla="*/ 202978 h 553974"/>
                    <a:gd name="connsiteX608" fmla="*/ 46768 w 526922"/>
                    <a:gd name="connsiteY608" fmla="*/ 245936 h 553974"/>
                    <a:gd name="connsiteX609" fmla="*/ 50673 w 526922"/>
                    <a:gd name="connsiteY609" fmla="*/ 249936 h 553974"/>
                    <a:gd name="connsiteX610" fmla="*/ 54102 w 526922"/>
                    <a:gd name="connsiteY610" fmla="*/ 245936 h 553974"/>
                    <a:gd name="connsiteX611" fmla="*/ 54102 w 526922"/>
                    <a:gd name="connsiteY611" fmla="*/ 203930 h 553974"/>
                    <a:gd name="connsiteX612" fmla="*/ 66580 w 526922"/>
                    <a:gd name="connsiteY612" fmla="*/ 205264 h 553974"/>
                    <a:gd name="connsiteX613" fmla="*/ 79724 w 526922"/>
                    <a:gd name="connsiteY613" fmla="*/ 207073 h 553974"/>
                    <a:gd name="connsiteX614" fmla="*/ 79724 w 526922"/>
                    <a:gd name="connsiteY614" fmla="*/ 253460 h 553974"/>
                    <a:gd name="connsiteX615" fmla="*/ 83629 w 526922"/>
                    <a:gd name="connsiteY615" fmla="*/ 256889 h 553974"/>
                    <a:gd name="connsiteX616" fmla="*/ 87058 w 526922"/>
                    <a:gd name="connsiteY616" fmla="*/ 253460 h 553974"/>
                    <a:gd name="connsiteX617" fmla="*/ 87058 w 526922"/>
                    <a:gd name="connsiteY617" fmla="*/ 207931 h 553974"/>
                    <a:gd name="connsiteX618" fmla="*/ 122206 w 526922"/>
                    <a:gd name="connsiteY618" fmla="*/ 210979 h 553974"/>
                    <a:gd name="connsiteX619" fmla="*/ 129064 w 526922"/>
                    <a:gd name="connsiteY619" fmla="*/ 211265 h 553974"/>
                    <a:gd name="connsiteX620" fmla="*/ 129064 w 526922"/>
                    <a:gd name="connsiteY620" fmla="*/ 244126 h 553974"/>
                    <a:gd name="connsiteX621" fmla="*/ 133064 w 526922"/>
                    <a:gd name="connsiteY621" fmla="*/ 248126 h 553974"/>
                    <a:gd name="connsiteX622" fmla="*/ 136874 w 526922"/>
                    <a:gd name="connsiteY622" fmla="*/ 244126 h 553974"/>
                    <a:gd name="connsiteX623" fmla="*/ 136874 w 526922"/>
                    <a:gd name="connsiteY623" fmla="*/ 211550 h 553974"/>
                    <a:gd name="connsiteX624" fmla="*/ 288322 w 526922"/>
                    <a:gd name="connsiteY624" fmla="*/ 214979 h 553974"/>
                    <a:gd name="connsiteX625" fmla="*/ 297466 w 526922"/>
                    <a:gd name="connsiteY625" fmla="*/ 214979 h 553974"/>
                    <a:gd name="connsiteX626" fmla="*/ 297656 w 526922"/>
                    <a:gd name="connsiteY626" fmla="*/ 214979 h 553974"/>
                    <a:gd name="connsiteX627" fmla="*/ 297847 w 526922"/>
                    <a:gd name="connsiteY627" fmla="*/ 214979 h 553974"/>
                    <a:gd name="connsiteX628" fmla="*/ 454533 w 526922"/>
                    <a:gd name="connsiteY628" fmla="*/ 211074 h 553974"/>
                    <a:gd name="connsiteX629" fmla="*/ 476631 w 526922"/>
                    <a:gd name="connsiteY629" fmla="*/ 209264 h 553974"/>
                    <a:gd name="connsiteX630" fmla="*/ 476631 w 526922"/>
                    <a:gd name="connsiteY630" fmla="*/ 220694 h 553974"/>
                    <a:gd name="connsiteX631" fmla="*/ 479869 w 526922"/>
                    <a:gd name="connsiteY631" fmla="*/ 224123 h 553974"/>
                    <a:gd name="connsiteX632" fmla="*/ 483489 w 526922"/>
                    <a:gd name="connsiteY632" fmla="*/ 220694 h 553974"/>
                    <a:gd name="connsiteX633" fmla="*/ 483489 w 526922"/>
                    <a:gd name="connsiteY633" fmla="*/ 208598 h 553974"/>
                    <a:gd name="connsiteX634" fmla="*/ 490728 w 526922"/>
                    <a:gd name="connsiteY634" fmla="*/ 207836 h 553974"/>
                    <a:gd name="connsiteX635" fmla="*/ 490728 w 526922"/>
                    <a:gd name="connsiteY635" fmla="*/ 252127 h 553974"/>
                    <a:gd name="connsiteX636" fmla="*/ 519494 w 526922"/>
                    <a:gd name="connsiteY636" fmla="*/ 196310 h 553974"/>
                    <a:gd name="connsiteX637" fmla="*/ 483680 w 526922"/>
                    <a:gd name="connsiteY637" fmla="*/ 201454 h 553974"/>
                    <a:gd name="connsiteX638" fmla="*/ 483680 w 526922"/>
                    <a:gd name="connsiteY638" fmla="*/ 179832 h 553974"/>
                    <a:gd name="connsiteX639" fmla="*/ 480060 w 526922"/>
                    <a:gd name="connsiteY639" fmla="*/ 176117 h 553974"/>
                    <a:gd name="connsiteX640" fmla="*/ 476821 w 526922"/>
                    <a:gd name="connsiteY640" fmla="*/ 179832 h 553974"/>
                    <a:gd name="connsiteX641" fmla="*/ 476821 w 526922"/>
                    <a:gd name="connsiteY641" fmla="*/ 201930 h 553974"/>
                    <a:gd name="connsiteX642" fmla="*/ 374904 w 526922"/>
                    <a:gd name="connsiteY642" fmla="*/ 206407 h 553974"/>
                    <a:gd name="connsiteX643" fmla="*/ 375094 w 526922"/>
                    <a:gd name="connsiteY643" fmla="*/ 205645 h 553974"/>
                    <a:gd name="connsiteX644" fmla="*/ 375094 w 526922"/>
                    <a:gd name="connsiteY644" fmla="*/ 176213 h 553974"/>
                    <a:gd name="connsiteX645" fmla="*/ 371284 w 526922"/>
                    <a:gd name="connsiteY645" fmla="*/ 172784 h 553974"/>
                    <a:gd name="connsiteX646" fmla="*/ 367094 w 526922"/>
                    <a:gd name="connsiteY646" fmla="*/ 176213 h 553974"/>
                    <a:gd name="connsiteX647" fmla="*/ 367094 w 526922"/>
                    <a:gd name="connsiteY647" fmla="*/ 205645 h 553974"/>
                    <a:gd name="connsiteX648" fmla="*/ 367379 w 526922"/>
                    <a:gd name="connsiteY648" fmla="*/ 206502 h 553974"/>
                    <a:gd name="connsiteX649" fmla="*/ 301752 w 526922"/>
                    <a:gd name="connsiteY649" fmla="*/ 207264 h 553974"/>
                    <a:gd name="connsiteX650" fmla="*/ 301752 w 526922"/>
                    <a:gd name="connsiteY650" fmla="*/ 171069 h 553974"/>
                    <a:gd name="connsiteX651" fmla="*/ 297942 w 526922"/>
                    <a:gd name="connsiteY651" fmla="*/ 167164 h 553974"/>
                    <a:gd name="connsiteX652" fmla="*/ 293942 w 526922"/>
                    <a:gd name="connsiteY652" fmla="*/ 171069 h 553974"/>
                    <a:gd name="connsiteX653" fmla="*/ 293942 w 526922"/>
                    <a:gd name="connsiteY653" fmla="*/ 207359 h 553974"/>
                    <a:gd name="connsiteX654" fmla="*/ 288607 w 526922"/>
                    <a:gd name="connsiteY654" fmla="*/ 207359 h 553974"/>
                    <a:gd name="connsiteX655" fmla="*/ 229743 w 526922"/>
                    <a:gd name="connsiteY655" fmla="*/ 206883 h 553974"/>
                    <a:gd name="connsiteX656" fmla="*/ 229743 w 526922"/>
                    <a:gd name="connsiteY656" fmla="*/ 176308 h 553974"/>
                    <a:gd name="connsiteX657" fmla="*/ 225647 w 526922"/>
                    <a:gd name="connsiteY657" fmla="*/ 172879 h 553974"/>
                    <a:gd name="connsiteX658" fmla="*/ 222123 w 526922"/>
                    <a:gd name="connsiteY658" fmla="*/ 176308 h 553974"/>
                    <a:gd name="connsiteX659" fmla="*/ 222123 w 526922"/>
                    <a:gd name="connsiteY659" fmla="*/ 206788 h 553974"/>
                    <a:gd name="connsiteX660" fmla="*/ 135731 w 526922"/>
                    <a:gd name="connsiteY660" fmla="*/ 204121 h 553974"/>
                    <a:gd name="connsiteX661" fmla="*/ 133350 w 526922"/>
                    <a:gd name="connsiteY661" fmla="*/ 203740 h 553974"/>
                    <a:gd name="connsiteX662" fmla="*/ 131445 w 526922"/>
                    <a:gd name="connsiteY662" fmla="*/ 203930 h 553974"/>
                    <a:gd name="connsiteX663" fmla="*/ 70390 w 526922"/>
                    <a:gd name="connsiteY663" fmla="*/ 199073 h 553974"/>
                    <a:gd name="connsiteX664" fmla="*/ 70390 w 526922"/>
                    <a:gd name="connsiteY664" fmla="*/ 198120 h 553974"/>
                    <a:gd name="connsiteX665" fmla="*/ 67437 w 526922"/>
                    <a:gd name="connsiteY665" fmla="*/ 197929 h 553974"/>
                    <a:gd name="connsiteX666" fmla="*/ 67342 w 526922"/>
                    <a:gd name="connsiteY666" fmla="*/ 196882 h 553974"/>
                    <a:gd name="connsiteX667" fmla="*/ 59150 w 526922"/>
                    <a:gd name="connsiteY667" fmla="*/ 196882 h 553974"/>
                    <a:gd name="connsiteX668" fmla="*/ 57721 w 526922"/>
                    <a:gd name="connsiteY668" fmla="*/ 196406 h 553974"/>
                    <a:gd name="connsiteX669" fmla="*/ 57721 w 526922"/>
                    <a:gd name="connsiteY669" fmla="*/ 190214 h 553974"/>
                    <a:gd name="connsiteX670" fmla="*/ 59055 w 526922"/>
                    <a:gd name="connsiteY670" fmla="*/ 189929 h 553974"/>
                    <a:gd name="connsiteX671" fmla="*/ 57721 w 526922"/>
                    <a:gd name="connsiteY671" fmla="*/ 188976 h 553974"/>
                    <a:gd name="connsiteX672" fmla="*/ 57721 w 526922"/>
                    <a:gd name="connsiteY672" fmla="*/ 144494 h 553974"/>
                    <a:gd name="connsiteX673" fmla="*/ 72866 w 526922"/>
                    <a:gd name="connsiteY673" fmla="*/ 145447 h 553974"/>
                    <a:gd name="connsiteX674" fmla="*/ 72866 w 526922"/>
                    <a:gd name="connsiteY674" fmla="*/ 190500 h 553974"/>
                    <a:gd name="connsiteX675" fmla="*/ 76295 w 526922"/>
                    <a:gd name="connsiteY675" fmla="*/ 194500 h 553974"/>
                    <a:gd name="connsiteX676" fmla="*/ 79915 w 526922"/>
                    <a:gd name="connsiteY676" fmla="*/ 190500 h 553974"/>
                    <a:gd name="connsiteX677" fmla="*/ 79915 w 526922"/>
                    <a:gd name="connsiteY677" fmla="*/ 145828 h 553974"/>
                    <a:gd name="connsiteX678" fmla="*/ 89154 w 526922"/>
                    <a:gd name="connsiteY678" fmla="*/ 146304 h 553974"/>
                    <a:gd name="connsiteX679" fmla="*/ 108775 w 526922"/>
                    <a:gd name="connsiteY679" fmla="*/ 147828 h 553974"/>
                    <a:gd name="connsiteX680" fmla="*/ 107632 w 526922"/>
                    <a:gd name="connsiteY680" fmla="*/ 150495 h 553974"/>
                    <a:gd name="connsiteX681" fmla="*/ 107632 w 526922"/>
                    <a:gd name="connsiteY681" fmla="*/ 197644 h 553974"/>
                    <a:gd name="connsiteX682" fmla="*/ 111061 w 526922"/>
                    <a:gd name="connsiteY682" fmla="*/ 201263 h 553974"/>
                    <a:gd name="connsiteX683" fmla="*/ 114300 w 526922"/>
                    <a:gd name="connsiteY683" fmla="*/ 197644 h 553974"/>
                    <a:gd name="connsiteX684" fmla="*/ 114300 w 526922"/>
                    <a:gd name="connsiteY684" fmla="*/ 150495 h 553974"/>
                    <a:gd name="connsiteX685" fmla="*/ 113443 w 526922"/>
                    <a:gd name="connsiteY685" fmla="*/ 148114 h 553974"/>
                    <a:gd name="connsiteX686" fmla="*/ 157829 w 526922"/>
                    <a:gd name="connsiteY686" fmla="*/ 150304 h 553974"/>
                    <a:gd name="connsiteX687" fmla="*/ 156972 w 526922"/>
                    <a:gd name="connsiteY687" fmla="*/ 152305 h 553974"/>
                    <a:gd name="connsiteX688" fmla="*/ 156972 w 526922"/>
                    <a:gd name="connsiteY688" fmla="*/ 189262 h 553974"/>
                    <a:gd name="connsiteX689" fmla="*/ 161068 w 526922"/>
                    <a:gd name="connsiteY689" fmla="*/ 193262 h 553974"/>
                    <a:gd name="connsiteX690" fmla="*/ 164592 w 526922"/>
                    <a:gd name="connsiteY690" fmla="*/ 189262 h 553974"/>
                    <a:gd name="connsiteX691" fmla="*/ 164592 w 526922"/>
                    <a:gd name="connsiteY691" fmla="*/ 152305 h 553974"/>
                    <a:gd name="connsiteX692" fmla="*/ 163925 w 526922"/>
                    <a:gd name="connsiteY692" fmla="*/ 150495 h 553974"/>
                    <a:gd name="connsiteX693" fmla="*/ 255461 w 526922"/>
                    <a:gd name="connsiteY693" fmla="*/ 151924 h 553974"/>
                    <a:gd name="connsiteX694" fmla="*/ 264128 w 526922"/>
                    <a:gd name="connsiteY694" fmla="*/ 151924 h 553974"/>
                    <a:gd name="connsiteX695" fmla="*/ 264223 w 526922"/>
                    <a:gd name="connsiteY695" fmla="*/ 151924 h 553974"/>
                    <a:gd name="connsiteX696" fmla="*/ 264319 w 526922"/>
                    <a:gd name="connsiteY696" fmla="*/ 151924 h 553974"/>
                    <a:gd name="connsiteX697" fmla="*/ 421577 w 526922"/>
                    <a:gd name="connsiteY697" fmla="*/ 146304 h 553974"/>
                    <a:gd name="connsiteX698" fmla="*/ 482346 w 526922"/>
                    <a:gd name="connsiteY698" fmla="*/ 141256 h 553974"/>
                    <a:gd name="connsiteX699" fmla="*/ 482155 w 526922"/>
                    <a:gd name="connsiteY699" fmla="*/ 141923 h 553974"/>
                    <a:gd name="connsiteX700" fmla="*/ 505206 w 526922"/>
                    <a:gd name="connsiteY700" fmla="*/ 142399 h 553974"/>
                    <a:gd name="connsiteX701" fmla="*/ 504444 w 526922"/>
                    <a:gd name="connsiteY701" fmla="*/ 144399 h 553974"/>
                    <a:gd name="connsiteX702" fmla="*/ 504444 w 526922"/>
                    <a:gd name="connsiteY702" fmla="*/ 164592 h 553974"/>
                    <a:gd name="connsiteX703" fmla="*/ 508254 w 526922"/>
                    <a:gd name="connsiteY703" fmla="*/ 168212 h 553974"/>
                    <a:gd name="connsiteX704" fmla="*/ 512255 w 526922"/>
                    <a:gd name="connsiteY704" fmla="*/ 164592 h 553974"/>
                    <a:gd name="connsiteX705" fmla="*/ 512255 w 526922"/>
                    <a:gd name="connsiteY705" fmla="*/ 144399 h 553974"/>
                    <a:gd name="connsiteX706" fmla="*/ 511492 w 526922"/>
                    <a:gd name="connsiteY706" fmla="*/ 142494 h 553974"/>
                    <a:gd name="connsiteX707" fmla="*/ 519494 w 526922"/>
                    <a:gd name="connsiteY707" fmla="*/ 142685 h 553974"/>
                    <a:gd name="connsiteX708" fmla="*/ 519494 w 526922"/>
                    <a:gd name="connsiteY708" fmla="*/ 196406 h 5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Lst>
                  <a:rect l="l" t="t" r="r" b="b"/>
                  <a:pathLst>
                    <a:path w="526922" h="553974">
                      <a:moveTo>
                        <a:pt x="523208" y="135065"/>
                      </a:moveTo>
                      <a:lnTo>
                        <a:pt x="493967" y="135065"/>
                      </a:lnTo>
                      <a:cubicBezTo>
                        <a:pt x="493967" y="134588"/>
                        <a:pt x="493967" y="134017"/>
                        <a:pt x="493967" y="133540"/>
                      </a:cubicBezTo>
                      <a:lnTo>
                        <a:pt x="493967" y="82772"/>
                      </a:lnTo>
                      <a:lnTo>
                        <a:pt x="486346" y="82772"/>
                      </a:lnTo>
                      <a:lnTo>
                        <a:pt x="486346" y="133540"/>
                      </a:lnTo>
                      <a:cubicBezTo>
                        <a:pt x="482727" y="135350"/>
                        <a:pt x="470059" y="137160"/>
                        <a:pt x="450532" y="138779"/>
                      </a:cubicBezTo>
                      <a:lnTo>
                        <a:pt x="450532" y="115062"/>
                      </a:lnTo>
                      <a:cubicBezTo>
                        <a:pt x="450532" y="112776"/>
                        <a:pt x="449009" y="111062"/>
                        <a:pt x="446913" y="111062"/>
                      </a:cubicBezTo>
                      <a:cubicBezTo>
                        <a:pt x="445198" y="111062"/>
                        <a:pt x="443675" y="112776"/>
                        <a:pt x="443675" y="115062"/>
                      </a:cubicBezTo>
                      <a:lnTo>
                        <a:pt x="443675" y="139160"/>
                      </a:lnTo>
                      <a:cubicBezTo>
                        <a:pt x="443675" y="139160"/>
                        <a:pt x="443675" y="139160"/>
                        <a:pt x="443675" y="139160"/>
                      </a:cubicBezTo>
                      <a:cubicBezTo>
                        <a:pt x="418433" y="140970"/>
                        <a:pt x="383572" y="142494"/>
                        <a:pt x="341852" y="143446"/>
                      </a:cubicBezTo>
                      <a:cubicBezTo>
                        <a:pt x="341852" y="143161"/>
                        <a:pt x="341852" y="142875"/>
                        <a:pt x="341852" y="142589"/>
                      </a:cubicBezTo>
                      <a:lnTo>
                        <a:pt x="341852" y="113252"/>
                      </a:lnTo>
                      <a:cubicBezTo>
                        <a:pt x="341852" y="111538"/>
                        <a:pt x="341852" y="109633"/>
                        <a:pt x="338042" y="109633"/>
                      </a:cubicBezTo>
                      <a:cubicBezTo>
                        <a:pt x="335661" y="109633"/>
                        <a:pt x="333851" y="111538"/>
                        <a:pt x="333851" y="113252"/>
                      </a:cubicBezTo>
                      <a:lnTo>
                        <a:pt x="333851" y="142589"/>
                      </a:lnTo>
                      <a:cubicBezTo>
                        <a:pt x="333851" y="142589"/>
                        <a:pt x="333946" y="143256"/>
                        <a:pt x="334137" y="143637"/>
                      </a:cubicBezTo>
                      <a:cubicBezTo>
                        <a:pt x="313373" y="144018"/>
                        <a:pt x="290989" y="144304"/>
                        <a:pt x="267462" y="144399"/>
                      </a:cubicBezTo>
                      <a:lnTo>
                        <a:pt x="267462" y="107632"/>
                      </a:lnTo>
                      <a:cubicBezTo>
                        <a:pt x="267462" y="105918"/>
                        <a:pt x="265843" y="104203"/>
                        <a:pt x="264223" y="104203"/>
                      </a:cubicBezTo>
                      <a:cubicBezTo>
                        <a:pt x="262414" y="104203"/>
                        <a:pt x="260794" y="105918"/>
                        <a:pt x="260794" y="107632"/>
                      </a:cubicBezTo>
                      <a:lnTo>
                        <a:pt x="260794" y="144494"/>
                      </a:lnTo>
                      <a:cubicBezTo>
                        <a:pt x="258985" y="144494"/>
                        <a:pt x="257270" y="144494"/>
                        <a:pt x="255461" y="144494"/>
                      </a:cubicBezTo>
                      <a:cubicBezTo>
                        <a:pt x="235267" y="144494"/>
                        <a:pt x="216027" y="144304"/>
                        <a:pt x="197739" y="144113"/>
                      </a:cubicBezTo>
                      <a:lnTo>
                        <a:pt x="197739" y="113348"/>
                      </a:lnTo>
                      <a:cubicBezTo>
                        <a:pt x="197739" y="109728"/>
                        <a:pt x="195929" y="109728"/>
                        <a:pt x="194215" y="109728"/>
                      </a:cubicBezTo>
                      <a:cubicBezTo>
                        <a:pt x="191929" y="109728"/>
                        <a:pt x="190119" y="109728"/>
                        <a:pt x="190119" y="113348"/>
                      </a:cubicBezTo>
                      <a:lnTo>
                        <a:pt x="190119" y="144018"/>
                      </a:lnTo>
                      <a:cubicBezTo>
                        <a:pt x="98774" y="142589"/>
                        <a:pt x="35052" y="138208"/>
                        <a:pt x="24574" y="133540"/>
                      </a:cubicBezTo>
                      <a:lnTo>
                        <a:pt x="24574" y="85916"/>
                      </a:lnTo>
                      <a:cubicBezTo>
                        <a:pt x="29242" y="86487"/>
                        <a:pt x="34957" y="87058"/>
                        <a:pt x="41624" y="87630"/>
                      </a:cubicBezTo>
                      <a:lnTo>
                        <a:pt x="41624" y="127921"/>
                      </a:lnTo>
                      <a:cubicBezTo>
                        <a:pt x="41624" y="129635"/>
                        <a:pt x="43339" y="131350"/>
                        <a:pt x="45053" y="131350"/>
                      </a:cubicBezTo>
                      <a:cubicBezTo>
                        <a:pt x="46958" y="131350"/>
                        <a:pt x="48673" y="129635"/>
                        <a:pt x="48673" y="127921"/>
                      </a:cubicBezTo>
                      <a:lnTo>
                        <a:pt x="48673" y="88201"/>
                      </a:lnTo>
                      <a:cubicBezTo>
                        <a:pt x="55626" y="88678"/>
                        <a:pt x="63532" y="89154"/>
                        <a:pt x="72580" y="89630"/>
                      </a:cubicBezTo>
                      <a:cubicBezTo>
                        <a:pt x="73247" y="89630"/>
                        <a:pt x="74009" y="89630"/>
                        <a:pt x="74676" y="89630"/>
                      </a:cubicBezTo>
                      <a:lnTo>
                        <a:pt x="74676" y="134969"/>
                      </a:lnTo>
                      <a:cubicBezTo>
                        <a:pt x="74676" y="137255"/>
                        <a:pt x="76390" y="138970"/>
                        <a:pt x="78105" y="138970"/>
                      </a:cubicBezTo>
                      <a:cubicBezTo>
                        <a:pt x="80010" y="138970"/>
                        <a:pt x="81725" y="137255"/>
                        <a:pt x="81725" y="134969"/>
                      </a:cubicBezTo>
                      <a:lnTo>
                        <a:pt x="81725" y="89916"/>
                      </a:lnTo>
                      <a:cubicBezTo>
                        <a:pt x="94774" y="90488"/>
                        <a:pt x="108871" y="91059"/>
                        <a:pt x="123920" y="91535"/>
                      </a:cubicBezTo>
                      <a:lnTo>
                        <a:pt x="123920" y="126682"/>
                      </a:lnTo>
                      <a:cubicBezTo>
                        <a:pt x="123920" y="128397"/>
                        <a:pt x="125730" y="130112"/>
                        <a:pt x="128016" y="130112"/>
                      </a:cubicBezTo>
                      <a:cubicBezTo>
                        <a:pt x="129826" y="130112"/>
                        <a:pt x="131540" y="128397"/>
                        <a:pt x="131540" y="126682"/>
                      </a:cubicBezTo>
                      <a:lnTo>
                        <a:pt x="131540" y="91821"/>
                      </a:lnTo>
                      <a:cubicBezTo>
                        <a:pt x="164211" y="92869"/>
                        <a:pt x="200692" y="93726"/>
                        <a:pt x="238696" y="93726"/>
                      </a:cubicBezTo>
                      <a:cubicBezTo>
                        <a:pt x="241554" y="93726"/>
                        <a:pt x="244411" y="93726"/>
                        <a:pt x="247364" y="93726"/>
                      </a:cubicBezTo>
                      <a:cubicBezTo>
                        <a:pt x="247364" y="93726"/>
                        <a:pt x="247364" y="93726"/>
                        <a:pt x="247459" y="93726"/>
                      </a:cubicBezTo>
                      <a:cubicBezTo>
                        <a:pt x="247459" y="93726"/>
                        <a:pt x="247459" y="93726"/>
                        <a:pt x="247459" y="93726"/>
                      </a:cubicBezTo>
                      <a:cubicBezTo>
                        <a:pt x="306705" y="93536"/>
                        <a:pt x="362617" y="91345"/>
                        <a:pt x="404813" y="89535"/>
                      </a:cubicBezTo>
                      <a:cubicBezTo>
                        <a:pt x="446437" y="87535"/>
                        <a:pt x="463867" y="84773"/>
                        <a:pt x="471202" y="82105"/>
                      </a:cubicBezTo>
                      <a:lnTo>
                        <a:pt x="471202" y="102203"/>
                      </a:lnTo>
                      <a:cubicBezTo>
                        <a:pt x="471202" y="104489"/>
                        <a:pt x="472821" y="106299"/>
                        <a:pt x="474440" y="106299"/>
                      </a:cubicBezTo>
                      <a:cubicBezTo>
                        <a:pt x="476059" y="106299"/>
                        <a:pt x="477869" y="104489"/>
                        <a:pt x="477869" y="102203"/>
                      </a:cubicBezTo>
                      <a:lnTo>
                        <a:pt x="477869" y="81915"/>
                      </a:lnTo>
                      <a:cubicBezTo>
                        <a:pt x="477869" y="80486"/>
                        <a:pt x="477203" y="79343"/>
                        <a:pt x="476250" y="78581"/>
                      </a:cubicBezTo>
                      <a:cubicBezTo>
                        <a:pt x="476536" y="77915"/>
                        <a:pt x="476536" y="77343"/>
                        <a:pt x="476536" y="76772"/>
                      </a:cubicBezTo>
                      <a:lnTo>
                        <a:pt x="476536" y="17812"/>
                      </a:lnTo>
                      <a:lnTo>
                        <a:pt x="476536" y="17812"/>
                      </a:lnTo>
                      <a:lnTo>
                        <a:pt x="476536" y="17431"/>
                      </a:lnTo>
                      <a:cubicBezTo>
                        <a:pt x="476536" y="13335"/>
                        <a:pt x="476536" y="7810"/>
                        <a:pt x="404717" y="4096"/>
                      </a:cubicBezTo>
                      <a:cubicBezTo>
                        <a:pt x="360426" y="1905"/>
                        <a:pt x="300990" y="0"/>
                        <a:pt x="238506" y="0"/>
                      </a:cubicBezTo>
                      <a:cubicBezTo>
                        <a:pt x="176022" y="0"/>
                        <a:pt x="116681" y="1905"/>
                        <a:pt x="72390" y="4096"/>
                      </a:cubicBezTo>
                      <a:cubicBezTo>
                        <a:pt x="95" y="7810"/>
                        <a:pt x="95" y="13335"/>
                        <a:pt x="95" y="17431"/>
                      </a:cubicBezTo>
                      <a:lnTo>
                        <a:pt x="95" y="17717"/>
                      </a:lnTo>
                      <a:lnTo>
                        <a:pt x="95" y="17717"/>
                      </a:lnTo>
                      <a:lnTo>
                        <a:pt x="95" y="76772"/>
                      </a:lnTo>
                      <a:cubicBezTo>
                        <a:pt x="95" y="79057"/>
                        <a:pt x="95" y="82105"/>
                        <a:pt x="17335" y="84868"/>
                      </a:cubicBezTo>
                      <a:lnTo>
                        <a:pt x="17335" y="133445"/>
                      </a:lnTo>
                      <a:cubicBezTo>
                        <a:pt x="17335" y="137827"/>
                        <a:pt x="17526" y="140875"/>
                        <a:pt x="50482" y="143637"/>
                      </a:cubicBezTo>
                      <a:lnTo>
                        <a:pt x="50482" y="184404"/>
                      </a:lnTo>
                      <a:cubicBezTo>
                        <a:pt x="23050" y="187166"/>
                        <a:pt x="22860" y="190310"/>
                        <a:pt x="22860" y="194500"/>
                      </a:cubicBezTo>
                      <a:cubicBezTo>
                        <a:pt x="22860" y="195167"/>
                        <a:pt x="22860" y="195834"/>
                        <a:pt x="23431" y="196596"/>
                      </a:cubicBezTo>
                      <a:lnTo>
                        <a:pt x="22860" y="196596"/>
                      </a:lnTo>
                      <a:lnTo>
                        <a:pt x="22860" y="243554"/>
                      </a:lnTo>
                      <a:lnTo>
                        <a:pt x="3619" y="243554"/>
                      </a:lnTo>
                      <a:cubicBezTo>
                        <a:pt x="1905" y="243554"/>
                        <a:pt x="0" y="245269"/>
                        <a:pt x="0" y="247555"/>
                      </a:cubicBezTo>
                      <a:lnTo>
                        <a:pt x="0" y="362903"/>
                      </a:lnTo>
                      <a:cubicBezTo>
                        <a:pt x="0" y="365093"/>
                        <a:pt x="0" y="368046"/>
                        <a:pt x="17335" y="370904"/>
                      </a:cubicBezTo>
                      <a:lnTo>
                        <a:pt x="17335" y="420815"/>
                      </a:lnTo>
                      <a:cubicBezTo>
                        <a:pt x="17335" y="423196"/>
                        <a:pt x="17431" y="426053"/>
                        <a:pt x="33147" y="428720"/>
                      </a:cubicBezTo>
                      <a:lnTo>
                        <a:pt x="33147" y="469773"/>
                      </a:lnTo>
                      <a:cubicBezTo>
                        <a:pt x="24193" y="473012"/>
                        <a:pt x="18288" y="476250"/>
                        <a:pt x="17812" y="477679"/>
                      </a:cubicBezTo>
                      <a:cubicBezTo>
                        <a:pt x="17335" y="479108"/>
                        <a:pt x="17335" y="480250"/>
                        <a:pt x="17335" y="480441"/>
                      </a:cubicBezTo>
                      <a:cubicBezTo>
                        <a:pt x="17335" y="480441"/>
                        <a:pt x="17335" y="480441"/>
                        <a:pt x="17335" y="480441"/>
                      </a:cubicBezTo>
                      <a:lnTo>
                        <a:pt x="17335" y="537782"/>
                      </a:lnTo>
                      <a:cubicBezTo>
                        <a:pt x="17335" y="543020"/>
                        <a:pt x="17335" y="547116"/>
                        <a:pt x="88963" y="550545"/>
                      </a:cubicBezTo>
                      <a:cubicBezTo>
                        <a:pt x="133445" y="553974"/>
                        <a:pt x="192310" y="553974"/>
                        <a:pt x="255270" y="553974"/>
                      </a:cubicBezTo>
                      <a:cubicBezTo>
                        <a:pt x="318230" y="553974"/>
                        <a:pt x="377095" y="553974"/>
                        <a:pt x="421386" y="550545"/>
                      </a:cubicBezTo>
                      <a:cubicBezTo>
                        <a:pt x="493776" y="547116"/>
                        <a:pt x="493776" y="542925"/>
                        <a:pt x="493776" y="537782"/>
                      </a:cubicBezTo>
                      <a:lnTo>
                        <a:pt x="493776" y="487394"/>
                      </a:lnTo>
                      <a:cubicBezTo>
                        <a:pt x="509492" y="484727"/>
                        <a:pt x="509588" y="482632"/>
                        <a:pt x="509588" y="480441"/>
                      </a:cubicBezTo>
                      <a:lnTo>
                        <a:pt x="509588" y="420815"/>
                      </a:lnTo>
                      <a:cubicBezTo>
                        <a:pt x="509588" y="420815"/>
                        <a:pt x="509588" y="420815"/>
                        <a:pt x="509588" y="420815"/>
                      </a:cubicBezTo>
                      <a:cubicBezTo>
                        <a:pt x="509588" y="418814"/>
                        <a:pt x="509302" y="415957"/>
                        <a:pt x="494729" y="413290"/>
                      </a:cubicBezTo>
                      <a:cubicBezTo>
                        <a:pt x="494443" y="413480"/>
                        <a:pt x="494157" y="413575"/>
                        <a:pt x="493776" y="413766"/>
                      </a:cubicBezTo>
                      <a:lnTo>
                        <a:pt x="493776" y="362426"/>
                      </a:lnTo>
                      <a:cubicBezTo>
                        <a:pt x="493776" y="360521"/>
                        <a:pt x="491490" y="358807"/>
                        <a:pt x="489775" y="358807"/>
                      </a:cubicBezTo>
                      <a:lnTo>
                        <a:pt x="476440" y="358807"/>
                      </a:lnTo>
                      <a:lnTo>
                        <a:pt x="476440" y="261175"/>
                      </a:lnTo>
                      <a:cubicBezTo>
                        <a:pt x="498062" y="258509"/>
                        <a:pt x="498157" y="255556"/>
                        <a:pt x="498157" y="251936"/>
                      </a:cubicBezTo>
                      <a:lnTo>
                        <a:pt x="498157" y="206788"/>
                      </a:lnTo>
                      <a:cubicBezTo>
                        <a:pt x="526828" y="203359"/>
                        <a:pt x="526923" y="200501"/>
                        <a:pt x="526923" y="197834"/>
                      </a:cubicBezTo>
                      <a:lnTo>
                        <a:pt x="526923" y="138970"/>
                      </a:lnTo>
                      <a:cubicBezTo>
                        <a:pt x="526923" y="137255"/>
                        <a:pt x="524637" y="134969"/>
                        <a:pt x="522923" y="134969"/>
                      </a:cubicBezTo>
                      <a:close/>
                      <a:moveTo>
                        <a:pt x="257746" y="7906"/>
                      </a:moveTo>
                      <a:cubicBezTo>
                        <a:pt x="259652" y="7906"/>
                        <a:pt x="261461" y="7906"/>
                        <a:pt x="263366" y="7906"/>
                      </a:cubicBezTo>
                      <a:cubicBezTo>
                        <a:pt x="267748" y="7906"/>
                        <a:pt x="272034" y="7906"/>
                        <a:pt x="276320" y="7906"/>
                      </a:cubicBezTo>
                      <a:cubicBezTo>
                        <a:pt x="278416" y="7906"/>
                        <a:pt x="280511" y="7906"/>
                        <a:pt x="282607" y="7906"/>
                      </a:cubicBezTo>
                      <a:cubicBezTo>
                        <a:pt x="286893" y="7906"/>
                        <a:pt x="291084" y="7906"/>
                        <a:pt x="295275" y="8001"/>
                      </a:cubicBezTo>
                      <a:cubicBezTo>
                        <a:pt x="296990" y="8001"/>
                        <a:pt x="298704" y="8001"/>
                        <a:pt x="300419" y="8001"/>
                      </a:cubicBezTo>
                      <a:cubicBezTo>
                        <a:pt x="306038" y="8001"/>
                        <a:pt x="311658" y="8192"/>
                        <a:pt x="317087" y="8287"/>
                      </a:cubicBezTo>
                      <a:cubicBezTo>
                        <a:pt x="318516" y="8287"/>
                        <a:pt x="319850" y="8287"/>
                        <a:pt x="321183" y="8287"/>
                      </a:cubicBezTo>
                      <a:cubicBezTo>
                        <a:pt x="325279" y="8287"/>
                        <a:pt x="329279" y="8477"/>
                        <a:pt x="333280" y="8573"/>
                      </a:cubicBezTo>
                      <a:cubicBezTo>
                        <a:pt x="335280" y="8573"/>
                        <a:pt x="337280" y="8573"/>
                        <a:pt x="339376" y="8668"/>
                      </a:cubicBezTo>
                      <a:cubicBezTo>
                        <a:pt x="342709" y="8668"/>
                        <a:pt x="345948" y="8858"/>
                        <a:pt x="349091" y="8953"/>
                      </a:cubicBezTo>
                      <a:cubicBezTo>
                        <a:pt x="351092" y="8953"/>
                        <a:pt x="353092" y="9049"/>
                        <a:pt x="354997" y="9144"/>
                      </a:cubicBezTo>
                      <a:cubicBezTo>
                        <a:pt x="358426" y="9239"/>
                        <a:pt x="361759" y="9334"/>
                        <a:pt x="364998" y="9430"/>
                      </a:cubicBezTo>
                      <a:cubicBezTo>
                        <a:pt x="366522" y="9430"/>
                        <a:pt x="368046" y="9525"/>
                        <a:pt x="369570" y="9620"/>
                      </a:cubicBezTo>
                      <a:cubicBezTo>
                        <a:pt x="374142" y="9811"/>
                        <a:pt x="378523" y="9906"/>
                        <a:pt x="382810" y="10097"/>
                      </a:cubicBezTo>
                      <a:cubicBezTo>
                        <a:pt x="384334" y="10097"/>
                        <a:pt x="385858" y="10192"/>
                        <a:pt x="387382" y="10287"/>
                      </a:cubicBezTo>
                      <a:cubicBezTo>
                        <a:pt x="390239" y="10382"/>
                        <a:pt x="393002" y="10573"/>
                        <a:pt x="395669" y="10668"/>
                      </a:cubicBezTo>
                      <a:cubicBezTo>
                        <a:pt x="397383" y="10668"/>
                        <a:pt x="399098" y="10858"/>
                        <a:pt x="400717" y="10954"/>
                      </a:cubicBezTo>
                      <a:cubicBezTo>
                        <a:pt x="403193" y="11049"/>
                        <a:pt x="405670" y="11240"/>
                        <a:pt x="407956" y="11335"/>
                      </a:cubicBezTo>
                      <a:cubicBezTo>
                        <a:pt x="409480" y="11335"/>
                        <a:pt x="411004" y="11525"/>
                        <a:pt x="412432" y="11621"/>
                      </a:cubicBezTo>
                      <a:cubicBezTo>
                        <a:pt x="415290" y="11811"/>
                        <a:pt x="418052" y="12001"/>
                        <a:pt x="420719" y="12192"/>
                      </a:cubicBezTo>
                      <a:cubicBezTo>
                        <a:pt x="421577" y="12192"/>
                        <a:pt x="422434" y="12287"/>
                        <a:pt x="423196" y="12382"/>
                      </a:cubicBezTo>
                      <a:cubicBezTo>
                        <a:pt x="426530" y="12668"/>
                        <a:pt x="429673" y="12859"/>
                        <a:pt x="432721" y="13145"/>
                      </a:cubicBezTo>
                      <a:cubicBezTo>
                        <a:pt x="433673" y="13145"/>
                        <a:pt x="434626" y="13335"/>
                        <a:pt x="435578" y="13430"/>
                      </a:cubicBezTo>
                      <a:cubicBezTo>
                        <a:pt x="437674" y="13621"/>
                        <a:pt x="439769" y="13811"/>
                        <a:pt x="441769" y="14002"/>
                      </a:cubicBezTo>
                      <a:cubicBezTo>
                        <a:pt x="442627" y="14002"/>
                        <a:pt x="443389" y="14192"/>
                        <a:pt x="444246" y="14288"/>
                      </a:cubicBezTo>
                      <a:cubicBezTo>
                        <a:pt x="446723" y="14573"/>
                        <a:pt x="449009" y="14859"/>
                        <a:pt x="451104" y="15145"/>
                      </a:cubicBezTo>
                      <a:cubicBezTo>
                        <a:pt x="451199" y="15145"/>
                        <a:pt x="451390" y="15145"/>
                        <a:pt x="451485" y="15145"/>
                      </a:cubicBezTo>
                      <a:cubicBezTo>
                        <a:pt x="456438" y="15811"/>
                        <a:pt x="460629" y="16574"/>
                        <a:pt x="463772" y="17335"/>
                      </a:cubicBezTo>
                      <a:cubicBezTo>
                        <a:pt x="462153" y="17717"/>
                        <a:pt x="460248" y="18002"/>
                        <a:pt x="458153" y="18288"/>
                      </a:cubicBezTo>
                      <a:cubicBezTo>
                        <a:pt x="456629" y="18478"/>
                        <a:pt x="454914" y="18764"/>
                        <a:pt x="453104" y="18955"/>
                      </a:cubicBezTo>
                      <a:cubicBezTo>
                        <a:pt x="452438" y="18955"/>
                        <a:pt x="451866" y="19145"/>
                        <a:pt x="451104" y="19241"/>
                      </a:cubicBezTo>
                      <a:cubicBezTo>
                        <a:pt x="449390" y="19431"/>
                        <a:pt x="447484" y="19622"/>
                        <a:pt x="445580" y="19812"/>
                      </a:cubicBezTo>
                      <a:cubicBezTo>
                        <a:pt x="444532" y="19907"/>
                        <a:pt x="443579" y="20002"/>
                        <a:pt x="442436" y="20098"/>
                      </a:cubicBezTo>
                      <a:cubicBezTo>
                        <a:pt x="441103" y="20193"/>
                        <a:pt x="439674" y="20383"/>
                        <a:pt x="438245" y="20479"/>
                      </a:cubicBezTo>
                      <a:cubicBezTo>
                        <a:pt x="435864" y="20669"/>
                        <a:pt x="433578" y="20860"/>
                        <a:pt x="431006" y="21146"/>
                      </a:cubicBezTo>
                      <a:cubicBezTo>
                        <a:pt x="405765" y="23146"/>
                        <a:pt x="369856" y="24765"/>
                        <a:pt x="326517" y="25718"/>
                      </a:cubicBezTo>
                      <a:cubicBezTo>
                        <a:pt x="325660" y="25718"/>
                        <a:pt x="324803" y="25718"/>
                        <a:pt x="323945" y="25718"/>
                      </a:cubicBezTo>
                      <a:cubicBezTo>
                        <a:pt x="320326" y="25718"/>
                        <a:pt x="316611" y="25908"/>
                        <a:pt x="312896" y="25908"/>
                      </a:cubicBezTo>
                      <a:cubicBezTo>
                        <a:pt x="310991" y="25908"/>
                        <a:pt x="309086" y="25908"/>
                        <a:pt x="307181" y="25908"/>
                      </a:cubicBezTo>
                      <a:cubicBezTo>
                        <a:pt x="302705" y="25908"/>
                        <a:pt x="298228" y="26003"/>
                        <a:pt x="293656" y="26099"/>
                      </a:cubicBezTo>
                      <a:cubicBezTo>
                        <a:pt x="289750" y="26099"/>
                        <a:pt x="285940" y="26194"/>
                        <a:pt x="281940" y="26194"/>
                      </a:cubicBezTo>
                      <a:cubicBezTo>
                        <a:pt x="279654" y="26194"/>
                        <a:pt x="277368" y="26194"/>
                        <a:pt x="274987" y="26194"/>
                      </a:cubicBezTo>
                      <a:cubicBezTo>
                        <a:pt x="270986" y="26194"/>
                        <a:pt x="266986" y="26194"/>
                        <a:pt x="262890" y="26194"/>
                      </a:cubicBezTo>
                      <a:cubicBezTo>
                        <a:pt x="260890" y="26194"/>
                        <a:pt x="258985" y="26194"/>
                        <a:pt x="256984" y="26194"/>
                      </a:cubicBezTo>
                      <a:cubicBezTo>
                        <a:pt x="250888" y="26194"/>
                        <a:pt x="244697" y="26194"/>
                        <a:pt x="238506" y="26194"/>
                      </a:cubicBezTo>
                      <a:cubicBezTo>
                        <a:pt x="232315" y="26194"/>
                        <a:pt x="225933" y="26194"/>
                        <a:pt x="219742" y="26194"/>
                      </a:cubicBezTo>
                      <a:cubicBezTo>
                        <a:pt x="217742" y="26194"/>
                        <a:pt x="215646" y="26194"/>
                        <a:pt x="213646" y="26194"/>
                      </a:cubicBezTo>
                      <a:cubicBezTo>
                        <a:pt x="209550" y="26194"/>
                        <a:pt x="205454" y="26194"/>
                        <a:pt x="201454" y="26194"/>
                      </a:cubicBezTo>
                      <a:cubicBezTo>
                        <a:pt x="199073" y="26194"/>
                        <a:pt x="196691" y="26194"/>
                        <a:pt x="194310" y="26194"/>
                      </a:cubicBezTo>
                      <a:cubicBezTo>
                        <a:pt x="190500" y="26194"/>
                        <a:pt x="186690" y="26194"/>
                        <a:pt x="182880" y="26099"/>
                      </a:cubicBezTo>
                      <a:cubicBezTo>
                        <a:pt x="178022" y="26099"/>
                        <a:pt x="173260" y="26003"/>
                        <a:pt x="168497" y="25908"/>
                      </a:cubicBezTo>
                      <a:cubicBezTo>
                        <a:pt x="166688" y="25908"/>
                        <a:pt x="164878" y="25908"/>
                        <a:pt x="163163" y="25908"/>
                      </a:cubicBezTo>
                      <a:cubicBezTo>
                        <a:pt x="159258" y="25908"/>
                        <a:pt x="155448" y="25813"/>
                        <a:pt x="151733" y="25718"/>
                      </a:cubicBezTo>
                      <a:cubicBezTo>
                        <a:pt x="150971" y="25718"/>
                        <a:pt x="150304" y="25718"/>
                        <a:pt x="149542" y="25718"/>
                      </a:cubicBezTo>
                      <a:cubicBezTo>
                        <a:pt x="105918" y="24765"/>
                        <a:pt x="70009" y="23241"/>
                        <a:pt x="45148" y="21241"/>
                      </a:cubicBezTo>
                      <a:cubicBezTo>
                        <a:pt x="45053" y="21241"/>
                        <a:pt x="44863" y="21241"/>
                        <a:pt x="44672" y="21241"/>
                      </a:cubicBezTo>
                      <a:cubicBezTo>
                        <a:pt x="42196" y="21050"/>
                        <a:pt x="40005" y="20860"/>
                        <a:pt x="37814" y="20669"/>
                      </a:cubicBezTo>
                      <a:cubicBezTo>
                        <a:pt x="36385" y="20574"/>
                        <a:pt x="34766" y="20383"/>
                        <a:pt x="33433" y="20288"/>
                      </a:cubicBezTo>
                      <a:cubicBezTo>
                        <a:pt x="32480" y="20193"/>
                        <a:pt x="31623" y="20098"/>
                        <a:pt x="30766" y="20002"/>
                      </a:cubicBezTo>
                      <a:cubicBezTo>
                        <a:pt x="28766" y="19812"/>
                        <a:pt x="26860" y="19622"/>
                        <a:pt x="25051" y="19336"/>
                      </a:cubicBezTo>
                      <a:cubicBezTo>
                        <a:pt x="24479" y="19336"/>
                        <a:pt x="23908" y="19145"/>
                        <a:pt x="23336" y="19050"/>
                      </a:cubicBezTo>
                      <a:cubicBezTo>
                        <a:pt x="21622" y="18859"/>
                        <a:pt x="19812" y="18574"/>
                        <a:pt x="18383" y="18288"/>
                      </a:cubicBezTo>
                      <a:cubicBezTo>
                        <a:pt x="16383" y="18002"/>
                        <a:pt x="14573" y="17621"/>
                        <a:pt x="13049" y="17335"/>
                      </a:cubicBezTo>
                      <a:cubicBezTo>
                        <a:pt x="14478" y="16954"/>
                        <a:pt x="16192" y="16574"/>
                        <a:pt x="18097" y="16288"/>
                      </a:cubicBezTo>
                      <a:cubicBezTo>
                        <a:pt x="18383" y="16288"/>
                        <a:pt x="18574" y="16288"/>
                        <a:pt x="18859" y="16193"/>
                      </a:cubicBezTo>
                      <a:cubicBezTo>
                        <a:pt x="20479" y="15907"/>
                        <a:pt x="22289" y="15621"/>
                        <a:pt x="24193" y="15335"/>
                      </a:cubicBezTo>
                      <a:cubicBezTo>
                        <a:pt x="24955" y="15240"/>
                        <a:pt x="25813" y="15145"/>
                        <a:pt x="26670" y="15050"/>
                      </a:cubicBezTo>
                      <a:cubicBezTo>
                        <a:pt x="28003" y="14859"/>
                        <a:pt x="29432" y="14669"/>
                        <a:pt x="30861" y="14573"/>
                      </a:cubicBezTo>
                      <a:cubicBezTo>
                        <a:pt x="32385" y="14383"/>
                        <a:pt x="33909" y="14192"/>
                        <a:pt x="35623" y="14097"/>
                      </a:cubicBezTo>
                      <a:cubicBezTo>
                        <a:pt x="36481" y="14097"/>
                        <a:pt x="37338" y="13906"/>
                        <a:pt x="38195" y="13811"/>
                      </a:cubicBezTo>
                      <a:cubicBezTo>
                        <a:pt x="40100" y="13621"/>
                        <a:pt x="42005" y="13430"/>
                        <a:pt x="44005" y="13240"/>
                      </a:cubicBezTo>
                      <a:cubicBezTo>
                        <a:pt x="44577" y="13240"/>
                        <a:pt x="45148" y="13240"/>
                        <a:pt x="45720" y="13145"/>
                      </a:cubicBezTo>
                      <a:cubicBezTo>
                        <a:pt x="49911" y="12764"/>
                        <a:pt x="54292" y="12478"/>
                        <a:pt x="59055" y="12192"/>
                      </a:cubicBezTo>
                      <a:cubicBezTo>
                        <a:pt x="60198" y="12192"/>
                        <a:pt x="61246" y="12001"/>
                        <a:pt x="62389" y="12001"/>
                      </a:cubicBezTo>
                      <a:cubicBezTo>
                        <a:pt x="64579" y="11906"/>
                        <a:pt x="66865" y="11716"/>
                        <a:pt x="69152" y="11621"/>
                      </a:cubicBezTo>
                      <a:cubicBezTo>
                        <a:pt x="70675" y="11621"/>
                        <a:pt x="72295" y="11430"/>
                        <a:pt x="73819" y="11335"/>
                      </a:cubicBezTo>
                      <a:cubicBezTo>
                        <a:pt x="76105" y="11240"/>
                        <a:pt x="78391" y="11049"/>
                        <a:pt x="80772" y="10954"/>
                      </a:cubicBezTo>
                      <a:cubicBezTo>
                        <a:pt x="82582" y="10954"/>
                        <a:pt x="84487" y="10763"/>
                        <a:pt x="86296" y="10668"/>
                      </a:cubicBezTo>
                      <a:cubicBezTo>
                        <a:pt x="88582" y="10573"/>
                        <a:pt x="90869" y="10477"/>
                        <a:pt x="93250" y="10382"/>
                      </a:cubicBezTo>
                      <a:cubicBezTo>
                        <a:pt x="97250" y="10192"/>
                        <a:pt x="101346" y="10097"/>
                        <a:pt x="105537" y="9906"/>
                      </a:cubicBezTo>
                      <a:cubicBezTo>
                        <a:pt x="107632" y="9906"/>
                        <a:pt x="109919" y="9716"/>
                        <a:pt x="112109" y="9716"/>
                      </a:cubicBezTo>
                      <a:cubicBezTo>
                        <a:pt x="114776" y="9716"/>
                        <a:pt x="117348" y="9525"/>
                        <a:pt x="120110" y="9430"/>
                      </a:cubicBezTo>
                      <a:cubicBezTo>
                        <a:pt x="122396" y="9430"/>
                        <a:pt x="124777" y="9334"/>
                        <a:pt x="127159" y="9239"/>
                      </a:cubicBezTo>
                      <a:cubicBezTo>
                        <a:pt x="130016" y="9239"/>
                        <a:pt x="132874" y="9049"/>
                        <a:pt x="135827" y="9049"/>
                      </a:cubicBezTo>
                      <a:cubicBezTo>
                        <a:pt x="138113" y="9049"/>
                        <a:pt x="140494" y="8953"/>
                        <a:pt x="142780" y="8858"/>
                      </a:cubicBezTo>
                      <a:cubicBezTo>
                        <a:pt x="146304" y="8858"/>
                        <a:pt x="150019" y="8668"/>
                        <a:pt x="153638" y="8668"/>
                      </a:cubicBezTo>
                      <a:cubicBezTo>
                        <a:pt x="155448" y="8668"/>
                        <a:pt x="157163" y="8668"/>
                        <a:pt x="158972" y="8573"/>
                      </a:cubicBezTo>
                      <a:cubicBezTo>
                        <a:pt x="164402" y="8573"/>
                        <a:pt x="169926" y="8382"/>
                        <a:pt x="175546" y="8287"/>
                      </a:cubicBezTo>
                      <a:cubicBezTo>
                        <a:pt x="177355" y="8287"/>
                        <a:pt x="179356" y="8287"/>
                        <a:pt x="181165" y="8287"/>
                      </a:cubicBezTo>
                      <a:cubicBezTo>
                        <a:pt x="185261" y="8287"/>
                        <a:pt x="189452" y="8287"/>
                        <a:pt x="193643" y="8192"/>
                      </a:cubicBezTo>
                      <a:cubicBezTo>
                        <a:pt x="195834" y="8192"/>
                        <a:pt x="198025" y="8192"/>
                        <a:pt x="200120" y="8192"/>
                      </a:cubicBezTo>
                      <a:cubicBezTo>
                        <a:pt x="204406" y="8192"/>
                        <a:pt x="208788" y="8192"/>
                        <a:pt x="213169" y="8192"/>
                      </a:cubicBezTo>
                      <a:cubicBezTo>
                        <a:pt x="215075" y="8192"/>
                        <a:pt x="216979" y="8192"/>
                        <a:pt x="218980" y="8192"/>
                      </a:cubicBezTo>
                      <a:cubicBezTo>
                        <a:pt x="225361" y="8192"/>
                        <a:pt x="231743" y="8192"/>
                        <a:pt x="238315" y="8192"/>
                      </a:cubicBezTo>
                      <a:cubicBezTo>
                        <a:pt x="244888" y="8192"/>
                        <a:pt x="251079" y="8192"/>
                        <a:pt x="257270" y="8192"/>
                      </a:cubicBezTo>
                      <a:close/>
                      <a:moveTo>
                        <a:pt x="7906" y="23622"/>
                      </a:moveTo>
                      <a:cubicBezTo>
                        <a:pt x="11240" y="24575"/>
                        <a:pt x="16192" y="25622"/>
                        <a:pt x="23146" y="26575"/>
                      </a:cubicBezTo>
                      <a:lnTo>
                        <a:pt x="23146" y="68580"/>
                      </a:lnTo>
                      <a:cubicBezTo>
                        <a:pt x="23146" y="70675"/>
                        <a:pt x="25051" y="72580"/>
                        <a:pt x="26765" y="72580"/>
                      </a:cubicBezTo>
                      <a:cubicBezTo>
                        <a:pt x="28956" y="72580"/>
                        <a:pt x="30671" y="70675"/>
                        <a:pt x="30671" y="68580"/>
                      </a:cubicBezTo>
                      <a:lnTo>
                        <a:pt x="30671" y="27432"/>
                      </a:lnTo>
                      <a:cubicBezTo>
                        <a:pt x="37909" y="28289"/>
                        <a:pt x="46863" y="29051"/>
                        <a:pt x="58007" y="29718"/>
                      </a:cubicBezTo>
                      <a:lnTo>
                        <a:pt x="58007" y="75914"/>
                      </a:lnTo>
                      <a:cubicBezTo>
                        <a:pt x="58007" y="77629"/>
                        <a:pt x="58007" y="79534"/>
                        <a:pt x="61913" y="79534"/>
                      </a:cubicBezTo>
                      <a:cubicBezTo>
                        <a:pt x="63627" y="79534"/>
                        <a:pt x="65342" y="77629"/>
                        <a:pt x="65342" y="75914"/>
                      </a:cubicBezTo>
                      <a:lnTo>
                        <a:pt x="65342" y="30099"/>
                      </a:lnTo>
                      <a:cubicBezTo>
                        <a:pt x="67723" y="30194"/>
                        <a:pt x="70009" y="30385"/>
                        <a:pt x="72580" y="30480"/>
                      </a:cubicBezTo>
                      <a:cubicBezTo>
                        <a:pt x="83439" y="30861"/>
                        <a:pt x="95250" y="31337"/>
                        <a:pt x="107728" y="31718"/>
                      </a:cubicBezTo>
                      <a:lnTo>
                        <a:pt x="107728" y="66580"/>
                      </a:lnTo>
                      <a:cubicBezTo>
                        <a:pt x="107728" y="68485"/>
                        <a:pt x="109347" y="70580"/>
                        <a:pt x="111157" y="70580"/>
                      </a:cubicBezTo>
                      <a:cubicBezTo>
                        <a:pt x="112776" y="70580"/>
                        <a:pt x="114395" y="68485"/>
                        <a:pt x="114395" y="66580"/>
                      </a:cubicBezTo>
                      <a:lnTo>
                        <a:pt x="114395" y="31909"/>
                      </a:lnTo>
                      <a:cubicBezTo>
                        <a:pt x="151257" y="33052"/>
                        <a:pt x="193929" y="34004"/>
                        <a:pt x="238696" y="34004"/>
                      </a:cubicBezTo>
                      <a:cubicBezTo>
                        <a:pt x="301180" y="34004"/>
                        <a:pt x="360617" y="32195"/>
                        <a:pt x="404908" y="30480"/>
                      </a:cubicBezTo>
                      <a:cubicBezTo>
                        <a:pt x="427863" y="29242"/>
                        <a:pt x="443389" y="27813"/>
                        <a:pt x="454057" y="26384"/>
                      </a:cubicBezTo>
                      <a:lnTo>
                        <a:pt x="454057" y="44863"/>
                      </a:lnTo>
                      <a:cubicBezTo>
                        <a:pt x="454057" y="46768"/>
                        <a:pt x="455867" y="48958"/>
                        <a:pt x="457867" y="48958"/>
                      </a:cubicBezTo>
                      <a:cubicBezTo>
                        <a:pt x="460248" y="48958"/>
                        <a:pt x="462058" y="46863"/>
                        <a:pt x="462058" y="44863"/>
                      </a:cubicBezTo>
                      <a:lnTo>
                        <a:pt x="462058" y="25146"/>
                      </a:lnTo>
                      <a:cubicBezTo>
                        <a:pt x="465011" y="24575"/>
                        <a:pt x="467487" y="24003"/>
                        <a:pt x="469297" y="23431"/>
                      </a:cubicBezTo>
                      <a:lnTo>
                        <a:pt x="469297" y="74962"/>
                      </a:lnTo>
                      <a:cubicBezTo>
                        <a:pt x="465201" y="76676"/>
                        <a:pt x="453009" y="78391"/>
                        <a:pt x="434435" y="80010"/>
                      </a:cubicBezTo>
                      <a:lnTo>
                        <a:pt x="434435" y="57341"/>
                      </a:lnTo>
                      <a:cubicBezTo>
                        <a:pt x="434435" y="55435"/>
                        <a:pt x="432530" y="53626"/>
                        <a:pt x="430625" y="53626"/>
                      </a:cubicBezTo>
                      <a:cubicBezTo>
                        <a:pt x="428720" y="53626"/>
                        <a:pt x="426625" y="55340"/>
                        <a:pt x="426625" y="57341"/>
                      </a:cubicBezTo>
                      <a:lnTo>
                        <a:pt x="426625" y="80581"/>
                      </a:lnTo>
                      <a:cubicBezTo>
                        <a:pt x="401384" y="82487"/>
                        <a:pt x="366522" y="84106"/>
                        <a:pt x="324517" y="85058"/>
                      </a:cubicBezTo>
                      <a:cubicBezTo>
                        <a:pt x="324517" y="84773"/>
                        <a:pt x="324707" y="84487"/>
                        <a:pt x="324707" y="84201"/>
                      </a:cubicBezTo>
                      <a:lnTo>
                        <a:pt x="324707" y="53912"/>
                      </a:lnTo>
                      <a:cubicBezTo>
                        <a:pt x="324707" y="52102"/>
                        <a:pt x="323088" y="50387"/>
                        <a:pt x="321469" y="50387"/>
                      </a:cubicBezTo>
                      <a:cubicBezTo>
                        <a:pt x="319850" y="50387"/>
                        <a:pt x="318040" y="52197"/>
                        <a:pt x="318040" y="53912"/>
                      </a:cubicBezTo>
                      <a:lnTo>
                        <a:pt x="318040" y="84201"/>
                      </a:lnTo>
                      <a:cubicBezTo>
                        <a:pt x="318040" y="84201"/>
                        <a:pt x="318135" y="84868"/>
                        <a:pt x="318230" y="85153"/>
                      </a:cubicBezTo>
                      <a:cubicBezTo>
                        <a:pt x="297466" y="85630"/>
                        <a:pt x="275177" y="85820"/>
                        <a:pt x="251555" y="85916"/>
                      </a:cubicBezTo>
                      <a:lnTo>
                        <a:pt x="251555" y="48482"/>
                      </a:lnTo>
                      <a:cubicBezTo>
                        <a:pt x="251555" y="46387"/>
                        <a:pt x="249746" y="44482"/>
                        <a:pt x="247459" y="44482"/>
                      </a:cubicBezTo>
                      <a:cubicBezTo>
                        <a:pt x="243935" y="44482"/>
                        <a:pt x="243935" y="46387"/>
                        <a:pt x="243935" y="48482"/>
                      </a:cubicBezTo>
                      <a:lnTo>
                        <a:pt x="243935" y="86011"/>
                      </a:lnTo>
                      <a:cubicBezTo>
                        <a:pt x="242221" y="86011"/>
                        <a:pt x="240506" y="86011"/>
                        <a:pt x="238696" y="86011"/>
                      </a:cubicBezTo>
                      <a:cubicBezTo>
                        <a:pt x="218027" y="86011"/>
                        <a:pt x="198406" y="85820"/>
                        <a:pt x="179642" y="85534"/>
                      </a:cubicBezTo>
                      <a:cubicBezTo>
                        <a:pt x="179642" y="85534"/>
                        <a:pt x="179642" y="85439"/>
                        <a:pt x="179642" y="85344"/>
                      </a:cubicBezTo>
                      <a:lnTo>
                        <a:pt x="179642" y="53721"/>
                      </a:lnTo>
                      <a:cubicBezTo>
                        <a:pt x="179642" y="52006"/>
                        <a:pt x="177736" y="50292"/>
                        <a:pt x="175641" y="50292"/>
                      </a:cubicBezTo>
                      <a:cubicBezTo>
                        <a:pt x="173736" y="50292"/>
                        <a:pt x="171831" y="52006"/>
                        <a:pt x="171831" y="53721"/>
                      </a:cubicBezTo>
                      <a:lnTo>
                        <a:pt x="171831" y="85344"/>
                      </a:lnTo>
                      <a:cubicBezTo>
                        <a:pt x="171831" y="85344"/>
                        <a:pt x="171831" y="85344"/>
                        <a:pt x="171831" y="85344"/>
                      </a:cubicBezTo>
                      <a:cubicBezTo>
                        <a:pt x="120205" y="84487"/>
                        <a:pt x="77533" y="82582"/>
                        <a:pt x="48387" y="80296"/>
                      </a:cubicBezTo>
                      <a:cubicBezTo>
                        <a:pt x="47911" y="78676"/>
                        <a:pt x="46482" y="77438"/>
                        <a:pt x="45053" y="77438"/>
                      </a:cubicBezTo>
                      <a:cubicBezTo>
                        <a:pt x="43815" y="77438"/>
                        <a:pt x="42672" y="78391"/>
                        <a:pt x="42005" y="79820"/>
                      </a:cubicBezTo>
                      <a:cubicBezTo>
                        <a:pt x="23336" y="78200"/>
                        <a:pt x="11335" y="76486"/>
                        <a:pt x="7810" y="74771"/>
                      </a:cubicBezTo>
                      <a:lnTo>
                        <a:pt x="7810" y="23336"/>
                      </a:lnTo>
                      <a:close/>
                      <a:moveTo>
                        <a:pt x="50673" y="191452"/>
                      </a:moveTo>
                      <a:lnTo>
                        <a:pt x="50673" y="196215"/>
                      </a:lnTo>
                      <a:cubicBezTo>
                        <a:pt x="50673" y="196215"/>
                        <a:pt x="50197" y="196215"/>
                        <a:pt x="49911" y="196310"/>
                      </a:cubicBezTo>
                      <a:cubicBezTo>
                        <a:pt x="44101" y="195739"/>
                        <a:pt x="39433" y="195167"/>
                        <a:pt x="36004" y="194691"/>
                      </a:cubicBezTo>
                      <a:cubicBezTo>
                        <a:pt x="39529" y="193834"/>
                        <a:pt x="44767" y="192691"/>
                        <a:pt x="50673" y="191452"/>
                      </a:cubicBezTo>
                      <a:close/>
                      <a:moveTo>
                        <a:pt x="23050" y="251174"/>
                      </a:moveTo>
                      <a:lnTo>
                        <a:pt x="23050" y="252127"/>
                      </a:lnTo>
                      <a:cubicBezTo>
                        <a:pt x="23050" y="252889"/>
                        <a:pt x="23050" y="253556"/>
                        <a:pt x="23241" y="254317"/>
                      </a:cubicBezTo>
                      <a:cubicBezTo>
                        <a:pt x="23146" y="254603"/>
                        <a:pt x="23050" y="254889"/>
                        <a:pt x="23050" y="255175"/>
                      </a:cubicBezTo>
                      <a:lnTo>
                        <a:pt x="23050" y="301181"/>
                      </a:lnTo>
                      <a:cubicBezTo>
                        <a:pt x="23050" y="303467"/>
                        <a:pt x="24955" y="305181"/>
                        <a:pt x="26670" y="305181"/>
                      </a:cubicBezTo>
                      <a:cubicBezTo>
                        <a:pt x="28861" y="305181"/>
                        <a:pt x="30575" y="303467"/>
                        <a:pt x="30575" y="301181"/>
                      </a:cubicBezTo>
                      <a:lnTo>
                        <a:pt x="30575" y="258794"/>
                      </a:lnTo>
                      <a:cubicBezTo>
                        <a:pt x="35528" y="260128"/>
                        <a:pt x="44005" y="261366"/>
                        <a:pt x="57912" y="262604"/>
                      </a:cubicBezTo>
                      <a:lnTo>
                        <a:pt x="57912" y="308419"/>
                      </a:lnTo>
                      <a:cubicBezTo>
                        <a:pt x="36767" y="307086"/>
                        <a:pt x="21241" y="305562"/>
                        <a:pt x="13144" y="303752"/>
                      </a:cubicBezTo>
                      <a:cubicBezTo>
                        <a:pt x="13811" y="303657"/>
                        <a:pt x="10954" y="302990"/>
                        <a:pt x="7810" y="302038"/>
                      </a:cubicBezTo>
                      <a:lnTo>
                        <a:pt x="7810" y="300228"/>
                      </a:lnTo>
                      <a:cubicBezTo>
                        <a:pt x="7810" y="300228"/>
                        <a:pt x="7810" y="299847"/>
                        <a:pt x="7810" y="299657"/>
                      </a:cubicBezTo>
                      <a:lnTo>
                        <a:pt x="7810" y="299657"/>
                      </a:lnTo>
                      <a:lnTo>
                        <a:pt x="7810" y="251174"/>
                      </a:lnTo>
                      <a:lnTo>
                        <a:pt x="23050" y="251174"/>
                      </a:lnTo>
                      <a:close/>
                      <a:moveTo>
                        <a:pt x="7810" y="313658"/>
                      </a:moveTo>
                      <a:cubicBezTo>
                        <a:pt x="11144" y="314611"/>
                        <a:pt x="16002" y="315468"/>
                        <a:pt x="23050" y="316230"/>
                      </a:cubicBezTo>
                      <a:lnTo>
                        <a:pt x="23050" y="356616"/>
                      </a:lnTo>
                      <a:cubicBezTo>
                        <a:pt x="23050" y="358902"/>
                        <a:pt x="24955" y="360617"/>
                        <a:pt x="26670" y="360617"/>
                      </a:cubicBezTo>
                      <a:cubicBezTo>
                        <a:pt x="28861" y="360617"/>
                        <a:pt x="30575" y="358902"/>
                        <a:pt x="30575" y="356616"/>
                      </a:cubicBezTo>
                      <a:lnTo>
                        <a:pt x="30575" y="317087"/>
                      </a:lnTo>
                      <a:cubicBezTo>
                        <a:pt x="37814" y="317754"/>
                        <a:pt x="46863" y="318421"/>
                        <a:pt x="57912" y="319088"/>
                      </a:cubicBezTo>
                      <a:lnTo>
                        <a:pt x="57912" y="362521"/>
                      </a:lnTo>
                      <a:cubicBezTo>
                        <a:pt x="57912" y="364808"/>
                        <a:pt x="59214" y="365950"/>
                        <a:pt x="61817" y="365950"/>
                      </a:cubicBezTo>
                      <a:cubicBezTo>
                        <a:pt x="63532" y="365950"/>
                        <a:pt x="65246" y="365950"/>
                        <a:pt x="65246" y="362521"/>
                      </a:cubicBezTo>
                      <a:lnTo>
                        <a:pt x="65246" y="319564"/>
                      </a:lnTo>
                      <a:cubicBezTo>
                        <a:pt x="67627" y="319659"/>
                        <a:pt x="69913" y="319850"/>
                        <a:pt x="72485" y="319945"/>
                      </a:cubicBezTo>
                      <a:cubicBezTo>
                        <a:pt x="83344" y="320802"/>
                        <a:pt x="95155" y="321469"/>
                        <a:pt x="107537" y="321945"/>
                      </a:cubicBezTo>
                      <a:lnTo>
                        <a:pt x="107537" y="353092"/>
                      </a:lnTo>
                      <a:cubicBezTo>
                        <a:pt x="107537" y="354806"/>
                        <a:pt x="109156" y="356521"/>
                        <a:pt x="110966" y="356521"/>
                      </a:cubicBezTo>
                      <a:cubicBezTo>
                        <a:pt x="112586" y="356521"/>
                        <a:pt x="114205" y="354806"/>
                        <a:pt x="114205" y="353092"/>
                      </a:cubicBezTo>
                      <a:lnTo>
                        <a:pt x="114205" y="322136"/>
                      </a:lnTo>
                      <a:cubicBezTo>
                        <a:pt x="151067" y="323374"/>
                        <a:pt x="193738" y="323374"/>
                        <a:pt x="238601" y="323374"/>
                      </a:cubicBezTo>
                      <a:cubicBezTo>
                        <a:pt x="240411" y="323374"/>
                        <a:pt x="242125" y="323374"/>
                        <a:pt x="243935" y="323374"/>
                      </a:cubicBezTo>
                      <a:cubicBezTo>
                        <a:pt x="244126" y="324612"/>
                        <a:pt x="244888" y="325660"/>
                        <a:pt x="247364" y="325660"/>
                      </a:cubicBezTo>
                      <a:cubicBezTo>
                        <a:pt x="248984" y="325660"/>
                        <a:pt x="250222" y="324612"/>
                        <a:pt x="250888" y="323374"/>
                      </a:cubicBezTo>
                      <a:cubicBezTo>
                        <a:pt x="308800" y="323374"/>
                        <a:pt x="363379" y="323183"/>
                        <a:pt x="404717" y="319945"/>
                      </a:cubicBezTo>
                      <a:cubicBezTo>
                        <a:pt x="427673" y="318802"/>
                        <a:pt x="443198" y="317563"/>
                        <a:pt x="453866" y="316325"/>
                      </a:cubicBezTo>
                      <a:lnTo>
                        <a:pt x="453866" y="331470"/>
                      </a:lnTo>
                      <a:cubicBezTo>
                        <a:pt x="453866" y="333185"/>
                        <a:pt x="455676" y="334899"/>
                        <a:pt x="457676" y="334899"/>
                      </a:cubicBezTo>
                      <a:cubicBezTo>
                        <a:pt x="460057" y="334899"/>
                        <a:pt x="461867" y="333185"/>
                        <a:pt x="461867" y="331470"/>
                      </a:cubicBezTo>
                      <a:lnTo>
                        <a:pt x="461867" y="315182"/>
                      </a:lnTo>
                      <a:cubicBezTo>
                        <a:pt x="464820" y="314706"/>
                        <a:pt x="467201" y="314230"/>
                        <a:pt x="469106" y="313658"/>
                      </a:cubicBezTo>
                      <a:lnTo>
                        <a:pt x="469106" y="361188"/>
                      </a:lnTo>
                      <a:cubicBezTo>
                        <a:pt x="465011" y="362903"/>
                        <a:pt x="452819" y="364617"/>
                        <a:pt x="434245" y="366236"/>
                      </a:cubicBezTo>
                      <a:lnTo>
                        <a:pt x="434245" y="344329"/>
                      </a:lnTo>
                      <a:cubicBezTo>
                        <a:pt x="434245" y="342614"/>
                        <a:pt x="432340" y="340995"/>
                        <a:pt x="430435" y="340995"/>
                      </a:cubicBezTo>
                      <a:cubicBezTo>
                        <a:pt x="428530" y="340995"/>
                        <a:pt x="426434" y="342710"/>
                        <a:pt x="426434" y="344329"/>
                      </a:cubicBezTo>
                      <a:lnTo>
                        <a:pt x="426434" y="366903"/>
                      </a:lnTo>
                      <a:cubicBezTo>
                        <a:pt x="401193" y="368808"/>
                        <a:pt x="366236" y="370427"/>
                        <a:pt x="324326" y="371380"/>
                      </a:cubicBezTo>
                      <a:cubicBezTo>
                        <a:pt x="324421" y="370999"/>
                        <a:pt x="324612" y="370618"/>
                        <a:pt x="324612" y="370237"/>
                      </a:cubicBezTo>
                      <a:lnTo>
                        <a:pt x="324612" y="342138"/>
                      </a:lnTo>
                      <a:cubicBezTo>
                        <a:pt x="324612" y="340423"/>
                        <a:pt x="322993" y="338519"/>
                        <a:pt x="321373" y="338519"/>
                      </a:cubicBezTo>
                      <a:cubicBezTo>
                        <a:pt x="319754" y="338519"/>
                        <a:pt x="317944" y="340423"/>
                        <a:pt x="317944" y="342138"/>
                      </a:cubicBezTo>
                      <a:lnTo>
                        <a:pt x="317944" y="370237"/>
                      </a:lnTo>
                      <a:cubicBezTo>
                        <a:pt x="317944" y="370237"/>
                        <a:pt x="318040" y="371094"/>
                        <a:pt x="318230" y="371475"/>
                      </a:cubicBezTo>
                      <a:cubicBezTo>
                        <a:pt x="297466" y="371951"/>
                        <a:pt x="275082" y="372237"/>
                        <a:pt x="251460" y="372237"/>
                      </a:cubicBezTo>
                      <a:lnTo>
                        <a:pt x="251460" y="336804"/>
                      </a:lnTo>
                      <a:cubicBezTo>
                        <a:pt x="251460" y="332899"/>
                        <a:pt x="249650" y="332899"/>
                        <a:pt x="247364" y="332899"/>
                      </a:cubicBezTo>
                      <a:cubicBezTo>
                        <a:pt x="245014" y="332899"/>
                        <a:pt x="243840" y="334201"/>
                        <a:pt x="243840" y="336804"/>
                      </a:cubicBezTo>
                      <a:lnTo>
                        <a:pt x="243840" y="372237"/>
                      </a:lnTo>
                      <a:cubicBezTo>
                        <a:pt x="242125" y="372237"/>
                        <a:pt x="240411" y="372237"/>
                        <a:pt x="238696" y="372237"/>
                      </a:cubicBezTo>
                      <a:cubicBezTo>
                        <a:pt x="218027" y="372237"/>
                        <a:pt x="198406" y="372046"/>
                        <a:pt x="179642" y="371761"/>
                      </a:cubicBezTo>
                      <a:lnTo>
                        <a:pt x="179642" y="340805"/>
                      </a:lnTo>
                      <a:cubicBezTo>
                        <a:pt x="179642" y="338900"/>
                        <a:pt x="177736" y="337185"/>
                        <a:pt x="175641" y="337185"/>
                      </a:cubicBezTo>
                      <a:cubicBezTo>
                        <a:pt x="173736" y="337185"/>
                        <a:pt x="171831" y="338900"/>
                        <a:pt x="171831" y="340805"/>
                      </a:cubicBezTo>
                      <a:lnTo>
                        <a:pt x="171831" y="371665"/>
                      </a:lnTo>
                      <a:cubicBezTo>
                        <a:pt x="119253" y="370713"/>
                        <a:pt x="75914" y="368808"/>
                        <a:pt x="46768" y="366522"/>
                      </a:cubicBezTo>
                      <a:cubicBezTo>
                        <a:pt x="46196" y="366141"/>
                        <a:pt x="45625" y="365950"/>
                        <a:pt x="45053" y="365950"/>
                      </a:cubicBezTo>
                      <a:cubicBezTo>
                        <a:pt x="44577" y="365950"/>
                        <a:pt x="44196" y="366046"/>
                        <a:pt x="43720" y="366332"/>
                      </a:cubicBezTo>
                      <a:cubicBezTo>
                        <a:pt x="36957" y="365760"/>
                        <a:pt x="31147" y="365188"/>
                        <a:pt x="26098" y="364617"/>
                      </a:cubicBezTo>
                      <a:lnTo>
                        <a:pt x="26098" y="364046"/>
                      </a:lnTo>
                      <a:cubicBezTo>
                        <a:pt x="25146" y="364046"/>
                        <a:pt x="24384" y="364046"/>
                        <a:pt x="23527" y="364046"/>
                      </a:cubicBezTo>
                      <a:cubicBezTo>
                        <a:pt x="23241" y="364046"/>
                        <a:pt x="22955" y="364046"/>
                        <a:pt x="22669" y="364046"/>
                      </a:cubicBezTo>
                      <a:cubicBezTo>
                        <a:pt x="22003" y="364046"/>
                        <a:pt x="21336" y="364046"/>
                        <a:pt x="20669" y="364046"/>
                      </a:cubicBezTo>
                      <a:cubicBezTo>
                        <a:pt x="14192" y="363093"/>
                        <a:pt x="9716" y="362236"/>
                        <a:pt x="7810" y="361283"/>
                      </a:cubicBezTo>
                      <a:lnTo>
                        <a:pt x="7810" y="313849"/>
                      </a:lnTo>
                      <a:close/>
                      <a:moveTo>
                        <a:pt x="24574" y="419290"/>
                      </a:moveTo>
                      <a:lnTo>
                        <a:pt x="24574" y="372142"/>
                      </a:lnTo>
                      <a:cubicBezTo>
                        <a:pt x="29242" y="372713"/>
                        <a:pt x="34957" y="373380"/>
                        <a:pt x="41624" y="373856"/>
                      </a:cubicBezTo>
                      <a:lnTo>
                        <a:pt x="41624" y="414242"/>
                      </a:lnTo>
                      <a:cubicBezTo>
                        <a:pt x="41624" y="415957"/>
                        <a:pt x="43339" y="417862"/>
                        <a:pt x="45053" y="417862"/>
                      </a:cubicBezTo>
                      <a:cubicBezTo>
                        <a:pt x="46958" y="417862"/>
                        <a:pt x="48673" y="415957"/>
                        <a:pt x="48673" y="414242"/>
                      </a:cubicBezTo>
                      <a:lnTo>
                        <a:pt x="48673" y="374428"/>
                      </a:lnTo>
                      <a:cubicBezTo>
                        <a:pt x="55626" y="374904"/>
                        <a:pt x="63532" y="375475"/>
                        <a:pt x="72580" y="375857"/>
                      </a:cubicBezTo>
                      <a:cubicBezTo>
                        <a:pt x="73247" y="375857"/>
                        <a:pt x="74009" y="375857"/>
                        <a:pt x="74676" y="375857"/>
                      </a:cubicBezTo>
                      <a:lnTo>
                        <a:pt x="74676" y="421196"/>
                      </a:lnTo>
                      <a:cubicBezTo>
                        <a:pt x="74676" y="422148"/>
                        <a:pt x="75152" y="423196"/>
                        <a:pt x="75914" y="423958"/>
                      </a:cubicBezTo>
                      <a:cubicBezTo>
                        <a:pt x="64770" y="423100"/>
                        <a:pt x="55817" y="422148"/>
                        <a:pt x="49816" y="421386"/>
                      </a:cubicBezTo>
                      <a:cubicBezTo>
                        <a:pt x="49340" y="421386"/>
                        <a:pt x="48768" y="421577"/>
                        <a:pt x="48292" y="421577"/>
                      </a:cubicBezTo>
                      <a:cubicBezTo>
                        <a:pt x="48101" y="421577"/>
                        <a:pt x="47911" y="421577"/>
                        <a:pt x="47625" y="421577"/>
                      </a:cubicBezTo>
                      <a:lnTo>
                        <a:pt x="47244" y="421577"/>
                      </a:lnTo>
                      <a:cubicBezTo>
                        <a:pt x="47244" y="421577"/>
                        <a:pt x="47054" y="421577"/>
                        <a:pt x="46958" y="421577"/>
                      </a:cubicBezTo>
                      <a:cubicBezTo>
                        <a:pt x="42767" y="421577"/>
                        <a:pt x="38576" y="420910"/>
                        <a:pt x="34385" y="420815"/>
                      </a:cubicBezTo>
                      <a:cubicBezTo>
                        <a:pt x="34100" y="420815"/>
                        <a:pt x="33814" y="420719"/>
                        <a:pt x="33528" y="420719"/>
                      </a:cubicBezTo>
                      <a:cubicBezTo>
                        <a:pt x="33528" y="420719"/>
                        <a:pt x="33528" y="420815"/>
                        <a:pt x="33528" y="420910"/>
                      </a:cubicBezTo>
                      <a:cubicBezTo>
                        <a:pt x="33528" y="420910"/>
                        <a:pt x="33528" y="421005"/>
                        <a:pt x="33528" y="421100"/>
                      </a:cubicBezTo>
                      <a:lnTo>
                        <a:pt x="33528" y="421100"/>
                      </a:lnTo>
                      <a:lnTo>
                        <a:pt x="33528" y="421386"/>
                      </a:lnTo>
                      <a:cubicBezTo>
                        <a:pt x="29432" y="420719"/>
                        <a:pt x="26384" y="419957"/>
                        <a:pt x="24765" y="419290"/>
                      </a:cubicBezTo>
                      <a:close/>
                      <a:moveTo>
                        <a:pt x="24574" y="485965"/>
                      </a:moveTo>
                      <a:cubicBezTo>
                        <a:pt x="28099" y="486918"/>
                        <a:pt x="33433" y="487871"/>
                        <a:pt x="41624" y="489013"/>
                      </a:cubicBezTo>
                      <a:lnTo>
                        <a:pt x="41624" y="532162"/>
                      </a:lnTo>
                      <a:cubicBezTo>
                        <a:pt x="41624" y="534067"/>
                        <a:pt x="43339" y="536162"/>
                        <a:pt x="45053" y="536162"/>
                      </a:cubicBezTo>
                      <a:cubicBezTo>
                        <a:pt x="46958" y="536162"/>
                        <a:pt x="48673" y="534067"/>
                        <a:pt x="48673" y="532162"/>
                      </a:cubicBezTo>
                      <a:lnTo>
                        <a:pt x="48673" y="489871"/>
                      </a:lnTo>
                      <a:cubicBezTo>
                        <a:pt x="55626" y="490728"/>
                        <a:pt x="64198" y="491585"/>
                        <a:pt x="74581" y="492538"/>
                      </a:cubicBezTo>
                      <a:lnTo>
                        <a:pt x="74581" y="539877"/>
                      </a:lnTo>
                      <a:cubicBezTo>
                        <a:pt x="74581" y="541115"/>
                        <a:pt x="75533" y="542354"/>
                        <a:pt x="76676" y="543020"/>
                      </a:cubicBezTo>
                      <a:cubicBezTo>
                        <a:pt x="48292" y="541401"/>
                        <a:pt x="29813" y="539591"/>
                        <a:pt x="24574" y="538163"/>
                      </a:cubicBezTo>
                      <a:lnTo>
                        <a:pt x="24574" y="486061"/>
                      </a:lnTo>
                      <a:close/>
                      <a:moveTo>
                        <a:pt x="486346" y="488823"/>
                      </a:moveTo>
                      <a:lnTo>
                        <a:pt x="486346" y="537972"/>
                      </a:lnTo>
                      <a:cubicBezTo>
                        <a:pt x="482727" y="539115"/>
                        <a:pt x="470059" y="540449"/>
                        <a:pt x="450532" y="541877"/>
                      </a:cubicBezTo>
                      <a:lnTo>
                        <a:pt x="450532" y="519208"/>
                      </a:lnTo>
                      <a:cubicBezTo>
                        <a:pt x="450532" y="517493"/>
                        <a:pt x="449009" y="515684"/>
                        <a:pt x="446913" y="515684"/>
                      </a:cubicBezTo>
                      <a:cubicBezTo>
                        <a:pt x="445198" y="515684"/>
                        <a:pt x="443675" y="517398"/>
                        <a:pt x="443675" y="519208"/>
                      </a:cubicBezTo>
                      <a:lnTo>
                        <a:pt x="443675" y="542258"/>
                      </a:lnTo>
                      <a:cubicBezTo>
                        <a:pt x="418433" y="543878"/>
                        <a:pt x="383572" y="545402"/>
                        <a:pt x="341948" y="546354"/>
                      </a:cubicBezTo>
                      <a:lnTo>
                        <a:pt x="341948" y="517969"/>
                      </a:lnTo>
                      <a:cubicBezTo>
                        <a:pt x="341948" y="516255"/>
                        <a:pt x="341948" y="514350"/>
                        <a:pt x="338138" y="514350"/>
                      </a:cubicBezTo>
                      <a:cubicBezTo>
                        <a:pt x="335756" y="514350"/>
                        <a:pt x="333946" y="516255"/>
                        <a:pt x="333946" y="517969"/>
                      </a:cubicBezTo>
                      <a:lnTo>
                        <a:pt x="333946" y="546449"/>
                      </a:lnTo>
                      <a:cubicBezTo>
                        <a:pt x="309658" y="546926"/>
                        <a:pt x="283369" y="547211"/>
                        <a:pt x="255461" y="547211"/>
                      </a:cubicBezTo>
                      <a:cubicBezTo>
                        <a:pt x="235267" y="547211"/>
                        <a:pt x="216027" y="547021"/>
                        <a:pt x="197739" y="546735"/>
                      </a:cubicBezTo>
                      <a:lnTo>
                        <a:pt x="197739" y="516065"/>
                      </a:lnTo>
                      <a:cubicBezTo>
                        <a:pt x="197739" y="514255"/>
                        <a:pt x="195929" y="512159"/>
                        <a:pt x="194215" y="512159"/>
                      </a:cubicBezTo>
                      <a:cubicBezTo>
                        <a:pt x="191929" y="512159"/>
                        <a:pt x="190119" y="514160"/>
                        <a:pt x="190119" y="516065"/>
                      </a:cubicBezTo>
                      <a:lnTo>
                        <a:pt x="190119" y="546640"/>
                      </a:lnTo>
                      <a:cubicBezTo>
                        <a:pt x="145447" y="545878"/>
                        <a:pt x="107537" y="544449"/>
                        <a:pt x="79057" y="542830"/>
                      </a:cubicBezTo>
                      <a:cubicBezTo>
                        <a:pt x="80486" y="542354"/>
                        <a:pt x="81629" y="541020"/>
                        <a:pt x="81629" y="539591"/>
                      </a:cubicBezTo>
                      <a:lnTo>
                        <a:pt x="81629" y="492919"/>
                      </a:lnTo>
                      <a:cubicBezTo>
                        <a:pt x="84106" y="493109"/>
                        <a:pt x="86487" y="493300"/>
                        <a:pt x="89154" y="493586"/>
                      </a:cubicBezTo>
                      <a:cubicBezTo>
                        <a:pt x="99917" y="493967"/>
                        <a:pt x="111538" y="494443"/>
                        <a:pt x="123825" y="494824"/>
                      </a:cubicBezTo>
                      <a:lnTo>
                        <a:pt x="123825" y="530162"/>
                      </a:lnTo>
                      <a:cubicBezTo>
                        <a:pt x="123825" y="531876"/>
                        <a:pt x="125635" y="533781"/>
                        <a:pt x="127921" y="533781"/>
                      </a:cubicBezTo>
                      <a:cubicBezTo>
                        <a:pt x="129730" y="533781"/>
                        <a:pt x="131445" y="531876"/>
                        <a:pt x="131445" y="530162"/>
                      </a:cubicBezTo>
                      <a:lnTo>
                        <a:pt x="131445" y="495110"/>
                      </a:lnTo>
                      <a:cubicBezTo>
                        <a:pt x="168307" y="496253"/>
                        <a:pt x="210788" y="497110"/>
                        <a:pt x="255461" y="497110"/>
                      </a:cubicBezTo>
                      <a:cubicBezTo>
                        <a:pt x="258318" y="497110"/>
                        <a:pt x="261175" y="497110"/>
                        <a:pt x="264033" y="497110"/>
                      </a:cubicBezTo>
                      <a:cubicBezTo>
                        <a:pt x="266605" y="497110"/>
                        <a:pt x="269177" y="497110"/>
                        <a:pt x="271844" y="497110"/>
                      </a:cubicBezTo>
                      <a:cubicBezTo>
                        <a:pt x="274701" y="497110"/>
                        <a:pt x="277559" y="497110"/>
                        <a:pt x="280416" y="497110"/>
                      </a:cubicBezTo>
                      <a:cubicBezTo>
                        <a:pt x="280416" y="497110"/>
                        <a:pt x="280416" y="497110"/>
                        <a:pt x="280511" y="497110"/>
                      </a:cubicBezTo>
                      <a:cubicBezTo>
                        <a:pt x="280511" y="497110"/>
                        <a:pt x="280607" y="497110"/>
                        <a:pt x="280702" y="497110"/>
                      </a:cubicBezTo>
                      <a:cubicBezTo>
                        <a:pt x="339852" y="496919"/>
                        <a:pt x="395764" y="495300"/>
                        <a:pt x="437959" y="493681"/>
                      </a:cubicBezTo>
                      <a:cubicBezTo>
                        <a:pt x="451390" y="492538"/>
                        <a:pt x="462344" y="491585"/>
                        <a:pt x="471297" y="490633"/>
                      </a:cubicBezTo>
                      <a:lnTo>
                        <a:pt x="471297" y="506349"/>
                      </a:lnTo>
                      <a:cubicBezTo>
                        <a:pt x="471297" y="508063"/>
                        <a:pt x="472916" y="509778"/>
                        <a:pt x="474536" y="509778"/>
                      </a:cubicBezTo>
                      <a:cubicBezTo>
                        <a:pt x="476155" y="509778"/>
                        <a:pt x="477965" y="508063"/>
                        <a:pt x="477965" y="506349"/>
                      </a:cubicBezTo>
                      <a:lnTo>
                        <a:pt x="477965" y="489871"/>
                      </a:lnTo>
                      <a:cubicBezTo>
                        <a:pt x="481203" y="489490"/>
                        <a:pt x="484156" y="489109"/>
                        <a:pt x="486728" y="488728"/>
                      </a:cubicBezTo>
                      <a:cubicBezTo>
                        <a:pt x="486632" y="488728"/>
                        <a:pt x="486442" y="488823"/>
                        <a:pt x="486346" y="488918"/>
                      </a:cubicBezTo>
                      <a:close/>
                      <a:moveTo>
                        <a:pt x="493967" y="480632"/>
                      </a:moveTo>
                      <a:cubicBezTo>
                        <a:pt x="493967" y="480632"/>
                        <a:pt x="493967" y="479774"/>
                        <a:pt x="493967" y="479393"/>
                      </a:cubicBezTo>
                      <a:cubicBezTo>
                        <a:pt x="492633" y="479869"/>
                        <a:pt x="491204" y="480346"/>
                        <a:pt x="489775" y="480727"/>
                      </a:cubicBezTo>
                      <a:cubicBezTo>
                        <a:pt x="484823" y="481775"/>
                        <a:pt x="479965" y="481870"/>
                        <a:pt x="475107" y="481584"/>
                      </a:cubicBezTo>
                      <a:cubicBezTo>
                        <a:pt x="472916" y="481870"/>
                        <a:pt x="470440" y="482060"/>
                        <a:pt x="467678" y="482346"/>
                      </a:cubicBezTo>
                      <a:lnTo>
                        <a:pt x="467678" y="462058"/>
                      </a:lnTo>
                      <a:cubicBezTo>
                        <a:pt x="467678" y="460343"/>
                        <a:pt x="465582" y="458438"/>
                        <a:pt x="463677" y="458438"/>
                      </a:cubicBezTo>
                      <a:cubicBezTo>
                        <a:pt x="461772" y="458438"/>
                        <a:pt x="459867" y="460343"/>
                        <a:pt x="459867" y="462058"/>
                      </a:cubicBezTo>
                      <a:lnTo>
                        <a:pt x="459867" y="483108"/>
                      </a:lnTo>
                      <a:cubicBezTo>
                        <a:pt x="437388" y="485013"/>
                        <a:pt x="402050" y="487013"/>
                        <a:pt x="357759" y="488347"/>
                      </a:cubicBezTo>
                      <a:cubicBezTo>
                        <a:pt x="357759" y="488061"/>
                        <a:pt x="357950" y="487871"/>
                        <a:pt x="357950" y="487585"/>
                      </a:cubicBezTo>
                      <a:lnTo>
                        <a:pt x="357950" y="459010"/>
                      </a:lnTo>
                      <a:cubicBezTo>
                        <a:pt x="357950" y="457010"/>
                        <a:pt x="356140" y="455105"/>
                        <a:pt x="354521" y="455105"/>
                      </a:cubicBezTo>
                      <a:cubicBezTo>
                        <a:pt x="352901" y="455105"/>
                        <a:pt x="351282" y="457010"/>
                        <a:pt x="351282" y="459010"/>
                      </a:cubicBezTo>
                      <a:lnTo>
                        <a:pt x="351282" y="487585"/>
                      </a:lnTo>
                      <a:cubicBezTo>
                        <a:pt x="351282" y="487585"/>
                        <a:pt x="351377" y="488252"/>
                        <a:pt x="351473" y="488537"/>
                      </a:cubicBezTo>
                      <a:cubicBezTo>
                        <a:pt x="331089" y="489109"/>
                        <a:pt x="308800" y="489490"/>
                        <a:pt x="285179" y="489680"/>
                      </a:cubicBezTo>
                      <a:cubicBezTo>
                        <a:pt x="284988" y="489680"/>
                        <a:pt x="284798" y="489680"/>
                        <a:pt x="284702" y="489680"/>
                      </a:cubicBezTo>
                      <a:lnTo>
                        <a:pt x="284702" y="453009"/>
                      </a:lnTo>
                      <a:cubicBezTo>
                        <a:pt x="284702" y="451294"/>
                        <a:pt x="282892" y="449580"/>
                        <a:pt x="280607" y="449580"/>
                      </a:cubicBezTo>
                      <a:cubicBezTo>
                        <a:pt x="278797" y="449580"/>
                        <a:pt x="277082" y="451294"/>
                        <a:pt x="277082" y="453009"/>
                      </a:cubicBezTo>
                      <a:lnTo>
                        <a:pt x="277082" y="489680"/>
                      </a:lnTo>
                      <a:cubicBezTo>
                        <a:pt x="275368" y="489680"/>
                        <a:pt x="273653" y="489680"/>
                        <a:pt x="271939" y="489680"/>
                      </a:cubicBezTo>
                      <a:cubicBezTo>
                        <a:pt x="252031" y="489680"/>
                        <a:pt x="233077" y="489490"/>
                        <a:pt x="214979" y="489299"/>
                      </a:cubicBezTo>
                      <a:lnTo>
                        <a:pt x="214979" y="459010"/>
                      </a:lnTo>
                      <a:cubicBezTo>
                        <a:pt x="214979" y="456914"/>
                        <a:pt x="213074" y="455009"/>
                        <a:pt x="211169" y="455009"/>
                      </a:cubicBezTo>
                      <a:cubicBezTo>
                        <a:pt x="209074" y="455009"/>
                        <a:pt x="207169" y="456914"/>
                        <a:pt x="207169" y="459010"/>
                      </a:cubicBezTo>
                      <a:lnTo>
                        <a:pt x="207169" y="489204"/>
                      </a:lnTo>
                      <a:cubicBezTo>
                        <a:pt x="115348" y="487775"/>
                        <a:pt x="51530" y="483298"/>
                        <a:pt x="41053" y="478536"/>
                      </a:cubicBezTo>
                      <a:lnTo>
                        <a:pt x="41053" y="430149"/>
                      </a:lnTo>
                      <a:cubicBezTo>
                        <a:pt x="45720" y="430721"/>
                        <a:pt x="51340" y="431292"/>
                        <a:pt x="58007" y="431863"/>
                      </a:cubicBezTo>
                      <a:lnTo>
                        <a:pt x="58007" y="473392"/>
                      </a:lnTo>
                      <a:cubicBezTo>
                        <a:pt x="58007" y="475107"/>
                        <a:pt x="59722" y="476821"/>
                        <a:pt x="61913" y="476821"/>
                      </a:cubicBezTo>
                      <a:cubicBezTo>
                        <a:pt x="63627" y="476821"/>
                        <a:pt x="65342" y="475107"/>
                        <a:pt x="65342" y="473392"/>
                      </a:cubicBezTo>
                      <a:lnTo>
                        <a:pt x="65342" y="432435"/>
                      </a:lnTo>
                      <a:cubicBezTo>
                        <a:pt x="72200" y="432911"/>
                        <a:pt x="80105" y="433388"/>
                        <a:pt x="89154" y="433864"/>
                      </a:cubicBezTo>
                      <a:cubicBezTo>
                        <a:pt x="89725" y="433864"/>
                        <a:pt x="90392" y="433864"/>
                        <a:pt x="90869" y="433864"/>
                      </a:cubicBezTo>
                      <a:lnTo>
                        <a:pt x="90869" y="480727"/>
                      </a:lnTo>
                      <a:cubicBezTo>
                        <a:pt x="90869" y="482632"/>
                        <a:pt x="92583" y="484346"/>
                        <a:pt x="94774" y="484346"/>
                      </a:cubicBezTo>
                      <a:cubicBezTo>
                        <a:pt x="96488" y="484346"/>
                        <a:pt x="98203" y="482632"/>
                        <a:pt x="98203" y="480727"/>
                      </a:cubicBezTo>
                      <a:lnTo>
                        <a:pt x="98203" y="434150"/>
                      </a:lnTo>
                      <a:cubicBezTo>
                        <a:pt x="111347" y="434816"/>
                        <a:pt x="125540" y="435388"/>
                        <a:pt x="140684" y="435864"/>
                      </a:cubicBezTo>
                      <a:lnTo>
                        <a:pt x="140684" y="471964"/>
                      </a:lnTo>
                      <a:cubicBezTo>
                        <a:pt x="140684" y="473678"/>
                        <a:pt x="142304" y="475393"/>
                        <a:pt x="144113" y="475393"/>
                      </a:cubicBezTo>
                      <a:cubicBezTo>
                        <a:pt x="145732" y="475393"/>
                        <a:pt x="147352" y="473678"/>
                        <a:pt x="147352" y="471964"/>
                      </a:cubicBezTo>
                      <a:lnTo>
                        <a:pt x="147352" y="436150"/>
                      </a:lnTo>
                      <a:cubicBezTo>
                        <a:pt x="180308" y="437198"/>
                        <a:pt x="217075" y="437864"/>
                        <a:pt x="255365" y="437864"/>
                      </a:cubicBezTo>
                      <a:cubicBezTo>
                        <a:pt x="258127" y="437864"/>
                        <a:pt x="260890" y="437864"/>
                        <a:pt x="263652" y="437864"/>
                      </a:cubicBezTo>
                      <a:cubicBezTo>
                        <a:pt x="263747" y="437864"/>
                        <a:pt x="263938" y="437864"/>
                        <a:pt x="264033" y="437864"/>
                      </a:cubicBezTo>
                      <a:cubicBezTo>
                        <a:pt x="264033" y="437864"/>
                        <a:pt x="264033" y="437864"/>
                        <a:pt x="264128" y="437864"/>
                      </a:cubicBezTo>
                      <a:cubicBezTo>
                        <a:pt x="264128" y="437864"/>
                        <a:pt x="264128" y="437864"/>
                        <a:pt x="264223" y="437864"/>
                      </a:cubicBezTo>
                      <a:cubicBezTo>
                        <a:pt x="266700" y="437864"/>
                        <a:pt x="269177" y="437864"/>
                        <a:pt x="271748" y="437864"/>
                      </a:cubicBezTo>
                      <a:cubicBezTo>
                        <a:pt x="334232" y="437864"/>
                        <a:pt x="393573" y="435959"/>
                        <a:pt x="437864" y="433769"/>
                      </a:cubicBezTo>
                      <a:cubicBezTo>
                        <a:pt x="460819" y="432625"/>
                        <a:pt x="476345" y="431387"/>
                        <a:pt x="487013" y="429959"/>
                      </a:cubicBezTo>
                      <a:lnTo>
                        <a:pt x="487013" y="449104"/>
                      </a:lnTo>
                      <a:cubicBezTo>
                        <a:pt x="487013" y="450818"/>
                        <a:pt x="489013" y="452533"/>
                        <a:pt x="490823" y="452533"/>
                      </a:cubicBezTo>
                      <a:cubicBezTo>
                        <a:pt x="493205" y="452533"/>
                        <a:pt x="495014" y="450818"/>
                        <a:pt x="495014" y="449104"/>
                      </a:cubicBezTo>
                      <a:lnTo>
                        <a:pt x="495014" y="428911"/>
                      </a:lnTo>
                      <a:cubicBezTo>
                        <a:pt x="495014" y="428911"/>
                        <a:pt x="495014" y="428911"/>
                        <a:pt x="495014" y="428815"/>
                      </a:cubicBezTo>
                      <a:cubicBezTo>
                        <a:pt x="497967" y="428244"/>
                        <a:pt x="500348" y="427768"/>
                        <a:pt x="502253" y="427196"/>
                      </a:cubicBezTo>
                      <a:lnTo>
                        <a:pt x="502253" y="478536"/>
                      </a:lnTo>
                      <a:cubicBezTo>
                        <a:pt x="500634" y="479298"/>
                        <a:pt x="497872" y="479965"/>
                        <a:pt x="493871" y="480632"/>
                      </a:cubicBezTo>
                      <a:close/>
                      <a:moveTo>
                        <a:pt x="486346" y="417290"/>
                      </a:moveTo>
                      <a:cubicBezTo>
                        <a:pt x="485204" y="417862"/>
                        <a:pt x="484061" y="418433"/>
                        <a:pt x="482822" y="418910"/>
                      </a:cubicBezTo>
                      <a:cubicBezTo>
                        <a:pt x="484061" y="419100"/>
                        <a:pt x="485108" y="419195"/>
                        <a:pt x="486251" y="419386"/>
                      </a:cubicBezTo>
                      <a:cubicBezTo>
                        <a:pt x="482632" y="421196"/>
                        <a:pt x="469963" y="423005"/>
                        <a:pt x="450437" y="424625"/>
                      </a:cubicBezTo>
                      <a:lnTo>
                        <a:pt x="450437" y="403098"/>
                      </a:lnTo>
                      <a:cubicBezTo>
                        <a:pt x="450437" y="400812"/>
                        <a:pt x="448913" y="399098"/>
                        <a:pt x="446818" y="399098"/>
                      </a:cubicBezTo>
                      <a:cubicBezTo>
                        <a:pt x="445103" y="399098"/>
                        <a:pt x="443579" y="400812"/>
                        <a:pt x="443579" y="403098"/>
                      </a:cubicBezTo>
                      <a:lnTo>
                        <a:pt x="443579" y="425196"/>
                      </a:lnTo>
                      <a:cubicBezTo>
                        <a:pt x="418338" y="427006"/>
                        <a:pt x="383477" y="428625"/>
                        <a:pt x="341852" y="429482"/>
                      </a:cubicBezTo>
                      <a:cubicBezTo>
                        <a:pt x="341852" y="429196"/>
                        <a:pt x="341852" y="429006"/>
                        <a:pt x="341852" y="428720"/>
                      </a:cubicBezTo>
                      <a:lnTo>
                        <a:pt x="341852" y="401479"/>
                      </a:lnTo>
                      <a:cubicBezTo>
                        <a:pt x="341852" y="399257"/>
                        <a:pt x="340583" y="398145"/>
                        <a:pt x="338042" y="398145"/>
                      </a:cubicBezTo>
                      <a:cubicBezTo>
                        <a:pt x="335661" y="398145"/>
                        <a:pt x="333851" y="398145"/>
                        <a:pt x="333851" y="401479"/>
                      </a:cubicBezTo>
                      <a:lnTo>
                        <a:pt x="333851" y="428720"/>
                      </a:lnTo>
                      <a:cubicBezTo>
                        <a:pt x="333851" y="428720"/>
                        <a:pt x="333946" y="429387"/>
                        <a:pt x="334137" y="429673"/>
                      </a:cubicBezTo>
                      <a:cubicBezTo>
                        <a:pt x="313373" y="430054"/>
                        <a:pt x="290989" y="430340"/>
                        <a:pt x="267462" y="430435"/>
                      </a:cubicBezTo>
                      <a:lnTo>
                        <a:pt x="267462" y="393954"/>
                      </a:lnTo>
                      <a:cubicBezTo>
                        <a:pt x="267462" y="392240"/>
                        <a:pt x="265843" y="390049"/>
                        <a:pt x="264223" y="390049"/>
                      </a:cubicBezTo>
                      <a:cubicBezTo>
                        <a:pt x="262414" y="390049"/>
                        <a:pt x="260794" y="392240"/>
                        <a:pt x="260794" y="393954"/>
                      </a:cubicBezTo>
                      <a:lnTo>
                        <a:pt x="260794" y="430435"/>
                      </a:lnTo>
                      <a:cubicBezTo>
                        <a:pt x="238696" y="430435"/>
                        <a:pt x="217551" y="430149"/>
                        <a:pt x="197739" y="429673"/>
                      </a:cubicBezTo>
                      <a:lnTo>
                        <a:pt x="197739" y="399383"/>
                      </a:lnTo>
                      <a:cubicBezTo>
                        <a:pt x="197739" y="397669"/>
                        <a:pt x="195929" y="395954"/>
                        <a:pt x="194215" y="395954"/>
                      </a:cubicBezTo>
                      <a:cubicBezTo>
                        <a:pt x="191929" y="395954"/>
                        <a:pt x="190119" y="397669"/>
                        <a:pt x="190119" y="399383"/>
                      </a:cubicBezTo>
                      <a:lnTo>
                        <a:pt x="190119" y="429482"/>
                      </a:lnTo>
                      <a:cubicBezTo>
                        <a:pt x="144399" y="428435"/>
                        <a:pt x="106394" y="426530"/>
                        <a:pt x="80010" y="424625"/>
                      </a:cubicBezTo>
                      <a:cubicBezTo>
                        <a:pt x="80963" y="423767"/>
                        <a:pt x="81629" y="422624"/>
                        <a:pt x="81629" y="421481"/>
                      </a:cubicBezTo>
                      <a:lnTo>
                        <a:pt x="81629" y="376333"/>
                      </a:lnTo>
                      <a:cubicBezTo>
                        <a:pt x="94679" y="376809"/>
                        <a:pt x="108775" y="377285"/>
                        <a:pt x="123825" y="377762"/>
                      </a:cubicBezTo>
                      <a:lnTo>
                        <a:pt x="123825" y="412052"/>
                      </a:lnTo>
                      <a:cubicBezTo>
                        <a:pt x="123825" y="414338"/>
                        <a:pt x="125635" y="416052"/>
                        <a:pt x="127921" y="416052"/>
                      </a:cubicBezTo>
                      <a:cubicBezTo>
                        <a:pt x="129730" y="416052"/>
                        <a:pt x="131445" y="414338"/>
                        <a:pt x="131445" y="412052"/>
                      </a:cubicBezTo>
                      <a:lnTo>
                        <a:pt x="131445" y="377952"/>
                      </a:lnTo>
                      <a:cubicBezTo>
                        <a:pt x="164211" y="378809"/>
                        <a:pt x="200596" y="379476"/>
                        <a:pt x="238696" y="379476"/>
                      </a:cubicBezTo>
                      <a:cubicBezTo>
                        <a:pt x="240602" y="379476"/>
                        <a:pt x="242506" y="379476"/>
                        <a:pt x="244507" y="379476"/>
                      </a:cubicBezTo>
                      <a:cubicBezTo>
                        <a:pt x="244983" y="380143"/>
                        <a:pt x="245840" y="380619"/>
                        <a:pt x="247459" y="380619"/>
                      </a:cubicBezTo>
                      <a:cubicBezTo>
                        <a:pt x="248507" y="380619"/>
                        <a:pt x="249460" y="380143"/>
                        <a:pt x="250222" y="379476"/>
                      </a:cubicBezTo>
                      <a:cubicBezTo>
                        <a:pt x="308419" y="379286"/>
                        <a:pt x="363379" y="377666"/>
                        <a:pt x="404908" y="376047"/>
                      </a:cubicBezTo>
                      <a:cubicBezTo>
                        <a:pt x="447294" y="373856"/>
                        <a:pt x="464630" y="370999"/>
                        <a:pt x="471678" y="368332"/>
                      </a:cubicBezTo>
                      <a:cubicBezTo>
                        <a:pt x="471488" y="368903"/>
                        <a:pt x="471297" y="369475"/>
                        <a:pt x="471297" y="370046"/>
                      </a:cubicBezTo>
                      <a:lnTo>
                        <a:pt x="471297" y="390335"/>
                      </a:lnTo>
                      <a:cubicBezTo>
                        <a:pt x="471297" y="392621"/>
                        <a:pt x="472916" y="394430"/>
                        <a:pt x="474536" y="394430"/>
                      </a:cubicBezTo>
                      <a:cubicBezTo>
                        <a:pt x="476155" y="394430"/>
                        <a:pt x="477965" y="392621"/>
                        <a:pt x="477965" y="390335"/>
                      </a:cubicBezTo>
                      <a:lnTo>
                        <a:pt x="477965" y="370046"/>
                      </a:lnTo>
                      <a:cubicBezTo>
                        <a:pt x="477965" y="368141"/>
                        <a:pt x="476726" y="366713"/>
                        <a:pt x="475393" y="366236"/>
                      </a:cubicBezTo>
                      <a:cubicBezTo>
                        <a:pt x="475393" y="366236"/>
                        <a:pt x="475393" y="366236"/>
                        <a:pt x="475393" y="366236"/>
                      </a:cubicBezTo>
                      <a:lnTo>
                        <a:pt x="486251" y="366236"/>
                      </a:lnTo>
                      <a:lnTo>
                        <a:pt x="486251" y="417481"/>
                      </a:lnTo>
                      <a:close/>
                      <a:moveTo>
                        <a:pt x="469202" y="302038"/>
                      </a:moveTo>
                      <a:cubicBezTo>
                        <a:pt x="460534" y="301942"/>
                        <a:pt x="458534" y="303086"/>
                        <a:pt x="463867" y="303848"/>
                      </a:cubicBezTo>
                      <a:cubicBezTo>
                        <a:pt x="457581" y="305181"/>
                        <a:pt x="447484" y="306324"/>
                        <a:pt x="434340" y="307372"/>
                      </a:cubicBezTo>
                      <a:lnTo>
                        <a:pt x="434340" y="288417"/>
                      </a:lnTo>
                      <a:cubicBezTo>
                        <a:pt x="434340" y="286703"/>
                        <a:pt x="432435" y="284702"/>
                        <a:pt x="430530" y="284702"/>
                      </a:cubicBezTo>
                      <a:cubicBezTo>
                        <a:pt x="428625" y="284702"/>
                        <a:pt x="426530" y="286607"/>
                        <a:pt x="426530" y="288417"/>
                      </a:cubicBezTo>
                      <a:lnTo>
                        <a:pt x="426530" y="307943"/>
                      </a:lnTo>
                      <a:cubicBezTo>
                        <a:pt x="401193" y="309753"/>
                        <a:pt x="366332" y="311087"/>
                        <a:pt x="324612" y="311848"/>
                      </a:cubicBezTo>
                      <a:lnTo>
                        <a:pt x="324612" y="287084"/>
                      </a:lnTo>
                      <a:cubicBezTo>
                        <a:pt x="324612" y="285179"/>
                        <a:pt x="322993" y="283559"/>
                        <a:pt x="321373" y="283559"/>
                      </a:cubicBezTo>
                      <a:cubicBezTo>
                        <a:pt x="319754" y="283559"/>
                        <a:pt x="317944" y="285274"/>
                        <a:pt x="317944" y="287084"/>
                      </a:cubicBezTo>
                      <a:lnTo>
                        <a:pt x="317944" y="311944"/>
                      </a:lnTo>
                      <a:cubicBezTo>
                        <a:pt x="297275" y="312325"/>
                        <a:pt x="274987" y="312515"/>
                        <a:pt x="251460" y="312515"/>
                      </a:cubicBezTo>
                      <a:lnTo>
                        <a:pt x="251460" y="281940"/>
                      </a:lnTo>
                      <a:cubicBezTo>
                        <a:pt x="251460" y="279749"/>
                        <a:pt x="249650" y="278035"/>
                        <a:pt x="247364" y="278035"/>
                      </a:cubicBezTo>
                      <a:cubicBezTo>
                        <a:pt x="243840" y="278035"/>
                        <a:pt x="243840" y="279749"/>
                        <a:pt x="243840" y="281940"/>
                      </a:cubicBezTo>
                      <a:lnTo>
                        <a:pt x="243840" y="312611"/>
                      </a:lnTo>
                      <a:cubicBezTo>
                        <a:pt x="242125" y="312611"/>
                        <a:pt x="240411" y="312611"/>
                        <a:pt x="238696" y="312611"/>
                      </a:cubicBezTo>
                      <a:cubicBezTo>
                        <a:pt x="218027" y="312611"/>
                        <a:pt x="198311" y="312515"/>
                        <a:pt x="179642" y="312325"/>
                      </a:cubicBezTo>
                      <a:lnTo>
                        <a:pt x="179642" y="284893"/>
                      </a:lnTo>
                      <a:cubicBezTo>
                        <a:pt x="179642" y="283178"/>
                        <a:pt x="177736" y="281464"/>
                        <a:pt x="175641" y="281464"/>
                      </a:cubicBezTo>
                      <a:cubicBezTo>
                        <a:pt x="173736" y="281464"/>
                        <a:pt x="171831" y="283178"/>
                        <a:pt x="171831" y="284893"/>
                      </a:cubicBezTo>
                      <a:lnTo>
                        <a:pt x="171831" y="312134"/>
                      </a:lnTo>
                      <a:cubicBezTo>
                        <a:pt x="129350" y="311563"/>
                        <a:pt x="92964" y="310515"/>
                        <a:pt x="65246" y="308896"/>
                      </a:cubicBezTo>
                      <a:lnTo>
                        <a:pt x="65342" y="308896"/>
                      </a:lnTo>
                      <a:lnTo>
                        <a:pt x="65342" y="263176"/>
                      </a:lnTo>
                      <a:cubicBezTo>
                        <a:pt x="73628" y="263842"/>
                        <a:pt x="83344" y="264414"/>
                        <a:pt x="95250" y="264986"/>
                      </a:cubicBezTo>
                      <a:cubicBezTo>
                        <a:pt x="99250" y="265271"/>
                        <a:pt x="103442" y="265557"/>
                        <a:pt x="107632" y="265843"/>
                      </a:cubicBezTo>
                      <a:lnTo>
                        <a:pt x="107632" y="298133"/>
                      </a:lnTo>
                      <a:cubicBezTo>
                        <a:pt x="107632" y="301562"/>
                        <a:pt x="109252" y="301562"/>
                        <a:pt x="111061" y="301562"/>
                      </a:cubicBezTo>
                      <a:cubicBezTo>
                        <a:pt x="112681" y="301562"/>
                        <a:pt x="114300" y="301562"/>
                        <a:pt x="114300" y="298133"/>
                      </a:cubicBezTo>
                      <a:lnTo>
                        <a:pt x="114300" y="266224"/>
                      </a:lnTo>
                      <a:cubicBezTo>
                        <a:pt x="155734" y="268415"/>
                        <a:pt x="206788" y="268415"/>
                        <a:pt x="260985" y="268415"/>
                      </a:cubicBezTo>
                      <a:cubicBezTo>
                        <a:pt x="263176" y="268415"/>
                        <a:pt x="265462" y="268415"/>
                        <a:pt x="267653" y="268415"/>
                      </a:cubicBezTo>
                      <a:cubicBezTo>
                        <a:pt x="268224" y="269177"/>
                        <a:pt x="268986" y="269748"/>
                        <a:pt x="269748" y="269748"/>
                      </a:cubicBezTo>
                      <a:cubicBezTo>
                        <a:pt x="270700" y="269748"/>
                        <a:pt x="271653" y="269177"/>
                        <a:pt x="272225" y="268415"/>
                      </a:cubicBezTo>
                      <a:cubicBezTo>
                        <a:pt x="330422" y="268415"/>
                        <a:pt x="385191" y="268224"/>
                        <a:pt x="426720" y="264986"/>
                      </a:cubicBezTo>
                      <a:cubicBezTo>
                        <a:pt x="437388" y="264414"/>
                        <a:pt x="446246" y="263938"/>
                        <a:pt x="453961" y="263366"/>
                      </a:cubicBezTo>
                      <a:lnTo>
                        <a:pt x="453961" y="275368"/>
                      </a:lnTo>
                      <a:cubicBezTo>
                        <a:pt x="453961" y="277082"/>
                        <a:pt x="455771" y="278797"/>
                        <a:pt x="457771" y="278797"/>
                      </a:cubicBezTo>
                      <a:cubicBezTo>
                        <a:pt x="460153" y="278797"/>
                        <a:pt x="461963" y="277082"/>
                        <a:pt x="461963" y="275368"/>
                      </a:cubicBezTo>
                      <a:lnTo>
                        <a:pt x="461963" y="262795"/>
                      </a:lnTo>
                      <a:cubicBezTo>
                        <a:pt x="464534" y="262604"/>
                        <a:pt x="467011" y="262319"/>
                        <a:pt x="469202" y="262128"/>
                      </a:cubicBezTo>
                      <a:lnTo>
                        <a:pt x="469202" y="301942"/>
                      </a:lnTo>
                      <a:close/>
                      <a:moveTo>
                        <a:pt x="490919" y="252127"/>
                      </a:moveTo>
                      <a:cubicBezTo>
                        <a:pt x="488061" y="252889"/>
                        <a:pt x="481108" y="253841"/>
                        <a:pt x="471011" y="254794"/>
                      </a:cubicBezTo>
                      <a:cubicBezTo>
                        <a:pt x="470440" y="254698"/>
                        <a:pt x="469773" y="254698"/>
                        <a:pt x="469202" y="254603"/>
                      </a:cubicBezTo>
                      <a:lnTo>
                        <a:pt x="469202" y="254984"/>
                      </a:lnTo>
                      <a:cubicBezTo>
                        <a:pt x="466915" y="255175"/>
                        <a:pt x="464534" y="255365"/>
                        <a:pt x="461963" y="255556"/>
                      </a:cubicBezTo>
                      <a:lnTo>
                        <a:pt x="461963" y="255175"/>
                      </a:lnTo>
                      <a:cubicBezTo>
                        <a:pt x="461963" y="253460"/>
                        <a:pt x="460153" y="251555"/>
                        <a:pt x="457771" y="251555"/>
                      </a:cubicBezTo>
                      <a:cubicBezTo>
                        <a:pt x="457200" y="251555"/>
                        <a:pt x="456629" y="251746"/>
                        <a:pt x="456057" y="252031"/>
                      </a:cubicBezTo>
                      <a:lnTo>
                        <a:pt x="456057" y="233363"/>
                      </a:lnTo>
                      <a:cubicBezTo>
                        <a:pt x="456057" y="231648"/>
                        <a:pt x="454438" y="229838"/>
                        <a:pt x="452819" y="229838"/>
                      </a:cubicBezTo>
                      <a:cubicBezTo>
                        <a:pt x="451199" y="229838"/>
                        <a:pt x="449580" y="231648"/>
                        <a:pt x="449580" y="233363"/>
                      </a:cubicBezTo>
                      <a:lnTo>
                        <a:pt x="449580" y="256413"/>
                      </a:lnTo>
                      <a:cubicBezTo>
                        <a:pt x="424529" y="258032"/>
                        <a:pt x="389668" y="259556"/>
                        <a:pt x="347663" y="260509"/>
                      </a:cubicBezTo>
                      <a:lnTo>
                        <a:pt x="347663" y="231172"/>
                      </a:lnTo>
                      <a:cubicBezTo>
                        <a:pt x="347663" y="229267"/>
                        <a:pt x="345567" y="227552"/>
                        <a:pt x="343662" y="227552"/>
                      </a:cubicBezTo>
                      <a:cubicBezTo>
                        <a:pt x="341757" y="227552"/>
                        <a:pt x="339852" y="229267"/>
                        <a:pt x="339852" y="231172"/>
                      </a:cubicBezTo>
                      <a:lnTo>
                        <a:pt x="339852" y="260509"/>
                      </a:lnTo>
                      <a:cubicBezTo>
                        <a:pt x="339852" y="260509"/>
                        <a:pt x="339852" y="260509"/>
                        <a:pt x="339852" y="260604"/>
                      </a:cubicBezTo>
                      <a:cubicBezTo>
                        <a:pt x="319088" y="260985"/>
                        <a:pt x="296799" y="261271"/>
                        <a:pt x="273177" y="261366"/>
                      </a:cubicBezTo>
                      <a:lnTo>
                        <a:pt x="273177" y="225933"/>
                      </a:lnTo>
                      <a:cubicBezTo>
                        <a:pt x="273177" y="223742"/>
                        <a:pt x="271653" y="222028"/>
                        <a:pt x="269653" y="222028"/>
                      </a:cubicBezTo>
                      <a:cubicBezTo>
                        <a:pt x="268129" y="222028"/>
                        <a:pt x="266605" y="223742"/>
                        <a:pt x="266605" y="225933"/>
                      </a:cubicBezTo>
                      <a:lnTo>
                        <a:pt x="266605" y="261366"/>
                      </a:lnTo>
                      <a:cubicBezTo>
                        <a:pt x="264700" y="261366"/>
                        <a:pt x="262795" y="261366"/>
                        <a:pt x="260890" y="261366"/>
                      </a:cubicBezTo>
                      <a:cubicBezTo>
                        <a:pt x="240792" y="261366"/>
                        <a:pt x="221647" y="261175"/>
                        <a:pt x="203359" y="260985"/>
                      </a:cubicBezTo>
                      <a:lnTo>
                        <a:pt x="203359" y="229934"/>
                      </a:lnTo>
                      <a:cubicBezTo>
                        <a:pt x="203359" y="228219"/>
                        <a:pt x="201454" y="226504"/>
                        <a:pt x="199549" y="226504"/>
                      </a:cubicBezTo>
                      <a:cubicBezTo>
                        <a:pt x="195548" y="226504"/>
                        <a:pt x="195548" y="228219"/>
                        <a:pt x="195548" y="229934"/>
                      </a:cubicBezTo>
                      <a:lnTo>
                        <a:pt x="195548" y="260890"/>
                      </a:lnTo>
                      <a:cubicBezTo>
                        <a:pt x="164592" y="260413"/>
                        <a:pt x="136874" y="259556"/>
                        <a:pt x="113157" y="258604"/>
                      </a:cubicBezTo>
                      <a:cubicBezTo>
                        <a:pt x="112586" y="257842"/>
                        <a:pt x="111728" y="257270"/>
                        <a:pt x="110966" y="257270"/>
                      </a:cubicBezTo>
                      <a:cubicBezTo>
                        <a:pt x="110204" y="257270"/>
                        <a:pt x="109442" y="257746"/>
                        <a:pt x="108775" y="258413"/>
                      </a:cubicBezTo>
                      <a:cubicBezTo>
                        <a:pt x="64960" y="256508"/>
                        <a:pt x="36290" y="254032"/>
                        <a:pt x="30480" y="252127"/>
                      </a:cubicBezTo>
                      <a:lnTo>
                        <a:pt x="30480" y="200025"/>
                      </a:lnTo>
                      <a:cubicBezTo>
                        <a:pt x="34004" y="200977"/>
                        <a:pt x="39148" y="201930"/>
                        <a:pt x="46768" y="202978"/>
                      </a:cubicBezTo>
                      <a:lnTo>
                        <a:pt x="46768" y="245936"/>
                      </a:lnTo>
                      <a:cubicBezTo>
                        <a:pt x="46768" y="248221"/>
                        <a:pt x="46768" y="249936"/>
                        <a:pt x="50673" y="249936"/>
                      </a:cubicBezTo>
                      <a:cubicBezTo>
                        <a:pt x="52388" y="249936"/>
                        <a:pt x="54102" y="248221"/>
                        <a:pt x="54102" y="245936"/>
                      </a:cubicBezTo>
                      <a:lnTo>
                        <a:pt x="54102" y="203930"/>
                      </a:lnTo>
                      <a:cubicBezTo>
                        <a:pt x="57817" y="204406"/>
                        <a:pt x="62008" y="204788"/>
                        <a:pt x="66580" y="205264"/>
                      </a:cubicBezTo>
                      <a:cubicBezTo>
                        <a:pt x="70104" y="205835"/>
                        <a:pt x="74390" y="206502"/>
                        <a:pt x="79724" y="207073"/>
                      </a:cubicBezTo>
                      <a:lnTo>
                        <a:pt x="79724" y="253460"/>
                      </a:lnTo>
                      <a:cubicBezTo>
                        <a:pt x="79724" y="255175"/>
                        <a:pt x="81439" y="256889"/>
                        <a:pt x="83629" y="256889"/>
                      </a:cubicBezTo>
                      <a:cubicBezTo>
                        <a:pt x="85344" y="256889"/>
                        <a:pt x="87058" y="255175"/>
                        <a:pt x="87058" y="253460"/>
                      </a:cubicBezTo>
                      <a:lnTo>
                        <a:pt x="87058" y="207931"/>
                      </a:lnTo>
                      <a:cubicBezTo>
                        <a:pt x="96298" y="208883"/>
                        <a:pt x="107728" y="209931"/>
                        <a:pt x="122206" y="210979"/>
                      </a:cubicBezTo>
                      <a:cubicBezTo>
                        <a:pt x="124396" y="210979"/>
                        <a:pt x="126778" y="211169"/>
                        <a:pt x="129064" y="211265"/>
                      </a:cubicBezTo>
                      <a:lnTo>
                        <a:pt x="129064" y="244126"/>
                      </a:lnTo>
                      <a:cubicBezTo>
                        <a:pt x="129064" y="245840"/>
                        <a:pt x="130969" y="248126"/>
                        <a:pt x="133064" y="248126"/>
                      </a:cubicBezTo>
                      <a:cubicBezTo>
                        <a:pt x="134969" y="248126"/>
                        <a:pt x="136874" y="245840"/>
                        <a:pt x="136874" y="244126"/>
                      </a:cubicBezTo>
                      <a:lnTo>
                        <a:pt x="136874" y="211550"/>
                      </a:lnTo>
                      <a:cubicBezTo>
                        <a:pt x="179165" y="213169"/>
                        <a:pt x="232029" y="214979"/>
                        <a:pt x="288322" y="214979"/>
                      </a:cubicBezTo>
                      <a:cubicBezTo>
                        <a:pt x="291370" y="214979"/>
                        <a:pt x="294418" y="214979"/>
                        <a:pt x="297466" y="214979"/>
                      </a:cubicBezTo>
                      <a:cubicBezTo>
                        <a:pt x="297466" y="214979"/>
                        <a:pt x="297561" y="214979"/>
                        <a:pt x="297656" y="214979"/>
                      </a:cubicBezTo>
                      <a:cubicBezTo>
                        <a:pt x="297656" y="214979"/>
                        <a:pt x="297752" y="214979"/>
                        <a:pt x="297847" y="214979"/>
                      </a:cubicBezTo>
                      <a:cubicBezTo>
                        <a:pt x="357188" y="214789"/>
                        <a:pt x="412432" y="212693"/>
                        <a:pt x="454533" y="211074"/>
                      </a:cubicBezTo>
                      <a:cubicBezTo>
                        <a:pt x="462820" y="210502"/>
                        <a:pt x="470059" y="209836"/>
                        <a:pt x="476631" y="209264"/>
                      </a:cubicBezTo>
                      <a:lnTo>
                        <a:pt x="476631" y="220694"/>
                      </a:lnTo>
                      <a:cubicBezTo>
                        <a:pt x="476631" y="222409"/>
                        <a:pt x="478346" y="224123"/>
                        <a:pt x="479869" y="224123"/>
                      </a:cubicBezTo>
                      <a:cubicBezTo>
                        <a:pt x="481870" y="224123"/>
                        <a:pt x="483489" y="222409"/>
                        <a:pt x="483489" y="220694"/>
                      </a:cubicBezTo>
                      <a:lnTo>
                        <a:pt x="483489" y="208598"/>
                      </a:lnTo>
                      <a:cubicBezTo>
                        <a:pt x="486061" y="208312"/>
                        <a:pt x="488442" y="208121"/>
                        <a:pt x="490728" y="207836"/>
                      </a:cubicBezTo>
                      <a:lnTo>
                        <a:pt x="490728" y="252127"/>
                      </a:lnTo>
                      <a:close/>
                      <a:moveTo>
                        <a:pt x="519494" y="196310"/>
                      </a:moveTo>
                      <a:cubicBezTo>
                        <a:pt x="515398" y="198025"/>
                        <a:pt x="502825" y="199835"/>
                        <a:pt x="483680" y="201454"/>
                      </a:cubicBezTo>
                      <a:lnTo>
                        <a:pt x="483680" y="179832"/>
                      </a:lnTo>
                      <a:cubicBezTo>
                        <a:pt x="483680" y="176117"/>
                        <a:pt x="482155" y="176117"/>
                        <a:pt x="480060" y="176117"/>
                      </a:cubicBezTo>
                      <a:cubicBezTo>
                        <a:pt x="478536" y="176117"/>
                        <a:pt x="476821" y="176117"/>
                        <a:pt x="476821" y="179832"/>
                      </a:cubicBezTo>
                      <a:lnTo>
                        <a:pt x="476821" y="201930"/>
                      </a:lnTo>
                      <a:cubicBezTo>
                        <a:pt x="451580" y="203835"/>
                        <a:pt x="416719" y="205454"/>
                        <a:pt x="374904" y="206407"/>
                      </a:cubicBezTo>
                      <a:cubicBezTo>
                        <a:pt x="374904" y="206121"/>
                        <a:pt x="375094" y="205931"/>
                        <a:pt x="375094" y="205645"/>
                      </a:cubicBezTo>
                      <a:lnTo>
                        <a:pt x="375094" y="176213"/>
                      </a:lnTo>
                      <a:cubicBezTo>
                        <a:pt x="375094" y="174498"/>
                        <a:pt x="373285" y="172784"/>
                        <a:pt x="371284" y="172784"/>
                      </a:cubicBezTo>
                      <a:cubicBezTo>
                        <a:pt x="369094" y="172784"/>
                        <a:pt x="367094" y="174498"/>
                        <a:pt x="367094" y="176213"/>
                      </a:cubicBezTo>
                      <a:lnTo>
                        <a:pt x="367094" y="205645"/>
                      </a:lnTo>
                      <a:cubicBezTo>
                        <a:pt x="367094" y="205645"/>
                        <a:pt x="367189" y="206216"/>
                        <a:pt x="367379" y="206502"/>
                      </a:cubicBezTo>
                      <a:cubicBezTo>
                        <a:pt x="346900" y="206883"/>
                        <a:pt x="324993" y="207169"/>
                        <a:pt x="301752" y="207264"/>
                      </a:cubicBezTo>
                      <a:lnTo>
                        <a:pt x="301752" y="171069"/>
                      </a:lnTo>
                      <a:cubicBezTo>
                        <a:pt x="301752" y="168878"/>
                        <a:pt x="299847" y="167164"/>
                        <a:pt x="297942" y="167164"/>
                      </a:cubicBezTo>
                      <a:cubicBezTo>
                        <a:pt x="295846" y="167164"/>
                        <a:pt x="293942" y="168878"/>
                        <a:pt x="293942" y="171069"/>
                      </a:cubicBezTo>
                      <a:lnTo>
                        <a:pt x="293942" y="207359"/>
                      </a:lnTo>
                      <a:cubicBezTo>
                        <a:pt x="292132" y="207359"/>
                        <a:pt x="290417" y="207359"/>
                        <a:pt x="288607" y="207359"/>
                      </a:cubicBezTo>
                      <a:cubicBezTo>
                        <a:pt x="268034" y="207359"/>
                        <a:pt x="248412" y="207169"/>
                        <a:pt x="229743" y="206883"/>
                      </a:cubicBezTo>
                      <a:lnTo>
                        <a:pt x="229743" y="176308"/>
                      </a:lnTo>
                      <a:cubicBezTo>
                        <a:pt x="229743" y="174593"/>
                        <a:pt x="229743" y="172879"/>
                        <a:pt x="225647" y="172879"/>
                      </a:cubicBezTo>
                      <a:cubicBezTo>
                        <a:pt x="223838" y="172879"/>
                        <a:pt x="222123" y="174593"/>
                        <a:pt x="222123" y="176308"/>
                      </a:cubicBezTo>
                      <a:lnTo>
                        <a:pt x="222123" y="206788"/>
                      </a:lnTo>
                      <a:cubicBezTo>
                        <a:pt x="189357" y="206216"/>
                        <a:pt x="160211" y="205264"/>
                        <a:pt x="135731" y="204121"/>
                      </a:cubicBezTo>
                      <a:cubicBezTo>
                        <a:pt x="135065" y="203835"/>
                        <a:pt x="134207" y="203740"/>
                        <a:pt x="133350" y="203740"/>
                      </a:cubicBezTo>
                      <a:cubicBezTo>
                        <a:pt x="132683" y="203740"/>
                        <a:pt x="132017" y="203740"/>
                        <a:pt x="131445" y="203930"/>
                      </a:cubicBezTo>
                      <a:cubicBezTo>
                        <a:pt x="104013" y="202502"/>
                        <a:pt x="83058" y="200787"/>
                        <a:pt x="70390" y="199073"/>
                      </a:cubicBezTo>
                      <a:cubicBezTo>
                        <a:pt x="70390" y="198787"/>
                        <a:pt x="70390" y="198501"/>
                        <a:pt x="70390" y="198120"/>
                      </a:cubicBezTo>
                      <a:cubicBezTo>
                        <a:pt x="69342" y="198120"/>
                        <a:pt x="68485" y="197929"/>
                        <a:pt x="67437" y="197929"/>
                      </a:cubicBezTo>
                      <a:cubicBezTo>
                        <a:pt x="67437" y="197548"/>
                        <a:pt x="67342" y="197167"/>
                        <a:pt x="67342" y="196882"/>
                      </a:cubicBezTo>
                      <a:lnTo>
                        <a:pt x="59150" y="196882"/>
                      </a:lnTo>
                      <a:cubicBezTo>
                        <a:pt x="58674" y="196691"/>
                        <a:pt x="58007" y="196596"/>
                        <a:pt x="57721" y="196406"/>
                      </a:cubicBezTo>
                      <a:lnTo>
                        <a:pt x="57721" y="190214"/>
                      </a:lnTo>
                      <a:cubicBezTo>
                        <a:pt x="57721" y="190214"/>
                        <a:pt x="58579" y="190024"/>
                        <a:pt x="59055" y="189929"/>
                      </a:cubicBezTo>
                      <a:cubicBezTo>
                        <a:pt x="58579" y="189643"/>
                        <a:pt x="58198" y="189262"/>
                        <a:pt x="57721" y="188976"/>
                      </a:cubicBezTo>
                      <a:lnTo>
                        <a:pt x="57721" y="144494"/>
                      </a:lnTo>
                      <a:cubicBezTo>
                        <a:pt x="62198" y="144875"/>
                        <a:pt x="67246" y="145161"/>
                        <a:pt x="72866" y="145447"/>
                      </a:cubicBezTo>
                      <a:lnTo>
                        <a:pt x="72866" y="190500"/>
                      </a:lnTo>
                      <a:cubicBezTo>
                        <a:pt x="72866" y="192786"/>
                        <a:pt x="74581" y="194500"/>
                        <a:pt x="76295" y="194500"/>
                      </a:cubicBezTo>
                      <a:cubicBezTo>
                        <a:pt x="79915" y="194500"/>
                        <a:pt x="79915" y="192786"/>
                        <a:pt x="79915" y="190500"/>
                      </a:cubicBezTo>
                      <a:lnTo>
                        <a:pt x="79915" y="145828"/>
                      </a:lnTo>
                      <a:cubicBezTo>
                        <a:pt x="82867" y="146018"/>
                        <a:pt x="85915" y="146113"/>
                        <a:pt x="89154" y="146304"/>
                      </a:cubicBezTo>
                      <a:cubicBezTo>
                        <a:pt x="95440" y="146875"/>
                        <a:pt x="102013" y="147352"/>
                        <a:pt x="108775" y="147828"/>
                      </a:cubicBezTo>
                      <a:cubicBezTo>
                        <a:pt x="108109" y="148590"/>
                        <a:pt x="107632" y="149638"/>
                        <a:pt x="107632" y="150495"/>
                      </a:cubicBezTo>
                      <a:lnTo>
                        <a:pt x="107632" y="197644"/>
                      </a:lnTo>
                      <a:cubicBezTo>
                        <a:pt x="107632" y="199549"/>
                        <a:pt x="109252" y="201263"/>
                        <a:pt x="111061" y="201263"/>
                      </a:cubicBezTo>
                      <a:cubicBezTo>
                        <a:pt x="112681" y="201263"/>
                        <a:pt x="114300" y="199549"/>
                        <a:pt x="114300" y="197644"/>
                      </a:cubicBezTo>
                      <a:lnTo>
                        <a:pt x="114300" y="150495"/>
                      </a:lnTo>
                      <a:cubicBezTo>
                        <a:pt x="114300" y="149733"/>
                        <a:pt x="113919" y="148876"/>
                        <a:pt x="113443" y="148114"/>
                      </a:cubicBezTo>
                      <a:cubicBezTo>
                        <a:pt x="127349" y="148971"/>
                        <a:pt x="142208" y="149733"/>
                        <a:pt x="157829" y="150304"/>
                      </a:cubicBezTo>
                      <a:cubicBezTo>
                        <a:pt x="157258" y="150876"/>
                        <a:pt x="156972" y="151638"/>
                        <a:pt x="156972" y="152305"/>
                      </a:cubicBezTo>
                      <a:lnTo>
                        <a:pt x="156972" y="189262"/>
                      </a:lnTo>
                      <a:cubicBezTo>
                        <a:pt x="156972" y="190976"/>
                        <a:pt x="158782" y="193262"/>
                        <a:pt x="161068" y="193262"/>
                      </a:cubicBezTo>
                      <a:cubicBezTo>
                        <a:pt x="162877" y="193262"/>
                        <a:pt x="164592" y="190976"/>
                        <a:pt x="164592" y="189262"/>
                      </a:cubicBezTo>
                      <a:lnTo>
                        <a:pt x="164592" y="152305"/>
                      </a:lnTo>
                      <a:cubicBezTo>
                        <a:pt x="164592" y="151638"/>
                        <a:pt x="164306" y="151067"/>
                        <a:pt x="163925" y="150495"/>
                      </a:cubicBezTo>
                      <a:cubicBezTo>
                        <a:pt x="192500" y="151448"/>
                        <a:pt x="223456" y="151924"/>
                        <a:pt x="255461" y="151924"/>
                      </a:cubicBezTo>
                      <a:cubicBezTo>
                        <a:pt x="258318" y="151924"/>
                        <a:pt x="261175" y="151924"/>
                        <a:pt x="264128" y="151924"/>
                      </a:cubicBezTo>
                      <a:cubicBezTo>
                        <a:pt x="264128" y="151924"/>
                        <a:pt x="264128" y="151924"/>
                        <a:pt x="264223" y="151924"/>
                      </a:cubicBezTo>
                      <a:cubicBezTo>
                        <a:pt x="264223" y="151924"/>
                        <a:pt x="264223" y="151924"/>
                        <a:pt x="264319" y="151924"/>
                      </a:cubicBezTo>
                      <a:cubicBezTo>
                        <a:pt x="323755" y="151733"/>
                        <a:pt x="379381" y="150019"/>
                        <a:pt x="421577" y="146304"/>
                      </a:cubicBezTo>
                      <a:cubicBezTo>
                        <a:pt x="454723" y="144685"/>
                        <a:pt x="472630" y="143065"/>
                        <a:pt x="482346" y="141256"/>
                      </a:cubicBezTo>
                      <a:cubicBezTo>
                        <a:pt x="482346" y="141446"/>
                        <a:pt x="482251" y="141732"/>
                        <a:pt x="482155" y="141923"/>
                      </a:cubicBezTo>
                      <a:cubicBezTo>
                        <a:pt x="491300" y="142113"/>
                        <a:pt x="499110" y="142304"/>
                        <a:pt x="505206" y="142399"/>
                      </a:cubicBezTo>
                      <a:cubicBezTo>
                        <a:pt x="504730" y="142970"/>
                        <a:pt x="504444" y="143637"/>
                        <a:pt x="504444" y="144399"/>
                      </a:cubicBezTo>
                      <a:lnTo>
                        <a:pt x="504444" y="164592"/>
                      </a:lnTo>
                      <a:cubicBezTo>
                        <a:pt x="504444" y="168212"/>
                        <a:pt x="506349" y="168212"/>
                        <a:pt x="508254" y="168212"/>
                      </a:cubicBezTo>
                      <a:cubicBezTo>
                        <a:pt x="510159" y="168212"/>
                        <a:pt x="512255" y="168212"/>
                        <a:pt x="512255" y="164592"/>
                      </a:cubicBezTo>
                      <a:lnTo>
                        <a:pt x="512255" y="144399"/>
                      </a:lnTo>
                      <a:cubicBezTo>
                        <a:pt x="512255" y="143732"/>
                        <a:pt x="511969" y="143065"/>
                        <a:pt x="511492" y="142494"/>
                      </a:cubicBezTo>
                      <a:cubicBezTo>
                        <a:pt x="516541" y="142589"/>
                        <a:pt x="519494" y="142685"/>
                        <a:pt x="519494" y="142685"/>
                      </a:cubicBezTo>
                      <a:lnTo>
                        <a:pt x="519494" y="196406"/>
                      </a:lnTo>
                      <a:close/>
                    </a:path>
                  </a:pathLst>
                </a:custGeom>
                <a:solidFill>
                  <a:srgbClr val="1A2E35"/>
                </a:solidFill>
                <a:ln w="952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3736CC41-499B-AEEE-679B-5F5B99ADB1BC}"/>
                    </a:ext>
                  </a:extLst>
                </p:cNvPr>
                <p:cNvSpPr/>
                <p:nvPr/>
              </p:nvSpPr>
              <p:spPr>
                <a:xfrm>
                  <a:off x="5891116" y="5567736"/>
                  <a:ext cx="574547" cy="1020603"/>
                </a:xfrm>
                <a:custGeom>
                  <a:avLst/>
                  <a:gdLst>
                    <a:gd name="connsiteX0" fmla="*/ 570548 w 574547"/>
                    <a:gd name="connsiteY0" fmla="*/ 601790 h 1020603"/>
                    <a:gd name="connsiteX1" fmla="*/ 541306 w 574547"/>
                    <a:gd name="connsiteY1" fmla="*/ 601790 h 1020603"/>
                    <a:gd name="connsiteX2" fmla="*/ 541306 w 574547"/>
                    <a:gd name="connsiteY2" fmla="*/ 600266 h 1020603"/>
                    <a:gd name="connsiteX3" fmla="*/ 541306 w 574547"/>
                    <a:gd name="connsiteY3" fmla="*/ 549497 h 1020603"/>
                    <a:gd name="connsiteX4" fmla="*/ 533686 w 574547"/>
                    <a:gd name="connsiteY4" fmla="*/ 549497 h 1020603"/>
                    <a:gd name="connsiteX5" fmla="*/ 533686 w 574547"/>
                    <a:gd name="connsiteY5" fmla="*/ 600266 h 1020603"/>
                    <a:gd name="connsiteX6" fmla="*/ 497872 w 574547"/>
                    <a:gd name="connsiteY6" fmla="*/ 605504 h 1020603"/>
                    <a:gd name="connsiteX7" fmla="*/ 497872 w 574547"/>
                    <a:gd name="connsiteY7" fmla="*/ 581787 h 1020603"/>
                    <a:gd name="connsiteX8" fmla="*/ 494252 w 574547"/>
                    <a:gd name="connsiteY8" fmla="*/ 577787 h 1020603"/>
                    <a:gd name="connsiteX9" fmla="*/ 491014 w 574547"/>
                    <a:gd name="connsiteY9" fmla="*/ 581787 h 1020603"/>
                    <a:gd name="connsiteX10" fmla="*/ 491014 w 574547"/>
                    <a:gd name="connsiteY10" fmla="*/ 605885 h 1020603"/>
                    <a:gd name="connsiteX11" fmla="*/ 491014 w 574547"/>
                    <a:gd name="connsiteY11" fmla="*/ 605885 h 1020603"/>
                    <a:gd name="connsiteX12" fmla="*/ 389192 w 574547"/>
                    <a:gd name="connsiteY12" fmla="*/ 610172 h 1020603"/>
                    <a:gd name="connsiteX13" fmla="*/ 389192 w 574547"/>
                    <a:gd name="connsiteY13" fmla="*/ 609314 h 1020603"/>
                    <a:gd name="connsiteX14" fmla="*/ 389192 w 574547"/>
                    <a:gd name="connsiteY14" fmla="*/ 579977 h 1020603"/>
                    <a:gd name="connsiteX15" fmla="*/ 385382 w 574547"/>
                    <a:gd name="connsiteY15" fmla="*/ 576358 h 1020603"/>
                    <a:gd name="connsiteX16" fmla="*/ 381191 w 574547"/>
                    <a:gd name="connsiteY16" fmla="*/ 579977 h 1020603"/>
                    <a:gd name="connsiteX17" fmla="*/ 381191 w 574547"/>
                    <a:gd name="connsiteY17" fmla="*/ 609314 h 1020603"/>
                    <a:gd name="connsiteX18" fmla="*/ 381476 w 574547"/>
                    <a:gd name="connsiteY18" fmla="*/ 610362 h 1020603"/>
                    <a:gd name="connsiteX19" fmla="*/ 314801 w 574547"/>
                    <a:gd name="connsiteY19" fmla="*/ 611124 h 1020603"/>
                    <a:gd name="connsiteX20" fmla="*/ 314801 w 574547"/>
                    <a:gd name="connsiteY20" fmla="*/ 574358 h 1020603"/>
                    <a:gd name="connsiteX21" fmla="*/ 311563 w 574547"/>
                    <a:gd name="connsiteY21" fmla="*/ 570929 h 1020603"/>
                    <a:gd name="connsiteX22" fmla="*/ 308134 w 574547"/>
                    <a:gd name="connsiteY22" fmla="*/ 574358 h 1020603"/>
                    <a:gd name="connsiteX23" fmla="*/ 308134 w 574547"/>
                    <a:gd name="connsiteY23" fmla="*/ 611219 h 1020603"/>
                    <a:gd name="connsiteX24" fmla="*/ 302800 w 574547"/>
                    <a:gd name="connsiteY24" fmla="*/ 611219 h 1020603"/>
                    <a:gd name="connsiteX25" fmla="*/ 245078 w 574547"/>
                    <a:gd name="connsiteY25" fmla="*/ 610838 h 1020603"/>
                    <a:gd name="connsiteX26" fmla="*/ 245078 w 574547"/>
                    <a:gd name="connsiteY26" fmla="*/ 580073 h 1020603"/>
                    <a:gd name="connsiteX27" fmla="*/ 241554 w 574547"/>
                    <a:gd name="connsiteY27" fmla="*/ 576453 h 1020603"/>
                    <a:gd name="connsiteX28" fmla="*/ 237458 w 574547"/>
                    <a:gd name="connsiteY28" fmla="*/ 580073 h 1020603"/>
                    <a:gd name="connsiteX29" fmla="*/ 237458 w 574547"/>
                    <a:gd name="connsiteY29" fmla="*/ 610743 h 1020603"/>
                    <a:gd name="connsiteX30" fmla="*/ 71914 w 574547"/>
                    <a:gd name="connsiteY30" fmla="*/ 600266 h 1020603"/>
                    <a:gd name="connsiteX31" fmla="*/ 71914 w 574547"/>
                    <a:gd name="connsiteY31" fmla="*/ 552641 h 1020603"/>
                    <a:gd name="connsiteX32" fmla="*/ 88964 w 574547"/>
                    <a:gd name="connsiteY32" fmla="*/ 554355 h 1020603"/>
                    <a:gd name="connsiteX33" fmla="*/ 88964 w 574547"/>
                    <a:gd name="connsiteY33" fmla="*/ 594646 h 1020603"/>
                    <a:gd name="connsiteX34" fmla="*/ 92393 w 574547"/>
                    <a:gd name="connsiteY34" fmla="*/ 598075 h 1020603"/>
                    <a:gd name="connsiteX35" fmla="*/ 96012 w 574547"/>
                    <a:gd name="connsiteY35" fmla="*/ 594646 h 1020603"/>
                    <a:gd name="connsiteX36" fmla="*/ 96012 w 574547"/>
                    <a:gd name="connsiteY36" fmla="*/ 554927 h 1020603"/>
                    <a:gd name="connsiteX37" fmla="*/ 119920 w 574547"/>
                    <a:gd name="connsiteY37" fmla="*/ 556355 h 1020603"/>
                    <a:gd name="connsiteX38" fmla="*/ 122015 w 574547"/>
                    <a:gd name="connsiteY38" fmla="*/ 556355 h 1020603"/>
                    <a:gd name="connsiteX39" fmla="*/ 122015 w 574547"/>
                    <a:gd name="connsiteY39" fmla="*/ 601694 h 1020603"/>
                    <a:gd name="connsiteX40" fmla="*/ 125444 w 574547"/>
                    <a:gd name="connsiteY40" fmla="*/ 605695 h 1020603"/>
                    <a:gd name="connsiteX41" fmla="*/ 129064 w 574547"/>
                    <a:gd name="connsiteY41" fmla="*/ 601694 h 1020603"/>
                    <a:gd name="connsiteX42" fmla="*/ 129064 w 574547"/>
                    <a:gd name="connsiteY42" fmla="*/ 556641 h 1020603"/>
                    <a:gd name="connsiteX43" fmla="*/ 171260 w 574547"/>
                    <a:gd name="connsiteY43" fmla="*/ 558260 h 1020603"/>
                    <a:gd name="connsiteX44" fmla="*/ 171260 w 574547"/>
                    <a:gd name="connsiteY44" fmla="*/ 593408 h 1020603"/>
                    <a:gd name="connsiteX45" fmla="*/ 175355 w 574547"/>
                    <a:gd name="connsiteY45" fmla="*/ 596837 h 1020603"/>
                    <a:gd name="connsiteX46" fmla="*/ 178880 w 574547"/>
                    <a:gd name="connsiteY46" fmla="*/ 593408 h 1020603"/>
                    <a:gd name="connsiteX47" fmla="*/ 178880 w 574547"/>
                    <a:gd name="connsiteY47" fmla="*/ 558546 h 1020603"/>
                    <a:gd name="connsiteX48" fmla="*/ 286036 w 574547"/>
                    <a:gd name="connsiteY48" fmla="*/ 560451 h 1020603"/>
                    <a:gd name="connsiteX49" fmla="*/ 294704 w 574547"/>
                    <a:gd name="connsiteY49" fmla="*/ 560451 h 1020603"/>
                    <a:gd name="connsiteX50" fmla="*/ 294799 w 574547"/>
                    <a:gd name="connsiteY50" fmla="*/ 560451 h 1020603"/>
                    <a:gd name="connsiteX51" fmla="*/ 294799 w 574547"/>
                    <a:gd name="connsiteY51" fmla="*/ 560451 h 1020603"/>
                    <a:gd name="connsiteX52" fmla="*/ 452152 w 574547"/>
                    <a:gd name="connsiteY52" fmla="*/ 556260 h 1020603"/>
                    <a:gd name="connsiteX53" fmla="*/ 518541 w 574547"/>
                    <a:gd name="connsiteY53" fmla="*/ 548831 h 1020603"/>
                    <a:gd name="connsiteX54" fmla="*/ 518541 w 574547"/>
                    <a:gd name="connsiteY54" fmla="*/ 568928 h 1020603"/>
                    <a:gd name="connsiteX55" fmla="*/ 521780 w 574547"/>
                    <a:gd name="connsiteY55" fmla="*/ 573024 h 1020603"/>
                    <a:gd name="connsiteX56" fmla="*/ 525209 w 574547"/>
                    <a:gd name="connsiteY56" fmla="*/ 568928 h 1020603"/>
                    <a:gd name="connsiteX57" fmla="*/ 525209 w 574547"/>
                    <a:gd name="connsiteY57" fmla="*/ 548640 h 1020603"/>
                    <a:gd name="connsiteX58" fmla="*/ 523589 w 574547"/>
                    <a:gd name="connsiteY58" fmla="*/ 545306 h 1020603"/>
                    <a:gd name="connsiteX59" fmla="*/ 523875 w 574547"/>
                    <a:gd name="connsiteY59" fmla="*/ 543497 h 1020603"/>
                    <a:gd name="connsiteX60" fmla="*/ 523875 w 574547"/>
                    <a:gd name="connsiteY60" fmla="*/ 484537 h 1020603"/>
                    <a:gd name="connsiteX61" fmla="*/ 523875 w 574547"/>
                    <a:gd name="connsiteY61" fmla="*/ 484537 h 1020603"/>
                    <a:gd name="connsiteX62" fmla="*/ 523875 w 574547"/>
                    <a:gd name="connsiteY62" fmla="*/ 484156 h 1020603"/>
                    <a:gd name="connsiteX63" fmla="*/ 509397 w 574547"/>
                    <a:gd name="connsiteY63" fmla="*/ 476155 h 1020603"/>
                    <a:gd name="connsiteX64" fmla="*/ 509397 w 574547"/>
                    <a:gd name="connsiteY64" fmla="*/ 420815 h 1020603"/>
                    <a:gd name="connsiteX65" fmla="*/ 509397 w 574547"/>
                    <a:gd name="connsiteY65" fmla="*/ 420815 h 1020603"/>
                    <a:gd name="connsiteX66" fmla="*/ 494538 w 574547"/>
                    <a:gd name="connsiteY66" fmla="*/ 413290 h 1020603"/>
                    <a:gd name="connsiteX67" fmla="*/ 493586 w 574547"/>
                    <a:gd name="connsiteY67" fmla="*/ 413766 h 1020603"/>
                    <a:gd name="connsiteX68" fmla="*/ 493586 w 574547"/>
                    <a:gd name="connsiteY68" fmla="*/ 362426 h 1020603"/>
                    <a:gd name="connsiteX69" fmla="*/ 489585 w 574547"/>
                    <a:gd name="connsiteY69" fmla="*/ 358807 h 1020603"/>
                    <a:gd name="connsiteX70" fmla="*/ 476250 w 574547"/>
                    <a:gd name="connsiteY70" fmla="*/ 358807 h 1020603"/>
                    <a:gd name="connsiteX71" fmla="*/ 476250 w 574547"/>
                    <a:gd name="connsiteY71" fmla="*/ 261176 h 1020603"/>
                    <a:gd name="connsiteX72" fmla="*/ 497967 w 574547"/>
                    <a:gd name="connsiteY72" fmla="*/ 251936 h 1020603"/>
                    <a:gd name="connsiteX73" fmla="*/ 497967 w 574547"/>
                    <a:gd name="connsiteY73" fmla="*/ 206788 h 1020603"/>
                    <a:gd name="connsiteX74" fmla="*/ 526733 w 574547"/>
                    <a:gd name="connsiteY74" fmla="*/ 197834 h 1020603"/>
                    <a:gd name="connsiteX75" fmla="*/ 526733 w 574547"/>
                    <a:gd name="connsiteY75" fmla="*/ 138970 h 1020603"/>
                    <a:gd name="connsiteX76" fmla="*/ 522732 w 574547"/>
                    <a:gd name="connsiteY76" fmla="*/ 134969 h 1020603"/>
                    <a:gd name="connsiteX77" fmla="*/ 493490 w 574547"/>
                    <a:gd name="connsiteY77" fmla="*/ 134969 h 1020603"/>
                    <a:gd name="connsiteX78" fmla="*/ 493490 w 574547"/>
                    <a:gd name="connsiteY78" fmla="*/ 133445 h 1020603"/>
                    <a:gd name="connsiteX79" fmla="*/ 493490 w 574547"/>
                    <a:gd name="connsiteY79" fmla="*/ 82677 h 1020603"/>
                    <a:gd name="connsiteX80" fmla="*/ 485870 w 574547"/>
                    <a:gd name="connsiteY80" fmla="*/ 82677 h 1020603"/>
                    <a:gd name="connsiteX81" fmla="*/ 485870 w 574547"/>
                    <a:gd name="connsiteY81" fmla="*/ 133445 h 1020603"/>
                    <a:gd name="connsiteX82" fmla="*/ 450056 w 574547"/>
                    <a:gd name="connsiteY82" fmla="*/ 138684 h 1020603"/>
                    <a:gd name="connsiteX83" fmla="*/ 450056 w 574547"/>
                    <a:gd name="connsiteY83" fmla="*/ 114967 h 1020603"/>
                    <a:gd name="connsiteX84" fmla="*/ 446437 w 574547"/>
                    <a:gd name="connsiteY84" fmla="*/ 110966 h 1020603"/>
                    <a:gd name="connsiteX85" fmla="*/ 443198 w 574547"/>
                    <a:gd name="connsiteY85" fmla="*/ 114967 h 1020603"/>
                    <a:gd name="connsiteX86" fmla="*/ 443198 w 574547"/>
                    <a:gd name="connsiteY86" fmla="*/ 139065 h 1020603"/>
                    <a:gd name="connsiteX87" fmla="*/ 443198 w 574547"/>
                    <a:gd name="connsiteY87" fmla="*/ 139065 h 1020603"/>
                    <a:gd name="connsiteX88" fmla="*/ 341376 w 574547"/>
                    <a:gd name="connsiteY88" fmla="*/ 143351 h 1020603"/>
                    <a:gd name="connsiteX89" fmla="*/ 341376 w 574547"/>
                    <a:gd name="connsiteY89" fmla="*/ 142494 h 1020603"/>
                    <a:gd name="connsiteX90" fmla="*/ 341376 w 574547"/>
                    <a:gd name="connsiteY90" fmla="*/ 113157 h 1020603"/>
                    <a:gd name="connsiteX91" fmla="*/ 337566 w 574547"/>
                    <a:gd name="connsiteY91" fmla="*/ 109538 h 1020603"/>
                    <a:gd name="connsiteX92" fmla="*/ 333375 w 574547"/>
                    <a:gd name="connsiteY92" fmla="*/ 113157 h 1020603"/>
                    <a:gd name="connsiteX93" fmla="*/ 333375 w 574547"/>
                    <a:gd name="connsiteY93" fmla="*/ 142494 h 1020603"/>
                    <a:gd name="connsiteX94" fmla="*/ 333661 w 574547"/>
                    <a:gd name="connsiteY94" fmla="*/ 143542 h 1020603"/>
                    <a:gd name="connsiteX95" fmla="*/ 266986 w 574547"/>
                    <a:gd name="connsiteY95" fmla="*/ 144304 h 1020603"/>
                    <a:gd name="connsiteX96" fmla="*/ 266986 w 574547"/>
                    <a:gd name="connsiteY96" fmla="*/ 107537 h 1020603"/>
                    <a:gd name="connsiteX97" fmla="*/ 263747 w 574547"/>
                    <a:gd name="connsiteY97" fmla="*/ 104108 h 1020603"/>
                    <a:gd name="connsiteX98" fmla="*/ 260318 w 574547"/>
                    <a:gd name="connsiteY98" fmla="*/ 107537 h 1020603"/>
                    <a:gd name="connsiteX99" fmla="*/ 260318 w 574547"/>
                    <a:gd name="connsiteY99" fmla="*/ 144399 h 1020603"/>
                    <a:gd name="connsiteX100" fmla="*/ 254984 w 574547"/>
                    <a:gd name="connsiteY100" fmla="*/ 144399 h 1020603"/>
                    <a:gd name="connsiteX101" fmla="*/ 197263 w 574547"/>
                    <a:gd name="connsiteY101" fmla="*/ 144018 h 1020603"/>
                    <a:gd name="connsiteX102" fmla="*/ 197263 w 574547"/>
                    <a:gd name="connsiteY102" fmla="*/ 113252 h 1020603"/>
                    <a:gd name="connsiteX103" fmla="*/ 193739 w 574547"/>
                    <a:gd name="connsiteY103" fmla="*/ 109633 h 1020603"/>
                    <a:gd name="connsiteX104" fmla="*/ 189643 w 574547"/>
                    <a:gd name="connsiteY104" fmla="*/ 113252 h 1020603"/>
                    <a:gd name="connsiteX105" fmla="*/ 189643 w 574547"/>
                    <a:gd name="connsiteY105" fmla="*/ 143923 h 1020603"/>
                    <a:gd name="connsiteX106" fmla="*/ 24098 w 574547"/>
                    <a:gd name="connsiteY106" fmla="*/ 133445 h 1020603"/>
                    <a:gd name="connsiteX107" fmla="*/ 24098 w 574547"/>
                    <a:gd name="connsiteY107" fmla="*/ 85820 h 1020603"/>
                    <a:gd name="connsiteX108" fmla="*/ 41148 w 574547"/>
                    <a:gd name="connsiteY108" fmla="*/ 87535 h 1020603"/>
                    <a:gd name="connsiteX109" fmla="*/ 41148 w 574547"/>
                    <a:gd name="connsiteY109" fmla="*/ 127826 h 1020603"/>
                    <a:gd name="connsiteX110" fmla="*/ 44577 w 574547"/>
                    <a:gd name="connsiteY110" fmla="*/ 131255 h 1020603"/>
                    <a:gd name="connsiteX111" fmla="*/ 48197 w 574547"/>
                    <a:gd name="connsiteY111" fmla="*/ 127826 h 1020603"/>
                    <a:gd name="connsiteX112" fmla="*/ 48197 w 574547"/>
                    <a:gd name="connsiteY112" fmla="*/ 88106 h 1020603"/>
                    <a:gd name="connsiteX113" fmla="*/ 72104 w 574547"/>
                    <a:gd name="connsiteY113" fmla="*/ 89535 h 1020603"/>
                    <a:gd name="connsiteX114" fmla="*/ 74200 w 574547"/>
                    <a:gd name="connsiteY114" fmla="*/ 89535 h 1020603"/>
                    <a:gd name="connsiteX115" fmla="*/ 74200 w 574547"/>
                    <a:gd name="connsiteY115" fmla="*/ 134874 h 1020603"/>
                    <a:gd name="connsiteX116" fmla="*/ 77629 w 574547"/>
                    <a:gd name="connsiteY116" fmla="*/ 138875 h 1020603"/>
                    <a:gd name="connsiteX117" fmla="*/ 81248 w 574547"/>
                    <a:gd name="connsiteY117" fmla="*/ 134874 h 1020603"/>
                    <a:gd name="connsiteX118" fmla="*/ 81248 w 574547"/>
                    <a:gd name="connsiteY118" fmla="*/ 89821 h 1020603"/>
                    <a:gd name="connsiteX119" fmla="*/ 123444 w 574547"/>
                    <a:gd name="connsiteY119" fmla="*/ 91440 h 1020603"/>
                    <a:gd name="connsiteX120" fmla="*/ 123444 w 574547"/>
                    <a:gd name="connsiteY120" fmla="*/ 126587 h 1020603"/>
                    <a:gd name="connsiteX121" fmla="*/ 127540 w 574547"/>
                    <a:gd name="connsiteY121" fmla="*/ 130016 h 1020603"/>
                    <a:gd name="connsiteX122" fmla="*/ 131064 w 574547"/>
                    <a:gd name="connsiteY122" fmla="*/ 126587 h 1020603"/>
                    <a:gd name="connsiteX123" fmla="*/ 131064 w 574547"/>
                    <a:gd name="connsiteY123" fmla="*/ 91726 h 1020603"/>
                    <a:gd name="connsiteX124" fmla="*/ 238220 w 574547"/>
                    <a:gd name="connsiteY124" fmla="*/ 93631 h 1020603"/>
                    <a:gd name="connsiteX125" fmla="*/ 246888 w 574547"/>
                    <a:gd name="connsiteY125" fmla="*/ 93631 h 1020603"/>
                    <a:gd name="connsiteX126" fmla="*/ 246983 w 574547"/>
                    <a:gd name="connsiteY126" fmla="*/ 93631 h 1020603"/>
                    <a:gd name="connsiteX127" fmla="*/ 246983 w 574547"/>
                    <a:gd name="connsiteY127" fmla="*/ 93631 h 1020603"/>
                    <a:gd name="connsiteX128" fmla="*/ 404336 w 574547"/>
                    <a:gd name="connsiteY128" fmla="*/ 89440 h 1020603"/>
                    <a:gd name="connsiteX129" fmla="*/ 470725 w 574547"/>
                    <a:gd name="connsiteY129" fmla="*/ 82010 h 1020603"/>
                    <a:gd name="connsiteX130" fmla="*/ 470725 w 574547"/>
                    <a:gd name="connsiteY130" fmla="*/ 102108 h 1020603"/>
                    <a:gd name="connsiteX131" fmla="*/ 473964 w 574547"/>
                    <a:gd name="connsiteY131" fmla="*/ 106204 h 1020603"/>
                    <a:gd name="connsiteX132" fmla="*/ 477393 w 574547"/>
                    <a:gd name="connsiteY132" fmla="*/ 102108 h 1020603"/>
                    <a:gd name="connsiteX133" fmla="*/ 477393 w 574547"/>
                    <a:gd name="connsiteY133" fmla="*/ 81820 h 1020603"/>
                    <a:gd name="connsiteX134" fmla="*/ 475774 w 574547"/>
                    <a:gd name="connsiteY134" fmla="*/ 78486 h 1020603"/>
                    <a:gd name="connsiteX135" fmla="*/ 476060 w 574547"/>
                    <a:gd name="connsiteY135" fmla="*/ 76676 h 1020603"/>
                    <a:gd name="connsiteX136" fmla="*/ 476060 w 574547"/>
                    <a:gd name="connsiteY136" fmla="*/ 17812 h 1020603"/>
                    <a:gd name="connsiteX137" fmla="*/ 476060 w 574547"/>
                    <a:gd name="connsiteY137" fmla="*/ 17812 h 1020603"/>
                    <a:gd name="connsiteX138" fmla="*/ 476060 w 574547"/>
                    <a:gd name="connsiteY138" fmla="*/ 17431 h 1020603"/>
                    <a:gd name="connsiteX139" fmla="*/ 404241 w 574547"/>
                    <a:gd name="connsiteY139" fmla="*/ 4096 h 1020603"/>
                    <a:gd name="connsiteX140" fmla="*/ 238030 w 574547"/>
                    <a:gd name="connsiteY140" fmla="*/ 0 h 1020603"/>
                    <a:gd name="connsiteX141" fmla="*/ 72295 w 574547"/>
                    <a:gd name="connsiteY141" fmla="*/ 4096 h 1020603"/>
                    <a:gd name="connsiteX142" fmla="*/ 0 w 574547"/>
                    <a:gd name="connsiteY142" fmla="*/ 17431 h 1020603"/>
                    <a:gd name="connsiteX143" fmla="*/ 0 w 574547"/>
                    <a:gd name="connsiteY143" fmla="*/ 17717 h 1020603"/>
                    <a:gd name="connsiteX144" fmla="*/ 0 w 574547"/>
                    <a:gd name="connsiteY144" fmla="*/ 17717 h 1020603"/>
                    <a:gd name="connsiteX145" fmla="*/ 0 w 574547"/>
                    <a:gd name="connsiteY145" fmla="*/ 76772 h 1020603"/>
                    <a:gd name="connsiteX146" fmla="*/ 17240 w 574547"/>
                    <a:gd name="connsiteY146" fmla="*/ 84868 h 1020603"/>
                    <a:gd name="connsiteX147" fmla="*/ 17240 w 574547"/>
                    <a:gd name="connsiteY147" fmla="*/ 133445 h 1020603"/>
                    <a:gd name="connsiteX148" fmla="*/ 50387 w 574547"/>
                    <a:gd name="connsiteY148" fmla="*/ 143637 h 1020603"/>
                    <a:gd name="connsiteX149" fmla="*/ 50387 w 574547"/>
                    <a:gd name="connsiteY149" fmla="*/ 184404 h 1020603"/>
                    <a:gd name="connsiteX150" fmla="*/ 22765 w 574547"/>
                    <a:gd name="connsiteY150" fmla="*/ 194501 h 1020603"/>
                    <a:gd name="connsiteX151" fmla="*/ 23336 w 574547"/>
                    <a:gd name="connsiteY151" fmla="*/ 196596 h 1020603"/>
                    <a:gd name="connsiteX152" fmla="*/ 22765 w 574547"/>
                    <a:gd name="connsiteY152" fmla="*/ 196596 h 1020603"/>
                    <a:gd name="connsiteX153" fmla="*/ 22765 w 574547"/>
                    <a:gd name="connsiteY153" fmla="*/ 243554 h 1020603"/>
                    <a:gd name="connsiteX154" fmla="*/ 3620 w 574547"/>
                    <a:gd name="connsiteY154" fmla="*/ 243554 h 1020603"/>
                    <a:gd name="connsiteX155" fmla="*/ 0 w 574547"/>
                    <a:gd name="connsiteY155" fmla="*/ 247555 h 1020603"/>
                    <a:gd name="connsiteX156" fmla="*/ 0 w 574547"/>
                    <a:gd name="connsiteY156" fmla="*/ 362903 h 1020603"/>
                    <a:gd name="connsiteX157" fmla="*/ 17336 w 574547"/>
                    <a:gd name="connsiteY157" fmla="*/ 370904 h 1020603"/>
                    <a:gd name="connsiteX158" fmla="*/ 17336 w 574547"/>
                    <a:gd name="connsiteY158" fmla="*/ 420815 h 1020603"/>
                    <a:gd name="connsiteX159" fmla="*/ 33147 w 574547"/>
                    <a:gd name="connsiteY159" fmla="*/ 428720 h 1020603"/>
                    <a:gd name="connsiteX160" fmla="*/ 33147 w 574547"/>
                    <a:gd name="connsiteY160" fmla="*/ 469773 h 1020603"/>
                    <a:gd name="connsiteX161" fmla="*/ 17812 w 574547"/>
                    <a:gd name="connsiteY161" fmla="*/ 477679 h 1020603"/>
                    <a:gd name="connsiteX162" fmla="*/ 17336 w 574547"/>
                    <a:gd name="connsiteY162" fmla="*/ 480441 h 1020603"/>
                    <a:gd name="connsiteX163" fmla="*/ 17336 w 574547"/>
                    <a:gd name="connsiteY163" fmla="*/ 480441 h 1020603"/>
                    <a:gd name="connsiteX164" fmla="*/ 17336 w 574547"/>
                    <a:gd name="connsiteY164" fmla="*/ 537782 h 1020603"/>
                    <a:gd name="connsiteX165" fmla="*/ 51816 w 574547"/>
                    <a:gd name="connsiteY165" fmla="*/ 548259 h 1020603"/>
                    <a:gd name="connsiteX166" fmla="*/ 64961 w 574547"/>
                    <a:gd name="connsiteY166" fmla="*/ 551498 h 1020603"/>
                    <a:gd name="connsiteX167" fmla="*/ 64961 w 574547"/>
                    <a:gd name="connsiteY167" fmla="*/ 600075 h 1020603"/>
                    <a:gd name="connsiteX168" fmla="*/ 98108 w 574547"/>
                    <a:gd name="connsiteY168" fmla="*/ 610267 h 1020603"/>
                    <a:gd name="connsiteX169" fmla="*/ 98108 w 574547"/>
                    <a:gd name="connsiteY169" fmla="*/ 651034 h 1020603"/>
                    <a:gd name="connsiteX170" fmla="*/ 70485 w 574547"/>
                    <a:gd name="connsiteY170" fmla="*/ 661130 h 1020603"/>
                    <a:gd name="connsiteX171" fmla="*/ 71057 w 574547"/>
                    <a:gd name="connsiteY171" fmla="*/ 663226 h 1020603"/>
                    <a:gd name="connsiteX172" fmla="*/ 70485 w 574547"/>
                    <a:gd name="connsiteY172" fmla="*/ 663226 h 1020603"/>
                    <a:gd name="connsiteX173" fmla="*/ 70485 w 574547"/>
                    <a:gd name="connsiteY173" fmla="*/ 710184 h 1020603"/>
                    <a:gd name="connsiteX174" fmla="*/ 51245 w 574547"/>
                    <a:gd name="connsiteY174" fmla="*/ 710184 h 1020603"/>
                    <a:gd name="connsiteX175" fmla="*/ 47625 w 574547"/>
                    <a:gd name="connsiteY175" fmla="*/ 714185 h 1020603"/>
                    <a:gd name="connsiteX176" fmla="*/ 47625 w 574547"/>
                    <a:gd name="connsiteY176" fmla="*/ 829532 h 1020603"/>
                    <a:gd name="connsiteX177" fmla="*/ 64961 w 574547"/>
                    <a:gd name="connsiteY177" fmla="*/ 837533 h 1020603"/>
                    <a:gd name="connsiteX178" fmla="*/ 64961 w 574547"/>
                    <a:gd name="connsiteY178" fmla="*/ 887444 h 1020603"/>
                    <a:gd name="connsiteX179" fmla="*/ 80772 w 574547"/>
                    <a:gd name="connsiteY179" fmla="*/ 895350 h 1020603"/>
                    <a:gd name="connsiteX180" fmla="*/ 80772 w 574547"/>
                    <a:gd name="connsiteY180" fmla="*/ 936403 h 1020603"/>
                    <a:gd name="connsiteX181" fmla="*/ 65437 w 574547"/>
                    <a:gd name="connsiteY181" fmla="*/ 944309 h 1020603"/>
                    <a:gd name="connsiteX182" fmla="*/ 64961 w 574547"/>
                    <a:gd name="connsiteY182" fmla="*/ 947071 h 1020603"/>
                    <a:gd name="connsiteX183" fmla="*/ 64961 w 574547"/>
                    <a:gd name="connsiteY183" fmla="*/ 947071 h 1020603"/>
                    <a:gd name="connsiteX184" fmla="*/ 64961 w 574547"/>
                    <a:gd name="connsiteY184" fmla="*/ 1004411 h 1020603"/>
                    <a:gd name="connsiteX185" fmla="*/ 136589 w 574547"/>
                    <a:gd name="connsiteY185" fmla="*/ 1017175 h 1020603"/>
                    <a:gd name="connsiteX186" fmla="*/ 302895 w 574547"/>
                    <a:gd name="connsiteY186" fmla="*/ 1020604 h 1020603"/>
                    <a:gd name="connsiteX187" fmla="*/ 469011 w 574547"/>
                    <a:gd name="connsiteY187" fmla="*/ 1017175 h 1020603"/>
                    <a:gd name="connsiteX188" fmla="*/ 541401 w 574547"/>
                    <a:gd name="connsiteY188" fmla="*/ 1004411 h 1020603"/>
                    <a:gd name="connsiteX189" fmla="*/ 541401 w 574547"/>
                    <a:gd name="connsiteY189" fmla="*/ 954024 h 1020603"/>
                    <a:gd name="connsiteX190" fmla="*/ 557213 w 574547"/>
                    <a:gd name="connsiteY190" fmla="*/ 947071 h 1020603"/>
                    <a:gd name="connsiteX191" fmla="*/ 557213 w 574547"/>
                    <a:gd name="connsiteY191" fmla="*/ 887444 h 1020603"/>
                    <a:gd name="connsiteX192" fmla="*/ 557213 w 574547"/>
                    <a:gd name="connsiteY192" fmla="*/ 887444 h 1020603"/>
                    <a:gd name="connsiteX193" fmla="*/ 542354 w 574547"/>
                    <a:gd name="connsiteY193" fmla="*/ 879920 h 1020603"/>
                    <a:gd name="connsiteX194" fmla="*/ 541401 w 574547"/>
                    <a:gd name="connsiteY194" fmla="*/ 880396 h 1020603"/>
                    <a:gd name="connsiteX195" fmla="*/ 541401 w 574547"/>
                    <a:gd name="connsiteY195" fmla="*/ 829056 h 1020603"/>
                    <a:gd name="connsiteX196" fmla="*/ 537401 w 574547"/>
                    <a:gd name="connsiteY196" fmla="*/ 825437 h 1020603"/>
                    <a:gd name="connsiteX197" fmla="*/ 524066 w 574547"/>
                    <a:gd name="connsiteY197" fmla="*/ 825437 h 1020603"/>
                    <a:gd name="connsiteX198" fmla="*/ 524066 w 574547"/>
                    <a:gd name="connsiteY198" fmla="*/ 727805 h 1020603"/>
                    <a:gd name="connsiteX199" fmla="*/ 545783 w 574547"/>
                    <a:gd name="connsiteY199" fmla="*/ 718566 h 1020603"/>
                    <a:gd name="connsiteX200" fmla="*/ 545783 w 574547"/>
                    <a:gd name="connsiteY200" fmla="*/ 673418 h 1020603"/>
                    <a:gd name="connsiteX201" fmla="*/ 574548 w 574547"/>
                    <a:gd name="connsiteY201" fmla="*/ 664464 h 1020603"/>
                    <a:gd name="connsiteX202" fmla="*/ 574548 w 574547"/>
                    <a:gd name="connsiteY202" fmla="*/ 605600 h 1020603"/>
                    <a:gd name="connsiteX203" fmla="*/ 570548 w 574547"/>
                    <a:gd name="connsiteY203" fmla="*/ 601599 h 1020603"/>
                    <a:gd name="connsiteX204" fmla="*/ 18098 w 574547"/>
                    <a:gd name="connsiteY204" fmla="*/ 16383 h 1020603"/>
                    <a:gd name="connsiteX205" fmla="*/ 18860 w 574547"/>
                    <a:gd name="connsiteY205" fmla="*/ 16288 h 1020603"/>
                    <a:gd name="connsiteX206" fmla="*/ 24194 w 574547"/>
                    <a:gd name="connsiteY206" fmla="*/ 15431 h 1020603"/>
                    <a:gd name="connsiteX207" fmla="*/ 26670 w 574547"/>
                    <a:gd name="connsiteY207" fmla="*/ 15145 h 1020603"/>
                    <a:gd name="connsiteX208" fmla="*/ 30861 w 574547"/>
                    <a:gd name="connsiteY208" fmla="*/ 14669 h 1020603"/>
                    <a:gd name="connsiteX209" fmla="*/ 35624 w 574547"/>
                    <a:gd name="connsiteY209" fmla="*/ 14192 h 1020603"/>
                    <a:gd name="connsiteX210" fmla="*/ 38195 w 574547"/>
                    <a:gd name="connsiteY210" fmla="*/ 13907 h 1020603"/>
                    <a:gd name="connsiteX211" fmla="*/ 44006 w 574547"/>
                    <a:gd name="connsiteY211" fmla="*/ 13335 h 1020603"/>
                    <a:gd name="connsiteX212" fmla="*/ 45720 w 574547"/>
                    <a:gd name="connsiteY212" fmla="*/ 13240 h 1020603"/>
                    <a:gd name="connsiteX213" fmla="*/ 59055 w 574547"/>
                    <a:gd name="connsiteY213" fmla="*/ 12287 h 1020603"/>
                    <a:gd name="connsiteX214" fmla="*/ 62389 w 574547"/>
                    <a:gd name="connsiteY214" fmla="*/ 12097 h 1020603"/>
                    <a:gd name="connsiteX215" fmla="*/ 69152 w 574547"/>
                    <a:gd name="connsiteY215" fmla="*/ 11716 h 1020603"/>
                    <a:gd name="connsiteX216" fmla="*/ 73819 w 574547"/>
                    <a:gd name="connsiteY216" fmla="*/ 11430 h 1020603"/>
                    <a:gd name="connsiteX217" fmla="*/ 80772 w 574547"/>
                    <a:gd name="connsiteY217" fmla="*/ 11049 h 1020603"/>
                    <a:gd name="connsiteX218" fmla="*/ 86297 w 574547"/>
                    <a:gd name="connsiteY218" fmla="*/ 10763 h 1020603"/>
                    <a:gd name="connsiteX219" fmla="*/ 93250 w 574547"/>
                    <a:gd name="connsiteY219" fmla="*/ 10478 h 1020603"/>
                    <a:gd name="connsiteX220" fmla="*/ 105537 w 574547"/>
                    <a:gd name="connsiteY220" fmla="*/ 10001 h 1020603"/>
                    <a:gd name="connsiteX221" fmla="*/ 112109 w 574547"/>
                    <a:gd name="connsiteY221" fmla="*/ 9811 h 1020603"/>
                    <a:gd name="connsiteX222" fmla="*/ 120110 w 574547"/>
                    <a:gd name="connsiteY222" fmla="*/ 9525 h 1020603"/>
                    <a:gd name="connsiteX223" fmla="*/ 127159 w 574547"/>
                    <a:gd name="connsiteY223" fmla="*/ 9335 h 1020603"/>
                    <a:gd name="connsiteX224" fmla="*/ 135827 w 574547"/>
                    <a:gd name="connsiteY224" fmla="*/ 9144 h 1020603"/>
                    <a:gd name="connsiteX225" fmla="*/ 142780 w 574547"/>
                    <a:gd name="connsiteY225" fmla="*/ 8954 h 1020603"/>
                    <a:gd name="connsiteX226" fmla="*/ 153638 w 574547"/>
                    <a:gd name="connsiteY226" fmla="*/ 8763 h 1020603"/>
                    <a:gd name="connsiteX227" fmla="*/ 158972 w 574547"/>
                    <a:gd name="connsiteY227" fmla="*/ 8668 h 1020603"/>
                    <a:gd name="connsiteX228" fmla="*/ 175546 w 574547"/>
                    <a:gd name="connsiteY228" fmla="*/ 8382 h 1020603"/>
                    <a:gd name="connsiteX229" fmla="*/ 181166 w 574547"/>
                    <a:gd name="connsiteY229" fmla="*/ 8382 h 1020603"/>
                    <a:gd name="connsiteX230" fmla="*/ 193643 w 574547"/>
                    <a:gd name="connsiteY230" fmla="*/ 8287 h 1020603"/>
                    <a:gd name="connsiteX231" fmla="*/ 200120 w 574547"/>
                    <a:gd name="connsiteY231" fmla="*/ 8287 h 1020603"/>
                    <a:gd name="connsiteX232" fmla="*/ 213169 w 574547"/>
                    <a:gd name="connsiteY232" fmla="*/ 8287 h 1020603"/>
                    <a:gd name="connsiteX233" fmla="*/ 218980 w 574547"/>
                    <a:gd name="connsiteY233" fmla="*/ 8287 h 1020603"/>
                    <a:gd name="connsiteX234" fmla="*/ 238316 w 574547"/>
                    <a:gd name="connsiteY234" fmla="*/ 8287 h 1020603"/>
                    <a:gd name="connsiteX235" fmla="*/ 257270 w 574547"/>
                    <a:gd name="connsiteY235" fmla="*/ 8287 h 1020603"/>
                    <a:gd name="connsiteX236" fmla="*/ 262890 w 574547"/>
                    <a:gd name="connsiteY236" fmla="*/ 8287 h 1020603"/>
                    <a:gd name="connsiteX237" fmla="*/ 275844 w 574547"/>
                    <a:gd name="connsiteY237" fmla="*/ 8287 h 1020603"/>
                    <a:gd name="connsiteX238" fmla="*/ 282131 w 574547"/>
                    <a:gd name="connsiteY238" fmla="*/ 8287 h 1020603"/>
                    <a:gd name="connsiteX239" fmla="*/ 294799 w 574547"/>
                    <a:gd name="connsiteY239" fmla="*/ 8382 h 1020603"/>
                    <a:gd name="connsiteX240" fmla="*/ 299942 w 574547"/>
                    <a:gd name="connsiteY240" fmla="*/ 8382 h 1020603"/>
                    <a:gd name="connsiteX241" fmla="*/ 316611 w 574547"/>
                    <a:gd name="connsiteY241" fmla="*/ 8668 h 1020603"/>
                    <a:gd name="connsiteX242" fmla="*/ 320707 w 574547"/>
                    <a:gd name="connsiteY242" fmla="*/ 8668 h 1020603"/>
                    <a:gd name="connsiteX243" fmla="*/ 332804 w 574547"/>
                    <a:gd name="connsiteY243" fmla="*/ 8954 h 1020603"/>
                    <a:gd name="connsiteX244" fmla="*/ 338900 w 574547"/>
                    <a:gd name="connsiteY244" fmla="*/ 9049 h 1020603"/>
                    <a:gd name="connsiteX245" fmla="*/ 348615 w 574547"/>
                    <a:gd name="connsiteY245" fmla="*/ 9335 h 1020603"/>
                    <a:gd name="connsiteX246" fmla="*/ 354521 w 574547"/>
                    <a:gd name="connsiteY246" fmla="*/ 9525 h 1020603"/>
                    <a:gd name="connsiteX247" fmla="*/ 364522 w 574547"/>
                    <a:gd name="connsiteY247" fmla="*/ 9811 h 1020603"/>
                    <a:gd name="connsiteX248" fmla="*/ 369094 w 574547"/>
                    <a:gd name="connsiteY248" fmla="*/ 10001 h 1020603"/>
                    <a:gd name="connsiteX249" fmla="*/ 382334 w 574547"/>
                    <a:gd name="connsiteY249" fmla="*/ 10478 h 1020603"/>
                    <a:gd name="connsiteX250" fmla="*/ 386906 w 574547"/>
                    <a:gd name="connsiteY250" fmla="*/ 10668 h 1020603"/>
                    <a:gd name="connsiteX251" fmla="*/ 395192 w 574547"/>
                    <a:gd name="connsiteY251" fmla="*/ 11049 h 1020603"/>
                    <a:gd name="connsiteX252" fmla="*/ 400241 w 574547"/>
                    <a:gd name="connsiteY252" fmla="*/ 11335 h 1020603"/>
                    <a:gd name="connsiteX253" fmla="*/ 407480 w 574547"/>
                    <a:gd name="connsiteY253" fmla="*/ 11716 h 1020603"/>
                    <a:gd name="connsiteX254" fmla="*/ 411956 w 574547"/>
                    <a:gd name="connsiteY254" fmla="*/ 12002 h 1020603"/>
                    <a:gd name="connsiteX255" fmla="*/ 420243 w 574547"/>
                    <a:gd name="connsiteY255" fmla="*/ 12573 h 1020603"/>
                    <a:gd name="connsiteX256" fmla="*/ 422720 w 574547"/>
                    <a:gd name="connsiteY256" fmla="*/ 12764 h 1020603"/>
                    <a:gd name="connsiteX257" fmla="*/ 432245 w 574547"/>
                    <a:gd name="connsiteY257" fmla="*/ 13526 h 1020603"/>
                    <a:gd name="connsiteX258" fmla="*/ 435102 w 574547"/>
                    <a:gd name="connsiteY258" fmla="*/ 13811 h 1020603"/>
                    <a:gd name="connsiteX259" fmla="*/ 441293 w 574547"/>
                    <a:gd name="connsiteY259" fmla="*/ 14383 h 1020603"/>
                    <a:gd name="connsiteX260" fmla="*/ 443770 w 574547"/>
                    <a:gd name="connsiteY260" fmla="*/ 14669 h 1020603"/>
                    <a:gd name="connsiteX261" fmla="*/ 450628 w 574547"/>
                    <a:gd name="connsiteY261" fmla="*/ 15526 h 1020603"/>
                    <a:gd name="connsiteX262" fmla="*/ 451009 w 574547"/>
                    <a:gd name="connsiteY262" fmla="*/ 15526 h 1020603"/>
                    <a:gd name="connsiteX263" fmla="*/ 463296 w 574547"/>
                    <a:gd name="connsiteY263" fmla="*/ 17717 h 1020603"/>
                    <a:gd name="connsiteX264" fmla="*/ 457676 w 574547"/>
                    <a:gd name="connsiteY264" fmla="*/ 18669 h 1020603"/>
                    <a:gd name="connsiteX265" fmla="*/ 452628 w 574547"/>
                    <a:gd name="connsiteY265" fmla="*/ 19336 h 1020603"/>
                    <a:gd name="connsiteX266" fmla="*/ 450628 w 574547"/>
                    <a:gd name="connsiteY266" fmla="*/ 19622 h 1020603"/>
                    <a:gd name="connsiteX267" fmla="*/ 445103 w 574547"/>
                    <a:gd name="connsiteY267" fmla="*/ 20193 h 1020603"/>
                    <a:gd name="connsiteX268" fmla="*/ 441960 w 574547"/>
                    <a:gd name="connsiteY268" fmla="*/ 20479 h 1020603"/>
                    <a:gd name="connsiteX269" fmla="*/ 437769 w 574547"/>
                    <a:gd name="connsiteY269" fmla="*/ 20860 h 1020603"/>
                    <a:gd name="connsiteX270" fmla="*/ 430530 w 574547"/>
                    <a:gd name="connsiteY270" fmla="*/ 21527 h 1020603"/>
                    <a:gd name="connsiteX271" fmla="*/ 326041 w 574547"/>
                    <a:gd name="connsiteY271" fmla="*/ 26099 h 1020603"/>
                    <a:gd name="connsiteX272" fmla="*/ 323469 w 574547"/>
                    <a:gd name="connsiteY272" fmla="*/ 26099 h 1020603"/>
                    <a:gd name="connsiteX273" fmla="*/ 312420 w 574547"/>
                    <a:gd name="connsiteY273" fmla="*/ 26289 h 1020603"/>
                    <a:gd name="connsiteX274" fmla="*/ 306705 w 574547"/>
                    <a:gd name="connsiteY274" fmla="*/ 26289 h 1020603"/>
                    <a:gd name="connsiteX275" fmla="*/ 293180 w 574547"/>
                    <a:gd name="connsiteY275" fmla="*/ 26480 h 1020603"/>
                    <a:gd name="connsiteX276" fmla="*/ 281464 w 574547"/>
                    <a:gd name="connsiteY276" fmla="*/ 26575 h 1020603"/>
                    <a:gd name="connsiteX277" fmla="*/ 274511 w 574547"/>
                    <a:gd name="connsiteY277" fmla="*/ 26575 h 1020603"/>
                    <a:gd name="connsiteX278" fmla="*/ 262414 w 574547"/>
                    <a:gd name="connsiteY278" fmla="*/ 26575 h 1020603"/>
                    <a:gd name="connsiteX279" fmla="*/ 256508 w 574547"/>
                    <a:gd name="connsiteY279" fmla="*/ 26575 h 1020603"/>
                    <a:gd name="connsiteX280" fmla="*/ 238030 w 574547"/>
                    <a:gd name="connsiteY280" fmla="*/ 26575 h 1020603"/>
                    <a:gd name="connsiteX281" fmla="*/ 219266 w 574547"/>
                    <a:gd name="connsiteY281" fmla="*/ 26575 h 1020603"/>
                    <a:gd name="connsiteX282" fmla="*/ 213169 w 574547"/>
                    <a:gd name="connsiteY282" fmla="*/ 26575 h 1020603"/>
                    <a:gd name="connsiteX283" fmla="*/ 200978 w 574547"/>
                    <a:gd name="connsiteY283" fmla="*/ 26575 h 1020603"/>
                    <a:gd name="connsiteX284" fmla="*/ 193834 w 574547"/>
                    <a:gd name="connsiteY284" fmla="*/ 26575 h 1020603"/>
                    <a:gd name="connsiteX285" fmla="*/ 182404 w 574547"/>
                    <a:gd name="connsiteY285" fmla="*/ 26480 h 1020603"/>
                    <a:gd name="connsiteX286" fmla="*/ 168021 w 574547"/>
                    <a:gd name="connsiteY286" fmla="*/ 26289 h 1020603"/>
                    <a:gd name="connsiteX287" fmla="*/ 162687 w 574547"/>
                    <a:gd name="connsiteY287" fmla="*/ 26289 h 1020603"/>
                    <a:gd name="connsiteX288" fmla="*/ 151257 w 574547"/>
                    <a:gd name="connsiteY288" fmla="*/ 26099 h 1020603"/>
                    <a:gd name="connsiteX289" fmla="*/ 149066 w 574547"/>
                    <a:gd name="connsiteY289" fmla="*/ 26099 h 1020603"/>
                    <a:gd name="connsiteX290" fmla="*/ 44672 w 574547"/>
                    <a:gd name="connsiteY290" fmla="*/ 21622 h 1020603"/>
                    <a:gd name="connsiteX291" fmla="*/ 44196 w 574547"/>
                    <a:gd name="connsiteY291" fmla="*/ 21622 h 1020603"/>
                    <a:gd name="connsiteX292" fmla="*/ 37338 w 574547"/>
                    <a:gd name="connsiteY292" fmla="*/ 21050 h 1020603"/>
                    <a:gd name="connsiteX293" fmla="*/ 32957 w 574547"/>
                    <a:gd name="connsiteY293" fmla="*/ 20669 h 1020603"/>
                    <a:gd name="connsiteX294" fmla="*/ 30290 w 574547"/>
                    <a:gd name="connsiteY294" fmla="*/ 20384 h 1020603"/>
                    <a:gd name="connsiteX295" fmla="*/ 24575 w 574547"/>
                    <a:gd name="connsiteY295" fmla="*/ 19717 h 1020603"/>
                    <a:gd name="connsiteX296" fmla="*/ 22860 w 574547"/>
                    <a:gd name="connsiteY296" fmla="*/ 19431 h 1020603"/>
                    <a:gd name="connsiteX297" fmla="*/ 17907 w 574547"/>
                    <a:gd name="connsiteY297" fmla="*/ 18669 h 1020603"/>
                    <a:gd name="connsiteX298" fmla="*/ 12573 w 574547"/>
                    <a:gd name="connsiteY298" fmla="*/ 17717 h 1020603"/>
                    <a:gd name="connsiteX299" fmla="*/ 17621 w 574547"/>
                    <a:gd name="connsiteY299" fmla="*/ 16669 h 1020603"/>
                    <a:gd name="connsiteX300" fmla="*/ 7620 w 574547"/>
                    <a:gd name="connsiteY300" fmla="*/ 74962 h 1020603"/>
                    <a:gd name="connsiteX301" fmla="*/ 7620 w 574547"/>
                    <a:gd name="connsiteY301" fmla="*/ 23527 h 1020603"/>
                    <a:gd name="connsiteX302" fmla="*/ 22860 w 574547"/>
                    <a:gd name="connsiteY302" fmla="*/ 26480 h 1020603"/>
                    <a:gd name="connsiteX303" fmla="*/ 22860 w 574547"/>
                    <a:gd name="connsiteY303" fmla="*/ 68485 h 1020603"/>
                    <a:gd name="connsiteX304" fmla="*/ 26480 w 574547"/>
                    <a:gd name="connsiteY304" fmla="*/ 72485 h 1020603"/>
                    <a:gd name="connsiteX305" fmla="*/ 30385 w 574547"/>
                    <a:gd name="connsiteY305" fmla="*/ 68485 h 1020603"/>
                    <a:gd name="connsiteX306" fmla="*/ 30385 w 574547"/>
                    <a:gd name="connsiteY306" fmla="*/ 27432 h 1020603"/>
                    <a:gd name="connsiteX307" fmla="*/ 57722 w 574547"/>
                    <a:gd name="connsiteY307" fmla="*/ 29718 h 1020603"/>
                    <a:gd name="connsiteX308" fmla="*/ 57722 w 574547"/>
                    <a:gd name="connsiteY308" fmla="*/ 75914 h 1020603"/>
                    <a:gd name="connsiteX309" fmla="*/ 61627 w 574547"/>
                    <a:gd name="connsiteY309" fmla="*/ 79534 h 1020603"/>
                    <a:gd name="connsiteX310" fmla="*/ 65056 w 574547"/>
                    <a:gd name="connsiteY310" fmla="*/ 75914 h 1020603"/>
                    <a:gd name="connsiteX311" fmla="*/ 65056 w 574547"/>
                    <a:gd name="connsiteY311" fmla="*/ 30194 h 1020603"/>
                    <a:gd name="connsiteX312" fmla="*/ 72295 w 574547"/>
                    <a:gd name="connsiteY312" fmla="*/ 30575 h 1020603"/>
                    <a:gd name="connsiteX313" fmla="*/ 107442 w 574547"/>
                    <a:gd name="connsiteY313" fmla="*/ 31814 h 1020603"/>
                    <a:gd name="connsiteX314" fmla="*/ 107442 w 574547"/>
                    <a:gd name="connsiteY314" fmla="*/ 66675 h 1020603"/>
                    <a:gd name="connsiteX315" fmla="*/ 110871 w 574547"/>
                    <a:gd name="connsiteY315" fmla="*/ 70676 h 1020603"/>
                    <a:gd name="connsiteX316" fmla="*/ 114109 w 574547"/>
                    <a:gd name="connsiteY316" fmla="*/ 66675 h 1020603"/>
                    <a:gd name="connsiteX317" fmla="*/ 114109 w 574547"/>
                    <a:gd name="connsiteY317" fmla="*/ 32004 h 1020603"/>
                    <a:gd name="connsiteX318" fmla="*/ 238411 w 574547"/>
                    <a:gd name="connsiteY318" fmla="*/ 34100 h 1020603"/>
                    <a:gd name="connsiteX319" fmla="*/ 404622 w 574547"/>
                    <a:gd name="connsiteY319" fmla="*/ 30575 h 1020603"/>
                    <a:gd name="connsiteX320" fmla="*/ 453771 w 574547"/>
                    <a:gd name="connsiteY320" fmla="*/ 26480 h 1020603"/>
                    <a:gd name="connsiteX321" fmla="*/ 453771 w 574547"/>
                    <a:gd name="connsiteY321" fmla="*/ 44958 h 1020603"/>
                    <a:gd name="connsiteX322" fmla="*/ 457581 w 574547"/>
                    <a:gd name="connsiteY322" fmla="*/ 49054 h 1020603"/>
                    <a:gd name="connsiteX323" fmla="*/ 461772 w 574547"/>
                    <a:gd name="connsiteY323" fmla="*/ 44958 h 1020603"/>
                    <a:gd name="connsiteX324" fmla="*/ 461772 w 574547"/>
                    <a:gd name="connsiteY324" fmla="*/ 25241 h 1020603"/>
                    <a:gd name="connsiteX325" fmla="*/ 469011 w 574547"/>
                    <a:gd name="connsiteY325" fmla="*/ 23527 h 1020603"/>
                    <a:gd name="connsiteX326" fmla="*/ 469011 w 574547"/>
                    <a:gd name="connsiteY326" fmla="*/ 75057 h 1020603"/>
                    <a:gd name="connsiteX327" fmla="*/ 434150 w 574547"/>
                    <a:gd name="connsiteY327" fmla="*/ 80105 h 1020603"/>
                    <a:gd name="connsiteX328" fmla="*/ 434150 w 574547"/>
                    <a:gd name="connsiteY328" fmla="*/ 57436 h 1020603"/>
                    <a:gd name="connsiteX329" fmla="*/ 430340 w 574547"/>
                    <a:gd name="connsiteY329" fmla="*/ 53721 h 1020603"/>
                    <a:gd name="connsiteX330" fmla="*/ 426339 w 574547"/>
                    <a:gd name="connsiteY330" fmla="*/ 57436 h 1020603"/>
                    <a:gd name="connsiteX331" fmla="*/ 426339 w 574547"/>
                    <a:gd name="connsiteY331" fmla="*/ 80677 h 1020603"/>
                    <a:gd name="connsiteX332" fmla="*/ 324231 w 574547"/>
                    <a:gd name="connsiteY332" fmla="*/ 85153 h 1020603"/>
                    <a:gd name="connsiteX333" fmla="*/ 324422 w 574547"/>
                    <a:gd name="connsiteY333" fmla="*/ 84296 h 1020603"/>
                    <a:gd name="connsiteX334" fmla="*/ 324422 w 574547"/>
                    <a:gd name="connsiteY334" fmla="*/ 54007 h 1020603"/>
                    <a:gd name="connsiteX335" fmla="*/ 321183 w 574547"/>
                    <a:gd name="connsiteY335" fmla="*/ 50483 h 1020603"/>
                    <a:gd name="connsiteX336" fmla="*/ 317754 w 574547"/>
                    <a:gd name="connsiteY336" fmla="*/ 54007 h 1020603"/>
                    <a:gd name="connsiteX337" fmla="*/ 317754 w 574547"/>
                    <a:gd name="connsiteY337" fmla="*/ 84296 h 1020603"/>
                    <a:gd name="connsiteX338" fmla="*/ 317945 w 574547"/>
                    <a:gd name="connsiteY338" fmla="*/ 85249 h 1020603"/>
                    <a:gd name="connsiteX339" fmla="*/ 251269 w 574547"/>
                    <a:gd name="connsiteY339" fmla="*/ 86011 h 1020603"/>
                    <a:gd name="connsiteX340" fmla="*/ 251269 w 574547"/>
                    <a:gd name="connsiteY340" fmla="*/ 48578 h 1020603"/>
                    <a:gd name="connsiteX341" fmla="*/ 247174 w 574547"/>
                    <a:gd name="connsiteY341" fmla="*/ 44577 h 1020603"/>
                    <a:gd name="connsiteX342" fmla="*/ 243650 w 574547"/>
                    <a:gd name="connsiteY342" fmla="*/ 48578 h 1020603"/>
                    <a:gd name="connsiteX343" fmla="*/ 243650 w 574547"/>
                    <a:gd name="connsiteY343" fmla="*/ 86106 h 1020603"/>
                    <a:gd name="connsiteX344" fmla="*/ 238411 w 574547"/>
                    <a:gd name="connsiteY344" fmla="*/ 86106 h 1020603"/>
                    <a:gd name="connsiteX345" fmla="*/ 179356 w 574547"/>
                    <a:gd name="connsiteY345" fmla="*/ 85630 h 1020603"/>
                    <a:gd name="connsiteX346" fmla="*/ 179356 w 574547"/>
                    <a:gd name="connsiteY346" fmla="*/ 85439 h 1020603"/>
                    <a:gd name="connsiteX347" fmla="*/ 179356 w 574547"/>
                    <a:gd name="connsiteY347" fmla="*/ 53816 h 1020603"/>
                    <a:gd name="connsiteX348" fmla="*/ 175355 w 574547"/>
                    <a:gd name="connsiteY348" fmla="*/ 50387 h 1020603"/>
                    <a:gd name="connsiteX349" fmla="*/ 171545 w 574547"/>
                    <a:gd name="connsiteY349" fmla="*/ 53816 h 1020603"/>
                    <a:gd name="connsiteX350" fmla="*/ 171545 w 574547"/>
                    <a:gd name="connsiteY350" fmla="*/ 85439 h 1020603"/>
                    <a:gd name="connsiteX351" fmla="*/ 171545 w 574547"/>
                    <a:gd name="connsiteY351" fmla="*/ 85439 h 1020603"/>
                    <a:gd name="connsiteX352" fmla="*/ 48101 w 574547"/>
                    <a:gd name="connsiteY352" fmla="*/ 80391 h 1020603"/>
                    <a:gd name="connsiteX353" fmla="*/ 44768 w 574547"/>
                    <a:gd name="connsiteY353" fmla="*/ 77534 h 1020603"/>
                    <a:gd name="connsiteX354" fmla="*/ 41720 w 574547"/>
                    <a:gd name="connsiteY354" fmla="*/ 79915 h 1020603"/>
                    <a:gd name="connsiteX355" fmla="*/ 7525 w 574547"/>
                    <a:gd name="connsiteY355" fmla="*/ 74867 h 1020603"/>
                    <a:gd name="connsiteX356" fmla="*/ 127635 w 574547"/>
                    <a:gd name="connsiteY356" fmla="*/ 533781 h 1020603"/>
                    <a:gd name="connsiteX357" fmla="*/ 131159 w 574547"/>
                    <a:gd name="connsiteY357" fmla="*/ 530162 h 1020603"/>
                    <a:gd name="connsiteX358" fmla="*/ 131159 w 574547"/>
                    <a:gd name="connsiteY358" fmla="*/ 495110 h 1020603"/>
                    <a:gd name="connsiteX359" fmla="*/ 255175 w 574547"/>
                    <a:gd name="connsiteY359" fmla="*/ 497110 h 1020603"/>
                    <a:gd name="connsiteX360" fmla="*/ 263747 w 574547"/>
                    <a:gd name="connsiteY360" fmla="*/ 497110 h 1020603"/>
                    <a:gd name="connsiteX361" fmla="*/ 271558 w 574547"/>
                    <a:gd name="connsiteY361" fmla="*/ 497110 h 1020603"/>
                    <a:gd name="connsiteX362" fmla="*/ 280130 w 574547"/>
                    <a:gd name="connsiteY362" fmla="*/ 497110 h 1020603"/>
                    <a:gd name="connsiteX363" fmla="*/ 280226 w 574547"/>
                    <a:gd name="connsiteY363" fmla="*/ 497110 h 1020603"/>
                    <a:gd name="connsiteX364" fmla="*/ 280416 w 574547"/>
                    <a:gd name="connsiteY364" fmla="*/ 497110 h 1020603"/>
                    <a:gd name="connsiteX365" fmla="*/ 437674 w 574547"/>
                    <a:gd name="connsiteY365" fmla="*/ 493681 h 1020603"/>
                    <a:gd name="connsiteX366" fmla="*/ 471011 w 574547"/>
                    <a:gd name="connsiteY366" fmla="*/ 490633 h 1020603"/>
                    <a:gd name="connsiteX367" fmla="*/ 471011 w 574547"/>
                    <a:gd name="connsiteY367" fmla="*/ 506349 h 1020603"/>
                    <a:gd name="connsiteX368" fmla="*/ 474250 w 574547"/>
                    <a:gd name="connsiteY368" fmla="*/ 509778 h 1020603"/>
                    <a:gd name="connsiteX369" fmla="*/ 477679 w 574547"/>
                    <a:gd name="connsiteY369" fmla="*/ 506349 h 1020603"/>
                    <a:gd name="connsiteX370" fmla="*/ 477679 w 574547"/>
                    <a:gd name="connsiteY370" fmla="*/ 489871 h 1020603"/>
                    <a:gd name="connsiteX371" fmla="*/ 486442 w 574547"/>
                    <a:gd name="connsiteY371" fmla="*/ 488728 h 1020603"/>
                    <a:gd name="connsiteX372" fmla="*/ 486061 w 574547"/>
                    <a:gd name="connsiteY372" fmla="*/ 488918 h 1020603"/>
                    <a:gd name="connsiteX373" fmla="*/ 486061 w 574547"/>
                    <a:gd name="connsiteY373" fmla="*/ 538067 h 1020603"/>
                    <a:gd name="connsiteX374" fmla="*/ 450247 w 574547"/>
                    <a:gd name="connsiteY374" fmla="*/ 541973 h 1020603"/>
                    <a:gd name="connsiteX375" fmla="*/ 450247 w 574547"/>
                    <a:gd name="connsiteY375" fmla="*/ 519303 h 1020603"/>
                    <a:gd name="connsiteX376" fmla="*/ 446627 w 574547"/>
                    <a:gd name="connsiteY376" fmla="*/ 515779 h 1020603"/>
                    <a:gd name="connsiteX377" fmla="*/ 443389 w 574547"/>
                    <a:gd name="connsiteY377" fmla="*/ 519303 h 1020603"/>
                    <a:gd name="connsiteX378" fmla="*/ 443389 w 574547"/>
                    <a:gd name="connsiteY378" fmla="*/ 542354 h 1020603"/>
                    <a:gd name="connsiteX379" fmla="*/ 371951 w 574547"/>
                    <a:gd name="connsiteY379" fmla="*/ 545592 h 1020603"/>
                    <a:gd name="connsiteX380" fmla="*/ 371951 w 574547"/>
                    <a:gd name="connsiteY380" fmla="*/ 545402 h 1020603"/>
                    <a:gd name="connsiteX381" fmla="*/ 365284 w 574547"/>
                    <a:gd name="connsiteY381" fmla="*/ 545306 h 1020603"/>
                    <a:gd name="connsiteX382" fmla="*/ 365284 w 574547"/>
                    <a:gd name="connsiteY382" fmla="*/ 545783 h 1020603"/>
                    <a:gd name="connsiteX383" fmla="*/ 341662 w 574547"/>
                    <a:gd name="connsiteY383" fmla="*/ 546449 h 1020603"/>
                    <a:gd name="connsiteX384" fmla="*/ 341662 w 574547"/>
                    <a:gd name="connsiteY384" fmla="*/ 518065 h 1020603"/>
                    <a:gd name="connsiteX385" fmla="*/ 337852 w 574547"/>
                    <a:gd name="connsiteY385" fmla="*/ 514445 h 1020603"/>
                    <a:gd name="connsiteX386" fmla="*/ 333661 w 574547"/>
                    <a:gd name="connsiteY386" fmla="*/ 518065 h 1020603"/>
                    <a:gd name="connsiteX387" fmla="*/ 333661 w 574547"/>
                    <a:gd name="connsiteY387" fmla="*/ 546545 h 1020603"/>
                    <a:gd name="connsiteX388" fmla="*/ 298799 w 574547"/>
                    <a:gd name="connsiteY388" fmla="*/ 547116 h 1020603"/>
                    <a:gd name="connsiteX389" fmla="*/ 298799 w 574547"/>
                    <a:gd name="connsiteY389" fmla="*/ 546164 h 1020603"/>
                    <a:gd name="connsiteX390" fmla="*/ 291179 w 574547"/>
                    <a:gd name="connsiteY390" fmla="*/ 546926 h 1020603"/>
                    <a:gd name="connsiteX391" fmla="*/ 291179 w 574547"/>
                    <a:gd name="connsiteY391" fmla="*/ 547211 h 1020603"/>
                    <a:gd name="connsiteX392" fmla="*/ 255175 w 574547"/>
                    <a:gd name="connsiteY392" fmla="*/ 547402 h 1020603"/>
                    <a:gd name="connsiteX393" fmla="*/ 197453 w 574547"/>
                    <a:gd name="connsiteY393" fmla="*/ 546926 h 1020603"/>
                    <a:gd name="connsiteX394" fmla="*/ 197453 w 574547"/>
                    <a:gd name="connsiteY394" fmla="*/ 516255 h 1020603"/>
                    <a:gd name="connsiteX395" fmla="*/ 193929 w 574547"/>
                    <a:gd name="connsiteY395" fmla="*/ 512350 h 1020603"/>
                    <a:gd name="connsiteX396" fmla="*/ 189833 w 574547"/>
                    <a:gd name="connsiteY396" fmla="*/ 516255 h 1020603"/>
                    <a:gd name="connsiteX397" fmla="*/ 189833 w 574547"/>
                    <a:gd name="connsiteY397" fmla="*/ 546830 h 1020603"/>
                    <a:gd name="connsiteX398" fmla="*/ 78772 w 574547"/>
                    <a:gd name="connsiteY398" fmla="*/ 543020 h 1020603"/>
                    <a:gd name="connsiteX399" fmla="*/ 81344 w 574547"/>
                    <a:gd name="connsiteY399" fmla="*/ 539782 h 1020603"/>
                    <a:gd name="connsiteX400" fmla="*/ 81344 w 574547"/>
                    <a:gd name="connsiteY400" fmla="*/ 493109 h 1020603"/>
                    <a:gd name="connsiteX401" fmla="*/ 88868 w 574547"/>
                    <a:gd name="connsiteY401" fmla="*/ 493776 h 1020603"/>
                    <a:gd name="connsiteX402" fmla="*/ 123539 w 574547"/>
                    <a:gd name="connsiteY402" fmla="*/ 495014 h 1020603"/>
                    <a:gd name="connsiteX403" fmla="*/ 123539 w 574547"/>
                    <a:gd name="connsiteY403" fmla="*/ 530352 h 1020603"/>
                    <a:gd name="connsiteX404" fmla="*/ 127635 w 574547"/>
                    <a:gd name="connsiteY404" fmla="*/ 533972 h 1020603"/>
                    <a:gd name="connsiteX405" fmla="*/ 456629 w 574547"/>
                    <a:gd name="connsiteY405" fmla="*/ 548545 h 1020603"/>
                    <a:gd name="connsiteX406" fmla="*/ 473869 w 574547"/>
                    <a:gd name="connsiteY406" fmla="*/ 546830 h 1020603"/>
                    <a:gd name="connsiteX407" fmla="*/ 473869 w 574547"/>
                    <a:gd name="connsiteY407" fmla="*/ 547402 h 1020603"/>
                    <a:gd name="connsiteX408" fmla="*/ 456629 w 574547"/>
                    <a:gd name="connsiteY408" fmla="*/ 548545 h 1020603"/>
                    <a:gd name="connsiteX409" fmla="*/ 505111 w 574547"/>
                    <a:gd name="connsiteY409" fmla="*/ 515684 h 1020603"/>
                    <a:gd name="connsiteX410" fmla="*/ 509302 w 574547"/>
                    <a:gd name="connsiteY410" fmla="*/ 511588 h 1020603"/>
                    <a:gd name="connsiteX411" fmla="*/ 509302 w 574547"/>
                    <a:gd name="connsiteY411" fmla="*/ 491871 h 1020603"/>
                    <a:gd name="connsiteX412" fmla="*/ 516541 w 574547"/>
                    <a:gd name="connsiteY412" fmla="*/ 490157 h 1020603"/>
                    <a:gd name="connsiteX413" fmla="*/ 516541 w 574547"/>
                    <a:gd name="connsiteY413" fmla="*/ 541687 h 1020603"/>
                    <a:gd name="connsiteX414" fmla="*/ 481679 w 574547"/>
                    <a:gd name="connsiteY414" fmla="*/ 546735 h 1020603"/>
                    <a:gd name="connsiteX415" fmla="*/ 481679 w 574547"/>
                    <a:gd name="connsiteY415" fmla="*/ 545497 h 1020603"/>
                    <a:gd name="connsiteX416" fmla="*/ 493681 w 574547"/>
                    <a:gd name="connsiteY416" fmla="*/ 537877 h 1020603"/>
                    <a:gd name="connsiteX417" fmla="*/ 493681 w 574547"/>
                    <a:gd name="connsiteY417" fmla="*/ 487490 h 1020603"/>
                    <a:gd name="connsiteX418" fmla="*/ 507873 w 574547"/>
                    <a:gd name="connsiteY418" fmla="*/ 483489 h 1020603"/>
                    <a:gd name="connsiteX419" fmla="*/ 511112 w 574547"/>
                    <a:gd name="connsiteY419" fmla="*/ 484156 h 1020603"/>
                    <a:gd name="connsiteX420" fmla="*/ 505682 w 574547"/>
                    <a:gd name="connsiteY420" fmla="*/ 485108 h 1020603"/>
                    <a:gd name="connsiteX421" fmla="*/ 501301 w 574547"/>
                    <a:gd name="connsiteY421" fmla="*/ 498062 h 1020603"/>
                    <a:gd name="connsiteX422" fmla="*/ 501301 w 574547"/>
                    <a:gd name="connsiteY422" fmla="*/ 511683 h 1020603"/>
                    <a:gd name="connsiteX423" fmla="*/ 505111 w 574547"/>
                    <a:gd name="connsiteY423" fmla="*/ 515779 h 1020603"/>
                    <a:gd name="connsiteX424" fmla="*/ 490633 w 574547"/>
                    <a:gd name="connsiteY424" fmla="*/ 452438 h 1020603"/>
                    <a:gd name="connsiteX425" fmla="*/ 494824 w 574547"/>
                    <a:gd name="connsiteY425" fmla="*/ 449009 h 1020603"/>
                    <a:gd name="connsiteX426" fmla="*/ 494824 w 574547"/>
                    <a:gd name="connsiteY426" fmla="*/ 428816 h 1020603"/>
                    <a:gd name="connsiteX427" fmla="*/ 494824 w 574547"/>
                    <a:gd name="connsiteY427" fmla="*/ 428720 h 1020603"/>
                    <a:gd name="connsiteX428" fmla="*/ 502063 w 574547"/>
                    <a:gd name="connsiteY428" fmla="*/ 427101 h 1020603"/>
                    <a:gd name="connsiteX429" fmla="*/ 502063 w 574547"/>
                    <a:gd name="connsiteY429" fmla="*/ 478441 h 1020603"/>
                    <a:gd name="connsiteX430" fmla="*/ 493681 w 574547"/>
                    <a:gd name="connsiteY430" fmla="*/ 480536 h 1020603"/>
                    <a:gd name="connsiteX431" fmla="*/ 493681 w 574547"/>
                    <a:gd name="connsiteY431" fmla="*/ 479298 h 1020603"/>
                    <a:gd name="connsiteX432" fmla="*/ 489490 w 574547"/>
                    <a:gd name="connsiteY432" fmla="*/ 480632 h 1020603"/>
                    <a:gd name="connsiteX433" fmla="*/ 474821 w 574547"/>
                    <a:gd name="connsiteY433" fmla="*/ 481489 h 1020603"/>
                    <a:gd name="connsiteX434" fmla="*/ 467392 w 574547"/>
                    <a:gd name="connsiteY434" fmla="*/ 482251 h 1020603"/>
                    <a:gd name="connsiteX435" fmla="*/ 467392 w 574547"/>
                    <a:gd name="connsiteY435" fmla="*/ 461963 h 1020603"/>
                    <a:gd name="connsiteX436" fmla="*/ 463391 w 574547"/>
                    <a:gd name="connsiteY436" fmla="*/ 458343 h 1020603"/>
                    <a:gd name="connsiteX437" fmla="*/ 459581 w 574547"/>
                    <a:gd name="connsiteY437" fmla="*/ 461963 h 1020603"/>
                    <a:gd name="connsiteX438" fmla="*/ 459581 w 574547"/>
                    <a:gd name="connsiteY438" fmla="*/ 483013 h 1020603"/>
                    <a:gd name="connsiteX439" fmla="*/ 357473 w 574547"/>
                    <a:gd name="connsiteY439" fmla="*/ 488251 h 1020603"/>
                    <a:gd name="connsiteX440" fmla="*/ 357664 w 574547"/>
                    <a:gd name="connsiteY440" fmla="*/ 487490 h 1020603"/>
                    <a:gd name="connsiteX441" fmla="*/ 357664 w 574547"/>
                    <a:gd name="connsiteY441" fmla="*/ 458915 h 1020603"/>
                    <a:gd name="connsiteX442" fmla="*/ 354235 w 574547"/>
                    <a:gd name="connsiteY442" fmla="*/ 455009 h 1020603"/>
                    <a:gd name="connsiteX443" fmla="*/ 350996 w 574547"/>
                    <a:gd name="connsiteY443" fmla="*/ 458915 h 1020603"/>
                    <a:gd name="connsiteX444" fmla="*/ 350996 w 574547"/>
                    <a:gd name="connsiteY444" fmla="*/ 487490 h 1020603"/>
                    <a:gd name="connsiteX445" fmla="*/ 351187 w 574547"/>
                    <a:gd name="connsiteY445" fmla="*/ 488442 h 1020603"/>
                    <a:gd name="connsiteX446" fmla="*/ 284893 w 574547"/>
                    <a:gd name="connsiteY446" fmla="*/ 489585 h 1020603"/>
                    <a:gd name="connsiteX447" fmla="*/ 284417 w 574547"/>
                    <a:gd name="connsiteY447" fmla="*/ 489585 h 1020603"/>
                    <a:gd name="connsiteX448" fmla="*/ 284417 w 574547"/>
                    <a:gd name="connsiteY448" fmla="*/ 452914 h 1020603"/>
                    <a:gd name="connsiteX449" fmla="*/ 280321 w 574547"/>
                    <a:gd name="connsiteY449" fmla="*/ 449485 h 1020603"/>
                    <a:gd name="connsiteX450" fmla="*/ 276797 w 574547"/>
                    <a:gd name="connsiteY450" fmla="*/ 452914 h 1020603"/>
                    <a:gd name="connsiteX451" fmla="*/ 276797 w 574547"/>
                    <a:gd name="connsiteY451" fmla="*/ 489585 h 1020603"/>
                    <a:gd name="connsiteX452" fmla="*/ 271653 w 574547"/>
                    <a:gd name="connsiteY452" fmla="*/ 489585 h 1020603"/>
                    <a:gd name="connsiteX453" fmla="*/ 214694 w 574547"/>
                    <a:gd name="connsiteY453" fmla="*/ 489204 h 1020603"/>
                    <a:gd name="connsiteX454" fmla="*/ 214694 w 574547"/>
                    <a:gd name="connsiteY454" fmla="*/ 458915 h 1020603"/>
                    <a:gd name="connsiteX455" fmla="*/ 210884 w 574547"/>
                    <a:gd name="connsiteY455" fmla="*/ 454914 h 1020603"/>
                    <a:gd name="connsiteX456" fmla="*/ 206883 w 574547"/>
                    <a:gd name="connsiteY456" fmla="*/ 458915 h 1020603"/>
                    <a:gd name="connsiteX457" fmla="*/ 206883 w 574547"/>
                    <a:gd name="connsiteY457" fmla="*/ 489109 h 1020603"/>
                    <a:gd name="connsiteX458" fmla="*/ 40767 w 574547"/>
                    <a:gd name="connsiteY458" fmla="*/ 478441 h 1020603"/>
                    <a:gd name="connsiteX459" fmla="*/ 40767 w 574547"/>
                    <a:gd name="connsiteY459" fmla="*/ 430054 h 1020603"/>
                    <a:gd name="connsiteX460" fmla="*/ 57722 w 574547"/>
                    <a:gd name="connsiteY460" fmla="*/ 431768 h 1020603"/>
                    <a:gd name="connsiteX461" fmla="*/ 57722 w 574547"/>
                    <a:gd name="connsiteY461" fmla="*/ 473297 h 1020603"/>
                    <a:gd name="connsiteX462" fmla="*/ 61627 w 574547"/>
                    <a:gd name="connsiteY462" fmla="*/ 476726 h 1020603"/>
                    <a:gd name="connsiteX463" fmla="*/ 65056 w 574547"/>
                    <a:gd name="connsiteY463" fmla="*/ 473297 h 1020603"/>
                    <a:gd name="connsiteX464" fmla="*/ 65056 w 574547"/>
                    <a:gd name="connsiteY464" fmla="*/ 432340 h 1020603"/>
                    <a:gd name="connsiteX465" fmla="*/ 88868 w 574547"/>
                    <a:gd name="connsiteY465" fmla="*/ 433769 h 1020603"/>
                    <a:gd name="connsiteX466" fmla="*/ 90583 w 574547"/>
                    <a:gd name="connsiteY466" fmla="*/ 433769 h 1020603"/>
                    <a:gd name="connsiteX467" fmla="*/ 90583 w 574547"/>
                    <a:gd name="connsiteY467" fmla="*/ 480632 h 1020603"/>
                    <a:gd name="connsiteX468" fmla="*/ 94488 w 574547"/>
                    <a:gd name="connsiteY468" fmla="*/ 484251 h 1020603"/>
                    <a:gd name="connsiteX469" fmla="*/ 97917 w 574547"/>
                    <a:gd name="connsiteY469" fmla="*/ 480632 h 1020603"/>
                    <a:gd name="connsiteX470" fmla="*/ 97917 w 574547"/>
                    <a:gd name="connsiteY470" fmla="*/ 434054 h 1020603"/>
                    <a:gd name="connsiteX471" fmla="*/ 140399 w 574547"/>
                    <a:gd name="connsiteY471" fmla="*/ 435769 h 1020603"/>
                    <a:gd name="connsiteX472" fmla="*/ 140399 w 574547"/>
                    <a:gd name="connsiteY472" fmla="*/ 471869 h 1020603"/>
                    <a:gd name="connsiteX473" fmla="*/ 143828 w 574547"/>
                    <a:gd name="connsiteY473" fmla="*/ 475298 h 1020603"/>
                    <a:gd name="connsiteX474" fmla="*/ 147066 w 574547"/>
                    <a:gd name="connsiteY474" fmla="*/ 471869 h 1020603"/>
                    <a:gd name="connsiteX475" fmla="*/ 147066 w 574547"/>
                    <a:gd name="connsiteY475" fmla="*/ 436055 h 1020603"/>
                    <a:gd name="connsiteX476" fmla="*/ 255080 w 574547"/>
                    <a:gd name="connsiteY476" fmla="*/ 437769 h 1020603"/>
                    <a:gd name="connsiteX477" fmla="*/ 263366 w 574547"/>
                    <a:gd name="connsiteY477" fmla="*/ 437769 h 1020603"/>
                    <a:gd name="connsiteX478" fmla="*/ 263747 w 574547"/>
                    <a:gd name="connsiteY478" fmla="*/ 437769 h 1020603"/>
                    <a:gd name="connsiteX479" fmla="*/ 263843 w 574547"/>
                    <a:gd name="connsiteY479" fmla="*/ 437769 h 1020603"/>
                    <a:gd name="connsiteX480" fmla="*/ 263938 w 574547"/>
                    <a:gd name="connsiteY480" fmla="*/ 437769 h 1020603"/>
                    <a:gd name="connsiteX481" fmla="*/ 271463 w 574547"/>
                    <a:gd name="connsiteY481" fmla="*/ 437769 h 1020603"/>
                    <a:gd name="connsiteX482" fmla="*/ 437579 w 574547"/>
                    <a:gd name="connsiteY482" fmla="*/ 433673 h 1020603"/>
                    <a:gd name="connsiteX483" fmla="*/ 486728 w 574547"/>
                    <a:gd name="connsiteY483" fmla="*/ 429863 h 1020603"/>
                    <a:gd name="connsiteX484" fmla="*/ 486728 w 574547"/>
                    <a:gd name="connsiteY484" fmla="*/ 449009 h 1020603"/>
                    <a:gd name="connsiteX485" fmla="*/ 490538 w 574547"/>
                    <a:gd name="connsiteY485" fmla="*/ 452438 h 1020603"/>
                    <a:gd name="connsiteX486" fmla="*/ 486061 w 574547"/>
                    <a:gd name="connsiteY486" fmla="*/ 365950 h 1020603"/>
                    <a:gd name="connsiteX487" fmla="*/ 486061 w 574547"/>
                    <a:gd name="connsiteY487" fmla="*/ 417195 h 1020603"/>
                    <a:gd name="connsiteX488" fmla="*/ 482537 w 574547"/>
                    <a:gd name="connsiteY488" fmla="*/ 418814 h 1020603"/>
                    <a:gd name="connsiteX489" fmla="*/ 485966 w 574547"/>
                    <a:gd name="connsiteY489" fmla="*/ 419291 h 1020603"/>
                    <a:gd name="connsiteX490" fmla="*/ 450151 w 574547"/>
                    <a:gd name="connsiteY490" fmla="*/ 424529 h 1020603"/>
                    <a:gd name="connsiteX491" fmla="*/ 450151 w 574547"/>
                    <a:gd name="connsiteY491" fmla="*/ 403003 h 1020603"/>
                    <a:gd name="connsiteX492" fmla="*/ 446532 w 574547"/>
                    <a:gd name="connsiteY492" fmla="*/ 399002 h 1020603"/>
                    <a:gd name="connsiteX493" fmla="*/ 443294 w 574547"/>
                    <a:gd name="connsiteY493" fmla="*/ 403003 h 1020603"/>
                    <a:gd name="connsiteX494" fmla="*/ 443294 w 574547"/>
                    <a:gd name="connsiteY494" fmla="*/ 425101 h 1020603"/>
                    <a:gd name="connsiteX495" fmla="*/ 341567 w 574547"/>
                    <a:gd name="connsiteY495" fmla="*/ 429387 h 1020603"/>
                    <a:gd name="connsiteX496" fmla="*/ 341567 w 574547"/>
                    <a:gd name="connsiteY496" fmla="*/ 428625 h 1020603"/>
                    <a:gd name="connsiteX497" fmla="*/ 341567 w 574547"/>
                    <a:gd name="connsiteY497" fmla="*/ 401384 h 1020603"/>
                    <a:gd name="connsiteX498" fmla="*/ 337757 w 574547"/>
                    <a:gd name="connsiteY498" fmla="*/ 398050 h 1020603"/>
                    <a:gd name="connsiteX499" fmla="*/ 333566 w 574547"/>
                    <a:gd name="connsiteY499" fmla="*/ 401384 h 1020603"/>
                    <a:gd name="connsiteX500" fmla="*/ 333566 w 574547"/>
                    <a:gd name="connsiteY500" fmla="*/ 428625 h 1020603"/>
                    <a:gd name="connsiteX501" fmla="*/ 333851 w 574547"/>
                    <a:gd name="connsiteY501" fmla="*/ 429578 h 1020603"/>
                    <a:gd name="connsiteX502" fmla="*/ 267176 w 574547"/>
                    <a:gd name="connsiteY502" fmla="*/ 430340 h 1020603"/>
                    <a:gd name="connsiteX503" fmla="*/ 267176 w 574547"/>
                    <a:gd name="connsiteY503" fmla="*/ 393859 h 1020603"/>
                    <a:gd name="connsiteX504" fmla="*/ 263938 w 574547"/>
                    <a:gd name="connsiteY504" fmla="*/ 389954 h 1020603"/>
                    <a:gd name="connsiteX505" fmla="*/ 260509 w 574547"/>
                    <a:gd name="connsiteY505" fmla="*/ 393859 h 1020603"/>
                    <a:gd name="connsiteX506" fmla="*/ 260509 w 574547"/>
                    <a:gd name="connsiteY506" fmla="*/ 430340 h 1020603"/>
                    <a:gd name="connsiteX507" fmla="*/ 197453 w 574547"/>
                    <a:gd name="connsiteY507" fmla="*/ 429578 h 1020603"/>
                    <a:gd name="connsiteX508" fmla="*/ 197453 w 574547"/>
                    <a:gd name="connsiteY508" fmla="*/ 399288 h 1020603"/>
                    <a:gd name="connsiteX509" fmla="*/ 193929 w 574547"/>
                    <a:gd name="connsiteY509" fmla="*/ 395859 h 1020603"/>
                    <a:gd name="connsiteX510" fmla="*/ 189833 w 574547"/>
                    <a:gd name="connsiteY510" fmla="*/ 399288 h 1020603"/>
                    <a:gd name="connsiteX511" fmla="*/ 189833 w 574547"/>
                    <a:gd name="connsiteY511" fmla="*/ 429387 h 1020603"/>
                    <a:gd name="connsiteX512" fmla="*/ 79724 w 574547"/>
                    <a:gd name="connsiteY512" fmla="*/ 424529 h 1020603"/>
                    <a:gd name="connsiteX513" fmla="*/ 81344 w 574547"/>
                    <a:gd name="connsiteY513" fmla="*/ 421386 h 1020603"/>
                    <a:gd name="connsiteX514" fmla="*/ 81344 w 574547"/>
                    <a:gd name="connsiteY514" fmla="*/ 376238 h 1020603"/>
                    <a:gd name="connsiteX515" fmla="*/ 123539 w 574547"/>
                    <a:gd name="connsiteY515" fmla="*/ 377666 h 1020603"/>
                    <a:gd name="connsiteX516" fmla="*/ 123539 w 574547"/>
                    <a:gd name="connsiteY516" fmla="*/ 411956 h 1020603"/>
                    <a:gd name="connsiteX517" fmla="*/ 127635 w 574547"/>
                    <a:gd name="connsiteY517" fmla="*/ 415957 h 1020603"/>
                    <a:gd name="connsiteX518" fmla="*/ 131159 w 574547"/>
                    <a:gd name="connsiteY518" fmla="*/ 411956 h 1020603"/>
                    <a:gd name="connsiteX519" fmla="*/ 131159 w 574547"/>
                    <a:gd name="connsiteY519" fmla="*/ 377857 h 1020603"/>
                    <a:gd name="connsiteX520" fmla="*/ 238411 w 574547"/>
                    <a:gd name="connsiteY520" fmla="*/ 379381 h 1020603"/>
                    <a:gd name="connsiteX521" fmla="*/ 244221 w 574547"/>
                    <a:gd name="connsiteY521" fmla="*/ 379381 h 1020603"/>
                    <a:gd name="connsiteX522" fmla="*/ 247174 w 574547"/>
                    <a:gd name="connsiteY522" fmla="*/ 380524 h 1020603"/>
                    <a:gd name="connsiteX523" fmla="*/ 249936 w 574547"/>
                    <a:gd name="connsiteY523" fmla="*/ 379381 h 1020603"/>
                    <a:gd name="connsiteX524" fmla="*/ 404622 w 574547"/>
                    <a:gd name="connsiteY524" fmla="*/ 375952 h 1020603"/>
                    <a:gd name="connsiteX525" fmla="*/ 471392 w 574547"/>
                    <a:gd name="connsiteY525" fmla="*/ 368237 h 1020603"/>
                    <a:gd name="connsiteX526" fmla="*/ 471011 w 574547"/>
                    <a:gd name="connsiteY526" fmla="*/ 369951 h 1020603"/>
                    <a:gd name="connsiteX527" fmla="*/ 471011 w 574547"/>
                    <a:gd name="connsiteY527" fmla="*/ 390239 h 1020603"/>
                    <a:gd name="connsiteX528" fmla="*/ 474250 w 574547"/>
                    <a:gd name="connsiteY528" fmla="*/ 394335 h 1020603"/>
                    <a:gd name="connsiteX529" fmla="*/ 477679 w 574547"/>
                    <a:gd name="connsiteY529" fmla="*/ 390239 h 1020603"/>
                    <a:gd name="connsiteX530" fmla="*/ 477679 w 574547"/>
                    <a:gd name="connsiteY530" fmla="*/ 369951 h 1020603"/>
                    <a:gd name="connsiteX531" fmla="*/ 475107 w 574547"/>
                    <a:gd name="connsiteY531" fmla="*/ 366141 h 1020603"/>
                    <a:gd name="connsiteX532" fmla="*/ 475107 w 574547"/>
                    <a:gd name="connsiteY532" fmla="*/ 366141 h 1020603"/>
                    <a:gd name="connsiteX533" fmla="*/ 485966 w 574547"/>
                    <a:gd name="connsiteY533" fmla="*/ 366141 h 1020603"/>
                    <a:gd name="connsiteX534" fmla="*/ 463582 w 574547"/>
                    <a:gd name="connsiteY534" fmla="*/ 303752 h 1020603"/>
                    <a:gd name="connsiteX535" fmla="*/ 434054 w 574547"/>
                    <a:gd name="connsiteY535" fmla="*/ 307276 h 1020603"/>
                    <a:gd name="connsiteX536" fmla="*/ 434054 w 574547"/>
                    <a:gd name="connsiteY536" fmla="*/ 288322 h 1020603"/>
                    <a:gd name="connsiteX537" fmla="*/ 430244 w 574547"/>
                    <a:gd name="connsiteY537" fmla="*/ 284607 h 1020603"/>
                    <a:gd name="connsiteX538" fmla="*/ 426244 w 574547"/>
                    <a:gd name="connsiteY538" fmla="*/ 288322 h 1020603"/>
                    <a:gd name="connsiteX539" fmla="*/ 426244 w 574547"/>
                    <a:gd name="connsiteY539" fmla="*/ 307848 h 1020603"/>
                    <a:gd name="connsiteX540" fmla="*/ 324326 w 574547"/>
                    <a:gd name="connsiteY540" fmla="*/ 311753 h 1020603"/>
                    <a:gd name="connsiteX541" fmla="*/ 324326 w 574547"/>
                    <a:gd name="connsiteY541" fmla="*/ 286988 h 1020603"/>
                    <a:gd name="connsiteX542" fmla="*/ 321088 w 574547"/>
                    <a:gd name="connsiteY542" fmla="*/ 283464 h 1020603"/>
                    <a:gd name="connsiteX543" fmla="*/ 317659 w 574547"/>
                    <a:gd name="connsiteY543" fmla="*/ 286988 h 1020603"/>
                    <a:gd name="connsiteX544" fmla="*/ 317659 w 574547"/>
                    <a:gd name="connsiteY544" fmla="*/ 311849 h 1020603"/>
                    <a:gd name="connsiteX545" fmla="*/ 251174 w 574547"/>
                    <a:gd name="connsiteY545" fmla="*/ 312420 h 1020603"/>
                    <a:gd name="connsiteX546" fmla="*/ 251174 w 574547"/>
                    <a:gd name="connsiteY546" fmla="*/ 281845 h 1020603"/>
                    <a:gd name="connsiteX547" fmla="*/ 247079 w 574547"/>
                    <a:gd name="connsiteY547" fmla="*/ 277940 h 1020603"/>
                    <a:gd name="connsiteX548" fmla="*/ 243554 w 574547"/>
                    <a:gd name="connsiteY548" fmla="*/ 281845 h 1020603"/>
                    <a:gd name="connsiteX549" fmla="*/ 243554 w 574547"/>
                    <a:gd name="connsiteY549" fmla="*/ 312515 h 1020603"/>
                    <a:gd name="connsiteX550" fmla="*/ 238411 w 574547"/>
                    <a:gd name="connsiteY550" fmla="*/ 312515 h 1020603"/>
                    <a:gd name="connsiteX551" fmla="*/ 179356 w 574547"/>
                    <a:gd name="connsiteY551" fmla="*/ 312230 h 1020603"/>
                    <a:gd name="connsiteX552" fmla="*/ 179356 w 574547"/>
                    <a:gd name="connsiteY552" fmla="*/ 284798 h 1020603"/>
                    <a:gd name="connsiteX553" fmla="*/ 175355 w 574547"/>
                    <a:gd name="connsiteY553" fmla="*/ 281369 h 1020603"/>
                    <a:gd name="connsiteX554" fmla="*/ 171545 w 574547"/>
                    <a:gd name="connsiteY554" fmla="*/ 284798 h 1020603"/>
                    <a:gd name="connsiteX555" fmla="*/ 171545 w 574547"/>
                    <a:gd name="connsiteY555" fmla="*/ 312039 h 1020603"/>
                    <a:gd name="connsiteX556" fmla="*/ 64961 w 574547"/>
                    <a:gd name="connsiteY556" fmla="*/ 308800 h 1020603"/>
                    <a:gd name="connsiteX557" fmla="*/ 65056 w 574547"/>
                    <a:gd name="connsiteY557" fmla="*/ 308800 h 1020603"/>
                    <a:gd name="connsiteX558" fmla="*/ 65056 w 574547"/>
                    <a:gd name="connsiteY558" fmla="*/ 263081 h 1020603"/>
                    <a:gd name="connsiteX559" fmla="*/ 94964 w 574547"/>
                    <a:gd name="connsiteY559" fmla="*/ 264890 h 1020603"/>
                    <a:gd name="connsiteX560" fmla="*/ 107347 w 574547"/>
                    <a:gd name="connsiteY560" fmla="*/ 265748 h 1020603"/>
                    <a:gd name="connsiteX561" fmla="*/ 107347 w 574547"/>
                    <a:gd name="connsiteY561" fmla="*/ 298037 h 1020603"/>
                    <a:gd name="connsiteX562" fmla="*/ 110776 w 574547"/>
                    <a:gd name="connsiteY562" fmla="*/ 301466 h 1020603"/>
                    <a:gd name="connsiteX563" fmla="*/ 114014 w 574547"/>
                    <a:gd name="connsiteY563" fmla="*/ 298037 h 1020603"/>
                    <a:gd name="connsiteX564" fmla="*/ 114014 w 574547"/>
                    <a:gd name="connsiteY564" fmla="*/ 266129 h 1020603"/>
                    <a:gd name="connsiteX565" fmla="*/ 260699 w 574547"/>
                    <a:gd name="connsiteY565" fmla="*/ 268319 h 1020603"/>
                    <a:gd name="connsiteX566" fmla="*/ 267367 w 574547"/>
                    <a:gd name="connsiteY566" fmla="*/ 268319 h 1020603"/>
                    <a:gd name="connsiteX567" fmla="*/ 269462 w 574547"/>
                    <a:gd name="connsiteY567" fmla="*/ 269653 h 1020603"/>
                    <a:gd name="connsiteX568" fmla="*/ 271939 w 574547"/>
                    <a:gd name="connsiteY568" fmla="*/ 268319 h 1020603"/>
                    <a:gd name="connsiteX569" fmla="*/ 426434 w 574547"/>
                    <a:gd name="connsiteY569" fmla="*/ 264890 h 1020603"/>
                    <a:gd name="connsiteX570" fmla="*/ 453676 w 574547"/>
                    <a:gd name="connsiteY570" fmla="*/ 263271 h 1020603"/>
                    <a:gd name="connsiteX571" fmla="*/ 453676 w 574547"/>
                    <a:gd name="connsiteY571" fmla="*/ 275273 h 1020603"/>
                    <a:gd name="connsiteX572" fmla="*/ 457486 w 574547"/>
                    <a:gd name="connsiteY572" fmla="*/ 278702 h 1020603"/>
                    <a:gd name="connsiteX573" fmla="*/ 461677 w 574547"/>
                    <a:gd name="connsiteY573" fmla="*/ 275273 h 1020603"/>
                    <a:gd name="connsiteX574" fmla="*/ 461677 w 574547"/>
                    <a:gd name="connsiteY574" fmla="*/ 262700 h 1020603"/>
                    <a:gd name="connsiteX575" fmla="*/ 468916 w 574547"/>
                    <a:gd name="connsiteY575" fmla="*/ 262033 h 1020603"/>
                    <a:gd name="connsiteX576" fmla="*/ 468916 w 574547"/>
                    <a:gd name="connsiteY576" fmla="*/ 301847 h 1020603"/>
                    <a:gd name="connsiteX577" fmla="*/ 463582 w 574547"/>
                    <a:gd name="connsiteY577" fmla="*/ 303657 h 1020603"/>
                    <a:gd name="connsiteX578" fmla="*/ 57531 w 574547"/>
                    <a:gd name="connsiteY578" fmla="*/ 189929 h 1020603"/>
                    <a:gd name="connsiteX579" fmla="*/ 58865 w 574547"/>
                    <a:gd name="connsiteY579" fmla="*/ 189643 h 1020603"/>
                    <a:gd name="connsiteX580" fmla="*/ 57531 w 574547"/>
                    <a:gd name="connsiteY580" fmla="*/ 188690 h 1020603"/>
                    <a:gd name="connsiteX581" fmla="*/ 57531 w 574547"/>
                    <a:gd name="connsiteY581" fmla="*/ 144209 h 1020603"/>
                    <a:gd name="connsiteX582" fmla="*/ 72676 w 574547"/>
                    <a:gd name="connsiteY582" fmla="*/ 145161 h 1020603"/>
                    <a:gd name="connsiteX583" fmla="*/ 72676 w 574547"/>
                    <a:gd name="connsiteY583" fmla="*/ 190214 h 1020603"/>
                    <a:gd name="connsiteX584" fmla="*/ 76105 w 574547"/>
                    <a:gd name="connsiteY584" fmla="*/ 194215 h 1020603"/>
                    <a:gd name="connsiteX585" fmla="*/ 79724 w 574547"/>
                    <a:gd name="connsiteY585" fmla="*/ 190214 h 1020603"/>
                    <a:gd name="connsiteX586" fmla="*/ 79724 w 574547"/>
                    <a:gd name="connsiteY586" fmla="*/ 145542 h 1020603"/>
                    <a:gd name="connsiteX587" fmla="*/ 88964 w 574547"/>
                    <a:gd name="connsiteY587" fmla="*/ 146018 h 1020603"/>
                    <a:gd name="connsiteX588" fmla="*/ 108585 w 574547"/>
                    <a:gd name="connsiteY588" fmla="*/ 147542 h 1020603"/>
                    <a:gd name="connsiteX589" fmla="*/ 107442 w 574547"/>
                    <a:gd name="connsiteY589" fmla="*/ 150209 h 1020603"/>
                    <a:gd name="connsiteX590" fmla="*/ 107442 w 574547"/>
                    <a:gd name="connsiteY590" fmla="*/ 197358 h 1020603"/>
                    <a:gd name="connsiteX591" fmla="*/ 110871 w 574547"/>
                    <a:gd name="connsiteY591" fmla="*/ 200978 h 1020603"/>
                    <a:gd name="connsiteX592" fmla="*/ 114109 w 574547"/>
                    <a:gd name="connsiteY592" fmla="*/ 197358 h 1020603"/>
                    <a:gd name="connsiteX593" fmla="*/ 114109 w 574547"/>
                    <a:gd name="connsiteY593" fmla="*/ 150209 h 1020603"/>
                    <a:gd name="connsiteX594" fmla="*/ 113252 w 574547"/>
                    <a:gd name="connsiteY594" fmla="*/ 147828 h 1020603"/>
                    <a:gd name="connsiteX595" fmla="*/ 157639 w 574547"/>
                    <a:gd name="connsiteY595" fmla="*/ 150019 h 1020603"/>
                    <a:gd name="connsiteX596" fmla="*/ 156781 w 574547"/>
                    <a:gd name="connsiteY596" fmla="*/ 152019 h 1020603"/>
                    <a:gd name="connsiteX597" fmla="*/ 156781 w 574547"/>
                    <a:gd name="connsiteY597" fmla="*/ 188976 h 1020603"/>
                    <a:gd name="connsiteX598" fmla="*/ 160877 w 574547"/>
                    <a:gd name="connsiteY598" fmla="*/ 192977 h 1020603"/>
                    <a:gd name="connsiteX599" fmla="*/ 164402 w 574547"/>
                    <a:gd name="connsiteY599" fmla="*/ 188976 h 1020603"/>
                    <a:gd name="connsiteX600" fmla="*/ 164402 w 574547"/>
                    <a:gd name="connsiteY600" fmla="*/ 152019 h 1020603"/>
                    <a:gd name="connsiteX601" fmla="*/ 163735 w 574547"/>
                    <a:gd name="connsiteY601" fmla="*/ 150209 h 1020603"/>
                    <a:gd name="connsiteX602" fmla="*/ 255270 w 574547"/>
                    <a:gd name="connsiteY602" fmla="*/ 151638 h 1020603"/>
                    <a:gd name="connsiteX603" fmla="*/ 263938 w 574547"/>
                    <a:gd name="connsiteY603" fmla="*/ 151638 h 1020603"/>
                    <a:gd name="connsiteX604" fmla="*/ 264033 w 574547"/>
                    <a:gd name="connsiteY604" fmla="*/ 151638 h 1020603"/>
                    <a:gd name="connsiteX605" fmla="*/ 264128 w 574547"/>
                    <a:gd name="connsiteY605" fmla="*/ 151638 h 1020603"/>
                    <a:gd name="connsiteX606" fmla="*/ 421386 w 574547"/>
                    <a:gd name="connsiteY606" fmla="*/ 146018 h 1020603"/>
                    <a:gd name="connsiteX607" fmla="*/ 482156 w 574547"/>
                    <a:gd name="connsiteY607" fmla="*/ 140970 h 1020603"/>
                    <a:gd name="connsiteX608" fmla="*/ 481965 w 574547"/>
                    <a:gd name="connsiteY608" fmla="*/ 141637 h 1020603"/>
                    <a:gd name="connsiteX609" fmla="*/ 505016 w 574547"/>
                    <a:gd name="connsiteY609" fmla="*/ 142113 h 1020603"/>
                    <a:gd name="connsiteX610" fmla="*/ 504254 w 574547"/>
                    <a:gd name="connsiteY610" fmla="*/ 144113 h 1020603"/>
                    <a:gd name="connsiteX611" fmla="*/ 504254 w 574547"/>
                    <a:gd name="connsiteY611" fmla="*/ 164306 h 1020603"/>
                    <a:gd name="connsiteX612" fmla="*/ 508064 w 574547"/>
                    <a:gd name="connsiteY612" fmla="*/ 167926 h 1020603"/>
                    <a:gd name="connsiteX613" fmla="*/ 512064 w 574547"/>
                    <a:gd name="connsiteY613" fmla="*/ 164306 h 1020603"/>
                    <a:gd name="connsiteX614" fmla="*/ 512064 w 574547"/>
                    <a:gd name="connsiteY614" fmla="*/ 144113 h 1020603"/>
                    <a:gd name="connsiteX615" fmla="*/ 511302 w 574547"/>
                    <a:gd name="connsiteY615" fmla="*/ 142208 h 1020603"/>
                    <a:gd name="connsiteX616" fmla="*/ 519303 w 574547"/>
                    <a:gd name="connsiteY616" fmla="*/ 142399 h 1020603"/>
                    <a:gd name="connsiteX617" fmla="*/ 519303 w 574547"/>
                    <a:gd name="connsiteY617" fmla="*/ 196120 h 1020603"/>
                    <a:gd name="connsiteX618" fmla="*/ 483489 w 574547"/>
                    <a:gd name="connsiteY618" fmla="*/ 201263 h 1020603"/>
                    <a:gd name="connsiteX619" fmla="*/ 483489 w 574547"/>
                    <a:gd name="connsiteY619" fmla="*/ 179642 h 1020603"/>
                    <a:gd name="connsiteX620" fmla="*/ 479870 w 574547"/>
                    <a:gd name="connsiteY620" fmla="*/ 175927 h 1020603"/>
                    <a:gd name="connsiteX621" fmla="*/ 476631 w 574547"/>
                    <a:gd name="connsiteY621" fmla="*/ 179642 h 1020603"/>
                    <a:gd name="connsiteX622" fmla="*/ 476631 w 574547"/>
                    <a:gd name="connsiteY622" fmla="*/ 201740 h 1020603"/>
                    <a:gd name="connsiteX623" fmla="*/ 374714 w 574547"/>
                    <a:gd name="connsiteY623" fmla="*/ 206216 h 1020603"/>
                    <a:gd name="connsiteX624" fmla="*/ 374904 w 574547"/>
                    <a:gd name="connsiteY624" fmla="*/ 205454 h 1020603"/>
                    <a:gd name="connsiteX625" fmla="*/ 374904 w 574547"/>
                    <a:gd name="connsiteY625" fmla="*/ 176022 h 1020603"/>
                    <a:gd name="connsiteX626" fmla="*/ 371094 w 574547"/>
                    <a:gd name="connsiteY626" fmla="*/ 172593 h 1020603"/>
                    <a:gd name="connsiteX627" fmla="*/ 366903 w 574547"/>
                    <a:gd name="connsiteY627" fmla="*/ 176022 h 1020603"/>
                    <a:gd name="connsiteX628" fmla="*/ 366903 w 574547"/>
                    <a:gd name="connsiteY628" fmla="*/ 205454 h 1020603"/>
                    <a:gd name="connsiteX629" fmla="*/ 367189 w 574547"/>
                    <a:gd name="connsiteY629" fmla="*/ 206312 h 1020603"/>
                    <a:gd name="connsiteX630" fmla="*/ 301562 w 574547"/>
                    <a:gd name="connsiteY630" fmla="*/ 207074 h 1020603"/>
                    <a:gd name="connsiteX631" fmla="*/ 301562 w 574547"/>
                    <a:gd name="connsiteY631" fmla="*/ 170879 h 1020603"/>
                    <a:gd name="connsiteX632" fmla="*/ 297752 w 574547"/>
                    <a:gd name="connsiteY632" fmla="*/ 166973 h 1020603"/>
                    <a:gd name="connsiteX633" fmla="*/ 293751 w 574547"/>
                    <a:gd name="connsiteY633" fmla="*/ 170879 h 1020603"/>
                    <a:gd name="connsiteX634" fmla="*/ 293751 w 574547"/>
                    <a:gd name="connsiteY634" fmla="*/ 207169 h 1020603"/>
                    <a:gd name="connsiteX635" fmla="*/ 288417 w 574547"/>
                    <a:gd name="connsiteY635" fmla="*/ 207169 h 1020603"/>
                    <a:gd name="connsiteX636" fmla="*/ 229553 w 574547"/>
                    <a:gd name="connsiteY636" fmla="*/ 206693 h 1020603"/>
                    <a:gd name="connsiteX637" fmla="*/ 229553 w 574547"/>
                    <a:gd name="connsiteY637" fmla="*/ 176117 h 1020603"/>
                    <a:gd name="connsiteX638" fmla="*/ 225457 w 574547"/>
                    <a:gd name="connsiteY638" fmla="*/ 172688 h 1020603"/>
                    <a:gd name="connsiteX639" fmla="*/ 221933 w 574547"/>
                    <a:gd name="connsiteY639" fmla="*/ 176117 h 1020603"/>
                    <a:gd name="connsiteX640" fmla="*/ 221933 w 574547"/>
                    <a:gd name="connsiteY640" fmla="*/ 206597 h 1020603"/>
                    <a:gd name="connsiteX641" fmla="*/ 135541 w 574547"/>
                    <a:gd name="connsiteY641" fmla="*/ 203930 h 1020603"/>
                    <a:gd name="connsiteX642" fmla="*/ 133160 w 574547"/>
                    <a:gd name="connsiteY642" fmla="*/ 203549 h 1020603"/>
                    <a:gd name="connsiteX643" fmla="*/ 131255 w 574547"/>
                    <a:gd name="connsiteY643" fmla="*/ 203740 h 1020603"/>
                    <a:gd name="connsiteX644" fmla="*/ 70199 w 574547"/>
                    <a:gd name="connsiteY644" fmla="*/ 198882 h 1020603"/>
                    <a:gd name="connsiteX645" fmla="*/ 70199 w 574547"/>
                    <a:gd name="connsiteY645" fmla="*/ 197930 h 1020603"/>
                    <a:gd name="connsiteX646" fmla="*/ 67247 w 574547"/>
                    <a:gd name="connsiteY646" fmla="*/ 197739 h 1020603"/>
                    <a:gd name="connsiteX647" fmla="*/ 67151 w 574547"/>
                    <a:gd name="connsiteY647" fmla="*/ 196691 h 1020603"/>
                    <a:gd name="connsiteX648" fmla="*/ 58960 w 574547"/>
                    <a:gd name="connsiteY648" fmla="*/ 196691 h 1020603"/>
                    <a:gd name="connsiteX649" fmla="*/ 57531 w 574547"/>
                    <a:gd name="connsiteY649" fmla="*/ 196215 h 1020603"/>
                    <a:gd name="connsiteX650" fmla="*/ 57531 w 574547"/>
                    <a:gd name="connsiteY650" fmla="*/ 190024 h 1020603"/>
                    <a:gd name="connsiteX651" fmla="*/ 50483 w 574547"/>
                    <a:gd name="connsiteY651" fmla="*/ 191357 h 1020603"/>
                    <a:gd name="connsiteX652" fmla="*/ 50483 w 574547"/>
                    <a:gd name="connsiteY652" fmla="*/ 196120 h 1020603"/>
                    <a:gd name="connsiteX653" fmla="*/ 49720 w 574547"/>
                    <a:gd name="connsiteY653" fmla="*/ 196215 h 1020603"/>
                    <a:gd name="connsiteX654" fmla="*/ 35814 w 574547"/>
                    <a:gd name="connsiteY654" fmla="*/ 194596 h 1020603"/>
                    <a:gd name="connsiteX655" fmla="*/ 50483 w 574547"/>
                    <a:gd name="connsiteY655" fmla="*/ 191357 h 1020603"/>
                    <a:gd name="connsiteX656" fmla="*/ 30480 w 574547"/>
                    <a:gd name="connsiteY656" fmla="*/ 199930 h 1020603"/>
                    <a:gd name="connsiteX657" fmla="*/ 46768 w 574547"/>
                    <a:gd name="connsiteY657" fmla="*/ 202883 h 1020603"/>
                    <a:gd name="connsiteX658" fmla="*/ 46768 w 574547"/>
                    <a:gd name="connsiteY658" fmla="*/ 245840 h 1020603"/>
                    <a:gd name="connsiteX659" fmla="*/ 50673 w 574547"/>
                    <a:gd name="connsiteY659" fmla="*/ 249841 h 1020603"/>
                    <a:gd name="connsiteX660" fmla="*/ 54102 w 574547"/>
                    <a:gd name="connsiteY660" fmla="*/ 245840 h 1020603"/>
                    <a:gd name="connsiteX661" fmla="*/ 54102 w 574547"/>
                    <a:gd name="connsiteY661" fmla="*/ 203835 h 1020603"/>
                    <a:gd name="connsiteX662" fmla="*/ 66580 w 574547"/>
                    <a:gd name="connsiteY662" fmla="*/ 205169 h 1020603"/>
                    <a:gd name="connsiteX663" fmla="*/ 79724 w 574547"/>
                    <a:gd name="connsiteY663" fmla="*/ 206978 h 1020603"/>
                    <a:gd name="connsiteX664" fmla="*/ 79724 w 574547"/>
                    <a:gd name="connsiteY664" fmla="*/ 253365 h 1020603"/>
                    <a:gd name="connsiteX665" fmla="*/ 83630 w 574547"/>
                    <a:gd name="connsiteY665" fmla="*/ 256794 h 1020603"/>
                    <a:gd name="connsiteX666" fmla="*/ 87059 w 574547"/>
                    <a:gd name="connsiteY666" fmla="*/ 253365 h 1020603"/>
                    <a:gd name="connsiteX667" fmla="*/ 87059 w 574547"/>
                    <a:gd name="connsiteY667" fmla="*/ 207836 h 1020603"/>
                    <a:gd name="connsiteX668" fmla="*/ 122206 w 574547"/>
                    <a:gd name="connsiteY668" fmla="*/ 210884 h 1020603"/>
                    <a:gd name="connsiteX669" fmla="*/ 129064 w 574547"/>
                    <a:gd name="connsiteY669" fmla="*/ 211169 h 1020603"/>
                    <a:gd name="connsiteX670" fmla="*/ 129064 w 574547"/>
                    <a:gd name="connsiteY670" fmla="*/ 244031 h 1020603"/>
                    <a:gd name="connsiteX671" fmla="*/ 133064 w 574547"/>
                    <a:gd name="connsiteY671" fmla="*/ 248031 h 1020603"/>
                    <a:gd name="connsiteX672" fmla="*/ 136874 w 574547"/>
                    <a:gd name="connsiteY672" fmla="*/ 244031 h 1020603"/>
                    <a:gd name="connsiteX673" fmla="*/ 136874 w 574547"/>
                    <a:gd name="connsiteY673" fmla="*/ 211455 h 1020603"/>
                    <a:gd name="connsiteX674" fmla="*/ 288322 w 574547"/>
                    <a:gd name="connsiteY674" fmla="*/ 214884 h 1020603"/>
                    <a:gd name="connsiteX675" fmla="*/ 297466 w 574547"/>
                    <a:gd name="connsiteY675" fmla="*/ 214884 h 1020603"/>
                    <a:gd name="connsiteX676" fmla="*/ 297656 w 574547"/>
                    <a:gd name="connsiteY676" fmla="*/ 214884 h 1020603"/>
                    <a:gd name="connsiteX677" fmla="*/ 297847 w 574547"/>
                    <a:gd name="connsiteY677" fmla="*/ 214884 h 1020603"/>
                    <a:gd name="connsiteX678" fmla="*/ 454533 w 574547"/>
                    <a:gd name="connsiteY678" fmla="*/ 210979 h 1020603"/>
                    <a:gd name="connsiteX679" fmla="*/ 476631 w 574547"/>
                    <a:gd name="connsiteY679" fmla="*/ 209169 h 1020603"/>
                    <a:gd name="connsiteX680" fmla="*/ 476631 w 574547"/>
                    <a:gd name="connsiteY680" fmla="*/ 220599 h 1020603"/>
                    <a:gd name="connsiteX681" fmla="*/ 479870 w 574547"/>
                    <a:gd name="connsiteY681" fmla="*/ 224028 h 1020603"/>
                    <a:gd name="connsiteX682" fmla="*/ 483489 w 574547"/>
                    <a:gd name="connsiteY682" fmla="*/ 220599 h 1020603"/>
                    <a:gd name="connsiteX683" fmla="*/ 483489 w 574547"/>
                    <a:gd name="connsiteY683" fmla="*/ 208502 h 1020603"/>
                    <a:gd name="connsiteX684" fmla="*/ 490728 w 574547"/>
                    <a:gd name="connsiteY684" fmla="*/ 207740 h 1020603"/>
                    <a:gd name="connsiteX685" fmla="*/ 490728 w 574547"/>
                    <a:gd name="connsiteY685" fmla="*/ 252031 h 1020603"/>
                    <a:gd name="connsiteX686" fmla="*/ 470821 w 574547"/>
                    <a:gd name="connsiteY686" fmla="*/ 254699 h 1020603"/>
                    <a:gd name="connsiteX687" fmla="*/ 469011 w 574547"/>
                    <a:gd name="connsiteY687" fmla="*/ 254508 h 1020603"/>
                    <a:gd name="connsiteX688" fmla="*/ 469011 w 574547"/>
                    <a:gd name="connsiteY688" fmla="*/ 254889 h 1020603"/>
                    <a:gd name="connsiteX689" fmla="*/ 461772 w 574547"/>
                    <a:gd name="connsiteY689" fmla="*/ 255461 h 1020603"/>
                    <a:gd name="connsiteX690" fmla="*/ 461772 w 574547"/>
                    <a:gd name="connsiteY690" fmla="*/ 255080 h 1020603"/>
                    <a:gd name="connsiteX691" fmla="*/ 457581 w 574547"/>
                    <a:gd name="connsiteY691" fmla="*/ 251460 h 1020603"/>
                    <a:gd name="connsiteX692" fmla="*/ 455867 w 574547"/>
                    <a:gd name="connsiteY692" fmla="*/ 251936 h 1020603"/>
                    <a:gd name="connsiteX693" fmla="*/ 455867 w 574547"/>
                    <a:gd name="connsiteY693" fmla="*/ 233267 h 1020603"/>
                    <a:gd name="connsiteX694" fmla="*/ 452628 w 574547"/>
                    <a:gd name="connsiteY694" fmla="*/ 229743 h 1020603"/>
                    <a:gd name="connsiteX695" fmla="*/ 449390 w 574547"/>
                    <a:gd name="connsiteY695" fmla="*/ 233267 h 1020603"/>
                    <a:gd name="connsiteX696" fmla="*/ 449390 w 574547"/>
                    <a:gd name="connsiteY696" fmla="*/ 256318 h 1020603"/>
                    <a:gd name="connsiteX697" fmla="*/ 347472 w 574547"/>
                    <a:gd name="connsiteY697" fmla="*/ 260414 h 1020603"/>
                    <a:gd name="connsiteX698" fmla="*/ 347472 w 574547"/>
                    <a:gd name="connsiteY698" fmla="*/ 231077 h 1020603"/>
                    <a:gd name="connsiteX699" fmla="*/ 343472 w 574547"/>
                    <a:gd name="connsiteY699" fmla="*/ 227457 h 1020603"/>
                    <a:gd name="connsiteX700" fmla="*/ 339662 w 574547"/>
                    <a:gd name="connsiteY700" fmla="*/ 231077 h 1020603"/>
                    <a:gd name="connsiteX701" fmla="*/ 339662 w 574547"/>
                    <a:gd name="connsiteY701" fmla="*/ 260414 h 1020603"/>
                    <a:gd name="connsiteX702" fmla="*/ 339662 w 574547"/>
                    <a:gd name="connsiteY702" fmla="*/ 260509 h 1020603"/>
                    <a:gd name="connsiteX703" fmla="*/ 272987 w 574547"/>
                    <a:gd name="connsiteY703" fmla="*/ 261271 h 1020603"/>
                    <a:gd name="connsiteX704" fmla="*/ 272987 w 574547"/>
                    <a:gd name="connsiteY704" fmla="*/ 225838 h 1020603"/>
                    <a:gd name="connsiteX705" fmla="*/ 269462 w 574547"/>
                    <a:gd name="connsiteY705" fmla="*/ 221933 h 1020603"/>
                    <a:gd name="connsiteX706" fmla="*/ 266414 w 574547"/>
                    <a:gd name="connsiteY706" fmla="*/ 225838 h 1020603"/>
                    <a:gd name="connsiteX707" fmla="*/ 266414 w 574547"/>
                    <a:gd name="connsiteY707" fmla="*/ 261271 h 1020603"/>
                    <a:gd name="connsiteX708" fmla="*/ 260699 w 574547"/>
                    <a:gd name="connsiteY708" fmla="*/ 261271 h 1020603"/>
                    <a:gd name="connsiteX709" fmla="*/ 203168 w 574547"/>
                    <a:gd name="connsiteY709" fmla="*/ 260890 h 1020603"/>
                    <a:gd name="connsiteX710" fmla="*/ 203168 w 574547"/>
                    <a:gd name="connsiteY710" fmla="*/ 229838 h 1020603"/>
                    <a:gd name="connsiteX711" fmla="*/ 199358 w 574547"/>
                    <a:gd name="connsiteY711" fmla="*/ 226409 h 1020603"/>
                    <a:gd name="connsiteX712" fmla="*/ 195358 w 574547"/>
                    <a:gd name="connsiteY712" fmla="*/ 229838 h 1020603"/>
                    <a:gd name="connsiteX713" fmla="*/ 195358 w 574547"/>
                    <a:gd name="connsiteY713" fmla="*/ 260794 h 1020603"/>
                    <a:gd name="connsiteX714" fmla="*/ 112967 w 574547"/>
                    <a:gd name="connsiteY714" fmla="*/ 258509 h 1020603"/>
                    <a:gd name="connsiteX715" fmla="*/ 110776 w 574547"/>
                    <a:gd name="connsiteY715" fmla="*/ 257175 h 1020603"/>
                    <a:gd name="connsiteX716" fmla="*/ 108585 w 574547"/>
                    <a:gd name="connsiteY716" fmla="*/ 258318 h 1020603"/>
                    <a:gd name="connsiteX717" fmla="*/ 30290 w 574547"/>
                    <a:gd name="connsiteY717" fmla="*/ 252031 h 1020603"/>
                    <a:gd name="connsiteX718" fmla="*/ 30290 w 574547"/>
                    <a:gd name="connsiteY718" fmla="*/ 199930 h 1020603"/>
                    <a:gd name="connsiteX719" fmla="*/ 7620 w 574547"/>
                    <a:gd name="connsiteY719" fmla="*/ 300133 h 1020603"/>
                    <a:gd name="connsiteX720" fmla="*/ 7620 w 574547"/>
                    <a:gd name="connsiteY720" fmla="*/ 299561 h 1020603"/>
                    <a:gd name="connsiteX721" fmla="*/ 7620 w 574547"/>
                    <a:gd name="connsiteY721" fmla="*/ 299561 h 1020603"/>
                    <a:gd name="connsiteX722" fmla="*/ 7620 w 574547"/>
                    <a:gd name="connsiteY722" fmla="*/ 251079 h 1020603"/>
                    <a:gd name="connsiteX723" fmla="*/ 22860 w 574547"/>
                    <a:gd name="connsiteY723" fmla="*/ 251079 h 1020603"/>
                    <a:gd name="connsiteX724" fmla="*/ 22860 w 574547"/>
                    <a:gd name="connsiteY724" fmla="*/ 252031 h 1020603"/>
                    <a:gd name="connsiteX725" fmla="*/ 23051 w 574547"/>
                    <a:gd name="connsiteY725" fmla="*/ 254222 h 1020603"/>
                    <a:gd name="connsiteX726" fmla="*/ 22860 w 574547"/>
                    <a:gd name="connsiteY726" fmla="*/ 255080 h 1020603"/>
                    <a:gd name="connsiteX727" fmla="*/ 22860 w 574547"/>
                    <a:gd name="connsiteY727" fmla="*/ 301085 h 1020603"/>
                    <a:gd name="connsiteX728" fmla="*/ 26480 w 574547"/>
                    <a:gd name="connsiteY728" fmla="*/ 305086 h 1020603"/>
                    <a:gd name="connsiteX729" fmla="*/ 30385 w 574547"/>
                    <a:gd name="connsiteY729" fmla="*/ 301085 h 1020603"/>
                    <a:gd name="connsiteX730" fmla="*/ 30385 w 574547"/>
                    <a:gd name="connsiteY730" fmla="*/ 258699 h 1020603"/>
                    <a:gd name="connsiteX731" fmla="*/ 57722 w 574547"/>
                    <a:gd name="connsiteY731" fmla="*/ 262509 h 1020603"/>
                    <a:gd name="connsiteX732" fmla="*/ 57722 w 574547"/>
                    <a:gd name="connsiteY732" fmla="*/ 308324 h 1020603"/>
                    <a:gd name="connsiteX733" fmla="*/ 12954 w 574547"/>
                    <a:gd name="connsiteY733" fmla="*/ 303657 h 1020603"/>
                    <a:gd name="connsiteX734" fmla="*/ 7620 w 574547"/>
                    <a:gd name="connsiteY734" fmla="*/ 301943 h 1020603"/>
                    <a:gd name="connsiteX735" fmla="*/ 7620 w 574547"/>
                    <a:gd name="connsiteY735" fmla="*/ 300133 h 1020603"/>
                    <a:gd name="connsiteX736" fmla="*/ 22479 w 574547"/>
                    <a:gd name="connsiteY736" fmla="*/ 363760 h 1020603"/>
                    <a:gd name="connsiteX737" fmla="*/ 20479 w 574547"/>
                    <a:gd name="connsiteY737" fmla="*/ 363760 h 1020603"/>
                    <a:gd name="connsiteX738" fmla="*/ 7620 w 574547"/>
                    <a:gd name="connsiteY738" fmla="*/ 360998 h 1020603"/>
                    <a:gd name="connsiteX739" fmla="*/ 7620 w 574547"/>
                    <a:gd name="connsiteY739" fmla="*/ 313563 h 1020603"/>
                    <a:gd name="connsiteX740" fmla="*/ 22860 w 574547"/>
                    <a:gd name="connsiteY740" fmla="*/ 316135 h 1020603"/>
                    <a:gd name="connsiteX741" fmla="*/ 22860 w 574547"/>
                    <a:gd name="connsiteY741" fmla="*/ 356521 h 1020603"/>
                    <a:gd name="connsiteX742" fmla="*/ 26480 w 574547"/>
                    <a:gd name="connsiteY742" fmla="*/ 360521 h 1020603"/>
                    <a:gd name="connsiteX743" fmla="*/ 30385 w 574547"/>
                    <a:gd name="connsiteY743" fmla="*/ 356521 h 1020603"/>
                    <a:gd name="connsiteX744" fmla="*/ 30385 w 574547"/>
                    <a:gd name="connsiteY744" fmla="*/ 316992 h 1020603"/>
                    <a:gd name="connsiteX745" fmla="*/ 57722 w 574547"/>
                    <a:gd name="connsiteY745" fmla="*/ 318992 h 1020603"/>
                    <a:gd name="connsiteX746" fmla="*/ 57722 w 574547"/>
                    <a:gd name="connsiteY746" fmla="*/ 362426 h 1020603"/>
                    <a:gd name="connsiteX747" fmla="*/ 61627 w 574547"/>
                    <a:gd name="connsiteY747" fmla="*/ 365855 h 1020603"/>
                    <a:gd name="connsiteX748" fmla="*/ 65056 w 574547"/>
                    <a:gd name="connsiteY748" fmla="*/ 362426 h 1020603"/>
                    <a:gd name="connsiteX749" fmla="*/ 65056 w 574547"/>
                    <a:gd name="connsiteY749" fmla="*/ 319469 h 1020603"/>
                    <a:gd name="connsiteX750" fmla="*/ 72295 w 574547"/>
                    <a:gd name="connsiteY750" fmla="*/ 319850 h 1020603"/>
                    <a:gd name="connsiteX751" fmla="*/ 107347 w 574547"/>
                    <a:gd name="connsiteY751" fmla="*/ 321850 h 1020603"/>
                    <a:gd name="connsiteX752" fmla="*/ 107347 w 574547"/>
                    <a:gd name="connsiteY752" fmla="*/ 352997 h 1020603"/>
                    <a:gd name="connsiteX753" fmla="*/ 110776 w 574547"/>
                    <a:gd name="connsiteY753" fmla="*/ 356425 h 1020603"/>
                    <a:gd name="connsiteX754" fmla="*/ 114014 w 574547"/>
                    <a:gd name="connsiteY754" fmla="*/ 352997 h 1020603"/>
                    <a:gd name="connsiteX755" fmla="*/ 114014 w 574547"/>
                    <a:gd name="connsiteY755" fmla="*/ 322040 h 1020603"/>
                    <a:gd name="connsiteX756" fmla="*/ 238411 w 574547"/>
                    <a:gd name="connsiteY756" fmla="*/ 323279 h 1020603"/>
                    <a:gd name="connsiteX757" fmla="*/ 243745 w 574547"/>
                    <a:gd name="connsiteY757" fmla="*/ 323279 h 1020603"/>
                    <a:gd name="connsiteX758" fmla="*/ 247174 w 574547"/>
                    <a:gd name="connsiteY758" fmla="*/ 325565 h 1020603"/>
                    <a:gd name="connsiteX759" fmla="*/ 250698 w 574547"/>
                    <a:gd name="connsiteY759" fmla="*/ 323279 h 1020603"/>
                    <a:gd name="connsiteX760" fmla="*/ 404527 w 574547"/>
                    <a:gd name="connsiteY760" fmla="*/ 319850 h 1020603"/>
                    <a:gd name="connsiteX761" fmla="*/ 453676 w 574547"/>
                    <a:gd name="connsiteY761" fmla="*/ 316230 h 1020603"/>
                    <a:gd name="connsiteX762" fmla="*/ 453676 w 574547"/>
                    <a:gd name="connsiteY762" fmla="*/ 331375 h 1020603"/>
                    <a:gd name="connsiteX763" fmla="*/ 457486 w 574547"/>
                    <a:gd name="connsiteY763" fmla="*/ 334804 h 1020603"/>
                    <a:gd name="connsiteX764" fmla="*/ 461677 w 574547"/>
                    <a:gd name="connsiteY764" fmla="*/ 331375 h 1020603"/>
                    <a:gd name="connsiteX765" fmla="*/ 461677 w 574547"/>
                    <a:gd name="connsiteY765" fmla="*/ 315087 h 1020603"/>
                    <a:gd name="connsiteX766" fmla="*/ 468916 w 574547"/>
                    <a:gd name="connsiteY766" fmla="*/ 313563 h 1020603"/>
                    <a:gd name="connsiteX767" fmla="*/ 468916 w 574547"/>
                    <a:gd name="connsiteY767" fmla="*/ 361093 h 1020603"/>
                    <a:gd name="connsiteX768" fmla="*/ 434054 w 574547"/>
                    <a:gd name="connsiteY768" fmla="*/ 366141 h 1020603"/>
                    <a:gd name="connsiteX769" fmla="*/ 434054 w 574547"/>
                    <a:gd name="connsiteY769" fmla="*/ 344234 h 1020603"/>
                    <a:gd name="connsiteX770" fmla="*/ 430244 w 574547"/>
                    <a:gd name="connsiteY770" fmla="*/ 340900 h 1020603"/>
                    <a:gd name="connsiteX771" fmla="*/ 426244 w 574547"/>
                    <a:gd name="connsiteY771" fmla="*/ 344234 h 1020603"/>
                    <a:gd name="connsiteX772" fmla="*/ 426244 w 574547"/>
                    <a:gd name="connsiteY772" fmla="*/ 366808 h 1020603"/>
                    <a:gd name="connsiteX773" fmla="*/ 324136 w 574547"/>
                    <a:gd name="connsiteY773" fmla="*/ 371285 h 1020603"/>
                    <a:gd name="connsiteX774" fmla="*/ 324422 w 574547"/>
                    <a:gd name="connsiteY774" fmla="*/ 370142 h 1020603"/>
                    <a:gd name="connsiteX775" fmla="*/ 324422 w 574547"/>
                    <a:gd name="connsiteY775" fmla="*/ 342043 h 1020603"/>
                    <a:gd name="connsiteX776" fmla="*/ 321183 w 574547"/>
                    <a:gd name="connsiteY776" fmla="*/ 338423 h 1020603"/>
                    <a:gd name="connsiteX777" fmla="*/ 317754 w 574547"/>
                    <a:gd name="connsiteY777" fmla="*/ 342043 h 1020603"/>
                    <a:gd name="connsiteX778" fmla="*/ 317754 w 574547"/>
                    <a:gd name="connsiteY778" fmla="*/ 370142 h 1020603"/>
                    <a:gd name="connsiteX779" fmla="*/ 318040 w 574547"/>
                    <a:gd name="connsiteY779" fmla="*/ 371380 h 1020603"/>
                    <a:gd name="connsiteX780" fmla="*/ 251269 w 574547"/>
                    <a:gd name="connsiteY780" fmla="*/ 372142 h 1020603"/>
                    <a:gd name="connsiteX781" fmla="*/ 251269 w 574547"/>
                    <a:gd name="connsiteY781" fmla="*/ 336709 h 1020603"/>
                    <a:gd name="connsiteX782" fmla="*/ 247174 w 574547"/>
                    <a:gd name="connsiteY782" fmla="*/ 332804 h 1020603"/>
                    <a:gd name="connsiteX783" fmla="*/ 243650 w 574547"/>
                    <a:gd name="connsiteY783" fmla="*/ 336709 h 1020603"/>
                    <a:gd name="connsiteX784" fmla="*/ 243650 w 574547"/>
                    <a:gd name="connsiteY784" fmla="*/ 372142 h 1020603"/>
                    <a:gd name="connsiteX785" fmla="*/ 238506 w 574547"/>
                    <a:gd name="connsiteY785" fmla="*/ 372142 h 1020603"/>
                    <a:gd name="connsiteX786" fmla="*/ 179451 w 574547"/>
                    <a:gd name="connsiteY786" fmla="*/ 371666 h 1020603"/>
                    <a:gd name="connsiteX787" fmla="*/ 179451 w 574547"/>
                    <a:gd name="connsiteY787" fmla="*/ 340709 h 1020603"/>
                    <a:gd name="connsiteX788" fmla="*/ 175451 w 574547"/>
                    <a:gd name="connsiteY788" fmla="*/ 337090 h 1020603"/>
                    <a:gd name="connsiteX789" fmla="*/ 171641 w 574547"/>
                    <a:gd name="connsiteY789" fmla="*/ 340709 h 1020603"/>
                    <a:gd name="connsiteX790" fmla="*/ 171641 w 574547"/>
                    <a:gd name="connsiteY790" fmla="*/ 371570 h 1020603"/>
                    <a:gd name="connsiteX791" fmla="*/ 46577 w 574547"/>
                    <a:gd name="connsiteY791" fmla="*/ 366427 h 1020603"/>
                    <a:gd name="connsiteX792" fmla="*/ 44863 w 574547"/>
                    <a:gd name="connsiteY792" fmla="*/ 365855 h 1020603"/>
                    <a:gd name="connsiteX793" fmla="*/ 43529 w 574547"/>
                    <a:gd name="connsiteY793" fmla="*/ 366236 h 1020603"/>
                    <a:gd name="connsiteX794" fmla="*/ 25908 w 574547"/>
                    <a:gd name="connsiteY794" fmla="*/ 364522 h 1020603"/>
                    <a:gd name="connsiteX795" fmla="*/ 25908 w 574547"/>
                    <a:gd name="connsiteY795" fmla="*/ 363950 h 1020603"/>
                    <a:gd name="connsiteX796" fmla="*/ 23336 w 574547"/>
                    <a:gd name="connsiteY796" fmla="*/ 363950 h 1020603"/>
                    <a:gd name="connsiteX797" fmla="*/ 22479 w 574547"/>
                    <a:gd name="connsiteY797" fmla="*/ 363950 h 1020603"/>
                    <a:gd name="connsiteX798" fmla="*/ 24384 w 574547"/>
                    <a:gd name="connsiteY798" fmla="*/ 419100 h 1020603"/>
                    <a:gd name="connsiteX799" fmla="*/ 24384 w 574547"/>
                    <a:gd name="connsiteY799" fmla="*/ 371951 h 1020603"/>
                    <a:gd name="connsiteX800" fmla="*/ 41434 w 574547"/>
                    <a:gd name="connsiteY800" fmla="*/ 373666 h 1020603"/>
                    <a:gd name="connsiteX801" fmla="*/ 41434 w 574547"/>
                    <a:gd name="connsiteY801" fmla="*/ 414052 h 1020603"/>
                    <a:gd name="connsiteX802" fmla="*/ 44863 w 574547"/>
                    <a:gd name="connsiteY802" fmla="*/ 417671 h 1020603"/>
                    <a:gd name="connsiteX803" fmla="*/ 48482 w 574547"/>
                    <a:gd name="connsiteY803" fmla="*/ 414052 h 1020603"/>
                    <a:gd name="connsiteX804" fmla="*/ 48482 w 574547"/>
                    <a:gd name="connsiteY804" fmla="*/ 374237 h 1020603"/>
                    <a:gd name="connsiteX805" fmla="*/ 72390 w 574547"/>
                    <a:gd name="connsiteY805" fmla="*/ 375666 h 1020603"/>
                    <a:gd name="connsiteX806" fmla="*/ 74486 w 574547"/>
                    <a:gd name="connsiteY806" fmla="*/ 375666 h 1020603"/>
                    <a:gd name="connsiteX807" fmla="*/ 74486 w 574547"/>
                    <a:gd name="connsiteY807" fmla="*/ 421005 h 1020603"/>
                    <a:gd name="connsiteX808" fmla="*/ 75724 w 574547"/>
                    <a:gd name="connsiteY808" fmla="*/ 423767 h 1020603"/>
                    <a:gd name="connsiteX809" fmla="*/ 49625 w 574547"/>
                    <a:gd name="connsiteY809" fmla="*/ 421196 h 1020603"/>
                    <a:gd name="connsiteX810" fmla="*/ 48101 w 574547"/>
                    <a:gd name="connsiteY810" fmla="*/ 421386 h 1020603"/>
                    <a:gd name="connsiteX811" fmla="*/ 47435 w 574547"/>
                    <a:gd name="connsiteY811" fmla="*/ 421386 h 1020603"/>
                    <a:gd name="connsiteX812" fmla="*/ 47054 w 574547"/>
                    <a:gd name="connsiteY812" fmla="*/ 421386 h 1020603"/>
                    <a:gd name="connsiteX813" fmla="*/ 46768 w 574547"/>
                    <a:gd name="connsiteY813" fmla="*/ 421386 h 1020603"/>
                    <a:gd name="connsiteX814" fmla="*/ 34195 w 574547"/>
                    <a:gd name="connsiteY814" fmla="*/ 420624 h 1020603"/>
                    <a:gd name="connsiteX815" fmla="*/ 33338 w 574547"/>
                    <a:gd name="connsiteY815" fmla="*/ 420529 h 1020603"/>
                    <a:gd name="connsiteX816" fmla="*/ 33338 w 574547"/>
                    <a:gd name="connsiteY816" fmla="*/ 420719 h 1020603"/>
                    <a:gd name="connsiteX817" fmla="*/ 33338 w 574547"/>
                    <a:gd name="connsiteY817" fmla="*/ 420910 h 1020603"/>
                    <a:gd name="connsiteX818" fmla="*/ 33338 w 574547"/>
                    <a:gd name="connsiteY818" fmla="*/ 420910 h 1020603"/>
                    <a:gd name="connsiteX819" fmla="*/ 33338 w 574547"/>
                    <a:gd name="connsiteY819" fmla="*/ 421196 h 1020603"/>
                    <a:gd name="connsiteX820" fmla="*/ 24575 w 574547"/>
                    <a:gd name="connsiteY820" fmla="*/ 419100 h 1020603"/>
                    <a:gd name="connsiteX821" fmla="*/ 24384 w 574547"/>
                    <a:gd name="connsiteY821" fmla="*/ 485775 h 1020603"/>
                    <a:gd name="connsiteX822" fmla="*/ 41434 w 574547"/>
                    <a:gd name="connsiteY822" fmla="*/ 488823 h 1020603"/>
                    <a:gd name="connsiteX823" fmla="*/ 41434 w 574547"/>
                    <a:gd name="connsiteY823" fmla="*/ 531971 h 1020603"/>
                    <a:gd name="connsiteX824" fmla="*/ 44863 w 574547"/>
                    <a:gd name="connsiteY824" fmla="*/ 535972 h 1020603"/>
                    <a:gd name="connsiteX825" fmla="*/ 48482 w 574547"/>
                    <a:gd name="connsiteY825" fmla="*/ 531971 h 1020603"/>
                    <a:gd name="connsiteX826" fmla="*/ 48482 w 574547"/>
                    <a:gd name="connsiteY826" fmla="*/ 489680 h 1020603"/>
                    <a:gd name="connsiteX827" fmla="*/ 74390 w 574547"/>
                    <a:gd name="connsiteY827" fmla="*/ 492347 h 1020603"/>
                    <a:gd name="connsiteX828" fmla="*/ 74390 w 574547"/>
                    <a:gd name="connsiteY828" fmla="*/ 539687 h 1020603"/>
                    <a:gd name="connsiteX829" fmla="*/ 76486 w 574547"/>
                    <a:gd name="connsiteY829" fmla="*/ 542830 h 1020603"/>
                    <a:gd name="connsiteX830" fmla="*/ 24384 w 574547"/>
                    <a:gd name="connsiteY830" fmla="*/ 537972 h 1020603"/>
                    <a:gd name="connsiteX831" fmla="*/ 24384 w 574547"/>
                    <a:gd name="connsiteY831" fmla="*/ 485870 h 1020603"/>
                    <a:gd name="connsiteX832" fmla="*/ 98108 w 574547"/>
                    <a:gd name="connsiteY832" fmla="*/ 658082 h 1020603"/>
                    <a:gd name="connsiteX833" fmla="*/ 98108 w 574547"/>
                    <a:gd name="connsiteY833" fmla="*/ 662845 h 1020603"/>
                    <a:gd name="connsiteX834" fmla="*/ 97346 w 574547"/>
                    <a:gd name="connsiteY834" fmla="*/ 662940 h 1020603"/>
                    <a:gd name="connsiteX835" fmla="*/ 83439 w 574547"/>
                    <a:gd name="connsiteY835" fmla="*/ 661321 h 1020603"/>
                    <a:gd name="connsiteX836" fmla="*/ 98108 w 574547"/>
                    <a:gd name="connsiteY836" fmla="*/ 658082 h 1020603"/>
                    <a:gd name="connsiteX837" fmla="*/ 55245 w 574547"/>
                    <a:gd name="connsiteY837" fmla="*/ 766858 h 1020603"/>
                    <a:gd name="connsiteX838" fmla="*/ 55245 w 574547"/>
                    <a:gd name="connsiteY838" fmla="*/ 766286 h 1020603"/>
                    <a:gd name="connsiteX839" fmla="*/ 55245 w 574547"/>
                    <a:gd name="connsiteY839" fmla="*/ 766286 h 1020603"/>
                    <a:gd name="connsiteX840" fmla="*/ 55245 w 574547"/>
                    <a:gd name="connsiteY840" fmla="*/ 717804 h 1020603"/>
                    <a:gd name="connsiteX841" fmla="*/ 70485 w 574547"/>
                    <a:gd name="connsiteY841" fmla="*/ 717804 h 1020603"/>
                    <a:gd name="connsiteX842" fmla="*/ 70485 w 574547"/>
                    <a:gd name="connsiteY842" fmla="*/ 718757 h 1020603"/>
                    <a:gd name="connsiteX843" fmla="*/ 70676 w 574547"/>
                    <a:gd name="connsiteY843" fmla="*/ 720947 h 1020603"/>
                    <a:gd name="connsiteX844" fmla="*/ 70485 w 574547"/>
                    <a:gd name="connsiteY844" fmla="*/ 721805 h 1020603"/>
                    <a:gd name="connsiteX845" fmla="*/ 70485 w 574547"/>
                    <a:gd name="connsiteY845" fmla="*/ 767810 h 1020603"/>
                    <a:gd name="connsiteX846" fmla="*/ 74105 w 574547"/>
                    <a:gd name="connsiteY846" fmla="*/ 771811 h 1020603"/>
                    <a:gd name="connsiteX847" fmla="*/ 78010 w 574547"/>
                    <a:gd name="connsiteY847" fmla="*/ 767810 h 1020603"/>
                    <a:gd name="connsiteX848" fmla="*/ 78010 w 574547"/>
                    <a:gd name="connsiteY848" fmla="*/ 725424 h 1020603"/>
                    <a:gd name="connsiteX849" fmla="*/ 105347 w 574547"/>
                    <a:gd name="connsiteY849" fmla="*/ 729234 h 1020603"/>
                    <a:gd name="connsiteX850" fmla="*/ 105347 w 574547"/>
                    <a:gd name="connsiteY850" fmla="*/ 775049 h 1020603"/>
                    <a:gd name="connsiteX851" fmla="*/ 60579 w 574547"/>
                    <a:gd name="connsiteY851" fmla="*/ 770382 h 1020603"/>
                    <a:gd name="connsiteX852" fmla="*/ 55245 w 574547"/>
                    <a:gd name="connsiteY852" fmla="*/ 768668 h 1020603"/>
                    <a:gd name="connsiteX853" fmla="*/ 55245 w 574547"/>
                    <a:gd name="connsiteY853" fmla="*/ 766858 h 1020603"/>
                    <a:gd name="connsiteX854" fmla="*/ 70104 w 574547"/>
                    <a:gd name="connsiteY854" fmla="*/ 830485 h 1020603"/>
                    <a:gd name="connsiteX855" fmla="*/ 68104 w 574547"/>
                    <a:gd name="connsiteY855" fmla="*/ 830485 h 1020603"/>
                    <a:gd name="connsiteX856" fmla="*/ 55245 w 574547"/>
                    <a:gd name="connsiteY856" fmla="*/ 827723 h 1020603"/>
                    <a:gd name="connsiteX857" fmla="*/ 55245 w 574547"/>
                    <a:gd name="connsiteY857" fmla="*/ 780288 h 1020603"/>
                    <a:gd name="connsiteX858" fmla="*/ 70485 w 574547"/>
                    <a:gd name="connsiteY858" fmla="*/ 782860 h 1020603"/>
                    <a:gd name="connsiteX859" fmla="*/ 70485 w 574547"/>
                    <a:gd name="connsiteY859" fmla="*/ 823246 h 1020603"/>
                    <a:gd name="connsiteX860" fmla="*/ 74105 w 574547"/>
                    <a:gd name="connsiteY860" fmla="*/ 827246 h 1020603"/>
                    <a:gd name="connsiteX861" fmla="*/ 78010 w 574547"/>
                    <a:gd name="connsiteY861" fmla="*/ 823246 h 1020603"/>
                    <a:gd name="connsiteX862" fmla="*/ 78010 w 574547"/>
                    <a:gd name="connsiteY862" fmla="*/ 783717 h 1020603"/>
                    <a:gd name="connsiteX863" fmla="*/ 105347 w 574547"/>
                    <a:gd name="connsiteY863" fmla="*/ 785717 h 1020603"/>
                    <a:gd name="connsiteX864" fmla="*/ 105347 w 574547"/>
                    <a:gd name="connsiteY864" fmla="*/ 829151 h 1020603"/>
                    <a:gd name="connsiteX865" fmla="*/ 109252 w 574547"/>
                    <a:gd name="connsiteY865" fmla="*/ 832580 h 1020603"/>
                    <a:gd name="connsiteX866" fmla="*/ 112681 w 574547"/>
                    <a:gd name="connsiteY866" fmla="*/ 829151 h 1020603"/>
                    <a:gd name="connsiteX867" fmla="*/ 112681 w 574547"/>
                    <a:gd name="connsiteY867" fmla="*/ 786194 h 1020603"/>
                    <a:gd name="connsiteX868" fmla="*/ 119920 w 574547"/>
                    <a:gd name="connsiteY868" fmla="*/ 786575 h 1020603"/>
                    <a:gd name="connsiteX869" fmla="*/ 154972 w 574547"/>
                    <a:gd name="connsiteY869" fmla="*/ 788575 h 1020603"/>
                    <a:gd name="connsiteX870" fmla="*/ 154972 w 574547"/>
                    <a:gd name="connsiteY870" fmla="*/ 819722 h 1020603"/>
                    <a:gd name="connsiteX871" fmla="*/ 158401 w 574547"/>
                    <a:gd name="connsiteY871" fmla="*/ 823151 h 1020603"/>
                    <a:gd name="connsiteX872" fmla="*/ 161639 w 574547"/>
                    <a:gd name="connsiteY872" fmla="*/ 819722 h 1020603"/>
                    <a:gd name="connsiteX873" fmla="*/ 161639 w 574547"/>
                    <a:gd name="connsiteY873" fmla="*/ 788765 h 1020603"/>
                    <a:gd name="connsiteX874" fmla="*/ 286036 w 574547"/>
                    <a:gd name="connsiteY874" fmla="*/ 790004 h 1020603"/>
                    <a:gd name="connsiteX875" fmla="*/ 291370 w 574547"/>
                    <a:gd name="connsiteY875" fmla="*/ 790004 h 1020603"/>
                    <a:gd name="connsiteX876" fmla="*/ 294799 w 574547"/>
                    <a:gd name="connsiteY876" fmla="*/ 792290 h 1020603"/>
                    <a:gd name="connsiteX877" fmla="*/ 298323 w 574547"/>
                    <a:gd name="connsiteY877" fmla="*/ 790004 h 1020603"/>
                    <a:gd name="connsiteX878" fmla="*/ 452152 w 574547"/>
                    <a:gd name="connsiteY878" fmla="*/ 786575 h 1020603"/>
                    <a:gd name="connsiteX879" fmla="*/ 501301 w 574547"/>
                    <a:gd name="connsiteY879" fmla="*/ 782955 h 1020603"/>
                    <a:gd name="connsiteX880" fmla="*/ 501301 w 574547"/>
                    <a:gd name="connsiteY880" fmla="*/ 798100 h 1020603"/>
                    <a:gd name="connsiteX881" fmla="*/ 505111 w 574547"/>
                    <a:gd name="connsiteY881" fmla="*/ 801529 h 1020603"/>
                    <a:gd name="connsiteX882" fmla="*/ 509302 w 574547"/>
                    <a:gd name="connsiteY882" fmla="*/ 798100 h 1020603"/>
                    <a:gd name="connsiteX883" fmla="*/ 509302 w 574547"/>
                    <a:gd name="connsiteY883" fmla="*/ 781812 h 1020603"/>
                    <a:gd name="connsiteX884" fmla="*/ 516541 w 574547"/>
                    <a:gd name="connsiteY884" fmla="*/ 780288 h 1020603"/>
                    <a:gd name="connsiteX885" fmla="*/ 516541 w 574547"/>
                    <a:gd name="connsiteY885" fmla="*/ 827818 h 1020603"/>
                    <a:gd name="connsiteX886" fmla="*/ 481679 w 574547"/>
                    <a:gd name="connsiteY886" fmla="*/ 832866 h 1020603"/>
                    <a:gd name="connsiteX887" fmla="*/ 481679 w 574547"/>
                    <a:gd name="connsiteY887" fmla="*/ 810959 h 1020603"/>
                    <a:gd name="connsiteX888" fmla="*/ 477869 w 574547"/>
                    <a:gd name="connsiteY888" fmla="*/ 807625 h 1020603"/>
                    <a:gd name="connsiteX889" fmla="*/ 473869 w 574547"/>
                    <a:gd name="connsiteY889" fmla="*/ 810959 h 1020603"/>
                    <a:gd name="connsiteX890" fmla="*/ 473869 w 574547"/>
                    <a:gd name="connsiteY890" fmla="*/ 833533 h 1020603"/>
                    <a:gd name="connsiteX891" fmla="*/ 371761 w 574547"/>
                    <a:gd name="connsiteY891" fmla="*/ 838010 h 1020603"/>
                    <a:gd name="connsiteX892" fmla="*/ 372047 w 574547"/>
                    <a:gd name="connsiteY892" fmla="*/ 836867 h 1020603"/>
                    <a:gd name="connsiteX893" fmla="*/ 372047 w 574547"/>
                    <a:gd name="connsiteY893" fmla="*/ 808768 h 1020603"/>
                    <a:gd name="connsiteX894" fmla="*/ 368808 w 574547"/>
                    <a:gd name="connsiteY894" fmla="*/ 805148 h 1020603"/>
                    <a:gd name="connsiteX895" fmla="*/ 365379 w 574547"/>
                    <a:gd name="connsiteY895" fmla="*/ 808768 h 1020603"/>
                    <a:gd name="connsiteX896" fmla="*/ 365379 w 574547"/>
                    <a:gd name="connsiteY896" fmla="*/ 836867 h 1020603"/>
                    <a:gd name="connsiteX897" fmla="*/ 365665 w 574547"/>
                    <a:gd name="connsiteY897" fmla="*/ 838105 h 1020603"/>
                    <a:gd name="connsiteX898" fmla="*/ 298895 w 574547"/>
                    <a:gd name="connsiteY898" fmla="*/ 838867 h 1020603"/>
                    <a:gd name="connsiteX899" fmla="*/ 298895 w 574547"/>
                    <a:gd name="connsiteY899" fmla="*/ 803434 h 1020603"/>
                    <a:gd name="connsiteX900" fmla="*/ 294799 w 574547"/>
                    <a:gd name="connsiteY900" fmla="*/ 799529 h 1020603"/>
                    <a:gd name="connsiteX901" fmla="*/ 291275 w 574547"/>
                    <a:gd name="connsiteY901" fmla="*/ 803434 h 1020603"/>
                    <a:gd name="connsiteX902" fmla="*/ 291275 w 574547"/>
                    <a:gd name="connsiteY902" fmla="*/ 838867 h 1020603"/>
                    <a:gd name="connsiteX903" fmla="*/ 286131 w 574547"/>
                    <a:gd name="connsiteY903" fmla="*/ 838867 h 1020603"/>
                    <a:gd name="connsiteX904" fmla="*/ 227076 w 574547"/>
                    <a:gd name="connsiteY904" fmla="*/ 838390 h 1020603"/>
                    <a:gd name="connsiteX905" fmla="*/ 227076 w 574547"/>
                    <a:gd name="connsiteY905" fmla="*/ 807434 h 1020603"/>
                    <a:gd name="connsiteX906" fmla="*/ 223076 w 574547"/>
                    <a:gd name="connsiteY906" fmla="*/ 803815 h 1020603"/>
                    <a:gd name="connsiteX907" fmla="*/ 219266 w 574547"/>
                    <a:gd name="connsiteY907" fmla="*/ 807434 h 1020603"/>
                    <a:gd name="connsiteX908" fmla="*/ 219266 w 574547"/>
                    <a:gd name="connsiteY908" fmla="*/ 838295 h 1020603"/>
                    <a:gd name="connsiteX909" fmla="*/ 94202 w 574547"/>
                    <a:gd name="connsiteY909" fmla="*/ 833152 h 1020603"/>
                    <a:gd name="connsiteX910" fmla="*/ 92488 w 574547"/>
                    <a:gd name="connsiteY910" fmla="*/ 832580 h 1020603"/>
                    <a:gd name="connsiteX911" fmla="*/ 91154 w 574547"/>
                    <a:gd name="connsiteY911" fmla="*/ 832961 h 1020603"/>
                    <a:gd name="connsiteX912" fmla="*/ 73533 w 574547"/>
                    <a:gd name="connsiteY912" fmla="*/ 831247 h 1020603"/>
                    <a:gd name="connsiteX913" fmla="*/ 73533 w 574547"/>
                    <a:gd name="connsiteY913" fmla="*/ 830675 h 1020603"/>
                    <a:gd name="connsiteX914" fmla="*/ 70961 w 574547"/>
                    <a:gd name="connsiteY914" fmla="*/ 830675 h 1020603"/>
                    <a:gd name="connsiteX915" fmla="*/ 70104 w 574547"/>
                    <a:gd name="connsiteY915" fmla="*/ 830675 h 1020603"/>
                    <a:gd name="connsiteX916" fmla="*/ 158496 w 574547"/>
                    <a:gd name="connsiteY916" fmla="*/ 768191 h 1020603"/>
                    <a:gd name="connsiteX917" fmla="*/ 161735 w 574547"/>
                    <a:gd name="connsiteY917" fmla="*/ 764762 h 1020603"/>
                    <a:gd name="connsiteX918" fmla="*/ 161735 w 574547"/>
                    <a:gd name="connsiteY918" fmla="*/ 732854 h 1020603"/>
                    <a:gd name="connsiteX919" fmla="*/ 308420 w 574547"/>
                    <a:gd name="connsiteY919" fmla="*/ 735044 h 1020603"/>
                    <a:gd name="connsiteX920" fmla="*/ 315087 w 574547"/>
                    <a:gd name="connsiteY920" fmla="*/ 735044 h 1020603"/>
                    <a:gd name="connsiteX921" fmla="*/ 317183 w 574547"/>
                    <a:gd name="connsiteY921" fmla="*/ 736378 h 1020603"/>
                    <a:gd name="connsiteX922" fmla="*/ 319659 w 574547"/>
                    <a:gd name="connsiteY922" fmla="*/ 735044 h 1020603"/>
                    <a:gd name="connsiteX923" fmla="*/ 474155 w 574547"/>
                    <a:gd name="connsiteY923" fmla="*/ 731615 h 1020603"/>
                    <a:gd name="connsiteX924" fmla="*/ 501396 w 574547"/>
                    <a:gd name="connsiteY924" fmla="*/ 729996 h 1020603"/>
                    <a:gd name="connsiteX925" fmla="*/ 501396 w 574547"/>
                    <a:gd name="connsiteY925" fmla="*/ 741998 h 1020603"/>
                    <a:gd name="connsiteX926" fmla="*/ 505206 w 574547"/>
                    <a:gd name="connsiteY926" fmla="*/ 745427 h 1020603"/>
                    <a:gd name="connsiteX927" fmla="*/ 509397 w 574547"/>
                    <a:gd name="connsiteY927" fmla="*/ 741998 h 1020603"/>
                    <a:gd name="connsiteX928" fmla="*/ 509397 w 574547"/>
                    <a:gd name="connsiteY928" fmla="*/ 729425 h 1020603"/>
                    <a:gd name="connsiteX929" fmla="*/ 516636 w 574547"/>
                    <a:gd name="connsiteY929" fmla="*/ 728758 h 1020603"/>
                    <a:gd name="connsiteX930" fmla="*/ 516636 w 574547"/>
                    <a:gd name="connsiteY930" fmla="*/ 768572 h 1020603"/>
                    <a:gd name="connsiteX931" fmla="*/ 511302 w 574547"/>
                    <a:gd name="connsiteY931" fmla="*/ 770382 h 1020603"/>
                    <a:gd name="connsiteX932" fmla="*/ 481775 w 574547"/>
                    <a:gd name="connsiteY932" fmla="*/ 773906 h 1020603"/>
                    <a:gd name="connsiteX933" fmla="*/ 481775 w 574547"/>
                    <a:gd name="connsiteY933" fmla="*/ 754952 h 1020603"/>
                    <a:gd name="connsiteX934" fmla="*/ 477965 w 574547"/>
                    <a:gd name="connsiteY934" fmla="*/ 751237 h 1020603"/>
                    <a:gd name="connsiteX935" fmla="*/ 473964 w 574547"/>
                    <a:gd name="connsiteY935" fmla="*/ 754952 h 1020603"/>
                    <a:gd name="connsiteX936" fmla="*/ 473964 w 574547"/>
                    <a:gd name="connsiteY936" fmla="*/ 774478 h 1020603"/>
                    <a:gd name="connsiteX937" fmla="*/ 372047 w 574547"/>
                    <a:gd name="connsiteY937" fmla="*/ 778383 h 1020603"/>
                    <a:gd name="connsiteX938" fmla="*/ 372047 w 574547"/>
                    <a:gd name="connsiteY938" fmla="*/ 753618 h 1020603"/>
                    <a:gd name="connsiteX939" fmla="*/ 368808 w 574547"/>
                    <a:gd name="connsiteY939" fmla="*/ 750094 h 1020603"/>
                    <a:gd name="connsiteX940" fmla="*/ 365379 w 574547"/>
                    <a:gd name="connsiteY940" fmla="*/ 753618 h 1020603"/>
                    <a:gd name="connsiteX941" fmla="*/ 365379 w 574547"/>
                    <a:gd name="connsiteY941" fmla="*/ 778478 h 1020603"/>
                    <a:gd name="connsiteX942" fmla="*/ 298895 w 574547"/>
                    <a:gd name="connsiteY942" fmla="*/ 779050 h 1020603"/>
                    <a:gd name="connsiteX943" fmla="*/ 298895 w 574547"/>
                    <a:gd name="connsiteY943" fmla="*/ 748475 h 1020603"/>
                    <a:gd name="connsiteX944" fmla="*/ 294799 w 574547"/>
                    <a:gd name="connsiteY944" fmla="*/ 744569 h 1020603"/>
                    <a:gd name="connsiteX945" fmla="*/ 291275 w 574547"/>
                    <a:gd name="connsiteY945" fmla="*/ 748475 h 1020603"/>
                    <a:gd name="connsiteX946" fmla="*/ 291275 w 574547"/>
                    <a:gd name="connsiteY946" fmla="*/ 779145 h 1020603"/>
                    <a:gd name="connsiteX947" fmla="*/ 286131 w 574547"/>
                    <a:gd name="connsiteY947" fmla="*/ 779145 h 1020603"/>
                    <a:gd name="connsiteX948" fmla="*/ 227076 w 574547"/>
                    <a:gd name="connsiteY948" fmla="*/ 778859 h 1020603"/>
                    <a:gd name="connsiteX949" fmla="*/ 227076 w 574547"/>
                    <a:gd name="connsiteY949" fmla="*/ 751427 h 1020603"/>
                    <a:gd name="connsiteX950" fmla="*/ 223076 w 574547"/>
                    <a:gd name="connsiteY950" fmla="*/ 747998 h 1020603"/>
                    <a:gd name="connsiteX951" fmla="*/ 219266 w 574547"/>
                    <a:gd name="connsiteY951" fmla="*/ 751427 h 1020603"/>
                    <a:gd name="connsiteX952" fmla="*/ 219266 w 574547"/>
                    <a:gd name="connsiteY952" fmla="*/ 778669 h 1020603"/>
                    <a:gd name="connsiteX953" fmla="*/ 112681 w 574547"/>
                    <a:gd name="connsiteY953" fmla="*/ 775430 h 1020603"/>
                    <a:gd name="connsiteX954" fmla="*/ 112776 w 574547"/>
                    <a:gd name="connsiteY954" fmla="*/ 775430 h 1020603"/>
                    <a:gd name="connsiteX955" fmla="*/ 112776 w 574547"/>
                    <a:gd name="connsiteY955" fmla="*/ 729710 h 1020603"/>
                    <a:gd name="connsiteX956" fmla="*/ 142685 w 574547"/>
                    <a:gd name="connsiteY956" fmla="*/ 731520 h 1020603"/>
                    <a:gd name="connsiteX957" fmla="*/ 155067 w 574547"/>
                    <a:gd name="connsiteY957" fmla="*/ 732377 h 1020603"/>
                    <a:gd name="connsiteX958" fmla="*/ 155067 w 574547"/>
                    <a:gd name="connsiteY958" fmla="*/ 764667 h 1020603"/>
                    <a:gd name="connsiteX959" fmla="*/ 158496 w 574547"/>
                    <a:gd name="connsiteY959" fmla="*/ 768096 h 1020603"/>
                    <a:gd name="connsiteX960" fmla="*/ 72009 w 574547"/>
                    <a:gd name="connsiteY960" fmla="*/ 885825 h 1020603"/>
                    <a:gd name="connsiteX961" fmla="*/ 72009 w 574547"/>
                    <a:gd name="connsiteY961" fmla="*/ 838676 h 1020603"/>
                    <a:gd name="connsiteX962" fmla="*/ 89059 w 574547"/>
                    <a:gd name="connsiteY962" fmla="*/ 840391 h 1020603"/>
                    <a:gd name="connsiteX963" fmla="*/ 89059 w 574547"/>
                    <a:gd name="connsiteY963" fmla="*/ 880777 h 1020603"/>
                    <a:gd name="connsiteX964" fmla="*/ 92488 w 574547"/>
                    <a:gd name="connsiteY964" fmla="*/ 884396 h 1020603"/>
                    <a:gd name="connsiteX965" fmla="*/ 96107 w 574547"/>
                    <a:gd name="connsiteY965" fmla="*/ 880777 h 1020603"/>
                    <a:gd name="connsiteX966" fmla="*/ 96107 w 574547"/>
                    <a:gd name="connsiteY966" fmla="*/ 840962 h 1020603"/>
                    <a:gd name="connsiteX967" fmla="*/ 120015 w 574547"/>
                    <a:gd name="connsiteY967" fmla="*/ 842391 h 1020603"/>
                    <a:gd name="connsiteX968" fmla="*/ 122111 w 574547"/>
                    <a:gd name="connsiteY968" fmla="*/ 842391 h 1020603"/>
                    <a:gd name="connsiteX969" fmla="*/ 122111 w 574547"/>
                    <a:gd name="connsiteY969" fmla="*/ 887730 h 1020603"/>
                    <a:gd name="connsiteX970" fmla="*/ 123349 w 574547"/>
                    <a:gd name="connsiteY970" fmla="*/ 890492 h 1020603"/>
                    <a:gd name="connsiteX971" fmla="*/ 97250 w 574547"/>
                    <a:gd name="connsiteY971" fmla="*/ 887921 h 1020603"/>
                    <a:gd name="connsiteX972" fmla="*/ 95726 w 574547"/>
                    <a:gd name="connsiteY972" fmla="*/ 888111 h 1020603"/>
                    <a:gd name="connsiteX973" fmla="*/ 95059 w 574547"/>
                    <a:gd name="connsiteY973" fmla="*/ 888111 h 1020603"/>
                    <a:gd name="connsiteX974" fmla="*/ 94678 w 574547"/>
                    <a:gd name="connsiteY974" fmla="*/ 888111 h 1020603"/>
                    <a:gd name="connsiteX975" fmla="*/ 94393 w 574547"/>
                    <a:gd name="connsiteY975" fmla="*/ 888111 h 1020603"/>
                    <a:gd name="connsiteX976" fmla="*/ 81820 w 574547"/>
                    <a:gd name="connsiteY976" fmla="*/ 887349 h 1020603"/>
                    <a:gd name="connsiteX977" fmla="*/ 80963 w 574547"/>
                    <a:gd name="connsiteY977" fmla="*/ 887254 h 1020603"/>
                    <a:gd name="connsiteX978" fmla="*/ 80963 w 574547"/>
                    <a:gd name="connsiteY978" fmla="*/ 887444 h 1020603"/>
                    <a:gd name="connsiteX979" fmla="*/ 80963 w 574547"/>
                    <a:gd name="connsiteY979" fmla="*/ 887635 h 1020603"/>
                    <a:gd name="connsiteX980" fmla="*/ 80963 w 574547"/>
                    <a:gd name="connsiteY980" fmla="*/ 887635 h 1020603"/>
                    <a:gd name="connsiteX981" fmla="*/ 80963 w 574547"/>
                    <a:gd name="connsiteY981" fmla="*/ 887921 h 1020603"/>
                    <a:gd name="connsiteX982" fmla="*/ 72200 w 574547"/>
                    <a:gd name="connsiteY982" fmla="*/ 885825 h 1020603"/>
                    <a:gd name="connsiteX983" fmla="*/ 72009 w 574547"/>
                    <a:gd name="connsiteY983" fmla="*/ 1004507 h 1020603"/>
                    <a:gd name="connsiteX984" fmla="*/ 72009 w 574547"/>
                    <a:gd name="connsiteY984" fmla="*/ 952405 h 1020603"/>
                    <a:gd name="connsiteX985" fmla="*/ 89059 w 574547"/>
                    <a:gd name="connsiteY985" fmla="*/ 955453 h 1020603"/>
                    <a:gd name="connsiteX986" fmla="*/ 89059 w 574547"/>
                    <a:gd name="connsiteY986" fmla="*/ 998601 h 1020603"/>
                    <a:gd name="connsiteX987" fmla="*/ 92488 w 574547"/>
                    <a:gd name="connsiteY987" fmla="*/ 1002602 h 1020603"/>
                    <a:gd name="connsiteX988" fmla="*/ 96107 w 574547"/>
                    <a:gd name="connsiteY988" fmla="*/ 998601 h 1020603"/>
                    <a:gd name="connsiteX989" fmla="*/ 96107 w 574547"/>
                    <a:gd name="connsiteY989" fmla="*/ 956310 h 1020603"/>
                    <a:gd name="connsiteX990" fmla="*/ 122015 w 574547"/>
                    <a:gd name="connsiteY990" fmla="*/ 958977 h 1020603"/>
                    <a:gd name="connsiteX991" fmla="*/ 122015 w 574547"/>
                    <a:gd name="connsiteY991" fmla="*/ 1006316 h 1020603"/>
                    <a:gd name="connsiteX992" fmla="*/ 124111 w 574547"/>
                    <a:gd name="connsiteY992" fmla="*/ 1009460 h 1020603"/>
                    <a:gd name="connsiteX993" fmla="*/ 72009 w 574547"/>
                    <a:gd name="connsiteY993" fmla="*/ 1004602 h 1020603"/>
                    <a:gd name="connsiteX994" fmla="*/ 533781 w 574547"/>
                    <a:gd name="connsiteY994" fmla="*/ 955358 h 1020603"/>
                    <a:gd name="connsiteX995" fmla="*/ 533781 w 574547"/>
                    <a:gd name="connsiteY995" fmla="*/ 1004507 h 1020603"/>
                    <a:gd name="connsiteX996" fmla="*/ 497967 w 574547"/>
                    <a:gd name="connsiteY996" fmla="*/ 1008412 h 1020603"/>
                    <a:gd name="connsiteX997" fmla="*/ 497967 w 574547"/>
                    <a:gd name="connsiteY997" fmla="*/ 985742 h 1020603"/>
                    <a:gd name="connsiteX998" fmla="*/ 494348 w 574547"/>
                    <a:gd name="connsiteY998" fmla="*/ 982218 h 1020603"/>
                    <a:gd name="connsiteX999" fmla="*/ 491109 w 574547"/>
                    <a:gd name="connsiteY999" fmla="*/ 985742 h 1020603"/>
                    <a:gd name="connsiteX1000" fmla="*/ 491109 w 574547"/>
                    <a:gd name="connsiteY1000" fmla="*/ 1008793 h 1020603"/>
                    <a:gd name="connsiteX1001" fmla="*/ 389382 w 574547"/>
                    <a:gd name="connsiteY1001" fmla="*/ 1012888 h 1020603"/>
                    <a:gd name="connsiteX1002" fmla="*/ 389382 w 574547"/>
                    <a:gd name="connsiteY1002" fmla="*/ 984504 h 1020603"/>
                    <a:gd name="connsiteX1003" fmla="*/ 385572 w 574547"/>
                    <a:gd name="connsiteY1003" fmla="*/ 980885 h 1020603"/>
                    <a:gd name="connsiteX1004" fmla="*/ 381381 w 574547"/>
                    <a:gd name="connsiteY1004" fmla="*/ 984504 h 1020603"/>
                    <a:gd name="connsiteX1005" fmla="*/ 381381 w 574547"/>
                    <a:gd name="connsiteY1005" fmla="*/ 1012984 h 1020603"/>
                    <a:gd name="connsiteX1006" fmla="*/ 302895 w 574547"/>
                    <a:gd name="connsiteY1006" fmla="*/ 1013746 h 1020603"/>
                    <a:gd name="connsiteX1007" fmla="*/ 245174 w 574547"/>
                    <a:gd name="connsiteY1007" fmla="*/ 1013270 h 1020603"/>
                    <a:gd name="connsiteX1008" fmla="*/ 245174 w 574547"/>
                    <a:gd name="connsiteY1008" fmla="*/ 982599 h 1020603"/>
                    <a:gd name="connsiteX1009" fmla="*/ 241649 w 574547"/>
                    <a:gd name="connsiteY1009" fmla="*/ 978694 h 1020603"/>
                    <a:gd name="connsiteX1010" fmla="*/ 237554 w 574547"/>
                    <a:gd name="connsiteY1010" fmla="*/ 982599 h 1020603"/>
                    <a:gd name="connsiteX1011" fmla="*/ 237554 w 574547"/>
                    <a:gd name="connsiteY1011" fmla="*/ 1013174 h 1020603"/>
                    <a:gd name="connsiteX1012" fmla="*/ 126492 w 574547"/>
                    <a:gd name="connsiteY1012" fmla="*/ 1009364 h 1020603"/>
                    <a:gd name="connsiteX1013" fmla="*/ 129064 w 574547"/>
                    <a:gd name="connsiteY1013" fmla="*/ 1006126 h 1020603"/>
                    <a:gd name="connsiteX1014" fmla="*/ 129064 w 574547"/>
                    <a:gd name="connsiteY1014" fmla="*/ 959453 h 1020603"/>
                    <a:gd name="connsiteX1015" fmla="*/ 136589 w 574547"/>
                    <a:gd name="connsiteY1015" fmla="*/ 960120 h 1020603"/>
                    <a:gd name="connsiteX1016" fmla="*/ 171260 w 574547"/>
                    <a:gd name="connsiteY1016" fmla="*/ 961358 h 1020603"/>
                    <a:gd name="connsiteX1017" fmla="*/ 171260 w 574547"/>
                    <a:gd name="connsiteY1017" fmla="*/ 996696 h 1020603"/>
                    <a:gd name="connsiteX1018" fmla="*/ 175355 w 574547"/>
                    <a:gd name="connsiteY1018" fmla="*/ 1000315 h 1020603"/>
                    <a:gd name="connsiteX1019" fmla="*/ 178880 w 574547"/>
                    <a:gd name="connsiteY1019" fmla="*/ 996696 h 1020603"/>
                    <a:gd name="connsiteX1020" fmla="*/ 178880 w 574547"/>
                    <a:gd name="connsiteY1020" fmla="*/ 961644 h 1020603"/>
                    <a:gd name="connsiteX1021" fmla="*/ 302895 w 574547"/>
                    <a:gd name="connsiteY1021" fmla="*/ 963644 h 1020603"/>
                    <a:gd name="connsiteX1022" fmla="*/ 311468 w 574547"/>
                    <a:gd name="connsiteY1022" fmla="*/ 963644 h 1020603"/>
                    <a:gd name="connsiteX1023" fmla="*/ 319278 w 574547"/>
                    <a:gd name="connsiteY1023" fmla="*/ 963644 h 1020603"/>
                    <a:gd name="connsiteX1024" fmla="*/ 327850 w 574547"/>
                    <a:gd name="connsiteY1024" fmla="*/ 963644 h 1020603"/>
                    <a:gd name="connsiteX1025" fmla="*/ 327946 w 574547"/>
                    <a:gd name="connsiteY1025" fmla="*/ 963644 h 1020603"/>
                    <a:gd name="connsiteX1026" fmla="*/ 328136 w 574547"/>
                    <a:gd name="connsiteY1026" fmla="*/ 963644 h 1020603"/>
                    <a:gd name="connsiteX1027" fmla="*/ 485394 w 574547"/>
                    <a:gd name="connsiteY1027" fmla="*/ 960215 h 1020603"/>
                    <a:gd name="connsiteX1028" fmla="*/ 518732 w 574547"/>
                    <a:gd name="connsiteY1028" fmla="*/ 957167 h 1020603"/>
                    <a:gd name="connsiteX1029" fmla="*/ 518732 w 574547"/>
                    <a:gd name="connsiteY1029" fmla="*/ 972884 h 1020603"/>
                    <a:gd name="connsiteX1030" fmla="*/ 521970 w 574547"/>
                    <a:gd name="connsiteY1030" fmla="*/ 976313 h 1020603"/>
                    <a:gd name="connsiteX1031" fmla="*/ 525399 w 574547"/>
                    <a:gd name="connsiteY1031" fmla="*/ 972884 h 1020603"/>
                    <a:gd name="connsiteX1032" fmla="*/ 525399 w 574547"/>
                    <a:gd name="connsiteY1032" fmla="*/ 956405 h 1020603"/>
                    <a:gd name="connsiteX1033" fmla="*/ 534162 w 574547"/>
                    <a:gd name="connsiteY1033" fmla="*/ 955262 h 1020603"/>
                    <a:gd name="connsiteX1034" fmla="*/ 533781 w 574547"/>
                    <a:gd name="connsiteY1034" fmla="*/ 955453 h 1020603"/>
                    <a:gd name="connsiteX1035" fmla="*/ 538353 w 574547"/>
                    <a:gd name="connsiteY1035" fmla="*/ 919067 h 1020603"/>
                    <a:gd name="connsiteX1036" fmla="*/ 542544 w 574547"/>
                    <a:gd name="connsiteY1036" fmla="*/ 915638 h 1020603"/>
                    <a:gd name="connsiteX1037" fmla="*/ 542544 w 574547"/>
                    <a:gd name="connsiteY1037" fmla="*/ 895445 h 1020603"/>
                    <a:gd name="connsiteX1038" fmla="*/ 542544 w 574547"/>
                    <a:gd name="connsiteY1038" fmla="*/ 895350 h 1020603"/>
                    <a:gd name="connsiteX1039" fmla="*/ 549783 w 574547"/>
                    <a:gd name="connsiteY1039" fmla="*/ 893731 h 1020603"/>
                    <a:gd name="connsiteX1040" fmla="*/ 549783 w 574547"/>
                    <a:gd name="connsiteY1040" fmla="*/ 945071 h 1020603"/>
                    <a:gd name="connsiteX1041" fmla="*/ 541401 w 574547"/>
                    <a:gd name="connsiteY1041" fmla="*/ 947166 h 1020603"/>
                    <a:gd name="connsiteX1042" fmla="*/ 541401 w 574547"/>
                    <a:gd name="connsiteY1042" fmla="*/ 945928 h 1020603"/>
                    <a:gd name="connsiteX1043" fmla="*/ 537210 w 574547"/>
                    <a:gd name="connsiteY1043" fmla="*/ 947261 h 1020603"/>
                    <a:gd name="connsiteX1044" fmla="*/ 522542 w 574547"/>
                    <a:gd name="connsiteY1044" fmla="*/ 948119 h 1020603"/>
                    <a:gd name="connsiteX1045" fmla="*/ 515112 w 574547"/>
                    <a:gd name="connsiteY1045" fmla="*/ 948881 h 1020603"/>
                    <a:gd name="connsiteX1046" fmla="*/ 515112 w 574547"/>
                    <a:gd name="connsiteY1046" fmla="*/ 928592 h 1020603"/>
                    <a:gd name="connsiteX1047" fmla="*/ 511112 w 574547"/>
                    <a:gd name="connsiteY1047" fmla="*/ 924973 h 1020603"/>
                    <a:gd name="connsiteX1048" fmla="*/ 507301 w 574547"/>
                    <a:gd name="connsiteY1048" fmla="*/ 928592 h 1020603"/>
                    <a:gd name="connsiteX1049" fmla="*/ 507301 w 574547"/>
                    <a:gd name="connsiteY1049" fmla="*/ 949643 h 1020603"/>
                    <a:gd name="connsiteX1050" fmla="*/ 405194 w 574547"/>
                    <a:gd name="connsiteY1050" fmla="*/ 954881 h 1020603"/>
                    <a:gd name="connsiteX1051" fmla="*/ 405384 w 574547"/>
                    <a:gd name="connsiteY1051" fmla="*/ 954119 h 1020603"/>
                    <a:gd name="connsiteX1052" fmla="*/ 405384 w 574547"/>
                    <a:gd name="connsiteY1052" fmla="*/ 925544 h 1020603"/>
                    <a:gd name="connsiteX1053" fmla="*/ 401955 w 574547"/>
                    <a:gd name="connsiteY1053" fmla="*/ 921639 h 1020603"/>
                    <a:gd name="connsiteX1054" fmla="*/ 398717 w 574547"/>
                    <a:gd name="connsiteY1054" fmla="*/ 925544 h 1020603"/>
                    <a:gd name="connsiteX1055" fmla="*/ 398717 w 574547"/>
                    <a:gd name="connsiteY1055" fmla="*/ 954119 h 1020603"/>
                    <a:gd name="connsiteX1056" fmla="*/ 398907 w 574547"/>
                    <a:gd name="connsiteY1056" fmla="*/ 955072 h 1020603"/>
                    <a:gd name="connsiteX1057" fmla="*/ 332613 w 574547"/>
                    <a:gd name="connsiteY1057" fmla="*/ 956215 h 1020603"/>
                    <a:gd name="connsiteX1058" fmla="*/ 332137 w 574547"/>
                    <a:gd name="connsiteY1058" fmla="*/ 956215 h 1020603"/>
                    <a:gd name="connsiteX1059" fmla="*/ 332137 w 574547"/>
                    <a:gd name="connsiteY1059" fmla="*/ 919544 h 1020603"/>
                    <a:gd name="connsiteX1060" fmla="*/ 328041 w 574547"/>
                    <a:gd name="connsiteY1060" fmla="*/ 916115 h 1020603"/>
                    <a:gd name="connsiteX1061" fmla="*/ 324517 w 574547"/>
                    <a:gd name="connsiteY1061" fmla="*/ 919544 h 1020603"/>
                    <a:gd name="connsiteX1062" fmla="*/ 324517 w 574547"/>
                    <a:gd name="connsiteY1062" fmla="*/ 956215 h 1020603"/>
                    <a:gd name="connsiteX1063" fmla="*/ 319373 w 574547"/>
                    <a:gd name="connsiteY1063" fmla="*/ 956215 h 1020603"/>
                    <a:gd name="connsiteX1064" fmla="*/ 262414 w 574547"/>
                    <a:gd name="connsiteY1064" fmla="*/ 955834 h 1020603"/>
                    <a:gd name="connsiteX1065" fmla="*/ 262414 w 574547"/>
                    <a:gd name="connsiteY1065" fmla="*/ 925544 h 1020603"/>
                    <a:gd name="connsiteX1066" fmla="*/ 258604 w 574547"/>
                    <a:gd name="connsiteY1066" fmla="*/ 921544 h 1020603"/>
                    <a:gd name="connsiteX1067" fmla="*/ 254603 w 574547"/>
                    <a:gd name="connsiteY1067" fmla="*/ 925544 h 1020603"/>
                    <a:gd name="connsiteX1068" fmla="*/ 254603 w 574547"/>
                    <a:gd name="connsiteY1068" fmla="*/ 955738 h 1020603"/>
                    <a:gd name="connsiteX1069" fmla="*/ 88487 w 574547"/>
                    <a:gd name="connsiteY1069" fmla="*/ 945071 h 1020603"/>
                    <a:gd name="connsiteX1070" fmla="*/ 88487 w 574547"/>
                    <a:gd name="connsiteY1070" fmla="*/ 896684 h 1020603"/>
                    <a:gd name="connsiteX1071" fmla="*/ 105442 w 574547"/>
                    <a:gd name="connsiteY1071" fmla="*/ 898398 h 1020603"/>
                    <a:gd name="connsiteX1072" fmla="*/ 105442 w 574547"/>
                    <a:gd name="connsiteY1072" fmla="*/ 939927 h 1020603"/>
                    <a:gd name="connsiteX1073" fmla="*/ 109347 w 574547"/>
                    <a:gd name="connsiteY1073" fmla="*/ 943356 h 1020603"/>
                    <a:gd name="connsiteX1074" fmla="*/ 112776 w 574547"/>
                    <a:gd name="connsiteY1074" fmla="*/ 939927 h 1020603"/>
                    <a:gd name="connsiteX1075" fmla="*/ 112776 w 574547"/>
                    <a:gd name="connsiteY1075" fmla="*/ 898970 h 1020603"/>
                    <a:gd name="connsiteX1076" fmla="*/ 136589 w 574547"/>
                    <a:gd name="connsiteY1076" fmla="*/ 900398 h 1020603"/>
                    <a:gd name="connsiteX1077" fmla="*/ 138303 w 574547"/>
                    <a:gd name="connsiteY1077" fmla="*/ 900398 h 1020603"/>
                    <a:gd name="connsiteX1078" fmla="*/ 138303 w 574547"/>
                    <a:gd name="connsiteY1078" fmla="*/ 947261 h 1020603"/>
                    <a:gd name="connsiteX1079" fmla="*/ 142208 w 574547"/>
                    <a:gd name="connsiteY1079" fmla="*/ 950881 h 1020603"/>
                    <a:gd name="connsiteX1080" fmla="*/ 145637 w 574547"/>
                    <a:gd name="connsiteY1080" fmla="*/ 947261 h 1020603"/>
                    <a:gd name="connsiteX1081" fmla="*/ 145637 w 574547"/>
                    <a:gd name="connsiteY1081" fmla="*/ 900684 h 1020603"/>
                    <a:gd name="connsiteX1082" fmla="*/ 188119 w 574547"/>
                    <a:gd name="connsiteY1082" fmla="*/ 902399 h 1020603"/>
                    <a:gd name="connsiteX1083" fmla="*/ 188119 w 574547"/>
                    <a:gd name="connsiteY1083" fmla="*/ 938498 h 1020603"/>
                    <a:gd name="connsiteX1084" fmla="*/ 191548 w 574547"/>
                    <a:gd name="connsiteY1084" fmla="*/ 941927 h 1020603"/>
                    <a:gd name="connsiteX1085" fmla="*/ 194786 w 574547"/>
                    <a:gd name="connsiteY1085" fmla="*/ 938498 h 1020603"/>
                    <a:gd name="connsiteX1086" fmla="*/ 194786 w 574547"/>
                    <a:gd name="connsiteY1086" fmla="*/ 902684 h 1020603"/>
                    <a:gd name="connsiteX1087" fmla="*/ 302800 w 574547"/>
                    <a:gd name="connsiteY1087" fmla="*/ 904399 h 1020603"/>
                    <a:gd name="connsiteX1088" fmla="*/ 311087 w 574547"/>
                    <a:gd name="connsiteY1088" fmla="*/ 904399 h 1020603"/>
                    <a:gd name="connsiteX1089" fmla="*/ 311468 w 574547"/>
                    <a:gd name="connsiteY1089" fmla="*/ 904399 h 1020603"/>
                    <a:gd name="connsiteX1090" fmla="*/ 311563 w 574547"/>
                    <a:gd name="connsiteY1090" fmla="*/ 904399 h 1020603"/>
                    <a:gd name="connsiteX1091" fmla="*/ 311658 w 574547"/>
                    <a:gd name="connsiteY1091" fmla="*/ 904399 h 1020603"/>
                    <a:gd name="connsiteX1092" fmla="*/ 319183 w 574547"/>
                    <a:gd name="connsiteY1092" fmla="*/ 904399 h 1020603"/>
                    <a:gd name="connsiteX1093" fmla="*/ 485299 w 574547"/>
                    <a:gd name="connsiteY1093" fmla="*/ 900303 h 1020603"/>
                    <a:gd name="connsiteX1094" fmla="*/ 534448 w 574547"/>
                    <a:gd name="connsiteY1094" fmla="*/ 896493 h 1020603"/>
                    <a:gd name="connsiteX1095" fmla="*/ 534448 w 574547"/>
                    <a:gd name="connsiteY1095" fmla="*/ 915638 h 1020603"/>
                    <a:gd name="connsiteX1096" fmla="*/ 538258 w 574547"/>
                    <a:gd name="connsiteY1096" fmla="*/ 919067 h 1020603"/>
                    <a:gd name="connsiteX1097" fmla="*/ 533781 w 574547"/>
                    <a:gd name="connsiteY1097" fmla="*/ 832580 h 1020603"/>
                    <a:gd name="connsiteX1098" fmla="*/ 533781 w 574547"/>
                    <a:gd name="connsiteY1098" fmla="*/ 883825 h 1020603"/>
                    <a:gd name="connsiteX1099" fmla="*/ 530257 w 574547"/>
                    <a:gd name="connsiteY1099" fmla="*/ 885444 h 1020603"/>
                    <a:gd name="connsiteX1100" fmla="*/ 533686 w 574547"/>
                    <a:gd name="connsiteY1100" fmla="*/ 885920 h 1020603"/>
                    <a:gd name="connsiteX1101" fmla="*/ 497872 w 574547"/>
                    <a:gd name="connsiteY1101" fmla="*/ 891159 h 1020603"/>
                    <a:gd name="connsiteX1102" fmla="*/ 497872 w 574547"/>
                    <a:gd name="connsiteY1102" fmla="*/ 869633 h 1020603"/>
                    <a:gd name="connsiteX1103" fmla="*/ 494252 w 574547"/>
                    <a:gd name="connsiteY1103" fmla="*/ 865632 h 1020603"/>
                    <a:gd name="connsiteX1104" fmla="*/ 491014 w 574547"/>
                    <a:gd name="connsiteY1104" fmla="*/ 869633 h 1020603"/>
                    <a:gd name="connsiteX1105" fmla="*/ 491014 w 574547"/>
                    <a:gd name="connsiteY1105" fmla="*/ 891731 h 1020603"/>
                    <a:gd name="connsiteX1106" fmla="*/ 389287 w 574547"/>
                    <a:gd name="connsiteY1106" fmla="*/ 896017 h 1020603"/>
                    <a:gd name="connsiteX1107" fmla="*/ 389287 w 574547"/>
                    <a:gd name="connsiteY1107" fmla="*/ 895255 h 1020603"/>
                    <a:gd name="connsiteX1108" fmla="*/ 389287 w 574547"/>
                    <a:gd name="connsiteY1108" fmla="*/ 868013 h 1020603"/>
                    <a:gd name="connsiteX1109" fmla="*/ 385477 w 574547"/>
                    <a:gd name="connsiteY1109" fmla="*/ 864680 h 1020603"/>
                    <a:gd name="connsiteX1110" fmla="*/ 381286 w 574547"/>
                    <a:gd name="connsiteY1110" fmla="*/ 868013 h 1020603"/>
                    <a:gd name="connsiteX1111" fmla="*/ 381286 w 574547"/>
                    <a:gd name="connsiteY1111" fmla="*/ 895255 h 1020603"/>
                    <a:gd name="connsiteX1112" fmla="*/ 381572 w 574547"/>
                    <a:gd name="connsiteY1112" fmla="*/ 896207 h 1020603"/>
                    <a:gd name="connsiteX1113" fmla="*/ 314897 w 574547"/>
                    <a:gd name="connsiteY1113" fmla="*/ 896969 h 1020603"/>
                    <a:gd name="connsiteX1114" fmla="*/ 314897 w 574547"/>
                    <a:gd name="connsiteY1114" fmla="*/ 860488 h 1020603"/>
                    <a:gd name="connsiteX1115" fmla="*/ 311658 w 574547"/>
                    <a:gd name="connsiteY1115" fmla="*/ 856583 h 1020603"/>
                    <a:gd name="connsiteX1116" fmla="*/ 308229 w 574547"/>
                    <a:gd name="connsiteY1116" fmla="*/ 860488 h 1020603"/>
                    <a:gd name="connsiteX1117" fmla="*/ 308229 w 574547"/>
                    <a:gd name="connsiteY1117" fmla="*/ 896969 h 1020603"/>
                    <a:gd name="connsiteX1118" fmla="*/ 245174 w 574547"/>
                    <a:gd name="connsiteY1118" fmla="*/ 896207 h 1020603"/>
                    <a:gd name="connsiteX1119" fmla="*/ 245174 w 574547"/>
                    <a:gd name="connsiteY1119" fmla="*/ 865918 h 1020603"/>
                    <a:gd name="connsiteX1120" fmla="*/ 241649 w 574547"/>
                    <a:gd name="connsiteY1120" fmla="*/ 862489 h 1020603"/>
                    <a:gd name="connsiteX1121" fmla="*/ 237554 w 574547"/>
                    <a:gd name="connsiteY1121" fmla="*/ 865918 h 1020603"/>
                    <a:gd name="connsiteX1122" fmla="*/ 237554 w 574547"/>
                    <a:gd name="connsiteY1122" fmla="*/ 896017 h 1020603"/>
                    <a:gd name="connsiteX1123" fmla="*/ 127445 w 574547"/>
                    <a:gd name="connsiteY1123" fmla="*/ 891159 h 1020603"/>
                    <a:gd name="connsiteX1124" fmla="*/ 129064 w 574547"/>
                    <a:gd name="connsiteY1124" fmla="*/ 888016 h 1020603"/>
                    <a:gd name="connsiteX1125" fmla="*/ 129064 w 574547"/>
                    <a:gd name="connsiteY1125" fmla="*/ 842867 h 1020603"/>
                    <a:gd name="connsiteX1126" fmla="*/ 171260 w 574547"/>
                    <a:gd name="connsiteY1126" fmla="*/ 844296 h 1020603"/>
                    <a:gd name="connsiteX1127" fmla="*/ 171260 w 574547"/>
                    <a:gd name="connsiteY1127" fmla="*/ 878586 h 1020603"/>
                    <a:gd name="connsiteX1128" fmla="*/ 175355 w 574547"/>
                    <a:gd name="connsiteY1128" fmla="*/ 882587 h 1020603"/>
                    <a:gd name="connsiteX1129" fmla="*/ 178880 w 574547"/>
                    <a:gd name="connsiteY1129" fmla="*/ 878586 h 1020603"/>
                    <a:gd name="connsiteX1130" fmla="*/ 178880 w 574547"/>
                    <a:gd name="connsiteY1130" fmla="*/ 844487 h 1020603"/>
                    <a:gd name="connsiteX1131" fmla="*/ 286131 w 574547"/>
                    <a:gd name="connsiteY1131" fmla="*/ 846011 h 1020603"/>
                    <a:gd name="connsiteX1132" fmla="*/ 291941 w 574547"/>
                    <a:gd name="connsiteY1132" fmla="*/ 846011 h 1020603"/>
                    <a:gd name="connsiteX1133" fmla="*/ 294894 w 574547"/>
                    <a:gd name="connsiteY1133" fmla="*/ 847154 h 1020603"/>
                    <a:gd name="connsiteX1134" fmla="*/ 297656 w 574547"/>
                    <a:gd name="connsiteY1134" fmla="*/ 846011 h 1020603"/>
                    <a:gd name="connsiteX1135" fmla="*/ 452342 w 574547"/>
                    <a:gd name="connsiteY1135" fmla="*/ 842582 h 1020603"/>
                    <a:gd name="connsiteX1136" fmla="*/ 519113 w 574547"/>
                    <a:gd name="connsiteY1136" fmla="*/ 834866 h 1020603"/>
                    <a:gd name="connsiteX1137" fmla="*/ 518732 w 574547"/>
                    <a:gd name="connsiteY1137" fmla="*/ 836581 h 1020603"/>
                    <a:gd name="connsiteX1138" fmla="*/ 518732 w 574547"/>
                    <a:gd name="connsiteY1138" fmla="*/ 856869 h 1020603"/>
                    <a:gd name="connsiteX1139" fmla="*/ 521970 w 574547"/>
                    <a:gd name="connsiteY1139" fmla="*/ 860965 h 1020603"/>
                    <a:gd name="connsiteX1140" fmla="*/ 525399 w 574547"/>
                    <a:gd name="connsiteY1140" fmla="*/ 856869 h 1020603"/>
                    <a:gd name="connsiteX1141" fmla="*/ 525399 w 574547"/>
                    <a:gd name="connsiteY1141" fmla="*/ 836581 h 1020603"/>
                    <a:gd name="connsiteX1142" fmla="*/ 522827 w 574547"/>
                    <a:gd name="connsiteY1142" fmla="*/ 832771 h 1020603"/>
                    <a:gd name="connsiteX1143" fmla="*/ 522827 w 574547"/>
                    <a:gd name="connsiteY1143" fmla="*/ 832771 h 1020603"/>
                    <a:gd name="connsiteX1144" fmla="*/ 533686 w 574547"/>
                    <a:gd name="connsiteY1144" fmla="*/ 832771 h 1020603"/>
                    <a:gd name="connsiteX1145" fmla="*/ 538353 w 574547"/>
                    <a:gd name="connsiteY1145" fmla="*/ 718661 h 1020603"/>
                    <a:gd name="connsiteX1146" fmla="*/ 518446 w 574547"/>
                    <a:gd name="connsiteY1146" fmla="*/ 721328 h 1020603"/>
                    <a:gd name="connsiteX1147" fmla="*/ 516636 w 574547"/>
                    <a:gd name="connsiteY1147" fmla="*/ 721138 h 1020603"/>
                    <a:gd name="connsiteX1148" fmla="*/ 516636 w 574547"/>
                    <a:gd name="connsiteY1148" fmla="*/ 721519 h 1020603"/>
                    <a:gd name="connsiteX1149" fmla="*/ 509397 w 574547"/>
                    <a:gd name="connsiteY1149" fmla="*/ 722090 h 1020603"/>
                    <a:gd name="connsiteX1150" fmla="*/ 509397 w 574547"/>
                    <a:gd name="connsiteY1150" fmla="*/ 721709 h 1020603"/>
                    <a:gd name="connsiteX1151" fmla="*/ 505206 w 574547"/>
                    <a:gd name="connsiteY1151" fmla="*/ 718090 h 1020603"/>
                    <a:gd name="connsiteX1152" fmla="*/ 503492 w 574547"/>
                    <a:gd name="connsiteY1152" fmla="*/ 718566 h 1020603"/>
                    <a:gd name="connsiteX1153" fmla="*/ 503492 w 574547"/>
                    <a:gd name="connsiteY1153" fmla="*/ 699897 h 1020603"/>
                    <a:gd name="connsiteX1154" fmla="*/ 500253 w 574547"/>
                    <a:gd name="connsiteY1154" fmla="*/ 696373 h 1020603"/>
                    <a:gd name="connsiteX1155" fmla="*/ 497015 w 574547"/>
                    <a:gd name="connsiteY1155" fmla="*/ 699897 h 1020603"/>
                    <a:gd name="connsiteX1156" fmla="*/ 497015 w 574547"/>
                    <a:gd name="connsiteY1156" fmla="*/ 722948 h 1020603"/>
                    <a:gd name="connsiteX1157" fmla="*/ 395097 w 574547"/>
                    <a:gd name="connsiteY1157" fmla="*/ 727043 h 1020603"/>
                    <a:gd name="connsiteX1158" fmla="*/ 395097 w 574547"/>
                    <a:gd name="connsiteY1158" fmla="*/ 697706 h 1020603"/>
                    <a:gd name="connsiteX1159" fmla="*/ 391097 w 574547"/>
                    <a:gd name="connsiteY1159" fmla="*/ 694087 h 1020603"/>
                    <a:gd name="connsiteX1160" fmla="*/ 387287 w 574547"/>
                    <a:gd name="connsiteY1160" fmla="*/ 697706 h 1020603"/>
                    <a:gd name="connsiteX1161" fmla="*/ 387287 w 574547"/>
                    <a:gd name="connsiteY1161" fmla="*/ 727043 h 1020603"/>
                    <a:gd name="connsiteX1162" fmla="*/ 387287 w 574547"/>
                    <a:gd name="connsiteY1162" fmla="*/ 727138 h 1020603"/>
                    <a:gd name="connsiteX1163" fmla="*/ 320612 w 574547"/>
                    <a:gd name="connsiteY1163" fmla="*/ 727901 h 1020603"/>
                    <a:gd name="connsiteX1164" fmla="*/ 320612 w 574547"/>
                    <a:gd name="connsiteY1164" fmla="*/ 692468 h 1020603"/>
                    <a:gd name="connsiteX1165" fmla="*/ 317087 w 574547"/>
                    <a:gd name="connsiteY1165" fmla="*/ 688562 h 1020603"/>
                    <a:gd name="connsiteX1166" fmla="*/ 314039 w 574547"/>
                    <a:gd name="connsiteY1166" fmla="*/ 692468 h 1020603"/>
                    <a:gd name="connsiteX1167" fmla="*/ 314039 w 574547"/>
                    <a:gd name="connsiteY1167" fmla="*/ 727901 h 1020603"/>
                    <a:gd name="connsiteX1168" fmla="*/ 308324 w 574547"/>
                    <a:gd name="connsiteY1168" fmla="*/ 727901 h 1020603"/>
                    <a:gd name="connsiteX1169" fmla="*/ 250793 w 574547"/>
                    <a:gd name="connsiteY1169" fmla="*/ 727520 h 1020603"/>
                    <a:gd name="connsiteX1170" fmla="*/ 250793 w 574547"/>
                    <a:gd name="connsiteY1170" fmla="*/ 696468 h 1020603"/>
                    <a:gd name="connsiteX1171" fmla="*/ 246983 w 574547"/>
                    <a:gd name="connsiteY1171" fmla="*/ 693039 h 1020603"/>
                    <a:gd name="connsiteX1172" fmla="*/ 242983 w 574547"/>
                    <a:gd name="connsiteY1172" fmla="*/ 696468 h 1020603"/>
                    <a:gd name="connsiteX1173" fmla="*/ 242983 w 574547"/>
                    <a:gd name="connsiteY1173" fmla="*/ 727424 h 1020603"/>
                    <a:gd name="connsiteX1174" fmla="*/ 160592 w 574547"/>
                    <a:gd name="connsiteY1174" fmla="*/ 725138 h 1020603"/>
                    <a:gd name="connsiteX1175" fmla="*/ 158401 w 574547"/>
                    <a:gd name="connsiteY1175" fmla="*/ 723805 h 1020603"/>
                    <a:gd name="connsiteX1176" fmla="*/ 156210 w 574547"/>
                    <a:gd name="connsiteY1176" fmla="*/ 724948 h 1020603"/>
                    <a:gd name="connsiteX1177" fmla="*/ 77915 w 574547"/>
                    <a:gd name="connsiteY1177" fmla="*/ 718661 h 1020603"/>
                    <a:gd name="connsiteX1178" fmla="*/ 77915 w 574547"/>
                    <a:gd name="connsiteY1178" fmla="*/ 666560 h 1020603"/>
                    <a:gd name="connsiteX1179" fmla="*/ 94202 w 574547"/>
                    <a:gd name="connsiteY1179" fmla="*/ 669512 h 1020603"/>
                    <a:gd name="connsiteX1180" fmla="*/ 94202 w 574547"/>
                    <a:gd name="connsiteY1180" fmla="*/ 712470 h 1020603"/>
                    <a:gd name="connsiteX1181" fmla="*/ 98108 w 574547"/>
                    <a:gd name="connsiteY1181" fmla="*/ 716471 h 1020603"/>
                    <a:gd name="connsiteX1182" fmla="*/ 101537 w 574547"/>
                    <a:gd name="connsiteY1182" fmla="*/ 712470 h 1020603"/>
                    <a:gd name="connsiteX1183" fmla="*/ 101537 w 574547"/>
                    <a:gd name="connsiteY1183" fmla="*/ 670465 h 1020603"/>
                    <a:gd name="connsiteX1184" fmla="*/ 114014 w 574547"/>
                    <a:gd name="connsiteY1184" fmla="*/ 671798 h 1020603"/>
                    <a:gd name="connsiteX1185" fmla="*/ 127159 w 574547"/>
                    <a:gd name="connsiteY1185" fmla="*/ 673608 h 1020603"/>
                    <a:gd name="connsiteX1186" fmla="*/ 127159 w 574547"/>
                    <a:gd name="connsiteY1186" fmla="*/ 719995 h 1020603"/>
                    <a:gd name="connsiteX1187" fmla="*/ 131064 w 574547"/>
                    <a:gd name="connsiteY1187" fmla="*/ 723424 h 1020603"/>
                    <a:gd name="connsiteX1188" fmla="*/ 134493 w 574547"/>
                    <a:gd name="connsiteY1188" fmla="*/ 719995 h 1020603"/>
                    <a:gd name="connsiteX1189" fmla="*/ 134493 w 574547"/>
                    <a:gd name="connsiteY1189" fmla="*/ 674465 h 1020603"/>
                    <a:gd name="connsiteX1190" fmla="*/ 169640 w 574547"/>
                    <a:gd name="connsiteY1190" fmla="*/ 677513 h 1020603"/>
                    <a:gd name="connsiteX1191" fmla="*/ 176498 w 574547"/>
                    <a:gd name="connsiteY1191" fmla="*/ 677799 h 1020603"/>
                    <a:gd name="connsiteX1192" fmla="*/ 176498 w 574547"/>
                    <a:gd name="connsiteY1192" fmla="*/ 710660 h 1020603"/>
                    <a:gd name="connsiteX1193" fmla="*/ 180499 w 574547"/>
                    <a:gd name="connsiteY1193" fmla="*/ 714661 h 1020603"/>
                    <a:gd name="connsiteX1194" fmla="*/ 184309 w 574547"/>
                    <a:gd name="connsiteY1194" fmla="*/ 710660 h 1020603"/>
                    <a:gd name="connsiteX1195" fmla="*/ 184309 w 574547"/>
                    <a:gd name="connsiteY1195" fmla="*/ 678085 h 1020603"/>
                    <a:gd name="connsiteX1196" fmla="*/ 335756 w 574547"/>
                    <a:gd name="connsiteY1196" fmla="*/ 681514 h 1020603"/>
                    <a:gd name="connsiteX1197" fmla="*/ 344900 w 574547"/>
                    <a:gd name="connsiteY1197" fmla="*/ 681514 h 1020603"/>
                    <a:gd name="connsiteX1198" fmla="*/ 345091 w 574547"/>
                    <a:gd name="connsiteY1198" fmla="*/ 681514 h 1020603"/>
                    <a:gd name="connsiteX1199" fmla="*/ 345281 w 574547"/>
                    <a:gd name="connsiteY1199" fmla="*/ 681514 h 1020603"/>
                    <a:gd name="connsiteX1200" fmla="*/ 501968 w 574547"/>
                    <a:gd name="connsiteY1200" fmla="*/ 677609 h 1020603"/>
                    <a:gd name="connsiteX1201" fmla="*/ 524066 w 574547"/>
                    <a:gd name="connsiteY1201" fmla="*/ 675799 h 1020603"/>
                    <a:gd name="connsiteX1202" fmla="*/ 524066 w 574547"/>
                    <a:gd name="connsiteY1202" fmla="*/ 687229 h 1020603"/>
                    <a:gd name="connsiteX1203" fmla="*/ 527304 w 574547"/>
                    <a:gd name="connsiteY1203" fmla="*/ 690658 h 1020603"/>
                    <a:gd name="connsiteX1204" fmla="*/ 530924 w 574547"/>
                    <a:gd name="connsiteY1204" fmla="*/ 687229 h 1020603"/>
                    <a:gd name="connsiteX1205" fmla="*/ 530924 w 574547"/>
                    <a:gd name="connsiteY1205" fmla="*/ 675132 h 1020603"/>
                    <a:gd name="connsiteX1206" fmla="*/ 538163 w 574547"/>
                    <a:gd name="connsiteY1206" fmla="*/ 674370 h 1020603"/>
                    <a:gd name="connsiteX1207" fmla="*/ 538163 w 574547"/>
                    <a:gd name="connsiteY1207" fmla="*/ 718661 h 1020603"/>
                    <a:gd name="connsiteX1208" fmla="*/ 566928 w 574547"/>
                    <a:gd name="connsiteY1208" fmla="*/ 662845 h 1020603"/>
                    <a:gd name="connsiteX1209" fmla="*/ 531114 w 574547"/>
                    <a:gd name="connsiteY1209" fmla="*/ 667988 h 1020603"/>
                    <a:gd name="connsiteX1210" fmla="*/ 531114 w 574547"/>
                    <a:gd name="connsiteY1210" fmla="*/ 646367 h 1020603"/>
                    <a:gd name="connsiteX1211" fmla="*/ 527495 w 574547"/>
                    <a:gd name="connsiteY1211" fmla="*/ 642652 h 1020603"/>
                    <a:gd name="connsiteX1212" fmla="*/ 524256 w 574547"/>
                    <a:gd name="connsiteY1212" fmla="*/ 646367 h 1020603"/>
                    <a:gd name="connsiteX1213" fmla="*/ 524256 w 574547"/>
                    <a:gd name="connsiteY1213" fmla="*/ 668465 h 1020603"/>
                    <a:gd name="connsiteX1214" fmla="*/ 422339 w 574547"/>
                    <a:gd name="connsiteY1214" fmla="*/ 672941 h 1020603"/>
                    <a:gd name="connsiteX1215" fmla="*/ 422529 w 574547"/>
                    <a:gd name="connsiteY1215" fmla="*/ 672179 h 1020603"/>
                    <a:gd name="connsiteX1216" fmla="*/ 422529 w 574547"/>
                    <a:gd name="connsiteY1216" fmla="*/ 642747 h 1020603"/>
                    <a:gd name="connsiteX1217" fmla="*/ 418719 w 574547"/>
                    <a:gd name="connsiteY1217" fmla="*/ 639318 h 1020603"/>
                    <a:gd name="connsiteX1218" fmla="*/ 414528 w 574547"/>
                    <a:gd name="connsiteY1218" fmla="*/ 642747 h 1020603"/>
                    <a:gd name="connsiteX1219" fmla="*/ 414528 w 574547"/>
                    <a:gd name="connsiteY1219" fmla="*/ 672179 h 1020603"/>
                    <a:gd name="connsiteX1220" fmla="*/ 414814 w 574547"/>
                    <a:gd name="connsiteY1220" fmla="*/ 673037 h 1020603"/>
                    <a:gd name="connsiteX1221" fmla="*/ 349187 w 574547"/>
                    <a:gd name="connsiteY1221" fmla="*/ 673799 h 1020603"/>
                    <a:gd name="connsiteX1222" fmla="*/ 349187 w 574547"/>
                    <a:gd name="connsiteY1222" fmla="*/ 637604 h 1020603"/>
                    <a:gd name="connsiteX1223" fmla="*/ 345376 w 574547"/>
                    <a:gd name="connsiteY1223" fmla="*/ 633698 h 1020603"/>
                    <a:gd name="connsiteX1224" fmla="*/ 341376 w 574547"/>
                    <a:gd name="connsiteY1224" fmla="*/ 637604 h 1020603"/>
                    <a:gd name="connsiteX1225" fmla="*/ 341376 w 574547"/>
                    <a:gd name="connsiteY1225" fmla="*/ 673894 h 1020603"/>
                    <a:gd name="connsiteX1226" fmla="*/ 336042 w 574547"/>
                    <a:gd name="connsiteY1226" fmla="*/ 673894 h 1020603"/>
                    <a:gd name="connsiteX1227" fmla="*/ 277178 w 574547"/>
                    <a:gd name="connsiteY1227" fmla="*/ 673418 h 1020603"/>
                    <a:gd name="connsiteX1228" fmla="*/ 277178 w 574547"/>
                    <a:gd name="connsiteY1228" fmla="*/ 642842 h 1020603"/>
                    <a:gd name="connsiteX1229" fmla="*/ 273082 w 574547"/>
                    <a:gd name="connsiteY1229" fmla="*/ 639413 h 1020603"/>
                    <a:gd name="connsiteX1230" fmla="*/ 269558 w 574547"/>
                    <a:gd name="connsiteY1230" fmla="*/ 642842 h 1020603"/>
                    <a:gd name="connsiteX1231" fmla="*/ 269558 w 574547"/>
                    <a:gd name="connsiteY1231" fmla="*/ 673322 h 1020603"/>
                    <a:gd name="connsiteX1232" fmla="*/ 183166 w 574547"/>
                    <a:gd name="connsiteY1232" fmla="*/ 670655 h 1020603"/>
                    <a:gd name="connsiteX1233" fmla="*/ 180785 w 574547"/>
                    <a:gd name="connsiteY1233" fmla="*/ 670274 h 1020603"/>
                    <a:gd name="connsiteX1234" fmla="*/ 178880 w 574547"/>
                    <a:gd name="connsiteY1234" fmla="*/ 670465 h 1020603"/>
                    <a:gd name="connsiteX1235" fmla="*/ 117824 w 574547"/>
                    <a:gd name="connsiteY1235" fmla="*/ 665607 h 1020603"/>
                    <a:gd name="connsiteX1236" fmla="*/ 117824 w 574547"/>
                    <a:gd name="connsiteY1236" fmla="*/ 664655 h 1020603"/>
                    <a:gd name="connsiteX1237" fmla="*/ 114872 w 574547"/>
                    <a:gd name="connsiteY1237" fmla="*/ 664464 h 1020603"/>
                    <a:gd name="connsiteX1238" fmla="*/ 114776 w 574547"/>
                    <a:gd name="connsiteY1238" fmla="*/ 663416 h 1020603"/>
                    <a:gd name="connsiteX1239" fmla="*/ 106585 w 574547"/>
                    <a:gd name="connsiteY1239" fmla="*/ 663416 h 1020603"/>
                    <a:gd name="connsiteX1240" fmla="*/ 105156 w 574547"/>
                    <a:gd name="connsiteY1240" fmla="*/ 662940 h 1020603"/>
                    <a:gd name="connsiteX1241" fmla="*/ 105156 w 574547"/>
                    <a:gd name="connsiteY1241" fmla="*/ 656749 h 1020603"/>
                    <a:gd name="connsiteX1242" fmla="*/ 106490 w 574547"/>
                    <a:gd name="connsiteY1242" fmla="*/ 656463 h 1020603"/>
                    <a:gd name="connsiteX1243" fmla="*/ 105156 w 574547"/>
                    <a:gd name="connsiteY1243" fmla="*/ 655511 h 1020603"/>
                    <a:gd name="connsiteX1244" fmla="*/ 105156 w 574547"/>
                    <a:gd name="connsiteY1244" fmla="*/ 611029 h 1020603"/>
                    <a:gd name="connsiteX1245" fmla="*/ 120301 w 574547"/>
                    <a:gd name="connsiteY1245" fmla="*/ 611981 h 1020603"/>
                    <a:gd name="connsiteX1246" fmla="*/ 120301 w 574547"/>
                    <a:gd name="connsiteY1246" fmla="*/ 657035 h 1020603"/>
                    <a:gd name="connsiteX1247" fmla="*/ 123730 w 574547"/>
                    <a:gd name="connsiteY1247" fmla="*/ 661035 h 1020603"/>
                    <a:gd name="connsiteX1248" fmla="*/ 127349 w 574547"/>
                    <a:gd name="connsiteY1248" fmla="*/ 657035 h 1020603"/>
                    <a:gd name="connsiteX1249" fmla="*/ 127349 w 574547"/>
                    <a:gd name="connsiteY1249" fmla="*/ 612362 h 1020603"/>
                    <a:gd name="connsiteX1250" fmla="*/ 136589 w 574547"/>
                    <a:gd name="connsiteY1250" fmla="*/ 612838 h 1020603"/>
                    <a:gd name="connsiteX1251" fmla="*/ 156210 w 574547"/>
                    <a:gd name="connsiteY1251" fmla="*/ 614363 h 1020603"/>
                    <a:gd name="connsiteX1252" fmla="*/ 155067 w 574547"/>
                    <a:gd name="connsiteY1252" fmla="*/ 617030 h 1020603"/>
                    <a:gd name="connsiteX1253" fmla="*/ 155067 w 574547"/>
                    <a:gd name="connsiteY1253" fmla="*/ 664178 h 1020603"/>
                    <a:gd name="connsiteX1254" fmla="*/ 158496 w 574547"/>
                    <a:gd name="connsiteY1254" fmla="*/ 667798 h 1020603"/>
                    <a:gd name="connsiteX1255" fmla="*/ 161735 w 574547"/>
                    <a:gd name="connsiteY1255" fmla="*/ 664178 h 1020603"/>
                    <a:gd name="connsiteX1256" fmla="*/ 161735 w 574547"/>
                    <a:gd name="connsiteY1256" fmla="*/ 617030 h 1020603"/>
                    <a:gd name="connsiteX1257" fmla="*/ 160877 w 574547"/>
                    <a:gd name="connsiteY1257" fmla="*/ 614648 h 1020603"/>
                    <a:gd name="connsiteX1258" fmla="*/ 205264 w 574547"/>
                    <a:gd name="connsiteY1258" fmla="*/ 616839 h 1020603"/>
                    <a:gd name="connsiteX1259" fmla="*/ 204406 w 574547"/>
                    <a:gd name="connsiteY1259" fmla="*/ 618839 h 1020603"/>
                    <a:gd name="connsiteX1260" fmla="*/ 204406 w 574547"/>
                    <a:gd name="connsiteY1260" fmla="*/ 655796 h 1020603"/>
                    <a:gd name="connsiteX1261" fmla="*/ 208502 w 574547"/>
                    <a:gd name="connsiteY1261" fmla="*/ 659797 h 1020603"/>
                    <a:gd name="connsiteX1262" fmla="*/ 212027 w 574547"/>
                    <a:gd name="connsiteY1262" fmla="*/ 655796 h 1020603"/>
                    <a:gd name="connsiteX1263" fmla="*/ 212027 w 574547"/>
                    <a:gd name="connsiteY1263" fmla="*/ 618839 h 1020603"/>
                    <a:gd name="connsiteX1264" fmla="*/ 211360 w 574547"/>
                    <a:gd name="connsiteY1264" fmla="*/ 617030 h 1020603"/>
                    <a:gd name="connsiteX1265" fmla="*/ 302895 w 574547"/>
                    <a:gd name="connsiteY1265" fmla="*/ 618458 h 1020603"/>
                    <a:gd name="connsiteX1266" fmla="*/ 311563 w 574547"/>
                    <a:gd name="connsiteY1266" fmla="*/ 618458 h 1020603"/>
                    <a:gd name="connsiteX1267" fmla="*/ 311658 w 574547"/>
                    <a:gd name="connsiteY1267" fmla="*/ 618458 h 1020603"/>
                    <a:gd name="connsiteX1268" fmla="*/ 311753 w 574547"/>
                    <a:gd name="connsiteY1268" fmla="*/ 618458 h 1020603"/>
                    <a:gd name="connsiteX1269" fmla="*/ 469011 w 574547"/>
                    <a:gd name="connsiteY1269" fmla="*/ 612838 h 1020603"/>
                    <a:gd name="connsiteX1270" fmla="*/ 529781 w 574547"/>
                    <a:gd name="connsiteY1270" fmla="*/ 607790 h 1020603"/>
                    <a:gd name="connsiteX1271" fmla="*/ 529590 w 574547"/>
                    <a:gd name="connsiteY1271" fmla="*/ 608457 h 1020603"/>
                    <a:gd name="connsiteX1272" fmla="*/ 552641 w 574547"/>
                    <a:gd name="connsiteY1272" fmla="*/ 608933 h 1020603"/>
                    <a:gd name="connsiteX1273" fmla="*/ 551879 w 574547"/>
                    <a:gd name="connsiteY1273" fmla="*/ 610934 h 1020603"/>
                    <a:gd name="connsiteX1274" fmla="*/ 551879 w 574547"/>
                    <a:gd name="connsiteY1274" fmla="*/ 631127 h 1020603"/>
                    <a:gd name="connsiteX1275" fmla="*/ 555689 w 574547"/>
                    <a:gd name="connsiteY1275" fmla="*/ 634746 h 1020603"/>
                    <a:gd name="connsiteX1276" fmla="*/ 559689 w 574547"/>
                    <a:gd name="connsiteY1276" fmla="*/ 631127 h 1020603"/>
                    <a:gd name="connsiteX1277" fmla="*/ 559689 w 574547"/>
                    <a:gd name="connsiteY1277" fmla="*/ 610934 h 1020603"/>
                    <a:gd name="connsiteX1278" fmla="*/ 558927 w 574547"/>
                    <a:gd name="connsiteY1278" fmla="*/ 609029 h 1020603"/>
                    <a:gd name="connsiteX1279" fmla="*/ 566928 w 574547"/>
                    <a:gd name="connsiteY1279" fmla="*/ 609219 h 1020603"/>
                    <a:gd name="connsiteX1280" fmla="*/ 566928 w 574547"/>
                    <a:gd name="connsiteY1280" fmla="*/ 662940 h 102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Lst>
                  <a:rect l="l" t="t" r="r" b="b"/>
                  <a:pathLst>
                    <a:path w="574547" h="1020603">
                      <a:moveTo>
                        <a:pt x="570548" y="601790"/>
                      </a:moveTo>
                      <a:lnTo>
                        <a:pt x="541306" y="601790"/>
                      </a:lnTo>
                      <a:cubicBezTo>
                        <a:pt x="541306" y="601313"/>
                        <a:pt x="541306" y="600742"/>
                        <a:pt x="541306" y="600266"/>
                      </a:cubicBezTo>
                      <a:lnTo>
                        <a:pt x="541306" y="549497"/>
                      </a:lnTo>
                      <a:lnTo>
                        <a:pt x="533686" y="549497"/>
                      </a:lnTo>
                      <a:lnTo>
                        <a:pt x="533686" y="600266"/>
                      </a:lnTo>
                      <a:cubicBezTo>
                        <a:pt x="530066" y="602075"/>
                        <a:pt x="517398" y="603885"/>
                        <a:pt x="497872" y="605504"/>
                      </a:cubicBezTo>
                      <a:lnTo>
                        <a:pt x="497872" y="581787"/>
                      </a:lnTo>
                      <a:cubicBezTo>
                        <a:pt x="497872" y="579501"/>
                        <a:pt x="496348" y="577787"/>
                        <a:pt x="494252" y="577787"/>
                      </a:cubicBezTo>
                      <a:cubicBezTo>
                        <a:pt x="492538" y="577787"/>
                        <a:pt x="491014" y="579501"/>
                        <a:pt x="491014" y="581787"/>
                      </a:cubicBezTo>
                      <a:lnTo>
                        <a:pt x="491014" y="605885"/>
                      </a:lnTo>
                      <a:cubicBezTo>
                        <a:pt x="491014" y="605885"/>
                        <a:pt x="491014" y="605885"/>
                        <a:pt x="491014" y="605885"/>
                      </a:cubicBezTo>
                      <a:cubicBezTo>
                        <a:pt x="465773" y="607695"/>
                        <a:pt x="430911" y="609219"/>
                        <a:pt x="389192" y="610172"/>
                      </a:cubicBezTo>
                      <a:cubicBezTo>
                        <a:pt x="389192" y="609886"/>
                        <a:pt x="389192" y="609600"/>
                        <a:pt x="389192" y="609314"/>
                      </a:cubicBezTo>
                      <a:lnTo>
                        <a:pt x="389192" y="579977"/>
                      </a:lnTo>
                      <a:cubicBezTo>
                        <a:pt x="389192" y="578263"/>
                        <a:pt x="389192" y="576358"/>
                        <a:pt x="385382" y="576358"/>
                      </a:cubicBezTo>
                      <a:cubicBezTo>
                        <a:pt x="383000" y="576358"/>
                        <a:pt x="381191" y="578263"/>
                        <a:pt x="381191" y="579977"/>
                      </a:cubicBezTo>
                      <a:lnTo>
                        <a:pt x="381191" y="609314"/>
                      </a:lnTo>
                      <a:cubicBezTo>
                        <a:pt x="381191" y="609314"/>
                        <a:pt x="381286" y="609981"/>
                        <a:pt x="381476" y="610362"/>
                      </a:cubicBezTo>
                      <a:cubicBezTo>
                        <a:pt x="360712" y="610743"/>
                        <a:pt x="338328" y="611029"/>
                        <a:pt x="314801" y="611124"/>
                      </a:cubicBezTo>
                      <a:lnTo>
                        <a:pt x="314801" y="574358"/>
                      </a:lnTo>
                      <a:cubicBezTo>
                        <a:pt x="314801" y="572643"/>
                        <a:pt x="313182" y="570929"/>
                        <a:pt x="311563" y="570929"/>
                      </a:cubicBezTo>
                      <a:cubicBezTo>
                        <a:pt x="309753" y="570929"/>
                        <a:pt x="308134" y="572643"/>
                        <a:pt x="308134" y="574358"/>
                      </a:cubicBezTo>
                      <a:lnTo>
                        <a:pt x="308134" y="611219"/>
                      </a:lnTo>
                      <a:cubicBezTo>
                        <a:pt x="306324" y="611219"/>
                        <a:pt x="304610" y="611219"/>
                        <a:pt x="302800" y="611219"/>
                      </a:cubicBezTo>
                      <a:cubicBezTo>
                        <a:pt x="282607" y="611219"/>
                        <a:pt x="263366" y="611029"/>
                        <a:pt x="245078" y="610838"/>
                      </a:cubicBezTo>
                      <a:lnTo>
                        <a:pt x="245078" y="580073"/>
                      </a:lnTo>
                      <a:cubicBezTo>
                        <a:pt x="245078" y="576453"/>
                        <a:pt x="243269" y="576453"/>
                        <a:pt x="241554" y="576453"/>
                      </a:cubicBezTo>
                      <a:cubicBezTo>
                        <a:pt x="239268" y="576453"/>
                        <a:pt x="237458" y="576453"/>
                        <a:pt x="237458" y="580073"/>
                      </a:cubicBezTo>
                      <a:lnTo>
                        <a:pt x="237458" y="610743"/>
                      </a:lnTo>
                      <a:cubicBezTo>
                        <a:pt x="146114" y="609314"/>
                        <a:pt x="82391" y="604933"/>
                        <a:pt x="71914" y="600266"/>
                      </a:cubicBezTo>
                      <a:lnTo>
                        <a:pt x="71914" y="552641"/>
                      </a:lnTo>
                      <a:cubicBezTo>
                        <a:pt x="76581" y="553212"/>
                        <a:pt x="82296" y="553784"/>
                        <a:pt x="88964" y="554355"/>
                      </a:cubicBezTo>
                      <a:lnTo>
                        <a:pt x="88964" y="594646"/>
                      </a:lnTo>
                      <a:cubicBezTo>
                        <a:pt x="88964" y="596360"/>
                        <a:pt x="90678" y="598075"/>
                        <a:pt x="92393" y="598075"/>
                      </a:cubicBezTo>
                      <a:cubicBezTo>
                        <a:pt x="94298" y="598075"/>
                        <a:pt x="96012" y="596360"/>
                        <a:pt x="96012" y="594646"/>
                      </a:cubicBezTo>
                      <a:lnTo>
                        <a:pt x="96012" y="554927"/>
                      </a:lnTo>
                      <a:cubicBezTo>
                        <a:pt x="102965" y="555403"/>
                        <a:pt x="110871" y="555879"/>
                        <a:pt x="119920" y="556355"/>
                      </a:cubicBezTo>
                      <a:cubicBezTo>
                        <a:pt x="120587" y="556355"/>
                        <a:pt x="121349" y="556355"/>
                        <a:pt x="122015" y="556355"/>
                      </a:cubicBezTo>
                      <a:lnTo>
                        <a:pt x="122015" y="601694"/>
                      </a:lnTo>
                      <a:cubicBezTo>
                        <a:pt x="122015" y="603980"/>
                        <a:pt x="123730" y="605695"/>
                        <a:pt x="125444" y="605695"/>
                      </a:cubicBezTo>
                      <a:cubicBezTo>
                        <a:pt x="127349" y="605695"/>
                        <a:pt x="129064" y="603980"/>
                        <a:pt x="129064" y="601694"/>
                      </a:cubicBezTo>
                      <a:lnTo>
                        <a:pt x="129064" y="556641"/>
                      </a:lnTo>
                      <a:cubicBezTo>
                        <a:pt x="142113" y="557213"/>
                        <a:pt x="156210" y="557784"/>
                        <a:pt x="171260" y="558260"/>
                      </a:cubicBezTo>
                      <a:lnTo>
                        <a:pt x="171260" y="593408"/>
                      </a:lnTo>
                      <a:cubicBezTo>
                        <a:pt x="171260" y="595122"/>
                        <a:pt x="173069" y="596837"/>
                        <a:pt x="175355" y="596837"/>
                      </a:cubicBezTo>
                      <a:cubicBezTo>
                        <a:pt x="177165" y="596837"/>
                        <a:pt x="178880" y="595122"/>
                        <a:pt x="178880" y="593408"/>
                      </a:cubicBezTo>
                      <a:lnTo>
                        <a:pt x="178880" y="558546"/>
                      </a:lnTo>
                      <a:cubicBezTo>
                        <a:pt x="211550" y="559594"/>
                        <a:pt x="248031" y="560451"/>
                        <a:pt x="286036" y="560451"/>
                      </a:cubicBezTo>
                      <a:cubicBezTo>
                        <a:pt x="288893" y="560451"/>
                        <a:pt x="291751" y="560451"/>
                        <a:pt x="294704" y="560451"/>
                      </a:cubicBezTo>
                      <a:cubicBezTo>
                        <a:pt x="294704" y="560451"/>
                        <a:pt x="294704" y="560451"/>
                        <a:pt x="294799" y="560451"/>
                      </a:cubicBezTo>
                      <a:cubicBezTo>
                        <a:pt x="294799" y="560451"/>
                        <a:pt x="294799" y="560451"/>
                        <a:pt x="294799" y="560451"/>
                      </a:cubicBezTo>
                      <a:cubicBezTo>
                        <a:pt x="354044" y="560261"/>
                        <a:pt x="409956" y="558070"/>
                        <a:pt x="452152" y="556260"/>
                      </a:cubicBezTo>
                      <a:cubicBezTo>
                        <a:pt x="493776" y="554260"/>
                        <a:pt x="511207" y="551498"/>
                        <a:pt x="518541" y="548831"/>
                      </a:cubicBezTo>
                      <a:lnTo>
                        <a:pt x="518541" y="568928"/>
                      </a:lnTo>
                      <a:cubicBezTo>
                        <a:pt x="518541" y="571214"/>
                        <a:pt x="520160" y="573024"/>
                        <a:pt x="521780" y="573024"/>
                      </a:cubicBezTo>
                      <a:cubicBezTo>
                        <a:pt x="523399" y="573024"/>
                        <a:pt x="525209" y="571214"/>
                        <a:pt x="525209" y="568928"/>
                      </a:cubicBezTo>
                      <a:lnTo>
                        <a:pt x="525209" y="548640"/>
                      </a:lnTo>
                      <a:cubicBezTo>
                        <a:pt x="525209" y="547211"/>
                        <a:pt x="524542" y="546068"/>
                        <a:pt x="523589" y="545306"/>
                      </a:cubicBezTo>
                      <a:cubicBezTo>
                        <a:pt x="523875" y="544640"/>
                        <a:pt x="523875" y="544068"/>
                        <a:pt x="523875" y="543497"/>
                      </a:cubicBezTo>
                      <a:lnTo>
                        <a:pt x="523875" y="484537"/>
                      </a:lnTo>
                      <a:lnTo>
                        <a:pt x="523875" y="484537"/>
                      </a:lnTo>
                      <a:lnTo>
                        <a:pt x="523875" y="484156"/>
                      </a:lnTo>
                      <a:cubicBezTo>
                        <a:pt x="523875" y="481775"/>
                        <a:pt x="523685" y="478917"/>
                        <a:pt x="509397" y="476155"/>
                      </a:cubicBezTo>
                      <a:lnTo>
                        <a:pt x="509397" y="420815"/>
                      </a:lnTo>
                      <a:cubicBezTo>
                        <a:pt x="509397" y="420815"/>
                        <a:pt x="509397" y="420815"/>
                        <a:pt x="509397" y="420815"/>
                      </a:cubicBezTo>
                      <a:cubicBezTo>
                        <a:pt x="509397" y="418814"/>
                        <a:pt x="509111" y="415957"/>
                        <a:pt x="494538" y="413290"/>
                      </a:cubicBezTo>
                      <a:cubicBezTo>
                        <a:pt x="494252" y="413480"/>
                        <a:pt x="493967" y="413575"/>
                        <a:pt x="493586" y="413766"/>
                      </a:cubicBezTo>
                      <a:lnTo>
                        <a:pt x="493586" y="362426"/>
                      </a:lnTo>
                      <a:cubicBezTo>
                        <a:pt x="493586" y="360521"/>
                        <a:pt x="491300" y="358807"/>
                        <a:pt x="489585" y="358807"/>
                      </a:cubicBezTo>
                      <a:lnTo>
                        <a:pt x="476250" y="358807"/>
                      </a:lnTo>
                      <a:lnTo>
                        <a:pt x="476250" y="261176"/>
                      </a:lnTo>
                      <a:cubicBezTo>
                        <a:pt x="497872" y="258509"/>
                        <a:pt x="497967" y="255556"/>
                        <a:pt x="497967" y="251936"/>
                      </a:cubicBezTo>
                      <a:lnTo>
                        <a:pt x="497967" y="206788"/>
                      </a:lnTo>
                      <a:cubicBezTo>
                        <a:pt x="526637" y="203359"/>
                        <a:pt x="526733" y="200501"/>
                        <a:pt x="526733" y="197834"/>
                      </a:cubicBezTo>
                      <a:lnTo>
                        <a:pt x="526733" y="138970"/>
                      </a:lnTo>
                      <a:cubicBezTo>
                        <a:pt x="526733" y="137255"/>
                        <a:pt x="524447" y="134969"/>
                        <a:pt x="522732" y="134969"/>
                      </a:cubicBezTo>
                      <a:lnTo>
                        <a:pt x="493490" y="134969"/>
                      </a:lnTo>
                      <a:cubicBezTo>
                        <a:pt x="493490" y="134493"/>
                        <a:pt x="493490" y="133922"/>
                        <a:pt x="493490" y="133445"/>
                      </a:cubicBezTo>
                      <a:lnTo>
                        <a:pt x="493490" y="82677"/>
                      </a:lnTo>
                      <a:lnTo>
                        <a:pt x="485870" y="82677"/>
                      </a:lnTo>
                      <a:lnTo>
                        <a:pt x="485870" y="133445"/>
                      </a:lnTo>
                      <a:cubicBezTo>
                        <a:pt x="482251" y="135255"/>
                        <a:pt x="469583" y="137065"/>
                        <a:pt x="450056" y="138684"/>
                      </a:cubicBezTo>
                      <a:lnTo>
                        <a:pt x="450056" y="114967"/>
                      </a:lnTo>
                      <a:cubicBezTo>
                        <a:pt x="450056" y="112681"/>
                        <a:pt x="448532" y="110966"/>
                        <a:pt x="446437" y="110966"/>
                      </a:cubicBezTo>
                      <a:cubicBezTo>
                        <a:pt x="444722" y="110966"/>
                        <a:pt x="443198" y="112681"/>
                        <a:pt x="443198" y="114967"/>
                      </a:cubicBezTo>
                      <a:lnTo>
                        <a:pt x="443198" y="139065"/>
                      </a:lnTo>
                      <a:cubicBezTo>
                        <a:pt x="443198" y="139065"/>
                        <a:pt x="443198" y="139065"/>
                        <a:pt x="443198" y="139065"/>
                      </a:cubicBezTo>
                      <a:cubicBezTo>
                        <a:pt x="417957" y="140875"/>
                        <a:pt x="383096" y="142399"/>
                        <a:pt x="341376" y="143351"/>
                      </a:cubicBezTo>
                      <a:cubicBezTo>
                        <a:pt x="341376" y="143066"/>
                        <a:pt x="341376" y="142780"/>
                        <a:pt x="341376" y="142494"/>
                      </a:cubicBezTo>
                      <a:lnTo>
                        <a:pt x="341376" y="113157"/>
                      </a:lnTo>
                      <a:cubicBezTo>
                        <a:pt x="341376" y="111443"/>
                        <a:pt x="341376" y="109538"/>
                        <a:pt x="337566" y="109538"/>
                      </a:cubicBezTo>
                      <a:cubicBezTo>
                        <a:pt x="335185" y="109538"/>
                        <a:pt x="333375" y="111443"/>
                        <a:pt x="333375" y="113157"/>
                      </a:cubicBezTo>
                      <a:lnTo>
                        <a:pt x="333375" y="142494"/>
                      </a:lnTo>
                      <a:cubicBezTo>
                        <a:pt x="333375" y="142494"/>
                        <a:pt x="333470" y="143161"/>
                        <a:pt x="333661" y="143542"/>
                      </a:cubicBezTo>
                      <a:cubicBezTo>
                        <a:pt x="312896" y="143923"/>
                        <a:pt x="290513" y="144209"/>
                        <a:pt x="266986" y="144304"/>
                      </a:cubicBezTo>
                      <a:lnTo>
                        <a:pt x="266986" y="107537"/>
                      </a:lnTo>
                      <a:cubicBezTo>
                        <a:pt x="266986" y="105823"/>
                        <a:pt x="265367" y="104108"/>
                        <a:pt x="263747" y="104108"/>
                      </a:cubicBezTo>
                      <a:cubicBezTo>
                        <a:pt x="261938" y="104108"/>
                        <a:pt x="260318" y="105823"/>
                        <a:pt x="260318" y="107537"/>
                      </a:cubicBezTo>
                      <a:lnTo>
                        <a:pt x="260318" y="144399"/>
                      </a:lnTo>
                      <a:cubicBezTo>
                        <a:pt x="258509" y="144399"/>
                        <a:pt x="256794" y="144399"/>
                        <a:pt x="254984" y="144399"/>
                      </a:cubicBezTo>
                      <a:cubicBezTo>
                        <a:pt x="234791" y="144399"/>
                        <a:pt x="215551" y="144209"/>
                        <a:pt x="197263" y="144018"/>
                      </a:cubicBezTo>
                      <a:lnTo>
                        <a:pt x="197263" y="113252"/>
                      </a:lnTo>
                      <a:cubicBezTo>
                        <a:pt x="197263" y="109633"/>
                        <a:pt x="195453" y="109633"/>
                        <a:pt x="193739" y="109633"/>
                      </a:cubicBezTo>
                      <a:cubicBezTo>
                        <a:pt x="191453" y="109633"/>
                        <a:pt x="189643" y="109633"/>
                        <a:pt x="189643" y="113252"/>
                      </a:cubicBezTo>
                      <a:lnTo>
                        <a:pt x="189643" y="143923"/>
                      </a:lnTo>
                      <a:cubicBezTo>
                        <a:pt x="98298" y="142494"/>
                        <a:pt x="34576" y="138113"/>
                        <a:pt x="24098" y="133445"/>
                      </a:cubicBezTo>
                      <a:lnTo>
                        <a:pt x="24098" y="85820"/>
                      </a:lnTo>
                      <a:cubicBezTo>
                        <a:pt x="28766" y="86392"/>
                        <a:pt x="34481" y="86963"/>
                        <a:pt x="41148" y="87535"/>
                      </a:cubicBezTo>
                      <a:lnTo>
                        <a:pt x="41148" y="127826"/>
                      </a:lnTo>
                      <a:cubicBezTo>
                        <a:pt x="41148" y="129540"/>
                        <a:pt x="42863" y="131255"/>
                        <a:pt x="44577" y="131255"/>
                      </a:cubicBezTo>
                      <a:cubicBezTo>
                        <a:pt x="46482" y="131255"/>
                        <a:pt x="48197" y="129540"/>
                        <a:pt x="48197" y="127826"/>
                      </a:cubicBezTo>
                      <a:lnTo>
                        <a:pt x="48197" y="88106"/>
                      </a:lnTo>
                      <a:cubicBezTo>
                        <a:pt x="55150" y="88583"/>
                        <a:pt x="63056" y="89059"/>
                        <a:pt x="72104" y="89535"/>
                      </a:cubicBezTo>
                      <a:cubicBezTo>
                        <a:pt x="72771" y="89535"/>
                        <a:pt x="73533" y="89535"/>
                        <a:pt x="74200" y="89535"/>
                      </a:cubicBezTo>
                      <a:lnTo>
                        <a:pt x="74200" y="134874"/>
                      </a:lnTo>
                      <a:cubicBezTo>
                        <a:pt x="74200" y="137160"/>
                        <a:pt x="75914" y="138875"/>
                        <a:pt x="77629" y="138875"/>
                      </a:cubicBezTo>
                      <a:cubicBezTo>
                        <a:pt x="79534" y="138875"/>
                        <a:pt x="81248" y="137160"/>
                        <a:pt x="81248" y="134874"/>
                      </a:cubicBezTo>
                      <a:lnTo>
                        <a:pt x="81248" y="89821"/>
                      </a:lnTo>
                      <a:cubicBezTo>
                        <a:pt x="94298" y="90392"/>
                        <a:pt x="108395" y="90964"/>
                        <a:pt x="123444" y="91440"/>
                      </a:cubicBezTo>
                      <a:lnTo>
                        <a:pt x="123444" y="126587"/>
                      </a:lnTo>
                      <a:cubicBezTo>
                        <a:pt x="123444" y="128302"/>
                        <a:pt x="125254" y="130016"/>
                        <a:pt x="127540" y="130016"/>
                      </a:cubicBezTo>
                      <a:cubicBezTo>
                        <a:pt x="129350" y="130016"/>
                        <a:pt x="131064" y="128302"/>
                        <a:pt x="131064" y="126587"/>
                      </a:cubicBezTo>
                      <a:lnTo>
                        <a:pt x="131064" y="91726"/>
                      </a:lnTo>
                      <a:cubicBezTo>
                        <a:pt x="163735" y="92774"/>
                        <a:pt x="200216" y="93631"/>
                        <a:pt x="238220" y="93631"/>
                      </a:cubicBezTo>
                      <a:cubicBezTo>
                        <a:pt x="241078" y="93631"/>
                        <a:pt x="243935" y="93631"/>
                        <a:pt x="246888" y="93631"/>
                      </a:cubicBezTo>
                      <a:cubicBezTo>
                        <a:pt x="246888" y="93631"/>
                        <a:pt x="246888" y="93631"/>
                        <a:pt x="246983" y="93631"/>
                      </a:cubicBezTo>
                      <a:cubicBezTo>
                        <a:pt x="246983" y="93631"/>
                        <a:pt x="246983" y="93631"/>
                        <a:pt x="246983" y="93631"/>
                      </a:cubicBezTo>
                      <a:cubicBezTo>
                        <a:pt x="306229" y="93440"/>
                        <a:pt x="362141" y="91250"/>
                        <a:pt x="404336" y="89440"/>
                      </a:cubicBezTo>
                      <a:cubicBezTo>
                        <a:pt x="445961" y="87440"/>
                        <a:pt x="463391" y="84677"/>
                        <a:pt x="470725" y="82010"/>
                      </a:cubicBezTo>
                      <a:lnTo>
                        <a:pt x="470725" y="102108"/>
                      </a:lnTo>
                      <a:cubicBezTo>
                        <a:pt x="470725" y="104394"/>
                        <a:pt x="472345" y="106204"/>
                        <a:pt x="473964" y="106204"/>
                      </a:cubicBezTo>
                      <a:cubicBezTo>
                        <a:pt x="475583" y="106204"/>
                        <a:pt x="477393" y="104394"/>
                        <a:pt x="477393" y="102108"/>
                      </a:cubicBezTo>
                      <a:lnTo>
                        <a:pt x="477393" y="81820"/>
                      </a:lnTo>
                      <a:cubicBezTo>
                        <a:pt x="477393" y="80391"/>
                        <a:pt x="476726" y="79248"/>
                        <a:pt x="475774" y="78486"/>
                      </a:cubicBezTo>
                      <a:cubicBezTo>
                        <a:pt x="476060" y="77819"/>
                        <a:pt x="476060" y="77248"/>
                        <a:pt x="476060" y="76676"/>
                      </a:cubicBezTo>
                      <a:lnTo>
                        <a:pt x="476060" y="17812"/>
                      </a:lnTo>
                      <a:lnTo>
                        <a:pt x="476060" y="17812"/>
                      </a:lnTo>
                      <a:lnTo>
                        <a:pt x="476060" y="17431"/>
                      </a:lnTo>
                      <a:cubicBezTo>
                        <a:pt x="476060" y="13335"/>
                        <a:pt x="476060" y="7811"/>
                        <a:pt x="404241" y="4096"/>
                      </a:cubicBezTo>
                      <a:cubicBezTo>
                        <a:pt x="359950" y="1905"/>
                        <a:pt x="300514" y="0"/>
                        <a:pt x="238030" y="0"/>
                      </a:cubicBezTo>
                      <a:cubicBezTo>
                        <a:pt x="175546" y="0"/>
                        <a:pt x="116586" y="1905"/>
                        <a:pt x="72295" y="4096"/>
                      </a:cubicBezTo>
                      <a:cubicBezTo>
                        <a:pt x="0" y="7811"/>
                        <a:pt x="0" y="13335"/>
                        <a:pt x="0" y="17431"/>
                      </a:cubicBezTo>
                      <a:lnTo>
                        <a:pt x="0" y="17717"/>
                      </a:lnTo>
                      <a:lnTo>
                        <a:pt x="0" y="17717"/>
                      </a:lnTo>
                      <a:lnTo>
                        <a:pt x="0" y="76772"/>
                      </a:lnTo>
                      <a:cubicBezTo>
                        <a:pt x="0" y="79058"/>
                        <a:pt x="0" y="82106"/>
                        <a:pt x="17240" y="84868"/>
                      </a:cubicBezTo>
                      <a:lnTo>
                        <a:pt x="17240" y="133445"/>
                      </a:lnTo>
                      <a:cubicBezTo>
                        <a:pt x="17240" y="137827"/>
                        <a:pt x="17431" y="140875"/>
                        <a:pt x="50387" y="143637"/>
                      </a:cubicBezTo>
                      <a:lnTo>
                        <a:pt x="50387" y="184404"/>
                      </a:lnTo>
                      <a:cubicBezTo>
                        <a:pt x="22955" y="187166"/>
                        <a:pt x="22765" y="190310"/>
                        <a:pt x="22765" y="194501"/>
                      </a:cubicBezTo>
                      <a:cubicBezTo>
                        <a:pt x="22765" y="195167"/>
                        <a:pt x="22765" y="195834"/>
                        <a:pt x="23336" y="196596"/>
                      </a:cubicBezTo>
                      <a:lnTo>
                        <a:pt x="22765" y="196596"/>
                      </a:lnTo>
                      <a:lnTo>
                        <a:pt x="22765" y="243554"/>
                      </a:lnTo>
                      <a:lnTo>
                        <a:pt x="3620" y="243554"/>
                      </a:lnTo>
                      <a:cubicBezTo>
                        <a:pt x="1905" y="243554"/>
                        <a:pt x="0" y="245269"/>
                        <a:pt x="0" y="247555"/>
                      </a:cubicBezTo>
                      <a:lnTo>
                        <a:pt x="0" y="362903"/>
                      </a:lnTo>
                      <a:cubicBezTo>
                        <a:pt x="0" y="365093"/>
                        <a:pt x="0" y="368046"/>
                        <a:pt x="17336" y="370904"/>
                      </a:cubicBezTo>
                      <a:lnTo>
                        <a:pt x="17336" y="420815"/>
                      </a:lnTo>
                      <a:cubicBezTo>
                        <a:pt x="17336" y="423196"/>
                        <a:pt x="17431" y="426053"/>
                        <a:pt x="33147" y="428720"/>
                      </a:cubicBezTo>
                      <a:lnTo>
                        <a:pt x="33147" y="469773"/>
                      </a:lnTo>
                      <a:cubicBezTo>
                        <a:pt x="24194" y="473012"/>
                        <a:pt x="18288" y="476250"/>
                        <a:pt x="17812" y="477679"/>
                      </a:cubicBezTo>
                      <a:cubicBezTo>
                        <a:pt x="17336" y="479108"/>
                        <a:pt x="17336" y="480250"/>
                        <a:pt x="17336" y="480441"/>
                      </a:cubicBezTo>
                      <a:cubicBezTo>
                        <a:pt x="17336" y="480441"/>
                        <a:pt x="17336" y="480441"/>
                        <a:pt x="17336" y="480441"/>
                      </a:cubicBezTo>
                      <a:lnTo>
                        <a:pt x="17336" y="537782"/>
                      </a:lnTo>
                      <a:cubicBezTo>
                        <a:pt x="17336" y="541877"/>
                        <a:pt x="17526" y="545306"/>
                        <a:pt x="51816" y="548259"/>
                      </a:cubicBezTo>
                      <a:cubicBezTo>
                        <a:pt x="54293" y="549307"/>
                        <a:pt x="58388" y="550450"/>
                        <a:pt x="64961" y="551498"/>
                      </a:cubicBezTo>
                      <a:lnTo>
                        <a:pt x="64961" y="600075"/>
                      </a:lnTo>
                      <a:cubicBezTo>
                        <a:pt x="64961" y="604457"/>
                        <a:pt x="65151" y="607505"/>
                        <a:pt x="98108" y="610267"/>
                      </a:cubicBezTo>
                      <a:lnTo>
                        <a:pt x="98108" y="651034"/>
                      </a:lnTo>
                      <a:cubicBezTo>
                        <a:pt x="70676" y="653796"/>
                        <a:pt x="70485" y="656939"/>
                        <a:pt x="70485" y="661130"/>
                      </a:cubicBezTo>
                      <a:cubicBezTo>
                        <a:pt x="70485" y="661797"/>
                        <a:pt x="70485" y="662464"/>
                        <a:pt x="71057" y="663226"/>
                      </a:cubicBezTo>
                      <a:lnTo>
                        <a:pt x="70485" y="663226"/>
                      </a:lnTo>
                      <a:lnTo>
                        <a:pt x="70485" y="710184"/>
                      </a:lnTo>
                      <a:lnTo>
                        <a:pt x="51245" y="710184"/>
                      </a:lnTo>
                      <a:cubicBezTo>
                        <a:pt x="49530" y="710184"/>
                        <a:pt x="47625" y="711899"/>
                        <a:pt x="47625" y="714185"/>
                      </a:cubicBezTo>
                      <a:lnTo>
                        <a:pt x="47625" y="829532"/>
                      </a:lnTo>
                      <a:cubicBezTo>
                        <a:pt x="47625" y="831723"/>
                        <a:pt x="47625" y="834676"/>
                        <a:pt x="64961" y="837533"/>
                      </a:cubicBezTo>
                      <a:lnTo>
                        <a:pt x="64961" y="887444"/>
                      </a:lnTo>
                      <a:cubicBezTo>
                        <a:pt x="64961" y="889826"/>
                        <a:pt x="65056" y="892683"/>
                        <a:pt x="80772" y="895350"/>
                      </a:cubicBezTo>
                      <a:lnTo>
                        <a:pt x="80772" y="936403"/>
                      </a:lnTo>
                      <a:cubicBezTo>
                        <a:pt x="71819" y="939641"/>
                        <a:pt x="65913" y="942880"/>
                        <a:pt x="65437" y="944309"/>
                      </a:cubicBezTo>
                      <a:cubicBezTo>
                        <a:pt x="64961" y="945737"/>
                        <a:pt x="64961" y="946880"/>
                        <a:pt x="64961" y="947071"/>
                      </a:cubicBezTo>
                      <a:cubicBezTo>
                        <a:pt x="64961" y="947071"/>
                        <a:pt x="64961" y="947071"/>
                        <a:pt x="64961" y="947071"/>
                      </a:cubicBezTo>
                      <a:lnTo>
                        <a:pt x="64961" y="1004411"/>
                      </a:lnTo>
                      <a:cubicBezTo>
                        <a:pt x="64961" y="1009650"/>
                        <a:pt x="64961" y="1013746"/>
                        <a:pt x="136589" y="1017175"/>
                      </a:cubicBezTo>
                      <a:cubicBezTo>
                        <a:pt x="181070" y="1020604"/>
                        <a:pt x="239935" y="1020604"/>
                        <a:pt x="302895" y="1020604"/>
                      </a:cubicBezTo>
                      <a:cubicBezTo>
                        <a:pt x="365855" y="1020604"/>
                        <a:pt x="424720" y="1020604"/>
                        <a:pt x="469011" y="1017175"/>
                      </a:cubicBezTo>
                      <a:cubicBezTo>
                        <a:pt x="541401" y="1013746"/>
                        <a:pt x="541401" y="1009555"/>
                        <a:pt x="541401" y="1004411"/>
                      </a:cubicBezTo>
                      <a:lnTo>
                        <a:pt x="541401" y="954024"/>
                      </a:lnTo>
                      <a:cubicBezTo>
                        <a:pt x="557117" y="951357"/>
                        <a:pt x="557213" y="949262"/>
                        <a:pt x="557213" y="947071"/>
                      </a:cubicBezTo>
                      <a:lnTo>
                        <a:pt x="557213" y="887444"/>
                      </a:lnTo>
                      <a:cubicBezTo>
                        <a:pt x="557213" y="887444"/>
                        <a:pt x="557213" y="887444"/>
                        <a:pt x="557213" y="887444"/>
                      </a:cubicBezTo>
                      <a:cubicBezTo>
                        <a:pt x="557213" y="885444"/>
                        <a:pt x="556927" y="882587"/>
                        <a:pt x="542354" y="879920"/>
                      </a:cubicBezTo>
                      <a:cubicBezTo>
                        <a:pt x="542068" y="880110"/>
                        <a:pt x="541782" y="880205"/>
                        <a:pt x="541401" y="880396"/>
                      </a:cubicBezTo>
                      <a:lnTo>
                        <a:pt x="541401" y="829056"/>
                      </a:lnTo>
                      <a:cubicBezTo>
                        <a:pt x="541401" y="827151"/>
                        <a:pt x="539115" y="825437"/>
                        <a:pt x="537401" y="825437"/>
                      </a:cubicBezTo>
                      <a:lnTo>
                        <a:pt x="524066" y="825437"/>
                      </a:lnTo>
                      <a:lnTo>
                        <a:pt x="524066" y="727805"/>
                      </a:lnTo>
                      <a:cubicBezTo>
                        <a:pt x="545687" y="725138"/>
                        <a:pt x="545783" y="722186"/>
                        <a:pt x="545783" y="718566"/>
                      </a:cubicBezTo>
                      <a:lnTo>
                        <a:pt x="545783" y="673418"/>
                      </a:lnTo>
                      <a:cubicBezTo>
                        <a:pt x="574453" y="669988"/>
                        <a:pt x="574548" y="667131"/>
                        <a:pt x="574548" y="664464"/>
                      </a:cubicBezTo>
                      <a:lnTo>
                        <a:pt x="574548" y="605600"/>
                      </a:lnTo>
                      <a:cubicBezTo>
                        <a:pt x="574548" y="603885"/>
                        <a:pt x="572262" y="601599"/>
                        <a:pt x="570548" y="601599"/>
                      </a:cubicBezTo>
                      <a:close/>
                      <a:moveTo>
                        <a:pt x="18098" y="16383"/>
                      </a:moveTo>
                      <a:cubicBezTo>
                        <a:pt x="18098" y="16383"/>
                        <a:pt x="18574" y="16383"/>
                        <a:pt x="18860" y="16288"/>
                      </a:cubicBezTo>
                      <a:cubicBezTo>
                        <a:pt x="20479" y="16002"/>
                        <a:pt x="22289" y="15716"/>
                        <a:pt x="24194" y="15431"/>
                      </a:cubicBezTo>
                      <a:cubicBezTo>
                        <a:pt x="24955" y="15335"/>
                        <a:pt x="25813" y="15240"/>
                        <a:pt x="26670" y="15145"/>
                      </a:cubicBezTo>
                      <a:cubicBezTo>
                        <a:pt x="28004" y="14954"/>
                        <a:pt x="29432" y="14764"/>
                        <a:pt x="30861" y="14669"/>
                      </a:cubicBezTo>
                      <a:cubicBezTo>
                        <a:pt x="32385" y="14478"/>
                        <a:pt x="33909" y="14288"/>
                        <a:pt x="35624" y="14192"/>
                      </a:cubicBezTo>
                      <a:cubicBezTo>
                        <a:pt x="36481" y="14192"/>
                        <a:pt x="37338" y="14002"/>
                        <a:pt x="38195" y="13907"/>
                      </a:cubicBezTo>
                      <a:cubicBezTo>
                        <a:pt x="40100" y="13716"/>
                        <a:pt x="42005" y="13526"/>
                        <a:pt x="44006" y="13335"/>
                      </a:cubicBezTo>
                      <a:cubicBezTo>
                        <a:pt x="44577" y="13335"/>
                        <a:pt x="45148" y="13335"/>
                        <a:pt x="45720" y="13240"/>
                      </a:cubicBezTo>
                      <a:cubicBezTo>
                        <a:pt x="49911" y="12859"/>
                        <a:pt x="54293" y="12573"/>
                        <a:pt x="59055" y="12287"/>
                      </a:cubicBezTo>
                      <a:cubicBezTo>
                        <a:pt x="60198" y="12287"/>
                        <a:pt x="61246" y="12097"/>
                        <a:pt x="62389" y="12097"/>
                      </a:cubicBezTo>
                      <a:cubicBezTo>
                        <a:pt x="64580" y="12002"/>
                        <a:pt x="66866" y="11811"/>
                        <a:pt x="69152" y="11716"/>
                      </a:cubicBezTo>
                      <a:cubicBezTo>
                        <a:pt x="70676" y="11716"/>
                        <a:pt x="72295" y="11525"/>
                        <a:pt x="73819" y="11430"/>
                      </a:cubicBezTo>
                      <a:cubicBezTo>
                        <a:pt x="76105" y="11335"/>
                        <a:pt x="78391" y="11144"/>
                        <a:pt x="80772" y="11049"/>
                      </a:cubicBezTo>
                      <a:cubicBezTo>
                        <a:pt x="82582" y="11049"/>
                        <a:pt x="84487" y="10859"/>
                        <a:pt x="86297" y="10763"/>
                      </a:cubicBezTo>
                      <a:cubicBezTo>
                        <a:pt x="88583" y="10668"/>
                        <a:pt x="90869" y="10573"/>
                        <a:pt x="93250" y="10478"/>
                      </a:cubicBezTo>
                      <a:cubicBezTo>
                        <a:pt x="97250" y="10287"/>
                        <a:pt x="101346" y="10192"/>
                        <a:pt x="105537" y="10001"/>
                      </a:cubicBezTo>
                      <a:cubicBezTo>
                        <a:pt x="107633" y="10001"/>
                        <a:pt x="109919" y="9811"/>
                        <a:pt x="112109" y="9811"/>
                      </a:cubicBezTo>
                      <a:cubicBezTo>
                        <a:pt x="114776" y="9811"/>
                        <a:pt x="117348" y="9620"/>
                        <a:pt x="120110" y="9525"/>
                      </a:cubicBezTo>
                      <a:cubicBezTo>
                        <a:pt x="122396" y="9525"/>
                        <a:pt x="124778" y="9430"/>
                        <a:pt x="127159" y="9335"/>
                      </a:cubicBezTo>
                      <a:cubicBezTo>
                        <a:pt x="130016" y="9335"/>
                        <a:pt x="132874" y="9144"/>
                        <a:pt x="135827" y="9144"/>
                      </a:cubicBezTo>
                      <a:cubicBezTo>
                        <a:pt x="138113" y="9144"/>
                        <a:pt x="140494" y="9049"/>
                        <a:pt x="142780" y="8954"/>
                      </a:cubicBezTo>
                      <a:cubicBezTo>
                        <a:pt x="146304" y="8954"/>
                        <a:pt x="150019" y="8763"/>
                        <a:pt x="153638" y="8763"/>
                      </a:cubicBezTo>
                      <a:cubicBezTo>
                        <a:pt x="155448" y="8763"/>
                        <a:pt x="157163" y="8763"/>
                        <a:pt x="158972" y="8668"/>
                      </a:cubicBezTo>
                      <a:cubicBezTo>
                        <a:pt x="164402" y="8668"/>
                        <a:pt x="169926" y="8477"/>
                        <a:pt x="175546" y="8382"/>
                      </a:cubicBezTo>
                      <a:cubicBezTo>
                        <a:pt x="177356" y="8382"/>
                        <a:pt x="179356" y="8382"/>
                        <a:pt x="181166" y="8382"/>
                      </a:cubicBezTo>
                      <a:cubicBezTo>
                        <a:pt x="185261" y="8382"/>
                        <a:pt x="189452" y="8382"/>
                        <a:pt x="193643" y="8287"/>
                      </a:cubicBezTo>
                      <a:cubicBezTo>
                        <a:pt x="195834" y="8287"/>
                        <a:pt x="198025" y="8287"/>
                        <a:pt x="200120" y="8287"/>
                      </a:cubicBezTo>
                      <a:cubicBezTo>
                        <a:pt x="204406" y="8287"/>
                        <a:pt x="208788" y="8287"/>
                        <a:pt x="213169" y="8287"/>
                      </a:cubicBezTo>
                      <a:cubicBezTo>
                        <a:pt x="215075" y="8287"/>
                        <a:pt x="216980" y="8287"/>
                        <a:pt x="218980" y="8287"/>
                      </a:cubicBezTo>
                      <a:cubicBezTo>
                        <a:pt x="225362" y="8287"/>
                        <a:pt x="231743" y="8287"/>
                        <a:pt x="238316" y="8287"/>
                      </a:cubicBezTo>
                      <a:cubicBezTo>
                        <a:pt x="244888" y="8287"/>
                        <a:pt x="251079" y="8287"/>
                        <a:pt x="257270" y="8287"/>
                      </a:cubicBezTo>
                      <a:cubicBezTo>
                        <a:pt x="259175" y="8287"/>
                        <a:pt x="260985" y="8287"/>
                        <a:pt x="262890" y="8287"/>
                      </a:cubicBezTo>
                      <a:cubicBezTo>
                        <a:pt x="267272" y="8287"/>
                        <a:pt x="271558" y="8287"/>
                        <a:pt x="275844" y="8287"/>
                      </a:cubicBezTo>
                      <a:cubicBezTo>
                        <a:pt x="277940" y="8287"/>
                        <a:pt x="280035" y="8287"/>
                        <a:pt x="282131" y="8287"/>
                      </a:cubicBezTo>
                      <a:cubicBezTo>
                        <a:pt x="286417" y="8287"/>
                        <a:pt x="290608" y="8287"/>
                        <a:pt x="294799" y="8382"/>
                      </a:cubicBezTo>
                      <a:cubicBezTo>
                        <a:pt x="296513" y="8382"/>
                        <a:pt x="298228" y="8382"/>
                        <a:pt x="299942" y="8382"/>
                      </a:cubicBezTo>
                      <a:cubicBezTo>
                        <a:pt x="305562" y="8382"/>
                        <a:pt x="311182" y="8573"/>
                        <a:pt x="316611" y="8668"/>
                      </a:cubicBezTo>
                      <a:cubicBezTo>
                        <a:pt x="318040" y="8668"/>
                        <a:pt x="319373" y="8668"/>
                        <a:pt x="320707" y="8668"/>
                      </a:cubicBezTo>
                      <a:cubicBezTo>
                        <a:pt x="324803" y="8668"/>
                        <a:pt x="328803" y="8858"/>
                        <a:pt x="332804" y="8954"/>
                      </a:cubicBezTo>
                      <a:cubicBezTo>
                        <a:pt x="334804" y="8954"/>
                        <a:pt x="336804" y="8954"/>
                        <a:pt x="338900" y="9049"/>
                      </a:cubicBezTo>
                      <a:cubicBezTo>
                        <a:pt x="342233" y="9049"/>
                        <a:pt x="345472" y="9239"/>
                        <a:pt x="348615" y="9335"/>
                      </a:cubicBezTo>
                      <a:cubicBezTo>
                        <a:pt x="350615" y="9335"/>
                        <a:pt x="352616" y="9430"/>
                        <a:pt x="354521" y="9525"/>
                      </a:cubicBezTo>
                      <a:cubicBezTo>
                        <a:pt x="357950" y="9620"/>
                        <a:pt x="361283" y="9716"/>
                        <a:pt x="364522" y="9811"/>
                      </a:cubicBezTo>
                      <a:cubicBezTo>
                        <a:pt x="366046" y="9811"/>
                        <a:pt x="367570" y="9906"/>
                        <a:pt x="369094" y="10001"/>
                      </a:cubicBezTo>
                      <a:cubicBezTo>
                        <a:pt x="373666" y="10192"/>
                        <a:pt x="378047" y="10287"/>
                        <a:pt x="382334" y="10478"/>
                      </a:cubicBezTo>
                      <a:cubicBezTo>
                        <a:pt x="383858" y="10478"/>
                        <a:pt x="385382" y="10573"/>
                        <a:pt x="386906" y="10668"/>
                      </a:cubicBezTo>
                      <a:cubicBezTo>
                        <a:pt x="389763" y="10763"/>
                        <a:pt x="392525" y="10954"/>
                        <a:pt x="395192" y="11049"/>
                      </a:cubicBezTo>
                      <a:cubicBezTo>
                        <a:pt x="396907" y="11049"/>
                        <a:pt x="398621" y="11239"/>
                        <a:pt x="400241" y="11335"/>
                      </a:cubicBezTo>
                      <a:cubicBezTo>
                        <a:pt x="402717" y="11430"/>
                        <a:pt x="405194" y="11621"/>
                        <a:pt x="407480" y="11716"/>
                      </a:cubicBezTo>
                      <a:cubicBezTo>
                        <a:pt x="409004" y="11716"/>
                        <a:pt x="410528" y="11906"/>
                        <a:pt x="411956" y="12002"/>
                      </a:cubicBezTo>
                      <a:cubicBezTo>
                        <a:pt x="414814" y="12192"/>
                        <a:pt x="417576" y="12383"/>
                        <a:pt x="420243" y="12573"/>
                      </a:cubicBezTo>
                      <a:cubicBezTo>
                        <a:pt x="421100" y="12573"/>
                        <a:pt x="421958" y="12668"/>
                        <a:pt x="422720" y="12764"/>
                      </a:cubicBezTo>
                      <a:cubicBezTo>
                        <a:pt x="426053" y="13049"/>
                        <a:pt x="429197" y="13240"/>
                        <a:pt x="432245" y="13526"/>
                      </a:cubicBezTo>
                      <a:cubicBezTo>
                        <a:pt x="433197" y="13526"/>
                        <a:pt x="434150" y="13716"/>
                        <a:pt x="435102" y="13811"/>
                      </a:cubicBezTo>
                      <a:cubicBezTo>
                        <a:pt x="437198" y="14002"/>
                        <a:pt x="439293" y="14192"/>
                        <a:pt x="441293" y="14383"/>
                      </a:cubicBezTo>
                      <a:cubicBezTo>
                        <a:pt x="442150" y="14383"/>
                        <a:pt x="442913" y="14573"/>
                        <a:pt x="443770" y="14669"/>
                      </a:cubicBezTo>
                      <a:cubicBezTo>
                        <a:pt x="446246" y="14954"/>
                        <a:pt x="448532" y="15240"/>
                        <a:pt x="450628" y="15526"/>
                      </a:cubicBezTo>
                      <a:cubicBezTo>
                        <a:pt x="450723" y="15526"/>
                        <a:pt x="450914" y="15526"/>
                        <a:pt x="451009" y="15526"/>
                      </a:cubicBezTo>
                      <a:cubicBezTo>
                        <a:pt x="455962" y="16193"/>
                        <a:pt x="460153" y="16955"/>
                        <a:pt x="463296" y="17717"/>
                      </a:cubicBezTo>
                      <a:cubicBezTo>
                        <a:pt x="461677" y="18098"/>
                        <a:pt x="459772" y="18383"/>
                        <a:pt x="457676" y="18669"/>
                      </a:cubicBezTo>
                      <a:cubicBezTo>
                        <a:pt x="456152" y="18860"/>
                        <a:pt x="454438" y="19145"/>
                        <a:pt x="452628" y="19336"/>
                      </a:cubicBezTo>
                      <a:cubicBezTo>
                        <a:pt x="451961" y="19336"/>
                        <a:pt x="451390" y="19526"/>
                        <a:pt x="450628" y="19622"/>
                      </a:cubicBezTo>
                      <a:cubicBezTo>
                        <a:pt x="448913" y="19812"/>
                        <a:pt x="447008" y="20003"/>
                        <a:pt x="445103" y="20193"/>
                      </a:cubicBezTo>
                      <a:cubicBezTo>
                        <a:pt x="444056" y="20288"/>
                        <a:pt x="443103" y="20384"/>
                        <a:pt x="441960" y="20479"/>
                      </a:cubicBezTo>
                      <a:cubicBezTo>
                        <a:pt x="440626" y="20574"/>
                        <a:pt x="439198" y="20765"/>
                        <a:pt x="437769" y="20860"/>
                      </a:cubicBezTo>
                      <a:cubicBezTo>
                        <a:pt x="435388" y="21050"/>
                        <a:pt x="433102" y="21241"/>
                        <a:pt x="430530" y="21527"/>
                      </a:cubicBezTo>
                      <a:cubicBezTo>
                        <a:pt x="405289" y="23527"/>
                        <a:pt x="369380" y="25146"/>
                        <a:pt x="326041" y="26099"/>
                      </a:cubicBezTo>
                      <a:cubicBezTo>
                        <a:pt x="325184" y="26099"/>
                        <a:pt x="324326" y="26099"/>
                        <a:pt x="323469" y="26099"/>
                      </a:cubicBezTo>
                      <a:cubicBezTo>
                        <a:pt x="319850" y="26099"/>
                        <a:pt x="316135" y="26289"/>
                        <a:pt x="312420" y="26289"/>
                      </a:cubicBezTo>
                      <a:cubicBezTo>
                        <a:pt x="310515" y="26289"/>
                        <a:pt x="308610" y="26289"/>
                        <a:pt x="306705" y="26289"/>
                      </a:cubicBezTo>
                      <a:cubicBezTo>
                        <a:pt x="302228" y="26289"/>
                        <a:pt x="297752" y="26384"/>
                        <a:pt x="293180" y="26480"/>
                      </a:cubicBezTo>
                      <a:cubicBezTo>
                        <a:pt x="289274" y="26480"/>
                        <a:pt x="285464" y="26575"/>
                        <a:pt x="281464" y="26575"/>
                      </a:cubicBezTo>
                      <a:cubicBezTo>
                        <a:pt x="279178" y="26575"/>
                        <a:pt x="276892" y="26575"/>
                        <a:pt x="274511" y="26575"/>
                      </a:cubicBezTo>
                      <a:cubicBezTo>
                        <a:pt x="270510" y="26575"/>
                        <a:pt x="266510" y="26575"/>
                        <a:pt x="262414" y="26575"/>
                      </a:cubicBezTo>
                      <a:cubicBezTo>
                        <a:pt x="260414" y="26575"/>
                        <a:pt x="258509" y="26575"/>
                        <a:pt x="256508" y="26575"/>
                      </a:cubicBezTo>
                      <a:cubicBezTo>
                        <a:pt x="250412" y="26575"/>
                        <a:pt x="244221" y="26575"/>
                        <a:pt x="238030" y="26575"/>
                      </a:cubicBezTo>
                      <a:cubicBezTo>
                        <a:pt x="231839" y="26575"/>
                        <a:pt x="225457" y="26575"/>
                        <a:pt x="219266" y="26575"/>
                      </a:cubicBezTo>
                      <a:cubicBezTo>
                        <a:pt x="217265" y="26575"/>
                        <a:pt x="215170" y="26575"/>
                        <a:pt x="213169" y="26575"/>
                      </a:cubicBezTo>
                      <a:cubicBezTo>
                        <a:pt x="209074" y="26575"/>
                        <a:pt x="204978" y="26575"/>
                        <a:pt x="200978" y="26575"/>
                      </a:cubicBezTo>
                      <a:cubicBezTo>
                        <a:pt x="198596" y="26575"/>
                        <a:pt x="196215" y="26575"/>
                        <a:pt x="193834" y="26575"/>
                      </a:cubicBezTo>
                      <a:cubicBezTo>
                        <a:pt x="190024" y="26575"/>
                        <a:pt x="186214" y="26575"/>
                        <a:pt x="182404" y="26480"/>
                      </a:cubicBezTo>
                      <a:cubicBezTo>
                        <a:pt x="177546" y="26480"/>
                        <a:pt x="172784" y="26384"/>
                        <a:pt x="168021" y="26289"/>
                      </a:cubicBezTo>
                      <a:cubicBezTo>
                        <a:pt x="166211" y="26289"/>
                        <a:pt x="164402" y="26289"/>
                        <a:pt x="162687" y="26289"/>
                      </a:cubicBezTo>
                      <a:cubicBezTo>
                        <a:pt x="158782" y="26289"/>
                        <a:pt x="154972" y="26194"/>
                        <a:pt x="151257" y="26099"/>
                      </a:cubicBezTo>
                      <a:cubicBezTo>
                        <a:pt x="150495" y="26099"/>
                        <a:pt x="149828" y="26099"/>
                        <a:pt x="149066" y="26099"/>
                      </a:cubicBezTo>
                      <a:cubicBezTo>
                        <a:pt x="105442" y="25146"/>
                        <a:pt x="69533" y="23622"/>
                        <a:pt x="44672" y="21622"/>
                      </a:cubicBezTo>
                      <a:cubicBezTo>
                        <a:pt x="44577" y="21622"/>
                        <a:pt x="44387" y="21622"/>
                        <a:pt x="44196" y="21622"/>
                      </a:cubicBezTo>
                      <a:cubicBezTo>
                        <a:pt x="41720" y="21431"/>
                        <a:pt x="39529" y="21241"/>
                        <a:pt x="37338" y="21050"/>
                      </a:cubicBezTo>
                      <a:cubicBezTo>
                        <a:pt x="35909" y="20955"/>
                        <a:pt x="34290" y="20765"/>
                        <a:pt x="32957" y="20669"/>
                      </a:cubicBezTo>
                      <a:cubicBezTo>
                        <a:pt x="32004" y="20574"/>
                        <a:pt x="31147" y="20479"/>
                        <a:pt x="30290" y="20384"/>
                      </a:cubicBezTo>
                      <a:cubicBezTo>
                        <a:pt x="28289" y="20193"/>
                        <a:pt x="26384" y="20003"/>
                        <a:pt x="24575" y="19717"/>
                      </a:cubicBezTo>
                      <a:cubicBezTo>
                        <a:pt x="24003" y="19717"/>
                        <a:pt x="23432" y="19526"/>
                        <a:pt x="22860" y="19431"/>
                      </a:cubicBezTo>
                      <a:cubicBezTo>
                        <a:pt x="21146" y="19241"/>
                        <a:pt x="19336" y="18955"/>
                        <a:pt x="17907" y="18669"/>
                      </a:cubicBezTo>
                      <a:cubicBezTo>
                        <a:pt x="15907" y="18383"/>
                        <a:pt x="14097" y="18002"/>
                        <a:pt x="12573" y="17717"/>
                      </a:cubicBezTo>
                      <a:cubicBezTo>
                        <a:pt x="14002" y="17336"/>
                        <a:pt x="15716" y="16955"/>
                        <a:pt x="17621" y="16669"/>
                      </a:cubicBezTo>
                      <a:close/>
                      <a:moveTo>
                        <a:pt x="7620" y="74962"/>
                      </a:moveTo>
                      <a:lnTo>
                        <a:pt x="7620" y="23527"/>
                      </a:lnTo>
                      <a:cubicBezTo>
                        <a:pt x="10954" y="24479"/>
                        <a:pt x="15907" y="25527"/>
                        <a:pt x="22860" y="26480"/>
                      </a:cubicBezTo>
                      <a:lnTo>
                        <a:pt x="22860" y="68485"/>
                      </a:lnTo>
                      <a:cubicBezTo>
                        <a:pt x="22860" y="70580"/>
                        <a:pt x="24765" y="72485"/>
                        <a:pt x="26480" y="72485"/>
                      </a:cubicBezTo>
                      <a:cubicBezTo>
                        <a:pt x="28670" y="72485"/>
                        <a:pt x="30385" y="70580"/>
                        <a:pt x="30385" y="68485"/>
                      </a:cubicBezTo>
                      <a:lnTo>
                        <a:pt x="30385" y="27432"/>
                      </a:lnTo>
                      <a:cubicBezTo>
                        <a:pt x="37624" y="28289"/>
                        <a:pt x="46577" y="29051"/>
                        <a:pt x="57722" y="29718"/>
                      </a:cubicBezTo>
                      <a:lnTo>
                        <a:pt x="57722" y="75914"/>
                      </a:lnTo>
                      <a:cubicBezTo>
                        <a:pt x="57722" y="77629"/>
                        <a:pt x="57722" y="79534"/>
                        <a:pt x="61627" y="79534"/>
                      </a:cubicBezTo>
                      <a:cubicBezTo>
                        <a:pt x="63341" y="79534"/>
                        <a:pt x="65056" y="77629"/>
                        <a:pt x="65056" y="75914"/>
                      </a:cubicBezTo>
                      <a:lnTo>
                        <a:pt x="65056" y="30194"/>
                      </a:lnTo>
                      <a:cubicBezTo>
                        <a:pt x="67437" y="30290"/>
                        <a:pt x="69723" y="30480"/>
                        <a:pt x="72295" y="30575"/>
                      </a:cubicBezTo>
                      <a:cubicBezTo>
                        <a:pt x="83153" y="30956"/>
                        <a:pt x="94964" y="31433"/>
                        <a:pt x="107442" y="31814"/>
                      </a:cubicBezTo>
                      <a:lnTo>
                        <a:pt x="107442" y="66675"/>
                      </a:lnTo>
                      <a:cubicBezTo>
                        <a:pt x="107442" y="68580"/>
                        <a:pt x="109061" y="70676"/>
                        <a:pt x="110871" y="70676"/>
                      </a:cubicBezTo>
                      <a:cubicBezTo>
                        <a:pt x="112490" y="70676"/>
                        <a:pt x="114109" y="68580"/>
                        <a:pt x="114109" y="66675"/>
                      </a:cubicBezTo>
                      <a:lnTo>
                        <a:pt x="114109" y="32004"/>
                      </a:lnTo>
                      <a:cubicBezTo>
                        <a:pt x="150971" y="33147"/>
                        <a:pt x="193643" y="34100"/>
                        <a:pt x="238411" y="34100"/>
                      </a:cubicBezTo>
                      <a:cubicBezTo>
                        <a:pt x="300895" y="34100"/>
                        <a:pt x="360331" y="32290"/>
                        <a:pt x="404622" y="30575"/>
                      </a:cubicBezTo>
                      <a:cubicBezTo>
                        <a:pt x="427577" y="29337"/>
                        <a:pt x="443103" y="27908"/>
                        <a:pt x="453771" y="26480"/>
                      </a:cubicBezTo>
                      <a:lnTo>
                        <a:pt x="453771" y="44958"/>
                      </a:lnTo>
                      <a:cubicBezTo>
                        <a:pt x="453771" y="46863"/>
                        <a:pt x="455581" y="49054"/>
                        <a:pt x="457581" y="49054"/>
                      </a:cubicBezTo>
                      <a:cubicBezTo>
                        <a:pt x="459962" y="49054"/>
                        <a:pt x="461772" y="46958"/>
                        <a:pt x="461772" y="44958"/>
                      </a:cubicBezTo>
                      <a:lnTo>
                        <a:pt x="461772" y="25241"/>
                      </a:lnTo>
                      <a:cubicBezTo>
                        <a:pt x="464725" y="24670"/>
                        <a:pt x="467201" y="24098"/>
                        <a:pt x="469011" y="23527"/>
                      </a:cubicBezTo>
                      <a:lnTo>
                        <a:pt x="469011" y="75057"/>
                      </a:lnTo>
                      <a:cubicBezTo>
                        <a:pt x="464915" y="76772"/>
                        <a:pt x="452723" y="78486"/>
                        <a:pt x="434150" y="80105"/>
                      </a:cubicBezTo>
                      <a:lnTo>
                        <a:pt x="434150" y="57436"/>
                      </a:lnTo>
                      <a:cubicBezTo>
                        <a:pt x="434150" y="55531"/>
                        <a:pt x="432245" y="53721"/>
                        <a:pt x="430340" y="53721"/>
                      </a:cubicBezTo>
                      <a:cubicBezTo>
                        <a:pt x="428435" y="53721"/>
                        <a:pt x="426339" y="55436"/>
                        <a:pt x="426339" y="57436"/>
                      </a:cubicBezTo>
                      <a:lnTo>
                        <a:pt x="426339" y="80677"/>
                      </a:lnTo>
                      <a:cubicBezTo>
                        <a:pt x="401098" y="82582"/>
                        <a:pt x="366236" y="84201"/>
                        <a:pt x="324231" y="85153"/>
                      </a:cubicBezTo>
                      <a:cubicBezTo>
                        <a:pt x="324231" y="84868"/>
                        <a:pt x="324422" y="84582"/>
                        <a:pt x="324422" y="84296"/>
                      </a:cubicBezTo>
                      <a:lnTo>
                        <a:pt x="324422" y="54007"/>
                      </a:lnTo>
                      <a:cubicBezTo>
                        <a:pt x="324422" y="52197"/>
                        <a:pt x="322802" y="50483"/>
                        <a:pt x="321183" y="50483"/>
                      </a:cubicBezTo>
                      <a:cubicBezTo>
                        <a:pt x="319564" y="50483"/>
                        <a:pt x="317754" y="52292"/>
                        <a:pt x="317754" y="54007"/>
                      </a:cubicBezTo>
                      <a:lnTo>
                        <a:pt x="317754" y="84296"/>
                      </a:lnTo>
                      <a:cubicBezTo>
                        <a:pt x="317754" y="84296"/>
                        <a:pt x="317849" y="84963"/>
                        <a:pt x="317945" y="85249"/>
                      </a:cubicBezTo>
                      <a:cubicBezTo>
                        <a:pt x="297180" y="85725"/>
                        <a:pt x="274892" y="85916"/>
                        <a:pt x="251269" y="86011"/>
                      </a:cubicBezTo>
                      <a:lnTo>
                        <a:pt x="251269" y="48578"/>
                      </a:lnTo>
                      <a:cubicBezTo>
                        <a:pt x="251269" y="46482"/>
                        <a:pt x="249460" y="44577"/>
                        <a:pt x="247174" y="44577"/>
                      </a:cubicBezTo>
                      <a:cubicBezTo>
                        <a:pt x="243650" y="44577"/>
                        <a:pt x="243650" y="46482"/>
                        <a:pt x="243650" y="48578"/>
                      </a:cubicBezTo>
                      <a:lnTo>
                        <a:pt x="243650" y="86106"/>
                      </a:lnTo>
                      <a:cubicBezTo>
                        <a:pt x="241935" y="86106"/>
                        <a:pt x="240221" y="86106"/>
                        <a:pt x="238411" y="86106"/>
                      </a:cubicBezTo>
                      <a:cubicBezTo>
                        <a:pt x="217742" y="86106"/>
                        <a:pt x="198120" y="85916"/>
                        <a:pt x="179356" y="85630"/>
                      </a:cubicBezTo>
                      <a:cubicBezTo>
                        <a:pt x="179356" y="85630"/>
                        <a:pt x="179356" y="85534"/>
                        <a:pt x="179356" y="85439"/>
                      </a:cubicBezTo>
                      <a:lnTo>
                        <a:pt x="179356" y="53816"/>
                      </a:lnTo>
                      <a:cubicBezTo>
                        <a:pt x="179356" y="52102"/>
                        <a:pt x="177451" y="50387"/>
                        <a:pt x="175355" y="50387"/>
                      </a:cubicBezTo>
                      <a:cubicBezTo>
                        <a:pt x="173450" y="50387"/>
                        <a:pt x="171545" y="52102"/>
                        <a:pt x="171545" y="53816"/>
                      </a:cubicBezTo>
                      <a:lnTo>
                        <a:pt x="171545" y="85439"/>
                      </a:lnTo>
                      <a:cubicBezTo>
                        <a:pt x="171545" y="85439"/>
                        <a:pt x="171545" y="85439"/>
                        <a:pt x="171545" y="85439"/>
                      </a:cubicBezTo>
                      <a:cubicBezTo>
                        <a:pt x="119920" y="84582"/>
                        <a:pt x="77248" y="82677"/>
                        <a:pt x="48101" y="80391"/>
                      </a:cubicBezTo>
                      <a:cubicBezTo>
                        <a:pt x="47625" y="78772"/>
                        <a:pt x="46196" y="77534"/>
                        <a:pt x="44768" y="77534"/>
                      </a:cubicBezTo>
                      <a:cubicBezTo>
                        <a:pt x="43529" y="77534"/>
                        <a:pt x="42386" y="78486"/>
                        <a:pt x="41720" y="79915"/>
                      </a:cubicBezTo>
                      <a:cubicBezTo>
                        <a:pt x="23051" y="78296"/>
                        <a:pt x="11049" y="76581"/>
                        <a:pt x="7525" y="74867"/>
                      </a:cubicBezTo>
                      <a:close/>
                      <a:moveTo>
                        <a:pt x="127635" y="533781"/>
                      </a:moveTo>
                      <a:cubicBezTo>
                        <a:pt x="129445" y="533781"/>
                        <a:pt x="131159" y="531876"/>
                        <a:pt x="131159" y="530162"/>
                      </a:cubicBezTo>
                      <a:lnTo>
                        <a:pt x="131159" y="495110"/>
                      </a:lnTo>
                      <a:cubicBezTo>
                        <a:pt x="168021" y="496253"/>
                        <a:pt x="210503" y="497110"/>
                        <a:pt x="255175" y="497110"/>
                      </a:cubicBezTo>
                      <a:cubicBezTo>
                        <a:pt x="258032" y="497110"/>
                        <a:pt x="260890" y="497110"/>
                        <a:pt x="263747" y="497110"/>
                      </a:cubicBezTo>
                      <a:cubicBezTo>
                        <a:pt x="266319" y="497110"/>
                        <a:pt x="268891" y="497110"/>
                        <a:pt x="271558" y="497110"/>
                      </a:cubicBezTo>
                      <a:cubicBezTo>
                        <a:pt x="274415" y="497110"/>
                        <a:pt x="277273" y="497110"/>
                        <a:pt x="280130" y="497110"/>
                      </a:cubicBezTo>
                      <a:cubicBezTo>
                        <a:pt x="280130" y="497110"/>
                        <a:pt x="280130" y="497110"/>
                        <a:pt x="280226" y="497110"/>
                      </a:cubicBezTo>
                      <a:cubicBezTo>
                        <a:pt x="280226" y="497110"/>
                        <a:pt x="280321" y="497110"/>
                        <a:pt x="280416" y="497110"/>
                      </a:cubicBezTo>
                      <a:cubicBezTo>
                        <a:pt x="339566" y="496919"/>
                        <a:pt x="395478" y="495300"/>
                        <a:pt x="437674" y="493681"/>
                      </a:cubicBezTo>
                      <a:cubicBezTo>
                        <a:pt x="451104" y="492538"/>
                        <a:pt x="462058" y="491585"/>
                        <a:pt x="471011" y="490633"/>
                      </a:cubicBezTo>
                      <a:lnTo>
                        <a:pt x="471011" y="506349"/>
                      </a:lnTo>
                      <a:cubicBezTo>
                        <a:pt x="471011" y="508064"/>
                        <a:pt x="472631" y="509778"/>
                        <a:pt x="474250" y="509778"/>
                      </a:cubicBezTo>
                      <a:cubicBezTo>
                        <a:pt x="475869" y="509778"/>
                        <a:pt x="477679" y="508064"/>
                        <a:pt x="477679" y="506349"/>
                      </a:cubicBezTo>
                      <a:lnTo>
                        <a:pt x="477679" y="489871"/>
                      </a:lnTo>
                      <a:cubicBezTo>
                        <a:pt x="480917" y="489490"/>
                        <a:pt x="483870" y="489109"/>
                        <a:pt x="486442" y="488728"/>
                      </a:cubicBezTo>
                      <a:cubicBezTo>
                        <a:pt x="486347" y="488728"/>
                        <a:pt x="486156" y="488823"/>
                        <a:pt x="486061" y="488918"/>
                      </a:cubicBezTo>
                      <a:lnTo>
                        <a:pt x="486061" y="538067"/>
                      </a:lnTo>
                      <a:cubicBezTo>
                        <a:pt x="482441" y="539210"/>
                        <a:pt x="469773" y="540544"/>
                        <a:pt x="450247" y="541973"/>
                      </a:cubicBezTo>
                      <a:lnTo>
                        <a:pt x="450247" y="519303"/>
                      </a:lnTo>
                      <a:cubicBezTo>
                        <a:pt x="450247" y="517589"/>
                        <a:pt x="448723" y="515779"/>
                        <a:pt x="446627" y="515779"/>
                      </a:cubicBezTo>
                      <a:cubicBezTo>
                        <a:pt x="444913" y="515779"/>
                        <a:pt x="443389" y="517493"/>
                        <a:pt x="443389" y="519303"/>
                      </a:cubicBezTo>
                      <a:lnTo>
                        <a:pt x="443389" y="542354"/>
                      </a:lnTo>
                      <a:cubicBezTo>
                        <a:pt x="424529" y="543592"/>
                        <a:pt x="400336" y="544735"/>
                        <a:pt x="371951" y="545592"/>
                      </a:cubicBezTo>
                      <a:lnTo>
                        <a:pt x="371951" y="545402"/>
                      </a:lnTo>
                      <a:cubicBezTo>
                        <a:pt x="369761" y="545402"/>
                        <a:pt x="367475" y="545402"/>
                        <a:pt x="365284" y="545306"/>
                      </a:cubicBezTo>
                      <a:lnTo>
                        <a:pt x="365284" y="545783"/>
                      </a:lnTo>
                      <a:cubicBezTo>
                        <a:pt x="357664" y="545973"/>
                        <a:pt x="349853" y="546259"/>
                        <a:pt x="341662" y="546449"/>
                      </a:cubicBezTo>
                      <a:lnTo>
                        <a:pt x="341662" y="518065"/>
                      </a:lnTo>
                      <a:cubicBezTo>
                        <a:pt x="341662" y="516350"/>
                        <a:pt x="341662" y="514445"/>
                        <a:pt x="337852" y="514445"/>
                      </a:cubicBezTo>
                      <a:cubicBezTo>
                        <a:pt x="335471" y="514445"/>
                        <a:pt x="333661" y="516350"/>
                        <a:pt x="333661" y="518065"/>
                      </a:cubicBezTo>
                      <a:lnTo>
                        <a:pt x="333661" y="546545"/>
                      </a:lnTo>
                      <a:cubicBezTo>
                        <a:pt x="322517" y="546735"/>
                        <a:pt x="310801" y="546926"/>
                        <a:pt x="298799" y="547116"/>
                      </a:cubicBezTo>
                      <a:lnTo>
                        <a:pt x="298799" y="546164"/>
                      </a:lnTo>
                      <a:cubicBezTo>
                        <a:pt x="296418" y="546354"/>
                        <a:pt x="293846" y="546640"/>
                        <a:pt x="291179" y="546926"/>
                      </a:cubicBezTo>
                      <a:lnTo>
                        <a:pt x="291179" y="547211"/>
                      </a:lnTo>
                      <a:cubicBezTo>
                        <a:pt x="279559" y="547307"/>
                        <a:pt x="267557" y="547402"/>
                        <a:pt x="255175" y="547402"/>
                      </a:cubicBezTo>
                      <a:cubicBezTo>
                        <a:pt x="234982" y="547402"/>
                        <a:pt x="215741" y="547211"/>
                        <a:pt x="197453" y="546926"/>
                      </a:cubicBezTo>
                      <a:lnTo>
                        <a:pt x="197453" y="516255"/>
                      </a:lnTo>
                      <a:cubicBezTo>
                        <a:pt x="197453" y="514445"/>
                        <a:pt x="195644" y="512350"/>
                        <a:pt x="193929" y="512350"/>
                      </a:cubicBezTo>
                      <a:cubicBezTo>
                        <a:pt x="191643" y="512350"/>
                        <a:pt x="189833" y="514350"/>
                        <a:pt x="189833" y="516255"/>
                      </a:cubicBezTo>
                      <a:lnTo>
                        <a:pt x="189833" y="546830"/>
                      </a:lnTo>
                      <a:cubicBezTo>
                        <a:pt x="145161" y="546068"/>
                        <a:pt x="107252" y="544640"/>
                        <a:pt x="78772" y="543020"/>
                      </a:cubicBezTo>
                      <a:cubicBezTo>
                        <a:pt x="80201" y="542544"/>
                        <a:pt x="81344" y="541211"/>
                        <a:pt x="81344" y="539782"/>
                      </a:cubicBezTo>
                      <a:lnTo>
                        <a:pt x="81344" y="493109"/>
                      </a:lnTo>
                      <a:cubicBezTo>
                        <a:pt x="83820" y="493300"/>
                        <a:pt x="86201" y="493490"/>
                        <a:pt x="88868" y="493776"/>
                      </a:cubicBezTo>
                      <a:cubicBezTo>
                        <a:pt x="99632" y="494157"/>
                        <a:pt x="111252" y="494633"/>
                        <a:pt x="123539" y="495014"/>
                      </a:cubicBezTo>
                      <a:lnTo>
                        <a:pt x="123539" y="530352"/>
                      </a:lnTo>
                      <a:cubicBezTo>
                        <a:pt x="123539" y="532067"/>
                        <a:pt x="125349" y="533972"/>
                        <a:pt x="127635" y="533972"/>
                      </a:cubicBezTo>
                      <a:close/>
                      <a:moveTo>
                        <a:pt x="456629" y="548545"/>
                      </a:moveTo>
                      <a:cubicBezTo>
                        <a:pt x="463677" y="547973"/>
                        <a:pt x="469297" y="547402"/>
                        <a:pt x="473869" y="546830"/>
                      </a:cubicBezTo>
                      <a:lnTo>
                        <a:pt x="473869" y="547402"/>
                      </a:lnTo>
                      <a:cubicBezTo>
                        <a:pt x="468535" y="547783"/>
                        <a:pt x="462725" y="548164"/>
                        <a:pt x="456629" y="548545"/>
                      </a:cubicBezTo>
                      <a:close/>
                      <a:moveTo>
                        <a:pt x="505111" y="515684"/>
                      </a:moveTo>
                      <a:cubicBezTo>
                        <a:pt x="507492" y="515684"/>
                        <a:pt x="509302" y="513588"/>
                        <a:pt x="509302" y="511588"/>
                      </a:cubicBezTo>
                      <a:lnTo>
                        <a:pt x="509302" y="491871"/>
                      </a:lnTo>
                      <a:cubicBezTo>
                        <a:pt x="512255" y="491300"/>
                        <a:pt x="514731" y="490728"/>
                        <a:pt x="516541" y="490157"/>
                      </a:cubicBezTo>
                      <a:lnTo>
                        <a:pt x="516541" y="541687"/>
                      </a:lnTo>
                      <a:cubicBezTo>
                        <a:pt x="512445" y="543401"/>
                        <a:pt x="500253" y="545116"/>
                        <a:pt x="481679" y="546735"/>
                      </a:cubicBezTo>
                      <a:lnTo>
                        <a:pt x="481679" y="545497"/>
                      </a:lnTo>
                      <a:cubicBezTo>
                        <a:pt x="493586" y="543211"/>
                        <a:pt x="493681" y="540639"/>
                        <a:pt x="493681" y="537877"/>
                      </a:cubicBezTo>
                      <a:lnTo>
                        <a:pt x="493681" y="487490"/>
                      </a:lnTo>
                      <a:cubicBezTo>
                        <a:pt x="502253" y="486061"/>
                        <a:pt x="506159" y="484727"/>
                        <a:pt x="507873" y="483489"/>
                      </a:cubicBezTo>
                      <a:cubicBezTo>
                        <a:pt x="509016" y="483680"/>
                        <a:pt x="510159" y="483870"/>
                        <a:pt x="511112" y="484156"/>
                      </a:cubicBezTo>
                      <a:cubicBezTo>
                        <a:pt x="509492" y="484442"/>
                        <a:pt x="507683" y="484823"/>
                        <a:pt x="505682" y="485108"/>
                      </a:cubicBezTo>
                      <a:cubicBezTo>
                        <a:pt x="505492" y="489680"/>
                        <a:pt x="503968" y="494157"/>
                        <a:pt x="501301" y="498062"/>
                      </a:cubicBezTo>
                      <a:lnTo>
                        <a:pt x="501301" y="511683"/>
                      </a:lnTo>
                      <a:cubicBezTo>
                        <a:pt x="501301" y="513588"/>
                        <a:pt x="503111" y="515779"/>
                        <a:pt x="505111" y="515779"/>
                      </a:cubicBezTo>
                      <a:close/>
                      <a:moveTo>
                        <a:pt x="490633" y="452438"/>
                      </a:moveTo>
                      <a:cubicBezTo>
                        <a:pt x="493014" y="452438"/>
                        <a:pt x="494824" y="450723"/>
                        <a:pt x="494824" y="449009"/>
                      </a:cubicBezTo>
                      <a:lnTo>
                        <a:pt x="494824" y="428816"/>
                      </a:lnTo>
                      <a:cubicBezTo>
                        <a:pt x="494824" y="428816"/>
                        <a:pt x="494824" y="428816"/>
                        <a:pt x="494824" y="428720"/>
                      </a:cubicBezTo>
                      <a:cubicBezTo>
                        <a:pt x="497776" y="428149"/>
                        <a:pt x="500158" y="427673"/>
                        <a:pt x="502063" y="427101"/>
                      </a:cubicBezTo>
                      <a:lnTo>
                        <a:pt x="502063" y="478441"/>
                      </a:lnTo>
                      <a:cubicBezTo>
                        <a:pt x="500444" y="479203"/>
                        <a:pt x="497681" y="479870"/>
                        <a:pt x="493681" y="480536"/>
                      </a:cubicBezTo>
                      <a:cubicBezTo>
                        <a:pt x="493681" y="480060"/>
                        <a:pt x="493681" y="479679"/>
                        <a:pt x="493681" y="479298"/>
                      </a:cubicBezTo>
                      <a:cubicBezTo>
                        <a:pt x="492347" y="479774"/>
                        <a:pt x="490919" y="480250"/>
                        <a:pt x="489490" y="480632"/>
                      </a:cubicBezTo>
                      <a:cubicBezTo>
                        <a:pt x="484537" y="481679"/>
                        <a:pt x="479679" y="481775"/>
                        <a:pt x="474821" y="481489"/>
                      </a:cubicBezTo>
                      <a:cubicBezTo>
                        <a:pt x="472631" y="481775"/>
                        <a:pt x="470154" y="481965"/>
                        <a:pt x="467392" y="482251"/>
                      </a:cubicBezTo>
                      <a:lnTo>
                        <a:pt x="467392" y="461963"/>
                      </a:lnTo>
                      <a:cubicBezTo>
                        <a:pt x="467392" y="460248"/>
                        <a:pt x="465296" y="458343"/>
                        <a:pt x="463391" y="458343"/>
                      </a:cubicBezTo>
                      <a:cubicBezTo>
                        <a:pt x="461486" y="458343"/>
                        <a:pt x="459581" y="460248"/>
                        <a:pt x="459581" y="461963"/>
                      </a:cubicBezTo>
                      <a:lnTo>
                        <a:pt x="459581" y="483013"/>
                      </a:lnTo>
                      <a:cubicBezTo>
                        <a:pt x="437102" y="484918"/>
                        <a:pt x="401765" y="486918"/>
                        <a:pt x="357473" y="488251"/>
                      </a:cubicBezTo>
                      <a:cubicBezTo>
                        <a:pt x="357473" y="487966"/>
                        <a:pt x="357664" y="487775"/>
                        <a:pt x="357664" y="487490"/>
                      </a:cubicBezTo>
                      <a:lnTo>
                        <a:pt x="357664" y="458915"/>
                      </a:lnTo>
                      <a:cubicBezTo>
                        <a:pt x="357664" y="456914"/>
                        <a:pt x="355854" y="455009"/>
                        <a:pt x="354235" y="455009"/>
                      </a:cubicBezTo>
                      <a:cubicBezTo>
                        <a:pt x="352616" y="455009"/>
                        <a:pt x="350996" y="456914"/>
                        <a:pt x="350996" y="458915"/>
                      </a:cubicBezTo>
                      <a:lnTo>
                        <a:pt x="350996" y="487490"/>
                      </a:lnTo>
                      <a:cubicBezTo>
                        <a:pt x="350996" y="487490"/>
                        <a:pt x="351092" y="488156"/>
                        <a:pt x="351187" y="488442"/>
                      </a:cubicBezTo>
                      <a:cubicBezTo>
                        <a:pt x="330803" y="489014"/>
                        <a:pt x="308515" y="489395"/>
                        <a:pt x="284893" y="489585"/>
                      </a:cubicBezTo>
                      <a:cubicBezTo>
                        <a:pt x="284702" y="489585"/>
                        <a:pt x="284512" y="489585"/>
                        <a:pt x="284417" y="489585"/>
                      </a:cubicBezTo>
                      <a:lnTo>
                        <a:pt x="284417" y="452914"/>
                      </a:lnTo>
                      <a:cubicBezTo>
                        <a:pt x="284417" y="451199"/>
                        <a:pt x="282607" y="449485"/>
                        <a:pt x="280321" y="449485"/>
                      </a:cubicBezTo>
                      <a:cubicBezTo>
                        <a:pt x="278511" y="449485"/>
                        <a:pt x="276797" y="451199"/>
                        <a:pt x="276797" y="452914"/>
                      </a:cubicBezTo>
                      <a:lnTo>
                        <a:pt x="276797" y="489585"/>
                      </a:lnTo>
                      <a:cubicBezTo>
                        <a:pt x="275082" y="489585"/>
                        <a:pt x="273368" y="489585"/>
                        <a:pt x="271653" y="489585"/>
                      </a:cubicBezTo>
                      <a:cubicBezTo>
                        <a:pt x="251746" y="489585"/>
                        <a:pt x="232791" y="489395"/>
                        <a:pt x="214694" y="489204"/>
                      </a:cubicBezTo>
                      <a:lnTo>
                        <a:pt x="214694" y="458915"/>
                      </a:lnTo>
                      <a:cubicBezTo>
                        <a:pt x="214694" y="456819"/>
                        <a:pt x="212789" y="454914"/>
                        <a:pt x="210884" y="454914"/>
                      </a:cubicBezTo>
                      <a:cubicBezTo>
                        <a:pt x="208788" y="454914"/>
                        <a:pt x="206883" y="456819"/>
                        <a:pt x="206883" y="458915"/>
                      </a:cubicBezTo>
                      <a:lnTo>
                        <a:pt x="206883" y="489109"/>
                      </a:lnTo>
                      <a:cubicBezTo>
                        <a:pt x="115062" y="487680"/>
                        <a:pt x="51245" y="483203"/>
                        <a:pt x="40767" y="478441"/>
                      </a:cubicBezTo>
                      <a:lnTo>
                        <a:pt x="40767" y="430054"/>
                      </a:lnTo>
                      <a:cubicBezTo>
                        <a:pt x="45434" y="430625"/>
                        <a:pt x="51054" y="431197"/>
                        <a:pt x="57722" y="431768"/>
                      </a:cubicBezTo>
                      <a:lnTo>
                        <a:pt x="57722" y="473297"/>
                      </a:lnTo>
                      <a:cubicBezTo>
                        <a:pt x="57722" y="475012"/>
                        <a:pt x="59436" y="476726"/>
                        <a:pt x="61627" y="476726"/>
                      </a:cubicBezTo>
                      <a:cubicBezTo>
                        <a:pt x="63341" y="476726"/>
                        <a:pt x="65056" y="475012"/>
                        <a:pt x="65056" y="473297"/>
                      </a:cubicBezTo>
                      <a:lnTo>
                        <a:pt x="65056" y="432340"/>
                      </a:lnTo>
                      <a:cubicBezTo>
                        <a:pt x="71914" y="432816"/>
                        <a:pt x="79820" y="433292"/>
                        <a:pt x="88868" y="433769"/>
                      </a:cubicBezTo>
                      <a:cubicBezTo>
                        <a:pt x="89440" y="433769"/>
                        <a:pt x="90107" y="433769"/>
                        <a:pt x="90583" y="433769"/>
                      </a:cubicBezTo>
                      <a:lnTo>
                        <a:pt x="90583" y="480632"/>
                      </a:lnTo>
                      <a:cubicBezTo>
                        <a:pt x="90583" y="482537"/>
                        <a:pt x="92297" y="484251"/>
                        <a:pt x="94488" y="484251"/>
                      </a:cubicBezTo>
                      <a:cubicBezTo>
                        <a:pt x="96203" y="484251"/>
                        <a:pt x="97917" y="482537"/>
                        <a:pt x="97917" y="480632"/>
                      </a:cubicBezTo>
                      <a:lnTo>
                        <a:pt x="97917" y="434054"/>
                      </a:lnTo>
                      <a:cubicBezTo>
                        <a:pt x="111062" y="434721"/>
                        <a:pt x="125254" y="435293"/>
                        <a:pt x="140399" y="435769"/>
                      </a:cubicBezTo>
                      <a:lnTo>
                        <a:pt x="140399" y="471869"/>
                      </a:lnTo>
                      <a:cubicBezTo>
                        <a:pt x="140399" y="473583"/>
                        <a:pt x="142018" y="475298"/>
                        <a:pt x="143828" y="475298"/>
                      </a:cubicBezTo>
                      <a:cubicBezTo>
                        <a:pt x="145447" y="475298"/>
                        <a:pt x="147066" y="473583"/>
                        <a:pt x="147066" y="471869"/>
                      </a:cubicBezTo>
                      <a:lnTo>
                        <a:pt x="147066" y="436055"/>
                      </a:lnTo>
                      <a:cubicBezTo>
                        <a:pt x="180023" y="437102"/>
                        <a:pt x="216789" y="437769"/>
                        <a:pt x="255080" y="437769"/>
                      </a:cubicBezTo>
                      <a:cubicBezTo>
                        <a:pt x="257842" y="437769"/>
                        <a:pt x="260604" y="437769"/>
                        <a:pt x="263366" y="437769"/>
                      </a:cubicBezTo>
                      <a:cubicBezTo>
                        <a:pt x="263462" y="437769"/>
                        <a:pt x="263652" y="437769"/>
                        <a:pt x="263747" y="437769"/>
                      </a:cubicBezTo>
                      <a:cubicBezTo>
                        <a:pt x="263747" y="437769"/>
                        <a:pt x="263747" y="437769"/>
                        <a:pt x="263843" y="437769"/>
                      </a:cubicBezTo>
                      <a:cubicBezTo>
                        <a:pt x="263843" y="437769"/>
                        <a:pt x="263843" y="437769"/>
                        <a:pt x="263938" y="437769"/>
                      </a:cubicBezTo>
                      <a:cubicBezTo>
                        <a:pt x="266414" y="437769"/>
                        <a:pt x="268891" y="437769"/>
                        <a:pt x="271463" y="437769"/>
                      </a:cubicBezTo>
                      <a:cubicBezTo>
                        <a:pt x="333947" y="437769"/>
                        <a:pt x="393287" y="435864"/>
                        <a:pt x="437579" y="433673"/>
                      </a:cubicBezTo>
                      <a:cubicBezTo>
                        <a:pt x="460534" y="432530"/>
                        <a:pt x="476060" y="431292"/>
                        <a:pt x="486728" y="429863"/>
                      </a:cubicBezTo>
                      <a:lnTo>
                        <a:pt x="486728" y="449009"/>
                      </a:lnTo>
                      <a:cubicBezTo>
                        <a:pt x="486728" y="450723"/>
                        <a:pt x="488728" y="452438"/>
                        <a:pt x="490538" y="452438"/>
                      </a:cubicBezTo>
                      <a:close/>
                      <a:moveTo>
                        <a:pt x="486061" y="365950"/>
                      </a:moveTo>
                      <a:lnTo>
                        <a:pt x="486061" y="417195"/>
                      </a:lnTo>
                      <a:cubicBezTo>
                        <a:pt x="484918" y="417767"/>
                        <a:pt x="483775" y="418338"/>
                        <a:pt x="482537" y="418814"/>
                      </a:cubicBezTo>
                      <a:cubicBezTo>
                        <a:pt x="483775" y="419005"/>
                        <a:pt x="484823" y="419100"/>
                        <a:pt x="485966" y="419291"/>
                      </a:cubicBezTo>
                      <a:cubicBezTo>
                        <a:pt x="482346" y="421100"/>
                        <a:pt x="469678" y="422910"/>
                        <a:pt x="450151" y="424529"/>
                      </a:cubicBezTo>
                      <a:lnTo>
                        <a:pt x="450151" y="403003"/>
                      </a:lnTo>
                      <a:cubicBezTo>
                        <a:pt x="450151" y="400717"/>
                        <a:pt x="448628" y="399002"/>
                        <a:pt x="446532" y="399002"/>
                      </a:cubicBezTo>
                      <a:cubicBezTo>
                        <a:pt x="444818" y="399002"/>
                        <a:pt x="443294" y="400717"/>
                        <a:pt x="443294" y="403003"/>
                      </a:cubicBezTo>
                      <a:lnTo>
                        <a:pt x="443294" y="425101"/>
                      </a:lnTo>
                      <a:cubicBezTo>
                        <a:pt x="418052" y="426911"/>
                        <a:pt x="383191" y="428530"/>
                        <a:pt x="341567" y="429387"/>
                      </a:cubicBezTo>
                      <a:cubicBezTo>
                        <a:pt x="341567" y="429101"/>
                        <a:pt x="341567" y="428911"/>
                        <a:pt x="341567" y="428625"/>
                      </a:cubicBezTo>
                      <a:lnTo>
                        <a:pt x="341567" y="401384"/>
                      </a:lnTo>
                      <a:cubicBezTo>
                        <a:pt x="341567" y="399161"/>
                        <a:pt x="340297" y="398050"/>
                        <a:pt x="337757" y="398050"/>
                      </a:cubicBezTo>
                      <a:cubicBezTo>
                        <a:pt x="335375" y="398050"/>
                        <a:pt x="333566" y="398050"/>
                        <a:pt x="333566" y="401384"/>
                      </a:cubicBezTo>
                      <a:lnTo>
                        <a:pt x="333566" y="428625"/>
                      </a:lnTo>
                      <a:cubicBezTo>
                        <a:pt x="333566" y="428625"/>
                        <a:pt x="333661" y="429292"/>
                        <a:pt x="333851" y="429578"/>
                      </a:cubicBezTo>
                      <a:cubicBezTo>
                        <a:pt x="313087" y="429959"/>
                        <a:pt x="290703" y="430244"/>
                        <a:pt x="267176" y="430340"/>
                      </a:cubicBezTo>
                      <a:lnTo>
                        <a:pt x="267176" y="393859"/>
                      </a:lnTo>
                      <a:cubicBezTo>
                        <a:pt x="267176" y="392144"/>
                        <a:pt x="265557" y="389954"/>
                        <a:pt x="263938" y="389954"/>
                      </a:cubicBezTo>
                      <a:cubicBezTo>
                        <a:pt x="262128" y="389954"/>
                        <a:pt x="260509" y="392144"/>
                        <a:pt x="260509" y="393859"/>
                      </a:cubicBezTo>
                      <a:lnTo>
                        <a:pt x="260509" y="430340"/>
                      </a:lnTo>
                      <a:cubicBezTo>
                        <a:pt x="238411" y="430340"/>
                        <a:pt x="217265" y="430054"/>
                        <a:pt x="197453" y="429578"/>
                      </a:cubicBezTo>
                      <a:lnTo>
                        <a:pt x="197453" y="399288"/>
                      </a:lnTo>
                      <a:cubicBezTo>
                        <a:pt x="197453" y="397574"/>
                        <a:pt x="195644" y="395859"/>
                        <a:pt x="193929" y="395859"/>
                      </a:cubicBezTo>
                      <a:cubicBezTo>
                        <a:pt x="191643" y="395859"/>
                        <a:pt x="189833" y="397574"/>
                        <a:pt x="189833" y="399288"/>
                      </a:cubicBezTo>
                      <a:lnTo>
                        <a:pt x="189833" y="429387"/>
                      </a:lnTo>
                      <a:cubicBezTo>
                        <a:pt x="144113" y="428339"/>
                        <a:pt x="106109" y="426434"/>
                        <a:pt x="79724" y="424529"/>
                      </a:cubicBezTo>
                      <a:cubicBezTo>
                        <a:pt x="80677" y="423672"/>
                        <a:pt x="81344" y="422529"/>
                        <a:pt x="81344" y="421386"/>
                      </a:cubicBezTo>
                      <a:lnTo>
                        <a:pt x="81344" y="376238"/>
                      </a:lnTo>
                      <a:cubicBezTo>
                        <a:pt x="94393" y="376714"/>
                        <a:pt x="108490" y="377190"/>
                        <a:pt x="123539" y="377666"/>
                      </a:cubicBezTo>
                      <a:lnTo>
                        <a:pt x="123539" y="411956"/>
                      </a:lnTo>
                      <a:cubicBezTo>
                        <a:pt x="123539" y="414242"/>
                        <a:pt x="125349" y="415957"/>
                        <a:pt x="127635" y="415957"/>
                      </a:cubicBezTo>
                      <a:cubicBezTo>
                        <a:pt x="129445" y="415957"/>
                        <a:pt x="131159" y="414242"/>
                        <a:pt x="131159" y="411956"/>
                      </a:cubicBezTo>
                      <a:lnTo>
                        <a:pt x="131159" y="377857"/>
                      </a:lnTo>
                      <a:cubicBezTo>
                        <a:pt x="163925" y="378714"/>
                        <a:pt x="200311" y="379381"/>
                        <a:pt x="238411" y="379381"/>
                      </a:cubicBezTo>
                      <a:cubicBezTo>
                        <a:pt x="240316" y="379381"/>
                        <a:pt x="242221" y="379381"/>
                        <a:pt x="244221" y="379381"/>
                      </a:cubicBezTo>
                      <a:cubicBezTo>
                        <a:pt x="244697" y="380048"/>
                        <a:pt x="245555" y="380524"/>
                        <a:pt x="247174" y="380524"/>
                      </a:cubicBezTo>
                      <a:cubicBezTo>
                        <a:pt x="248222" y="380524"/>
                        <a:pt x="249174" y="380048"/>
                        <a:pt x="249936" y="379381"/>
                      </a:cubicBezTo>
                      <a:cubicBezTo>
                        <a:pt x="308134" y="379190"/>
                        <a:pt x="363093" y="377571"/>
                        <a:pt x="404622" y="375952"/>
                      </a:cubicBezTo>
                      <a:cubicBezTo>
                        <a:pt x="447008" y="373761"/>
                        <a:pt x="464344" y="370904"/>
                        <a:pt x="471392" y="368237"/>
                      </a:cubicBezTo>
                      <a:cubicBezTo>
                        <a:pt x="471202" y="368808"/>
                        <a:pt x="471011" y="369380"/>
                        <a:pt x="471011" y="369951"/>
                      </a:cubicBezTo>
                      <a:lnTo>
                        <a:pt x="471011" y="390239"/>
                      </a:lnTo>
                      <a:cubicBezTo>
                        <a:pt x="471011" y="392525"/>
                        <a:pt x="472631" y="394335"/>
                        <a:pt x="474250" y="394335"/>
                      </a:cubicBezTo>
                      <a:cubicBezTo>
                        <a:pt x="475869" y="394335"/>
                        <a:pt x="477679" y="392525"/>
                        <a:pt x="477679" y="390239"/>
                      </a:cubicBezTo>
                      <a:lnTo>
                        <a:pt x="477679" y="369951"/>
                      </a:lnTo>
                      <a:cubicBezTo>
                        <a:pt x="477679" y="368046"/>
                        <a:pt x="476441" y="366617"/>
                        <a:pt x="475107" y="366141"/>
                      </a:cubicBezTo>
                      <a:cubicBezTo>
                        <a:pt x="475107" y="366141"/>
                        <a:pt x="475107" y="366141"/>
                        <a:pt x="475107" y="366141"/>
                      </a:cubicBezTo>
                      <a:lnTo>
                        <a:pt x="485966" y="366141"/>
                      </a:lnTo>
                      <a:close/>
                      <a:moveTo>
                        <a:pt x="463582" y="303752"/>
                      </a:moveTo>
                      <a:cubicBezTo>
                        <a:pt x="457295" y="305086"/>
                        <a:pt x="447199" y="306229"/>
                        <a:pt x="434054" y="307276"/>
                      </a:cubicBezTo>
                      <a:lnTo>
                        <a:pt x="434054" y="288322"/>
                      </a:lnTo>
                      <a:cubicBezTo>
                        <a:pt x="434054" y="286607"/>
                        <a:pt x="432149" y="284607"/>
                        <a:pt x="430244" y="284607"/>
                      </a:cubicBezTo>
                      <a:cubicBezTo>
                        <a:pt x="428339" y="284607"/>
                        <a:pt x="426244" y="286512"/>
                        <a:pt x="426244" y="288322"/>
                      </a:cubicBezTo>
                      <a:lnTo>
                        <a:pt x="426244" y="307848"/>
                      </a:lnTo>
                      <a:cubicBezTo>
                        <a:pt x="400907" y="309658"/>
                        <a:pt x="366046" y="310991"/>
                        <a:pt x="324326" y="311753"/>
                      </a:cubicBezTo>
                      <a:lnTo>
                        <a:pt x="324326" y="286988"/>
                      </a:lnTo>
                      <a:cubicBezTo>
                        <a:pt x="324326" y="285083"/>
                        <a:pt x="322707" y="283464"/>
                        <a:pt x="321088" y="283464"/>
                      </a:cubicBezTo>
                      <a:cubicBezTo>
                        <a:pt x="319469" y="283464"/>
                        <a:pt x="317659" y="285179"/>
                        <a:pt x="317659" y="286988"/>
                      </a:cubicBezTo>
                      <a:lnTo>
                        <a:pt x="317659" y="311849"/>
                      </a:lnTo>
                      <a:cubicBezTo>
                        <a:pt x="296990" y="312230"/>
                        <a:pt x="274701" y="312420"/>
                        <a:pt x="251174" y="312420"/>
                      </a:cubicBezTo>
                      <a:lnTo>
                        <a:pt x="251174" y="281845"/>
                      </a:lnTo>
                      <a:cubicBezTo>
                        <a:pt x="251174" y="279654"/>
                        <a:pt x="249365" y="277940"/>
                        <a:pt x="247079" y="277940"/>
                      </a:cubicBezTo>
                      <a:cubicBezTo>
                        <a:pt x="243554" y="277940"/>
                        <a:pt x="243554" y="279654"/>
                        <a:pt x="243554" y="281845"/>
                      </a:cubicBezTo>
                      <a:lnTo>
                        <a:pt x="243554" y="312515"/>
                      </a:lnTo>
                      <a:cubicBezTo>
                        <a:pt x="241840" y="312515"/>
                        <a:pt x="240125" y="312515"/>
                        <a:pt x="238411" y="312515"/>
                      </a:cubicBezTo>
                      <a:cubicBezTo>
                        <a:pt x="217742" y="312515"/>
                        <a:pt x="198025" y="312420"/>
                        <a:pt x="179356" y="312230"/>
                      </a:cubicBezTo>
                      <a:lnTo>
                        <a:pt x="179356" y="284798"/>
                      </a:lnTo>
                      <a:cubicBezTo>
                        <a:pt x="179356" y="283083"/>
                        <a:pt x="177451" y="281369"/>
                        <a:pt x="175355" y="281369"/>
                      </a:cubicBezTo>
                      <a:cubicBezTo>
                        <a:pt x="173450" y="281369"/>
                        <a:pt x="171545" y="283083"/>
                        <a:pt x="171545" y="284798"/>
                      </a:cubicBezTo>
                      <a:lnTo>
                        <a:pt x="171545" y="312039"/>
                      </a:lnTo>
                      <a:cubicBezTo>
                        <a:pt x="129064" y="311468"/>
                        <a:pt x="92678" y="310420"/>
                        <a:pt x="64961" y="308800"/>
                      </a:cubicBezTo>
                      <a:lnTo>
                        <a:pt x="65056" y="308800"/>
                      </a:lnTo>
                      <a:lnTo>
                        <a:pt x="65056" y="263081"/>
                      </a:lnTo>
                      <a:cubicBezTo>
                        <a:pt x="73343" y="263747"/>
                        <a:pt x="83058" y="264319"/>
                        <a:pt x="94964" y="264890"/>
                      </a:cubicBezTo>
                      <a:cubicBezTo>
                        <a:pt x="98965" y="265176"/>
                        <a:pt x="103156" y="265462"/>
                        <a:pt x="107347" y="265748"/>
                      </a:cubicBezTo>
                      <a:lnTo>
                        <a:pt x="107347" y="298037"/>
                      </a:lnTo>
                      <a:cubicBezTo>
                        <a:pt x="107347" y="301466"/>
                        <a:pt x="108966" y="301466"/>
                        <a:pt x="110776" y="301466"/>
                      </a:cubicBezTo>
                      <a:cubicBezTo>
                        <a:pt x="112395" y="301466"/>
                        <a:pt x="114014" y="301466"/>
                        <a:pt x="114014" y="298037"/>
                      </a:cubicBezTo>
                      <a:lnTo>
                        <a:pt x="114014" y="266129"/>
                      </a:lnTo>
                      <a:cubicBezTo>
                        <a:pt x="155448" y="268319"/>
                        <a:pt x="206502" y="268319"/>
                        <a:pt x="260699" y="268319"/>
                      </a:cubicBezTo>
                      <a:cubicBezTo>
                        <a:pt x="262890" y="268319"/>
                        <a:pt x="265176" y="268319"/>
                        <a:pt x="267367" y="268319"/>
                      </a:cubicBezTo>
                      <a:cubicBezTo>
                        <a:pt x="267938" y="269081"/>
                        <a:pt x="268700" y="269653"/>
                        <a:pt x="269462" y="269653"/>
                      </a:cubicBezTo>
                      <a:cubicBezTo>
                        <a:pt x="270415" y="269653"/>
                        <a:pt x="271367" y="269081"/>
                        <a:pt x="271939" y="268319"/>
                      </a:cubicBezTo>
                      <a:cubicBezTo>
                        <a:pt x="330137" y="268319"/>
                        <a:pt x="384905" y="268129"/>
                        <a:pt x="426434" y="264890"/>
                      </a:cubicBezTo>
                      <a:cubicBezTo>
                        <a:pt x="437102" y="264319"/>
                        <a:pt x="445961" y="263843"/>
                        <a:pt x="453676" y="263271"/>
                      </a:cubicBezTo>
                      <a:lnTo>
                        <a:pt x="453676" y="275273"/>
                      </a:lnTo>
                      <a:cubicBezTo>
                        <a:pt x="453676" y="276987"/>
                        <a:pt x="455486" y="278702"/>
                        <a:pt x="457486" y="278702"/>
                      </a:cubicBezTo>
                      <a:cubicBezTo>
                        <a:pt x="459867" y="278702"/>
                        <a:pt x="461677" y="276987"/>
                        <a:pt x="461677" y="275273"/>
                      </a:cubicBezTo>
                      <a:lnTo>
                        <a:pt x="461677" y="262700"/>
                      </a:lnTo>
                      <a:cubicBezTo>
                        <a:pt x="464249" y="262509"/>
                        <a:pt x="466725" y="262223"/>
                        <a:pt x="468916" y="262033"/>
                      </a:cubicBezTo>
                      <a:lnTo>
                        <a:pt x="468916" y="301847"/>
                      </a:lnTo>
                      <a:cubicBezTo>
                        <a:pt x="460248" y="301752"/>
                        <a:pt x="458248" y="302895"/>
                        <a:pt x="463582" y="303657"/>
                      </a:cubicBezTo>
                      <a:close/>
                      <a:moveTo>
                        <a:pt x="57531" y="189929"/>
                      </a:moveTo>
                      <a:cubicBezTo>
                        <a:pt x="57531" y="189929"/>
                        <a:pt x="58388" y="189738"/>
                        <a:pt x="58865" y="189643"/>
                      </a:cubicBezTo>
                      <a:cubicBezTo>
                        <a:pt x="58388" y="189357"/>
                        <a:pt x="58007" y="188976"/>
                        <a:pt x="57531" y="188690"/>
                      </a:cubicBezTo>
                      <a:lnTo>
                        <a:pt x="57531" y="144209"/>
                      </a:lnTo>
                      <a:cubicBezTo>
                        <a:pt x="62008" y="144590"/>
                        <a:pt x="67056" y="144875"/>
                        <a:pt x="72676" y="145161"/>
                      </a:cubicBezTo>
                      <a:lnTo>
                        <a:pt x="72676" y="190214"/>
                      </a:lnTo>
                      <a:cubicBezTo>
                        <a:pt x="72676" y="192500"/>
                        <a:pt x="74390" y="194215"/>
                        <a:pt x="76105" y="194215"/>
                      </a:cubicBezTo>
                      <a:cubicBezTo>
                        <a:pt x="79724" y="194215"/>
                        <a:pt x="79724" y="192500"/>
                        <a:pt x="79724" y="190214"/>
                      </a:cubicBezTo>
                      <a:lnTo>
                        <a:pt x="79724" y="145542"/>
                      </a:lnTo>
                      <a:cubicBezTo>
                        <a:pt x="82677" y="145733"/>
                        <a:pt x="85725" y="145828"/>
                        <a:pt x="88964" y="146018"/>
                      </a:cubicBezTo>
                      <a:cubicBezTo>
                        <a:pt x="95250" y="146590"/>
                        <a:pt x="101822" y="147066"/>
                        <a:pt x="108585" y="147542"/>
                      </a:cubicBezTo>
                      <a:cubicBezTo>
                        <a:pt x="107918" y="148304"/>
                        <a:pt x="107442" y="149352"/>
                        <a:pt x="107442" y="150209"/>
                      </a:cubicBezTo>
                      <a:lnTo>
                        <a:pt x="107442" y="197358"/>
                      </a:lnTo>
                      <a:cubicBezTo>
                        <a:pt x="107442" y="199263"/>
                        <a:pt x="109061" y="200978"/>
                        <a:pt x="110871" y="200978"/>
                      </a:cubicBezTo>
                      <a:cubicBezTo>
                        <a:pt x="112490" y="200978"/>
                        <a:pt x="114109" y="199263"/>
                        <a:pt x="114109" y="197358"/>
                      </a:cubicBezTo>
                      <a:lnTo>
                        <a:pt x="114109" y="150209"/>
                      </a:lnTo>
                      <a:cubicBezTo>
                        <a:pt x="114109" y="149447"/>
                        <a:pt x="113728" y="148590"/>
                        <a:pt x="113252" y="147828"/>
                      </a:cubicBezTo>
                      <a:cubicBezTo>
                        <a:pt x="127159" y="148685"/>
                        <a:pt x="142018" y="149447"/>
                        <a:pt x="157639" y="150019"/>
                      </a:cubicBezTo>
                      <a:cubicBezTo>
                        <a:pt x="157067" y="150590"/>
                        <a:pt x="156781" y="151352"/>
                        <a:pt x="156781" y="152019"/>
                      </a:cubicBezTo>
                      <a:lnTo>
                        <a:pt x="156781" y="188976"/>
                      </a:lnTo>
                      <a:cubicBezTo>
                        <a:pt x="156781" y="190691"/>
                        <a:pt x="158591" y="192977"/>
                        <a:pt x="160877" y="192977"/>
                      </a:cubicBezTo>
                      <a:cubicBezTo>
                        <a:pt x="162687" y="192977"/>
                        <a:pt x="164402" y="190691"/>
                        <a:pt x="164402" y="188976"/>
                      </a:cubicBezTo>
                      <a:lnTo>
                        <a:pt x="164402" y="152019"/>
                      </a:lnTo>
                      <a:cubicBezTo>
                        <a:pt x="164402" y="151352"/>
                        <a:pt x="164116" y="150781"/>
                        <a:pt x="163735" y="150209"/>
                      </a:cubicBezTo>
                      <a:cubicBezTo>
                        <a:pt x="192310" y="151162"/>
                        <a:pt x="223266" y="151638"/>
                        <a:pt x="255270" y="151638"/>
                      </a:cubicBezTo>
                      <a:cubicBezTo>
                        <a:pt x="258128" y="151638"/>
                        <a:pt x="260985" y="151638"/>
                        <a:pt x="263938" y="151638"/>
                      </a:cubicBezTo>
                      <a:cubicBezTo>
                        <a:pt x="263938" y="151638"/>
                        <a:pt x="263938" y="151638"/>
                        <a:pt x="264033" y="151638"/>
                      </a:cubicBezTo>
                      <a:cubicBezTo>
                        <a:pt x="264033" y="151638"/>
                        <a:pt x="264033" y="151638"/>
                        <a:pt x="264128" y="151638"/>
                      </a:cubicBezTo>
                      <a:cubicBezTo>
                        <a:pt x="323564" y="151448"/>
                        <a:pt x="379190" y="149733"/>
                        <a:pt x="421386" y="146018"/>
                      </a:cubicBezTo>
                      <a:cubicBezTo>
                        <a:pt x="454533" y="144399"/>
                        <a:pt x="472440" y="142780"/>
                        <a:pt x="482156" y="140970"/>
                      </a:cubicBezTo>
                      <a:cubicBezTo>
                        <a:pt x="482156" y="141161"/>
                        <a:pt x="482060" y="141446"/>
                        <a:pt x="481965" y="141637"/>
                      </a:cubicBezTo>
                      <a:cubicBezTo>
                        <a:pt x="491109" y="141827"/>
                        <a:pt x="498920" y="142018"/>
                        <a:pt x="505016" y="142113"/>
                      </a:cubicBezTo>
                      <a:cubicBezTo>
                        <a:pt x="504539" y="142685"/>
                        <a:pt x="504254" y="143351"/>
                        <a:pt x="504254" y="144113"/>
                      </a:cubicBezTo>
                      <a:lnTo>
                        <a:pt x="504254" y="164306"/>
                      </a:lnTo>
                      <a:cubicBezTo>
                        <a:pt x="504254" y="167926"/>
                        <a:pt x="506159" y="167926"/>
                        <a:pt x="508064" y="167926"/>
                      </a:cubicBezTo>
                      <a:cubicBezTo>
                        <a:pt x="509969" y="167926"/>
                        <a:pt x="512064" y="167926"/>
                        <a:pt x="512064" y="164306"/>
                      </a:cubicBezTo>
                      <a:lnTo>
                        <a:pt x="512064" y="144113"/>
                      </a:lnTo>
                      <a:cubicBezTo>
                        <a:pt x="512064" y="143447"/>
                        <a:pt x="511778" y="142780"/>
                        <a:pt x="511302" y="142208"/>
                      </a:cubicBezTo>
                      <a:cubicBezTo>
                        <a:pt x="516350" y="142304"/>
                        <a:pt x="519303" y="142399"/>
                        <a:pt x="519303" y="142399"/>
                      </a:cubicBezTo>
                      <a:lnTo>
                        <a:pt x="519303" y="196120"/>
                      </a:lnTo>
                      <a:cubicBezTo>
                        <a:pt x="515207" y="197834"/>
                        <a:pt x="502634" y="199644"/>
                        <a:pt x="483489" y="201263"/>
                      </a:cubicBezTo>
                      <a:lnTo>
                        <a:pt x="483489" y="179642"/>
                      </a:lnTo>
                      <a:cubicBezTo>
                        <a:pt x="483489" y="175927"/>
                        <a:pt x="481965" y="175927"/>
                        <a:pt x="479870" y="175927"/>
                      </a:cubicBezTo>
                      <a:cubicBezTo>
                        <a:pt x="478346" y="175927"/>
                        <a:pt x="476631" y="175927"/>
                        <a:pt x="476631" y="179642"/>
                      </a:cubicBezTo>
                      <a:lnTo>
                        <a:pt x="476631" y="201740"/>
                      </a:lnTo>
                      <a:cubicBezTo>
                        <a:pt x="451390" y="203644"/>
                        <a:pt x="416528" y="205264"/>
                        <a:pt x="374714" y="206216"/>
                      </a:cubicBezTo>
                      <a:cubicBezTo>
                        <a:pt x="374714" y="205931"/>
                        <a:pt x="374904" y="205740"/>
                        <a:pt x="374904" y="205454"/>
                      </a:cubicBezTo>
                      <a:lnTo>
                        <a:pt x="374904" y="176022"/>
                      </a:lnTo>
                      <a:cubicBezTo>
                        <a:pt x="374904" y="174308"/>
                        <a:pt x="373094" y="172593"/>
                        <a:pt x="371094" y="172593"/>
                      </a:cubicBezTo>
                      <a:cubicBezTo>
                        <a:pt x="368903" y="172593"/>
                        <a:pt x="366903" y="174308"/>
                        <a:pt x="366903" y="176022"/>
                      </a:cubicBezTo>
                      <a:lnTo>
                        <a:pt x="366903" y="205454"/>
                      </a:lnTo>
                      <a:cubicBezTo>
                        <a:pt x="366903" y="205454"/>
                        <a:pt x="366998" y="206026"/>
                        <a:pt x="367189" y="206312"/>
                      </a:cubicBezTo>
                      <a:cubicBezTo>
                        <a:pt x="346710" y="206693"/>
                        <a:pt x="324803" y="206978"/>
                        <a:pt x="301562" y="207074"/>
                      </a:cubicBezTo>
                      <a:lnTo>
                        <a:pt x="301562" y="170879"/>
                      </a:lnTo>
                      <a:cubicBezTo>
                        <a:pt x="301562" y="168688"/>
                        <a:pt x="299657" y="166973"/>
                        <a:pt x="297752" y="166973"/>
                      </a:cubicBezTo>
                      <a:cubicBezTo>
                        <a:pt x="295656" y="166973"/>
                        <a:pt x="293751" y="168688"/>
                        <a:pt x="293751" y="170879"/>
                      </a:cubicBezTo>
                      <a:lnTo>
                        <a:pt x="293751" y="207169"/>
                      </a:lnTo>
                      <a:cubicBezTo>
                        <a:pt x="291941" y="207169"/>
                        <a:pt x="290227" y="207169"/>
                        <a:pt x="288417" y="207169"/>
                      </a:cubicBezTo>
                      <a:cubicBezTo>
                        <a:pt x="267843" y="207169"/>
                        <a:pt x="248222" y="206978"/>
                        <a:pt x="229553" y="206693"/>
                      </a:cubicBezTo>
                      <a:lnTo>
                        <a:pt x="229553" y="176117"/>
                      </a:lnTo>
                      <a:cubicBezTo>
                        <a:pt x="229553" y="174403"/>
                        <a:pt x="229553" y="172688"/>
                        <a:pt x="225457" y="172688"/>
                      </a:cubicBezTo>
                      <a:cubicBezTo>
                        <a:pt x="223647" y="172688"/>
                        <a:pt x="221933" y="174403"/>
                        <a:pt x="221933" y="176117"/>
                      </a:cubicBezTo>
                      <a:lnTo>
                        <a:pt x="221933" y="206597"/>
                      </a:lnTo>
                      <a:cubicBezTo>
                        <a:pt x="189167" y="206026"/>
                        <a:pt x="160020" y="205073"/>
                        <a:pt x="135541" y="203930"/>
                      </a:cubicBezTo>
                      <a:cubicBezTo>
                        <a:pt x="134874" y="203644"/>
                        <a:pt x="134017" y="203549"/>
                        <a:pt x="133160" y="203549"/>
                      </a:cubicBezTo>
                      <a:cubicBezTo>
                        <a:pt x="132493" y="203549"/>
                        <a:pt x="131826" y="203549"/>
                        <a:pt x="131255" y="203740"/>
                      </a:cubicBezTo>
                      <a:cubicBezTo>
                        <a:pt x="103823" y="202311"/>
                        <a:pt x="82868" y="200597"/>
                        <a:pt x="70199" y="198882"/>
                      </a:cubicBezTo>
                      <a:cubicBezTo>
                        <a:pt x="70199" y="198596"/>
                        <a:pt x="70199" y="198311"/>
                        <a:pt x="70199" y="197930"/>
                      </a:cubicBezTo>
                      <a:cubicBezTo>
                        <a:pt x="69152" y="197930"/>
                        <a:pt x="68294" y="197739"/>
                        <a:pt x="67247" y="197739"/>
                      </a:cubicBezTo>
                      <a:cubicBezTo>
                        <a:pt x="67247" y="197358"/>
                        <a:pt x="67151" y="196977"/>
                        <a:pt x="67151" y="196691"/>
                      </a:cubicBezTo>
                      <a:lnTo>
                        <a:pt x="58960" y="196691"/>
                      </a:lnTo>
                      <a:cubicBezTo>
                        <a:pt x="58484" y="196501"/>
                        <a:pt x="57817" y="196406"/>
                        <a:pt x="57531" y="196215"/>
                      </a:cubicBezTo>
                      <a:lnTo>
                        <a:pt x="57531" y="190024"/>
                      </a:lnTo>
                      <a:close/>
                      <a:moveTo>
                        <a:pt x="50483" y="191357"/>
                      </a:moveTo>
                      <a:lnTo>
                        <a:pt x="50483" y="196120"/>
                      </a:lnTo>
                      <a:cubicBezTo>
                        <a:pt x="50483" y="196120"/>
                        <a:pt x="50006" y="196120"/>
                        <a:pt x="49720" y="196215"/>
                      </a:cubicBezTo>
                      <a:cubicBezTo>
                        <a:pt x="43910" y="195644"/>
                        <a:pt x="39243" y="195072"/>
                        <a:pt x="35814" y="194596"/>
                      </a:cubicBezTo>
                      <a:cubicBezTo>
                        <a:pt x="39338" y="193739"/>
                        <a:pt x="44577" y="192596"/>
                        <a:pt x="50483" y="191357"/>
                      </a:cubicBezTo>
                      <a:close/>
                      <a:moveTo>
                        <a:pt x="30480" y="199930"/>
                      </a:moveTo>
                      <a:cubicBezTo>
                        <a:pt x="34004" y="200882"/>
                        <a:pt x="39148" y="201835"/>
                        <a:pt x="46768" y="202883"/>
                      </a:cubicBezTo>
                      <a:lnTo>
                        <a:pt x="46768" y="245840"/>
                      </a:lnTo>
                      <a:cubicBezTo>
                        <a:pt x="46768" y="248126"/>
                        <a:pt x="46768" y="249841"/>
                        <a:pt x="50673" y="249841"/>
                      </a:cubicBezTo>
                      <a:cubicBezTo>
                        <a:pt x="52388" y="249841"/>
                        <a:pt x="54102" y="248126"/>
                        <a:pt x="54102" y="245840"/>
                      </a:cubicBezTo>
                      <a:lnTo>
                        <a:pt x="54102" y="203835"/>
                      </a:lnTo>
                      <a:cubicBezTo>
                        <a:pt x="57817" y="204311"/>
                        <a:pt x="62008" y="204692"/>
                        <a:pt x="66580" y="205169"/>
                      </a:cubicBezTo>
                      <a:cubicBezTo>
                        <a:pt x="70104" y="205740"/>
                        <a:pt x="74390" y="206407"/>
                        <a:pt x="79724" y="206978"/>
                      </a:cubicBezTo>
                      <a:lnTo>
                        <a:pt x="79724" y="253365"/>
                      </a:lnTo>
                      <a:cubicBezTo>
                        <a:pt x="79724" y="255080"/>
                        <a:pt x="81439" y="256794"/>
                        <a:pt x="83630" y="256794"/>
                      </a:cubicBezTo>
                      <a:cubicBezTo>
                        <a:pt x="85344" y="256794"/>
                        <a:pt x="87059" y="255080"/>
                        <a:pt x="87059" y="253365"/>
                      </a:cubicBezTo>
                      <a:lnTo>
                        <a:pt x="87059" y="207836"/>
                      </a:lnTo>
                      <a:cubicBezTo>
                        <a:pt x="96298" y="208788"/>
                        <a:pt x="107728" y="209836"/>
                        <a:pt x="122206" y="210884"/>
                      </a:cubicBezTo>
                      <a:cubicBezTo>
                        <a:pt x="124397" y="210884"/>
                        <a:pt x="126778" y="211074"/>
                        <a:pt x="129064" y="211169"/>
                      </a:cubicBezTo>
                      <a:lnTo>
                        <a:pt x="129064" y="244031"/>
                      </a:lnTo>
                      <a:cubicBezTo>
                        <a:pt x="129064" y="245745"/>
                        <a:pt x="130969" y="248031"/>
                        <a:pt x="133064" y="248031"/>
                      </a:cubicBezTo>
                      <a:cubicBezTo>
                        <a:pt x="134969" y="248031"/>
                        <a:pt x="136874" y="245745"/>
                        <a:pt x="136874" y="244031"/>
                      </a:cubicBezTo>
                      <a:lnTo>
                        <a:pt x="136874" y="211455"/>
                      </a:lnTo>
                      <a:cubicBezTo>
                        <a:pt x="179165" y="213074"/>
                        <a:pt x="232029" y="214884"/>
                        <a:pt x="288322" y="214884"/>
                      </a:cubicBezTo>
                      <a:cubicBezTo>
                        <a:pt x="291370" y="214884"/>
                        <a:pt x="294418" y="214884"/>
                        <a:pt x="297466" y="214884"/>
                      </a:cubicBezTo>
                      <a:cubicBezTo>
                        <a:pt x="297466" y="214884"/>
                        <a:pt x="297561" y="214884"/>
                        <a:pt x="297656" y="214884"/>
                      </a:cubicBezTo>
                      <a:cubicBezTo>
                        <a:pt x="297656" y="214884"/>
                        <a:pt x="297752" y="214884"/>
                        <a:pt x="297847" y="214884"/>
                      </a:cubicBezTo>
                      <a:cubicBezTo>
                        <a:pt x="357188" y="214694"/>
                        <a:pt x="412433" y="212598"/>
                        <a:pt x="454533" y="210979"/>
                      </a:cubicBezTo>
                      <a:cubicBezTo>
                        <a:pt x="462820" y="210407"/>
                        <a:pt x="470059" y="209741"/>
                        <a:pt x="476631" y="209169"/>
                      </a:cubicBezTo>
                      <a:lnTo>
                        <a:pt x="476631" y="220599"/>
                      </a:lnTo>
                      <a:cubicBezTo>
                        <a:pt x="476631" y="222314"/>
                        <a:pt x="478346" y="224028"/>
                        <a:pt x="479870" y="224028"/>
                      </a:cubicBezTo>
                      <a:cubicBezTo>
                        <a:pt x="481870" y="224028"/>
                        <a:pt x="483489" y="222314"/>
                        <a:pt x="483489" y="220599"/>
                      </a:cubicBezTo>
                      <a:lnTo>
                        <a:pt x="483489" y="208502"/>
                      </a:lnTo>
                      <a:cubicBezTo>
                        <a:pt x="486061" y="208217"/>
                        <a:pt x="488442" y="208026"/>
                        <a:pt x="490728" y="207740"/>
                      </a:cubicBezTo>
                      <a:lnTo>
                        <a:pt x="490728" y="252031"/>
                      </a:lnTo>
                      <a:cubicBezTo>
                        <a:pt x="487871" y="252794"/>
                        <a:pt x="480917" y="253746"/>
                        <a:pt x="470821" y="254699"/>
                      </a:cubicBezTo>
                      <a:cubicBezTo>
                        <a:pt x="470249" y="254603"/>
                        <a:pt x="469583" y="254603"/>
                        <a:pt x="469011" y="254508"/>
                      </a:cubicBezTo>
                      <a:lnTo>
                        <a:pt x="469011" y="254889"/>
                      </a:lnTo>
                      <a:cubicBezTo>
                        <a:pt x="466725" y="255080"/>
                        <a:pt x="464344" y="255270"/>
                        <a:pt x="461772" y="255461"/>
                      </a:cubicBezTo>
                      <a:lnTo>
                        <a:pt x="461772" y="255080"/>
                      </a:lnTo>
                      <a:cubicBezTo>
                        <a:pt x="461772" y="253365"/>
                        <a:pt x="459962" y="251460"/>
                        <a:pt x="457581" y="251460"/>
                      </a:cubicBezTo>
                      <a:cubicBezTo>
                        <a:pt x="457010" y="251460"/>
                        <a:pt x="456438" y="251651"/>
                        <a:pt x="455867" y="251936"/>
                      </a:cubicBezTo>
                      <a:lnTo>
                        <a:pt x="455867" y="233267"/>
                      </a:lnTo>
                      <a:cubicBezTo>
                        <a:pt x="455867" y="231553"/>
                        <a:pt x="454247" y="229743"/>
                        <a:pt x="452628" y="229743"/>
                      </a:cubicBezTo>
                      <a:cubicBezTo>
                        <a:pt x="451009" y="229743"/>
                        <a:pt x="449390" y="231553"/>
                        <a:pt x="449390" y="233267"/>
                      </a:cubicBezTo>
                      <a:lnTo>
                        <a:pt x="449390" y="256318"/>
                      </a:lnTo>
                      <a:cubicBezTo>
                        <a:pt x="424339" y="257937"/>
                        <a:pt x="389477" y="259461"/>
                        <a:pt x="347472" y="260414"/>
                      </a:cubicBezTo>
                      <a:lnTo>
                        <a:pt x="347472" y="231077"/>
                      </a:lnTo>
                      <a:cubicBezTo>
                        <a:pt x="347472" y="229172"/>
                        <a:pt x="345376" y="227457"/>
                        <a:pt x="343472" y="227457"/>
                      </a:cubicBezTo>
                      <a:cubicBezTo>
                        <a:pt x="341567" y="227457"/>
                        <a:pt x="339662" y="229172"/>
                        <a:pt x="339662" y="231077"/>
                      </a:cubicBezTo>
                      <a:lnTo>
                        <a:pt x="339662" y="260414"/>
                      </a:lnTo>
                      <a:cubicBezTo>
                        <a:pt x="339662" y="260414"/>
                        <a:pt x="339662" y="260414"/>
                        <a:pt x="339662" y="260509"/>
                      </a:cubicBezTo>
                      <a:cubicBezTo>
                        <a:pt x="318897" y="260890"/>
                        <a:pt x="296609" y="261176"/>
                        <a:pt x="272987" y="261271"/>
                      </a:cubicBezTo>
                      <a:lnTo>
                        <a:pt x="272987" y="225838"/>
                      </a:lnTo>
                      <a:cubicBezTo>
                        <a:pt x="272987" y="223647"/>
                        <a:pt x="271463" y="221933"/>
                        <a:pt x="269462" y="221933"/>
                      </a:cubicBezTo>
                      <a:cubicBezTo>
                        <a:pt x="267938" y="221933"/>
                        <a:pt x="266414" y="223647"/>
                        <a:pt x="266414" y="225838"/>
                      </a:cubicBezTo>
                      <a:lnTo>
                        <a:pt x="266414" y="261271"/>
                      </a:lnTo>
                      <a:cubicBezTo>
                        <a:pt x="264509" y="261271"/>
                        <a:pt x="262604" y="261271"/>
                        <a:pt x="260699" y="261271"/>
                      </a:cubicBezTo>
                      <a:cubicBezTo>
                        <a:pt x="240602" y="261271"/>
                        <a:pt x="221456" y="261080"/>
                        <a:pt x="203168" y="260890"/>
                      </a:cubicBezTo>
                      <a:lnTo>
                        <a:pt x="203168" y="229838"/>
                      </a:lnTo>
                      <a:cubicBezTo>
                        <a:pt x="203168" y="228124"/>
                        <a:pt x="201263" y="226409"/>
                        <a:pt x="199358" y="226409"/>
                      </a:cubicBezTo>
                      <a:cubicBezTo>
                        <a:pt x="195358" y="226409"/>
                        <a:pt x="195358" y="228124"/>
                        <a:pt x="195358" y="229838"/>
                      </a:cubicBezTo>
                      <a:lnTo>
                        <a:pt x="195358" y="260794"/>
                      </a:lnTo>
                      <a:cubicBezTo>
                        <a:pt x="164402" y="260318"/>
                        <a:pt x="136684" y="259461"/>
                        <a:pt x="112967" y="258509"/>
                      </a:cubicBezTo>
                      <a:cubicBezTo>
                        <a:pt x="112395" y="257747"/>
                        <a:pt x="111538" y="257175"/>
                        <a:pt x="110776" y="257175"/>
                      </a:cubicBezTo>
                      <a:cubicBezTo>
                        <a:pt x="110014" y="257175"/>
                        <a:pt x="109252" y="257651"/>
                        <a:pt x="108585" y="258318"/>
                      </a:cubicBezTo>
                      <a:cubicBezTo>
                        <a:pt x="64770" y="256413"/>
                        <a:pt x="36100" y="253937"/>
                        <a:pt x="30290" y="252031"/>
                      </a:cubicBezTo>
                      <a:lnTo>
                        <a:pt x="30290" y="199930"/>
                      </a:lnTo>
                      <a:close/>
                      <a:moveTo>
                        <a:pt x="7620" y="300133"/>
                      </a:moveTo>
                      <a:cubicBezTo>
                        <a:pt x="7620" y="300133"/>
                        <a:pt x="7620" y="299752"/>
                        <a:pt x="7620" y="299561"/>
                      </a:cubicBezTo>
                      <a:lnTo>
                        <a:pt x="7620" y="299561"/>
                      </a:lnTo>
                      <a:lnTo>
                        <a:pt x="7620" y="251079"/>
                      </a:lnTo>
                      <a:lnTo>
                        <a:pt x="22860" y="251079"/>
                      </a:lnTo>
                      <a:lnTo>
                        <a:pt x="22860" y="252031"/>
                      </a:lnTo>
                      <a:cubicBezTo>
                        <a:pt x="22860" y="252794"/>
                        <a:pt x="22860" y="253460"/>
                        <a:pt x="23051" y="254222"/>
                      </a:cubicBezTo>
                      <a:cubicBezTo>
                        <a:pt x="22955" y="254508"/>
                        <a:pt x="22860" y="254794"/>
                        <a:pt x="22860" y="255080"/>
                      </a:cubicBezTo>
                      <a:lnTo>
                        <a:pt x="22860" y="301085"/>
                      </a:lnTo>
                      <a:cubicBezTo>
                        <a:pt x="22860" y="303371"/>
                        <a:pt x="24765" y="305086"/>
                        <a:pt x="26480" y="305086"/>
                      </a:cubicBezTo>
                      <a:cubicBezTo>
                        <a:pt x="28670" y="305086"/>
                        <a:pt x="30385" y="303371"/>
                        <a:pt x="30385" y="301085"/>
                      </a:cubicBezTo>
                      <a:lnTo>
                        <a:pt x="30385" y="258699"/>
                      </a:lnTo>
                      <a:cubicBezTo>
                        <a:pt x="35338" y="260033"/>
                        <a:pt x="43815" y="261271"/>
                        <a:pt x="57722" y="262509"/>
                      </a:cubicBezTo>
                      <a:lnTo>
                        <a:pt x="57722" y="308324"/>
                      </a:lnTo>
                      <a:cubicBezTo>
                        <a:pt x="36576" y="306991"/>
                        <a:pt x="21050" y="305467"/>
                        <a:pt x="12954" y="303657"/>
                      </a:cubicBezTo>
                      <a:cubicBezTo>
                        <a:pt x="13621" y="303562"/>
                        <a:pt x="10763" y="302895"/>
                        <a:pt x="7620" y="301943"/>
                      </a:cubicBezTo>
                      <a:lnTo>
                        <a:pt x="7620" y="300133"/>
                      </a:lnTo>
                      <a:close/>
                      <a:moveTo>
                        <a:pt x="22479" y="363760"/>
                      </a:moveTo>
                      <a:cubicBezTo>
                        <a:pt x="21812" y="363760"/>
                        <a:pt x="21146" y="363760"/>
                        <a:pt x="20479" y="363760"/>
                      </a:cubicBezTo>
                      <a:cubicBezTo>
                        <a:pt x="14002" y="362807"/>
                        <a:pt x="9525" y="361950"/>
                        <a:pt x="7620" y="360998"/>
                      </a:cubicBezTo>
                      <a:lnTo>
                        <a:pt x="7620" y="313563"/>
                      </a:lnTo>
                      <a:cubicBezTo>
                        <a:pt x="10954" y="314516"/>
                        <a:pt x="15812" y="315373"/>
                        <a:pt x="22860" y="316135"/>
                      </a:cubicBezTo>
                      <a:lnTo>
                        <a:pt x="22860" y="356521"/>
                      </a:lnTo>
                      <a:cubicBezTo>
                        <a:pt x="22860" y="358807"/>
                        <a:pt x="24765" y="360521"/>
                        <a:pt x="26480" y="360521"/>
                      </a:cubicBezTo>
                      <a:cubicBezTo>
                        <a:pt x="28670" y="360521"/>
                        <a:pt x="30385" y="358807"/>
                        <a:pt x="30385" y="356521"/>
                      </a:cubicBezTo>
                      <a:lnTo>
                        <a:pt x="30385" y="316992"/>
                      </a:lnTo>
                      <a:cubicBezTo>
                        <a:pt x="37624" y="317659"/>
                        <a:pt x="46673" y="318325"/>
                        <a:pt x="57722" y="318992"/>
                      </a:cubicBezTo>
                      <a:lnTo>
                        <a:pt x="57722" y="362426"/>
                      </a:lnTo>
                      <a:cubicBezTo>
                        <a:pt x="57722" y="364712"/>
                        <a:pt x="59023" y="365855"/>
                        <a:pt x="61627" y="365855"/>
                      </a:cubicBezTo>
                      <a:cubicBezTo>
                        <a:pt x="63341" y="365855"/>
                        <a:pt x="65056" y="365855"/>
                        <a:pt x="65056" y="362426"/>
                      </a:cubicBezTo>
                      <a:lnTo>
                        <a:pt x="65056" y="319469"/>
                      </a:lnTo>
                      <a:cubicBezTo>
                        <a:pt x="67437" y="319564"/>
                        <a:pt x="69723" y="319754"/>
                        <a:pt x="72295" y="319850"/>
                      </a:cubicBezTo>
                      <a:cubicBezTo>
                        <a:pt x="83153" y="320707"/>
                        <a:pt x="94964" y="321374"/>
                        <a:pt x="107347" y="321850"/>
                      </a:cubicBezTo>
                      <a:lnTo>
                        <a:pt x="107347" y="352997"/>
                      </a:lnTo>
                      <a:cubicBezTo>
                        <a:pt x="107347" y="354711"/>
                        <a:pt x="108966" y="356425"/>
                        <a:pt x="110776" y="356425"/>
                      </a:cubicBezTo>
                      <a:cubicBezTo>
                        <a:pt x="112395" y="356425"/>
                        <a:pt x="114014" y="354711"/>
                        <a:pt x="114014" y="352997"/>
                      </a:cubicBezTo>
                      <a:lnTo>
                        <a:pt x="114014" y="322040"/>
                      </a:lnTo>
                      <a:cubicBezTo>
                        <a:pt x="150876" y="323279"/>
                        <a:pt x="193548" y="323279"/>
                        <a:pt x="238411" y="323279"/>
                      </a:cubicBezTo>
                      <a:cubicBezTo>
                        <a:pt x="240221" y="323279"/>
                        <a:pt x="241935" y="323279"/>
                        <a:pt x="243745" y="323279"/>
                      </a:cubicBezTo>
                      <a:cubicBezTo>
                        <a:pt x="243935" y="324517"/>
                        <a:pt x="244697" y="325565"/>
                        <a:pt x="247174" y="325565"/>
                      </a:cubicBezTo>
                      <a:cubicBezTo>
                        <a:pt x="248793" y="325565"/>
                        <a:pt x="250031" y="324517"/>
                        <a:pt x="250698" y="323279"/>
                      </a:cubicBezTo>
                      <a:cubicBezTo>
                        <a:pt x="308610" y="323279"/>
                        <a:pt x="363188" y="323088"/>
                        <a:pt x="404527" y="319850"/>
                      </a:cubicBezTo>
                      <a:cubicBezTo>
                        <a:pt x="427482" y="318707"/>
                        <a:pt x="443008" y="317468"/>
                        <a:pt x="453676" y="316230"/>
                      </a:cubicBezTo>
                      <a:lnTo>
                        <a:pt x="453676" y="331375"/>
                      </a:lnTo>
                      <a:cubicBezTo>
                        <a:pt x="453676" y="333089"/>
                        <a:pt x="455486" y="334804"/>
                        <a:pt x="457486" y="334804"/>
                      </a:cubicBezTo>
                      <a:cubicBezTo>
                        <a:pt x="459867" y="334804"/>
                        <a:pt x="461677" y="333089"/>
                        <a:pt x="461677" y="331375"/>
                      </a:cubicBezTo>
                      <a:lnTo>
                        <a:pt x="461677" y="315087"/>
                      </a:lnTo>
                      <a:cubicBezTo>
                        <a:pt x="464630" y="314611"/>
                        <a:pt x="467011" y="314135"/>
                        <a:pt x="468916" y="313563"/>
                      </a:cubicBezTo>
                      <a:lnTo>
                        <a:pt x="468916" y="361093"/>
                      </a:lnTo>
                      <a:cubicBezTo>
                        <a:pt x="464820" y="362807"/>
                        <a:pt x="452628" y="364522"/>
                        <a:pt x="434054" y="366141"/>
                      </a:cubicBezTo>
                      <a:lnTo>
                        <a:pt x="434054" y="344234"/>
                      </a:lnTo>
                      <a:cubicBezTo>
                        <a:pt x="434054" y="342519"/>
                        <a:pt x="432149" y="340900"/>
                        <a:pt x="430244" y="340900"/>
                      </a:cubicBezTo>
                      <a:cubicBezTo>
                        <a:pt x="428339" y="340900"/>
                        <a:pt x="426244" y="342614"/>
                        <a:pt x="426244" y="344234"/>
                      </a:cubicBezTo>
                      <a:lnTo>
                        <a:pt x="426244" y="366808"/>
                      </a:lnTo>
                      <a:cubicBezTo>
                        <a:pt x="401003" y="368713"/>
                        <a:pt x="366046" y="370332"/>
                        <a:pt x="324136" y="371285"/>
                      </a:cubicBezTo>
                      <a:cubicBezTo>
                        <a:pt x="324231" y="370904"/>
                        <a:pt x="324422" y="370523"/>
                        <a:pt x="324422" y="370142"/>
                      </a:cubicBezTo>
                      <a:lnTo>
                        <a:pt x="324422" y="342043"/>
                      </a:lnTo>
                      <a:cubicBezTo>
                        <a:pt x="324422" y="340328"/>
                        <a:pt x="322802" y="338423"/>
                        <a:pt x="321183" y="338423"/>
                      </a:cubicBezTo>
                      <a:cubicBezTo>
                        <a:pt x="319564" y="338423"/>
                        <a:pt x="317754" y="340328"/>
                        <a:pt x="317754" y="342043"/>
                      </a:cubicBezTo>
                      <a:lnTo>
                        <a:pt x="317754" y="370142"/>
                      </a:lnTo>
                      <a:cubicBezTo>
                        <a:pt x="317754" y="370142"/>
                        <a:pt x="317849" y="370999"/>
                        <a:pt x="318040" y="371380"/>
                      </a:cubicBezTo>
                      <a:cubicBezTo>
                        <a:pt x="297275" y="371856"/>
                        <a:pt x="274892" y="372142"/>
                        <a:pt x="251269" y="372142"/>
                      </a:cubicBezTo>
                      <a:lnTo>
                        <a:pt x="251269" y="336709"/>
                      </a:lnTo>
                      <a:cubicBezTo>
                        <a:pt x="251269" y="332804"/>
                        <a:pt x="249460" y="332804"/>
                        <a:pt x="247174" y="332804"/>
                      </a:cubicBezTo>
                      <a:cubicBezTo>
                        <a:pt x="244824" y="332804"/>
                        <a:pt x="243650" y="334106"/>
                        <a:pt x="243650" y="336709"/>
                      </a:cubicBezTo>
                      <a:lnTo>
                        <a:pt x="243650" y="372142"/>
                      </a:lnTo>
                      <a:cubicBezTo>
                        <a:pt x="241935" y="372142"/>
                        <a:pt x="240221" y="372142"/>
                        <a:pt x="238506" y="372142"/>
                      </a:cubicBezTo>
                      <a:cubicBezTo>
                        <a:pt x="217837" y="372142"/>
                        <a:pt x="198215" y="371951"/>
                        <a:pt x="179451" y="371666"/>
                      </a:cubicBezTo>
                      <a:lnTo>
                        <a:pt x="179451" y="340709"/>
                      </a:lnTo>
                      <a:cubicBezTo>
                        <a:pt x="179451" y="338804"/>
                        <a:pt x="177546" y="337090"/>
                        <a:pt x="175451" y="337090"/>
                      </a:cubicBezTo>
                      <a:cubicBezTo>
                        <a:pt x="173546" y="337090"/>
                        <a:pt x="171641" y="338804"/>
                        <a:pt x="171641" y="340709"/>
                      </a:cubicBezTo>
                      <a:lnTo>
                        <a:pt x="171641" y="371570"/>
                      </a:lnTo>
                      <a:cubicBezTo>
                        <a:pt x="119063" y="370618"/>
                        <a:pt x="75724" y="368713"/>
                        <a:pt x="46577" y="366427"/>
                      </a:cubicBezTo>
                      <a:cubicBezTo>
                        <a:pt x="46006" y="366046"/>
                        <a:pt x="45434" y="365855"/>
                        <a:pt x="44863" y="365855"/>
                      </a:cubicBezTo>
                      <a:cubicBezTo>
                        <a:pt x="44387" y="365855"/>
                        <a:pt x="44006" y="365950"/>
                        <a:pt x="43529" y="366236"/>
                      </a:cubicBezTo>
                      <a:cubicBezTo>
                        <a:pt x="36767" y="365665"/>
                        <a:pt x="30956" y="365093"/>
                        <a:pt x="25908" y="364522"/>
                      </a:cubicBezTo>
                      <a:lnTo>
                        <a:pt x="25908" y="363950"/>
                      </a:lnTo>
                      <a:cubicBezTo>
                        <a:pt x="24955" y="363950"/>
                        <a:pt x="24194" y="363950"/>
                        <a:pt x="23336" y="363950"/>
                      </a:cubicBezTo>
                      <a:cubicBezTo>
                        <a:pt x="23051" y="363950"/>
                        <a:pt x="22765" y="363950"/>
                        <a:pt x="22479" y="363950"/>
                      </a:cubicBezTo>
                      <a:close/>
                      <a:moveTo>
                        <a:pt x="24384" y="419100"/>
                      </a:moveTo>
                      <a:lnTo>
                        <a:pt x="24384" y="371951"/>
                      </a:lnTo>
                      <a:cubicBezTo>
                        <a:pt x="29051" y="372523"/>
                        <a:pt x="34766" y="373190"/>
                        <a:pt x="41434" y="373666"/>
                      </a:cubicBezTo>
                      <a:lnTo>
                        <a:pt x="41434" y="414052"/>
                      </a:lnTo>
                      <a:cubicBezTo>
                        <a:pt x="41434" y="415766"/>
                        <a:pt x="43148" y="417671"/>
                        <a:pt x="44863" y="417671"/>
                      </a:cubicBezTo>
                      <a:cubicBezTo>
                        <a:pt x="46768" y="417671"/>
                        <a:pt x="48482" y="415766"/>
                        <a:pt x="48482" y="414052"/>
                      </a:cubicBezTo>
                      <a:lnTo>
                        <a:pt x="48482" y="374237"/>
                      </a:lnTo>
                      <a:cubicBezTo>
                        <a:pt x="55436" y="374714"/>
                        <a:pt x="63341" y="375285"/>
                        <a:pt x="72390" y="375666"/>
                      </a:cubicBezTo>
                      <a:cubicBezTo>
                        <a:pt x="73057" y="375666"/>
                        <a:pt x="73819" y="375666"/>
                        <a:pt x="74486" y="375666"/>
                      </a:cubicBezTo>
                      <a:lnTo>
                        <a:pt x="74486" y="421005"/>
                      </a:lnTo>
                      <a:cubicBezTo>
                        <a:pt x="74486" y="421958"/>
                        <a:pt x="74962" y="423005"/>
                        <a:pt x="75724" y="423767"/>
                      </a:cubicBezTo>
                      <a:cubicBezTo>
                        <a:pt x="64580" y="422910"/>
                        <a:pt x="55626" y="421958"/>
                        <a:pt x="49625" y="421196"/>
                      </a:cubicBezTo>
                      <a:cubicBezTo>
                        <a:pt x="49149" y="421196"/>
                        <a:pt x="48578" y="421386"/>
                        <a:pt x="48101" y="421386"/>
                      </a:cubicBezTo>
                      <a:cubicBezTo>
                        <a:pt x="47911" y="421386"/>
                        <a:pt x="47720" y="421386"/>
                        <a:pt x="47435" y="421386"/>
                      </a:cubicBezTo>
                      <a:lnTo>
                        <a:pt x="47054" y="421386"/>
                      </a:lnTo>
                      <a:cubicBezTo>
                        <a:pt x="47054" y="421386"/>
                        <a:pt x="46863" y="421386"/>
                        <a:pt x="46768" y="421386"/>
                      </a:cubicBezTo>
                      <a:cubicBezTo>
                        <a:pt x="42577" y="421386"/>
                        <a:pt x="38386" y="420719"/>
                        <a:pt x="34195" y="420624"/>
                      </a:cubicBezTo>
                      <a:cubicBezTo>
                        <a:pt x="33909" y="420624"/>
                        <a:pt x="33623" y="420529"/>
                        <a:pt x="33338" y="420529"/>
                      </a:cubicBezTo>
                      <a:cubicBezTo>
                        <a:pt x="33338" y="420529"/>
                        <a:pt x="33338" y="420624"/>
                        <a:pt x="33338" y="420719"/>
                      </a:cubicBezTo>
                      <a:cubicBezTo>
                        <a:pt x="33338" y="420719"/>
                        <a:pt x="33338" y="420815"/>
                        <a:pt x="33338" y="420910"/>
                      </a:cubicBezTo>
                      <a:lnTo>
                        <a:pt x="33338" y="420910"/>
                      </a:lnTo>
                      <a:lnTo>
                        <a:pt x="33338" y="421196"/>
                      </a:lnTo>
                      <a:cubicBezTo>
                        <a:pt x="29242" y="420529"/>
                        <a:pt x="26194" y="419767"/>
                        <a:pt x="24575" y="419100"/>
                      </a:cubicBezTo>
                      <a:close/>
                      <a:moveTo>
                        <a:pt x="24384" y="485775"/>
                      </a:moveTo>
                      <a:cubicBezTo>
                        <a:pt x="27908" y="486728"/>
                        <a:pt x="33242" y="487680"/>
                        <a:pt x="41434" y="488823"/>
                      </a:cubicBezTo>
                      <a:lnTo>
                        <a:pt x="41434" y="531971"/>
                      </a:lnTo>
                      <a:cubicBezTo>
                        <a:pt x="41434" y="533876"/>
                        <a:pt x="43148" y="535972"/>
                        <a:pt x="44863" y="535972"/>
                      </a:cubicBezTo>
                      <a:cubicBezTo>
                        <a:pt x="46768" y="535972"/>
                        <a:pt x="48482" y="533876"/>
                        <a:pt x="48482" y="531971"/>
                      </a:cubicBezTo>
                      <a:lnTo>
                        <a:pt x="48482" y="489680"/>
                      </a:lnTo>
                      <a:cubicBezTo>
                        <a:pt x="55436" y="490538"/>
                        <a:pt x="64008" y="491395"/>
                        <a:pt x="74390" y="492347"/>
                      </a:cubicBezTo>
                      <a:lnTo>
                        <a:pt x="74390" y="539687"/>
                      </a:lnTo>
                      <a:cubicBezTo>
                        <a:pt x="74390" y="540925"/>
                        <a:pt x="75343" y="542163"/>
                        <a:pt x="76486" y="542830"/>
                      </a:cubicBezTo>
                      <a:cubicBezTo>
                        <a:pt x="48101" y="541211"/>
                        <a:pt x="29623" y="539401"/>
                        <a:pt x="24384" y="537972"/>
                      </a:cubicBezTo>
                      <a:lnTo>
                        <a:pt x="24384" y="485870"/>
                      </a:lnTo>
                      <a:close/>
                      <a:moveTo>
                        <a:pt x="98108" y="658082"/>
                      </a:moveTo>
                      <a:lnTo>
                        <a:pt x="98108" y="662845"/>
                      </a:lnTo>
                      <a:cubicBezTo>
                        <a:pt x="98108" y="662845"/>
                        <a:pt x="97631" y="662845"/>
                        <a:pt x="97346" y="662940"/>
                      </a:cubicBezTo>
                      <a:cubicBezTo>
                        <a:pt x="91535" y="662369"/>
                        <a:pt x="86868" y="661797"/>
                        <a:pt x="83439" y="661321"/>
                      </a:cubicBezTo>
                      <a:cubicBezTo>
                        <a:pt x="86963" y="660463"/>
                        <a:pt x="92202" y="659321"/>
                        <a:pt x="98108" y="658082"/>
                      </a:cubicBezTo>
                      <a:close/>
                      <a:moveTo>
                        <a:pt x="55245" y="766858"/>
                      </a:moveTo>
                      <a:cubicBezTo>
                        <a:pt x="55245" y="766858"/>
                        <a:pt x="55245" y="766477"/>
                        <a:pt x="55245" y="766286"/>
                      </a:cubicBezTo>
                      <a:lnTo>
                        <a:pt x="55245" y="766286"/>
                      </a:lnTo>
                      <a:lnTo>
                        <a:pt x="55245" y="717804"/>
                      </a:lnTo>
                      <a:lnTo>
                        <a:pt x="70485" y="717804"/>
                      </a:lnTo>
                      <a:lnTo>
                        <a:pt x="70485" y="718757"/>
                      </a:lnTo>
                      <a:cubicBezTo>
                        <a:pt x="70485" y="719519"/>
                        <a:pt x="70485" y="720185"/>
                        <a:pt x="70676" y="720947"/>
                      </a:cubicBezTo>
                      <a:cubicBezTo>
                        <a:pt x="70580" y="721233"/>
                        <a:pt x="70485" y="721519"/>
                        <a:pt x="70485" y="721805"/>
                      </a:cubicBezTo>
                      <a:lnTo>
                        <a:pt x="70485" y="767810"/>
                      </a:lnTo>
                      <a:cubicBezTo>
                        <a:pt x="70485" y="770096"/>
                        <a:pt x="72390" y="771811"/>
                        <a:pt x="74105" y="771811"/>
                      </a:cubicBezTo>
                      <a:cubicBezTo>
                        <a:pt x="76295" y="771811"/>
                        <a:pt x="78010" y="770096"/>
                        <a:pt x="78010" y="767810"/>
                      </a:cubicBezTo>
                      <a:lnTo>
                        <a:pt x="78010" y="725424"/>
                      </a:lnTo>
                      <a:cubicBezTo>
                        <a:pt x="82963" y="726758"/>
                        <a:pt x="91440" y="727996"/>
                        <a:pt x="105347" y="729234"/>
                      </a:cubicBezTo>
                      <a:lnTo>
                        <a:pt x="105347" y="775049"/>
                      </a:lnTo>
                      <a:cubicBezTo>
                        <a:pt x="84201" y="773716"/>
                        <a:pt x="68675" y="772192"/>
                        <a:pt x="60579" y="770382"/>
                      </a:cubicBezTo>
                      <a:cubicBezTo>
                        <a:pt x="61246" y="770287"/>
                        <a:pt x="58388" y="769620"/>
                        <a:pt x="55245" y="768668"/>
                      </a:cubicBezTo>
                      <a:lnTo>
                        <a:pt x="55245" y="766858"/>
                      </a:lnTo>
                      <a:close/>
                      <a:moveTo>
                        <a:pt x="70104" y="830485"/>
                      </a:moveTo>
                      <a:cubicBezTo>
                        <a:pt x="69437" y="830485"/>
                        <a:pt x="68771" y="830485"/>
                        <a:pt x="68104" y="830485"/>
                      </a:cubicBezTo>
                      <a:cubicBezTo>
                        <a:pt x="61627" y="829532"/>
                        <a:pt x="57150" y="828675"/>
                        <a:pt x="55245" y="827723"/>
                      </a:cubicBezTo>
                      <a:lnTo>
                        <a:pt x="55245" y="780288"/>
                      </a:lnTo>
                      <a:cubicBezTo>
                        <a:pt x="58579" y="781240"/>
                        <a:pt x="63437" y="782098"/>
                        <a:pt x="70485" y="782860"/>
                      </a:cubicBezTo>
                      <a:lnTo>
                        <a:pt x="70485" y="823246"/>
                      </a:lnTo>
                      <a:cubicBezTo>
                        <a:pt x="70485" y="825532"/>
                        <a:pt x="72390" y="827246"/>
                        <a:pt x="74105" y="827246"/>
                      </a:cubicBezTo>
                      <a:cubicBezTo>
                        <a:pt x="76295" y="827246"/>
                        <a:pt x="78010" y="825532"/>
                        <a:pt x="78010" y="823246"/>
                      </a:cubicBezTo>
                      <a:lnTo>
                        <a:pt x="78010" y="783717"/>
                      </a:lnTo>
                      <a:cubicBezTo>
                        <a:pt x="85249" y="784384"/>
                        <a:pt x="94298" y="785051"/>
                        <a:pt x="105347" y="785717"/>
                      </a:cubicBezTo>
                      <a:lnTo>
                        <a:pt x="105347" y="829151"/>
                      </a:lnTo>
                      <a:cubicBezTo>
                        <a:pt x="105347" y="831437"/>
                        <a:pt x="106649" y="832580"/>
                        <a:pt x="109252" y="832580"/>
                      </a:cubicBezTo>
                      <a:cubicBezTo>
                        <a:pt x="110966" y="832580"/>
                        <a:pt x="112681" y="832580"/>
                        <a:pt x="112681" y="829151"/>
                      </a:cubicBezTo>
                      <a:lnTo>
                        <a:pt x="112681" y="786194"/>
                      </a:lnTo>
                      <a:cubicBezTo>
                        <a:pt x="115062" y="786289"/>
                        <a:pt x="117348" y="786479"/>
                        <a:pt x="119920" y="786575"/>
                      </a:cubicBezTo>
                      <a:cubicBezTo>
                        <a:pt x="130778" y="787432"/>
                        <a:pt x="142589" y="788099"/>
                        <a:pt x="154972" y="788575"/>
                      </a:cubicBezTo>
                      <a:lnTo>
                        <a:pt x="154972" y="819722"/>
                      </a:lnTo>
                      <a:cubicBezTo>
                        <a:pt x="154972" y="821436"/>
                        <a:pt x="156591" y="823151"/>
                        <a:pt x="158401" y="823151"/>
                      </a:cubicBezTo>
                      <a:cubicBezTo>
                        <a:pt x="160020" y="823151"/>
                        <a:pt x="161639" y="821436"/>
                        <a:pt x="161639" y="819722"/>
                      </a:cubicBezTo>
                      <a:lnTo>
                        <a:pt x="161639" y="788765"/>
                      </a:lnTo>
                      <a:cubicBezTo>
                        <a:pt x="198501" y="790004"/>
                        <a:pt x="241173" y="790004"/>
                        <a:pt x="286036" y="790004"/>
                      </a:cubicBezTo>
                      <a:cubicBezTo>
                        <a:pt x="287846" y="790004"/>
                        <a:pt x="289560" y="790004"/>
                        <a:pt x="291370" y="790004"/>
                      </a:cubicBezTo>
                      <a:cubicBezTo>
                        <a:pt x="291560" y="791242"/>
                        <a:pt x="292322" y="792290"/>
                        <a:pt x="294799" y="792290"/>
                      </a:cubicBezTo>
                      <a:cubicBezTo>
                        <a:pt x="296418" y="792290"/>
                        <a:pt x="297656" y="791242"/>
                        <a:pt x="298323" y="790004"/>
                      </a:cubicBezTo>
                      <a:cubicBezTo>
                        <a:pt x="356235" y="790004"/>
                        <a:pt x="410813" y="789813"/>
                        <a:pt x="452152" y="786575"/>
                      </a:cubicBezTo>
                      <a:cubicBezTo>
                        <a:pt x="475107" y="785432"/>
                        <a:pt x="490633" y="784193"/>
                        <a:pt x="501301" y="782955"/>
                      </a:cubicBezTo>
                      <a:lnTo>
                        <a:pt x="501301" y="798100"/>
                      </a:lnTo>
                      <a:cubicBezTo>
                        <a:pt x="501301" y="799814"/>
                        <a:pt x="503111" y="801529"/>
                        <a:pt x="505111" y="801529"/>
                      </a:cubicBezTo>
                      <a:cubicBezTo>
                        <a:pt x="507492" y="801529"/>
                        <a:pt x="509302" y="799814"/>
                        <a:pt x="509302" y="798100"/>
                      </a:cubicBezTo>
                      <a:lnTo>
                        <a:pt x="509302" y="781812"/>
                      </a:lnTo>
                      <a:cubicBezTo>
                        <a:pt x="512255" y="781336"/>
                        <a:pt x="514636" y="780860"/>
                        <a:pt x="516541" y="780288"/>
                      </a:cubicBezTo>
                      <a:lnTo>
                        <a:pt x="516541" y="827818"/>
                      </a:lnTo>
                      <a:cubicBezTo>
                        <a:pt x="512445" y="829532"/>
                        <a:pt x="500253" y="831247"/>
                        <a:pt x="481679" y="832866"/>
                      </a:cubicBezTo>
                      <a:lnTo>
                        <a:pt x="481679" y="810959"/>
                      </a:lnTo>
                      <a:cubicBezTo>
                        <a:pt x="481679" y="809244"/>
                        <a:pt x="479774" y="807625"/>
                        <a:pt x="477869" y="807625"/>
                      </a:cubicBezTo>
                      <a:cubicBezTo>
                        <a:pt x="475964" y="807625"/>
                        <a:pt x="473869" y="809339"/>
                        <a:pt x="473869" y="810959"/>
                      </a:cubicBezTo>
                      <a:lnTo>
                        <a:pt x="473869" y="833533"/>
                      </a:lnTo>
                      <a:cubicBezTo>
                        <a:pt x="448628" y="835438"/>
                        <a:pt x="413671" y="837057"/>
                        <a:pt x="371761" y="838010"/>
                      </a:cubicBezTo>
                      <a:cubicBezTo>
                        <a:pt x="371856" y="837629"/>
                        <a:pt x="372047" y="837248"/>
                        <a:pt x="372047" y="836867"/>
                      </a:cubicBezTo>
                      <a:lnTo>
                        <a:pt x="372047" y="808768"/>
                      </a:lnTo>
                      <a:cubicBezTo>
                        <a:pt x="372047" y="807053"/>
                        <a:pt x="370427" y="805148"/>
                        <a:pt x="368808" y="805148"/>
                      </a:cubicBezTo>
                      <a:cubicBezTo>
                        <a:pt x="367189" y="805148"/>
                        <a:pt x="365379" y="807053"/>
                        <a:pt x="365379" y="808768"/>
                      </a:cubicBezTo>
                      <a:lnTo>
                        <a:pt x="365379" y="836867"/>
                      </a:lnTo>
                      <a:cubicBezTo>
                        <a:pt x="365379" y="836867"/>
                        <a:pt x="365474" y="837724"/>
                        <a:pt x="365665" y="838105"/>
                      </a:cubicBezTo>
                      <a:cubicBezTo>
                        <a:pt x="344900" y="838581"/>
                        <a:pt x="322517" y="838867"/>
                        <a:pt x="298895" y="838867"/>
                      </a:cubicBezTo>
                      <a:lnTo>
                        <a:pt x="298895" y="803434"/>
                      </a:lnTo>
                      <a:cubicBezTo>
                        <a:pt x="298895" y="799529"/>
                        <a:pt x="297085" y="799529"/>
                        <a:pt x="294799" y="799529"/>
                      </a:cubicBezTo>
                      <a:cubicBezTo>
                        <a:pt x="292449" y="799529"/>
                        <a:pt x="291275" y="800831"/>
                        <a:pt x="291275" y="803434"/>
                      </a:cubicBezTo>
                      <a:lnTo>
                        <a:pt x="291275" y="838867"/>
                      </a:lnTo>
                      <a:cubicBezTo>
                        <a:pt x="289560" y="838867"/>
                        <a:pt x="287846" y="838867"/>
                        <a:pt x="286131" y="838867"/>
                      </a:cubicBezTo>
                      <a:cubicBezTo>
                        <a:pt x="265462" y="838867"/>
                        <a:pt x="245840" y="838676"/>
                        <a:pt x="227076" y="838390"/>
                      </a:cubicBezTo>
                      <a:lnTo>
                        <a:pt x="227076" y="807434"/>
                      </a:lnTo>
                      <a:cubicBezTo>
                        <a:pt x="227076" y="805529"/>
                        <a:pt x="225171" y="803815"/>
                        <a:pt x="223076" y="803815"/>
                      </a:cubicBezTo>
                      <a:cubicBezTo>
                        <a:pt x="221171" y="803815"/>
                        <a:pt x="219266" y="805529"/>
                        <a:pt x="219266" y="807434"/>
                      </a:cubicBezTo>
                      <a:lnTo>
                        <a:pt x="219266" y="838295"/>
                      </a:lnTo>
                      <a:cubicBezTo>
                        <a:pt x="166688" y="837343"/>
                        <a:pt x="123349" y="835438"/>
                        <a:pt x="94202" y="833152"/>
                      </a:cubicBezTo>
                      <a:cubicBezTo>
                        <a:pt x="93631" y="832771"/>
                        <a:pt x="93059" y="832580"/>
                        <a:pt x="92488" y="832580"/>
                      </a:cubicBezTo>
                      <a:cubicBezTo>
                        <a:pt x="92012" y="832580"/>
                        <a:pt x="91631" y="832676"/>
                        <a:pt x="91154" y="832961"/>
                      </a:cubicBezTo>
                      <a:cubicBezTo>
                        <a:pt x="84392" y="832390"/>
                        <a:pt x="78581" y="831818"/>
                        <a:pt x="73533" y="831247"/>
                      </a:cubicBezTo>
                      <a:lnTo>
                        <a:pt x="73533" y="830675"/>
                      </a:lnTo>
                      <a:cubicBezTo>
                        <a:pt x="72581" y="830675"/>
                        <a:pt x="71819" y="830675"/>
                        <a:pt x="70961" y="830675"/>
                      </a:cubicBezTo>
                      <a:cubicBezTo>
                        <a:pt x="70676" y="830675"/>
                        <a:pt x="70390" y="830675"/>
                        <a:pt x="70104" y="830675"/>
                      </a:cubicBezTo>
                      <a:close/>
                      <a:moveTo>
                        <a:pt x="158496" y="768191"/>
                      </a:moveTo>
                      <a:cubicBezTo>
                        <a:pt x="160115" y="768191"/>
                        <a:pt x="161735" y="768191"/>
                        <a:pt x="161735" y="764762"/>
                      </a:cubicBezTo>
                      <a:lnTo>
                        <a:pt x="161735" y="732854"/>
                      </a:lnTo>
                      <a:cubicBezTo>
                        <a:pt x="203168" y="735044"/>
                        <a:pt x="254222" y="735044"/>
                        <a:pt x="308420" y="735044"/>
                      </a:cubicBezTo>
                      <a:cubicBezTo>
                        <a:pt x="310610" y="735044"/>
                        <a:pt x="312896" y="735044"/>
                        <a:pt x="315087" y="735044"/>
                      </a:cubicBezTo>
                      <a:cubicBezTo>
                        <a:pt x="315659" y="735806"/>
                        <a:pt x="316421" y="736378"/>
                        <a:pt x="317183" y="736378"/>
                      </a:cubicBezTo>
                      <a:cubicBezTo>
                        <a:pt x="318135" y="736378"/>
                        <a:pt x="319088" y="735806"/>
                        <a:pt x="319659" y="735044"/>
                      </a:cubicBezTo>
                      <a:cubicBezTo>
                        <a:pt x="377857" y="735044"/>
                        <a:pt x="432625" y="734854"/>
                        <a:pt x="474155" y="731615"/>
                      </a:cubicBezTo>
                      <a:cubicBezTo>
                        <a:pt x="484823" y="731044"/>
                        <a:pt x="493681" y="730568"/>
                        <a:pt x="501396" y="729996"/>
                      </a:cubicBezTo>
                      <a:lnTo>
                        <a:pt x="501396" y="741998"/>
                      </a:lnTo>
                      <a:cubicBezTo>
                        <a:pt x="501396" y="743712"/>
                        <a:pt x="503206" y="745427"/>
                        <a:pt x="505206" y="745427"/>
                      </a:cubicBezTo>
                      <a:cubicBezTo>
                        <a:pt x="507587" y="745427"/>
                        <a:pt x="509397" y="743712"/>
                        <a:pt x="509397" y="741998"/>
                      </a:cubicBezTo>
                      <a:lnTo>
                        <a:pt x="509397" y="729425"/>
                      </a:lnTo>
                      <a:cubicBezTo>
                        <a:pt x="511969" y="729234"/>
                        <a:pt x="514445" y="728948"/>
                        <a:pt x="516636" y="728758"/>
                      </a:cubicBezTo>
                      <a:lnTo>
                        <a:pt x="516636" y="768572"/>
                      </a:lnTo>
                      <a:cubicBezTo>
                        <a:pt x="507968" y="768477"/>
                        <a:pt x="505968" y="769620"/>
                        <a:pt x="511302" y="770382"/>
                      </a:cubicBezTo>
                      <a:cubicBezTo>
                        <a:pt x="505016" y="771715"/>
                        <a:pt x="494919" y="772859"/>
                        <a:pt x="481775" y="773906"/>
                      </a:cubicBezTo>
                      <a:lnTo>
                        <a:pt x="481775" y="754952"/>
                      </a:lnTo>
                      <a:cubicBezTo>
                        <a:pt x="481775" y="753237"/>
                        <a:pt x="479870" y="751237"/>
                        <a:pt x="477965" y="751237"/>
                      </a:cubicBezTo>
                      <a:cubicBezTo>
                        <a:pt x="476060" y="751237"/>
                        <a:pt x="473964" y="753142"/>
                        <a:pt x="473964" y="754952"/>
                      </a:cubicBezTo>
                      <a:lnTo>
                        <a:pt x="473964" y="774478"/>
                      </a:lnTo>
                      <a:cubicBezTo>
                        <a:pt x="448628" y="776288"/>
                        <a:pt x="413766" y="777621"/>
                        <a:pt x="372047" y="778383"/>
                      </a:cubicBezTo>
                      <a:lnTo>
                        <a:pt x="372047" y="753618"/>
                      </a:lnTo>
                      <a:cubicBezTo>
                        <a:pt x="372047" y="751713"/>
                        <a:pt x="370427" y="750094"/>
                        <a:pt x="368808" y="750094"/>
                      </a:cubicBezTo>
                      <a:cubicBezTo>
                        <a:pt x="367189" y="750094"/>
                        <a:pt x="365379" y="751808"/>
                        <a:pt x="365379" y="753618"/>
                      </a:cubicBezTo>
                      <a:lnTo>
                        <a:pt x="365379" y="778478"/>
                      </a:lnTo>
                      <a:cubicBezTo>
                        <a:pt x="344710" y="778859"/>
                        <a:pt x="322421" y="779050"/>
                        <a:pt x="298895" y="779050"/>
                      </a:cubicBezTo>
                      <a:lnTo>
                        <a:pt x="298895" y="748475"/>
                      </a:lnTo>
                      <a:cubicBezTo>
                        <a:pt x="298895" y="746284"/>
                        <a:pt x="297085" y="744569"/>
                        <a:pt x="294799" y="744569"/>
                      </a:cubicBezTo>
                      <a:cubicBezTo>
                        <a:pt x="291275" y="744569"/>
                        <a:pt x="291275" y="746284"/>
                        <a:pt x="291275" y="748475"/>
                      </a:cubicBezTo>
                      <a:lnTo>
                        <a:pt x="291275" y="779145"/>
                      </a:lnTo>
                      <a:cubicBezTo>
                        <a:pt x="289560" y="779145"/>
                        <a:pt x="287846" y="779145"/>
                        <a:pt x="286131" y="779145"/>
                      </a:cubicBezTo>
                      <a:cubicBezTo>
                        <a:pt x="265462" y="779145"/>
                        <a:pt x="245745" y="779050"/>
                        <a:pt x="227076" y="778859"/>
                      </a:cubicBezTo>
                      <a:lnTo>
                        <a:pt x="227076" y="751427"/>
                      </a:lnTo>
                      <a:cubicBezTo>
                        <a:pt x="227076" y="749713"/>
                        <a:pt x="225171" y="747998"/>
                        <a:pt x="223076" y="747998"/>
                      </a:cubicBezTo>
                      <a:cubicBezTo>
                        <a:pt x="221171" y="747998"/>
                        <a:pt x="219266" y="749713"/>
                        <a:pt x="219266" y="751427"/>
                      </a:cubicBezTo>
                      <a:lnTo>
                        <a:pt x="219266" y="778669"/>
                      </a:lnTo>
                      <a:cubicBezTo>
                        <a:pt x="176784" y="778097"/>
                        <a:pt x="140399" y="777050"/>
                        <a:pt x="112681" y="775430"/>
                      </a:cubicBezTo>
                      <a:lnTo>
                        <a:pt x="112776" y="775430"/>
                      </a:lnTo>
                      <a:lnTo>
                        <a:pt x="112776" y="729710"/>
                      </a:lnTo>
                      <a:cubicBezTo>
                        <a:pt x="121063" y="730377"/>
                        <a:pt x="130778" y="730949"/>
                        <a:pt x="142685" y="731520"/>
                      </a:cubicBezTo>
                      <a:cubicBezTo>
                        <a:pt x="146685" y="731806"/>
                        <a:pt x="150876" y="732092"/>
                        <a:pt x="155067" y="732377"/>
                      </a:cubicBezTo>
                      <a:lnTo>
                        <a:pt x="155067" y="764667"/>
                      </a:lnTo>
                      <a:cubicBezTo>
                        <a:pt x="155067" y="768096"/>
                        <a:pt x="156686" y="768096"/>
                        <a:pt x="158496" y="768096"/>
                      </a:cubicBezTo>
                      <a:close/>
                      <a:moveTo>
                        <a:pt x="72009" y="885825"/>
                      </a:moveTo>
                      <a:lnTo>
                        <a:pt x="72009" y="838676"/>
                      </a:lnTo>
                      <a:cubicBezTo>
                        <a:pt x="76676" y="839248"/>
                        <a:pt x="82391" y="839915"/>
                        <a:pt x="89059" y="840391"/>
                      </a:cubicBezTo>
                      <a:lnTo>
                        <a:pt x="89059" y="880777"/>
                      </a:lnTo>
                      <a:cubicBezTo>
                        <a:pt x="89059" y="882491"/>
                        <a:pt x="90773" y="884396"/>
                        <a:pt x="92488" y="884396"/>
                      </a:cubicBezTo>
                      <a:cubicBezTo>
                        <a:pt x="94393" y="884396"/>
                        <a:pt x="96107" y="882491"/>
                        <a:pt x="96107" y="880777"/>
                      </a:cubicBezTo>
                      <a:lnTo>
                        <a:pt x="96107" y="840962"/>
                      </a:lnTo>
                      <a:cubicBezTo>
                        <a:pt x="103061" y="841438"/>
                        <a:pt x="110966" y="842010"/>
                        <a:pt x="120015" y="842391"/>
                      </a:cubicBezTo>
                      <a:cubicBezTo>
                        <a:pt x="120682" y="842391"/>
                        <a:pt x="121444" y="842391"/>
                        <a:pt x="122111" y="842391"/>
                      </a:cubicBezTo>
                      <a:lnTo>
                        <a:pt x="122111" y="887730"/>
                      </a:lnTo>
                      <a:cubicBezTo>
                        <a:pt x="122111" y="888683"/>
                        <a:pt x="122587" y="889730"/>
                        <a:pt x="123349" y="890492"/>
                      </a:cubicBezTo>
                      <a:cubicBezTo>
                        <a:pt x="112205" y="889635"/>
                        <a:pt x="103251" y="888683"/>
                        <a:pt x="97250" y="887921"/>
                      </a:cubicBezTo>
                      <a:cubicBezTo>
                        <a:pt x="96774" y="887921"/>
                        <a:pt x="96203" y="888111"/>
                        <a:pt x="95726" y="888111"/>
                      </a:cubicBezTo>
                      <a:cubicBezTo>
                        <a:pt x="95536" y="888111"/>
                        <a:pt x="95345" y="888111"/>
                        <a:pt x="95059" y="888111"/>
                      </a:cubicBezTo>
                      <a:lnTo>
                        <a:pt x="94678" y="888111"/>
                      </a:lnTo>
                      <a:cubicBezTo>
                        <a:pt x="94678" y="888111"/>
                        <a:pt x="94488" y="888111"/>
                        <a:pt x="94393" y="888111"/>
                      </a:cubicBezTo>
                      <a:cubicBezTo>
                        <a:pt x="90202" y="888111"/>
                        <a:pt x="86011" y="887444"/>
                        <a:pt x="81820" y="887349"/>
                      </a:cubicBezTo>
                      <a:cubicBezTo>
                        <a:pt x="81534" y="887349"/>
                        <a:pt x="81248" y="887254"/>
                        <a:pt x="80963" y="887254"/>
                      </a:cubicBezTo>
                      <a:cubicBezTo>
                        <a:pt x="80963" y="887254"/>
                        <a:pt x="80963" y="887349"/>
                        <a:pt x="80963" y="887444"/>
                      </a:cubicBezTo>
                      <a:cubicBezTo>
                        <a:pt x="80963" y="887444"/>
                        <a:pt x="80963" y="887540"/>
                        <a:pt x="80963" y="887635"/>
                      </a:cubicBezTo>
                      <a:lnTo>
                        <a:pt x="80963" y="887635"/>
                      </a:lnTo>
                      <a:lnTo>
                        <a:pt x="80963" y="887921"/>
                      </a:lnTo>
                      <a:cubicBezTo>
                        <a:pt x="76867" y="887254"/>
                        <a:pt x="73819" y="886492"/>
                        <a:pt x="72200" y="885825"/>
                      </a:cubicBezTo>
                      <a:close/>
                      <a:moveTo>
                        <a:pt x="72009" y="1004507"/>
                      </a:moveTo>
                      <a:lnTo>
                        <a:pt x="72009" y="952405"/>
                      </a:lnTo>
                      <a:cubicBezTo>
                        <a:pt x="75533" y="953357"/>
                        <a:pt x="80867" y="954310"/>
                        <a:pt x="89059" y="955453"/>
                      </a:cubicBezTo>
                      <a:lnTo>
                        <a:pt x="89059" y="998601"/>
                      </a:lnTo>
                      <a:cubicBezTo>
                        <a:pt x="89059" y="1000506"/>
                        <a:pt x="90773" y="1002602"/>
                        <a:pt x="92488" y="1002602"/>
                      </a:cubicBezTo>
                      <a:cubicBezTo>
                        <a:pt x="94393" y="1002602"/>
                        <a:pt x="96107" y="1000506"/>
                        <a:pt x="96107" y="998601"/>
                      </a:cubicBezTo>
                      <a:lnTo>
                        <a:pt x="96107" y="956310"/>
                      </a:lnTo>
                      <a:cubicBezTo>
                        <a:pt x="103061" y="957167"/>
                        <a:pt x="111633" y="958025"/>
                        <a:pt x="122015" y="958977"/>
                      </a:cubicBezTo>
                      <a:lnTo>
                        <a:pt x="122015" y="1006316"/>
                      </a:lnTo>
                      <a:cubicBezTo>
                        <a:pt x="122015" y="1007555"/>
                        <a:pt x="122968" y="1008793"/>
                        <a:pt x="124111" y="1009460"/>
                      </a:cubicBezTo>
                      <a:cubicBezTo>
                        <a:pt x="95726" y="1007840"/>
                        <a:pt x="77248" y="1006031"/>
                        <a:pt x="72009" y="1004602"/>
                      </a:cubicBezTo>
                      <a:close/>
                      <a:moveTo>
                        <a:pt x="533781" y="955358"/>
                      </a:moveTo>
                      <a:lnTo>
                        <a:pt x="533781" y="1004507"/>
                      </a:lnTo>
                      <a:cubicBezTo>
                        <a:pt x="530162" y="1005650"/>
                        <a:pt x="517493" y="1006983"/>
                        <a:pt x="497967" y="1008412"/>
                      </a:cubicBezTo>
                      <a:lnTo>
                        <a:pt x="497967" y="985742"/>
                      </a:lnTo>
                      <a:cubicBezTo>
                        <a:pt x="497967" y="984028"/>
                        <a:pt x="496443" y="982218"/>
                        <a:pt x="494348" y="982218"/>
                      </a:cubicBezTo>
                      <a:cubicBezTo>
                        <a:pt x="492633" y="982218"/>
                        <a:pt x="491109" y="983933"/>
                        <a:pt x="491109" y="985742"/>
                      </a:cubicBezTo>
                      <a:lnTo>
                        <a:pt x="491109" y="1008793"/>
                      </a:lnTo>
                      <a:cubicBezTo>
                        <a:pt x="465868" y="1010412"/>
                        <a:pt x="431006" y="1011936"/>
                        <a:pt x="389382" y="1012888"/>
                      </a:cubicBezTo>
                      <a:lnTo>
                        <a:pt x="389382" y="984504"/>
                      </a:lnTo>
                      <a:cubicBezTo>
                        <a:pt x="389382" y="982790"/>
                        <a:pt x="389382" y="980885"/>
                        <a:pt x="385572" y="980885"/>
                      </a:cubicBezTo>
                      <a:cubicBezTo>
                        <a:pt x="383191" y="980885"/>
                        <a:pt x="381381" y="982790"/>
                        <a:pt x="381381" y="984504"/>
                      </a:cubicBezTo>
                      <a:lnTo>
                        <a:pt x="381381" y="1012984"/>
                      </a:lnTo>
                      <a:cubicBezTo>
                        <a:pt x="357092" y="1013460"/>
                        <a:pt x="330803" y="1013746"/>
                        <a:pt x="302895" y="1013746"/>
                      </a:cubicBezTo>
                      <a:cubicBezTo>
                        <a:pt x="282702" y="1013746"/>
                        <a:pt x="263462" y="1013555"/>
                        <a:pt x="245174" y="1013270"/>
                      </a:cubicBezTo>
                      <a:lnTo>
                        <a:pt x="245174" y="982599"/>
                      </a:lnTo>
                      <a:cubicBezTo>
                        <a:pt x="245174" y="980789"/>
                        <a:pt x="243364" y="978694"/>
                        <a:pt x="241649" y="978694"/>
                      </a:cubicBezTo>
                      <a:cubicBezTo>
                        <a:pt x="239363" y="978694"/>
                        <a:pt x="237554" y="980694"/>
                        <a:pt x="237554" y="982599"/>
                      </a:cubicBezTo>
                      <a:lnTo>
                        <a:pt x="237554" y="1013174"/>
                      </a:lnTo>
                      <a:cubicBezTo>
                        <a:pt x="192881" y="1012412"/>
                        <a:pt x="154972" y="1010984"/>
                        <a:pt x="126492" y="1009364"/>
                      </a:cubicBezTo>
                      <a:cubicBezTo>
                        <a:pt x="127921" y="1008888"/>
                        <a:pt x="129064" y="1007555"/>
                        <a:pt x="129064" y="1006126"/>
                      </a:cubicBezTo>
                      <a:lnTo>
                        <a:pt x="129064" y="959453"/>
                      </a:lnTo>
                      <a:cubicBezTo>
                        <a:pt x="131540" y="959644"/>
                        <a:pt x="133922" y="959834"/>
                        <a:pt x="136589" y="960120"/>
                      </a:cubicBezTo>
                      <a:cubicBezTo>
                        <a:pt x="147352" y="960501"/>
                        <a:pt x="158972" y="960977"/>
                        <a:pt x="171260" y="961358"/>
                      </a:cubicBezTo>
                      <a:lnTo>
                        <a:pt x="171260" y="996696"/>
                      </a:lnTo>
                      <a:cubicBezTo>
                        <a:pt x="171260" y="998411"/>
                        <a:pt x="173069" y="1000315"/>
                        <a:pt x="175355" y="1000315"/>
                      </a:cubicBezTo>
                      <a:cubicBezTo>
                        <a:pt x="177165" y="1000315"/>
                        <a:pt x="178880" y="998411"/>
                        <a:pt x="178880" y="996696"/>
                      </a:cubicBezTo>
                      <a:lnTo>
                        <a:pt x="178880" y="961644"/>
                      </a:lnTo>
                      <a:cubicBezTo>
                        <a:pt x="215741" y="962787"/>
                        <a:pt x="258223" y="963644"/>
                        <a:pt x="302895" y="963644"/>
                      </a:cubicBezTo>
                      <a:cubicBezTo>
                        <a:pt x="305753" y="963644"/>
                        <a:pt x="308610" y="963644"/>
                        <a:pt x="311468" y="963644"/>
                      </a:cubicBezTo>
                      <a:cubicBezTo>
                        <a:pt x="314039" y="963644"/>
                        <a:pt x="316611" y="963644"/>
                        <a:pt x="319278" y="963644"/>
                      </a:cubicBezTo>
                      <a:cubicBezTo>
                        <a:pt x="322136" y="963644"/>
                        <a:pt x="324993" y="963644"/>
                        <a:pt x="327850" y="963644"/>
                      </a:cubicBezTo>
                      <a:cubicBezTo>
                        <a:pt x="327850" y="963644"/>
                        <a:pt x="327850" y="963644"/>
                        <a:pt x="327946" y="963644"/>
                      </a:cubicBezTo>
                      <a:cubicBezTo>
                        <a:pt x="327946" y="963644"/>
                        <a:pt x="328041" y="963644"/>
                        <a:pt x="328136" y="963644"/>
                      </a:cubicBezTo>
                      <a:cubicBezTo>
                        <a:pt x="387287" y="963454"/>
                        <a:pt x="443198" y="961835"/>
                        <a:pt x="485394" y="960215"/>
                      </a:cubicBezTo>
                      <a:cubicBezTo>
                        <a:pt x="498824" y="959072"/>
                        <a:pt x="509778" y="958120"/>
                        <a:pt x="518732" y="957167"/>
                      </a:cubicBezTo>
                      <a:lnTo>
                        <a:pt x="518732" y="972884"/>
                      </a:lnTo>
                      <a:cubicBezTo>
                        <a:pt x="518732" y="974598"/>
                        <a:pt x="520351" y="976313"/>
                        <a:pt x="521970" y="976313"/>
                      </a:cubicBezTo>
                      <a:cubicBezTo>
                        <a:pt x="523589" y="976313"/>
                        <a:pt x="525399" y="974598"/>
                        <a:pt x="525399" y="972884"/>
                      </a:cubicBezTo>
                      <a:lnTo>
                        <a:pt x="525399" y="956405"/>
                      </a:lnTo>
                      <a:cubicBezTo>
                        <a:pt x="528638" y="956024"/>
                        <a:pt x="531590" y="955643"/>
                        <a:pt x="534162" y="955262"/>
                      </a:cubicBezTo>
                      <a:cubicBezTo>
                        <a:pt x="534067" y="955262"/>
                        <a:pt x="533876" y="955358"/>
                        <a:pt x="533781" y="955453"/>
                      </a:cubicBezTo>
                      <a:close/>
                      <a:moveTo>
                        <a:pt x="538353" y="919067"/>
                      </a:moveTo>
                      <a:cubicBezTo>
                        <a:pt x="540734" y="919067"/>
                        <a:pt x="542544" y="917353"/>
                        <a:pt x="542544" y="915638"/>
                      </a:cubicBezTo>
                      <a:lnTo>
                        <a:pt x="542544" y="895445"/>
                      </a:lnTo>
                      <a:cubicBezTo>
                        <a:pt x="542544" y="895445"/>
                        <a:pt x="542544" y="895445"/>
                        <a:pt x="542544" y="895350"/>
                      </a:cubicBezTo>
                      <a:cubicBezTo>
                        <a:pt x="545497" y="894779"/>
                        <a:pt x="547878" y="894302"/>
                        <a:pt x="549783" y="893731"/>
                      </a:cubicBezTo>
                      <a:lnTo>
                        <a:pt x="549783" y="945071"/>
                      </a:lnTo>
                      <a:cubicBezTo>
                        <a:pt x="548164" y="945833"/>
                        <a:pt x="545402" y="946499"/>
                        <a:pt x="541401" y="947166"/>
                      </a:cubicBezTo>
                      <a:cubicBezTo>
                        <a:pt x="541401" y="946690"/>
                        <a:pt x="541401" y="946309"/>
                        <a:pt x="541401" y="945928"/>
                      </a:cubicBezTo>
                      <a:cubicBezTo>
                        <a:pt x="540068" y="946404"/>
                        <a:pt x="538639" y="946880"/>
                        <a:pt x="537210" y="947261"/>
                      </a:cubicBezTo>
                      <a:cubicBezTo>
                        <a:pt x="532257" y="948309"/>
                        <a:pt x="527399" y="948404"/>
                        <a:pt x="522542" y="948119"/>
                      </a:cubicBezTo>
                      <a:cubicBezTo>
                        <a:pt x="520351" y="948404"/>
                        <a:pt x="517874" y="948595"/>
                        <a:pt x="515112" y="948881"/>
                      </a:cubicBezTo>
                      <a:lnTo>
                        <a:pt x="515112" y="928592"/>
                      </a:lnTo>
                      <a:cubicBezTo>
                        <a:pt x="515112" y="926878"/>
                        <a:pt x="513017" y="924973"/>
                        <a:pt x="511112" y="924973"/>
                      </a:cubicBezTo>
                      <a:cubicBezTo>
                        <a:pt x="509207" y="924973"/>
                        <a:pt x="507301" y="926878"/>
                        <a:pt x="507301" y="928592"/>
                      </a:cubicBezTo>
                      <a:lnTo>
                        <a:pt x="507301" y="949643"/>
                      </a:lnTo>
                      <a:cubicBezTo>
                        <a:pt x="484823" y="951548"/>
                        <a:pt x="449485" y="953548"/>
                        <a:pt x="405194" y="954881"/>
                      </a:cubicBezTo>
                      <a:cubicBezTo>
                        <a:pt x="405194" y="954596"/>
                        <a:pt x="405384" y="954405"/>
                        <a:pt x="405384" y="954119"/>
                      </a:cubicBezTo>
                      <a:lnTo>
                        <a:pt x="405384" y="925544"/>
                      </a:lnTo>
                      <a:cubicBezTo>
                        <a:pt x="405384" y="923544"/>
                        <a:pt x="403574" y="921639"/>
                        <a:pt x="401955" y="921639"/>
                      </a:cubicBezTo>
                      <a:cubicBezTo>
                        <a:pt x="400336" y="921639"/>
                        <a:pt x="398717" y="923544"/>
                        <a:pt x="398717" y="925544"/>
                      </a:cubicBezTo>
                      <a:lnTo>
                        <a:pt x="398717" y="954119"/>
                      </a:lnTo>
                      <a:cubicBezTo>
                        <a:pt x="398717" y="954119"/>
                        <a:pt x="398812" y="954786"/>
                        <a:pt x="398907" y="955072"/>
                      </a:cubicBezTo>
                      <a:cubicBezTo>
                        <a:pt x="378524" y="955643"/>
                        <a:pt x="356235" y="956024"/>
                        <a:pt x="332613" y="956215"/>
                      </a:cubicBezTo>
                      <a:cubicBezTo>
                        <a:pt x="332423" y="956215"/>
                        <a:pt x="332232" y="956215"/>
                        <a:pt x="332137" y="956215"/>
                      </a:cubicBezTo>
                      <a:lnTo>
                        <a:pt x="332137" y="919544"/>
                      </a:lnTo>
                      <a:cubicBezTo>
                        <a:pt x="332137" y="917829"/>
                        <a:pt x="330327" y="916115"/>
                        <a:pt x="328041" y="916115"/>
                      </a:cubicBezTo>
                      <a:cubicBezTo>
                        <a:pt x="326231" y="916115"/>
                        <a:pt x="324517" y="917829"/>
                        <a:pt x="324517" y="919544"/>
                      </a:cubicBezTo>
                      <a:lnTo>
                        <a:pt x="324517" y="956215"/>
                      </a:lnTo>
                      <a:cubicBezTo>
                        <a:pt x="322802" y="956215"/>
                        <a:pt x="321088" y="956215"/>
                        <a:pt x="319373" y="956215"/>
                      </a:cubicBezTo>
                      <a:cubicBezTo>
                        <a:pt x="299466" y="956215"/>
                        <a:pt x="280511" y="956024"/>
                        <a:pt x="262414" y="955834"/>
                      </a:cubicBezTo>
                      <a:lnTo>
                        <a:pt x="262414" y="925544"/>
                      </a:lnTo>
                      <a:cubicBezTo>
                        <a:pt x="262414" y="923449"/>
                        <a:pt x="260509" y="921544"/>
                        <a:pt x="258604" y="921544"/>
                      </a:cubicBezTo>
                      <a:cubicBezTo>
                        <a:pt x="256508" y="921544"/>
                        <a:pt x="254603" y="923449"/>
                        <a:pt x="254603" y="925544"/>
                      </a:cubicBezTo>
                      <a:lnTo>
                        <a:pt x="254603" y="955738"/>
                      </a:lnTo>
                      <a:cubicBezTo>
                        <a:pt x="162782" y="954310"/>
                        <a:pt x="98965" y="949833"/>
                        <a:pt x="88487" y="945071"/>
                      </a:cubicBezTo>
                      <a:lnTo>
                        <a:pt x="88487" y="896684"/>
                      </a:lnTo>
                      <a:cubicBezTo>
                        <a:pt x="93155" y="897255"/>
                        <a:pt x="98774" y="897827"/>
                        <a:pt x="105442" y="898398"/>
                      </a:cubicBezTo>
                      <a:lnTo>
                        <a:pt x="105442" y="939927"/>
                      </a:lnTo>
                      <a:cubicBezTo>
                        <a:pt x="105442" y="941642"/>
                        <a:pt x="107156" y="943356"/>
                        <a:pt x="109347" y="943356"/>
                      </a:cubicBezTo>
                      <a:cubicBezTo>
                        <a:pt x="111062" y="943356"/>
                        <a:pt x="112776" y="941642"/>
                        <a:pt x="112776" y="939927"/>
                      </a:cubicBezTo>
                      <a:lnTo>
                        <a:pt x="112776" y="898970"/>
                      </a:lnTo>
                      <a:cubicBezTo>
                        <a:pt x="119634" y="899446"/>
                        <a:pt x="127540" y="899922"/>
                        <a:pt x="136589" y="900398"/>
                      </a:cubicBezTo>
                      <a:cubicBezTo>
                        <a:pt x="137160" y="900398"/>
                        <a:pt x="137827" y="900398"/>
                        <a:pt x="138303" y="900398"/>
                      </a:cubicBezTo>
                      <a:lnTo>
                        <a:pt x="138303" y="947261"/>
                      </a:lnTo>
                      <a:cubicBezTo>
                        <a:pt x="138303" y="949166"/>
                        <a:pt x="140018" y="950881"/>
                        <a:pt x="142208" y="950881"/>
                      </a:cubicBezTo>
                      <a:cubicBezTo>
                        <a:pt x="143923" y="950881"/>
                        <a:pt x="145637" y="949166"/>
                        <a:pt x="145637" y="947261"/>
                      </a:cubicBezTo>
                      <a:lnTo>
                        <a:pt x="145637" y="900684"/>
                      </a:lnTo>
                      <a:cubicBezTo>
                        <a:pt x="158782" y="901351"/>
                        <a:pt x="172974" y="901922"/>
                        <a:pt x="188119" y="902399"/>
                      </a:cubicBezTo>
                      <a:lnTo>
                        <a:pt x="188119" y="938498"/>
                      </a:lnTo>
                      <a:cubicBezTo>
                        <a:pt x="188119" y="940213"/>
                        <a:pt x="189738" y="941927"/>
                        <a:pt x="191548" y="941927"/>
                      </a:cubicBezTo>
                      <a:cubicBezTo>
                        <a:pt x="193167" y="941927"/>
                        <a:pt x="194786" y="940213"/>
                        <a:pt x="194786" y="938498"/>
                      </a:cubicBezTo>
                      <a:lnTo>
                        <a:pt x="194786" y="902684"/>
                      </a:lnTo>
                      <a:cubicBezTo>
                        <a:pt x="227743" y="903732"/>
                        <a:pt x="264509" y="904399"/>
                        <a:pt x="302800" y="904399"/>
                      </a:cubicBezTo>
                      <a:cubicBezTo>
                        <a:pt x="305562" y="904399"/>
                        <a:pt x="308324" y="904399"/>
                        <a:pt x="311087" y="904399"/>
                      </a:cubicBezTo>
                      <a:cubicBezTo>
                        <a:pt x="311182" y="904399"/>
                        <a:pt x="311372" y="904399"/>
                        <a:pt x="311468" y="904399"/>
                      </a:cubicBezTo>
                      <a:cubicBezTo>
                        <a:pt x="311468" y="904399"/>
                        <a:pt x="311468" y="904399"/>
                        <a:pt x="311563" y="904399"/>
                      </a:cubicBezTo>
                      <a:cubicBezTo>
                        <a:pt x="311563" y="904399"/>
                        <a:pt x="311563" y="904399"/>
                        <a:pt x="311658" y="904399"/>
                      </a:cubicBezTo>
                      <a:cubicBezTo>
                        <a:pt x="314135" y="904399"/>
                        <a:pt x="316611" y="904399"/>
                        <a:pt x="319183" y="904399"/>
                      </a:cubicBezTo>
                      <a:cubicBezTo>
                        <a:pt x="381667" y="904399"/>
                        <a:pt x="441008" y="902494"/>
                        <a:pt x="485299" y="900303"/>
                      </a:cubicBezTo>
                      <a:cubicBezTo>
                        <a:pt x="508254" y="899160"/>
                        <a:pt x="523780" y="897922"/>
                        <a:pt x="534448" y="896493"/>
                      </a:cubicBezTo>
                      <a:lnTo>
                        <a:pt x="534448" y="915638"/>
                      </a:lnTo>
                      <a:cubicBezTo>
                        <a:pt x="534448" y="917353"/>
                        <a:pt x="536448" y="919067"/>
                        <a:pt x="538258" y="919067"/>
                      </a:cubicBezTo>
                      <a:close/>
                      <a:moveTo>
                        <a:pt x="533781" y="832580"/>
                      </a:moveTo>
                      <a:lnTo>
                        <a:pt x="533781" y="883825"/>
                      </a:lnTo>
                      <a:cubicBezTo>
                        <a:pt x="532638" y="884396"/>
                        <a:pt x="531495" y="884968"/>
                        <a:pt x="530257" y="885444"/>
                      </a:cubicBezTo>
                      <a:cubicBezTo>
                        <a:pt x="531495" y="885635"/>
                        <a:pt x="532543" y="885730"/>
                        <a:pt x="533686" y="885920"/>
                      </a:cubicBezTo>
                      <a:cubicBezTo>
                        <a:pt x="530066" y="887730"/>
                        <a:pt x="517398" y="889540"/>
                        <a:pt x="497872" y="891159"/>
                      </a:cubicBezTo>
                      <a:lnTo>
                        <a:pt x="497872" y="869633"/>
                      </a:lnTo>
                      <a:cubicBezTo>
                        <a:pt x="497872" y="867347"/>
                        <a:pt x="496348" y="865632"/>
                        <a:pt x="494252" y="865632"/>
                      </a:cubicBezTo>
                      <a:cubicBezTo>
                        <a:pt x="492538" y="865632"/>
                        <a:pt x="491014" y="867347"/>
                        <a:pt x="491014" y="869633"/>
                      </a:cubicBezTo>
                      <a:lnTo>
                        <a:pt x="491014" y="891731"/>
                      </a:lnTo>
                      <a:cubicBezTo>
                        <a:pt x="465773" y="893540"/>
                        <a:pt x="430911" y="895160"/>
                        <a:pt x="389287" y="896017"/>
                      </a:cubicBezTo>
                      <a:cubicBezTo>
                        <a:pt x="389287" y="895731"/>
                        <a:pt x="389287" y="895540"/>
                        <a:pt x="389287" y="895255"/>
                      </a:cubicBezTo>
                      <a:lnTo>
                        <a:pt x="389287" y="868013"/>
                      </a:lnTo>
                      <a:cubicBezTo>
                        <a:pt x="389287" y="865791"/>
                        <a:pt x="388017" y="864680"/>
                        <a:pt x="385477" y="864680"/>
                      </a:cubicBezTo>
                      <a:cubicBezTo>
                        <a:pt x="383096" y="864680"/>
                        <a:pt x="381286" y="864680"/>
                        <a:pt x="381286" y="868013"/>
                      </a:cubicBezTo>
                      <a:lnTo>
                        <a:pt x="381286" y="895255"/>
                      </a:lnTo>
                      <a:cubicBezTo>
                        <a:pt x="381286" y="895255"/>
                        <a:pt x="381381" y="895922"/>
                        <a:pt x="381572" y="896207"/>
                      </a:cubicBezTo>
                      <a:cubicBezTo>
                        <a:pt x="360807" y="896588"/>
                        <a:pt x="338423" y="896874"/>
                        <a:pt x="314897" y="896969"/>
                      </a:cubicBezTo>
                      <a:lnTo>
                        <a:pt x="314897" y="860488"/>
                      </a:lnTo>
                      <a:cubicBezTo>
                        <a:pt x="314897" y="858774"/>
                        <a:pt x="313277" y="856583"/>
                        <a:pt x="311658" y="856583"/>
                      </a:cubicBezTo>
                      <a:cubicBezTo>
                        <a:pt x="309848" y="856583"/>
                        <a:pt x="308229" y="858774"/>
                        <a:pt x="308229" y="860488"/>
                      </a:cubicBezTo>
                      <a:lnTo>
                        <a:pt x="308229" y="896969"/>
                      </a:lnTo>
                      <a:cubicBezTo>
                        <a:pt x="286131" y="896969"/>
                        <a:pt x="264986" y="896684"/>
                        <a:pt x="245174" y="896207"/>
                      </a:cubicBezTo>
                      <a:lnTo>
                        <a:pt x="245174" y="865918"/>
                      </a:lnTo>
                      <a:cubicBezTo>
                        <a:pt x="245174" y="864203"/>
                        <a:pt x="243364" y="862489"/>
                        <a:pt x="241649" y="862489"/>
                      </a:cubicBezTo>
                      <a:cubicBezTo>
                        <a:pt x="239363" y="862489"/>
                        <a:pt x="237554" y="864203"/>
                        <a:pt x="237554" y="865918"/>
                      </a:cubicBezTo>
                      <a:lnTo>
                        <a:pt x="237554" y="896017"/>
                      </a:lnTo>
                      <a:cubicBezTo>
                        <a:pt x="191834" y="894969"/>
                        <a:pt x="153829" y="893064"/>
                        <a:pt x="127445" y="891159"/>
                      </a:cubicBezTo>
                      <a:cubicBezTo>
                        <a:pt x="128397" y="890302"/>
                        <a:pt x="129064" y="889159"/>
                        <a:pt x="129064" y="888016"/>
                      </a:cubicBezTo>
                      <a:lnTo>
                        <a:pt x="129064" y="842867"/>
                      </a:lnTo>
                      <a:cubicBezTo>
                        <a:pt x="142113" y="843344"/>
                        <a:pt x="156210" y="843820"/>
                        <a:pt x="171260" y="844296"/>
                      </a:cubicBezTo>
                      <a:lnTo>
                        <a:pt x="171260" y="878586"/>
                      </a:lnTo>
                      <a:cubicBezTo>
                        <a:pt x="171260" y="880872"/>
                        <a:pt x="173069" y="882587"/>
                        <a:pt x="175355" y="882587"/>
                      </a:cubicBezTo>
                      <a:cubicBezTo>
                        <a:pt x="177165" y="882587"/>
                        <a:pt x="178880" y="880872"/>
                        <a:pt x="178880" y="878586"/>
                      </a:cubicBezTo>
                      <a:lnTo>
                        <a:pt x="178880" y="844487"/>
                      </a:lnTo>
                      <a:cubicBezTo>
                        <a:pt x="211646" y="845344"/>
                        <a:pt x="248031" y="846011"/>
                        <a:pt x="286131" y="846011"/>
                      </a:cubicBezTo>
                      <a:cubicBezTo>
                        <a:pt x="288036" y="846011"/>
                        <a:pt x="289941" y="846011"/>
                        <a:pt x="291941" y="846011"/>
                      </a:cubicBezTo>
                      <a:cubicBezTo>
                        <a:pt x="292418" y="846677"/>
                        <a:pt x="293275" y="847154"/>
                        <a:pt x="294894" y="847154"/>
                      </a:cubicBezTo>
                      <a:cubicBezTo>
                        <a:pt x="295942" y="847154"/>
                        <a:pt x="296894" y="846677"/>
                        <a:pt x="297656" y="846011"/>
                      </a:cubicBezTo>
                      <a:cubicBezTo>
                        <a:pt x="355854" y="845820"/>
                        <a:pt x="410813" y="844201"/>
                        <a:pt x="452342" y="842582"/>
                      </a:cubicBezTo>
                      <a:cubicBezTo>
                        <a:pt x="494729" y="840391"/>
                        <a:pt x="512064" y="837533"/>
                        <a:pt x="519113" y="834866"/>
                      </a:cubicBezTo>
                      <a:cubicBezTo>
                        <a:pt x="518922" y="835438"/>
                        <a:pt x="518732" y="836009"/>
                        <a:pt x="518732" y="836581"/>
                      </a:cubicBezTo>
                      <a:lnTo>
                        <a:pt x="518732" y="856869"/>
                      </a:lnTo>
                      <a:cubicBezTo>
                        <a:pt x="518732" y="859155"/>
                        <a:pt x="520351" y="860965"/>
                        <a:pt x="521970" y="860965"/>
                      </a:cubicBezTo>
                      <a:cubicBezTo>
                        <a:pt x="523589" y="860965"/>
                        <a:pt x="525399" y="859155"/>
                        <a:pt x="525399" y="856869"/>
                      </a:cubicBezTo>
                      <a:lnTo>
                        <a:pt x="525399" y="836581"/>
                      </a:lnTo>
                      <a:cubicBezTo>
                        <a:pt x="525399" y="834676"/>
                        <a:pt x="524161" y="833247"/>
                        <a:pt x="522827" y="832771"/>
                      </a:cubicBezTo>
                      <a:cubicBezTo>
                        <a:pt x="522827" y="832771"/>
                        <a:pt x="522827" y="832771"/>
                        <a:pt x="522827" y="832771"/>
                      </a:cubicBezTo>
                      <a:lnTo>
                        <a:pt x="533686" y="832771"/>
                      </a:lnTo>
                      <a:close/>
                      <a:moveTo>
                        <a:pt x="538353" y="718661"/>
                      </a:moveTo>
                      <a:cubicBezTo>
                        <a:pt x="535496" y="719423"/>
                        <a:pt x="528542" y="720376"/>
                        <a:pt x="518446" y="721328"/>
                      </a:cubicBezTo>
                      <a:cubicBezTo>
                        <a:pt x="517874" y="721233"/>
                        <a:pt x="517208" y="721233"/>
                        <a:pt x="516636" y="721138"/>
                      </a:cubicBezTo>
                      <a:lnTo>
                        <a:pt x="516636" y="721519"/>
                      </a:lnTo>
                      <a:cubicBezTo>
                        <a:pt x="514350" y="721709"/>
                        <a:pt x="511969" y="721900"/>
                        <a:pt x="509397" y="722090"/>
                      </a:cubicBezTo>
                      <a:lnTo>
                        <a:pt x="509397" y="721709"/>
                      </a:lnTo>
                      <a:cubicBezTo>
                        <a:pt x="509397" y="719995"/>
                        <a:pt x="507587" y="718090"/>
                        <a:pt x="505206" y="718090"/>
                      </a:cubicBezTo>
                      <a:cubicBezTo>
                        <a:pt x="504635" y="718090"/>
                        <a:pt x="504063" y="718280"/>
                        <a:pt x="503492" y="718566"/>
                      </a:cubicBezTo>
                      <a:lnTo>
                        <a:pt x="503492" y="699897"/>
                      </a:lnTo>
                      <a:cubicBezTo>
                        <a:pt x="503492" y="698183"/>
                        <a:pt x="501872" y="696373"/>
                        <a:pt x="500253" y="696373"/>
                      </a:cubicBezTo>
                      <a:cubicBezTo>
                        <a:pt x="498634" y="696373"/>
                        <a:pt x="497015" y="698183"/>
                        <a:pt x="497015" y="699897"/>
                      </a:cubicBezTo>
                      <a:lnTo>
                        <a:pt x="497015" y="722948"/>
                      </a:lnTo>
                      <a:cubicBezTo>
                        <a:pt x="471964" y="724567"/>
                        <a:pt x="437102" y="726091"/>
                        <a:pt x="395097" y="727043"/>
                      </a:cubicBezTo>
                      <a:lnTo>
                        <a:pt x="395097" y="697706"/>
                      </a:lnTo>
                      <a:cubicBezTo>
                        <a:pt x="395097" y="695801"/>
                        <a:pt x="393001" y="694087"/>
                        <a:pt x="391097" y="694087"/>
                      </a:cubicBezTo>
                      <a:cubicBezTo>
                        <a:pt x="389192" y="694087"/>
                        <a:pt x="387287" y="695801"/>
                        <a:pt x="387287" y="697706"/>
                      </a:cubicBezTo>
                      <a:lnTo>
                        <a:pt x="387287" y="727043"/>
                      </a:lnTo>
                      <a:cubicBezTo>
                        <a:pt x="387287" y="727043"/>
                        <a:pt x="387287" y="727043"/>
                        <a:pt x="387287" y="727138"/>
                      </a:cubicBezTo>
                      <a:cubicBezTo>
                        <a:pt x="366522" y="727520"/>
                        <a:pt x="344234" y="727805"/>
                        <a:pt x="320612" y="727901"/>
                      </a:cubicBezTo>
                      <a:lnTo>
                        <a:pt x="320612" y="692468"/>
                      </a:lnTo>
                      <a:cubicBezTo>
                        <a:pt x="320612" y="690277"/>
                        <a:pt x="319088" y="688562"/>
                        <a:pt x="317087" y="688562"/>
                      </a:cubicBezTo>
                      <a:cubicBezTo>
                        <a:pt x="315563" y="688562"/>
                        <a:pt x="314039" y="690277"/>
                        <a:pt x="314039" y="692468"/>
                      </a:cubicBezTo>
                      <a:lnTo>
                        <a:pt x="314039" y="727901"/>
                      </a:lnTo>
                      <a:cubicBezTo>
                        <a:pt x="312134" y="727901"/>
                        <a:pt x="310229" y="727901"/>
                        <a:pt x="308324" y="727901"/>
                      </a:cubicBezTo>
                      <a:cubicBezTo>
                        <a:pt x="288227" y="727901"/>
                        <a:pt x="269081" y="727710"/>
                        <a:pt x="250793" y="727520"/>
                      </a:cubicBezTo>
                      <a:lnTo>
                        <a:pt x="250793" y="696468"/>
                      </a:lnTo>
                      <a:cubicBezTo>
                        <a:pt x="250793" y="694754"/>
                        <a:pt x="248888" y="693039"/>
                        <a:pt x="246983" y="693039"/>
                      </a:cubicBezTo>
                      <a:cubicBezTo>
                        <a:pt x="242983" y="693039"/>
                        <a:pt x="242983" y="694754"/>
                        <a:pt x="242983" y="696468"/>
                      </a:cubicBezTo>
                      <a:lnTo>
                        <a:pt x="242983" y="727424"/>
                      </a:lnTo>
                      <a:cubicBezTo>
                        <a:pt x="212027" y="726948"/>
                        <a:pt x="184309" y="726091"/>
                        <a:pt x="160592" y="725138"/>
                      </a:cubicBezTo>
                      <a:cubicBezTo>
                        <a:pt x="160020" y="724376"/>
                        <a:pt x="159163" y="723805"/>
                        <a:pt x="158401" y="723805"/>
                      </a:cubicBezTo>
                      <a:cubicBezTo>
                        <a:pt x="157639" y="723805"/>
                        <a:pt x="156877" y="724281"/>
                        <a:pt x="156210" y="724948"/>
                      </a:cubicBezTo>
                      <a:cubicBezTo>
                        <a:pt x="112395" y="723043"/>
                        <a:pt x="83725" y="720566"/>
                        <a:pt x="77915" y="718661"/>
                      </a:cubicBezTo>
                      <a:lnTo>
                        <a:pt x="77915" y="666560"/>
                      </a:lnTo>
                      <a:cubicBezTo>
                        <a:pt x="81439" y="667512"/>
                        <a:pt x="86582" y="668465"/>
                        <a:pt x="94202" y="669512"/>
                      </a:cubicBezTo>
                      <a:lnTo>
                        <a:pt x="94202" y="712470"/>
                      </a:lnTo>
                      <a:cubicBezTo>
                        <a:pt x="94202" y="714756"/>
                        <a:pt x="94202" y="716471"/>
                        <a:pt x="98108" y="716471"/>
                      </a:cubicBezTo>
                      <a:cubicBezTo>
                        <a:pt x="99822" y="716471"/>
                        <a:pt x="101537" y="714756"/>
                        <a:pt x="101537" y="712470"/>
                      </a:cubicBezTo>
                      <a:lnTo>
                        <a:pt x="101537" y="670465"/>
                      </a:lnTo>
                      <a:cubicBezTo>
                        <a:pt x="105251" y="670941"/>
                        <a:pt x="109442" y="671322"/>
                        <a:pt x="114014" y="671798"/>
                      </a:cubicBezTo>
                      <a:cubicBezTo>
                        <a:pt x="117539" y="672370"/>
                        <a:pt x="121825" y="673037"/>
                        <a:pt x="127159" y="673608"/>
                      </a:cubicBezTo>
                      <a:lnTo>
                        <a:pt x="127159" y="719995"/>
                      </a:lnTo>
                      <a:cubicBezTo>
                        <a:pt x="127159" y="721709"/>
                        <a:pt x="128873" y="723424"/>
                        <a:pt x="131064" y="723424"/>
                      </a:cubicBezTo>
                      <a:cubicBezTo>
                        <a:pt x="132779" y="723424"/>
                        <a:pt x="134493" y="721709"/>
                        <a:pt x="134493" y="719995"/>
                      </a:cubicBezTo>
                      <a:lnTo>
                        <a:pt x="134493" y="674465"/>
                      </a:lnTo>
                      <a:cubicBezTo>
                        <a:pt x="143732" y="675418"/>
                        <a:pt x="155162" y="676465"/>
                        <a:pt x="169640" y="677513"/>
                      </a:cubicBezTo>
                      <a:cubicBezTo>
                        <a:pt x="171831" y="677513"/>
                        <a:pt x="174212" y="677704"/>
                        <a:pt x="176498" y="677799"/>
                      </a:cubicBezTo>
                      <a:lnTo>
                        <a:pt x="176498" y="710660"/>
                      </a:lnTo>
                      <a:cubicBezTo>
                        <a:pt x="176498" y="712375"/>
                        <a:pt x="178403" y="714661"/>
                        <a:pt x="180499" y="714661"/>
                      </a:cubicBezTo>
                      <a:cubicBezTo>
                        <a:pt x="182404" y="714661"/>
                        <a:pt x="184309" y="712375"/>
                        <a:pt x="184309" y="710660"/>
                      </a:cubicBezTo>
                      <a:lnTo>
                        <a:pt x="184309" y="678085"/>
                      </a:lnTo>
                      <a:cubicBezTo>
                        <a:pt x="226600" y="679704"/>
                        <a:pt x="279464" y="681514"/>
                        <a:pt x="335756" y="681514"/>
                      </a:cubicBezTo>
                      <a:cubicBezTo>
                        <a:pt x="338804" y="681514"/>
                        <a:pt x="341852" y="681514"/>
                        <a:pt x="344900" y="681514"/>
                      </a:cubicBezTo>
                      <a:cubicBezTo>
                        <a:pt x="344900" y="681514"/>
                        <a:pt x="344996" y="681514"/>
                        <a:pt x="345091" y="681514"/>
                      </a:cubicBezTo>
                      <a:cubicBezTo>
                        <a:pt x="345091" y="681514"/>
                        <a:pt x="345186" y="681514"/>
                        <a:pt x="345281" y="681514"/>
                      </a:cubicBezTo>
                      <a:cubicBezTo>
                        <a:pt x="404622" y="681323"/>
                        <a:pt x="459867" y="679228"/>
                        <a:pt x="501968" y="677609"/>
                      </a:cubicBezTo>
                      <a:cubicBezTo>
                        <a:pt x="510254" y="677037"/>
                        <a:pt x="517493" y="676370"/>
                        <a:pt x="524066" y="675799"/>
                      </a:cubicBezTo>
                      <a:lnTo>
                        <a:pt x="524066" y="687229"/>
                      </a:lnTo>
                      <a:cubicBezTo>
                        <a:pt x="524066" y="688943"/>
                        <a:pt x="525780" y="690658"/>
                        <a:pt x="527304" y="690658"/>
                      </a:cubicBezTo>
                      <a:cubicBezTo>
                        <a:pt x="529304" y="690658"/>
                        <a:pt x="530924" y="688943"/>
                        <a:pt x="530924" y="687229"/>
                      </a:cubicBezTo>
                      <a:lnTo>
                        <a:pt x="530924" y="675132"/>
                      </a:lnTo>
                      <a:cubicBezTo>
                        <a:pt x="533495" y="674846"/>
                        <a:pt x="535877" y="674656"/>
                        <a:pt x="538163" y="674370"/>
                      </a:cubicBezTo>
                      <a:lnTo>
                        <a:pt x="538163" y="718661"/>
                      </a:lnTo>
                      <a:close/>
                      <a:moveTo>
                        <a:pt x="566928" y="662845"/>
                      </a:moveTo>
                      <a:cubicBezTo>
                        <a:pt x="562832" y="664559"/>
                        <a:pt x="550259" y="666369"/>
                        <a:pt x="531114" y="667988"/>
                      </a:cubicBezTo>
                      <a:lnTo>
                        <a:pt x="531114" y="646367"/>
                      </a:lnTo>
                      <a:cubicBezTo>
                        <a:pt x="531114" y="642652"/>
                        <a:pt x="529590" y="642652"/>
                        <a:pt x="527495" y="642652"/>
                      </a:cubicBezTo>
                      <a:cubicBezTo>
                        <a:pt x="525971" y="642652"/>
                        <a:pt x="524256" y="642652"/>
                        <a:pt x="524256" y="646367"/>
                      </a:cubicBezTo>
                      <a:lnTo>
                        <a:pt x="524256" y="668465"/>
                      </a:lnTo>
                      <a:cubicBezTo>
                        <a:pt x="499015" y="670370"/>
                        <a:pt x="464153" y="671989"/>
                        <a:pt x="422339" y="672941"/>
                      </a:cubicBezTo>
                      <a:cubicBezTo>
                        <a:pt x="422339" y="672656"/>
                        <a:pt x="422529" y="672465"/>
                        <a:pt x="422529" y="672179"/>
                      </a:cubicBezTo>
                      <a:lnTo>
                        <a:pt x="422529" y="642747"/>
                      </a:lnTo>
                      <a:cubicBezTo>
                        <a:pt x="422529" y="641033"/>
                        <a:pt x="420719" y="639318"/>
                        <a:pt x="418719" y="639318"/>
                      </a:cubicBezTo>
                      <a:cubicBezTo>
                        <a:pt x="416528" y="639318"/>
                        <a:pt x="414528" y="641033"/>
                        <a:pt x="414528" y="642747"/>
                      </a:cubicBezTo>
                      <a:lnTo>
                        <a:pt x="414528" y="672179"/>
                      </a:lnTo>
                      <a:cubicBezTo>
                        <a:pt x="414528" y="672179"/>
                        <a:pt x="414623" y="672751"/>
                        <a:pt x="414814" y="673037"/>
                      </a:cubicBezTo>
                      <a:cubicBezTo>
                        <a:pt x="394335" y="673418"/>
                        <a:pt x="372428" y="673703"/>
                        <a:pt x="349187" y="673799"/>
                      </a:cubicBezTo>
                      <a:lnTo>
                        <a:pt x="349187" y="637604"/>
                      </a:lnTo>
                      <a:cubicBezTo>
                        <a:pt x="349187" y="635413"/>
                        <a:pt x="347282" y="633698"/>
                        <a:pt x="345376" y="633698"/>
                      </a:cubicBezTo>
                      <a:cubicBezTo>
                        <a:pt x="343281" y="633698"/>
                        <a:pt x="341376" y="635413"/>
                        <a:pt x="341376" y="637604"/>
                      </a:cubicBezTo>
                      <a:lnTo>
                        <a:pt x="341376" y="673894"/>
                      </a:lnTo>
                      <a:cubicBezTo>
                        <a:pt x="339566" y="673894"/>
                        <a:pt x="337852" y="673894"/>
                        <a:pt x="336042" y="673894"/>
                      </a:cubicBezTo>
                      <a:cubicBezTo>
                        <a:pt x="315468" y="673894"/>
                        <a:pt x="295847" y="673703"/>
                        <a:pt x="277178" y="673418"/>
                      </a:cubicBezTo>
                      <a:lnTo>
                        <a:pt x="277178" y="642842"/>
                      </a:lnTo>
                      <a:cubicBezTo>
                        <a:pt x="277178" y="641128"/>
                        <a:pt x="277178" y="639413"/>
                        <a:pt x="273082" y="639413"/>
                      </a:cubicBezTo>
                      <a:cubicBezTo>
                        <a:pt x="271272" y="639413"/>
                        <a:pt x="269558" y="641128"/>
                        <a:pt x="269558" y="642842"/>
                      </a:cubicBezTo>
                      <a:lnTo>
                        <a:pt x="269558" y="673322"/>
                      </a:lnTo>
                      <a:cubicBezTo>
                        <a:pt x="236792" y="672751"/>
                        <a:pt x="207645" y="671798"/>
                        <a:pt x="183166" y="670655"/>
                      </a:cubicBezTo>
                      <a:cubicBezTo>
                        <a:pt x="182499" y="670370"/>
                        <a:pt x="181642" y="670274"/>
                        <a:pt x="180785" y="670274"/>
                      </a:cubicBezTo>
                      <a:cubicBezTo>
                        <a:pt x="180118" y="670274"/>
                        <a:pt x="179451" y="670274"/>
                        <a:pt x="178880" y="670465"/>
                      </a:cubicBezTo>
                      <a:cubicBezTo>
                        <a:pt x="151448" y="669036"/>
                        <a:pt x="130493" y="667322"/>
                        <a:pt x="117824" y="665607"/>
                      </a:cubicBezTo>
                      <a:cubicBezTo>
                        <a:pt x="117824" y="665321"/>
                        <a:pt x="117824" y="665036"/>
                        <a:pt x="117824" y="664655"/>
                      </a:cubicBezTo>
                      <a:cubicBezTo>
                        <a:pt x="116777" y="664655"/>
                        <a:pt x="115919" y="664464"/>
                        <a:pt x="114872" y="664464"/>
                      </a:cubicBezTo>
                      <a:cubicBezTo>
                        <a:pt x="114872" y="664083"/>
                        <a:pt x="114776" y="663702"/>
                        <a:pt x="114776" y="663416"/>
                      </a:cubicBezTo>
                      <a:lnTo>
                        <a:pt x="106585" y="663416"/>
                      </a:lnTo>
                      <a:cubicBezTo>
                        <a:pt x="106109" y="663226"/>
                        <a:pt x="105442" y="663131"/>
                        <a:pt x="105156" y="662940"/>
                      </a:cubicBezTo>
                      <a:lnTo>
                        <a:pt x="105156" y="656749"/>
                      </a:lnTo>
                      <a:cubicBezTo>
                        <a:pt x="105156" y="656749"/>
                        <a:pt x="106013" y="656558"/>
                        <a:pt x="106490" y="656463"/>
                      </a:cubicBezTo>
                      <a:cubicBezTo>
                        <a:pt x="106013" y="656177"/>
                        <a:pt x="105632" y="655796"/>
                        <a:pt x="105156" y="655511"/>
                      </a:cubicBezTo>
                      <a:lnTo>
                        <a:pt x="105156" y="611029"/>
                      </a:lnTo>
                      <a:cubicBezTo>
                        <a:pt x="109633" y="611410"/>
                        <a:pt x="114681" y="611696"/>
                        <a:pt x="120301" y="611981"/>
                      </a:cubicBezTo>
                      <a:lnTo>
                        <a:pt x="120301" y="657035"/>
                      </a:lnTo>
                      <a:cubicBezTo>
                        <a:pt x="120301" y="659321"/>
                        <a:pt x="122015" y="661035"/>
                        <a:pt x="123730" y="661035"/>
                      </a:cubicBezTo>
                      <a:cubicBezTo>
                        <a:pt x="127349" y="661035"/>
                        <a:pt x="127349" y="659321"/>
                        <a:pt x="127349" y="657035"/>
                      </a:cubicBezTo>
                      <a:lnTo>
                        <a:pt x="127349" y="612362"/>
                      </a:lnTo>
                      <a:cubicBezTo>
                        <a:pt x="130302" y="612553"/>
                        <a:pt x="133350" y="612648"/>
                        <a:pt x="136589" y="612838"/>
                      </a:cubicBezTo>
                      <a:cubicBezTo>
                        <a:pt x="142875" y="613410"/>
                        <a:pt x="149447" y="613886"/>
                        <a:pt x="156210" y="614363"/>
                      </a:cubicBezTo>
                      <a:cubicBezTo>
                        <a:pt x="155543" y="615125"/>
                        <a:pt x="155067" y="616172"/>
                        <a:pt x="155067" y="617030"/>
                      </a:cubicBezTo>
                      <a:lnTo>
                        <a:pt x="155067" y="664178"/>
                      </a:lnTo>
                      <a:cubicBezTo>
                        <a:pt x="155067" y="666083"/>
                        <a:pt x="156686" y="667798"/>
                        <a:pt x="158496" y="667798"/>
                      </a:cubicBezTo>
                      <a:cubicBezTo>
                        <a:pt x="160115" y="667798"/>
                        <a:pt x="161735" y="666083"/>
                        <a:pt x="161735" y="664178"/>
                      </a:cubicBezTo>
                      <a:lnTo>
                        <a:pt x="161735" y="617030"/>
                      </a:lnTo>
                      <a:cubicBezTo>
                        <a:pt x="161735" y="616268"/>
                        <a:pt x="161354" y="615410"/>
                        <a:pt x="160877" y="614648"/>
                      </a:cubicBezTo>
                      <a:cubicBezTo>
                        <a:pt x="174784" y="615506"/>
                        <a:pt x="189643" y="616268"/>
                        <a:pt x="205264" y="616839"/>
                      </a:cubicBezTo>
                      <a:cubicBezTo>
                        <a:pt x="204692" y="617411"/>
                        <a:pt x="204406" y="618173"/>
                        <a:pt x="204406" y="618839"/>
                      </a:cubicBezTo>
                      <a:lnTo>
                        <a:pt x="204406" y="655796"/>
                      </a:lnTo>
                      <a:cubicBezTo>
                        <a:pt x="204406" y="657511"/>
                        <a:pt x="206216" y="659797"/>
                        <a:pt x="208502" y="659797"/>
                      </a:cubicBezTo>
                      <a:cubicBezTo>
                        <a:pt x="210312" y="659797"/>
                        <a:pt x="212027" y="657511"/>
                        <a:pt x="212027" y="655796"/>
                      </a:cubicBezTo>
                      <a:lnTo>
                        <a:pt x="212027" y="618839"/>
                      </a:lnTo>
                      <a:cubicBezTo>
                        <a:pt x="212027" y="618173"/>
                        <a:pt x="211741" y="617601"/>
                        <a:pt x="211360" y="617030"/>
                      </a:cubicBezTo>
                      <a:cubicBezTo>
                        <a:pt x="239935" y="617982"/>
                        <a:pt x="270891" y="618458"/>
                        <a:pt x="302895" y="618458"/>
                      </a:cubicBezTo>
                      <a:cubicBezTo>
                        <a:pt x="305753" y="618458"/>
                        <a:pt x="308610" y="618458"/>
                        <a:pt x="311563" y="618458"/>
                      </a:cubicBezTo>
                      <a:cubicBezTo>
                        <a:pt x="311563" y="618458"/>
                        <a:pt x="311563" y="618458"/>
                        <a:pt x="311658" y="618458"/>
                      </a:cubicBezTo>
                      <a:cubicBezTo>
                        <a:pt x="311658" y="618458"/>
                        <a:pt x="311658" y="618458"/>
                        <a:pt x="311753" y="618458"/>
                      </a:cubicBezTo>
                      <a:cubicBezTo>
                        <a:pt x="371189" y="618268"/>
                        <a:pt x="426815" y="616553"/>
                        <a:pt x="469011" y="612838"/>
                      </a:cubicBezTo>
                      <a:cubicBezTo>
                        <a:pt x="502158" y="611219"/>
                        <a:pt x="520065" y="609600"/>
                        <a:pt x="529781" y="607790"/>
                      </a:cubicBezTo>
                      <a:cubicBezTo>
                        <a:pt x="529781" y="607981"/>
                        <a:pt x="529685" y="608267"/>
                        <a:pt x="529590" y="608457"/>
                      </a:cubicBezTo>
                      <a:cubicBezTo>
                        <a:pt x="538734" y="608648"/>
                        <a:pt x="546545" y="608838"/>
                        <a:pt x="552641" y="608933"/>
                      </a:cubicBezTo>
                      <a:cubicBezTo>
                        <a:pt x="552164" y="609505"/>
                        <a:pt x="551879" y="610172"/>
                        <a:pt x="551879" y="610934"/>
                      </a:cubicBezTo>
                      <a:lnTo>
                        <a:pt x="551879" y="631127"/>
                      </a:lnTo>
                      <a:cubicBezTo>
                        <a:pt x="551879" y="634746"/>
                        <a:pt x="553784" y="634746"/>
                        <a:pt x="555689" y="634746"/>
                      </a:cubicBezTo>
                      <a:cubicBezTo>
                        <a:pt x="557594" y="634746"/>
                        <a:pt x="559689" y="634746"/>
                        <a:pt x="559689" y="631127"/>
                      </a:cubicBezTo>
                      <a:lnTo>
                        <a:pt x="559689" y="610934"/>
                      </a:lnTo>
                      <a:cubicBezTo>
                        <a:pt x="559689" y="610267"/>
                        <a:pt x="559403" y="609600"/>
                        <a:pt x="558927" y="609029"/>
                      </a:cubicBezTo>
                      <a:cubicBezTo>
                        <a:pt x="563975" y="609124"/>
                        <a:pt x="566928" y="609219"/>
                        <a:pt x="566928" y="609219"/>
                      </a:cubicBezTo>
                      <a:lnTo>
                        <a:pt x="566928" y="662940"/>
                      </a:lnTo>
                      <a:close/>
                    </a:path>
                  </a:pathLst>
                </a:custGeom>
                <a:solidFill>
                  <a:srgbClr val="1A2E35"/>
                </a:solidFill>
                <a:ln w="952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A7150D64-9CC2-C103-7E02-AEE92C6A3AD5}"/>
                  </a:ext>
                </a:extLst>
              </p:cNvPr>
              <p:cNvGrpSpPr/>
              <p:nvPr/>
            </p:nvGrpSpPr>
            <p:grpSpPr>
              <a:xfrm>
                <a:off x="7954686" y="6125742"/>
                <a:ext cx="703599" cy="683997"/>
                <a:chOff x="8100736" y="6138442"/>
                <a:chExt cx="703599" cy="683997"/>
              </a:xfrm>
            </p:grpSpPr>
            <p:sp>
              <p:nvSpPr>
                <p:cNvPr id="11" name="Google Shape;5980;p46">
                  <a:extLst>
                    <a:ext uri="{FF2B5EF4-FFF2-40B4-BE49-F238E27FC236}">
                      <a16:creationId xmlns:a16="http://schemas.microsoft.com/office/drawing/2014/main" id="{4278B236-3DEB-E656-1F26-DCC6B2C1E1A3}"/>
                    </a:ext>
                  </a:extLst>
                </p:cNvPr>
                <p:cNvSpPr/>
                <p:nvPr/>
              </p:nvSpPr>
              <p:spPr>
                <a:xfrm flipH="1">
                  <a:off x="8100736" y="6138442"/>
                  <a:ext cx="683997" cy="683997"/>
                </a:xfrm>
                <a:custGeom>
                  <a:avLst/>
                  <a:gdLst/>
                  <a:ahLst/>
                  <a:cxnLst/>
                  <a:rect l="l" t="t" r="r" b="b"/>
                  <a:pathLst>
                    <a:path w="2966" h="2966" extrusionOk="0">
                      <a:moveTo>
                        <a:pt x="1483" y="0"/>
                      </a:moveTo>
                      <a:cubicBezTo>
                        <a:pt x="661" y="0"/>
                        <a:pt x="0" y="671"/>
                        <a:pt x="0" y="1483"/>
                      </a:cubicBezTo>
                      <a:cubicBezTo>
                        <a:pt x="0" y="2305"/>
                        <a:pt x="661" y="2966"/>
                        <a:pt x="1483" y="2966"/>
                      </a:cubicBezTo>
                      <a:cubicBezTo>
                        <a:pt x="2295" y="2966"/>
                        <a:pt x="2966" y="2305"/>
                        <a:pt x="2966" y="1483"/>
                      </a:cubicBezTo>
                      <a:cubicBezTo>
                        <a:pt x="2966" y="671"/>
                        <a:pt x="2295" y="0"/>
                        <a:pt x="148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5982;p46">
                  <a:extLst>
                    <a:ext uri="{FF2B5EF4-FFF2-40B4-BE49-F238E27FC236}">
                      <a16:creationId xmlns:a16="http://schemas.microsoft.com/office/drawing/2014/main" id="{7D657AFA-A77E-B966-BABB-7499E2824527}"/>
                    </a:ext>
                  </a:extLst>
                </p:cNvPr>
                <p:cNvSpPr/>
                <p:nvPr/>
              </p:nvSpPr>
              <p:spPr>
                <a:xfrm flipH="1">
                  <a:off x="8120108" y="6138442"/>
                  <a:ext cx="684227" cy="683997"/>
                </a:xfrm>
                <a:custGeom>
                  <a:avLst/>
                  <a:gdLst/>
                  <a:ahLst/>
                  <a:cxnLst/>
                  <a:rect l="l" t="t" r="r" b="b"/>
                  <a:pathLst>
                    <a:path w="2967" h="2966" extrusionOk="0">
                      <a:moveTo>
                        <a:pt x="1484" y="0"/>
                      </a:moveTo>
                      <a:cubicBezTo>
                        <a:pt x="661" y="0"/>
                        <a:pt x="1" y="671"/>
                        <a:pt x="1" y="1483"/>
                      </a:cubicBezTo>
                      <a:cubicBezTo>
                        <a:pt x="1" y="2305"/>
                        <a:pt x="661" y="2966"/>
                        <a:pt x="1484" y="2966"/>
                      </a:cubicBezTo>
                      <a:cubicBezTo>
                        <a:pt x="2293" y="2966"/>
                        <a:pt x="2966" y="2305"/>
                        <a:pt x="2966" y="1483"/>
                      </a:cubicBezTo>
                      <a:cubicBezTo>
                        <a:pt x="2966" y="671"/>
                        <a:pt x="2293" y="0"/>
                        <a:pt x="1484" y="0"/>
                      </a:cubicBezTo>
                      <a:close/>
                    </a:path>
                  </a:pathLst>
                </a:custGeom>
                <a:solidFill>
                  <a:srgbClr val="FFFFFF"/>
                </a:solidFill>
                <a:ln>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13" name="Google Shape;5984;p46">
                  <a:extLst>
                    <a:ext uri="{FF2B5EF4-FFF2-40B4-BE49-F238E27FC236}">
                      <a16:creationId xmlns:a16="http://schemas.microsoft.com/office/drawing/2014/main" id="{63385920-B218-F0F3-7D6E-A086040FE1BE}"/>
                    </a:ext>
                  </a:extLst>
                </p:cNvPr>
                <p:cNvSpPr/>
                <p:nvPr/>
              </p:nvSpPr>
              <p:spPr>
                <a:xfrm flipH="1">
                  <a:off x="8166691" y="6185025"/>
                  <a:ext cx="593366" cy="593135"/>
                </a:xfrm>
                <a:custGeom>
                  <a:avLst/>
                  <a:gdLst/>
                  <a:ahLst/>
                  <a:cxnLst/>
                  <a:rect l="l" t="t" r="r" b="b"/>
                  <a:pathLst>
                    <a:path w="2573" h="2572" extrusionOk="0">
                      <a:moveTo>
                        <a:pt x="1292" y="1"/>
                      </a:moveTo>
                      <a:cubicBezTo>
                        <a:pt x="577" y="1"/>
                        <a:pt x="1" y="577"/>
                        <a:pt x="1" y="1281"/>
                      </a:cubicBezTo>
                      <a:cubicBezTo>
                        <a:pt x="1" y="1996"/>
                        <a:pt x="577" y="2572"/>
                        <a:pt x="1292" y="2572"/>
                      </a:cubicBezTo>
                      <a:cubicBezTo>
                        <a:pt x="1996" y="2572"/>
                        <a:pt x="2572" y="1996"/>
                        <a:pt x="2572" y="1281"/>
                      </a:cubicBezTo>
                      <a:cubicBezTo>
                        <a:pt x="2572" y="577"/>
                        <a:pt x="1996" y="1"/>
                        <a:pt x="1292" y="1"/>
                      </a:cubicBezTo>
                      <a:close/>
                    </a:path>
                  </a:pathLst>
                </a:custGeom>
                <a:solidFill>
                  <a:srgbClr val="F8BD33"/>
                </a:solidFill>
                <a:ln>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14" name="Google Shape;5986;p46">
                  <a:extLst>
                    <a:ext uri="{FF2B5EF4-FFF2-40B4-BE49-F238E27FC236}">
                      <a16:creationId xmlns:a16="http://schemas.microsoft.com/office/drawing/2014/main" id="{023C9C5D-8EDD-611B-EE80-6050A8A22832}"/>
                    </a:ext>
                  </a:extLst>
                </p:cNvPr>
                <p:cNvSpPr/>
                <p:nvPr/>
              </p:nvSpPr>
              <p:spPr>
                <a:xfrm rot="20174444">
                  <a:off x="8302734" y="6272717"/>
                  <a:ext cx="284479" cy="448217"/>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chemeClr val="lt1"/>
                </a:solidFill>
                <a:ln w="9525" cap="flat" cmpd="sng">
                  <a:solidFill>
                    <a:schemeClr val="dk2"/>
                  </a:solidFill>
                  <a:prstDash val="solid"/>
                  <a:round/>
                  <a:headEnd type="none" w="sm" len="sm"/>
                  <a:tailEnd type="none" w="sm" len="sm"/>
                </a:ln>
                <a:effectLst>
                  <a:outerShdw dist="9525" dir="348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grpSp>
      <p:sp>
        <p:nvSpPr>
          <p:cNvPr id="112" name="Arrow: Pentagon 111">
            <a:extLst>
              <a:ext uri="{FF2B5EF4-FFF2-40B4-BE49-F238E27FC236}">
                <a16:creationId xmlns:a16="http://schemas.microsoft.com/office/drawing/2014/main" id="{D4D296A0-61ED-B5D8-C600-8A54F6CC707C}"/>
              </a:ext>
            </a:extLst>
          </p:cNvPr>
          <p:cNvSpPr/>
          <p:nvPr userDrawn="1"/>
        </p:nvSpPr>
        <p:spPr>
          <a:xfrm>
            <a:off x="0" y="494145"/>
            <a:ext cx="776240" cy="584775"/>
          </a:xfrm>
          <a:prstGeom prst="homePlate">
            <a:avLst>
              <a:gd name="adj" fmla="val 39701"/>
            </a:avLst>
          </a:prstGeom>
          <a:solidFill>
            <a:srgbClr val="F8B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3" name="Text Placeholder 478">
            <a:extLst>
              <a:ext uri="{FF2B5EF4-FFF2-40B4-BE49-F238E27FC236}">
                <a16:creationId xmlns:a16="http://schemas.microsoft.com/office/drawing/2014/main" id="{9D26CCBC-72D4-B613-0C57-526F60673E22}"/>
              </a:ext>
            </a:extLst>
          </p:cNvPr>
          <p:cNvSpPr>
            <a:spLocks noGrp="1"/>
          </p:cNvSpPr>
          <p:nvPr>
            <p:ph type="body" sz="quarter" idx="10"/>
          </p:nvPr>
        </p:nvSpPr>
        <p:spPr>
          <a:xfrm>
            <a:off x="2831212" y="1492755"/>
            <a:ext cx="6608233" cy="601516"/>
          </a:xfrm>
          <a:prstGeom prst="rect">
            <a:avLst/>
          </a:prstGeom>
        </p:spPr>
        <p:txBody>
          <a:bodyPr/>
          <a:lstStyle>
            <a:lvl2pPr marL="457200" indent="0">
              <a:buNone/>
              <a:defRPr/>
            </a:lvl2pPr>
          </a:lstStyle>
          <a:p>
            <a:pPr lvl="0"/>
            <a:r>
              <a:rPr lang="en-US" dirty="0"/>
              <a:t>Click to edit Master text styles</a:t>
            </a:r>
          </a:p>
        </p:txBody>
      </p:sp>
      <p:sp>
        <p:nvSpPr>
          <p:cNvPr id="114" name="Content Placeholder 3">
            <a:extLst>
              <a:ext uri="{FF2B5EF4-FFF2-40B4-BE49-F238E27FC236}">
                <a16:creationId xmlns:a16="http://schemas.microsoft.com/office/drawing/2014/main" id="{7D7DCBB1-4780-CEDF-A602-5AA9E57C0046}"/>
              </a:ext>
            </a:extLst>
          </p:cNvPr>
          <p:cNvSpPr>
            <a:spLocks noGrp="1"/>
          </p:cNvSpPr>
          <p:nvPr>
            <p:ph sz="quarter" idx="11"/>
          </p:nvPr>
        </p:nvSpPr>
        <p:spPr>
          <a:xfrm>
            <a:off x="2831209" y="2136465"/>
            <a:ext cx="6608235" cy="30107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08563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arsion Slide">
    <p:bg>
      <p:bgPr>
        <a:solidFill>
          <a:schemeClr val="bg1">
            <a:lumMod val="95000"/>
          </a:schemeClr>
        </a:solidFill>
        <a:effectLst/>
      </p:bgPr>
    </p:bg>
    <p:spTree>
      <p:nvGrpSpPr>
        <p:cNvPr id="1" name=""/>
        <p:cNvGrpSpPr/>
        <p:nvPr/>
      </p:nvGrpSpPr>
      <p:grpSpPr>
        <a:xfrm>
          <a:off x="0" y="0"/>
          <a:ext cx="0" cy="0"/>
          <a:chOff x="0" y="0"/>
          <a:chExt cx="0" cy="0"/>
        </a:xfrm>
      </p:grpSpPr>
      <p:sp>
        <p:nvSpPr>
          <p:cNvPr id="5" name="Google Shape;4930;p42">
            <a:extLst>
              <a:ext uri="{FF2B5EF4-FFF2-40B4-BE49-F238E27FC236}">
                <a16:creationId xmlns:a16="http://schemas.microsoft.com/office/drawing/2014/main" id="{CE39DAA2-AB1A-7CDE-19C3-032B44249156}"/>
              </a:ext>
            </a:extLst>
          </p:cNvPr>
          <p:cNvSpPr/>
          <p:nvPr/>
        </p:nvSpPr>
        <p:spPr>
          <a:xfrm rot="20971678">
            <a:off x="11376365" y="750345"/>
            <a:ext cx="379089" cy="447962"/>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 name="Google Shape;4930;p42">
            <a:extLst>
              <a:ext uri="{FF2B5EF4-FFF2-40B4-BE49-F238E27FC236}">
                <a16:creationId xmlns:a16="http://schemas.microsoft.com/office/drawing/2014/main" id="{7A4B394F-0528-791A-761C-9CE1A5E158CA}"/>
              </a:ext>
            </a:extLst>
          </p:cNvPr>
          <p:cNvSpPr/>
          <p:nvPr/>
        </p:nvSpPr>
        <p:spPr>
          <a:xfrm rot="2739567">
            <a:off x="10968680" y="59900"/>
            <a:ext cx="457104" cy="960264"/>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7" name="Group 6">
            <a:extLst>
              <a:ext uri="{FF2B5EF4-FFF2-40B4-BE49-F238E27FC236}">
                <a16:creationId xmlns:a16="http://schemas.microsoft.com/office/drawing/2014/main" id="{661C9492-1F4E-2DC8-9C89-E6E65518D5DE}"/>
              </a:ext>
            </a:extLst>
          </p:cNvPr>
          <p:cNvGrpSpPr/>
          <p:nvPr/>
        </p:nvGrpSpPr>
        <p:grpSpPr>
          <a:xfrm>
            <a:off x="4788" y="5769601"/>
            <a:ext cx="1647051" cy="1095522"/>
            <a:chOff x="23988" y="5469928"/>
            <a:chExt cx="1540888" cy="1366546"/>
          </a:xfrm>
        </p:grpSpPr>
        <p:sp>
          <p:nvSpPr>
            <p:cNvPr id="17" name="Google Shape;4399;p42">
              <a:extLst>
                <a:ext uri="{FF2B5EF4-FFF2-40B4-BE49-F238E27FC236}">
                  <a16:creationId xmlns:a16="http://schemas.microsoft.com/office/drawing/2014/main" id="{E4DE86FF-5712-CEBD-EFF0-17D729370503}"/>
                </a:ext>
              </a:extLst>
            </p:cNvPr>
            <p:cNvSpPr/>
            <p:nvPr/>
          </p:nvSpPr>
          <p:spPr>
            <a:xfrm>
              <a:off x="776754" y="5823413"/>
              <a:ext cx="756789" cy="573619"/>
            </a:xfrm>
            <a:custGeom>
              <a:avLst/>
              <a:gdLst/>
              <a:ahLst/>
              <a:cxnLst/>
              <a:rect l="l" t="t" r="r" b="b"/>
              <a:pathLst>
                <a:path w="88958" h="67427" extrusionOk="0">
                  <a:moveTo>
                    <a:pt x="33241" y="0"/>
                  </a:moveTo>
                  <a:cubicBezTo>
                    <a:pt x="22570" y="0"/>
                    <a:pt x="13410" y="3967"/>
                    <a:pt x="8499" y="11899"/>
                  </a:cubicBezTo>
                  <a:cubicBezTo>
                    <a:pt x="0" y="26064"/>
                    <a:pt x="9066" y="47406"/>
                    <a:pt x="28991" y="59494"/>
                  </a:cubicBezTo>
                  <a:cubicBezTo>
                    <a:pt x="37679" y="64782"/>
                    <a:pt x="47123" y="67427"/>
                    <a:pt x="55622" y="67427"/>
                  </a:cubicBezTo>
                  <a:cubicBezTo>
                    <a:pt x="66293" y="67427"/>
                    <a:pt x="75547" y="63271"/>
                    <a:pt x="80269" y="55245"/>
                  </a:cubicBezTo>
                  <a:cubicBezTo>
                    <a:pt x="88957" y="41079"/>
                    <a:pt x="79986" y="19926"/>
                    <a:pt x="60060" y="7933"/>
                  </a:cubicBezTo>
                  <a:cubicBezTo>
                    <a:pt x="51183" y="2550"/>
                    <a:pt x="41740" y="0"/>
                    <a:pt x="3324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18" name="Google Shape;4401;p42">
              <a:extLst>
                <a:ext uri="{FF2B5EF4-FFF2-40B4-BE49-F238E27FC236}">
                  <a16:creationId xmlns:a16="http://schemas.microsoft.com/office/drawing/2014/main" id="{2818563A-FF63-AF11-FFE3-1B39727679DC}"/>
                </a:ext>
              </a:extLst>
            </p:cNvPr>
            <p:cNvSpPr/>
            <p:nvPr/>
          </p:nvSpPr>
          <p:spPr>
            <a:xfrm>
              <a:off x="792815" y="5787258"/>
              <a:ext cx="756789" cy="573619"/>
            </a:xfrm>
            <a:custGeom>
              <a:avLst/>
              <a:gdLst/>
              <a:ahLst/>
              <a:cxnLst/>
              <a:rect l="l" t="t" r="r" b="b"/>
              <a:pathLst>
                <a:path w="88958" h="67427" extrusionOk="0">
                  <a:moveTo>
                    <a:pt x="33336" y="1"/>
                  </a:moveTo>
                  <a:cubicBezTo>
                    <a:pt x="22571" y="1"/>
                    <a:pt x="13316" y="4156"/>
                    <a:pt x="8405" y="12183"/>
                  </a:cubicBezTo>
                  <a:cubicBezTo>
                    <a:pt x="1" y="26348"/>
                    <a:pt x="9067" y="47407"/>
                    <a:pt x="28614" y="59495"/>
                  </a:cubicBezTo>
                  <a:cubicBezTo>
                    <a:pt x="37491" y="64783"/>
                    <a:pt x="46935" y="67427"/>
                    <a:pt x="55528" y="67427"/>
                  </a:cubicBezTo>
                  <a:cubicBezTo>
                    <a:pt x="66105" y="67427"/>
                    <a:pt x="75359" y="63461"/>
                    <a:pt x="80175" y="55623"/>
                  </a:cubicBezTo>
                  <a:cubicBezTo>
                    <a:pt x="88958" y="41458"/>
                    <a:pt x="79514" y="20021"/>
                    <a:pt x="59967" y="7933"/>
                  </a:cubicBezTo>
                  <a:cubicBezTo>
                    <a:pt x="51184" y="2645"/>
                    <a:pt x="41835" y="1"/>
                    <a:pt x="33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4402;p42">
              <a:extLst>
                <a:ext uri="{FF2B5EF4-FFF2-40B4-BE49-F238E27FC236}">
                  <a16:creationId xmlns:a16="http://schemas.microsoft.com/office/drawing/2014/main" id="{D0809795-CA37-3580-A808-204D92DDB544}"/>
                </a:ext>
              </a:extLst>
            </p:cNvPr>
            <p:cNvSpPr/>
            <p:nvPr/>
          </p:nvSpPr>
          <p:spPr>
            <a:xfrm>
              <a:off x="785585" y="5783242"/>
              <a:ext cx="768845" cy="581658"/>
            </a:xfrm>
            <a:custGeom>
              <a:avLst/>
              <a:gdLst/>
              <a:ahLst/>
              <a:cxnLst/>
              <a:rect l="l" t="t" r="r" b="b"/>
              <a:pathLst>
                <a:path w="90375" h="68372" extrusionOk="0">
                  <a:moveTo>
                    <a:pt x="33997" y="1228"/>
                  </a:moveTo>
                  <a:cubicBezTo>
                    <a:pt x="42402" y="1228"/>
                    <a:pt x="51845" y="3684"/>
                    <a:pt x="60439" y="9066"/>
                  </a:cubicBezTo>
                  <a:cubicBezTo>
                    <a:pt x="79798" y="20776"/>
                    <a:pt x="88863" y="41930"/>
                    <a:pt x="80364" y="55717"/>
                  </a:cubicBezTo>
                  <a:cubicBezTo>
                    <a:pt x="75737" y="63366"/>
                    <a:pt x="66860" y="67238"/>
                    <a:pt x="56473" y="67238"/>
                  </a:cubicBezTo>
                  <a:cubicBezTo>
                    <a:pt x="47973" y="67238"/>
                    <a:pt x="38530" y="64594"/>
                    <a:pt x="29748" y="59305"/>
                  </a:cubicBezTo>
                  <a:cubicBezTo>
                    <a:pt x="10483" y="47596"/>
                    <a:pt x="1512" y="26820"/>
                    <a:pt x="9917" y="12938"/>
                  </a:cubicBezTo>
                  <a:cubicBezTo>
                    <a:pt x="14449" y="5100"/>
                    <a:pt x="23421" y="1228"/>
                    <a:pt x="33997" y="1228"/>
                  </a:cubicBezTo>
                  <a:close/>
                  <a:moveTo>
                    <a:pt x="34092" y="1"/>
                  </a:moveTo>
                  <a:cubicBezTo>
                    <a:pt x="23232" y="1"/>
                    <a:pt x="13694" y="4250"/>
                    <a:pt x="8689" y="12277"/>
                  </a:cubicBezTo>
                  <a:cubicBezTo>
                    <a:pt x="1" y="26820"/>
                    <a:pt x="9255" y="48162"/>
                    <a:pt x="29181" y="60533"/>
                  </a:cubicBezTo>
                  <a:cubicBezTo>
                    <a:pt x="38247" y="66010"/>
                    <a:pt x="47501" y="68371"/>
                    <a:pt x="56284" y="68371"/>
                  </a:cubicBezTo>
                  <a:cubicBezTo>
                    <a:pt x="67144" y="68371"/>
                    <a:pt x="76493" y="64216"/>
                    <a:pt x="81592" y="56378"/>
                  </a:cubicBezTo>
                  <a:cubicBezTo>
                    <a:pt x="90374" y="41930"/>
                    <a:pt x="81025" y="20210"/>
                    <a:pt x="61100" y="8122"/>
                  </a:cubicBezTo>
                  <a:cubicBezTo>
                    <a:pt x="52223" y="2645"/>
                    <a:pt x="42685" y="1"/>
                    <a:pt x="3409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4403;p42">
              <a:extLst>
                <a:ext uri="{FF2B5EF4-FFF2-40B4-BE49-F238E27FC236}">
                  <a16:creationId xmlns:a16="http://schemas.microsoft.com/office/drawing/2014/main" id="{05A5DC3A-AA70-7CCA-0B2E-03EDEAD66DC6}"/>
                </a:ext>
              </a:extLst>
            </p:cNvPr>
            <p:cNvSpPr/>
            <p:nvPr/>
          </p:nvSpPr>
          <p:spPr>
            <a:xfrm>
              <a:off x="841826" y="5825821"/>
              <a:ext cx="655561" cy="497300"/>
            </a:xfrm>
            <a:custGeom>
              <a:avLst/>
              <a:gdLst/>
              <a:ahLst/>
              <a:cxnLst/>
              <a:rect l="l" t="t" r="r" b="b"/>
              <a:pathLst>
                <a:path w="77059" h="58456" extrusionOk="0">
                  <a:moveTo>
                    <a:pt x="28803" y="1"/>
                  </a:moveTo>
                  <a:cubicBezTo>
                    <a:pt x="19643" y="1"/>
                    <a:pt x="11710" y="3495"/>
                    <a:pt x="7555" y="10388"/>
                  </a:cubicBezTo>
                  <a:cubicBezTo>
                    <a:pt x="0" y="22759"/>
                    <a:pt x="7838" y="41080"/>
                    <a:pt x="24931" y="51656"/>
                  </a:cubicBezTo>
                  <a:cubicBezTo>
                    <a:pt x="32580" y="56189"/>
                    <a:pt x="40701" y="58456"/>
                    <a:pt x="48067" y="58456"/>
                  </a:cubicBezTo>
                  <a:cubicBezTo>
                    <a:pt x="57416" y="58456"/>
                    <a:pt x="65349" y="54867"/>
                    <a:pt x="69598" y="47973"/>
                  </a:cubicBezTo>
                  <a:cubicBezTo>
                    <a:pt x="77059" y="35602"/>
                    <a:pt x="69315" y="17282"/>
                    <a:pt x="52034" y="6989"/>
                  </a:cubicBezTo>
                  <a:cubicBezTo>
                    <a:pt x="44384" y="2267"/>
                    <a:pt x="36169" y="1"/>
                    <a:pt x="28803" y="1"/>
                  </a:cubicBez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4405;p42">
              <a:extLst>
                <a:ext uri="{FF2B5EF4-FFF2-40B4-BE49-F238E27FC236}">
                  <a16:creationId xmlns:a16="http://schemas.microsoft.com/office/drawing/2014/main" id="{F9C5B81D-F81C-BD21-AE75-2073718C62A9}"/>
                </a:ext>
              </a:extLst>
            </p:cNvPr>
            <p:cNvSpPr/>
            <p:nvPr/>
          </p:nvSpPr>
          <p:spPr>
            <a:xfrm>
              <a:off x="1024188" y="5901339"/>
              <a:ext cx="290839" cy="426605"/>
            </a:xfrm>
            <a:custGeom>
              <a:avLst/>
              <a:gdLst/>
              <a:ahLst/>
              <a:cxnLst/>
              <a:rect l="l" t="t" r="r" b="b"/>
              <a:pathLst>
                <a:path w="34187" h="50146" extrusionOk="0">
                  <a:moveTo>
                    <a:pt x="3400" y="1"/>
                  </a:moveTo>
                  <a:lnTo>
                    <a:pt x="2739" y="6044"/>
                  </a:lnTo>
                  <a:lnTo>
                    <a:pt x="13599" y="7461"/>
                  </a:lnTo>
                  <a:cubicBezTo>
                    <a:pt x="17566" y="8027"/>
                    <a:pt x="20682" y="10955"/>
                    <a:pt x="21532" y="14638"/>
                  </a:cubicBezTo>
                  <a:lnTo>
                    <a:pt x="2078" y="12088"/>
                  </a:lnTo>
                  <a:lnTo>
                    <a:pt x="1417" y="18132"/>
                  </a:lnTo>
                  <a:lnTo>
                    <a:pt x="20871" y="20682"/>
                  </a:lnTo>
                  <a:cubicBezTo>
                    <a:pt x="19171" y="23987"/>
                    <a:pt x="15488" y="26064"/>
                    <a:pt x="11522" y="25592"/>
                  </a:cubicBezTo>
                  <a:lnTo>
                    <a:pt x="662" y="24176"/>
                  </a:lnTo>
                  <a:lnTo>
                    <a:pt x="1" y="30220"/>
                  </a:lnTo>
                  <a:lnTo>
                    <a:pt x="15866" y="50145"/>
                  </a:lnTo>
                  <a:lnTo>
                    <a:pt x="20682" y="46462"/>
                  </a:lnTo>
                  <a:lnTo>
                    <a:pt x="8689" y="31258"/>
                  </a:lnTo>
                  <a:lnTo>
                    <a:pt x="10861" y="31542"/>
                  </a:lnTo>
                  <a:cubicBezTo>
                    <a:pt x="18227" y="32580"/>
                    <a:pt x="25026" y="28142"/>
                    <a:pt x="27198" y="21437"/>
                  </a:cubicBezTo>
                  <a:lnTo>
                    <a:pt x="32108" y="22098"/>
                  </a:lnTo>
                  <a:lnTo>
                    <a:pt x="32864" y="16054"/>
                  </a:lnTo>
                  <a:lnTo>
                    <a:pt x="27859" y="15393"/>
                  </a:lnTo>
                  <a:cubicBezTo>
                    <a:pt x="27670" y="13127"/>
                    <a:pt x="26915" y="10955"/>
                    <a:pt x="25781" y="9066"/>
                  </a:cubicBezTo>
                  <a:lnTo>
                    <a:pt x="33525" y="10011"/>
                  </a:lnTo>
                  <a:lnTo>
                    <a:pt x="34186" y="4061"/>
                  </a:lnTo>
                  <a:close/>
                </a:path>
              </a:pathLst>
            </a:custGeom>
            <a:solidFill>
              <a:srgbClr val="FFFFFF"/>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2" name="Group 21">
              <a:extLst>
                <a:ext uri="{FF2B5EF4-FFF2-40B4-BE49-F238E27FC236}">
                  <a16:creationId xmlns:a16="http://schemas.microsoft.com/office/drawing/2014/main" id="{3232CFE2-FC24-4AAD-B34D-BF92DBDE5EF4}"/>
                </a:ext>
              </a:extLst>
            </p:cNvPr>
            <p:cNvGrpSpPr/>
            <p:nvPr/>
          </p:nvGrpSpPr>
          <p:grpSpPr>
            <a:xfrm>
              <a:off x="93076" y="6287764"/>
              <a:ext cx="1307108" cy="548710"/>
              <a:chOff x="1552910" y="4221467"/>
              <a:chExt cx="3164270" cy="1328328"/>
            </a:xfrm>
          </p:grpSpPr>
          <p:sp>
            <p:nvSpPr>
              <p:cNvPr id="34" name="Google Shape;4407;p42">
                <a:extLst>
                  <a:ext uri="{FF2B5EF4-FFF2-40B4-BE49-F238E27FC236}">
                    <a16:creationId xmlns:a16="http://schemas.microsoft.com/office/drawing/2014/main" id="{81EB0F4B-1AAB-EA41-E337-D4F08D351541}"/>
                  </a:ext>
                </a:extLst>
              </p:cNvPr>
              <p:cNvSpPr/>
              <p:nvPr/>
            </p:nvSpPr>
            <p:spPr>
              <a:xfrm>
                <a:off x="1584051" y="5269825"/>
                <a:ext cx="1577274" cy="243138"/>
              </a:xfrm>
              <a:custGeom>
                <a:avLst/>
                <a:gdLst/>
                <a:ahLst/>
                <a:cxnLst/>
                <a:rect l="l" t="t" r="r" b="b"/>
                <a:pathLst>
                  <a:path w="76587" h="11806" extrusionOk="0">
                    <a:moveTo>
                      <a:pt x="1" y="1"/>
                    </a:moveTo>
                    <a:lnTo>
                      <a:pt x="1" y="9633"/>
                    </a:lnTo>
                    <a:cubicBezTo>
                      <a:pt x="1" y="10861"/>
                      <a:pt x="17282" y="11805"/>
                      <a:pt x="38341" y="11805"/>
                    </a:cubicBezTo>
                    <a:cubicBezTo>
                      <a:pt x="59494" y="11805"/>
                      <a:pt x="76587" y="10861"/>
                      <a:pt x="76587" y="9633"/>
                    </a:cubicBezTo>
                    <a:lnTo>
                      <a:pt x="76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4408;p42">
                <a:extLst>
                  <a:ext uri="{FF2B5EF4-FFF2-40B4-BE49-F238E27FC236}">
                    <a16:creationId xmlns:a16="http://schemas.microsoft.com/office/drawing/2014/main" id="{17677558-E9E8-7B6C-A16F-98E4058E47DF}"/>
                  </a:ext>
                </a:extLst>
              </p:cNvPr>
              <p:cNvSpPr/>
              <p:nvPr/>
            </p:nvSpPr>
            <p:spPr>
              <a:xfrm>
                <a:off x="1558739" y="5277515"/>
                <a:ext cx="1600630" cy="266453"/>
              </a:xfrm>
              <a:custGeom>
                <a:avLst/>
                <a:gdLst/>
                <a:ahLst/>
                <a:cxnLst/>
                <a:rect l="l" t="t" r="r" b="b"/>
                <a:pathLst>
                  <a:path w="77721" h="12938" extrusionOk="0">
                    <a:moveTo>
                      <a:pt x="76493" y="1134"/>
                    </a:moveTo>
                    <a:lnTo>
                      <a:pt x="76493" y="9916"/>
                    </a:lnTo>
                    <a:cubicBezTo>
                      <a:pt x="74698" y="10860"/>
                      <a:pt x="59400" y="11710"/>
                      <a:pt x="38908" y="11710"/>
                    </a:cubicBezTo>
                    <a:cubicBezTo>
                      <a:pt x="18416" y="11710"/>
                      <a:pt x="3306" y="10860"/>
                      <a:pt x="1229" y="9916"/>
                    </a:cubicBezTo>
                    <a:lnTo>
                      <a:pt x="1229" y="1134"/>
                    </a:lnTo>
                    <a:lnTo>
                      <a:pt x="76493" y="1134"/>
                    </a:lnTo>
                    <a:close/>
                    <a:moveTo>
                      <a:pt x="568" y="0"/>
                    </a:moveTo>
                    <a:cubicBezTo>
                      <a:pt x="284" y="0"/>
                      <a:pt x="1" y="284"/>
                      <a:pt x="1" y="567"/>
                    </a:cubicBezTo>
                    <a:lnTo>
                      <a:pt x="1" y="10199"/>
                    </a:lnTo>
                    <a:cubicBezTo>
                      <a:pt x="1" y="11144"/>
                      <a:pt x="1" y="11710"/>
                      <a:pt x="11805" y="12371"/>
                    </a:cubicBezTo>
                    <a:cubicBezTo>
                      <a:pt x="18982" y="12938"/>
                      <a:pt x="28615" y="12938"/>
                      <a:pt x="38908" y="12938"/>
                    </a:cubicBezTo>
                    <a:cubicBezTo>
                      <a:pt x="49201" y="12938"/>
                      <a:pt x="58833" y="12938"/>
                      <a:pt x="66010" y="12371"/>
                    </a:cubicBezTo>
                    <a:cubicBezTo>
                      <a:pt x="77720" y="11710"/>
                      <a:pt x="77720" y="11144"/>
                      <a:pt x="77720" y="10199"/>
                    </a:cubicBezTo>
                    <a:lnTo>
                      <a:pt x="77720" y="567"/>
                    </a:lnTo>
                    <a:cubicBezTo>
                      <a:pt x="77720" y="284"/>
                      <a:pt x="77720" y="0"/>
                      <a:pt x="77154"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4409;p42">
                <a:extLst>
                  <a:ext uri="{FF2B5EF4-FFF2-40B4-BE49-F238E27FC236}">
                    <a16:creationId xmlns:a16="http://schemas.microsoft.com/office/drawing/2014/main" id="{515DD768-0671-FC43-C9F8-63A1995EB824}"/>
                  </a:ext>
                </a:extLst>
              </p:cNvPr>
              <p:cNvSpPr/>
              <p:nvPr/>
            </p:nvSpPr>
            <p:spPr>
              <a:xfrm>
                <a:off x="1570416" y="5246397"/>
                <a:ext cx="1577274" cy="91419"/>
              </a:xfrm>
              <a:custGeom>
                <a:avLst/>
                <a:gdLst/>
                <a:ahLst/>
                <a:cxnLst/>
                <a:rect l="l" t="t" r="r" b="b"/>
                <a:pathLst>
                  <a:path w="76587" h="4439" extrusionOk="0">
                    <a:moveTo>
                      <a:pt x="38341" y="0"/>
                    </a:moveTo>
                    <a:cubicBezTo>
                      <a:pt x="17282" y="0"/>
                      <a:pt x="1" y="1228"/>
                      <a:pt x="1" y="2078"/>
                    </a:cubicBezTo>
                    <a:cubicBezTo>
                      <a:pt x="1" y="3306"/>
                      <a:pt x="17282" y="4439"/>
                      <a:pt x="38341" y="4439"/>
                    </a:cubicBezTo>
                    <a:cubicBezTo>
                      <a:pt x="59494" y="4439"/>
                      <a:pt x="76587" y="3306"/>
                      <a:pt x="76587" y="2078"/>
                    </a:cubicBezTo>
                    <a:cubicBezTo>
                      <a:pt x="76587" y="1228"/>
                      <a:pt x="59683" y="0"/>
                      <a:pt x="38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4410;p42">
                <a:extLst>
                  <a:ext uri="{FF2B5EF4-FFF2-40B4-BE49-F238E27FC236}">
                    <a16:creationId xmlns:a16="http://schemas.microsoft.com/office/drawing/2014/main" id="{391E0573-C952-081E-8E29-27F3C4B53BBB}"/>
                  </a:ext>
                </a:extLst>
              </p:cNvPr>
              <p:cNvSpPr/>
              <p:nvPr/>
            </p:nvSpPr>
            <p:spPr>
              <a:xfrm>
                <a:off x="1558739" y="5234717"/>
                <a:ext cx="1600630" cy="116710"/>
              </a:xfrm>
              <a:custGeom>
                <a:avLst/>
                <a:gdLst/>
                <a:ahLst/>
                <a:cxnLst/>
                <a:rect l="l" t="t" r="r" b="b"/>
                <a:pathLst>
                  <a:path w="77721" h="5667" extrusionOk="0">
                    <a:moveTo>
                      <a:pt x="38908" y="1134"/>
                    </a:moveTo>
                    <a:cubicBezTo>
                      <a:pt x="57606" y="1134"/>
                      <a:pt x="71771" y="2078"/>
                      <a:pt x="75643" y="2645"/>
                    </a:cubicBezTo>
                    <a:cubicBezTo>
                      <a:pt x="71771" y="3589"/>
                      <a:pt x="57606" y="4439"/>
                      <a:pt x="38908" y="4439"/>
                    </a:cubicBezTo>
                    <a:cubicBezTo>
                      <a:pt x="20304" y="4439"/>
                      <a:pt x="6328" y="3589"/>
                      <a:pt x="2079" y="2645"/>
                    </a:cubicBezTo>
                    <a:cubicBezTo>
                      <a:pt x="6328" y="2078"/>
                      <a:pt x="20493" y="1134"/>
                      <a:pt x="38908" y="1134"/>
                    </a:cubicBezTo>
                    <a:close/>
                    <a:moveTo>
                      <a:pt x="38908" y="1"/>
                    </a:moveTo>
                    <a:cubicBezTo>
                      <a:pt x="28615" y="1"/>
                      <a:pt x="19077" y="284"/>
                      <a:pt x="11805" y="851"/>
                    </a:cubicBezTo>
                    <a:cubicBezTo>
                      <a:pt x="1" y="1417"/>
                      <a:pt x="1" y="2078"/>
                      <a:pt x="1" y="2645"/>
                    </a:cubicBezTo>
                    <a:cubicBezTo>
                      <a:pt x="1" y="3589"/>
                      <a:pt x="1" y="4156"/>
                      <a:pt x="11805" y="4723"/>
                    </a:cubicBezTo>
                    <a:cubicBezTo>
                      <a:pt x="18982" y="5384"/>
                      <a:pt x="28615" y="5667"/>
                      <a:pt x="38908" y="5667"/>
                    </a:cubicBezTo>
                    <a:cubicBezTo>
                      <a:pt x="49201" y="5667"/>
                      <a:pt x="58833" y="5384"/>
                      <a:pt x="66010" y="4723"/>
                    </a:cubicBezTo>
                    <a:cubicBezTo>
                      <a:pt x="77720" y="4156"/>
                      <a:pt x="77720" y="3589"/>
                      <a:pt x="77720" y="2645"/>
                    </a:cubicBezTo>
                    <a:cubicBezTo>
                      <a:pt x="77720" y="2078"/>
                      <a:pt x="77720" y="1417"/>
                      <a:pt x="66010" y="851"/>
                    </a:cubicBezTo>
                    <a:cubicBezTo>
                      <a:pt x="58833" y="284"/>
                      <a:pt x="49107" y="1"/>
                      <a:pt x="3890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4411;p42">
                <a:extLst>
                  <a:ext uri="{FF2B5EF4-FFF2-40B4-BE49-F238E27FC236}">
                    <a16:creationId xmlns:a16="http://schemas.microsoft.com/office/drawing/2014/main" id="{7C4B9DC3-B105-44B1-AA5D-FF5D8DECD3EC}"/>
                  </a:ext>
                </a:extLst>
              </p:cNvPr>
              <p:cNvSpPr/>
              <p:nvPr/>
            </p:nvSpPr>
            <p:spPr>
              <a:xfrm>
                <a:off x="1757124" y="5258074"/>
                <a:ext cx="1211640" cy="56410"/>
              </a:xfrm>
              <a:custGeom>
                <a:avLst/>
                <a:gdLst/>
                <a:ahLst/>
                <a:cxnLst/>
                <a:rect l="l" t="t" r="r" b="b"/>
                <a:pathLst>
                  <a:path w="58833" h="2739" extrusionOk="0">
                    <a:moveTo>
                      <a:pt x="29275" y="0"/>
                    </a:moveTo>
                    <a:cubicBezTo>
                      <a:pt x="13315" y="0"/>
                      <a:pt x="0" y="661"/>
                      <a:pt x="0" y="1511"/>
                    </a:cubicBezTo>
                    <a:cubicBezTo>
                      <a:pt x="0" y="2078"/>
                      <a:pt x="13315" y="2739"/>
                      <a:pt x="29275" y="2739"/>
                    </a:cubicBezTo>
                    <a:cubicBezTo>
                      <a:pt x="45234" y="2739"/>
                      <a:pt x="58833" y="2078"/>
                      <a:pt x="58833" y="1511"/>
                    </a:cubicBezTo>
                    <a:cubicBezTo>
                      <a:pt x="58833" y="661"/>
                      <a:pt x="45612" y="0"/>
                      <a:pt x="2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4412;p42">
                <a:extLst>
                  <a:ext uri="{FF2B5EF4-FFF2-40B4-BE49-F238E27FC236}">
                    <a16:creationId xmlns:a16="http://schemas.microsoft.com/office/drawing/2014/main" id="{2D87A9A1-D84D-5638-3B14-C3E93148C52C}"/>
                  </a:ext>
                </a:extLst>
              </p:cNvPr>
              <p:cNvSpPr/>
              <p:nvPr/>
            </p:nvSpPr>
            <p:spPr>
              <a:xfrm>
                <a:off x="1745447" y="5246397"/>
                <a:ext cx="1234994" cy="79763"/>
              </a:xfrm>
              <a:custGeom>
                <a:avLst/>
                <a:gdLst/>
                <a:ahLst/>
                <a:cxnLst/>
                <a:rect l="l" t="t" r="r" b="b"/>
                <a:pathLst>
                  <a:path w="59967" h="3873" extrusionOk="0">
                    <a:moveTo>
                      <a:pt x="29842" y="1228"/>
                    </a:moveTo>
                    <a:cubicBezTo>
                      <a:pt x="42496" y="1228"/>
                      <a:pt x="52128" y="1511"/>
                      <a:pt x="56283" y="2078"/>
                    </a:cubicBezTo>
                    <a:cubicBezTo>
                      <a:pt x="52128" y="2361"/>
                      <a:pt x="42496" y="2645"/>
                      <a:pt x="29842" y="2645"/>
                    </a:cubicBezTo>
                    <a:cubicBezTo>
                      <a:pt x="17188" y="2645"/>
                      <a:pt x="7839" y="2361"/>
                      <a:pt x="3589" y="2078"/>
                    </a:cubicBezTo>
                    <a:cubicBezTo>
                      <a:pt x="7839" y="1511"/>
                      <a:pt x="17471" y="1228"/>
                      <a:pt x="29842" y="1228"/>
                    </a:cubicBezTo>
                    <a:close/>
                    <a:moveTo>
                      <a:pt x="29842" y="0"/>
                    </a:moveTo>
                    <a:cubicBezTo>
                      <a:pt x="22004" y="0"/>
                      <a:pt x="14732" y="284"/>
                      <a:pt x="9066" y="284"/>
                    </a:cubicBezTo>
                    <a:cubicBezTo>
                      <a:pt x="1" y="850"/>
                      <a:pt x="1" y="1228"/>
                      <a:pt x="1" y="2078"/>
                    </a:cubicBezTo>
                    <a:cubicBezTo>
                      <a:pt x="1" y="2645"/>
                      <a:pt x="1" y="3022"/>
                      <a:pt x="9066" y="3589"/>
                    </a:cubicBezTo>
                    <a:cubicBezTo>
                      <a:pt x="14732" y="3872"/>
                      <a:pt x="22004" y="3872"/>
                      <a:pt x="29842" y="3872"/>
                    </a:cubicBezTo>
                    <a:cubicBezTo>
                      <a:pt x="37774" y="3872"/>
                      <a:pt x="45235" y="3872"/>
                      <a:pt x="50617" y="3589"/>
                    </a:cubicBezTo>
                    <a:cubicBezTo>
                      <a:pt x="59966" y="3022"/>
                      <a:pt x="59966" y="2645"/>
                      <a:pt x="59966" y="2078"/>
                    </a:cubicBezTo>
                    <a:cubicBezTo>
                      <a:pt x="59966" y="1228"/>
                      <a:pt x="59966" y="850"/>
                      <a:pt x="50617" y="284"/>
                    </a:cubicBezTo>
                    <a:cubicBezTo>
                      <a:pt x="45235" y="284"/>
                      <a:pt x="37680" y="0"/>
                      <a:pt x="2984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421;p42">
                <a:extLst>
                  <a:ext uri="{FF2B5EF4-FFF2-40B4-BE49-F238E27FC236}">
                    <a16:creationId xmlns:a16="http://schemas.microsoft.com/office/drawing/2014/main" id="{56E1317B-F851-F159-7785-AAFE6B4DDBBA}"/>
                  </a:ext>
                </a:extLst>
              </p:cNvPr>
              <p:cNvSpPr/>
              <p:nvPr/>
            </p:nvSpPr>
            <p:spPr>
              <a:xfrm>
                <a:off x="1622931" y="5090804"/>
                <a:ext cx="1575317" cy="241182"/>
              </a:xfrm>
              <a:custGeom>
                <a:avLst/>
                <a:gdLst/>
                <a:ahLst/>
                <a:cxnLst/>
                <a:rect l="l" t="t" r="r" b="b"/>
                <a:pathLst>
                  <a:path w="76492" h="11711" extrusionOk="0">
                    <a:moveTo>
                      <a:pt x="0" y="1"/>
                    </a:moveTo>
                    <a:lnTo>
                      <a:pt x="0" y="9633"/>
                    </a:lnTo>
                    <a:cubicBezTo>
                      <a:pt x="0" y="10861"/>
                      <a:pt x="17093" y="11711"/>
                      <a:pt x="38246" y="11711"/>
                    </a:cubicBezTo>
                    <a:cubicBezTo>
                      <a:pt x="59305" y="11711"/>
                      <a:pt x="76492" y="10861"/>
                      <a:pt x="76492" y="9633"/>
                    </a:cubicBezTo>
                    <a:lnTo>
                      <a:pt x="764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Freeform: Shape 40">
                <a:extLst>
                  <a:ext uri="{FF2B5EF4-FFF2-40B4-BE49-F238E27FC236}">
                    <a16:creationId xmlns:a16="http://schemas.microsoft.com/office/drawing/2014/main" id="{EEDDE23A-7615-8B0F-ED52-58E0A1031453}"/>
                  </a:ext>
                </a:extLst>
              </p:cNvPr>
              <p:cNvSpPr/>
              <p:nvPr/>
            </p:nvSpPr>
            <p:spPr>
              <a:xfrm>
                <a:off x="1607384" y="5077213"/>
                <a:ext cx="1602544" cy="472581"/>
              </a:xfrm>
              <a:custGeom>
                <a:avLst/>
                <a:gdLst>
                  <a:gd name="connsiteX0" fmla="*/ 35709 w 534971"/>
                  <a:gd name="connsiteY0" fmla="*/ 112316 h 157760"/>
                  <a:gd name="connsiteX1" fmla="*/ 40253 w 534971"/>
                  <a:gd name="connsiteY1" fmla="*/ 116860 h 157760"/>
                  <a:gd name="connsiteX2" fmla="*/ 40253 w 534971"/>
                  <a:gd name="connsiteY2" fmla="*/ 143480 h 157760"/>
                  <a:gd name="connsiteX3" fmla="*/ 35709 w 534971"/>
                  <a:gd name="connsiteY3" fmla="*/ 147371 h 157760"/>
                  <a:gd name="connsiteX4" fmla="*/ 31811 w 534971"/>
                  <a:gd name="connsiteY4" fmla="*/ 143480 h 157760"/>
                  <a:gd name="connsiteX5" fmla="*/ 31811 w 534971"/>
                  <a:gd name="connsiteY5" fmla="*/ 116860 h 157760"/>
                  <a:gd name="connsiteX6" fmla="*/ 35709 w 534971"/>
                  <a:gd name="connsiteY6" fmla="*/ 112316 h 157760"/>
                  <a:gd name="connsiteX7" fmla="*/ 157761 w 534971"/>
                  <a:gd name="connsiteY7" fmla="*/ 110364 h 157760"/>
                  <a:gd name="connsiteX8" fmla="*/ 161659 w 534971"/>
                  <a:gd name="connsiteY8" fmla="*/ 114915 h 157760"/>
                  <a:gd name="connsiteX9" fmla="*/ 161659 w 534971"/>
                  <a:gd name="connsiteY9" fmla="*/ 147372 h 157760"/>
                  <a:gd name="connsiteX10" fmla="*/ 157761 w 534971"/>
                  <a:gd name="connsiteY10" fmla="*/ 151916 h 157760"/>
                  <a:gd name="connsiteX11" fmla="*/ 153870 w 534971"/>
                  <a:gd name="connsiteY11" fmla="*/ 147372 h 157760"/>
                  <a:gd name="connsiteX12" fmla="*/ 153870 w 534971"/>
                  <a:gd name="connsiteY12" fmla="*/ 114915 h 157760"/>
                  <a:gd name="connsiteX13" fmla="*/ 157761 w 534971"/>
                  <a:gd name="connsiteY13" fmla="*/ 110364 h 157760"/>
                  <a:gd name="connsiteX14" fmla="*/ 321372 w 534971"/>
                  <a:gd name="connsiteY14" fmla="*/ 108418 h 157760"/>
                  <a:gd name="connsiteX15" fmla="*/ 325916 w 534971"/>
                  <a:gd name="connsiteY15" fmla="*/ 112316 h 157760"/>
                  <a:gd name="connsiteX16" fmla="*/ 325916 w 534971"/>
                  <a:gd name="connsiteY16" fmla="*/ 149325 h 157760"/>
                  <a:gd name="connsiteX17" fmla="*/ 321372 w 534971"/>
                  <a:gd name="connsiteY17" fmla="*/ 153869 h 157760"/>
                  <a:gd name="connsiteX18" fmla="*/ 317474 w 534971"/>
                  <a:gd name="connsiteY18" fmla="*/ 149325 h 157760"/>
                  <a:gd name="connsiteX19" fmla="*/ 317474 w 534971"/>
                  <a:gd name="connsiteY19" fmla="*/ 112316 h 157760"/>
                  <a:gd name="connsiteX20" fmla="*/ 321372 w 534971"/>
                  <a:gd name="connsiteY20" fmla="*/ 108418 h 157760"/>
                  <a:gd name="connsiteX21" fmla="*/ 242811 w 534971"/>
                  <a:gd name="connsiteY21" fmla="*/ 104527 h 157760"/>
                  <a:gd name="connsiteX22" fmla="*/ 246709 w 534971"/>
                  <a:gd name="connsiteY22" fmla="*/ 108418 h 157760"/>
                  <a:gd name="connsiteX23" fmla="*/ 246709 w 534971"/>
                  <a:gd name="connsiteY23" fmla="*/ 153869 h 157760"/>
                  <a:gd name="connsiteX24" fmla="*/ 242811 w 534971"/>
                  <a:gd name="connsiteY24" fmla="*/ 157760 h 157760"/>
                  <a:gd name="connsiteX25" fmla="*/ 238920 w 534971"/>
                  <a:gd name="connsiteY25" fmla="*/ 153869 h 157760"/>
                  <a:gd name="connsiteX26" fmla="*/ 238920 w 534971"/>
                  <a:gd name="connsiteY26" fmla="*/ 108418 h 157760"/>
                  <a:gd name="connsiteX27" fmla="*/ 242811 w 534971"/>
                  <a:gd name="connsiteY27" fmla="*/ 104527 h 157760"/>
                  <a:gd name="connsiteX28" fmla="*/ 5191 w 534971"/>
                  <a:gd name="connsiteY28" fmla="*/ 74662 h 157760"/>
                  <a:gd name="connsiteX29" fmla="*/ 9089 w 534971"/>
                  <a:gd name="connsiteY29" fmla="*/ 79207 h 157760"/>
                  <a:gd name="connsiteX30" fmla="*/ 9089 w 534971"/>
                  <a:gd name="connsiteY30" fmla="*/ 101929 h 157760"/>
                  <a:gd name="connsiteX31" fmla="*/ 5191 w 534971"/>
                  <a:gd name="connsiteY31" fmla="*/ 106473 h 157760"/>
                  <a:gd name="connsiteX32" fmla="*/ 647 w 534971"/>
                  <a:gd name="connsiteY32" fmla="*/ 101929 h 157760"/>
                  <a:gd name="connsiteX33" fmla="*/ 647 w 534971"/>
                  <a:gd name="connsiteY33" fmla="*/ 79207 h 157760"/>
                  <a:gd name="connsiteX34" fmla="*/ 5191 w 534971"/>
                  <a:gd name="connsiteY34" fmla="*/ 74662 h 157760"/>
                  <a:gd name="connsiteX35" fmla="*/ 9089 w 534971"/>
                  <a:gd name="connsiteY35" fmla="*/ 8436 h 157760"/>
                  <a:gd name="connsiteX36" fmla="*/ 9089 w 534971"/>
                  <a:gd name="connsiteY36" fmla="*/ 68819 h 157760"/>
                  <a:gd name="connsiteX37" fmla="*/ 267485 w 534971"/>
                  <a:gd name="connsiteY37" fmla="*/ 81153 h 157760"/>
                  <a:gd name="connsiteX38" fmla="*/ 527175 w 534971"/>
                  <a:gd name="connsiteY38" fmla="*/ 68819 h 157760"/>
                  <a:gd name="connsiteX39" fmla="*/ 527175 w 534971"/>
                  <a:gd name="connsiteY39" fmla="*/ 8436 h 157760"/>
                  <a:gd name="connsiteX40" fmla="*/ 5191 w 534971"/>
                  <a:gd name="connsiteY40" fmla="*/ 0 h 157760"/>
                  <a:gd name="connsiteX41" fmla="*/ 531073 w 534971"/>
                  <a:gd name="connsiteY41" fmla="*/ 0 h 157760"/>
                  <a:gd name="connsiteX42" fmla="*/ 534971 w 534971"/>
                  <a:gd name="connsiteY42" fmla="*/ 4545 h 157760"/>
                  <a:gd name="connsiteX43" fmla="*/ 534971 w 534971"/>
                  <a:gd name="connsiteY43" fmla="*/ 70765 h 157760"/>
                  <a:gd name="connsiteX44" fmla="*/ 501007 w 534971"/>
                  <a:gd name="connsiteY44" fmla="*/ 80901 h 157760"/>
                  <a:gd name="connsiteX45" fmla="*/ 493418 w 534971"/>
                  <a:gd name="connsiteY45" fmla="*/ 81578 h 157760"/>
                  <a:gd name="connsiteX46" fmla="*/ 493418 w 534971"/>
                  <a:gd name="connsiteY46" fmla="*/ 131140 h 157760"/>
                  <a:gd name="connsiteX47" fmla="*/ 489520 w 534971"/>
                  <a:gd name="connsiteY47" fmla="*/ 135038 h 157760"/>
                  <a:gd name="connsiteX48" fmla="*/ 484976 w 534971"/>
                  <a:gd name="connsiteY48" fmla="*/ 131140 h 157760"/>
                  <a:gd name="connsiteX49" fmla="*/ 484976 w 534971"/>
                  <a:gd name="connsiteY49" fmla="*/ 82331 h 157760"/>
                  <a:gd name="connsiteX50" fmla="*/ 456251 w 534971"/>
                  <a:gd name="connsiteY50" fmla="*/ 84891 h 157760"/>
                  <a:gd name="connsiteX51" fmla="*/ 456410 w 534971"/>
                  <a:gd name="connsiteY51" fmla="*/ 85050 h 157760"/>
                  <a:gd name="connsiteX52" fmla="*/ 456410 w 534971"/>
                  <a:gd name="connsiteY52" fmla="*/ 139583 h 157760"/>
                  <a:gd name="connsiteX53" fmla="*/ 452512 w 534971"/>
                  <a:gd name="connsiteY53" fmla="*/ 143481 h 157760"/>
                  <a:gd name="connsiteX54" fmla="*/ 447968 w 534971"/>
                  <a:gd name="connsiteY54" fmla="*/ 139583 h 157760"/>
                  <a:gd name="connsiteX55" fmla="*/ 447968 w 534971"/>
                  <a:gd name="connsiteY55" fmla="*/ 85209 h 157760"/>
                  <a:gd name="connsiteX56" fmla="*/ 397980 w 534971"/>
                  <a:gd name="connsiteY56" fmla="*/ 86424 h 157760"/>
                  <a:gd name="connsiteX57" fmla="*/ 397980 w 534971"/>
                  <a:gd name="connsiteY57" fmla="*/ 127249 h 157760"/>
                  <a:gd name="connsiteX58" fmla="*/ 394082 w 534971"/>
                  <a:gd name="connsiteY58" fmla="*/ 131140 h 157760"/>
                  <a:gd name="connsiteX59" fmla="*/ 390191 w 534971"/>
                  <a:gd name="connsiteY59" fmla="*/ 127249 h 157760"/>
                  <a:gd name="connsiteX60" fmla="*/ 390191 w 534971"/>
                  <a:gd name="connsiteY60" fmla="*/ 86613 h 157760"/>
                  <a:gd name="connsiteX61" fmla="*/ 267485 w 534971"/>
                  <a:gd name="connsiteY61" fmla="*/ 89595 h 157760"/>
                  <a:gd name="connsiteX62" fmla="*/ 81152 w 534971"/>
                  <a:gd name="connsiteY62" fmla="*/ 85051 h 157760"/>
                  <a:gd name="connsiteX63" fmla="*/ 0 w 534971"/>
                  <a:gd name="connsiteY63" fmla="*/ 70765 h 157760"/>
                  <a:gd name="connsiteX64" fmla="*/ 0 w 534971"/>
                  <a:gd name="connsiteY64" fmla="*/ 4545 h 157760"/>
                  <a:gd name="connsiteX65" fmla="*/ 5191 w 534971"/>
                  <a:gd name="connsiteY65" fmla="*/ 0 h 15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34971" h="157760">
                    <a:moveTo>
                      <a:pt x="35709" y="112316"/>
                    </a:moveTo>
                    <a:cubicBezTo>
                      <a:pt x="37654" y="112316"/>
                      <a:pt x="40253" y="114915"/>
                      <a:pt x="40253" y="116860"/>
                    </a:cubicBezTo>
                    <a:lnTo>
                      <a:pt x="40253" y="143480"/>
                    </a:lnTo>
                    <a:cubicBezTo>
                      <a:pt x="40253" y="145426"/>
                      <a:pt x="37654" y="147371"/>
                      <a:pt x="35709" y="147371"/>
                    </a:cubicBezTo>
                    <a:cubicBezTo>
                      <a:pt x="33757" y="147371"/>
                      <a:pt x="31811" y="145426"/>
                      <a:pt x="31811" y="143480"/>
                    </a:cubicBezTo>
                    <a:lnTo>
                      <a:pt x="31811" y="116860"/>
                    </a:lnTo>
                    <a:cubicBezTo>
                      <a:pt x="31811" y="114915"/>
                      <a:pt x="33757" y="112316"/>
                      <a:pt x="35709" y="112316"/>
                    </a:cubicBezTo>
                    <a:close/>
                    <a:moveTo>
                      <a:pt x="157761" y="110364"/>
                    </a:moveTo>
                    <a:cubicBezTo>
                      <a:pt x="159713" y="110364"/>
                      <a:pt x="161659" y="112317"/>
                      <a:pt x="161659" y="114915"/>
                    </a:cubicBezTo>
                    <a:lnTo>
                      <a:pt x="161659" y="147372"/>
                    </a:lnTo>
                    <a:cubicBezTo>
                      <a:pt x="161659" y="149325"/>
                      <a:pt x="159713" y="151916"/>
                      <a:pt x="157761" y="151916"/>
                    </a:cubicBezTo>
                    <a:cubicBezTo>
                      <a:pt x="155815" y="151916"/>
                      <a:pt x="153870" y="149325"/>
                      <a:pt x="153870" y="147372"/>
                    </a:cubicBezTo>
                    <a:lnTo>
                      <a:pt x="153870" y="114915"/>
                    </a:lnTo>
                    <a:cubicBezTo>
                      <a:pt x="153870" y="112317"/>
                      <a:pt x="155815" y="110364"/>
                      <a:pt x="157761" y="110364"/>
                    </a:cubicBezTo>
                    <a:close/>
                    <a:moveTo>
                      <a:pt x="321372" y="108418"/>
                    </a:moveTo>
                    <a:cubicBezTo>
                      <a:pt x="323317" y="108418"/>
                      <a:pt x="325916" y="110364"/>
                      <a:pt x="325916" y="112316"/>
                    </a:cubicBezTo>
                    <a:lnTo>
                      <a:pt x="325916" y="149325"/>
                    </a:lnTo>
                    <a:cubicBezTo>
                      <a:pt x="325916" y="151917"/>
                      <a:pt x="323317" y="153869"/>
                      <a:pt x="321372" y="153869"/>
                    </a:cubicBezTo>
                    <a:cubicBezTo>
                      <a:pt x="319420" y="153869"/>
                      <a:pt x="317474" y="151917"/>
                      <a:pt x="317474" y="149325"/>
                    </a:cubicBezTo>
                    <a:lnTo>
                      <a:pt x="317474" y="112316"/>
                    </a:lnTo>
                    <a:cubicBezTo>
                      <a:pt x="317474" y="110364"/>
                      <a:pt x="319420" y="108418"/>
                      <a:pt x="321372" y="108418"/>
                    </a:cubicBezTo>
                    <a:close/>
                    <a:moveTo>
                      <a:pt x="242811" y="104527"/>
                    </a:moveTo>
                    <a:cubicBezTo>
                      <a:pt x="244757" y="104527"/>
                      <a:pt x="246709" y="105820"/>
                      <a:pt x="246709" y="108418"/>
                    </a:cubicBezTo>
                    <a:lnTo>
                      <a:pt x="246709" y="153869"/>
                    </a:lnTo>
                    <a:cubicBezTo>
                      <a:pt x="246709" y="155815"/>
                      <a:pt x="244757" y="157760"/>
                      <a:pt x="242811" y="157760"/>
                    </a:cubicBezTo>
                    <a:cubicBezTo>
                      <a:pt x="238920" y="157760"/>
                      <a:pt x="238920" y="155815"/>
                      <a:pt x="238920" y="153869"/>
                    </a:cubicBezTo>
                    <a:lnTo>
                      <a:pt x="238920" y="108418"/>
                    </a:lnTo>
                    <a:cubicBezTo>
                      <a:pt x="238920" y="106473"/>
                      <a:pt x="238920" y="104527"/>
                      <a:pt x="242811" y="104527"/>
                    </a:cubicBezTo>
                    <a:close/>
                    <a:moveTo>
                      <a:pt x="5191" y="74662"/>
                    </a:moveTo>
                    <a:cubicBezTo>
                      <a:pt x="9089" y="74662"/>
                      <a:pt x="9089" y="77254"/>
                      <a:pt x="9089" y="79207"/>
                    </a:cubicBezTo>
                    <a:lnTo>
                      <a:pt x="9089" y="101929"/>
                    </a:lnTo>
                    <a:cubicBezTo>
                      <a:pt x="9089" y="104528"/>
                      <a:pt x="9089" y="106473"/>
                      <a:pt x="5191" y="106473"/>
                    </a:cubicBezTo>
                    <a:cubicBezTo>
                      <a:pt x="2599" y="106473"/>
                      <a:pt x="647" y="104528"/>
                      <a:pt x="647" y="101929"/>
                    </a:cubicBezTo>
                    <a:lnTo>
                      <a:pt x="647" y="79207"/>
                    </a:lnTo>
                    <a:cubicBezTo>
                      <a:pt x="647" y="77254"/>
                      <a:pt x="2599" y="74662"/>
                      <a:pt x="5191" y="74662"/>
                    </a:cubicBezTo>
                    <a:close/>
                    <a:moveTo>
                      <a:pt x="9089" y="8436"/>
                    </a:moveTo>
                    <a:lnTo>
                      <a:pt x="9089" y="68819"/>
                    </a:lnTo>
                    <a:cubicBezTo>
                      <a:pt x="23368" y="74663"/>
                      <a:pt x="127249" y="81153"/>
                      <a:pt x="267485" y="81153"/>
                    </a:cubicBezTo>
                    <a:cubicBezTo>
                      <a:pt x="408368" y="81153"/>
                      <a:pt x="514195" y="74663"/>
                      <a:pt x="527175" y="68819"/>
                    </a:cubicBezTo>
                    <a:lnTo>
                      <a:pt x="527175" y="8436"/>
                    </a:lnTo>
                    <a:close/>
                    <a:moveTo>
                      <a:pt x="5191" y="0"/>
                    </a:moveTo>
                    <a:lnTo>
                      <a:pt x="531073" y="0"/>
                    </a:lnTo>
                    <a:cubicBezTo>
                      <a:pt x="533019" y="0"/>
                      <a:pt x="534971" y="2592"/>
                      <a:pt x="534971" y="4545"/>
                    </a:cubicBezTo>
                    <a:lnTo>
                      <a:pt x="534971" y="70765"/>
                    </a:lnTo>
                    <a:cubicBezTo>
                      <a:pt x="534971" y="73688"/>
                      <a:pt x="534971" y="76975"/>
                      <a:pt x="501007" y="80901"/>
                    </a:cubicBezTo>
                    <a:lnTo>
                      <a:pt x="493418" y="81578"/>
                    </a:lnTo>
                    <a:lnTo>
                      <a:pt x="493418" y="131140"/>
                    </a:lnTo>
                    <a:cubicBezTo>
                      <a:pt x="493418" y="133093"/>
                      <a:pt x="491466" y="135038"/>
                      <a:pt x="489520" y="135038"/>
                    </a:cubicBezTo>
                    <a:cubicBezTo>
                      <a:pt x="487575" y="135038"/>
                      <a:pt x="484976" y="133093"/>
                      <a:pt x="484976" y="131140"/>
                    </a:cubicBezTo>
                    <a:lnTo>
                      <a:pt x="484976" y="82331"/>
                    </a:lnTo>
                    <a:lnTo>
                      <a:pt x="456251" y="84891"/>
                    </a:lnTo>
                    <a:lnTo>
                      <a:pt x="456410" y="85050"/>
                    </a:lnTo>
                    <a:lnTo>
                      <a:pt x="456410" y="139583"/>
                    </a:lnTo>
                    <a:cubicBezTo>
                      <a:pt x="456410" y="141529"/>
                      <a:pt x="454465" y="143481"/>
                      <a:pt x="452512" y="143481"/>
                    </a:cubicBezTo>
                    <a:cubicBezTo>
                      <a:pt x="447968" y="143481"/>
                      <a:pt x="447968" y="141529"/>
                      <a:pt x="447968" y="139583"/>
                    </a:cubicBezTo>
                    <a:lnTo>
                      <a:pt x="447968" y="85209"/>
                    </a:lnTo>
                    <a:lnTo>
                      <a:pt x="397980" y="86424"/>
                    </a:lnTo>
                    <a:lnTo>
                      <a:pt x="397980" y="127249"/>
                    </a:lnTo>
                    <a:cubicBezTo>
                      <a:pt x="397980" y="131140"/>
                      <a:pt x="396034" y="131140"/>
                      <a:pt x="394082" y="131140"/>
                    </a:cubicBezTo>
                    <a:cubicBezTo>
                      <a:pt x="392136" y="131140"/>
                      <a:pt x="390191" y="131140"/>
                      <a:pt x="390191" y="127249"/>
                    </a:cubicBezTo>
                    <a:lnTo>
                      <a:pt x="390191" y="86613"/>
                    </a:lnTo>
                    <a:lnTo>
                      <a:pt x="267485" y="89595"/>
                    </a:lnTo>
                    <a:cubicBezTo>
                      <a:pt x="197367" y="89595"/>
                      <a:pt x="131147" y="86996"/>
                      <a:pt x="81152" y="85051"/>
                    </a:cubicBezTo>
                    <a:cubicBezTo>
                      <a:pt x="0" y="79207"/>
                      <a:pt x="0" y="74663"/>
                      <a:pt x="0" y="70765"/>
                    </a:cubicBezTo>
                    <a:lnTo>
                      <a:pt x="0" y="4545"/>
                    </a:lnTo>
                    <a:cubicBezTo>
                      <a:pt x="0" y="2592"/>
                      <a:pt x="2599" y="0"/>
                      <a:pt x="519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423;p42">
                <a:extLst>
                  <a:ext uri="{FF2B5EF4-FFF2-40B4-BE49-F238E27FC236}">
                    <a16:creationId xmlns:a16="http://schemas.microsoft.com/office/drawing/2014/main" id="{1BE0BAFD-672D-97B0-306F-B3A9319A4986}"/>
                  </a:ext>
                </a:extLst>
              </p:cNvPr>
              <p:cNvSpPr/>
              <p:nvPr/>
            </p:nvSpPr>
            <p:spPr>
              <a:xfrm>
                <a:off x="1620975" y="5048031"/>
                <a:ext cx="1577274" cy="87527"/>
              </a:xfrm>
              <a:custGeom>
                <a:avLst/>
                <a:gdLst/>
                <a:ahLst/>
                <a:cxnLst/>
                <a:rect l="l" t="t" r="r" b="b"/>
                <a:pathLst>
                  <a:path w="76587" h="4250" extrusionOk="0">
                    <a:moveTo>
                      <a:pt x="38247" y="0"/>
                    </a:moveTo>
                    <a:cubicBezTo>
                      <a:pt x="17188" y="0"/>
                      <a:pt x="1" y="850"/>
                      <a:pt x="1" y="2078"/>
                    </a:cubicBezTo>
                    <a:cubicBezTo>
                      <a:pt x="1" y="3305"/>
                      <a:pt x="17188" y="4250"/>
                      <a:pt x="38247" y="4250"/>
                    </a:cubicBezTo>
                    <a:cubicBezTo>
                      <a:pt x="59400" y="4250"/>
                      <a:pt x="76587" y="3305"/>
                      <a:pt x="76587" y="2078"/>
                    </a:cubicBezTo>
                    <a:cubicBezTo>
                      <a:pt x="76587"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424;p42">
                <a:extLst>
                  <a:ext uri="{FF2B5EF4-FFF2-40B4-BE49-F238E27FC236}">
                    <a16:creationId xmlns:a16="http://schemas.microsoft.com/office/drawing/2014/main" id="{4D55556E-F9DF-9CE8-7760-ACD41F18C7DA}"/>
                  </a:ext>
                </a:extLst>
              </p:cNvPr>
              <p:cNvSpPr/>
              <p:nvPr/>
            </p:nvSpPr>
            <p:spPr>
              <a:xfrm>
                <a:off x="1607360" y="5034416"/>
                <a:ext cx="1602565" cy="112816"/>
              </a:xfrm>
              <a:custGeom>
                <a:avLst/>
                <a:gdLst/>
                <a:ahLst/>
                <a:cxnLst/>
                <a:rect l="l" t="t" r="r" b="b"/>
                <a:pathLst>
                  <a:path w="77815" h="5478" extrusionOk="0">
                    <a:moveTo>
                      <a:pt x="38908" y="1228"/>
                    </a:moveTo>
                    <a:cubicBezTo>
                      <a:pt x="57606" y="1228"/>
                      <a:pt x="71771" y="1794"/>
                      <a:pt x="75643" y="2739"/>
                    </a:cubicBezTo>
                    <a:cubicBezTo>
                      <a:pt x="71771" y="3589"/>
                      <a:pt x="57606" y="4250"/>
                      <a:pt x="38908" y="4250"/>
                    </a:cubicBezTo>
                    <a:cubicBezTo>
                      <a:pt x="20304" y="4250"/>
                      <a:pt x="6422" y="3589"/>
                      <a:pt x="2173" y="2739"/>
                    </a:cubicBezTo>
                    <a:cubicBezTo>
                      <a:pt x="6422" y="1794"/>
                      <a:pt x="20587" y="1228"/>
                      <a:pt x="38908" y="1228"/>
                    </a:cubicBezTo>
                    <a:close/>
                    <a:moveTo>
                      <a:pt x="38908" y="0"/>
                    </a:moveTo>
                    <a:cubicBezTo>
                      <a:pt x="28709" y="0"/>
                      <a:pt x="19077" y="283"/>
                      <a:pt x="11805" y="661"/>
                    </a:cubicBezTo>
                    <a:cubicBezTo>
                      <a:pt x="1" y="1228"/>
                      <a:pt x="1" y="2078"/>
                      <a:pt x="1" y="2739"/>
                    </a:cubicBezTo>
                    <a:cubicBezTo>
                      <a:pt x="1" y="3305"/>
                      <a:pt x="1" y="4250"/>
                      <a:pt x="11805" y="4911"/>
                    </a:cubicBezTo>
                    <a:cubicBezTo>
                      <a:pt x="19077" y="5194"/>
                      <a:pt x="28709" y="5477"/>
                      <a:pt x="38908" y="5477"/>
                    </a:cubicBezTo>
                    <a:cubicBezTo>
                      <a:pt x="49201" y="5477"/>
                      <a:pt x="58833" y="5194"/>
                      <a:pt x="66105" y="4911"/>
                    </a:cubicBezTo>
                    <a:cubicBezTo>
                      <a:pt x="77815" y="4250"/>
                      <a:pt x="77815" y="3305"/>
                      <a:pt x="77815" y="2739"/>
                    </a:cubicBezTo>
                    <a:cubicBezTo>
                      <a:pt x="77815" y="2078"/>
                      <a:pt x="77815" y="1228"/>
                      <a:pt x="66105" y="661"/>
                    </a:cubicBezTo>
                    <a:cubicBezTo>
                      <a:pt x="58833" y="283"/>
                      <a:pt x="49201" y="0"/>
                      <a:pt x="38908"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25;p42">
                <a:extLst>
                  <a:ext uri="{FF2B5EF4-FFF2-40B4-BE49-F238E27FC236}">
                    <a16:creationId xmlns:a16="http://schemas.microsoft.com/office/drawing/2014/main" id="{57B1F773-6E4C-75F1-5C62-D460FD996B33}"/>
                  </a:ext>
                </a:extLst>
              </p:cNvPr>
              <p:cNvSpPr/>
              <p:nvPr/>
            </p:nvSpPr>
            <p:spPr>
              <a:xfrm>
                <a:off x="1807686" y="5053857"/>
                <a:ext cx="1209705" cy="62257"/>
              </a:xfrm>
              <a:custGeom>
                <a:avLst/>
                <a:gdLst/>
                <a:ahLst/>
                <a:cxnLst/>
                <a:rect l="l" t="t" r="r" b="b"/>
                <a:pathLst>
                  <a:path w="58739" h="3023" extrusionOk="0">
                    <a:moveTo>
                      <a:pt x="29181" y="0"/>
                    </a:moveTo>
                    <a:cubicBezTo>
                      <a:pt x="12938" y="0"/>
                      <a:pt x="1" y="850"/>
                      <a:pt x="1" y="1511"/>
                    </a:cubicBezTo>
                    <a:cubicBezTo>
                      <a:pt x="1" y="2361"/>
                      <a:pt x="12938" y="3022"/>
                      <a:pt x="29181" y="3022"/>
                    </a:cubicBezTo>
                    <a:cubicBezTo>
                      <a:pt x="45518" y="3022"/>
                      <a:pt x="58739" y="2361"/>
                      <a:pt x="58739" y="1511"/>
                    </a:cubicBezTo>
                    <a:cubicBezTo>
                      <a:pt x="58739" y="850"/>
                      <a:pt x="45518" y="0"/>
                      <a:pt x="29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426;p42">
                <a:extLst>
                  <a:ext uri="{FF2B5EF4-FFF2-40B4-BE49-F238E27FC236}">
                    <a16:creationId xmlns:a16="http://schemas.microsoft.com/office/drawing/2014/main" id="{2C825479-42BB-211F-E905-0E7D52614611}"/>
                  </a:ext>
                </a:extLst>
              </p:cNvPr>
              <p:cNvSpPr/>
              <p:nvPr/>
            </p:nvSpPr>
            <p:spPr>
              <a:xfrm>
                <a:off x="1794071" y="5040245"/>
                <a:ext cx="1236929" cy="89484"/>
              </a:xfrm>
              <a:custGeom>
                <a:avLst/>
                <a:gdLst/>
                <a:ahLst/>
                <a:cxnLst/>
                <a:rect l="l" t="t" r="r" b="b"/>
                <a:pathLst>
                  <a:path w="60061" h="4345" extrusionOk="0">
                    <a:moveTo>
                      <a:pt x="29842" y="1228"/>
                    </a:moveTo>
                    <a:cubicBezTo>
                      <a:pt x="42496" y="1228"/>
                      <a:pt x="52128" y="1795"/>
                      <a:pt x="56378" y="2172"/>
                    </a:cubicBezTo>
                    <a:cubicBezTo>
                      <a:pt x="52128" y="2456"/>
                      <a:pt x="42496" y="3022"/>
                      <a:pt x="29842" y="3022"/>
                    </a:cubicBezTo>
                    <a:cubicBezTo>
                      <a:pt x="17188" y="3022"/>
                      <a:pt x="7933" y="2456"/>
                      <a:pt x="3306" y="2172"/>
                    </a:cubicBezTo>
                    <a:cubicBezTo>
                      <a:pt x="7933" y="1795"/>
                      <a:pt x="17471" y="1228"/>
                      <a:pt x="29842" y="1228"/>
                    </a:cubicBezTo>
                    <a:close/>
                    <a:moveTo>
                      <a:pt x="29842" y="0"/>
                    </a:moveTo>
                    <a:cubicBezTo>
                      <a:pt x="22098" y="0"/>
                      <a:pt x="14827" y="378"/>
                      <a:pt x="9066" y="661"/>
                    </a:cubicBezTo>
                    <a:cubicBezTo>
                      <a:pt x="0" y="945"/>
                      <a:pt x="0" y="1511"/>
                      <a:pt x="0" y="2172"/>
                    </a:cubicBezTo>
                    <a:cubicBezTo>
                      <a:pt x="0" y="2739"/>
                      <a:pt x="0" y="3306"/>
                      <a:pt x="9066" y="3683"/>
                    </a:cubicBezTo>
                    <a:cubicBezTo>
                      <a:pt x="14827" y="3967"/>
                      <a:pt x="22098" y="4344"/>
                      <a:pt x="29842" y="4344"/>
                    </a:cubicBezTo>
                    <a:cubicBezTo>
                      <a:pt x="37680" y="4344"/>
                      <a:pt x="45234" y="3967"/>
                      <a:pt x="50617" y="3683"/>
                    </a:cubicBezTo>
                    <a:cubicBezTo>
                      <a:pt x="60061" y="3306"/>
                      <a:pt x="60061" y="2739"/>
                      <a:pt x="60061" y="2172"/>
                    </a:cubicBezTo>
                    <a:cubicBezTo>
                      <a:pt x="60061" y="1511"/>
                      <a:pt x="60061" y="945"/>
                      <a:pt x="50617" y="661"/>
                    </a:cubicBezTo>
                    <a:cubicBezTo>
                      <a:pt x="45234" y="378"/>
                      <a:pt x="37680" y="0"/>
                      <a:pt x="2984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428;p42">
                <a:extLst>
                  <a:ext uri="{FF2B5EF4-FFF2-40B4-BE49-F238E27FC236}">
                    <a16:creationId xmlns:a16="http://schemas.microsoft.com/office/drawing/2014/main" id="{6292FD22-6519-EEE8-628B-A9E6494CE39E}"/>
                  </a:ext>
                </a:extLst>
              </p:cNvPr>
              <p:cNvSpPr/>
              <p:nvPr/>
            </p:nvSpPr>
            <p:spPr>
              <a:xfrm>
                <a:off x="2994034" y="5116093"/>
                <a:ext cx="23353" cy="184776"/>
              </a:xfrm>
              <a:custGeom>
                <a:avLst/>
                <a:gdLst/>
                <a:ahLst/>
                <a:cxnLst/>
                <a:rect l="l" t="t" r="r" b="b"/>
                <a:pathLst>
                  <a:path w="1134" h="8972" extrusionOk="0">
                    <a:moveTo>
                      <a:pt x="567" y="0"/>
                    </a:moveTo>
                    <a:cubicBezTo>
                      <a:pt x="284" y="0"/>
                      <a:pt x="0" y="284"/>
                      <a:pt x="0" y="661"/>
                    </a:cubicBezTo>
                    <a:lnTo>
                      <a:pt x="0" y="8405"/>
                    </a:lnTo>
                    <a:cubicBezTo>
                      <a:pt x="0" y="8688"/>
                      <a:pt x="284" y="8972"/>
                      <a:pt x="567" y="8972"/>
                    </a:cubicBezTo>
                    <a:cubicBezTo>
                      <a:pt x="1134" y="8972"/>
                      <a:pt x="1134" y="8688"/>
                      <a:pt x="1134" y="8405"/>
                    </a:cubicBezTo>
                    <a:lnTo>
                      <a:pt x="1134" y="661"/>
                    </a:lnTo>
                    <a:cubicBezTo>
                      <a:pt x="1134" y="284"/>
                      <a:pt x="1134" y="0"/>
                      <a:pt x="56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435;p42">
                <a:extLst>
                  <a:ext uri="{FF2B5EF4-FFF2-40B4-BE49-F238E27FC236}">
                    <a16:creationId xmlns:a16="http://schemas.microsoft.com/office/drawing/2014/main" id="{EABA4243-D8FA-3842-5E7E-65F068AF711D}"/>
                  </a:ext>
                </a:extLst>
              </p:cNvPr>
              <p:cNvSpPr/>
              <p:nvPr/>
            </p:nvSpPr>
            <p:spPr>
              <a:xfrm>
                <a:off x="1652093" y="4886608"/>
                <a:ext cx="1577274" cy="241161"/>
              </a:xfrm>
              <a:custGeom>
                <a:avLst/>
                <a:gdLst/>
                <a:ahLst/>
                <a:cxnLst/>
                <a:rect l="l" t="t" r="r" b="b"/>
                <a:pathLst>
                  <a:path w="76587" h="11710" extrusionOk="0">
                    <a:moveTo>
                      <a:pt x="1" y="0"/>
                    </a:moveTo>
                    <a:lnTo>
                      <a:pt x="1" y="9632"/>
                    </a:lnTo>
                    <a:cubicBezTo>
                      <a:pt x="1" y="10766"/>
                      <a:pt x="16905" y="11710"/>
                      <a:pt x="38341" y="11710"/>
                    </a:cubicBezTo>
                    <a:cubicBezTo>
                      <a:pt x="59683" y="11710"/>
                      <a:pt x="76587" y="10766"/>
                      <a:pt x="76587" y="9632"/>
                    </a:cubicBezTo>
                    <a:lnTo>
                      <a:pt x="76587"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436;p42">
                <a:extLst>
                  <a:ext uri="{FF2B5EF4-FFF2-40B4-BE49-F238E27FC236}">
                    <a16:creationId xmlns:a16="http://schemas.microsoft.com/office/drawing/2014/main" id="{CFB42255-EA33-CAB4-1BC2-342BCBA6063A}"/>
                  </a:ext>
                </a:extLst>
              </p:cNvPr>
              <p:cNvSpPr/>
              <p:nvPr/>
            </p:nvSpPr>
            <p:spPr>
              <a:xfrm>
                <a:off x="1640437" y="4872997"/>
                <a:ext cx="1600609" cy="266453"/>
              </a:xfrm>
              <a:custGeom>
                <a:avLst/>
                <a:gdLst/>
                <a:ahLst/>
                <a:cxnLst/>
                <a:rect l="l" t="t" r="r" b="b"/>
                <a:pathLst>
                  <a:path w="77720" h="12938" extrusionOk="0">
                    <a:moveTo>
                      <a:pt x="76492" y="1228"/>
                    </a:moveTo>
                    <a:lnTo>
                      <a:pt x="76492" y="9916"/>
                    </a:lnTo>
                    <a:cubicBezTo>
                      <a:pt x="74320" y="10860"/>
                      <a:pt x="59305" y="11804"/>
                      <a:pt x="38907" y="11804"/>
                    </a:cubicBezTo>
                    <a:cubicBezTo>
                      <a:pt x="18415" y="11804"/>
                      <a:pt x="3022" y="10860"/>
                      <a:pt x="1228" y="9916"/>
                    </a:cubicBezTo>
                    <a:lnTo>
                      <a:pt x="1228" y="1228"/>
                    </a:lnTo>
                    <a:close/>
                    <a:moveTo>
                      <a:pt x="567" y="94"/>
                    </a:moveTo>
                    <a:cubicBezTo>
                      <a:pt x="284" y="94"/>
                      <a:pt x="0" y="378"/>
                      <a:pt x="0" y="661"/>
                    </a:cubicBezTo>
                    <a:lnTo>
                      <a:pt x="0" y="10293"/>
                    </a:lnTo>
                    <a:cubicBezTo>
                      <a:pt x="0" y="10860"/>
                      <a:pt x="0" y="11804"/>
                      <a:pt x="11804" y="12371"/>
                    </a:cubicBezTo>
                    <a:cubicBezTo>
                      <a:pt x="18981" y="12654"/>
                      <a:pt x="28614" y="12938"/>
                      <a:pt x="38907" y="12938"/>
                    </a:cubicBezTo>
                    <a:cubicBezTo>
                      <a:pt x="49106" y="12938"/>
                      <a:pt x="58738" y="12654"/>
                      <a:pt x="66010" y="12371"/>
                    </a:cubicBezTo>
                    <a:cubicBezTo>
                      <a:pt x="77720" y="11710"/>
                      <a:pt x="77720" y="10860"/>
                      <a:pt x="77720" y="10293"/>
                    </a:cubicBezTo>
                    <a:lnTo>
                      <a:pt x="77720" y="661"/>
                    </a:lnTo>
                    <a:cubicBezTo>
                      <a:pt x="77720" y="378"/>
                      <a:pt x="77436" y="0"/>
                      <a:pt x="7715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437;p42">
                <a:extLst>
                  <a:ext uri="{FF2B5EF4-FFF2-40B4-BE49-F238E27FC236}">
                    <a16:creationId xmlns:a16="http://schemas.microsoft.com/office/drawing/2014/main" id="{CA0F53F0-DC4B-CDA1-C4CD-0249F55C9917}"/>
                  </a:ext>
                </a:extLst>
              </p:cNvPr>
              <p:cNvSpPr/>
              <p:nvPr/>
            </p:nvSpPr>
            <p:spPr>
              <a:xfrm>
                <a:off x="1652093" y="4841879"/>
                <a:ext cx="1577274" cy="87527"/>
              </a:xfrm>
              <a:custGeom>
                <a:avLst/>
                <a:gdLst/>
                <a:ahLst/>
                <a:cxnLst/>
                <a:rect l="l" t="t" r="r" b="b"/>
                <a:pathLst>
                  <a:path w="76587" h="4250" extrusionOk="0">
                    <a:moveTo>
                      <a:pt x="38341" y="0"/>
                    </a:moveTo>
                    <a:cubicBezTo>
                      <a:pt x="16905" y="0"/>
                      <a:pt x="1" y="944"/>
                      <a:pt x="1" y="2172"/>
                    </a:cubicBezTo>
                    <a:cubicBezTo>
                      <a:pt x="1" y="3400"/>
                      <a:pt x="16905" y="4250"/>
                      <a:pt x="38341" y="4250"/>
                    </a:cubicBezTo>
                    <a:cubicBezTo>
                      <a:pt x="59683" y="4250"/>
                      <a:pt x="76587" y="3400"/>
                      <a:pt x="76587" y="2172"/>
                    </a:cubicBezTo>
                    <a:cubicBezTo>
                      <a:pt x="76587" y="944"/>
                      <a:pt x="59305" y="0"/>
                      <a:pt x="38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4438;p42">
                <a:extLst>
                  <a:ext uri="{FF2B5EF4-FFF2-40B4-BE49-F238E27FC236}">
                    <a16:creationId xmlns:a16="http://schemas.microsoft.com/office/drawing/2014/main" id="{9D7327C5-2F6D-7481-F1C5-33509DD356AF}"/>
                  </a:ext>
                </a:extLst>
              </p:cNvPr>
              <p:cNvSpPr/>
              <p:nvPr/>
            </p:nvSpPr>
            <p:spPr>
              <a:xfrm>
                <a:off x="1640437" y="4830202"/>
                <a:ext cx="1600609" cy="112816"/>
              </a:xfrm>
              <a:custGeom>
                <a:avLst/>
                <a:gdLst/>
                <a:ahLst/>
                <a:cxnLst/>
                <a:rect l="l" t="t" r="r" b="b"/>
                <a:pathLst>
                  <a:path w="77720" h="5478" extrusionOk="0">
                    <a:moveTo>
                      <a:pt x="38907" y="1134"/>
                    </a:moveTo>
                    <a:cubicBezTo>
                      <a:pt x="57227" y="1134"/>
                      <a:pt x="71392" y="2172"/>
                      <a:pt x="75642" y="2739"/>
                    </a:cubicBezTo>
                    <a:cubicBezTo>
                      <a:pt x="71392" y="3589"/>
                      <a:pt x="57227" y="4250"/>
                      <a:pt x="38907" y="4250"/>
                    </a:cubicBezTo>
                    <a:cubicBezTo>
                      <a:pt x="20492" y="4250"/>
                      <a:pt x="6044" y="3589"/>
                      <a:pt x="2078" y="2739"/>
                    </a:cubicBezTo>
                    <a:cubicBezTo>
                      <a:pt x="6044" y="2078"/>
                      <a:pt x="20115" y="1134"/>
                      <a:pt x="38907" y="1134"/>
                    </a:cubicBezTo>
                    <a:close/>
                    <a:moveTo>
                      <a:pt x="38907" y="0"/>
                    </a:moveTo>
                    <a:cubicBezTo>
                      <a:pt x="28614" y="0"/>
                      <a:pt x="18981" y="284"/>
                      <a:pt x="11804" y="567"/>
                    </a:cubicBezTo>
                    <a:cubicBezTo>
                      <a:pt x="0" y="1134"/>
                      <a:pt x="0" y="2172"/>
                      <a:pt x="0" y="2739"/>
                    </a:cubicBezTo>
                    <a:cubicBezTo>
                      <a:pt x="0" y="3589"/>
                      <a:pt x="0" y="4250"/>
                      <a:pt x="11804" y="4817"/>
                    </a:cubicBezTo>
                    <a:cubicBezTo>
                      <a:pt x="18981" y="5478"/>
                      <a:pt x="28614" y="5478"/>
                      <a:pt x="38907" y="5478"/>
                    </a:cubicBezTo>
                    <a:cubicBezTo>
                      <a:pt x="49106" y="5478"/>
                      <a:pt x="58738" y="5478"/>
                      <a:pt x="66010" y="4817"/>
                    </a:cubicBezTo>
                    <a:cubicBezTo>
                      <a:pt x="77720" y="4250"/>
                      <a:pt x="77720" y="3589"/>
                      <a:pt x="77720" y="2739"/>
                    </a:cubicBezTo>
                    <a:cubicBezTo>
                      <a:pt x="77720" y="2078"/>
                      <a:pt x="77720" y="1134"/>
                      <a:pt x="66010" y="567"/>
                    </a:cubicBezTo>
                    <a:cubicBezTo>
                      <a:pt x="58738" y="284"/>
                      <a:pt x="49012" y="0"/>
                      <a:pt x="3890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4439;p42">
                <a:extLst>
                  <a:ext uri="{FF2B5EF4-FFF2-40B4-BE49-F238E27FC236}">
                    <a16:creationId xmlns:a16="http://schemas.microsoft.com/office/drawing/2014/main" id="{6F368716-62FC-CA2C-3A71-974FA15FB32D}"/>
                  </a:ext>
                </a:extLst>
              </p:cNvPr>
              <p:cNvSpPr/>
              <p:nvPr/>
            </p:nvSpPr>
            <p:spPr>
              <a:xfrm>
                <a:off x="1832975" y="4853534"/>
                <a:ext cx="1209705" cy="58366"/>
              </a:xfrm>
              <a:custGeom>
                <a:avLst/>
                <a:gdLst/>
                <a:ahLst/>
                <a:cxnLst/>
                <a:rect l="l" t="t" r="r" b="b"/>
                <a:pathLst>
                  <a:path w="58739" h="2834" extrusionOk="0">
                    <a:moveTo>
                      <a:pt x="29558" y="1"/>
                    </a:moveTo>
                    <a:cubicBezTo>
                      <a:pt x="13221" y="1"/>
                      <a:pt x="0" y="662"/>
                      <a:pt x="0" y="1323"/>
                    </a:cubicBezTo>
                    <a:cubicBezTo>
                      <a:pt x="0" y="2173"/>
                      <a:pt x="13221" y="2834"/>
                      <a:pt x="29558" y="2834"/>
                    </a:cubicBezTo>
                    <a:cubicBezTo>
                      <a:pt x="45801" y="2834"/>
                      <a:pt x="58738" y="2173"/>
                      <a:pt x="58738" y="1228"/>
                    </a:cubicBezTo>
                    <a:cubicBezTo>
                      <a:pt x="58738" y="662"/>
                      <a:pt x="45801" y="1"/>
                      <a:pt x="29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4440;p42">
                <a:extLst>
                  <a:ext uri="{FF2B5EF4-FFF2-40B4-BE49-F238E27FC236}">
                    <a16:creationId xmlns:a16="http://schemas.microsoft.com/office/drawing/2014/main" id="{7319D152-4176-8D46-F82B-2DE462BA20FF}"/>
                  </a:ext>
                </a:extLst>
              </p:cNvPr>
              <p:cNvSpPr/>
              <p:nvPr/>
            </p:nvSpPr>
            <p:spPr>
              <a:xfrm>
                <a:off x="1819363" y="4841879"/>
                <a:ext cx="1234973" cy="81698"/>
              </a:xfrm>
              <a:custGeom>
                <a:avLst/>
                <a:gdLst/>
                <a:ahLst/>
                <a:cxnLst/>
                <a:rect l="l" t="t" r="r" b="b"/>
                <a:pathLst>
                  <a:path w="59966" h="3967" extrusionOk="0">
                    <a:moveTo>
                      <a:pt x="30219" y="1228"/>
                    </a:moveTo>
                    <a:cubicBezTo>
                      <a:pt x="42590" y="1228"/>
                      <a:pt x="52128" y="1605"/>
                      <a:pt x="56377" y="1889"/>
                    </a:cubicBezTo>
                    <a:cubicBezTo>
                      <a:pt x="52128" y="2455"/>
                      <a:pt x="42496" y="2739"/>
                      <a:pt x="30219" y="2739"/>
                    </a:cubicBezTo>
                    <a:cubicBezTo>
                      <a:pt x="17848" y="2739"/>
                      <a:pt x="7838" y="2455"/>
                      <a:pt x="3683" y="1889"/>
                    </a:cubicBezTo>
                    <a:cubicBezTo>
                      <a:pt x="7838" y="1605"/>
                      <a:pt x="17565" y="1228"/>
                      <a:pt x="30219" y="1228"/>
                    </a:cubicBezTo>
                    <a:close/>
                    <a:moveTo>
                      <a:pt x="30219" y="0"/>
                    </a:moveTo>
                    <a:cubicBezTo>
                      <a:pt x="22287" y="0"/>
                      <a:pt x="14826" y="0"/>
                      <a:pt x="9349" y="283"/>
                    </a:cubicBezTo>
                    <a:cubicBezTo>
                      <a:pt x="0" y="944"/>
                      <a:pt x="0" y="1228"/>
                      <a:pt x="0" y="1889"/>
                    </a:cubicBezTo>
                    <a:cubicBezTo>
                      <a:pt x="0" y="2739"/>
                      <a:pt x="0" y="3022"/>
                      <a:pt x="9349" y="3683"/>
                    </a:cubicBezTo>
                    <a:cubicBezTo>
                      <a:pt x="14826" y="3683"/>
                      <a:pt x="22287" y="3966"/>
                      <a:pt x="30219" y="3966"/>
                    </a:cubicBezTo>
                    <a:cubicBezTo>
                      <a:pt x="38057" y="3966"/>
                      <a:pt x="45234" y="3683"/>
                      <a:pt x="50900" y="3683"/>
                    </a:cubicBezTo>
                    <a:cubicBezTo>
                      <a:pt x="59966" y="3022"/>
                      <a:pt x="59966" y="2739"/>
                      <a:pt x="59966" y="1889"/>
                    </a:cubicBezTo>
                    <a:cubicBezTo>
                      <a:pt x="59966" y="1228"/>
                      <a:pt x="59966" y="944"/>
                      <a:pt x="50900" y="283"/>
                    </a:cubicBezTo>
                    <a:cubicBezTo>
                      <a:pt x="45234" y="0"/>
                      <a:pt x="37963" y="0"/>
                      <a:pt x="30219"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 name="Google Shape;4449;p42">
                <a:extLst>
                  <a:ext uri="{FF2B5EF4-FFF2-40B4-BE49-F238E27FC236}">
                    <a16:creationId xmlns:a16="http://schemas.microsoft.com/office/drawing/2014/main" id="{DF1A7AB0-8D4B-72AA-0A7B-E2148BA19099}"/>
                  </a:ext>
                </a:extLst>
              </p:cNvPr>
              <p:cNvSpPr/>
              <p:nvPr/>
            </p:nvSpPr>
            <p:spPr>
              <a:xfrm>
                <a:off x="1622931" y="4688221"/>
                <a:ext cx="1575317" cy="241182"/>
              </a:xfrm>
              <a:custGeom>
                <a:avLst/>
                <a:gdLst/>
                <a:ahLst/>
                <a:cxnLst/>
                <a:rect l="l" t="t" r="r" b="b"/>
                <a:pathLst>
                  <a:path w="76492" h="11711" extrusionOk="0">
                    <a:moveTo>
                      <a:pt x="0" y="1"/>
                    </a:moveTo>
                    <a:lnTo>
                      <a:pt x="0" y="9350"/>
                    </a:lnTo>
                    <a:cubicBezTo>
                      <a:pt x="0" y="10483"/>
                      <a:pt x="17093" y="11711"/>
                      <a:pt x="38246" y="11711"/>
                    </a:cubicBezTo>
                    <a:cubicBezTo>
                      <a:pt x="59305" y="11711"/>
                      <a:pt x="76492" y="10483"/>
                      <a:pt x="76492" y="9255"/>
                    </a:cubicBezTo>
                    <a:lnTo>
                      <a:pt x="76492"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 name="Google Shape;4450;p42">
                <a:extLst>
                  <a:ext uri="{FF2B5EF4-FFF2-40B4-BE49-F238E27FC236}">
                    <a16:creationId xmlns:a16="http://schemas.microsoft.com/office/drawing/2014/main" id="{1689CF24-4392-077E-C2C7-5116022B8B27}"/>
                  </a:ext>
                </a:extLst>
              </p:cNvPr>
              <p:cNvSpPr/>
              <p:nvPr/>
            </p:nvSpPr>
            <p:spPr>
              <a:xfrm>
                <a:off x="1607360" y="4676565"/>
                <a:ext cx="1602565" cy="266453"/>
              </a:xfrm>
              <a:custGeom>
                <a:avLst/>
                <a:gdLst/>
                <a:ahLst/>
                <a:cxnLst/>
                <a:rect l="l" t="t" r="r" b="b"/>
                <a:pathLst>
                  <a:path w="77815" h="12938" extrusionOk="0">
                    <a:moveTo>
                      <a:pt x="76681" y="1133"/>
                    </a:moveTo>
                    <a:lnTo>
                      <a:pt x="76681" y="9916"/>
                    </a:lnTo>
                    <a:cubicBezTo>
                      <a:pt x="74793" y="10766"/>
                      <a:pt x="59400" y="11710"/>
                      <a:pt x="38908" y="11710"/>
                    </a:cubicBezTo>
                    <a:cubicBezTo>
                      <a:pt x="18510" y="11710"/>
                      <a:pt x="3400" y="10766"/>
                      <a:pt x="1323" y="9916"/>
                    </a:cubicBezTo>
                    <a:lnTo>
                      <a:pt x="1323" y="1133"/>
                    </a:lnTo>
                    <a:close/>
                    <a:moveTo>
                      <a:pt x="756" y="0"/>
                    </a:moveTo>
                    <a:cubicBezTo>
                      <a:pt x="379" y="0"/>
                      <a:pt x="1" y="283"/>
                      <a:pt x="1" y="567"/>
                    </a:cubicBezTo>
                    <a:lnTo>
                      <a:pt x="1" y="9916"/>
                    </a:lnTo>
                    <a:cubicBezTo>
                      <a:pt x="1" y="10766"/>
                      <a:pt x="1" y="11427"/>
                      <a:pt x="11805" y="11993"/>
                    </a:cubicBezTo>
                    <a:cubicBezTo>
                      <a:pt x="19077" y="12654"/>
                      <a:pt x="28709" y="12938"/>
                      <a:pt x="38908" y="12938"/>
                    </a:cubicBezTo>
                    <a:cubicBezTo>
                      <a:pt x="49201" y="12938"/>
                      <a:pt x="58833" y="12560"/>
                      <a:pt x="66105" y="11993"/>
                    </a:cubicBezTo>
                    <a:cubicBezTo>
                      <a:pt x="77815" y="11427"/>
                      <a:pt x="77815" y="10766"/>
                      <a:pt x="77815" y="9916"/>
                    </a:cubicBezTo>
                    <a:lnTo>
                      <a:pt x="77815" y="567"/>
                    </a:lnTo>
                    <a:cubicBezTo>
                      <a:pt x="77815" y="283"/>
                      <a:pt x="77531" y="0"/>
                      <a:pt x="77248" y="0"/>
                    </a:cubicBezTo>
                    <a:lnTo>
                      <a:pt x="756"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4451;p42">
                <a:extLst>
                  <a:ext uri="{FF2B5EF4-FFF2-40B4-BE49-F238E27FC236}">
                    <a16:creationId xmlns:a16="http://schemas.microsoft.com/office/drawing/2014/main" id="{5E0D121E-9743-1EE7-8F63-DDC24FB88881}"/>
                  </a:ext>
                </a:extLst>
              </p:cNvPr>
              <p:cNvSpPr/>
              <p:nvPr/>
            </p:nvSpPr>
            <p:spPr>
              <a:xfrm>
                <a:off x="1620975" y="4645447"/>
                <a:ext cx="1577274" cy="85592"/>
              </a:xfrm>
              <a:custGeom>
                <a:avLst/>
                <a:gdLst/>
                <a:ahLst/>
                <a:cxnLst/>
                <a:rect l="l" t="t" r="r" b="b"/>
                <a:pathLst>
                  <a:path w="76587" h="4156" extrusionOk="0">
                    <a:moveTo>
                      <a:pt x="38247" y="0"/>
                    </a:moveTo>
                    <a:cubicBezTo>
                      <a:pt x="17188" y="0"/>
                      <a:pt x="1" y="850"/>
                      <a:pt x="1" y="2078"/>
                    </a:cubicBezTo>
                    <a:cubicBezTo>
                      <a:pt x="1" y="3305"/>
                      <a:pt x="17188" y="4155"/>
                      <a:pt x="38247" y="4155"/>
                    </a:cubicBezTo>
                    <a:cubicBezTo>
                      <a:pt x="59400" y="4155"/>
                      <a:pt x="76587" y="3305"/>
                      <a:pt x="76587" y="2078"/>
                    </a:cubicBezTo>
                    <a:cubicBezTo>
                      <a:pt x="76587"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 name="Google Shape;4452;p42">
                <a:extLst>
                  <a:ext uri="{FF2B5EF4-FFF2-40B4-BE49-F238E27FC236}">
                    <a16:creationId xmlns:a16="http://schemas.microsoft.com/office/drawing/2014/main" id="{45E52013-8775-30B4-D863-794285EAD609}"/>
                  </a:ext>
                </a:extLst>
              </p:cNvPr>
              <p:cNvSpPr/>
              <p:nvPr/>
            </p:nvSpPr>
            <p:spPr>
              <a:xfrm>
                <a:off x="1607360" y="4631836"/>
                <a:ext cx="1602565" cy="110860"/>
              </a:xfrm>
              <a:custGeom>
                <a:avLst/>
                <a:gdLst/>
                <a:ahLst/>
                <a:cxnLst/>
                <a:rect l="l" t="t" r="r" b="b"/>
                <a:pathLst>
                  <a:path w="77815" h="5383" extrusionOk="0">
                    <a:moveTo>
                      <a:pt x="38908" y="1228"/>
                    </a:moveTo>
                    <a:cubicBezTo>
                      <a:pt x="57606" y="1228"/>
                      <a:pt x="71771" y="1794"/>
                      <a:pt x="75643" y="2739"/>
                    </a:cubicBezTo>
                    <a:cubicBezTo>
                      <a:pt x="71771" y="3305"/>
                      <a:pt x="57606" y="4250"/>
                      <a:pt x="38908" y="4250"/>
                    </a:cubicBezTo>
                    <a:cubicBezTo>
                      <a:pt x="20304" y="4250"/>
                      <a:pt x="6422" y="3305"/>
                      <a:pt x="2173" y="2739"/>
                    </a:cubicBezTo>
                    <a:cubicBezTo>
                      <a:pt x="6422" y="1794"/>
                      <a:pt x="20587" y="1228"/>
                      <a:pt x="38908" y="1228"/>
                    </a:cubicBezTo>
                    <a:close/>
                    <a:moveTo>
                      <a:pt x="38908" y="0"/>
                    </a:moveTo>
                    <a:cubicBezTo>
                      <a:pt x="28709" y="0"/>
                      <a:pt x="19077" y="0"/>
                      <a:pt x="11805" y="661"/>
                    </a:cubicBezTo>
                    <a:cubicBezTo>
                      <a:pt x="1" y="1228"/>
                      <a:pt x="1" y="1794"/>
                      <a:pt x="1" y="2739"/>
                    </a:cubicBezTo>
                    <a:cubicBezTo>
                      <a:pt x="1" y="3305"/>
                      <a:pt x="1" y="4250"/>
                      <a:pt x="11805" y="4816"/>
                    </a:cubicBezTo>
                    <a:cubicBezTo>
                      <a:pt x="19077" y="5100"/>
                      <a:pt x="28709" y="5383"/>
                      <a:pt x="38908" y="5383"/>
                    </a:cubicBezTo>
                    <a:cubicBezTo>
                      <a:pt x="49201" y="5383"/>
                      <a:pt x="58833" y="5100"/>
                      <a:pt x="66105" y="4816"/>
                    </a:cubicBezTo>
                    <a:cubicBezTo>
                      <a:pt x="77815" y="4250"/>
                      <a:pt x="77815" y="3305"/>
                      <a:pt x="77815" y="2739"/>
                    </a:cubicBezTo>
                    <a:cubicBezTo>
                      <a:pt x="77815" y="1794"/>
                      <a:pt x="77815" y="1228"/>
                      <a:pt x="66105" y="661"/>
                    </a:cubicBezTo>
                    <a:cubicBezTo>
                      <a:pt x="58833" y="0"/>
                      <a:pt x="49201" y="0"/>
                      <a:pt x="38908"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4453;p42">
                <a:extLst>
                  <a:ext uri="{FF2B5EF4-FFF2-40B4-BE49-F238E27FC236}">
                    <a16:creationId xmlns:a16="http://schemas.microsoft.com/office/drawing/2014/main" id="{E5C5B359-9F5C-AA1D-128E-AB29DD0CC162}"/>
                  </a:ext>
                </a:extLst>
              </p:cNvPr>
              <p:cNvSpPr/>
              <p:nvPr/>
            </p:nvSpPr>
            <p:spPr>
              <a:xfrm>
                <a:off x="1807686" y="4651277"/>
                <a:ext cx="1209705" cy="54471"/>
              </a:xfrm>
              <a:custGeom>
                <a:avLst/>
                <a:gdLst/>
                <a:ahLst/>
                <a:cxnLst/>
                <a:rect l="l" t="t" r="r" b="b"/>
                <a:pathLst>
                  <a:path w="58739" h="2645" extrusionOk="0">
                    <a:moveTo>
                      <a:pt x="29181" y="0"/>
                    </a:moveTo>
                    <a:cubicBezTo>
                      <a:pt x="12938" y="0"/>
                      <a:pt x="1" y="567"/>
                      <a:pt x="1" y="1511"/>
                    </a:cubicBezTo>
                    <a:cubicBezTo>
                      <a:pt x="1" y="2078"/>
                      <a:pt x="12938" y="2645"/>
                      <a:pt x="29181" y="2645"/>
                    </a:cubicBezTo>
                    <a:cubicBezTo>
                      <a:pt x="45518" y="2645"/>
                      <a:pt x="58739" y="2078"/>
                      <a:pt x="58739" y="1511"/>
                    </a:cubicBezTo>
                    <a:cubicBezTo>
                      <a:pt x="58739" y="567"/>
                      <a:pt x="45518" y="0"/>
                      <a:pt x="29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 name="Google Shape;4454;p42">
                <a:extLst>
                  <a:ext uri="{FF2B5EF4-FFF2-40B4-BE49-F238E27FC236}">
                    <a16:creationId xmlns:a16="http://schemas.microsoft.com/office/drawing/2014/main" id="{C3BE3B19-7124-BD7F-417C-294FDE0C5D85}"/>
                  </a:ext>
                </a:extLst>
              </p:cNvPr>
              <p:cNvSpPr/>
              <p:nvPr/>
            </p:nvSpPr>
            <p:spPr>
              <a:xfrm>
                <a:off x="1794071" y="4639600"/>
                <a:ext cx="1236929" cy="79763"/>
              </a:xfrm>
              <a:custGeom>
                <a:avLst/>
                <a:gdLst/>
                <a:ahLst/>
                <a:cxnLst/>
                <a:rect l="l" t="t" r="r" b="b"/>
                <a:pathLst>
                  <a:path w="60061" h="3873" extrusionOk="0">
                    <a:moveTo>
                      <a:pt x="29842" y="1134"/>
                    </a:moveTo>
                    <a:cubicBezTo>
                      <a:pt x="42496" y="1134"/>
                      <a:pt x="52128" y="1417"/>
                      <a:pt x="56378" y="2078"/>
                    </a:cubicBezTo>
                    <a:cubicBezTo>
                      <a:pt x="52128" y="2362"/>
                      <a:pt x="42496" y="2645"/>
                      <a:pt x="29842" y="2645"/>
                    </a:cubicBezTo>
                    <a:cubicBezTo>
                      <a:pt x="17188" y="2645"/>
                      <a:pt x="7933" y="2362"/>
                      <a:pt x="3306" y="2078"/>
                    </a:cubicBezTo>
                    <a:cubicBezTo>
                      <a:pt x="7933" y="1417"/>
                      <a:pt x="17471" y="1134"/>
                      <a:pt x="29842" y="1134"/>
                    </a:cubicBezTo>
                    <a:close/>
                    <a:moveTo>
                      <a:pt x="29842" y="1"/>
                    </a:moveTo>
                    <a:cubicBezTo>
                      <a:pt x="22098" y="1"/>
                      <a:pt x="14827" y="190"/>
                      <a:pt x="9066" y="567"/>
                    </a:cubicBezTo>
                    <a:cubicBezTo>
                      <a:pt x="0" y="851"/>
                      <a:pt x="0" y="1417"/>
                      <a:pt x="0" y="2078"/>
                    </a:cubicBezTo>
                    <a:cubicBezTo>
                      <a:pt x="0" y="2645"/>
                      <a:pt x="0" y="3212"/>
                      <a:pt x="9066" y="3589"/>
                    </a:cubicBezTo>
                    <a:cubicBezTo>
                      <a:pt x="14827" y="3873"/>
                      <a:pt x="22098" y="3873"/>
                      <a:pt x="29842" y="3873"/>
                    </a:cubicBezTo>
                    <a:cubicBezTo>
                      <a:pt x="37680" y="3873"/>
                      <a:pt x="45234" y="3873"/>
                      <a:pt x="50617" y="3589"/>
                    </a:cubicBezTo>
                    <a:cubicBezTo>
                      <a:pt x="60061" y="3212"/>
                      <a:pt x="60061" y="2645"/>
                      <a:pt x="60061" y="2078"/>
                    </a:cubicBezTo>
                    <a:cubicBezTo>
                      <a:pt x="60061" y="1417"/>
                      <a:pt x="60061" y="851"/>
                      <a:pt x="50617" y="567"/>
                    </a:cubicBezTo>
                    <a:cubicBezTo>
                      <a:pt x="45234" y="284"/>
                      <a:pt x="37680" y="1"/>
                      <a:pt x="2984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4463;p42">
                <a:extLst>
                  <a:ext uri="{FF2B5EF4-FFF2-40B4-BE49-F238E27FC236}">
                    <a16:creationId xmlns:a16="http://schemas.microsoft.com/office/drawing/2014/main" id="{009A7A37-8511-81BD-6B85-25E5377808C1}"/>
                  </a:ext>
                </a:extLst>
              </p:cNvPr>
              <p:cNvSpPr/>
              <p:nvPr/>
            </p:nvSpPr>
            <p:spPr>
              <a:xfrm>
                <a:off x="1665705" y="4482072"/>
                <a:ext cx="1575338" cy="243117"/>
              </a:xfrm>
              <a:custGeom>
                <a:avLst/>
                <a:gdLst/>
                <a:ahLst/>
                <a:cxnLst/>
                <a:rect l="l" t="t" r="r" b="b"/>
                <a:pathLst>
                  <a:path w="76493" h="11805" extrusionOk="0">
                    <a:moveTo>
                      <a:pt x="1" y="1"/>
                    </a:moveTo>
                    <a:lnTo>
                      <a:pt x="1" y="9727"/>
                    </a:lnTo>
                    <a:cubicBezTo>
                      <a:pt x="1" y="10861"/>
                      <a:pt x="17093" y="11805"/>
                      <a:pt x="38247" y="11805"/>
                    </a:cubicBezTo>
                    <a:cubicBezTo>
                      <a:pt x="59306" y="11805"/>
                      <a:pt x="76493" y="10861"/>
                      <a:pt x="76493" y="9727"/>
                    </a:cubicBezTo>
                    <a:lnTo>
                      <a:pt x="76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4464;p42">
                <a:extLst>
                  <a:ext uri="{FF2B5EF4-FFF2-40B4-BE49-F238E27FC236}">
                    <a16:creationId xmlns:a16="http://schemas.microsoft.com/office/drawing/2014/main" id="{B4D5C981-68C0-12FA-6496-F5A019F483F7}"/>
                  </a:ext>
                </a:extLst>
              </p:cNvPr>
              <p:cNvSpPr/>
              <p:nvPr/>
            </p:nvSpPr>
            <p:spPr>
              <a:xfrm>
                <a:off x="1652093" y="4470413"/>
                <a:ext cx="1602565" cy="266453"/>
              </a:xfrm>
              <a:custGeom>
                <a:avLst/>
                <a:gdLst/>
                <a:ahLst/>
                <a:cxnLst/>
                <a:rect l="l" t="t" r="r" b="b"/>
                <a:pathLst>
                  <a:path w="77815" h="12938" extrusionOk="0">
                    <a:moveTo>
                      <a:pt x="76587" y="1228"/>
                    </a:moveTo>
                    <a:lnTo>
                      <a:pt x="76587" y="10010"/>
                    </a:lnTo>
                    <a:cubicBezTo>
                      <a:pt x="74793" y="10860"/>
                      <a:pt x="59305" y="11804"/>
                      <a:pt x="38908" y="11804"/>
                    </a:cubicBezTo>
                    <a:cubicBezTo>
                      <a:pt x="18415" y="11804"/>
                      <a:pt x="3306" y="10860"/>
                      <a:pt x="1228" y="10010"/>
                    </a:cubicBezTo>
                    <a:lnTo>
                      <a:pt x="1228" y="1228"/>
                    </a:lnTo>
                    <a:close/>
                    <a:moveTo>
                      <a:pt x="662" y="0"/>
                    </a:moveTo>
                    <a:cubicBezTo>
                      <a:pt x="379" y="0"/>
                      <a:pt x="1" y="283"/>
                      <a:pt x="1" y="567"/>
                    </a:cubicBezTo>
                    <a:lnTo>
                      <a:pt x="1" y="10293"/>
                    </a:lnTo>
                    <a:cubicBezTo>
                      <a:pt x="1" y="10860"/>
                      <a:pt x="1" y="11804"/>
                      <a:pt x="11805" y="12371"/>
                    </a:cubicBezTo>
                    <a:cubicBezTo>
                      <a:pt x="18982" y="12654"/>
                      <a:pt x="28614" y="12938"/>
                      <a:pt x="38908" y="12938"/>
                    </a:cubicBezTo>
                    <a:cubicBezTo>
                      <a:pt x="49201" y="12938"/>
                      <a:pt x="58739" y="12654"/>
                      <a:pt x="66010" y="12371"/>
                    </a:cubicBezTo>
                    <a:cubicBezTo>
                      <a:pt x="77815" y="11804"/>
                      <a:pt x="77815" y="10860"/>
                      <a:pt x="77815" y="10293"/>
                    </a:cubicBezTo>
                    <a:lnTo>
                      <a:pt x="77815" y="567"/>
                    </a:lnTo>
                    <a:cubicBezTo>
                      <a:pt x="77815" y="283"/>
                      <a:pt x="77437" y="0"/>
                      <a:pt x="77154" y="0"/>
                    </a:cubicBezTo>
                    <a:lnTo>
                      <a:pt x="66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4465;p42">
                <a:extLst>
                  <a:ext uri="{FF2B5EF4-FFF2-40B4-BE49-F238E27FC236}">
                    <a16:creationId xmlns:a16="http://schemas.microsoft.com/office/drawing/2014/main" id="{35EEB396-AF96-CBE8-7AF3-8155DB7955C5}"/>
                  </a:ext>
                </a:extLst>
              </p:cNvPr>
              <p:cNvSpPr/>
              <p:nvPr/>
            </p:nvSpPr>
            <p:spPr>
              <a:xfrm>
                <a:off x="1665705" y="4439295"/>
                <a:ext cx="1575338" cy="87527"/>
              </a:xfrm>
              <a:custGeom>
                <a:avLst/>
                <a:gdLst/>
                <a:ahLst/>
                <a:cxnLst/>
                <a:rect l="l" t="t" r="r" b="b"/>
                <a:pathLst>
                  <a:path w="76493" h="4250" extrusionOk="0">
                    <a:moveTo>
                      <a:pt x="38247" y="0"/>
                    </a:moveTo>
                    <a:cubicBezTo>
                      <a:pt x="17093" y="0"/>
                      <a:pt x="1" y="944"/>
                      <a:pt x="1" y="2078"/>
                    </a:cubicBezTo>
                    <a:cubicBezTo>
                      <a:pt x="1" y="3305"/>
                      <a:pt x="17093" y="4250"/>
                      <a:pt x="38247" y="4250"/>
                    </a:cubicBezTo>
                    <a:cubicBezTo>
                      <a:pt x="59306" y="4250"/>
                      <a:pt x="76493" y="3305"/>
                      <a:pt x="76493" y="2078"/>
                    </a:cubicBezTo>
                    <a:cubicBezTo>
                      <a:pt x="76493" y="944"/>
                      <a:pt x="59306"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4466;p42">
                <a:extLst>
                  <a:ext uri="{FF2B5EF4-FFF2-40B4-BE49-F238E27FC236}">
                    <a16:creationId xmlns:a16="http://schemas.microsoft.com/office/drawing/2014/main" id="{54DDE8C7-F062-0608-0F0F-761C72C63742}"/>
                  </a:ext>
                </a:extLst>
              </p:cNvPr>
              <p:cNvSpPr/>
              <p:nvPr/>
            </p:nvSpPr>
            <p:spPr>
              <a:xfrm>
                <a:off x="1652093" y="4427619"/>
                <a:ext cx="1600630" cy="110881"/>
              </a:xfrm>
              <a:custGeom>
                <a:avLst/>
                <a:gdLst/>
                <a:ahLst/>
                <a:cxnLst/>
                <a:rect l="l" t="t" r="r" b="b"/>
                <a:pathLst>
                  <a:path w="77721" h="5384" extrusionOk="0">
                    <a:moveTo>
                      <a:pt x="38908" y="1228"/>
                    </a:moveTo>
                    <a:cubicBezTo>
                      <a:pt x="57511" y="1228"/>
                      <a:pt x="71676" y="2078"/>
                      <a:pt x="75643" y="2645"/>
                    </a:cubicBezTo>
                    <a:cubicBezTo>
                      <a:pt x="71676" y="3589"/>
                      <a:pt x="57511" y="4156"/>
                      <a:pt x="38908" y="4156"/>
                    </a:cubicBezTo>
                    <a:cubicBezTo>
                      <a:pt x="20304" y="4156"/>
                      <a:pt x="6328" y="3589"/>
                      <a:pt x="2173" y="2645"/>
                    </a:cubicBezTo>
                    <a:cubicBezTo>
                      <a:pt x="6328" y="2078"/>
                      <a:pt x="20493" y="1228"/>
                      <a:pt x="38908" y="1228"/>
                    </a:cubicBezTo>
                    <a:close/>
                    <a:moveTo>
                      <a:pt x="38908" y="1"/>
                    </a:moveTo>
                    <a:cubicBezTo>
                      <a:pt x="28614" y="1"/>
                      <a:pt x="18982" y="284"/>
                      <a:pt x="11805" y="567"/>
                    </a:cubicBezTo>
                    <a:cubicBezTo>
                      <a:pt x="1" y="1228"/>
                      <a:pt x="1" y="2078"/>
                      <a:pt x="1" y="2645"/>
                    </a:cubicBezTo>
                    <a:cubicBezTo>
                      <a:pt x="1" y="3306"/>
                      <a:pt x="1" y="4156"/>
                      <a:pt x="11805" y="4817"/>
                    </a:cubicBezTo>
                    <a:cubicBezTo>
                      <a:pt x="18982" y="5100"/>
                      <a:pt x="28614" y="5383"/>
                      <a:pt x="38908" y="5383"/>
                    </a:cubicBezTo>
                    <a:cubicBezTo>
                      <a:pt x="49201" y="5383"/>
                      <a:pt x="58739" y="5100"/>
                      <a:pt x="66010" y="4817"/>
                    </a:cubicBezTo>
                    <a:cubicBezTo>
                      <a:pt x="77720" y="4156"/>
                      <a:pt x="77720" y="3306"/>
                      <a:pt x="77720" y="2645"/>
                    </a:cubicBezTo>
                    <a:cubicBezTo>
                      <a:pt x="77720" y="2078"/>
                      <a:pt x="77720" y="1228"/>
                      <a:pt x="66010" y="567"/>
                    </a:cubicBezTo>
                    <a:cubicBezTo>
                      <a:pt x="58739" y="284"/>
                      <a:pt x="49107" y="1"/>
                      <a:pt x="3890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4467;p42">
                <a:extLst>
                  <a:ext uri="{FF2B5EF4-FFF2-40B4-BE49-F238E27FC236}">
                    <a16:creationId xmlns:a16="http://schemas.microsoft.com/office/drawing/2014/main" id="{88117062-C7A3-A725-58B2-6DE52140930B}"/>
                  </a:ext>
                </a:extLst>
              </p:cNvPr>
              <p:cNvSpPr/>
              <p:nvPr/>
            </p:nvSpPr>
            <p:spPr>
              <a:xfrm>
                <a:off x="1850481" y="4452910"/>
                <a:ext cx="1209705" cy="54471"/>
              </a:xfrm>
              <a:custGeom>
                <a:avLst/>
                <a:gdLst/>
                <a:ahLst/>
                <a:cxnLst/>
                <a:rect l="l" t="t" r="r" b="b"/>
                <a:pathLst>
                  <a:path w="58739" h="2645" extrusionOk="0">
                    <a:moveTo>
                      <a:pt x="29275" y="0"/>
                    </a:moveTo>
                    <a:cubicBezTo>
                      <a:pt x="12938" y="0"/>
                      <a:pt x="0" y="567"/>
                      <a:pt x="0" y="1133"/>
                    </a:cubicBezTo>
                    <a:cubicBezTo>
                      <a:pt x="0" y="2078"/>
                      <a:pt x="12938" y="2644"/>
                      <a:pt x="29275" y="2644"/>
                    </a:cubicBezTo>
                    <a:cubicBezTo>
                      <a:pt x="45612" y="2644"/>
                      <a:pt x="58738" y="2078"/>
                      <a:pt x="58738" y="1133"/>
                    </a:cubicBezTo>
                    <a:cubicBezTo>
                      <a:pt x="58738" y="567"/>
                      <a:pt x="45517" y="0"/>
                      <a:pt x="2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4468;p42">
                <a:extLst>
                  <a:ext uri="{FF2B5EF4-FFF2-40B4-BE49-F238E27FC236}">
                    <a16:creationId xmlns:a16="http://schemas.microsoft.com/office/drawing/2014/main" id="{A4132125-E148-1EA9-E536-DBB645F54B32}"/>
                  </a:ext>
                </a:extLst>
              </p:cNvPr>
              <p:cNvSpPr/>
              <p:nvPr/>
            </p:nvSpPr>
            <p:spPr>
              <a:xfrm>
                <a:off x="1838804" y="4439295"/>
                <a:ext cx="1234994" cy="79742"/>
              </a:xfrm>
              <a:custGeom>
                <a:avLst/>
                <a:gdLst/>
                <a:ahLst/>
                <a:cxnLst/>
                <a:rect l="l" t="t" r="r" b="b"/>
                <a:pathLst>
                  <a:path w="59967" h="3872" extrusionOk="0">
                    <a:moveTo>
                      <a:pt x="29842" y="1228"/>
                    </a:moveTo>
                    <a:cubicBezTo>
                      <a:pt x="42496" y="1228"/>
                      <a:pt x="52128" y="1511"/>
                      <a:pt x="56378" y="1794"/>
                    </a:cubicBezTo>
                    <a:cubicBezTo>
                      <a:pt x="52128" y="2455"/>
                      <a:pt x="42496" y="2739"/>
                      <a:pt x="29842" y="2739"/>
                    </a:cubicBezTo>
                    <a:cubicBezTo>
                      <a:pt x="17188" y="2739"/>
                      <a:pt x="7839" y="2455"/>
                      <a:pt x="3306" y="1794"/>
                    </a:cubicBezTo>
                    <a:cubicBezTo>
                      <a:pt x="7839" y="1511"/>
                      <a:pt x="17471" y="1228"/>
                      <a:pt x="29842" y="1228"/>
                    </a:cubicBezTo>
                    <a:close/>
                    <a:moveTo>
                      <a:pt x="29842" y="0"/>
                    </a:moveTo>
                    <a:cubicBezTo>
                      <a:pt x="22004" y="0"/>
                      <a:pt x="14827" y="0"/>
                      <a:pt x="9066" y="283"/>
                    </a:cubicBezTo>
                    <a:cubicBezTo>
                      <a:pt x="0" y="661"/>
                      <a:pt x="0" y="1228"/>
                      <a:pt x="0" y="1794"/>
                    </a:cubicBezTo>
                    <a:cubicBezTo>
                      <a:pt x="0" y="2455"/>
                      <a:pt x="0" y="3022"/>
                      <a:pt x="9066" y="3305"/>
                    </a:cubicBezTo>
                    <a:cubicBezTo>
                      <a:pt x="14827" y="3589"/>
                      <a:pt x="22004" y="3872"/>
                      <a:pt x="29842" y="3872"/>
                    </a:cubicBezTo>
                    <a:cubicBezTo>
                      <a:pt x="37680" y="3872"/>
                      <a:pt x="45234" y="3589"/>
                      <a:pt x="50617" y="3305"/>
                    </a:cubicBezTo>
                    <a:cubicBezTo>
                      <a:pt x="59966" y="3022"/>
                      <a:pt x="59966" y="2455"/>
                      <a:pt x="59966" y="1794"/>
                    </a:cubicBezTo>
                    <a:cubicBezTo>
                      <a:pt x="59966" y="1228"/>
                      <a:pt x="59966" y="661"/>
                      <a:pt x="50617" y="283"/>
                    </a:cubicBezTo>
                    <a:cubicBezTo>
                      <a:pt x="45234" y="0"/>
                      <a:pt x="37585" y="0"/>
                      <a:pt x="2984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Freeform: Shape 64">
                <a:extLst>
                  <a:ext uri="{FF2B5EF4-FFF2-40B4-BE49-F238E27FC236}">
                    <a16:creationId xmlns:a16="http://schemas.microsoft.com/office/drawing/2014/main" id="{9231D9B4-13F0-480D-7756-B5861D240C95}"/>
                  </a:ext>
                </a:extLst>
              </p:cNvPr>
              <p:cNvSpPr/>
              <p:nvPr/>
            </p:nvSpPr>
            <p:spPr>
              <a:xfrm>
                <a:off x="1601555" y="4289552"/>
                <a:ext cx="1458607" cy="1056046"/>
              </a:xfrm>
              <a:custGeom>
                <a:avLst/>
                <a:gdLst>
                  <a:gd name="connsiteX0" fmla="*/ 163354 w 1458607"/>
                  <a:gd name="connsiteY0" fmla="*/ 925724 h 1056046"/>
                  <a:gd name="connsiteX1" fmla="*/ 175031 w 1458607"/>
                  <a:gd name="connsiteY1" fmla="*/ 937402 h 1056046"/>
                  <a:gd name="connsiteX2" fmla="*/ 175031 w 1458607"/>
                  <a:gd name="connsiteY2" fmla="*/ 1019081 h 1056046"/>
                  <a:gd name="connsiteX3" fmla="*/ 163354 w 1458607"/>
                  <a:gd name="connsiteY3" fmla="*/ 1030758 h 1056046"/>
                  <a:gd name="connsiteX4" fmla="*/ 149742 w 1458607"/>
                  <a:gd name="connsiteY4" fmla="*/ 1019081 h 1056046"/>
                  <a:gd name="connsiteX5" fmla="*/ 149742 w 1458607"/>
                  <a:gd name="connsiteY5" fmla="*/ 937402 h 1056046"/>
                  <a:gd name="connsiteX6" fmla="*/ 163354 w 1458607"/>
                  <a:gd name="connsiteY6" fmla="*/ 925724 h 1056046"/>
                  <a:gd name="connsiteX7" fmla="*/ 1019078 w 1458607"/>
                  <a:gd name="connsiteY7" fmla="*/ 914067 h 1056046"/>
                  <a:gd name="connsiteX8" fmla="*/ 1030755 w 1458607"/>
                  <a:gd name="connsiteY8" fmla="*/ 925724 h 1056046"/>
                  <a:gd name="connsiteX9" fmla="*/ 1030755 w 1458607"/>
                  <a:gd name="connsiteY9" fmla="*/ 1030757 h 1056046"/>
                  <a:gd name="connsiteX10" fmla="*/ 1019078 w 1458607"/>
                  <a:gd name="connsiteY10" fmla="*/ 1042434 h 1056046"/>
                  <a:gd name="connsiteX11" fmla="*/ 1005466 w 1458607"/>
                  <a:gd name="connsiteY11" fmla="*/ 1030757 h 1056046"/>
                  <a:gd name="connsiteX12" fmla="*/ 1005466 w 1458607"/>
                  <a:gd name="connsiteY12" fmla="*/ 925724 h 1056046"/>
                  <a:gd name="connsiteX13" fmla="*/ 1019078 w 1458607"/>
                  <a:gd name="connsiteY13" fmla="*/ 914067 h 1056046"/>
                  <a:gd name="connsiteX14" fmla="*/ 528991 w 1458607"/>
                  <a:gd name="connsiteY14" fmla="*/ 914067 h 1056046"/>
                  <a:gd name="connsiteX15" fmla="*/ 540648 w 1458607"/>
                  <a:gd name="connsiteY15" fmla="*/ 925724 h 1056046"/>
                  <a:gd name="connsiteX16" fmla="*/ 540648 w 1458607"/>
                  <a:gd name="connsiteY16" fmla="*/ 1024928 h 1056046"/>
                  <a:gd name="connsiteX17" fmla="*/ 528991 w 1458607"/>
                  <a:gd name="connsiteY17" fmla="*/ 1036585 h 1056046"/>
                  <a:gd name="connsiteX18" fmla="*/ 515379 w 1458607"/>
                  <a:gd name="connsiteY18" fmla="*/ 1024928 h 1056046"/>
                  <a:gd name="connsiteX19" fmla="*/ 515379 w 1458607"/>
                  <a:gd name="connsiteY19" fmla="*/ 925724 h 1056046"/>
                  <a:gd name="connsiteX20" fmla="*/ 528991 w 1458607"/>
                  <a:gd name="connsiteY20" fmla="*/ 914067 h 1056046"/>
                  <a:gd name="connsiteX21" fmla="*/ 775982 w 1458607"/>
                  <a:gd name="connsiteY21" fmla="*/ 894626 h 1056046"/>
                  <a:gd name="connsiteX22" fmla="*/ 789594 w 1458607"/>
                  <a:gd name="connsiteY22" fmla="*/ 908239 h 1056046"/>
                  <a:gd name="connsiteX23" fmla="*/ 789594 w 1458607"/>
                  <a:gd name="connsiteY23" fmla="*/ 1042433 h 1056046"/>
                  <a:gd name="connsiteX24" fmla="*/ 775982 w 1458607"/>
                  <a:gd name="connsiteY24" fmla="*/ 1056046 h 1056046"/>
                  <a:gd name="connsiteX25" fmla="*/ 764305 w 1458607"/>
                  <a:gd name="connsiteY25" fmla="*/ 1042433 h 1056046"/>
                  <a:gd name="connsiteX26" fmla="*/ 764305 w 1458607"/>
                  <a:gd name="connsiteY26" fmla="*/ 908239 h 1056046"/>
                  <a:gd name="connsiteX27" fmla="*/ 775982 w 1458607"/>
                  <a:gd name="connsiteY27" fmla="*/ 894626 h 1056046"/>
                  <a:gd name="connsiteX28" fmla="*/ 1234951 w 1458607"/>
                  <a:gd name="connsiteY28" fmla="*/ 832390 h 1056046"/>
                  <a:gd name="connsiteX29" fmla="*/ 1248564 w 1458607"/>
                  <a:gd name="connsiteY29" fmla="*/ 844047 h 1056046"/>
                  <a:gd name="connsiteX30" fmla="*/ 1248564 w 1458607"/>
                  <a:gd name="connsiteY30" fmla="*/ 968521 h 1056046"/>
                  <a:gd name="connsiteX31" fmla="*/ 1234951 w 1458607"/>
                  <a:gd name="connsiteY31" fmla="*/ 982134 h 1056046"/>
                  <a:gd name="connsiteX32" fmla="*/ 1223295 w 1458607"/>
                  <a:gd name="connsiteY32" fmla="*/ 968521 h 1056046"/>
                  <a:gd name="connsiteX33" fmla="*/ 1223295 w 1458607"/>
                  <a:gd name="connsiteY33" fmla="*/ 844047 h 1056046"/>
                  <a:gd name="connsiteX34" fmla="*/ 1234951 w 1458607"/>
                  <a:gd name="connsiteY34" fmla="*/ 832390 h 1056046"/>
                  <a:gd name="connsiteX35" fmla="*/ 69999 w 1458607"/>
                  <a:gd name="connsiteY35" fmla="*/ 812929 h 1056046"/>
                  <a:gd name="connsiteX36" fmla="*/ 81676 w 1458607"/>
                  <a:gd name="connsiteY36" fmla="*/ 826542 h 1056046"/>
                  <a:gd name="connsiteX37" fmla="*/ 81676 w 1458607"/>
                  <a:gd name="connsiteY37" fmla="*/ 894629 h 1056046"/>
                  <a:gd name="connsiteX38" fmla="*/ 69999 w 1458607"/>
                  <a:gd name="connsiteY38" fmla="*/ 908242 h 1056046"/>
                  <a:gd name="connsiteX39" fmla="*/ 58344 w 1458607"/>
                  <a:gd name="connsiteY39" fmla="*/ 894629 h 1056046"/>
                  <a:gd name="connsiteX40" fmla="*/ 58344 w 1458607"/>
                  <a:gd name="connsiteY40" fmla="*/ 826542 h 1056046"/>
                  <a:gd name="connsiteX41" fmla="*/ 69999 w 1458607"/>
                  <a:gd name="connsiteY41" fmla="*/ 812929 h 1056046"/>
                  <a:gd name="connsiteX42" fmla="*/ 192516 w 1458607"/>
                  <a:gd name="connsiteY42" fmla="*/ 721531 h 1056046"/>
                  <a:gd name="connsiteX43" fmla="*/ 206149 w 1458607"/>
                  <a:gd name="connsiteY43" fmla="*/ 733187 h 1056046"/>
                  <a:gd name="connsiteX44" fmla="*/ 206149 w 1458607"/>
                  <a:gd name="connsiteY44" fmla="*/ 812929 h 1056046"/>
                  <a:gd name="connsiteX45" fmla="*/ 192516 w 1458607"/>
                  <a:gd name="connsiteY45" fmla="*/ 826542 h 1056046"/>
                  <a:gd name="connsiteX46" fmla="*/ 180860 w 1458607"/>
                  <a:gd name="connsiteY46" fmla="*/ 812929 h 1056046"/>
                  <a:gd name="connsiteX47" fmla="*/ 180860 w 1458607"/>
                  <a:gd name="connsiteY47" fmla="*/ 733187 h 1056046"/>
                  <a:gd name="connsiteX48" fmla="*/ 192516 w 1458607"/>
                  <a:gd name="connsiteY48" fmla="*/ 721531 h 1056046"/>
                  <a:gd name="connsiteX49" fmla="*/ 560109 w 1458607"/>
                  <a:gd name="connsiteY49" fmla="*/ 713746 h 1056046"/>
                  <a:gd name="connsiteX50" fmla="*/ 573721 w 1458607"/>
                  <a:gd name="connsiteY50" fmla="*/ 727359 h 1056046"/>
                  <a:gd name="connsiteX51" fmla="*/ 573721 w 1458607"/>
                  <a:gd name="connsiteY51" fmla="*/ 818778 h 1056046"/>
                  <a:gd name="connsiteX52" fmla="*/ 560109 w 1458607"/>
                  <a:gd name="connsiteY52" fmla="*/ 832391 h 1056046"/>
                  <a:gd name="connsiteX53" fmla="*/ 548432 w 1458607"/>
                  <a:gd name="connsiteY53" fmla="*/ 818778 h 1056046"/>
                  <a:gd name="connsiteX54" fmla="*/ 548432 w 1458607"/>
                  <a:gd name="connsiteY54" fmla="*/ 727359 h 1056046"/>
                  <a:gd name="connsiteX55" fmla="*/ 560109 w 1458607"/>
                  <a:gd name="connsiteY55" fmla="*/ 713746 h 1056046"/>
                  <a:gd name="connsiteX56" fmla="*/ 1042411 w 1458607"/>
                  <a:gd name="connsiteY56" fmla="*/ 707919 h 1056046"/>
                  <a:gd name="connsiteX57" fmla="*/ 1056024 w 1458607"/>
                  <a:gd name="connsiteY57" fmla="*/ 721532 h 1056046"/>
                  <a:gd name="connsiteX58" fmla="*/ 1056024 w 1458607"/>
                  <a:gd name="connsiteY58" fmla="*/ 832393 h 1056046"/>
                  <a:gd name="connsiteX59" fmla="*/ 1042411 w 1458607"/>
                  <a:gd name="connsiteY59" fmla="*/ 846006 h 1056046"/>
                  <a:gd name="connsiteX60" fmla="*/ 1030755 w 1458607"/>
                  <a:gd name="connsiteY60" fmla="*/ 832393 h 1056046"/>
                  <a:gd name="connsiteX61" fmla="*/ 1030755 w 1458607"/>
                  <a:gd name="connsiteY61" fmla="*/ 721532 h 1056046"/>
                  <a:gd name="connsiteX62" fmla="*/ 1042411 w 1458607"/>
                  <a:gd name="connsiteY62" fmla="*/ 707919 h 1056046"/>
                  <a:gd name="connsiteX63" fmla="*/ 807100 w 1458607"/>
                  <a:gd name="connsiteY63" fmla="*/ 696240 h 1056046"/>
                  <a:gd name="connsiteX64" fmla="*/ 820712 w 1458607"/>
                  <a:gd name="connsiteY64" fmla="*/ 707917 h 1056046"/>
                  <a:gd name="connsiteX65" fmla="*/ 820712 w 1458607"/>
                  <a:gd name="connsiteY65" fmla="*/ 844047 h 1056046"/>
                  <a:gd name="connsiteX66" fmla="*/ 807100 w 1458607"/>
                  <a:gd name="connsiteY66" fmla="*/ 855724 h 1056046"/>
                  <a:gd name="connsiteX67" fmla="*/ 795423 w 1458607"/>
                  <a:gd name="connsiteY67" fmla="*/ 844047 h 1056046"/>
                  <a:gd name="connsiteX68" fmla="*/ 795423 w 1458607"/>
                  <a:gd name="connsiteY68" fmla="*/ 707917 h 1056046"/>
                  <a:gd name="connsiteX69" fmla="*/ 807100 w 1458607"/>
                  <a:gd name="connsiteY69" fmla="*/ 696240 h 1056046"/>
                  <a:gd name="connsiteX70" fmla="*/ 1435274 w 1458607"/>
                  <a:gd name="connsiteY70" fmla="*/ 628174 h 1056046"/>
                  <a:gd name="connsiteX71" fmla="*/ 1446951 w 1458607"/>
                  <a:gd name="connsiteY71" fmla="*/ 639851 h 1056046"/>
                  <a:gd name="connsiteX72" fmla="*/ 1446951 w 1458607"/>
                  <a:gd name="connsiteY72" fmla="*/ 795422 h 1056046"/>
                  <a:gd name="connsiteX73" fmla="*/ 1435274 w 1458607"/>
                  <a:gd name="connsiteY73" fmla="*/ 807099 h 1056046"/>
                  <a:gd name="connsiteX74" fmla="*/ 1421662 w 1458607"/>
                  <a:gd name="connsiteY74" fmla="*/ 795422 h 1056046"/>
                  <a:gd name="connsiteX75" fmla="*/ 1421662 w 1458607"/>
                  <a:gd name="connsiteY75" fmla="*/ 639851 h 1056046"/>
                  <a:gd name="connsiteX76" fmla="*/ 1435274 w 1458607"/>
                  <a:gd name="connsiteY76" fmla="*/ 628174 h 1056046"/>
                  <a:gd name="connsiteX77" fmla="*/ 1266069 w 1458607"/>
                  <a:gd name="connsiteY77" fmla="*/ 628174 h 1056046"/>
                  <a:gd name="connsiteX78" fmla="*/ 1279682 w 1458607"/>
                  <a:gd name="connsiteY78" fmla="*/ 639851 h 1056046"/>
                  <a:gd name="connsiteX79" fmla="*/ 1279682 w 1458607"/>
                  <a:gd name="connsiteY79" fmla="*/ 764305 h 1056046"/>
                  <a:gd name="connsiteX80" fmla="*/ 1266069 w 1458607"/>
                  <a:gd name="connsiteY80" fmla="*/ 775982 h 1056046"/>
                  <a:gd name="connsiteX81" fmla="*/ 1254413 w 1458607"/>
                  <a:gd name="connsiteY81" fmla="*/ 764305 h 1056046"/>
                  <a:gd name="connsiteX82" fmla="*/ 1254413 w 1458607"/>
                  <a:gd name="connsiteY82" fmla="*/ 639851 h 1056046"/>
                  <a:gd name="connsiteX83" fmla="*/ 1266069 w 1458607"/>
                  <a:gd name="connsiteY83" fmla="*/ 628174 h 1056046"/>
                  <a:gd name="connsiteX84" fmla="*/ 101117 w 1458607"/>
                  <a:gd name="connsiteY84" fmla="*/ 608736 h 1056046"/>
                  <a:gd name="connsiteX85" fmla="*/ 112794 w 1458607"/>
                  <a:gd name="connsiteY85" fmla="*/ 622349 h 1056046"/>
                  <a:gd name="connsiteX86" fmla="*/ 112794 w 1458607"/>
                  <a:gd name="connsiteY86" fmla="*/ 690413 h 1056046"/>
                  <a:gd name="connsiteX87" fmla="*/ 101117 w 1458607"/>
                  <a:gd name="connsiteY87" fmla="*/ 702090 h 1056046"/>
                  <a:gd name="connsiteX88" fmla="*/ 89441 w 1458607"/>
                  <a:gd name="connsiteY88" fmla="*/ 690413 h 1056046"/>
                  <a:gd name="connsiteX89" fmla="*/ 89441 w 1458607"/>
                  <a:gd name="connsiteY89" fmla="*/ 622349 h 1056046"/>
                  <a:gd name="connsiteX90" fmla="*/ 101117 w 1458607"/>
                  <a:gd name="connsiteY90" fmla="*/ 608736 h 1056046"/>
                  <a:gd name="connsiteX91" fmla="*/ 163354 w 1458607"/>
                  <a:gd name="connsiteY91" fmla="*/ 515379 h 1056046"/>
                  <a:gd name="connsiteX92" fmla="*/ 175031 w 1458607"/>
                  <a:gd name="connsiteY92" fmla="*/ 527036 h 1056046"/>
                  <a:gd name="connsiteX93" fmla="*/ 175031 w 1458607"/>
                  <a:gd name="connsiteY93" fmla="*/ 608735 h 1056046"/>
                  <a:gd name="connsiteX94" fmla="*/ 163354 w 1458607"/>
                  <a:gd name="connsiteY94" fmla="*/ 622348 h 1056046"/>
                  <a:gd name="connsiteX95" fmla="*/ 149742 w 1458607"/>
                  <a:gd name="connsiteY95" fmla="*/ 608735 h 1056046"/>
                  <a:gd name="connsiteX96" fmla="*/ 149742 w 1458607"/>
                  <a:gd name="connsiteY96" fmla="*/ 527036 h 1056046"/>
                  <a:gd name="connsiteX97" fmla="*/ 163354 w 1458607"/>
                  <a:gd name="connsiteY97" fmla="*/ 515379 h 1056046"/>
                  <a:gd name="connsiteX98" fmla="*/ 1019078 w 1458607"/>
                  <a:gd name="connsiteY98" fmla="*/ 509553 h 1056046"/>
                  <a:gd name="connsiteX99" fmla="*/ 1030755 w 1458607"/>
                  <a:gd name="connsiteY99" fmla="*/ 521209 h 1056046"/>
                  <a:gd name="connsiteX100" fmla="*/ 1030755 w 1458607"/>
                  <a:gd name="connsiteY100" fmla="*/ 628177 h 1056046"/>
                  <a:gd name="connsiteX101" fmla="*/ 1019078 w 1458607"/>
                  <a:gd name="connsiteY101" fmla="*/ 639854 h 1056046"/>
                  <a:gd name="connsiteX102" fmla="*/ 1005466 w 1458607"/>
                  <a:gd name="connsiteY102" fmla="*/ 628177 h 1056046"/>
                  <a:gd name="connsiteX103" fmla="*/ 1005466 w 1458607"/>
                  <a:gd name="connsiteY103" fmla="*/ 521209 h 1056046"/>
                  <a:gd name="connsiteX104" fmla="*/ 1019078 w 1458607"/>
                  <a:gd name="connsiteY104" fmla="*/ 509553 h 1056046"/>
                  <a:gd name="connsiteX105" fmla="*/ 528991 w 1458607"/>
                  <a:gd name="connsiteY105" fmla="*/ 509553 h 1056046"/>
                  <a:gd name="connsiteX106" fmla="*/ 540648 w 1458607"/>
                  <a:gd name="connsiteY106" fmla="*/ 521209 h 1056046"/>
                  <a:gd name="connsiteX107" fmla="*/ 540648 w 1458607"/>
                  <a:gd name="connsiteY107" fmla="*/ 622348 h 1056046"/>
                  <a:gd name="connsiteX108" fmla="*/ 528991 w 1458607"/>
                  <a:gd name="connsiteY108" fmla="*/ 634005 h 1056046"/>
                  <a:gd name="connsiteX109" fmla="*/ 515379 w 1458607"/>
                  <a:gd name="connsiteY109" fmla="*/ 622348 h 1056046"/>
                  <a:gd name="connsiteX110" fmla="*/ 515379 w 1458607"/>
                  <a:gd name="connsiteY110" fmla="*/ 521209 h 1056046"/>
                  <a:gd name="connsiteX111" fmla="*/ 528991 w 1458607"/>
                  <a:gd name="connsiteY111" fmla="*/ 509553 h 1056046"/>
                  <a:gd name="connsiteX112" fmla="*/ 775982 w 1458607"/>
                  <a:gd name="connsiteY112" fmla="*/ 490091 h 1056046"/>
                  <a:gd name="connsiteX113" fmla="*/ 789594 w 1458607"/>
                  <a:gd name="connsiteY113" fmla="*/ 503704 h 1056046"/>
                  <a:gd name="connsiteX114" fmla="*/ 789594 w 1458607"/>
                  <a:gd name="connsiteY114" fmla="*/ 639853 h 1056046"/>
                  <a:gd name="connsiteX115" fmla="*/ 775982 w 1458607"/>
                  <a:gd name="connsiteY115" fmla="*/ 653466 h 1056046"/>
                  <a:gd name="connsiteX116" fmla="*/ 764305 w 1458607"/>
                  <a:gd name="connsiteY116" fmla="*/ 639853 h 1056046"/>
                  <a:gd name="connsiteX117" fmla="*/ 764305 w 1458607"/>
                  <a:gd name="connsiteY117" fmla="*/ 503704 h 1056046"/>
                  <a:gd name="connsiteX118" fmla="*/ 775982 w 1458607"/>
                  <a:gd name="connsiteY118" fmla="*/ 490091 h 1056046"/>
                  <a:gd name="connsiteX119" fmla="*/ 1234951 w 1458607"/>
                  <a:gd name="connsiteY119" fmla="*/ 429811 h 1056046"/>
                  <a:gd name="connsiteX120" fmla="*/ 1248564 w 1458607"/>
                  <a:gd name="connsiteY120" fmla="*/ 441467 h 1056046"/>
                  <a:gd name="connsiteX121" fmla="*/ 1248564 w 1458607"/>
                  <a:gd name="connsiteY121" fmla="*/ 564005 h 1056046"/>
                  <a:gd name="connsiteX122" fmla="*/ 1234951 w 1458607"/>
                  <a:gd name="connsiteY122" fmla="*/ 577618 h 1056046"/>
                  <a:gd name="connsiteX123" fmla="*/ 1223295 w 1458607"/>
                  <a:gd name="connsiteY123" fmla="*/ 564005 h 1056046"/>
                  <a:gd name="connsiteX124" fmla="*/ 1223295 w 1458607"/>
                  <a:gd name="connsiteY124" fmla="*/ 441467 h 1056046"/>
                  <a:gd name="connsiteX125" fmla="*/ 1234951 w 1458607"/>
                  <a:gd name="connsiteY125" fmla="*/ 429811 h 1056046"/>
                  <a:gd name="connsiteX126" fmla="*/ 1404156 w 1458607"/>
                  <a:gd name="connsiteY126" fmla="*/ 423961 h 1056046"/>
                  <a:gd name="connsiteX127" fmla="*/ 1415832 w 1458607"/>
                  <a:gd name="connsiteY127" fmla="*/ 435638 h 1056046"/>
                  <a:gd name="connsiteX128" fmla="*/ 1415832 w 1458607"/>
                  <a:gd name="connsiteY128" fmla="*/ 597060 h 1056046"/>
                  <a:gd name="connsiteX129" fmla="*/ 1404156 w 1458607"/>
                  <a:gd name="connsiteY129" fmla="*/ 608737 h 1056046"/>
                  <a:gd name="connsiteX130" fmla="*/ 1392479 w 1458607"/>
                  <a:gd name="connsiteY130" fmla="*/ 597060 h 1056046"/>
                  <a:gd name="connsiteX131" fmla="*/ 1392479 w 1458607"/>
                  <a:gd name="connsiteY131" fmla="*/ 435638 h 1056046"/>
                  <a:gd name="connsiteX132" fmla="*/ 1404156 w 1458607"/>
                  <a:gd name="connsiteY132" fmla="*/ 423961 h 1056046"/>
                  <a:gd name="connsiteX133" fmla="*/ 69999 w 1458607"/>
                  <a:gd name="connsiteY133" fmla="*/ 404519 h 1056046"/>
                  <a:gd name="connsiteX134" fmla="*/ 81676 w 1458607"/>
                  <a:gd name="connsiteY134" fmla="*/ 416196 h 1056046"/>
                  <a:gd name="connsiteX135" fmla="*/ 81676 w 1458607"/>
                  <a:gd name="connsiteY135" fmla="*/ 484260 h 1056046"/>
                  <a:gd name="connsiteX136" fmla="*/ 69999 w 1458607"/>
                  <a:gd name="connsiteY136" fmla="*/ 497873 h 1056046"/>
                  <a:gd name="connsiteX137" fmla="*/ 58344 w 1458607"/>
                  <a:gd name="connsiteY137" fmla="*/ 484260 h 1056046"/>
                  <a:gd name="connsiteX138" fmla="*/ 58344 w 1458607"/>
                  <a:gd name="connsiteY138" fmla="*/ 416196 h 1056046"/>
                  <a:gd name="connsiteX139" fmla="*/ 69999 w 1458607"/>
                  <a:gd name="connsiteY139" fmla="*/ 404519 h 1056046"/>
                  <a:gd name="connsiteX140" fmla="*/ 206149 w 1458607"/>
                  <a:gd name="connsiteY140" fmla="*/ 316992 h 1056046"/>
                  <a:gd name="connsiteX141" fmla="*/ 217805 w 1458607"/>
                  <a:gd name="connsiteY141" fmla="*/ 330626 h 1056046"/>
                  <a:gd name="connsiteX142" fmla="*/ 217805 w 1458607"/>
                  <a:gd name="connsiteY142" fmla="*/ 410348 h 1056046"/>
                  <a:gd name="connsiteX143" fmla="*/ 206149 w 1458607"/>
                  <a:gd name="connsiteY143" fmla="*/ 423962 h 1056046"/>
                  <a:gd name="connsiteX144" fmla="*/ 192516 w 1458607"/>
                  <a:gd name="connsiteY144" fmla="*/ 410348 h 1056046"/>
                  <a:gd name="connsiteX145" fmla="*/ 192516 w 1458607"/>
                  <a:gd name="connsiteY145" fmla="*/ 330626 h 1056046"/>
                  <a:gd name="connsiteX146" fmla="*/ 206149 w 1458607"/>
                  <a:gd name="connsiteY146" fmla="*/ 316992 h 1056046"/>
                  <a:gd name="connsiteX147" fmla="*/ 573721 w 1458607"/>
                  <a:gd name="connsiteY147" fmla="*/ 311166 h 1056046"/>
                  <a:gd name="connsiteX148" fmla="*/ 585378 w 1458607"/>
                  <a:gd name="connsiteY148" fmla="*/ 322843 h 1056046"/>
                  <a:gd name="connsiteX149" fmla="*/ 585378 w 1458607"/>
                  <a:gd name="connsiteY149" fmla="*/ 416198 h 1056046"/>
                  <a:gd name="connsiteX150" fmla="*/ 573721 w 1458607"/>
                  <a:gd name="connsiteY150" fmla="*/ 429811 h 1056046"/>
                  <a:gd name="connsiteX151" fmla="*/ 560109 w 1458607"/>
                  <a:gd name="connsiteY151" fmla="*/ 416198 h 1056046"/>
                  <a:gd name="connsiteX152" fmla="*/ 560109 w 1458607"/>
                  <a:gd name="connsiteY152" fmla="*/ 322843 h 1056046"/>
                  <a:gd name="connsiteX153" fmla="*/ 573721 w 1458607"/>
                  <a:gd name="connsiteY153" fmla="*/ 311166 h 1056046"/>
                  <a:gd name="connsiteX154" fmla="*/ 1061873 w 1458607"/>
                  <a:gd name="connsiteY154" fmla="*/ 305335 h 1056046"/>
                  <a:gd name="connsiteX155" fmla="*/ 1075485 w 1458607"/>
                  <a:gd name="connsiteY155" fmla="*/ 316992 h 1056046"/>
                  <a:gd name="connsiteX156" fmla="*/ 1075485 w 1458607"/>
                  <a:gd name="connsiteY156" fmla="*/ 423960 h 1056046"/>
                  <a:gd name="connsiteX157" fmla="*/ 1061873 w 1458607"/>
                  <a:gd name="connsiteY157" fmla="*/ 435637 h 1056046"/>
                  <a:gd name="connsiteX158" fmla="*/ 1050196 w 1458607"/>
                  <a:gd name="connsiteY158" fmla="*/ 423960 h 1056046"/>
                  <a:gd name="connsiteX159" fmla="*/ 1050196 w 1458607"/>
                  <a:gd name="connsiteY159" fmla="*/ 316992 h 1056046"/>
                  <a:gd name="connsiteX160" fmla="*/ 1061873 w 1458607"/>
                  <a:gd name="connsiteY160" fmla="*/ 305335 h 1056046"/>
                  <a:gd name="connsiteX161" fmla="*/ 820712 w 1458607"/>
                  <a:gd name="connsiteY161" fmla="*/ 285894 h 1056046"/>
                  <a:gd name="connsiteX162" fmla="*/ 834324 w 1458607"/>
                  <a:gd name="connsiteY162" fmla="*/ 299507 h 1056046"/>
                  <a:gd name="connsiteX163" fmla="*/ 834324 w 1458607"/>
                  <a:gd name="connsiteY163" fmla="*/ 435637 h 1056046"/>
                  <a:gd name="connsiteX164" fmla="*/ 820712 w 1458607"/>
                  <a:gd name="connsiteY164" fmla="*/ 447314 h 1056046"/>
                  <a:gd name="connsiteX165" fmla="*/ 809035 w 1458607"/>
                  <a:gd name="connsiteY165" fmla="*/ 435637 h 1056046"/>
                  <a:gd name="connsiteX166" fmla="*/ 809035 w 1458607"/>
                  <a:gd name="connsiteY166" fmla="*/ 299507 h 1056046"/>
                  <a:gd name="connsiteX167" fmla="*/ 820712 w 1458607"/>
                  <a:gd name="connsiteY167" fmla="*/ 285894 h 1056046"/>
                  <a:gd name="connsiteX168" fmla="*/ 1279683 w 1458607"/>
                  <a:gd name="connsiteY168" fmla="*/ 223658 h 1056046"/>
                  <a:gd name="connsiteX169" fmla="*/ 1293297 w 1458607"/>
                  <a:gd name="connsiteY169" fmla="*/ 237271 h 1056046"/>
                  <a:gd name="connsiteX170" fmla="*/ 1293297 w 1458607"/>
                  <a:gd name="connsiteY170" fmla="*/ 361725 h 1056046"/>
                  <a:gd name="connsiteX171" fmla="*/ 1279683 w 1458607"/>
                  <a:gd name="connsiteY171" fmla="*/ 373402 h 1056046"/>
                  <a:gd name="connsiteX172" fmla="*/ 1266069 w 1458607"/>
                  <a:gd name="connsiteY172" fmla="*/ 361725 h 1056046"/>
                  <a:gd name="connsiteX173" fmla="*/ 1266069 w 1458607"/>
                  <a:gd name="connsiteY173" fmla="*/ 237271 h 1056046"/>
                  <a:gd name="connsiteX174" fmla="*/ 1279683 w 1458607"/>
                  <a:gd name="connsiteY174" fmla="*/ 223658 h 1056046"/>
                  <a:gd name="connsiteX175" fmla="*/ 1446950 w 1458607"/>
                  <a:gd name="connsiteY175" fmla="*/ 217809 h 1056046"/>
                  <a:gd name="connsiteX176" fmla="*/ 1458607 w 1458607"/>
                  <a:gd name="connsiteY176" fmla="*/ 229486 h 1056046"/>
                  <a:gd name="connsiteX177" fmla="*/ 1458607 w 1458607"/>
                  <a:gd name="connsiteY177" fmla="*/ 392843 h 1056046"/>
                  <a:gd name="connsiteX178" fmla="*/ 1446950 w 1458607"/>
                  <a:gd name="connsiteY178" fmla="*/ 404521 h 1056046"/>
                  <a:gd name="connsiteX179" fmla="*/ 1435274 w 1458607"/>
                  <a:gd name="connsiteY179" fmla="*/ 392843 h 1056046"/>
                  <a:gd name="connsiteX180" fmla="*/ 1435274 w 1458607"/>
                  <a:gd name="connsiteY180" fmla="*/ 229486 h 1056046"/>
                  <a:gd name="connsiteX181" fmla="*/ 1446950 w 1458607"/>
                  <a:gd name="connsiteY181" fmla="*/ 217809 h 1056046"/>
                  <a:gd name="connsiteX182" fmla="*/ 106944 w 1458607"/>
                  <a:gd name="connsiteY182" fmla="*/ 112798 h 1056046"/>
                  <a:gd name="connsiteX183" fmla="*/ 118621 w 1458607"/>
                  <a:gd name="connsiteY183" fmla="*/ 126411 h 1056046"/>
                  <a:gd name="connsiteX184" fmla="*/ 118621 w 1458607"/>
                  <a:gd name="connsiteY184" fmla="*/ 206153 h 1056046"/>
                  <a:gd name="connsiteX185" fmla="*/ 117715 w 1458607"/>
                  <a:gd name="connsiteY185" fmla="*/ 208145 h 1056046"/>
                  <a:gd name="connsiteX186" fmla="*/ 121786 w 1458607"/>
                  <a:gd name="connsiteY186" fmla="*/ 209795 h 1056046"/>
                  <a:gd name="connsiteX187" fmla="*/ 126407 w 1458607"/>
                  <a:gd name="connsiteY187" fmla="*/ 217809 h 1056046"/>
                  <a:gd name="connsiteX188" fmla="*/ 126407 w 1458607"/>
                  <a:gd name="connsiteY188" fmla="*/ 285895 h 1056046"/>
                  <a:gd name="connsiteX189" fmla="*/ 112795 w 1458607"/>
                  <a:gd name="connsiteY189" fmla="*/ 297551 h 1056046"/>
                  <a:gd name="connsiteX190" fmla="*/ 101118 w 1458607"/>
                  <a:gd name="connsiteY190" fmla="*/ 285895 h 1056046"/>
                  <a:gd name="connsiteX191" fmla="*/ 101118 w 1458607"/>
                  <a:gd name="connsiteY191" fmla="*/ 217809 h 1056046"/>
                  <a:gd name="connsiteX192" fmla="*/ 101932 w 1458607"/>
                  <a:gd name="connsiteY192" fmla="*/ 216019 h 1056046"/>
                  <a:gd name="connsiteX193" fmla="*/ 96746 w 1458607"/>
                  <a:gd name="connsiteY193" fmla="*/ 214167 h 1056046"/>
                  <a:gd name="connsiteX194" fmla="*/ 95289 w 1458607"/>
                  <a:gd name="connsiteY194" fmla="*/ 206153 h 1056046"/>
                  <a:gd name="connsiteX195" fmla="*/ 95289 w 1458607"/>
                  <a:gd name="connsiteY195" fmla="*/ 126411 h 1056046"/>
                  <a:gd name="connsiteX196" fmla="*/ 106944 w 1458607"/>
                  <a:gd name="connsiteY196" fmla="*/ 112798 h 1056046"/>
                  <a:gd name="connsiteX197" fmla="*/ 1347747 w 1458607"/>
                  <a:gd name="connsiteY197" fmla="*/ 19442 h 1056046"/>
                  <a:gd name="connsiteX198" fmla="*/ 1361360 w 1458607"/>
                  <a:gd name="connsiteY198" fmla="*/ 33055 h 1056046"/>
                  <a:gd name="connsiteX199" fmla="*/ 1361360 w 1458607"/>
                  <a:gd name="connsiteY199" fmla="*/ 192540 h 1056046"/>
                  <a:gd name="connsiteX200" fmla="*/ 1347747 w 1458607"/>
                  <a:gd name="connsiteY200" fmla="*/ 206153 h 1056046"/>
                  <a:gd name="connsiteX201" fmla="*/ 1336091 w 1458607"/>
                  <a:gd name="connsiteY201" fmla="*/ 192540 h 1056046"/>
                  <a:gd name="connsiteX202" fmla="*/ 1336091 w 1458607"/>
                  <a:gd name="connsiteY202" fmla="*/ 33055 h 1056046"/>
                  <a:gd name="connsiteX203" fmla="*/ 1347747 w 1458607"/>
                  <a:gd name="connsiteY203" fmla="*/ 19442 h 1056046"/>
                  <a:gd name="connsiteX204" fmla="*/ 1180498 w 1458607"/>
                  <a:gd name="connsiteY204" fmla="*/ 19442 h 1056046"/>
                  <a:gd name="connsiteX205" fmla="*/ 1192174 w 1458607"/>
                  <a:gd name="connsiteY205" fmla="*/ 33055 h 1056046"/>
                  <a:gd name="connsiteX206" fmla="*/ 1192174 w 1458607"/>
                  <a:gd name="connsiteY206" fmla="*/ 155571 h 1056046"/>
                  <a:gd name="connsiteX207" fmla="*/ 1180498 w 1458607"/>
                  <a:gd name="connsiteY207" fmla="*/ 169184 h 1056046"/>
                  <a:gd name="connsiteX208" fmla="*/ 1168821 w 1458607"/>
                  <a:gd name="connsiteY208" fmla="*/ 155571 h 1056046"/>
                  <a:gd name="connsiteX209" fmla="*/ 1168821 w 1458607"/>
                  <a:gd name="connsiteY209" fmla="*/ 33055 h 1056046"/>
                  <a:gd name="connsiteX210" fmla="*/ 1180498 w 1458607"/>
                  <a:gd name="connsiteY210" fmla="*/ 19442 h 1056046"/>
                  <a:gd name="connsiteX211" fmla="*/ 13613 w 1458607"/>
                  <a:gd name="connsiteY211" fmla="*/ 0 h 1056046"/>
                  <a:gd name="connsiteX212" fmla="*/ 27227 w 1458607"/>
                  <a:gd name="connsiteY212" fmla="*/ 13614 h 1056046"/>
                  <a:gd name="connsiteX213" fmla="*/ 27227 w 1458607"/>
                  <a:gd name="connsiteY213" fmla="*/ 81680 h 1056046"/>
                  <a:gd name="connsiteX214" fmla="*/ 13613 w 1458607"/>
                  <a:gd name="connsiteY214" fmla="*/ 95293 h 1056046"/>
                  <a:gd name="connsiteX215" fmla="*/ 0 w 1458607"/>
                  <a:gd name="connsiteY215" fmla="*/ 81680 h 1056046"/>
                  <a:gd name="connsiteX216" fmla="*/ 0 w 1458607"/>
                  <a:gd name="connsiteY216" fmla="*/ 13614 h 1056046"/>
                  <a:gd name="connsiteX217" fmla="*/ 13613 w 1458607"/>
                  <a:gd name="connsiteY217" fmla="*/ 0 h 105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1458607" h="1056046">
                    <a:moveTo>
                      <a:pt x="163354" y="925724"/>
                    </a:moveTo>
                    <a:cubicBezTo>
                      <a:pt x="169182" y="925724"/>
                      <a:pt x="175031" y="931573"/>
                      <a:pt x="175031" y="937402"/>
                    </a:cubicBezTo>
                    <a:lnTo>
                      <a:pt x="175031" y="1019081"/>
                    </a:lnTo>
                    <a:cubicBezTo>
                      <a:pt x="175031" y="1024930"/>
                      <a:pt x="169182" y="1030758"/>
                      <a:pt x="163354" y="1030758"/>
                    </a:cubicBezTo>
                    <a:cubicBezTo>
                      <a:pt x="155570" y="1030758"/>
                      <a:pt x="149742" y="1024930"/>
                      <a:pt x="149742" y="1019081"/>
                    </a:cubicBezTo>
                    <a:lnTo>
                      <a:pt x="149742" y="937402"/>
                    </a:lnTo>
                    <a:cubicBezTo>
                      <a:pt x="149742" y="931573"/>
                      <a:pt x="155570" y="925724"/>
                      <a:pt x="163354" y="925724"/>
                    </a:cubicBezTo>
                    <a:close/>
                    <a:moveTo>
                      <a:pt x="1019078" y="914067"/>
                    </a:moveTo>
                    <a:cubicBezTo>
                      <a:pt x="1024906" y="914067"/>
                      <a:pt x="1030755" y="919896"/>
                      <a:pt x="1030755" y="925724"/>
                    </a:cubicBezTo>
                    <a:lnTo>
                      <a:pt x="1030755" y="1030757"/>
                    </a:lnTo>
                    <a:cubicBezTo>
                      <a:pt x="1030755" y="1036585"/>
                      <a:pt x="1024906" y="1042434"/>
                      <a:pt x="1019078" y="1042434"/>
                    </a:cubicBezTo>
                    <a:cubicBezTo>
                      <a:pt x="1005466" y="1042434"/>
                      <a:pt x="1005466" y="1036585"/>
                      <a:pt x="1005466" y="1030757"/>
                    </a:cubicBezTo>
                    <a:lnTo>
                      <a:pt x="1005466" y="925724"/>
                    </a:lnTo>
                    <a:cubicBezTo>
                      <a:pt x="1005466" y="919896"/>
                      <a:pt x="1005466" y="914067"/>
                      <a:pt x="1019078" y="914067"/>
                    </a:cubicBezTo>
                    <a:close/>
                    <a:moveTo>
                      <a:pt x="528991" y="914067"/>
                    </a:moveTo>
                    <a:cubicBezTo>
                      <a:pt x="534819" y="914067"/>
                      <a:pt x="540648" y="919896"/>
                      <a:pt x="540648" y="925724"/>
                    </a:cubicBezTo>
                    <a:lnTo>
                      <a:pt x="540648" y="1024928"/>
                    </a:lnTo>
                    <a:cubicBezTo>
                      <a:pt x="540648" y="1030756"/>
                      <a:pt x="536755" y="1036585"/>
                      <a:pt x="528991" y="1036585"/>
                    </a:cubicBezTo>
                    <a:cubicBezTo>
                      <a:pt x="523143" y="1036585"/>
                      <a:pt x="515379" y="1030756"/>
                      <a:pt x="515379" y="1024928"/>
                    </a:cubicBezTo>
                    <a:lnTo>
                      <a:pt x="515379" y="925724"/>
                    </a:lnTo>
                    <a:cubicBezTo>
                      <a:pt x="515379" y="919896"/>
                      <a:pt x="523143" y="914067"/>
                      <a:pt x="528991" y="914067"/>
                    </a:cubicBezTo>
                    <a:close/>
                    <a:moveTo>
                      <a:pt x="775982" y="894626"/>
                    </a:moveTo>
                    <a:cubicBezTo>
                      <a:pt x="783746" y="894626"/>
                      <a:pt x="789594" y="900455"/>
                      <a:pt x="789594" y="908239"/>
                    </a:cubicBezTo>
                    <a:lnTo>
                      <a:pt x="789594" y="1042433"/>
                    </a:lnTo>
                    <a:cubicBezTo>
                      <a:pt x="789594" y="1048262"/>
                      <a:pt x="783746" y="1056046"/>
                      <a:pt x="775982" y="1056046"/>
                    </a:cubicBezTo>
                    <a:cubicBezTo>
                      <a:pt x="770133" y="1056046"/>
                      <a:pt x="764305" y="1048262"/>
                      <a:pt x="764305" y="1042433"/>
                    </a:cubicBezTo>
                    <a:lnTo>
                      <a:pt x="764305" y="908239"/>
                    </a:lnTo>
                    <a:cubicBezTo>
                      <a:pt x="764305" y="900455"/>
                      <a:pt x="770133" y="894626"/>
                      <a:pt x="775982" y="894626"/>
                    </a:cubicBezTo>
                    <a:close/>
                    <a:moveTo>
                      <a:pt x="1234951" y="832390"/>
                    </a:moveTo>
                    <a:cubicBezTo>
                      <a:pt x="1242735" y="832390"/>
                      <a:pt x="1248564" y="838219"/>
                      <a:pt x="1248564" y="844047"/>
                    </a:cubicBezTo>
                    <a:lnTo>
                      <a:pt x="1248564" y="968521"/>
                    </a:lnTo>
                    <a:cubicBezTo>
                      <a:pt x="1248564" y="974349"/>
                      <a:pt x="1242735" y="982134"/>
                      <a:pt x="1234951" y="982134"/>
                    </a:cubicBezTo>
                    <a:cubicBezTo>
                      <a:pt x="1229123" y="982134"/>
                      <a:pt x="1223295" y="974349"/>
                      <a:pt x="1223295" y="968521"/>
                    </a:cubicBezTo>
                    <a:lnTo>
                      <a:pt x="1223295" y="844047"/>
                    </a:lnTo>
                    <a:cubicBezTo>
                      <a:pt x="1223295" y="838219"/>
                      <a:pt x="1229123" y="832390"/>
                      <a:pt x="1234951" y="832390"/>
                    </a:cubicBezTo>
                    <a:close/>
                    <a:moveTo>
                      <a:pt x="69999" y="812929"/>
                    </a:moveTo>
                    <a:cubicBezTo>
                      <a:pt x="75827" y="812929"/>
                      <a:pt x="81676" y="812929"/>
                      <a:pt x="81676" y="826542"/>
                    </a:cubicBezTo>
                    <a:lnTo>
                      <a:pt x="81676" y="894629"/>
                    </a:lnTo>
                    <a:cubicBezTo>
                      <a:pt x="81676" y="900457"/>
                      <a:pt x="75827" y="908242"/>
                      <a:pt x="69999" y="908242"/>
                    </a:cubicBezTo>
                    <a:cubicBezTo>
                      <a:pt x="64171" y="908242"/>
                      <a:pt x="58344" y="900457"/>
                      <a:pt x="58344" y="894629"/>
                    </a:cubicBezTo>
                    <a:lnTo>
                      <a:pt x="58344" y="826542"/>
                    </a:lnTo>
                    <a:cubicBezTo>
                      <a:pt x="58344" y="812929"/>
                      <a:pt x="64171" y="812929"/>
                      <a:pt x="69999" y="812929"/>
                    </a:cubicBezTo>
                    <a:close/>
                    <a:moveTo>
                      <a:pt x="192516" y="721531"/>
                    </a:moveTo>
                    <a:cubicBezTo>
                      <a:pt x="200300" y="721531"/>
                      <a:pt x="206149" y="727359"/>
                      <a:pt x="206149" y="733187"/>
                    </a:cubicBezTo>
                    <a:lnTo>
                      <a:pt x="206149" y="812929"/>
                    </a:lnTo>
                    <a:cubicBezTo>
                      <a:pt x="206149" y="818778"/>
                      <a:pt x="200300" y="826542"/>
                      <a:pt x="192516" y="826542"/>
                    </a:cubicBezTo>
                    <a:cubicBezTo>
                      <a:pt x="186688" y="826542"/>
                      <a:pt x="180860" y="818778"/>
                      <a:pt x="180860" y="812929"/>
                    </a:cubicBezTo>
                    <a:lnTo>
                      <a:pt x="180860" y="733187"/>
                    </a:lnTo>
                    <a:cubicBezTo>
                      <a:pt x="180860" y="727359"/>
                      <a:pt x="186688" y="721531"/>
                      <a:pt x="192516" y="721531"/>
                    </a:cubicBezTo>
                    <a:close/>
                    <a:moveTo>
                      <a:pt x="560109" y="713746"/>
                    </a:moveTo>
                    <a:cubicBezTo>
                      <a:pt x="565937" y="713746"/>
                      <a:pt x="573721" y="721531"/>
                      <a:pt x="573721" y="727359"/>
                    </a:cubicBezTo>
                    <a:lnTo>
                      <a:pt x="573721" y="818778"/>
                    </a:lnTo>
                    <a:cubicBezTo>
                      <a:pt x="573721" y="826542"/>
                      <a:pt x="565937" y="832391"/>
                      <a:pt x="560109" y="832391"/>
                    </a:cubicBezTo>
                    <a:cubicBezTo>
                      <a:pt x="548432" y="832391"/>
                      <a:pt x="548432" y="826542"/>
                      <a:pt x="548432" y="818778"/>
                    </a:cubicBezTo>
                    <a:lnTo>
                      <a:pt x="548432" y="727359"/>
                    </a:lnTo>
                    <a:cubicBezTo>
                      <a:pt x="548432" y="721531"/>
                      <a:pt x="548432" y="713746"/>
                      <a:pt x="560109" y="713746"/>
                    </a:cubicBezTo>
                    <a:close/>
                    <a:moveTo>
                      <a:pt x="1042411" y="707919"/>
                    </a:moveTo>
                    <a:cubicBezTo>
                      <a:pt x="1048260" y="707919"/>
                      <a:pt x="1056024" y="713747"/>
                      <a:pt x="1056024" y="721532"/>
                    </a:cubicBezTo>
                    <a:lnTo>
                      <a:pt x="1056024" y="832393"/>
                    </a:lnTo>
                    <a:cubicBezTo>
                      <a:pt x="1056024" y="840157"/>
                      <a:pt x="1048260" y="846006"/>
                      <a:pt x="1042411" y="846006"/>
                    </a:cubicBezTo>
                    <a:cubicBezTo>
                      <a:pt x="1038519" y="846006"/>
                      <a:pt x="1030755" y="840157"/>
                      <a:pt x="1030755" y="832393"/>
                    </a:cubicBezTo>
                    <a:lnTo>
                      <a:pt x="1030755" y="721532"/>
                    </a:lnTo>
                    <a:cubicBezTo>
                      <a:pt x="1030755" y="713747"/>
                      <a:pt x="1038519" y="707919"/>
                      <a:pt x="1042411" y="707919"/>
                    </a:cubicBezTo>
                    <a:close/>
                    <a:moveTo>
                      <a:pt x="807100" y="696240"/>
                    </a:moveTo>
                    <a:cubicBezTo>
                      <a:pt x="814864" y="696240"/>
                      <a:pt x="820712" y="696240"/>
                      <a:pt x="820712" y="707917"/>
                    </a:cubicBezTo>
                    <a:lnTo>
                      <a:pt x="820712" y="844047"/>
                    </a:lnTo>
                    <a:cubicBezTo>
                      <a:pt x="820712" y="849896"/>
                      <a:pt x="814864" y="855724"/>
                      <a:pt x="807100" y="855724"/>
                    </a:cubicBezTo>
                    <a:cubicBezTo>
                      <a:pt x="801251" y="855724"/>
                      <a:pt x="795423" y="851832"/>
                      <a:pt x="795423" y="844047"/>
                    </a:cubicBezTo>
                    <a:lnTo>
                      <a:pt x="795423" y="707917"/>
                    </a:lnTo>
                    <a:cubicBezTo>
                      <a:pt x="795423" y="696240"/>
                      <a:pt x="801251" y="696240"/>
                      <a:pt x="807100" y="696240"/>
                    </a:cubicBezTo>
                    <a:close/>
                    <a:moveTo>
                      <a:pt x="1435274" y="628174"/>
                    </a:moveTo>
                    <a:cubicBezTo>
                      <a:pt x="1441102" y="628174"/>
                      <a:pt x="1446951" y="628174"/>
                      <a:pt x="1446951" y="639851"/>
                    </a:cubicBezTo>
                    <a:lnTo>
                      <a:pt x="1446951" y="795422"/>
                    </a:lnTo>
                    <a:cubicBezTo>
                      <a:pt x="1446951" y="807099"/>
                      <a:pt x="1441102" y="807099"/>
                      <a:pt x="1435274" y="807099"/>
                    </a:cubicBezTo>
                    <a:cubicBezTo>
                      <a:pt x="1429446" y="807099"/>
                      <a:pt x="1421662" y="807099"/>
                      <a:pt x="1421662" y="795422"/>
                    </a:cubicBezTo>
                    <a:lnTo>
                      <a:pt x="1421662" y="639851"/>
                    </a:lnTo>
                    <a:cubicBezTo>
                      <a:pt x="1421662" y="628174"/>
                      <a:pt x="1429446" y="628174"/>
                      <a:pt x="1435274" y="628174"/>
                    </a:cubicBezTo>
                    <a:close/>
                    <a:moveTo>
                      <a:pt x="1266069" y="628174"/>
                    </a:moveTo>
                    <a:cubicBezTo>
                      <a:pt x="1271897" y="628174"/>
                      <a:pt x="1279682" y="634003"/>
                      <a:pt x="1279682" y="639851"/>
                    </a:cubicBezTo>
                    <a:lnTo>
                      <a:pt x="1279682" y="764305"/>
                    </a:lnTo>
                    <a:cubicBezTo>
                      <a:pt x="1279682" y="770153"/>
                      <a:pt x="1271897" y="775982"/>
                      <a:pt x="1266069" y="775982"/>
                    </a:cubicBezTo>
                    <a:cubicBezTo>
                      <a:pt x="1260241" y="775982"/>
                      <a:pt x="1254413" y="770153"/>
                      <a:pt x="1254413" y="764305"/>
                    </a:cubicBezTo>
                    <a:lnTo>
                      <a:pt x="1254413" y="639851"/>
                    </a:lnTo>
                    <a:cubicBezTo>
                      <a:pt x="1254413" y="634003"/>
                      <a:pt x="1260241" y="628174"/>
                      <a:pt x="1266069" y="628174"/>
                    </a:cubicBezTo>
                    <a:close/>
                    <a:moveTo>
                      <a:pt x="101117" y="608736"/>
                    </a:moveTo>
                    <a:cubicBezTo>
                      <a:pt x="106945" y="608736"/>
                      <a:pt x="112794" y="614564"/>
                      <a:pt x="112794" y="622349"/>
                    </a:cubicBezTo>
                    <a:lnTo>
                      <a:pt x="112794" y="690413"/>
                    </a:lnTo>
                    <a:cubicBezTo>
                      <a:pt x="112794" y="696241"/>
                      <a:pt x="106945" y="702090"/>
                      <a:pt x="101117" y="702090"/>
                    </a:cubicBezTo>
                    <a:cubicBezTo>
                      <a:pt x="95289" y="702090"/>
                      <a:pt x="89441" y="696241"/>
                      <a:pt x="89441" y="690413"/>
                    </a:cubicBezTo>
                    <a:lnTo>
                      <a:pt x="89441" y="622349"/>
                    </a:lnTo>
                    <a:cubicBezTo>
                      <a:pt x="89441" y="614564"/>
                      <a:pt x="95289" y="608736"/>
                      <a:pt x="101117" y="608736"/>
                    </a:cubicBezTo>
                    <a:close/>
                    <a:moveTo>
                      <a:pt x="163354" y="515379"/>
                    </a:moveTo>
                    <a:cubicBezTo>
                      <a:pt x="169182" y="515379"/>
                      <a:pt x="175031" y="521207"/>
                      <a:pt x="175031" y="527036"/>
                    </a:cubicBezTo>
                    <a:lnTo>
                      <a:pt x="175031" y="608735"/>
                    </a:lnTo>
                    <a:cubicBezTo>
                      <a:pt x="175031" y="622348"/>
                      <a:pt x="169182" y="622348"/>
                      <a:pt x="163354" y="622348"/>
                    </a:cubicBezTo>
                    <a:cubicBezTo>
                      <a:pt x="155570" y="622348"/>
                      <a:pt x="149742" y="622348"/>
                      <a:pt x="149742" y="608735"/>
                    </a:cubicBezTo>
                    <a:lnTo>
                      <a:pt x="149742" y="527036"/>
                    </a:lnTo>
                    <a:cubicBezTo>
                      <a:pt x="149742" y="521207"/>
                      <a:pt x="155570" y="515379"/>
                      <a:pt x="163354" y="515379"/>
                    </a:cubicBezTo>
                    <a:close/>
                    <a:moveTo>
                      <a:pt x="1019078" y="509553"/>
                    </a:moveTo>
                    <a:cubicBezTo>
                      <a:pt x="1024906" y="509553"/>
                      <a:pt x="1030755" y="509553"/>
                      <a:pt x="1030755" y="521209"/>
                    </a:cubicBezTo>
                    <a:lnTo>
                      <a:pt x="1030755" y="628177"/>
                    </a:lnTo>
                    <a:cubicBezTo>
                      <a:pt x="1030755" y="634005"/>
                      <a:pt x="1024906" y="639854"/>
                      <a:pt x="1019078" y="639854"/>
                    </a:cubicBezTo>
                    <a:cubicBezTo>
                      <a:pt x="1005466" y="639854"/>
                      <a:pt x="1005466" y="634005"/>
                      <a:pt x="1005466" y="628177"/>
                    </a:cubicBezTo>
                    <a:lnTo>
                      <a:pt x="1005466" y="521209"/>
                    </a:lnTo>
                    <a:cubicBezTo>
                      <a:pt x="1005466" y="513425"/>
                      <a:pt x="1011294" y="509553"/>
                      <a:pt x="1019078" y="509553"/>
                    </a:cubicBezTo>
                    <a:close/>
                    <a:moveTo>
                      <a:pt x="528991" y="509553"/>
                    </a:moveTo>
                    <a:cubicBezTo>
                      <a:pt x="534819" y="509553"/>
                      <a:pt x="540648" y="515381"/>
                      <a:pt x="540648" y="521209"/>
                    </a:cubicBezTo>
                    <a:lnTo>
                      <a:pt x="540648" y="622348"/>
                    </a:lnTo>
                    <a:cubicBezTo>
                      <a:pt x="540648" y="628176"/>
                      <a:pt x="536755" y="634005"/>
                      <a:pt x="528991" y="634005"/>
                    </a:cubicBezTo>
                    <a:cubicBezTo>
                      <a:pt x="523143" y="634005"/>
                      <a:pt x="515379" y="628176"/>
                      <a:pt x="515379" y="622348"/>
                    </a:cubicBezTo>
                    <a:lnTo>
                      <a:pt x="515379" y="521209"/>
                    </a:lnTo>
                    <a:cubicBezTo>
                      <a:pt x="515379" y="515381"/>
                      <a:pt x="523143" y="509553"/>
                      <a:pt x="528991" y="509553"/>
                    </a:cubicBezTo>
                    <a:close/>
                    <a:moveTo>
                      <a:pt x="775982" y="490091"/>
                    </a:moveTo>
                    <a:cubicBezTo>
                      <a:pt x="783746" y="490091"/>
                      <a:pt x="789594" y="497876"/>
                      <a:pt x="789594" y="503704"/>
                    </a:cubicBezTo>
                    <a:lnTo>
                      <a:pt x="789594" y="639853"/>
                    </a:lnTo>
                    <a:cubicBezTo>
                      <a:pt x="789594" y="645682"/>
                      <a:pt x="783746" y="653466"/>
                      <a:pt x="775982" y="653466"/>
                    </a:cubicBezTo>
                    <a:cubicBezTo>
                      <a:pt x="770133" y="653466"/>
                      <a:pt x="764305" y="645682"/>
                      <a:pt x="764305" y="639853"/>
                    </a:cubicBezTo>
                    <a:lnTo>
                      <a:pt x="764305" y="503704"/>
                    </a:lnTo>
                    <a:cubicBezTo>
                      <a:pt x="764305" y="497876"/>
                      <a:pt x="770133" y="490091"/>
                      <a:pt x="775982" y="490091"/>
                    </a:cubicBezTo>
                    <a:close/>
                    <a:moveTo>
                      <a:pt x="1234951" y="429811"/>
                    </a:moveTo>
                    <a:cubicBezTo>
                      <a:pt x="1242735" y="429811"/>
                      <a:pt x="1248564" y="429811"/>
                      <a:pt x="1248564" y="441467"/>
                    </a:cubicBezTo>
                    <a:lnTo>
                      <a:pt x="1248564" y="564005"/>
                    </a:lnTo>
                    <a:cubicBezTo>
                      <a:pt x="1248564" y="571769"/>
                      <a:pt x="1242735" y="577618"/>
                      <a:pt x="1234951" y="577618"/>
                    </a:cubicBezTo>
                    <a:cubicBezTo>
                      <a:pt x="1229123" y="577618"/>
                      <a:pt x="1223295" y="571769"/>
                      <a:pt x="1223295" y="564005"/>
                    </a:cubicBezTo>
                    <a:lnTo>
                      <a:pt x="1223295" y="441467"/>
                    </a:lnTo>
                    <a:cubicBezTo>
                      <a:pt x="1223295" y="429811"/>
                      <a:pt x="1229123" y="429811"/>
                      <a:pt x="1234951" y="429811"/>
                    </a:cubicBezTo>
                    <a:close/>
                    <a:moveTo>
                      <a:pt x="1404156" y="423961"/>
                    </a:moveTo>
                    <a:cubicBezTo>
                      <a:pt x="1415832" y="423961"/>
                      <a:pt x="1415832" y="429810"/>
                      <a:pt x="1415832" y="435638"/>
                    </a:cubicBezTo>
                    <a:lnTo>
                      <a:pt x="1415832" y="597060"/>
                    </a:lnTo>
                    <a:cubicBezTo>
                      <a:pt x="1415832" y="600952"/>
                      <a:pt x="1415832" y="608737"/>
                      <a:pt x="1404156" y="608737"/>
                    </a:cubicBezTo>
                    <a:cubicBezTo>
                      <a:pt x="1398328" y="608737"/>
                      <a:pt x="1392479" y="600952"/>
                      <a:pt x="1392479" y="597060"/>
                    </a:cubicBezTo>
                    <a:lnTo>
                      <a:pt x="1392479" y="435638"/>
                    </a:lnTo>
                    <a:cubicBezTo>
                      <a:pt x="1392479" y="429810"/>
                      <a:pt x="1398328" y="423961"/>
                      <a:pt x="1404156" y="423961"/>
                    </a:cubicBezTo>
                    <a:close/>
                    <a:moveTo>
                      <a:pt x="69999" y="404519"/>
                    </a:moveTo>
                    <a:cubicBezTo>
                      <a:pt x="75827" y="404519"/>
                      <a:pt x="81676" y="410347"/>
                      <a:pt x="81676" y="416196"/>
                    </a:cubicBezTo>
                    <a:lnTo>
                      <a:pt x="81676" y="484260"/>
                    </a:lnTo>
                    <a:cubicBezTo>
                      <a:pt x="81676" y="490089"/>
                      <a:pt x="75827" y="497873"/>
                      <a:pt x="69999" y="497873"/>
                    </a:cubicBezTo>
                    <a:cubicBezTo>
                      <a:pt x="64171" y="497873"/>
                      <a:pt x="58344" y="490089"/>
                      <a:pt x="58344" y="484260"/>
                    </a:cubicBezTo>
                    <a:lnTo>
                      <a:pt x="58344" y="416196"/>
                    </a:lnTo>
                    <a:cubicBezTo>
                      <a:pt x="58344" y="410347"/>
                      <a:pt x="64171" y="404519"/>
                      <a:pt x="69999" y="404519"/>
                    </a:cubicBezTo>
                    <a:close/>
                    <a:moveTo>
                      <a:pt x="206149" y="316992"/>
                    </a:moveTo>
                    <a:cubicBezTo>
                      <a:pt x="211977" y="316992"/>
                      <a:pt x="217805" y="322841"/>
                      <a:pt x="217805" y="330626"/>
                    </a:cubicBezTo>
                    <a:lnTo>
                      <a:pt x="217805" y="410348"/>
                    </a:lnTo>
                    <a:cubicBezTo>
                      <a:pt x="217805" y="416197"/>
                      <a:pt x="211977" y="423962"/>
                      <a:pt x="206149" y="423962"/>
                    </a:cubicBezTo>
                    <a:cubicBezTo>
                      <a:pt x="200301" y="423962"/>
                      <a:pt x="192516" y="416197"/>
                      <a:pt x="192516" y="410348"/>
                    </a:cubicBezTo>
                    <a:lnTo>
                      <a:pt x="192516" y="330626"/>
                    </a:lnTo>
                    <a:cubicBezTo>
                      <a:pt x="192516" y="322841"/>
                      <a:pt x="200301" y="316992"/>
                      <a:pt x="206149" y="316992"/>
                    </a:cubicBezTo>
                    <a:close/>
                    <a:moveTo>
                      <a:pt x="573721" y="311166"/>
                    </a:moveTo>
                    <a:cubicBezTo>
                      <a:pt x="579549" y="311166"/>
                      <a:pt x="585378" y="311166"/>
                      <a:pt x="585378" y="322843"/>
                    </a:cubicBezTo>
                    <a:lnTo>
                      <a:pt x="585378" y="416198"/>
                    </a:lnTo>
                    <a:cubicBezTo>
                      <a:pt x="585378" y="423962"/>
                      <a:pt x="579549" y="429811"/>
                      <a:pt x="573721" y="429811"/>
                    </a:cubicBezTo>
                    <a:cubicBezTo>
                      <a:pt x="565937" y="429811"/>
                      <a:pt x="560109" y="423962"/>
                      <a:pt x="560109" y="416198"/>
                    </a:cubicBezTo>
                    <a:lnTo>
                      <a:pt x="560109" y="322843"/>
                    </a:lnTo>
                    <a:cubicBezTo>
                      <a:pt x="560109" y="311166"/>
                      <a:pt x="565937" y="311166"/>
                      <a:pt x="573721" y="311166"/>
                    </a:cubicBezTo>
                    <a:close/>
                    <a:moveTo>
                      <a:pt x="1061873" y="305335"/>
                    </a:moveTo>
                    <a:cubicBezTo>
                      <a:pt x="1067701" y="305335"/>
                      <a:pt x="1075485" y="311164"/>
                      <a:pt x="1075485" y="316992"/>
                    </a:cubicBezTo>
                    <a:lnTo>
                      <a:pt x="1075485" y="423960"/>
                    </a:lnTo>
                    <a:cubicBezTo>
                      <a:pt x="1075485" y="435637"/>
                      <a:pt x="1067701" y="435637"/>
                      <a:pt x="1061873" y="435637"/>
                    </a:cubicBezTo>
                    <a:cubicBezTo>
                      <a:pt x="1056024" y="435637"/>
                      <a:pt x="1050196" y="435637"/>
                      <a:pt x="1050196" y="423960"/>
                    </a:cubicBezTo>
                    <a:lnTo>
                      <a:pt x="1050196" y="316992"/>
                    </a:lnTo>
                    <a:cubicBezTo>
                      <a:pt x="1050196" y="311164"/>
                      <a:pt x="1056024" y="305335"/>
                      <a:pt x="1061873" y="305335"/>
                    </a:cubicBezTo>
                    <a:close/>
                    <a:moveTo>
                      <a:pt x="820712" y="285894"/>
                    </a:moveTo>
                    <a:cubicBezTo>
                      <a:pt x="834324" y="285894"/>
                      <a:pt x="834324" y="293658"/>
                      <a:pt x="834324" y="299507"/>
                    </a:cubicBezTo>
                    <a:lnTo>
                      <a:pt x="834324" y="435637"/>
                    </a:lnTo>
                    <a:cubicBezTo>
                      <a:pt x="834324" y="441465"/>
                      <a:pt x="834324" y="447314"/>
                      <a:pt x="820712" y="447314"/>
                    </a:cubicBezTo>
                    <a:cubicBezTo>
                      <a:pt x="814863" y="447314"/>
                      <a:pt x="809035" y="441465"/>
                      <a:pt x="809035" y="435637"/>
                    </a:cubicBezTo>
                    <a:lnTo>
                      <a:pt x="809035" y="299507"/>
                    </a:lnTo>
                    <a:cubicBezTo>
                      <a:pt x="809035" y="293658"/>
                      <a:pt x="814863" y="285894"/>
                      <a:pt x="820712" y="285894"/>
                    </a:cubicBezTo>
                    <a:close/>
                    <a:moveTo>
                      <a:pt x="1279683" y="223658"/>
                    </a:moveTo>
                    <a:cubicBezTo>
                      <a:pt x="1285532" y="223658"/>
                      <a:pt x="1293297" y="229487"/>
                      <a:pt x="1293297" y="237271"/>
                    </a:cubicBezTo>
                    <a:lnTo>
                      <a:pt x="1293297" y="361725"/>
                    </a:lnTo>
                    <a:cubicBezTo>
                      <a:pt x="1293297" y="367573"/>
                      <a:pt x="1285532" y="373402"/>
                      <a:pt x="1279683" y="373402"/>
                    </a:cubicBezTo>
                    <a:cubicBezTo>
                      <a:pt x="1271898" y="373402"/>
                      <a:pt x="1266069" y="367573"/>
                      <a:pt x="1266069" y="361725"/>
                    </a:cubicBezTo>
                    <a:lnTo>
                      <a:pt x="1266069" y="237271"/>
                    </a:lnTo>
                    <a:cubicBezTo>
                      <a:pt x="1266069" y="229487"/>
                      <a:pt x="1271898" y="223658"/>
                      <a:pt x="1279683" y="223658"/>
                    </a:cubicBezTo>
                    <a:close/>
                    <a:moveTo>
                      <a:pt x="1446950" y="217809"/>
                    </a:moveTo>
                    <a:cubicBezTo>
                      <a:pt x="1458607" y="217809"/>
                      <a:pt x="1458607" y="223658"/>
                      <a:pt x="1458607" y="229486"/>
                    </a:cubicBezTo>
                    <a:lnTo>
                      <a:pt x="1458607" y="392843"/>
                    </a:lnTo>
                    <a:cubicBezTo>
                      <a:pt x="1458607" y="398692"/>
                      <a:pt x="1458607" y="404521"/>
                      <a:pt x="1446950" y="404521"/>
                    </a:cubicBezTo>
                    <a:cubicBezTo>
                      <a:pt x="1441102" y="404521"/>
                      <a:pt x="1435274" y="398692"/>
                      <a:pt x="1435274" y="392843"/>
                    </a:cubicBezTo>
                    <a:lnTo>
                      <a:pt x="1435274" y="229486"/>
                    </a:lnTo>
                    <a:cubicBezTo>
                      <a:pt x="1435274" y="223658"/>
                      <a:pt x="1441102" y="217809"/>
                      <a:pt x="1446950" y="217809"/>
                    </a:cubicBezTo>
                    <a:close/>
                    <a:moveTo>
                      <a:pt x="106944" y="112798"/>
                    </a:moveTo>
                    <a:cubicBezTo>
                      <a:pt x="112793" y="112798"/>
                      <a:pt x="118621" y="118627"/>
                      <a:pt x="118621" y="126411"/>
                    </a:cubicBezTo>
                    <a:lnTo>
                      <a:pt x="118621" y="206153"/>
                    </a:lnTo>
                    <a:lnTo>
                      <a:pt x="117715" y="208145"/>
                    </a:lnTo>
                    <a:lnTo>
                      <a:pt x="121786" y="209795"/>
                    </a:lnTo>
                    <a:cubicBezTo>
                      <a:pt x="124461" y="211981"/>
                      <a:pt x="126407" y="214895"/>
                      <a:pt x="126407" y="217809"/>
                    </a:cubicBezTo>
                    <a:lnTo>
                      <a:pt x="126407" y="285895"/>
                    </a:lnTo>
                    <a:cubicBezTo>
                      <a:pt x="126407" y="291723"/>
                      <a:pt x="118623" y="297551"/>
                      <a:pt x="112795" y="297551"/>
                    </a:cubicBezTo>
                    <a:cubicBezTo>
                      <a:pt x="106946" y="297551"/>
                      <a:pt x="101118" y="291723"/>
                      <a:pt x="101118" y="285895"/>
                    </a:cubicBezTo>
                    <a:lnTo>
                      <a:pt x="101118" y="217809"/>
                    </a:lnTo>
                    <a:lnTo>
                      <a:pt x="101932" y="216019"/>
                    </a:lnTo>
                    <a:lnTo>
                      <a:pt x="96746" y="214167"/>
                    </a:lnTo>
                    <a:cubicBezTo>
                      <a:pt x="95289" y="211981"/>
                      <a:pt x="95289" y="209067"/>
                      <a:pt x="95289" y="206153"/>
                    </a:cubicBezTo>
                    <a:lnTo>
                      <a:pt x="95289" y="126411"/>
                    </a:lnTo>
                    <a:cubicBezTo>
                      <a:pt x="95289" y="118627"/>
                      <a:pt x="95289" y="112798"/>
                      <a:pt x="106944" y="112798"/>
                    </a:cubicBezTo>
                    <a:close/>
                    <a:moveTo>
                      <a:pt x="1347747" y="19442"/>
                    </a:moveTo>
                    <a:cubicBezTo>
                      <a:pt x="1355531" y="19442"/>
                      <a:pt x="1361360" y="25270"/>
                      <a:pt x="1361360" y="33055"/>
                    </a:cubicBezTo>
                    <a:lnTo>
                      <a:pt x="1361360" y="192540"/>
                    </a:lnTo>
                    <a:cubicBezTo>
                      <a:pt x="1361360" y="200304"/>
                      <a:pt x="1355531" y="206153"/>
                      <a:pt x="1347747" y="206153"/>
                    </a:cubicBezTo>
                    <a:cubicBezTo>
                      <a:pt x="1341919" y="206153"/>
                      <a:pt x="1336091" y="200304"/>
                      <a:pt x="1336091" y="192540"/>
                    </a:cubicBezTo>
                    <a:lnTo>
                      <a:pt x="1336091" y="33055"/>
                    </a:lnTo>
                    <a:cubicBezTo>
                      <a:pt x="1336091" y="25270"/>
                      <a:pt x="1341919" y="19442"/>
                      <a:pt x="1347747" y="19442"/>
                    </a:cubicBezTo>
                    <a:close/>
                    <a:moveTo>
                      <a:pt x="1180498" y="19442"/>
                    </a:moveTo>
                    <a:cubicBezTo>
                      <a:pt x="1186326" y="19442"/>
                      <a:pt x="1192174" y="25270"/>
                      <a:pt x="1192174" y="33055"/>
                    </a:cubicBezTo>
                    <a:lnTo>
                      <a:pt x="1192174" y="155571"/>
                    </a:lnTo>
                    <a:cubicBezTo>
                      <a:pt x="1192174" y="169184"/>
                      <a:pt x="1186326" y="169184"/>
                      <a:pt x="1180498" y="169184"/>
                    </a:cubicBezTo>
                    <a:cubicBezTo>
                      <a:pt x="1172713" y="169184"/>
                      <a:pt x="1168821" y="163356"/>
                      <a:pt x="1168821" y="155571"/>
                    </a:cubicBezTo>
                    <a:lnTo>
                      <a:pt x="1168821" y="33055"/>
                    </a:lnTo>
                    <a:cubicBezTo>
                      <a:pt x="1168821" y="25270"/>
                      <a:pt x="1168821" y="19442"/>
                      <a:pt x="1180498" y="19442"/>
                    </a:cubicBezTo>
                    <a:close/>
                    <a:moveTo>
                      <a:pt x="13613" y="0"/>
                    </a:moveTo>
                    <a:cubicBezTo>
                      <a:pt x="21378" y="0"/>
                      <a:pt x="27227" y="5829"/>
                      <a:pt x="27227" y="13614"/>
                    </a:cubicBezTo>
                    <a:lnTo>
                      <a:pt x="27227" y="81680"/>
                    </a:lnTo>
                    <a:cubicBezTo>
                      <a:pt x="27227" y="89464"/>
                      <a:pt x="21378" y="95293"/>
                      <a:pt x="13613" y="95293"/>
                    </a:cubicBezTo>
                    <a:cubicBezTo>
                      <a:pt x="5828" y="95293"/>
                      <a:pt x="0" y="89464"/>
                      <a:pt x="0" y="81680"/>
                    </a:cubicBezTo>
                    <a:lnTo>
                      <a:pt x="0" y="13614"/>
                    </a:lnTo>
                    <a:cubicBezTo>
                      <a:pt x="0" y="5829"/>
                      <a:pt x="5828" y="0"/>
                      <a:pt x="136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4477;p42">
                <a:extLst>
                  <a:ext uri="{FF2B5EF4-FFF2-40B4-BE49-F238E27FC236}">
                    <a16:creationId xmlns:a16="http://schemas.microsoft.com/office/drawing/2014/main" id="{E4FE052B-9815-C62F-BFB9-2C19A39FB3A9}"/>
                  </a:ext>
                </a:extLst>
              </p:cNvPr>
              <p:cNvSpPr/>
              <p:nvPr/>
            </p:nvSpPr>
            <p:spPr>
              <a:xfrm>
                <a:off x="1564586" y="4283706"/>
                <a:ext cx="1577274" cy="235335"/>
              </a:xfrm>
              <a:custGeom>
                <a:avLst/>
                <a:gdLst/>
                <a:ahLst/>
                <a:cxnLst/>
                <a:rect l="l" t="t" r="r" b="b"/>
                <a:pathLst>
                  <a:path w="76587" h="11427" extrusionOk="0">
                    <a:moveTo>
                      <a:pt x="0" y="0"/>
                    </a:moveTo>
                    <a:lnTo>
                      <a:pt x="0" y="9349"/>
                    </a:lnTo>
                    <a:cubicBezTo>
                      <a:pt x="0" y="10577"/>
                      <a:pt x="16904" y="11427"/>
                      <a:pt x="38246" y="11427"/>
                    </a:cubicBezTo>
                    <a:cubicBezTo>
                      <a:pt x="59588" y="11427"/>
                      <a:pt x="76586" y="10577"/>
                      <a:pt x="76586" y="9349"/>
                    </a:cubicBezTo>
                    <a:lnTo>
                      <a:pt x="76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4478;p42">
                <a:extLst>
                  <a:ext uri="{FF2B5EF4-FFF2-40B4-BE49-F238E27FC236}">
                    <a16:creationId xmlns:a16="http://schemas.microsoft.com/office/drawing/2014/main" id="{4E980906-2765-6E47-F429-A02B1BC4CB78}"/>
                  </a:ext>
                </a:extLst>
              </p:cNvPr>
              <p:cNvSpPr/>
              <p:nvPr/>
            </p:nvSpPr>
            <p:spPr>
              <a:xfrm>
                <a:off x="1552910" y="4272029"/>
                <a:ext cx="1600609" cy="260623"/>
              </a:xfrm>
              <a:custGeom>
                <a:avLst/>
                <a:gdLst/>
                <a:ahLst/>
                <a:cxnLst/>
                <a:rect l="l" t="t" r="r" b="b"/>
                <a:pathLst>
                  <a:path w="77720" h="12655" extrusionOk="0">
                    <a:moveTo>
                      <a:pt x="76492" y="1134"/>
                    </a:moveTo>
                    <a:lnTo>
                      <a:pt x="76492" y="9633"/>
                    </a:lnTo>
                    <a:cubicBezTo>
                      <a:pt x="74415" y="10577"/>
                      <a:pt x="59400" y="11427"/>
                      <a:pt x="38813" y="11427"/>
                    </a:cubicBezTo>
                    <a:cubicBezTo>
                      <a:pt x="18321" y="11427"/>
                      <a:pt x="3023" y="10577"/>
                      <a:pt x="1228" y="9633"/>
                    </a:cubicBezTo>
                    <a:lnTo>
                      <a:pt x="1228" y="1134"/>
                    </a:lnTo>
                    <a:close/>
                    <a:moveTo>
                      <a:pt x="567" y="1"/>
                    </a:moveTo>
                    <a:cubicBezTo>
                      <a:pt x="190" y="1"/>
                      <a:pt x="1" y="190"/>
                      <a:pt x="1" y="567"/>
                    </a:cubicBezTo>
                    <a:lnTo>
                      <a:pt x="1" y="9916"/>
                    </a:lnTo>
                    <a:cubicBezTo>
                      <a:pt x="1" y="10861"/>
                      <a:pt x="1" y="11427"/>
                      <a:pt x="11710" y="11994"/>
                    </a:cubicBezTo>
                    <a:cubicBezTo>
                      <a:pt x="18982" y="12655"/>
                      <a:pt x="28709" y="12655"/>
                      <a:pt x="38813" y="12655"/>
                    </a:cubicBezTo>
                    <a:cubicBezTo>
                      <a:pt x="49012" y="12655"/>
                      <a:pt x="58455" y="12655"/>
                      <a:pt x="65632" y="11994"/>
                    </a:cubicBezTo>
                    <a:cubicBezTo>
                      <a:pt x="77720" y="11427"/>
                      <a:pt x="77720" y="10861"/>
                      <a:pt x="77720" y="9916"/>
                    </a:cubicBezTo>
                    <a:lnTo>
                      <a:pt x="77720" y="567"/>
                    </a:lnTo>
                    <a:cubicBezTo>
                      <a:pt x="77720" y="1"/>
                      <a:pt x="77437" y="1"/>
                      <a:pt x="77153"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4479;p42">
                <a:extLst>
                  <a:ext uri="{FF2B5EF4-FFF2-40B4-BE49-F238E27FC236}">
                    <a16:creationId xmlns:a16="http://schemas.microsoft.com/office/drawing/2014/main" id="{ED96D1FD-6217-5DE2-FA55-6F336F15DD4C}"/>
                  </a:ext>
                </a:extLst>
              </p:cNvPr>
              <p:cNvSpPr/>
              <p:nvPr/>
            </p:nvSpPr>
            <p:spPr>
              <a:xfrm>
                <a:off x="1564586" y="4235082"/>
                <a:ext cx="1577274" cy="93375"/>
              </a:xfrm>
              <a:custGeom>
                <a:avLst/>
                <a:gdLst/>
                <a:ahLst/>
                <a:cxnLst/>
                <a:rect l="l" t="t" r="r" b="b"/>
                <a:pathLst>
                  <a:path w="76587" h="4534" extrusionOk="0">
                    <a:moveTo>
                      <a:pt x="38246" y="1"/>
                    </a:moveTo>
                    <a:cubicBezTo>
                      <a:pt x="16904" y="1"/>
                      <a:pt x="0" y="1134"/>
                      <a:pt x="0" y="2361"/>
                    </a:cubicBezTo>
                    <a:cubicBezTo>
                      <a:pt x="0" y="3306"/>
                      <a:pt x="16904" y="4533"/>
                      <a:pt x="38246" y="4533"/>
                    </a:cubicBezTo>
                    <a:cubicBezTo>
                      <a:pt x="59588" y="4533"/>
                      <a:pt x="76586" y="3306"/>
                      <a:pt x="76586" y="2361"/>
                    </a:cubicBezTo>
                    <a:cubicBezTo>
                      <a:pt x="76586" y="1134"/>
                      <a:pt x="59399" y="1"/>
                      <a:pt x="38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4480;p42">
                <a:extLst>
                  <a:ext uri="{FF2B5EF4-FFF2-40B4-BE49-F238E27FC236}">
                    <a16:creationId xmlns:a16="http://schemas.microsoft.com/office/drawing/2014/main" id="{2151BD33-E26A-64AA-3F96-468C4FCE750A}"/>
                  </a:ext>
                </a:extLst>
              </p:cNvPr>
              <p:cNvSpPr/>
              <p:nvPr/>
            </p:nvSpPr>
            <p:spPr>
              <a:xfrm>
                <a:off x="1552910" y="4221467"/>
                <a:ext cx="1600609" cy="118645"/>
              </a:xfrm>
              <a:custGeom>
                <a:avLst/>
                <a:gdLst/>
                <a:ahLst/>
                <a:cxnLst/>
                <a:rect l="l" t="t" r="r" b="b"/>
                <a:pathLst>
                  <a:path w="77720" h="5761" extrusionOk="0">
                    <a:moveTo>
                      <a:pt x="38813" y="1228"/>
                    </a:moveTo>
                    <a:cubicBezTo>
                      <a:pt x="57322" y="1228"/>
                      <a:pt x="71393" y="2172"/>
                      <a:pt x="75642" y="3022"/>
                    </a:cubicBezTo>
                    <a:cubicBezTo>
                      <a:pt x="71393" y="3589"/>
                      <a:pt x="57322" y="4533"/>
                      <a:pt x="38813" y="4533"/>
                    </a:cubicBezTo>
                    <a:cubicBezTo>
                      <a:pt x="20398" y="4533"/>
                      <a:pt x="6044" y="3589"/>
                      <a:pt x="2078" y="3022"/>
                    </a:cubicBezTo>
                    <a:cubicBezTo>
                      <a:pt x="6044" y="2172"/>
                      <a:pt x="20210" y="1228"/>
                      <a:pt x="38813" y="1228"/>
                    </a:cubicBezTo>
                    <a:close/>
                    <a:moveTo>
                      <a:pt x="38813" y="0"/>
                    </a:moveTo>
                    <a:cubicBezTo>
                      <a:pt x="28709" y="0"/>
                      <a:pt x="18982" y="378"/>
                      <a:pt x="11710" y="945"/>
                    </a:cubicBezTo>
                    <a:cubicBezTo>
                      <a:pt x="1" y="1511"/>
                      <a:pt x="1" y="2172"/>
                      <a:pt x="1" y="3022"/>
                    </a:cubicBezTo>
                    <a:cubicBezTo>
                      <a:pt x="1" y="3589"/>
                      <a:pt x="1" y="4250"/>
                      <a:pt x="11710" y="5194"/>
                    </a:cubicBezTo>
                    <a:cubicBezTo>
                      <a:pt x="18982" y="5478"/>
                      <a:pt x="28709" y="5761"/>
                      <a:pt x="38813" y="5761"/>
                    </a:cubicBezTo>
                    <a:cubicBezTo>
                      <a:pt x="49012" y="5761"/>
                      <a:pt x="58455" y="5478"/>
                      <a:pt x="65632" y="5194"/>
                    </a:cubicBezTo>
                    <a:cubicBezTo>
                      <a:pt x="77720" y="4250"/>
                      <a:pt x="77720" y="3589"/>
                      <a:pt x="77720" y="3022"/>
                    </a:cubicBezTo>
                    <a:cubicBezTo>
                      <a:pt x="77720" y="2172"/>
                      <a:pt x="77720" y="1511"/>
                      <a:pt x="65632" y="945"/>
                    </a:cubicBezTo>
                    <a:cubicBezTo>
                      <a:pt x="58455" y="378"/>
                      <a:pt x="49106" y="0"/>
                      <a:pt x="388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4481;p42">
                <a:extLst>
                  <a:ext uri="{FF2B5EF4-FFF2-40B4-BE49-F238E27FC236}">
                    <a16:creationId xmlns:a16="http://schemas.microsoft.com/office/drawing/2014/main" id="{290A35E5-9C2D-6EAF-55FC-2E86A1DD97B8}"/>
                  </a:ext>
                </a:extLst>
              </p:cNvPr>
              <p:cNvSpPr/>
              <p:nvPr/>
            </p:nvSpPr>
            <p:spPr>
              <a:xfrm>
                <a:off x="1745447" y="4246758"/>
                <a:ext cx="1209705" cy="56410"/>
              </a:xfrm>
              <a:custGeom>
                <a:avLst/>
                <a:gdLst/>
                <a:ahLst/>
                <a:cxnLst/>
                <a:rect l="l" t="t" r="r" b="b"/>
                <a:pathLst>
                  <a:path w="58739" h="2739" extrusionOk="0">
                    <a:moveTo>
                      <a:pt x="29464" y="0"/>
                    </a:moveTo>
                    <a:cubicBezTo>
                      <a:pt x="13221" y="0"/>
                      <a:pt x="1" y="567"/>
                      <a:pt x="1" y="1511"/>
                    </a:cubicBezTo>
                    <a:cubicBezTo>
                      <a:pt x="1" y="2078"/>
                      <a:pt x="13221" y="2739"/>
                      <a:pt x="29464" y="2739"/>
                    </a:cubicBezTo>
                    <a:cubicBezTo>
                      <a:pt x="45801" y="2739"/>
                      <a:pt x="58739" y="2078"/>
                      <a:pt x="58739" y="1511"/>
                    </a:cubicBezTo>
                    <a:cubicBezTo>
                      <a:pt x="58739" y="567"/>
                      <a:pt x="45518"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 name="Google Shape;4482;p42">
                <a:extLst>
                  <a:ext uri="{FF2B5EF4-FFF2-40B4-BE49-F238E27FC236}">
                    <a16:creationId xmlns:a16="http://schemas.microsoft.com/office/drawing/2014/main" id="{2B57FDD0-E597-4099-D4CD-F71C3D757604}"/>
                  </a:ext>
                </a:extLst>
              </p:cNvPr>
              <p:cNvSpPr/>
              <p:nvPr/>
            </p:nvSpPr>
            <p:spPr>
              <a:xfrm>
                <a:off x="1733791" y="4235082"/>
                <a:ext cx="1234973" cy="79763"/>
              </a:xfrm>
              <a:custGeom>
                <a:avLst/>
                <a:gdLst/>
                <a:ahLst/>
                <a:cxnLst/>
                <a:rect l="l" t="t" r="r" b="b"/>
                <a:pathLst>
                  <a:path w="59966" h="3873" extrusionOk="0">
                    <a:moveTo>
                      <a:pt x="30030" y="1134"/>
                    </a:moveTo>
                    <a:cubicBezTo>
                      <a:pt x="42401" y="1134"/>
                      <a:pt x="52128" y="1511"/>
                      <a:pt x="56283" y="2078"/>
                    </a:cubicBezTo>
                    <a:cubicBezTo>
                      <a:pt x="52128" y="2361"/>
                      <a:pt x="42401" y="2645"/>
                      <a:pt x="30030" y="2645"/>
                    </a:cubicBezTo>
                    <a:cubicBezTo>
                      <a:pt x="17754" y="2645"/>
                      <a:pt x="7838" y="2361"/>
                      <a:pt x="3589" y="2078"/>
                    </a:cubicBezTo>
                    <a:cubicBezTo>
                      <a:pt x="7838" y="1511"/>
                      <a:pt x="17470" y="1134"/>
                      <a:pt x="30030" y="1134"/>
                    </a:cubicBezTo>
                    <a:close/>
                    <a:moveTo>
                      <a:pt x="30030" y="1"/>
                    </a:moveTo>
                    <a:cubicBezTo>
                      <a:pt x="22003" y="1"/>
                      <a:pt x="14732" y="284"/>
                      <a:pt x="9066" y="284"/>
                    </a:cubicBezTo>
                    <a:cubicBezTo>
                      <a:pt x="0" y="850"/>
                      <a:pt x="0" y="1134"/>
                      <a:pt x="0" y="2078"/>
                    </a:cubicBezTo>
                    <a:cubicBezTo>
                      <a:pt x="0" y="2645"/>
                      <a:pt x="0" y="2928"/>
                      <a:pt x="9066" y="3589"/>
                    </a:cubicBezTo>
                    <a:cubicBezTo>
                      <a:pt x="14732" y="3872"/>
                      <a:pt x="22003" y="3872"/>
                      <a:pt x="30030" y="3872"/>
                    </a:cubicBezTo>
                    <a:cubicBezTo>
                      <a:pt x="38151" y="3872"/>
                      <a:pt x="45140" y="3872"/>
                      <a:pt x="50900" y="3589"/>
                    </a:cubicBezTo>
                    <a:cubicBezTo>
                      <a:pt x="59966" y="2928"/>
                      <a:pt x="59966" y="2645"/>
                      <a:pt x="59966" y="2078"/>
                    </a:cubicBezTo>
                    <a:cubicBezTo>
                      <a:pt x="59966" y="1134"/>
                      <a:pt x="59966" y="850"/>
                      <a:pt x="50900" y="284"/>
                    </a:cubicBezTo>
                    <a:cubicBezTo>
                      <a:pt x="45140" y="284"/>
                      <a:pt x="37963" y="1"/>
                      <a:pt x="3003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4483;p42">
                <a:extLst>
                  <a:ext uri="{FF2B5EF4-FFF2-40B4-BE49-F238E27FC236}">
                    <a16:creationId xmlns:a16="http://schemas.microsoft.com/office/drawing/2014/main" id="{F1E59BBE-07F3-8EBC-0A4A-3B3CB04BCF69}"/>
                  </a:ext>
                </a:extLst>
              </p:cNvPr>
              <p:cNvSpPr/>
              <p:nvPr/>
            </p:nvSpPr>
            <p:spPr>
              <a:xfrm>
                <a:off x="3048485" y="4289532"/>
                <a:ext cx="25310" cy="180902"/>
              </a:xfrm>
              <a:custGeom>
                <a:avLst/>
                <a:gdLst/>
                <a:ahLst/>
                <a:cxnLst/>
                <a:rect l="l" t="t" r="r" b="b"/>
                <a:pathLst>
                  <a:path w="1229" h="8784" extrusionOk="0">
                    <a:moveTo>
                      <a:pt x="567" y="1"/>
                    </a:moveTo>
                    <a:cubicBezTo>
                      <a:pt x="284" y="1"/>
                      <a:pt x="1" y="284"/>
                      <a:pt x="1" y="662"/>
                    </a:cubicBezTo>
                    <a:lnTo>
                      <a:pt x="1" y="8216"/>
                    </a:lnTo>
                    <a:cubicBezTo>
                      <a:pt x="1" y="8500"/>
                      <a:pt x="284" y="8783"/>
                      <a:pt x="567" y="8783"/>
                    </a:cubicBezTo>
                    <a:cubicBezTo>
                      <a:pt x="945" y="8783"/>
                      <a:pt x="1228" y="8500"/>
                      <a:pt x="1228" y="8216"/>
                    </a:cubicBezTo>
                    <a:lnTo>
                      <a:pt x="1228" y="662"/>
                    </a:lnTo>
                    <a:cubicBezTo>
                      <a:pt x="1228" y="284"/>
                      <a:pt x="945" y="1"/>
                      <a:pt x="56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4486;p42">
                <a:extLst>
                  <a:ext uri="{FF2B5EF4-FFF2-40B4-BE49-F238E27FC236}">
                    <a16:creationId xmlns:a16="http://schemas.microsoft.com/office/drawing/2014/main" id="{E0795E45-CE05-7EBC-A3B8-331BEB2F080C}"/>
                  </a:ext>
                </a:extLst>
              </p:cNvPr>
              <p:cNvSpPr/>
              <p:nvPr/>
            </p:nvSpPr>
            <p:spPr>
              <a:xfrm>
                <a:off x="2546721" y="4390671"/>
                <a:ext cx="23353" cy="136152"/>
              </a:xfrm>
              <a:custGeom>
                <a:avLst/>
                <a:gdLst/>
                <a:ahLst/>
                <a:cxnLst/>
                <a:rect l="l" t="t" r="r" b="b"/>
                <a:pathLst>
                  <a:path w="1134" h="6611" extrusionOk="0">
                    <a:moveTo>
                      <a:pt x="567" y="0"/>
                    </a:moveTo>
                    <a:cubicBezTo>
                      <a:pt x="284" y="0"/>
                      <a:pt x="1" y="284"/>
                      <a:pt x="1" y="567"/>
                    </a:cubicBezTo>
                    <a:lnTo>
                      <a:pt x="1" y="5950"/>
                    </a:lnTo>
                    <a:cubicBezTo>
                      <a:pt x="1" y="6233"/>
                      <a:pt x="284" y="6611"/>
                      <a:pt x="567" y="6611"/>
                    </a:cubicBezTo>
                    <a:cubicBezTo>
                      <a:pt x="850" y="6611"/>
                      <a:pt x="1134" y="6233"/>
                      <a:pt x="1134" y="5950"/>
                    </a:cubicBezTo>
                    <a:lnTo>
                      <a:pt x="1134" y="567"/>
                    </a:lnTo>
                    <a:cubicBezTo>
                      <a:pt x="1134" y="284"/>
                      <a:pt x="850" y="0"/>
                      <a:pt x="56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4487;p42">
                <a:extLst>
                  <a:ext uri="{FF2B5EF4-FFF2-40B4-BE49-F238E27FC236}">
                    <a16:creationId xmlns:a16="http://schemas.microsoft.com/office/drawing/2014/main" id="{625C73E4-AB13-1E61-6635-CB1E424CE9ED}"/>
                  </a:ext>
                </a:extLst>
              </p:cNvPr>
              <p:cNvSpPr/>
              <p:nvPr/>
            </p:nvSpPr>
            <p:spPr>
              <a:xfrm>
                <a:off x="2309450" y="4378995"/>
                <a:ext cx="25310" cy="159505"/>
              </a:xfrm>
              <a:custGeom>
                <a:avLst/>
                <a:gdLst/>
                <a:ahLst/>
                <a:cxnLst/>
                <a:rect l="l" t="t" r="r" b="b"/>
                <a:pathLst>
                  <a:path w="1229" h="7745" extrusionOk="0">
                    <a:moveTo>
                      <a:pt x="662" y="1"/>
                    </a:moveTo>
                    <a:cubicBezTo>
                      <a:pt x="284" y="1"/>
                      <a:pt x="1" y="284"/>
                      <a:pt x="1" y="567"/>
                    </a:cubicBezTo>
                    <a:lnTo>
                      <a:pt x="1" y="7178"/>
                    </a:lnTo>
                    <a:cubicBezTo>
                      <a:pt x="1" y="7461"/>
                      <a:pt x="284" y="7744"/>
                      <a:pt x="662" y="7744"/>
                    </a:cubicBezTo>
                    <a:cubicBezTo>
                      <a:pt x="945" y="7744"/>
                      <a:pt x="1228" y="7461"/>
                      <a:pt x="1228" y="7178"/>
                    </a:cubicBezTo>
                    <a:lnTo>
                      <a:pt x="1228" y="567"/>
                    </a:lnTo>
                    <a:cubicBezTo>
                      <a:pt x="1228" y="284"/>
                      <a:pt x="945" y="1"/>
                      <a:pt x="66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4490;p42">
                <a:extLst>
                  <a:ext uri="{FF2B5EF4-FFF2-40B4-BE49-F238E27FC236}">
                    <a16:creationId xmlns:a16="http://schemas.microsoft.com/office/drawing/2014/main" id="{AB7E0DCB-3D9A-EE8C-1E21-CA3E6FBA5E7A}"/>
                  </a:ext>
                </a:extLst>
              </p:cNvPr>
              <p:cNvSpPr/>
              <p:nvPr/>
            </p:nvSpPr>
            <p:spPr>
              <a:xfrm>
                <a:off x="2062459" y="4396501"/>
                <a:ext cx="25310" cy="122537"/>
              </a:xfrm>
              <a:custGeom>
                <a:avLst/>
                <a:gdLst/>
                <a:ahLst/>
                <a:cxnLst/>
                <a:rect l="l" t="t" r="r" b="b"/>
                <a:pathLst>
                  <a:path w="1229" h="5950" extrusionOk="0">
                    <a:moveTo>
                      <a:pt x="567" y="1"/>
                    </a:moveTo>
                    <a:cubicBezTo>
                      <a:pt x="0" y="1"/>
                      <a:pt x="0" y="284"/>
                      <a:pt x="0" y="567"/>
                    </a:cubicBezTo>
                    <a:lnTo>
                      <a:pt x="0" y="5383"/>
                    </a:lnTo>
                    <a:cubicBezTo>
                      <a:pt x="0" y="5667"/>
                      <a:pt x="0" y="5950"/>
                      <a:pt x="567" y="5950"/>
                    </a:cubicBezTo>
                    <a:cubicBezTo>
                      <a:pt x="850" y="5950"/>
                      <a:pt x="1228" y="5667"/>
                      <a:pt x="1228" y="5383"/>
                    </a:cubicBezTo>
                    <a:lnTo>
                      <a:pt x="1228" y="567"/>
                    </a:lnTo>
                    <a:cubicBezTo>
                      <a:pt x="1228" y="284"/>
                      <a:pt x="850" y="1"/>
                      <a:pt x="56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4491;p42">
                <a:extLst>
                  <a:ext uri="{FF2B5EF4-FFF2-40B4-BE49-F238E27FC236}">
                    <a16:creationId xmlns:a16="http://schemas.microsoft.com/office/drawing/2014/main" id="{C4BC5BAB-039E-6A5F-46DA-2AE778BCEE84}"/>
                  </a:ext>
                </a:extLst>
              </p:cNvPr>
              <p:cNvSpPr/>
              <p:nvPr/>
            </p:nvSpPr>
            <p:spPr>
              <a:xfrm>
                <a:off x="3036808" y="5289171"/>
                <a:ext cx="1575338" cy="243138"/>
              </a:xfrm>
              <a:custGeom>
                <a:avLst/>
                <a:gdLst/>
                <a:ahLst/>
                <a:cxnLst/>
                <a:rect l="l" t="t" r="r" b="b"/>
                <a:pathLst>
                  <a:path w="76493" h="11806" extrusionOk="0">
                    <a:moveTo>
                      <a:pt x="1" y="1"/>
                    </a:moveTo>
                    <a:lnTo>
                      <a:pt x="1" y="9633"/>
                    </a:lnTo>
                    <a:cubicBezTo>
                      <a:pt x="1" y="10861"/>
                      <a:pt x="17094" y="11805"/>
                      <a:pt x="38247" y="11805"/>
                    </a:cubicBezTo>
                    <a:cubicBezTo>
                      <a:pt x="59400" y="11805"/>
                      <a:pt x="76493" y="10861"/>
                      <a:pt x="76493" y="9633"/>
                    </a:cubicBezTo>
                    <a:lnTo>
                      <a:pt x="76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4492;p42">
                <a:extLst>
                  <a:ext uri="{FF2B5EF4-FFF2-40B4-BE49-F238E27FC236}">
                    <a16:creationId xmlns:a16="http://schemas.microsoft.com/office/drawing/2014/main" id="{19EB510C-7BB6-720C-842C-3DA6B7C8ED5A}"/>
                  </a:ext>
                </a:extLst>
              </p:cNvPr>
              <p:cNvSpPr/>
              <p:nvPr/>
            </p:nvSpPr>
            <p:spPr>
              <a:xfrm>
                <a:off x="3023196" y="5277515"/>
                <a:ext cx="1600630" cy="266453"/>
              </a:xfrm>
              <a:custGeom>
                <a:avLst/>
                <a:gdLst/>
                <a:ahLst/>
                <a:cxnLst/>
                <a:rect l="l" t="t" r="r" b="b"/>
                <a:pathLst>
                  <a:path w="77721" h="12938" extrusionOk="0">
                    <a:moveTo>
                      <a:pt x="76587" y="1134"/>
                    </a:moveTo>
                    <a:lnTo>
                      <a:pt x="76587" y="9916"/>
                    </a:lnTo>
                    <a:cubicBezTo>
                      <a:pt x="74509" y="10860"/>
                      <a:pt x="59400" y="11710"/>
                      <a:pt x="38908" y="11710"/>
                    </a:cubicBezTo>
                    <a:cubicBezTo>
                      <a:pt x="18416" y="11710"/>
                      <a:pt x="3306" y="10860"/>
                      <a:pt x="1229" y="9916"/>
                    </a:cubicBezTo>
                    <a:lnTo>
                      <a:pt x="1229" y="1134"/>
                    </a:lnTo>
                    <a:close/>
                    <a:moveTo>
                      <a:pt x="662" y="0"/>
                    </a:moveTo>
                    <a:cubicBezTo>
                      <a:pt x="379" y="0"/>
                      <a:pt x="1" y="284"/>
                      <a:pt x="1" y="567"/>
                    </a:cubicBezTo>
                    <a:lnTo>
                      <a:pt x="1" y="10199"/>
                    </a:lnTo>
                    <a:cubicBezTo>
                      <a:pt x="1" y="11144"/>
                      <a:pt x="1" y="11710"/>
                      <a:pt x="11805" y="12371"/>
                    </a:cubicBezTo>
                    <a:cubicBezTo>
                      <a:pt x="18982" y="12938"/>
                      <a:pt x="28614" y="12938"/>
                      <a:pt x="38908" y="12938"/>
                    </a:cubicBezTo>
                    <a:cubicBezTo>
                      <a:pt x="49107" y="12938"/>
                      <a:pt x="58739" y="12938"/>
                      <a:pt x="66010" y="12371"/>
                    </a:cubicBezTo>
                    <a:cubicBezTo>
                      <a:pt x="77720" y="11710"/>
                      <a:pt x="77720" y="11144"/>
                      <a:pt x="77720" y="10199"/>
                    </a:cubicBezTo>
                    <a:lnTo>
                      <a:pt x="77720" y="567"/>
                    </a:lnTo>
                    <a:cubicBezTo>
                      <a:pt x="77720" y="284"/>
                      <a:pt x="77437" y="0"/>
                      <a:pt x="77154"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4493;p42">
                <a:extLst>
                  <a:ext uri="{FF2B5EF4-FFF2-40B4-BE49-F238E27FC236}">
                    <a16:creationId xmlns:a16="http://schemas.microsoft.com/office/drawing/2014/main" id="{31405928-5BE3-4BBA-5AA9-FBB855D304D9}"/>
                  </a:ext>
                </a:extLst>
              </p:cNvPr>
              <p:cNvSpPr/>
              <p:nvPr/>
            </p:nvSpPr>
            <p:spPr>
              <a:xfrm>
                <a:off x="3036808" y="5246397"/>
                <a:ext cx="1575338" cy="91419"/>
              </a:xfrm>
              <a:custGeom>
                <a:avLst/>
                <a:gdLst/>
                <a:ahLst/>
                <a:cxnLst/>
                <a:rect l="l" t="t" r="r" b="b"/>
                <a:pathLst>
                  <a:path w="76493" h="4439" extrusionOk="0">
                    <a:moveTo>
                      <a:pt x="38247" y="0"/>
                    </a:moveTo>
                    <a:cubicBezTo>
                      <a:pt x="17094" y="0"/>
                      <a:pt x="1" y="1228"/>
                      <a:pt x="1" y="2078"/>
                    </a:cubicBezTo>
                    <a:cubicBezTo>
                      <a:pt x="1" y="3306"/>
                      <a:pt x="17094" y="4439"/>
                      <a:pt x="38247" y="4439"/>
                    </a:cubicBezTo>
                    <a:cubicBezTo>
                      <a:pt x="59400" y="4439"/>
                      <a:pt x="76493" y="3306"/>
                      <a:pt x="76493" y="2078"/>
                    </a:cubicBezTo>
                    <a:cubicBezTo>
                      <a:pt x="76493" y="1228"/>
                      <a:pt x="59306"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4494;p42">
                <a:extLst>
                  <a:ext uri="{FF2B5EF4-FFF2-40B4-BE49-F238E27FC236}">
                    <a16:creationId xmlns:a16="http://schemas.microsoft.com/office/drawing/2014/main" id="{61F99242-9408-B582-8BBA-4B69E78B28A3}"/>
                  </a:ext>
                </a:extLst>
              </p:cNvPr>
              <p:cNvSpPr/>
              <p:nvPr/>
            </p:nvSpPr>
            <p:spPr>
              <a:xfrm>
                <a:off x="3023196" y="5234717"/>
                <a:ext cx="1600630" cy="116710"/>
              </a:xfrm>
              <a:custGeom>
                <a:avLst/>
                <a:gdLst/>
                <a:ahLst/>
                <a:cxnLst/>
                <a:rect l="l" t="t" r="r" b="b"/>
                <a:pathLst>
                  <a:path w="77721" h="5667" extrusionOk="0">
                    <a:moveTo>
                      <a:pt x="38908" y="1134"/>
                    </a:moveTo>
                    <a:cubicBezTo>
                      <a:pt x="57511" y="1134"/>
                      <a:pt x="71771" y="2078"/>
                      <a:pt x="75643" y="2645"/>
                    </a:cubicBezTo>
                    <a:cubicBezTo>
                      <a:pt x="71771" y="3589"/>
                      <a:pt x="57511" y="4439"/>
                      <a:pt x="38908" y="4439"/>
                    </a:cubicBezTo>
                    <a:cubicBezTo>
                      <a:pt x="20210" y="4439"/>
                      <a:pt x="6045" y="3589"/>
                      <a:pt x="2173" y="2645"/>
                    </a:cubicBezTo>
                    <a:cubicBezTo>
                      <a:pt x="6045" y="2078"/>
                      <a:pt x="20493" y="1134"/>
                      <a:pt x="38908" y="1134"/>
                    </a:cubicBezTo>
                    <a:close/>
                    <a:moveTo>
                      <a:pt x="38908" y="1"/>
                    </a:moveTo>
                    <a:cubicBezTo>
                      <a:pt x="28614" y="1"/>
                      <a:pt x="18982" y="284"/>
                      <a:pt x="11805" y="851"/>
                    </a:cubicBezTo>
                    <a:cubicBezTo>
                      <a:pt x="1" y="1417"/>
                      <a:pt x="1" y="2078"/>
                      <a:pt x="1" y="2645"/>
                    </a:cubicBezTo>
                    <a:cubicBezTo>
                      <a:pt x="1" y="3589"/>
                      <a:pt x="1" y="4156"/>
                      <a:pt x="11805" y="4723"/>
                    </a:cubicBezTo>
                    <a:cubicBezTo>
                      <a:pt x="18982" y="5384"/>
                      <a:pt x="28614" y="5667"/>
                      <a:pt x="38908" y="5667"/>
                    </a:cubicBezTo>
                    <a:cubicBezTo>
                      <a:pt x="49107" y="5667"/>
                      <a:pt x="58739" y="5384"/>
                      <a:pt x="66010" y="4723"/>
                    </a:cubicBezTo>
                    <a:cubicBezTo>
                      <a:pt x="77720" y="4156"/>
                      <a:pt x="77720" y="3589"/>
                      <a:pt x="77720" y="2645"/>
                    </a:cubicBezTo>
                    <a:cubicBezTo>
                      <a:pt x="77720" y="2078"/>
                      <a:pt x="77720" y="1417"/>
                      <a:pt x="66010" y="851"/>
                    </a:cubicBezTo>
                    <a:cubicBezTo>
                      <a:pt x="58739" y="284"/>
                      <a:pt x="49201" y="1"/>
                      <a:pt x="3890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4495;p42">
                <a:extLst>
                  <a:ext uri="{FF2B5EF4-FFF2-40B4-BE49-F238E27FC236}">
                    <a16:creationId xmlns:a16="http://schemas.microsoft.com/office/drawing/2014/main" id="{C045EB11-F4DC-24EC-F88A-F5E7F1E4588D}"/>
                  </a:ext>
                </a:extLst>
              </p:cNvPr>
              <p:cNvSpPr/>
              <p:nvPr/>
            </p:nvSpPr>
            <p:spPr>
              <a:xfrm>
                <a:off x="3215734" y="5258074"/>
                <a:ext cx="1215552" cy="56410"/>
              </a:xfrm>
              <a:custGeom>
                <a:avLst/>
                <a:gdLst/>
                <a:ahLst/>
                <a:cxnLst/>
                <a:rect l="l" t="t" r="r" b="b"/>
                <a:pathLst>
                  <a:path w="59023" h="2739" extrusionOk="0">
                    <a:moveTo>
                      <a:pt x="29559" y="0"/>
                    </a:moveTo>
                    <a:cubicBezTo>
                      <a:pt x="13316" y="0"/>
                      <a:pt x="1" y="661"/>
                      <a:pt x="1" y="1511"/>
                    </a:cubicBezTo>
                    <a:cubicBezTo>
                      <a:pt x="1" y="2078"/>
                      <a:pt x="13316" y="2739"/>
                      <a:pt x="29559" y="2739"/>
                    </a:cubicBezTo>
                    <a:cubicBezTo>
                      <a:pt x="45801" y="2739"/>
                      <a:pt x="59022" y="2078"/>
                      <a:pt x="59022" y="1511"/>
                    </a:cubicBezTo>
                    <a:cubicBezTo>
                      <a:pt x="59022" y="661"/>
                      <a:pt x="45801" y="0"/>
                      <a:pt x="29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4496;p42">
                <a:extLst>
                  <a:ext uri="{FF2B5EF4-FFF2-40B4-BE49-F238E27FC236}">
                    <a16:creationId xmlns:a16="http://schemas.microsoft.com/office/drawing/2014/main" id="{49F2E54E-82FB-54D6-3BE8-FA3991669BB0}"/>
                  </a:ext>
                </a:extLst>
              </p:cNvPr>
              <p:cNvSpPr/>
              <p:nvPr/>
            </p:nvSpPr>
            <p:spPr>
              <a:xfrm>
                <a:off x="3204078" y="5246397"/>
                <a:ext cx="1240823" cy="79763"/>
              </a:xfrm>
              <a:custGeom>
                <a:avLst/>
                <a:gdLst/>
                <a:ahLst/>
                <a:cxnLst/>
                <a:rect l="l" t="t" r="r" b="b"/>
                <a:pathLst>
                  <a:path w="60250" h="3873" extrusionOk="0">
                    <a:moveTo>
                      <a:pt x="30125" y="1228"/>
                    </a:moveTo>
                    <a:cubicBezTo>
                      <a:pt x="42779" y="1228"/>
                      <a:pt x="52128" y="1511"/>
                      <a:pt x="56661" y="2078"/>
                    </a:cubicBezTo>
                    <a:cubicBezTo>
                      <a:pt x="52128" y="2361"/>
                      <a:pt x="42779" y="2645"/>
                      <a:pt x="30125" y="2645"/>
                    </a:cubicBezTo>
                    <a:cubicBezTo>
                      <a:pt x="17471" y="2645"/>
                      <a:pt x="8122" y="2361"/>
                      <a:pt x="3589" y="2078"/>
                    </a:cubicBezTo>
                    <a:cubicBezTo>
                      <a:pt x="8122" y="1511"/>
                      <a:pt x="17471" y="1228"/>
                      <a:pt x="30125" y="1228"/>
                    </a:cubicBezTo>
                    <a:close/>
                    <a:moveTo>
                      <a:pt x="30125" y="0"/>
                    </a:moveTo>
                    <a:cubicBezTo>
                      <a:pt x="22287" y="0"/>
                      <a:pt x="14732" y="284"/>
                      <a:pt x="9349" y="284"/>
                    </a:cubicBezTo>
                    <a:cubicBezTo>
                      <a:pt x="0" y="850"/>
                      <a:pt x="0" y="1228"/>
                      <a:pt x="0" y="2078"/>
                    </a:cubicBezTo>
                    <a:cubicBezTo>
                      <a:pt x="0" y="2645"/>
                      <a:pt x="0" y="3022"/>
                      <a:pt x="9349" y="3589"/>
                    </a:cubicBezTo>
                    <a:cubicBezTo>
                      <a:pt x="14732" y="3872"/>
                      <a:pt x="22287" y="3872"/>
                      <a:pt x="30125" y="3872"/>
                    </a:cubicBezTo>
                    <a:cubicBezTo>
                      <a:pt x="37868" y="3872"/>
                      <a:pt x="45423" y="3872"/>
                      <a:pt x="50900" y="3589"/>
                    </a:cubicBezTo>
                    <a:cubicBezTo>
                      <a:pt x="60249" y="3022"/>
                      <a:pt x="60249" y="2645"/>
                      <a:pt x="60249" y="2078"/>
                    </a:cubicBezTo>
                    <a:cubicBezTo>
                      <a:pt x="60249" y="1228"/>
                      <a:pt x="60249" y="850"/>
                      <a:pt x="50900" y="284"/>
                    </a:cubicBezTo>
                    <a:cubicBezTo>
                      <a:pt x="45423" y="284"/>
                      <a:pt x="37963" y="0"/>
                      <a:pt x="30125"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4505;p42">
                <a:extLst>
                  <a:ext uri="{FF2B5EF4-FFF2-40B4-BE49-F238E27FC236}">
                    <a16:creationId xmlns:a16="http://schemas.microsoft.com/office/drawing/2014/main" id="{57F31D4B-0B35-F394-BA8D-0B81779B34D0}"/>
                  </a:ext>
                </a:extLst>
              </p:cNvPr>
              <p:cNvSpPr/>
              <p:nvPr/>
            </p:nvSpPr>
            <p:spPr>
              <a:xfrm>
                <a:off x="3085432" y="5090804"/>
                <a:ext cx="1575338" cy="241182"/>
              </a:xfrm>
              <a:custGeom>
                <a:avLst/>
                <a:gdLst/>
                <a:ahLst/>
                <a:cxnLst/>
                <a:rect l="l" t="t" r="r" b="b"/>
                <a:pathLst>
                  <a:path w="76493" h="11711" extrusionOk="0">
                    <a:moveTo>
                      <a:pt x="1" y="1"/>
                    </a:moveTo>
                    <a:lnTo>
                      <a:pt x="1" y="9633"/>
                    </a:lnTo>
                    <a:cubicBezTo>
                      <a:pt x="1" y="10861"/>
                      <a:pt x="17188" y="11711"/>
                      <a:pt x="38247" y="11711"/>
                    </a:cubicBezTo>
                    <a:cubicBezTo>
                      <a:pt x="59305" y="11711"/>
                      <a:pt x="76492" y="10861"/>
                      <a:pt x="76492" y="9633"/>
                    </a:cubicBezTo>
                    <a:lnTo>
                      <a:pt x="764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4506;p42">
                <a:extLst>
                  <a:ext uri="{FF2B5EF4-FFF2-40B4-BE49-F238E27FC236}">
                    <a16:creationId xmlns:a16="http://schemas.microsoft.com/office/drawing/2014/main" id="{D86D3056-527A-349C-3F17-2EFBB1428F60}"/>
                  </a:ext>
                </a:extLst>
              </p:cNvPr>
              <p:cNvSpPr/>
              <p:nvPr/>
            </p:nvSpPr>
            <p:spPr>
              <a:xfrm>
                <a:off x="3073776" y="5077192"/>
                <a:ext cx="1600609" cy="268409"/>
              </a:xfrm>
              <a:custGeom>
                <a:avLst/>
                <a:gdLst/>
                <a:ahLst/>
                <a:cxnLst/>
                <a:rect l="l" t="t" r="r" b="b"/>
                <a:pathLst>
                  <a:path w="77720" h="13033" extrusionOk="0">
                    <a:moveTo>
                      <a:pt x="76492" y="1228"/>
                    </a:moveTo>
                    <a:lnTo>
                      <a:pt x="76492" y="10011"/>
                    </a:lnTo>
                    <a:cubicBezTo>
                      <a:pt x="74414" y="10861"/>
                      <a:pt x="59399" y="11805"/>
                      <a:pt x="38813" y="11805"/>
                    </a:cubicBezTo>
                    <a:cubicBezTo>
                      <a:pt x="18320" y="11805"/>
                      <a:pt x="2928" y="10861"/>
                      <a:pt x="1133" y="10011"/>
                    </a:cubicBezTo>
                    <a:lnTo>
                      <a:pt x="1133" y="1228"/>
                    </a:lnTo>
                    <a:close/>
                    <a:moveTo>
                      <a:pt x="567" y="1"/>
                    </a:moveTo>
                    <a:cubicBezTo>
                      <a:pt x="283" y="1"/>
                      <a:pt x="0" y="378"/>
                      <a:pt x="0" y="662"/>
                    </a:cubicBezTo>
                    <a:lnTo>
                      <a:pt x="0" y="10294"/>
                    </a:lnTo>
                    <a:cubicBezTo>
                      <a:pt x="0" y="10861"/>
                      <a:pt x="0" y="11522"/>
                      <a:pt x="11710" y="12372"/>
                    </a:cubicBezTo>
                    <a:cubicBezTo>
                      <a:pt x="18981" y="12655"/>
                      <a:pt x="28614" y="13033"/>
                      <a:pt x="38813" y="13033"/>
                    </a:cubicBezTo>
                    <a:cubicBezTo>
                      <a:pt x="49012" y="13033"/>
                      <a:pt x="58738" y="12655"/>
                      <a:pt x="65915" y="12372"/>
                    </a:cubicBezTo>
                    <a:cubicBezTo>
                      <a:pt x="77719" y="11522"/>
                      <a:pt x="77719" y="10861"/>
                      <a:pt x="77719" y="10294"/>
                    </a:cubicBezTo>
                    <a:lnTo>
                      <a:pt x="77719" y="662"/>
                    </a:lnTo>
                    <a:cubicBezTo>
                      <a:pt x="77719" y="378"/>
                      <a:pt x="77436" y="1"/>
                      <a:pt x="7705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4507;p42">
                <a:extLst>
                  <a:ext uri="{FF2B5EF4-FFF2-40B4-BE49-F238E27FC236}">
                    <a16:creationId xmlns:a16="http://schemas.microsoft.com/office/drawing/2014/main" id="{95B4B85E-802E-D7B9-2788-C215C1C46CB8}"/>
                  </a:ext>
                </a:extLst>
              </p:cNvPr>
              <p:cNvSpPr/>
              <p:nvPr/>
            </p:nvSpPr>
            <p:spPr>
              <a:xfrm>
                <a:off x="3085432" y="5048031"/>
                <a:ext cx="1575338" cy="87527"/>
              </a:xfrm>
              <a:custGeom>
                <a:avLst/>
                <a:gdLst/>
                <a:ahLst/>
                <a:cxnLst/>
                <a:rect l="l" t="t" r="r" b="b"/>
                <a:pathLst>
                  <a:path w="76493" h="4250" extrusionOk="0">
                    <a:moveTo>
                      <a:pt x="38247" y="0"/>
                    </a:moveTo>
                    <a:cubicBezTo>
                      <a:pt x="17188" y="0"/>
                      <a:pt x="1" y="850"/>
                      <a:pt x="1" y="2078"/>
                    </a:cubicBezTo>
                    <a:cubicBezTo>
                      <a:pt x="1" y="3305"/>
                      <a:pt x="17188" y="4250"/>
                      <a:pt x="38247" y="4250"/>
                    </a:cubicBezTo>
                    <a:cubicBezTo>
                      <a:pt x="59305" y="4250"/>
                      <a:pt x="76492" y="3305"/>
                      <a:pt x="76492" y="2078"/>
                    </a:cubicBezTo>
                    <a:cubicBezTo>
                      <a:pt x="76492"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4508;p42">
                <a:extLst>
                  <a:ext uri="{FF2B5EF4-FFF2-40B4-BE49-F238E27FC236}">
                    <a16:creationId xmlns:a16="http://schemas.microsoft.com/office/drawing/2014/main" id="{29042C26-E8AF-0D0F-4652-7A933BF5BCDA}"/>
                  </a:ext>
                </a:extLst>
              </p:cNvPr>
              <p:cNvSpPr/>
              <p:nvPr/>
            </p:nvSpPr>
            <p:spPr>
              <a:xfrm>
                <a:off x="3073776" y="5034416"/>
                <a:ext cx="1600609" cy="112816"/>
              </a:xfrm>
              <a:custGeom>
                <a:avLst/>
                <a:gdLst/>
                <a:ahLst/>
                <a:cxnLst/>
                <a:rect l="l" t="t" r="r" b="b"/>
                <a:pathLst>
                  <a:path w="77720" h="5478" extrusionOk="0">
                    <a:moveTo>
                      <a:pt x="38813" y="1228"/>
                    </a:moveTo>
                    <a:cubicBezTo>
                      <a:pt x="57227" y="1228"/>
                      <a:pt x="71676" y="1794"/>
                      <a:pt x="75642" y="2739"/>
                    </a:cubicBezTo>
                    <a:cubicBezTo>
                      <a:pt x="71676" y="3589"/>
                      <a:pt x="57227" y="4250"/>
                      <a:pt x="38813" y="4250"/>
                    </a:cubicBezTo>
                    <a:cubicBezTo>
                      <a:pt x="20492" y="4250"/>
                      <a:pt x="6044" y="3589"/>
                      <a:pt x="2078" y="2739"/>
                    </a:cubicBezTo>
                    <a:cubicBezTo>
                      <a:pt x="6044" y="1794"/>
                      <a:pt x="20209" y="1228"/>
                      <a:pt x="38813" y="1228"/>
                    </a:cubicBezTo>
                    <a:close/>
                    <a:moveTo>
                      <a:pt x="38813" y="0"/>
                    </a:moveTo>
                    <a:cubicBezTo>
                      <a:pt x="28614" y="0"/>
                      <a:pt x="18981" y="283"/>
                      <a:pt x="11710" y="661"/>
                    </a:cubicBezTo>
                    <a:cubicBezTo>
                      <a:pt x="0" y="1228"/>
                      <a:pt x="0" y="2078"/>
                      <a:pt x="0" y="2739"/>
                    </a:cubicBezTo>
                    <a:cubicBezTo>
                      <a:pt x="0" y="3305"/>
                      <a:pt x="0" y="4250"/>
                      <a:pt x="11710" y="4911"/>
                    </a:cubicBezTo>
                    <a:cubicBezTo>
                      <a:pt x="18887" y="5194"/>
                      <a:pt x="28614" y="5477"/>
                      <a:pt x="38813" y="5477"/>
                    </a:cubicBezTo>
                    <a:cubicBezTo>
                      <a:pt x="49012" y="5477"/>
                      <a:pt x="58738" y="5194"/>
                      <a:pt x="65915" y="4911"/>
                    </a:cubicBezTo>
                    <a:cubicBezTo>
                      <a:pt x="77719" y="4250"/>
                      <a:pt x="77719" y="3305"/>
                      <a:pt x="77719" y="2739"/>
                    </a:cubicBezTo>
                    <a:cubicBezTo>
                      <a:pt x="77719" y="2078"/>
                      <a:pt x="77719" y="1228"/>
                      <a:pt x="65915" y="661"/>
                    </a:cubicBezTo>
                    <a:cubicBezTo>
                      <a:pt x="58738" y="283"/>
                      <a:pt x="49106" y="0"/>
                      <a:pt x="388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4509;p42">
                <a:extLst>
                  <a:ext uri="{FF2B5EF4-FFF2-40B4-BE49-F238E27FC236}">
                    <a16:creationId xmlns:a16="http://schemas.microsoft.com/office/drawing/2014/main" id="{22024916-387C-93DE-455E-66D73FDBCDA6}"/>
                  </a:ext>
                </a:extLst>
              </p:cNvPr>
              <p:cNvSpPr/>
              <p:nvPr/>
            </p:nvSpPr>
            <p:spPr>
              <a:xfrm>
                <a:off x="3266314" y="5053857"/>
                <a:ext cx="1207746" cy="62257"/>
              </a:xfrm>
              <a:custGeom>
                <a:avLst/>
                <a:gdLst/>
                <a:ahLst/>
                <a:cxnLst/>
                <a:rect l="l" t="t" r="r" b="b"/>
                <a:pathLst>
                  <a:path w="58644" h="3023" extrusionOk="0">
                    <a:moveTo>
                      <a:pt x="29464" y="0"/>
                    </a:moveTo>
                    <a:cubicBezTo>
                      <a:pt x="13221" y="0"/>
                      <a:pt x="0" y="850"/>
                      <a:pt x="0" y="1511"/>
                    </a:cubicBezTo>
                    <a:cubicBezTo>
                      <a:pt x="0" y="2361"/>
                      <a:pt x="13221" y="3022"/>
                      <a:pt x="29464" y="3022"/>
                    </a:cubicBezTo>
                    <a:cubicBezTo>
                      <a:pt x="45801" y="3022"/>
                      <a:pt x="58644" y="2361"/>
                      <a:pt x="58644" y="1511"/>
                    </a:cubicBezTo>
                    <a:cubicBezTo>
                      <a:pt x="58644" y="850"/>
                      <a:pt x="45801"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4510;p42">
                <a:extLst>
                  <a:ext uri="{FF2B5EF4-FFF2-40B4-BE49-F238E27FC236}">
                    <a16:creationId xmlns:a16="http://schemas.microsoft.com/office/drawing/2014/main" id="{7747892A-3C7C-3F2F-9518-E5513FA75C72}"/>
                  </a:ext>
                </a:extLst>
              </p:cNvPr>
              <p:cNvSpPr/>
              <p:nvPr/>
            </p:nvSpPr>
            <p:spPr>
              <a:xfrm>
                <a:off x="3254637" y="5040245"/>
                <a:ext cx="1233037" cy="89484"/>
              </a:xfrm>
              <a:custGeom>
                <a:avLst/>
                <a:gdLst/>
                <a:ahLst/>
                <a:cxnLst/>
                <a:rect l="l" t="t" r="r" b="b"/>
                <a:pathLst>
                  <a:path w="59872" h="4345" extrusionOk="0">
                    <a:moveTo>
                      <a:pt x="30031" y="1228"/>
                    </a:moveTo>
                    <a:cubicBezTo>
                      <a:pt x="42401" y="1228"/>
                      <a:pt x="52034" y="1795"/>
                      <a:pt x="56567" y="2172"/>
                    </a:cubicBezTo>
                    <a:cubicBezTo>
                      <a:pt x="52034" y="2456"/>
                      <a:pt x="42401" y="3022"/>
                      <a:pt x="30031" y="3022"/>
                    </a:cubicBezTo>
                    <a:cubicBezTo>
                      <a:pt x="17660" y="3022"/>
                      <a:pt x="8027" y="2456"/>
                      <a:pt x="3589" y="2172"/>
                    </a:cubicBezTo>
                    <a:cubicBezTo>
                      <a:pt x="8027" y="1795"/>
                      <a:pt x="17376" y="1228"/>
                      <a:pt x="30031" y="1228"/>
                    </a:cubicBezTo>
                    <a:close/>
                    <a:moveTo>
                      <a:pt x="30031" y="0"/>
                    </a:moveTo>
                    <a:cubicBezTo>
                      <a:pt x="22193" y="0"/>
                      <a:pt x="14732" y="378"/>
                      <a:pt x="9350" y="661"/>
                    </a:cubicBezTo>
                    <a:cubicBezTo>
                      <a:pt x="1" y="945"/>
                      <a:pt x="1" y="1511"/>
                      <a:pt x="1" y="2172"/>
                    </a:cubicBezTo>
                    <a:cubicBezTo>
                      <a:pt x="1" y="2739"/>
                      <a:pt x="1" y="3306"/>
                      <a:pt x="9350" y="3683"/>
                    </a:cubicBezTo>
                    <a:cubicBezTo>
                      <a:pt x="14732" y="3967"/>
                      <a:pt x="22193" y="4344"/>
                      <a:pt x="30031" y="4344"/>
                    </a:cubicBezTo>
                    <a:cubicBezTo>
                      <a:pt x="37869" y="4344"/>
                      <a:pt x="45140" y="3967"/>
                      <a:pt x="50901" y="3683"/>
                    </a:cubicBezTo>
                    <a:cubicBezTo>
                      <a:pt x="59872" y="3306"/>
                      <a:pt x="59872" y="2739"/>
                      <a:pt x="59872" y="2172"/>
                    </a:cubicBezTo>
                    <a:cubicBezTo>
                      <a:pt x="59872" y="1511"/>
                      <a:pt x="59872" y="945"/>
                      <a:pt x="50901" y="661"/>
                    </a:cubicBezTo>
                    <a:cubicBezTo>
                      <a:pt x="45140" y="378"/>
                      <a:pt x="37963" y="0"/>
                      <a:pt x="3003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4519;p42">
                <a:extLst>
                  <a:ext uri="{FF2B5EF4-FFF2-40B4-BE49-F238E27FC236}">
                    <a16:creationId xmlns:a16="http://schemas.microsoft.com/office/drawing/2014/main" id="{6079C5EC-6E58-7629-7D20-EF676DBE884F}"/>
                  </a:ext>
                </a:extLst>
              </p:cNvPr>
              <p:cNvSpPr/>
              <p:nvPr/>
            </p:nvSpPr>
            <p:spPr>
              <a:xfrm>
                <a:off x="3110724" y="4886608"/>
                <a:ext cx="1575338" cy="241161"/>
              </a:xfrm>
              <a:custGeom>
                <a:avLst/>
                <a:gdLst/>
                <a:ahLst/>
                <a:cxnLst/>
                <a:rect l="l" t="t" r="r" b="b"/>
                <a:pathLst>
                  <a:path w="76493" h="11710" extrusionOk="0">
                    <a:moveTo>
                      <a:pt x="0" y="0"/>
                    </a:moveTo>
                    <a:lnTo>
                      <a:pt x="0" y="9632"/>
                    </a:lnTo>
                    <a:cubicBezTo>
                      <a:pt x="0" y="10766"/>
                      <a:pt x="17187" y="11710"/>
                      <a:pt x="38246" y="11710"/>
                    </a:cubicBezTo>
                    <a:cubicBezTo>
                      <a:pt x="59400" y="11710"/>
                      <a:pt x="76492" y="10766"/>
                      <a:pt x="76492" y="9632"/>
                    </a:cubicBezTo>
                    <a:lnTo>
                      <a:pt x="76492"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4520;p42">
                <a:extLst>
                  <a:ext uri="{FF2B5EF4-FFF2-40B4-BE49-F238E27FC236}">
                    <a16:creationId xmlns:a16="http://schemas.microsoft.com/office/drawing/2014/main" id="{5174A4CD-6278-6706-99EC-9D6090CCECAD}"/>
                  </a:ext>
                </a:extLst>
              </p:cNvPr>
              <p:cNvSpPr/>
              <p:nvPr/>
            </p:nvSpPr>
            <p:spPr>
              <a:xfrm>
                <a:off x="3097109" y="4872997"/>
                <a:ext cx="1600609" cy="266453"/>
              </a:xfrm>
              <a:custGeom>
                <a:avLst/>
                <a:gdLst/>
                <a:ahLst/>
                <a:cxnLst/>
                <a:rect l="l" t="t" r="r" b="b"/>
                <a:pathLst>
                  <a:path w="77720" h="12938" extrusionOk="0">
                    <a:moveTo>
                      <a:pt x="76586" y="1228"/>
                    </a:moveTo>
                    <a:lnTo>
                      <a:pt x="76586" y="9916"/>
                    </a:lnTo>
                    <a:cubicBezTo>
                      <a:pt x="74792" y="10860"/>
                      <a:pt x="59399" y="11804"/>
                      <a:pt x="38907" y="11804"/>
                    </a:cubicBezTo>
                    <a:cubicBezTo>
                      <a:pt x="18415" y="11804"/>
                      <a:pt x="3306" y="10860"/>
                      <a:pt x="1228" y="9916"/>
                    </a:cubicBezTo>
                    <a:lnTo>
                      <a:pt x="1228" y="1228"/>
                    </a:lnTo>
                    <a:close/>
                    <a:moveTo>
                      <a:pt x="661" y="94"/>
                    </a:moveTo>
                    <a:cubicBezTo>
                      <a:pt x="378" y="94"/>
                      <a:pt x="0" y="378"/>
                      <a:pt x="0" y="661"/>
                    </a:cubicBezTo>
                    <a:lnTo>
                      <a:pt x="0" y="10293"/>
                    </a:lnTo>
                    <a:cubicBezTo>
                      <a:pt x="0" y="10860"/>
                      <a:pt x="0" y="11804"/>
                      <a:pt x="11805" y="12371"/>
                    </a:cubicBezTo>
                    <a:cubicBezTo>
                      <a:pt x="19076" y="12654"/>
                      <a:pt x="28708" y="12938"/>
                      <a:pt x="38907" y="12938"/>
                    </a:cubicBezTo>
                    <a:cubicBezTo>
                      <a:pt x="49201" y="12938"/>
                      <a:pt x="58833" y="12654"/>
                      <a:pt x="66104" y="12371"/>
                    </a:cubicBezTo>
                    <a:cubicBezTo>
                      <a:pt x="77720" y="11710"/>
                      <a:pt x="77720" y="10860"/>
                      <a:pt x="77720" y="10293"/>
                    </a:cubicBezTo>
                    <a:lnTo>
                      <a:pt x="77720" y="661"/>
                    </a:lnTo>
                    <a:cubicBezTo>
                      <a:pt x="77720" y="378"/>
                      <a:pt x="77436" y="0"/>
                      <a:pt x="7715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4521;p42">
                <a:extLst>
                  <a:ext uri="{FF2B5EF4-FFF2-40B4-BE49-F238E27FC236}">
                    <a16:creationId xmlns:a16="http://schemas.microsoft.com/office/drawing/2014/main" id="{12E59759-6D8D-2D91-16C8-3C6638A78CCE}"/>
                  </a:ext>
                </a:extLst>
              </p:cNvPr>
              <p:cNvSpPr/>
              <p:nvPr/>
            </p:nvSpPr>
            <p:spPr>
              <a:xfrm>
                <a:off x="3110724" y="4841879"/>
                <a:ext cx="1575338" cy="87527"/>
              </a:xfrm>
              <a:custGeom>
                <a:avLst/>
                <a:gdLst/>
                <a:ahLst/>
                <a:cxnLst/>
                <a:rect l="l" t="t" r="r" b="b"/>
                <a:pathLst>
                  <a:path w="76493" h="4250" extrusionOk="0">
                    <a:moveTo>
                      <a:pt x="38246" y="0"/>
                    </a:moveTo>
                    <a:cubicBezTo>
                      <a:pt x="17187" y="0"/>
                      <a:pt x="0" y="944"/>
                      <a:pt x="0" y="2172"/>
                    </a:cubicBezTo>
                    <a:cubicBezTo>
                      <a:pt x="0" y="3400"/>
                      <a:pt x="17187" y="4250"/>
                      <a:pt x="38246" y="4250"/>
                    </a:cubicBezTo>
                    <a:cubicBezTo>
                      <a:pt x="59400" y="4250"/>
                      <a:pt x="76492" y="3400"/>
                      <a:pt x="76492" y="2172"/>
                    </a:cubicBezTo>
                    <a:cubicBezTo>
                      <a:pt x="76492" y="944"/>
                      <a:pt x="59400" y="0"/>
                      <a:pt x="38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4522;p42">
                <a:extLst>
                  <a:ext uri="{FF2B5EF4-FFF2-40B4-BE49-F238E27FC236}">
                    <a16:creationId xmlns:a16="http://schemas.microsoft.com/office/drawing/2014/main" id="{741916C8-AA05-ACD6-14DB-3A05ECC1BB99}"/>
                  </a:ext>
                </a:extLst>
              </p:cNvPr>
              <p:cNvSpPr/>
              <p:nvPr/>
            </p:nvSpPr>
            <p:spPr>
              <a:xfrm>
                <a:off x="3097109" y="4830202"/>
                <a:ext cx="1600609" cy="112816"/>
              </a:xfrm>
              <a:custGeom>
                <a:avLst/>
                <a:gdLst/>
                <a:ahLst/>
                <a:cxnLst/>
                <a:rect l="l" t="t" r="r" b="b"/>
                <a:pathLst>
                  <a:path w="77720" h="5478" extrusionOk="0">
                    <a:moveTo>
                      <a:pt x="38907" y="1134"/>
                    </a:moveTo>
                    <a:cubicBezTo>
                      <a:pt x="57605" y="1134"/>
                      <a:pt x="71770" y="2172"/>
                      <a:pt x="75642" y="2739"/>
                    </a:cubicBezTo>
                    <a:cubicBezTo>
                      <a:pt x="71770" y="3589"/>
                      <a:pt x="57605" y="4250"/>
                      <a:pt x="38907" y="4250"/>
                    </a:cubicBezTo>
                    <a:cubicBezTo>
                      <a:pt x="20209" y="4250"/>
                      <a:pt x="6422" y="3589"/>
                      <a:pt x="2172" y="2739"/>
                    </a:cubicBezTo>
                    <a:cubicBezTo>
                      <a:pt x="6422" y="2078"/>
                      <a:pt x="20587" y="1134"/>
                      <a:pt x="38907" y="1134"/>
                    </a:cubicBezTo>
                    <a:close/>
                    <a:moveTo>
                      <a:pt x="38907" y="0"/>
                    </a:moveTo>
                    <a:cubicBezTo>
                      <a:pt x="28708" y="0"/>
                      <a:pt x="19076" y="284"/>
                      <a:pt x="11805" y="567"/>
                    </a:cubicBezTo>
                    <a:cubicBezTo>
                      <a:pt x="0" y="1134"/>
                      <a:pt x="0" y="2172"/>
                      <a:pt x="0" y="2739"/>
                    </a:cubicBezTo>
                    <a:cubicBezTo>
                      <a:pt x="0" y="3589"/>
                      <a:pt x="0" y="4250"/>
                      <a:pt x="11805" y="4817"/>
                    </a:cubicBezTo>
                    <a:cubicBezTo>
                      <a:pt x="19076" y="5478"/>
                      <a:pt x="28708" y="5478"/>
                      <a:pt x="38907" y="5478"/>
                    </a:cubicBezTo>
                    <a:cubicBezTo>
                      <a:pt x="49201" y="5478"/>
                      <a:pt x="58833" y="5478"/>
                      <a:pt x="66104" y="4817"/>
                    </a:cubicBezTo>
                    <a:cubicBezTo>
                      <a:pt x="77720" y="4250"/>
                      <a:pt x="77720" y="3589"/>
                      <a:pt x="77720" y="2739"/>
                    </a:cubicBezTo>
                    <a:cubicBezTo>
                      <a:pt x="77720" y="2078"/>
                      <a:pt x="77720" y="1134"/>
                      <a:pt x="66104" y="567"/>
                    </a:cubicBezTo>
                    <a:cubicBezTo>
                      <a:pt x="58833" y="284"/>
                      <a:pt x="49201" y="0"/>
                      <a:pt x="3890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4523;p42">
                <a:extLst>
                  <a:ext uri="{FF2B5EF4-FFF2-40B4-BE49-F238E27FC236}">
                    <a16:creationId xmlns:a16="http://schemas.microsoft.com/office/drawing/2014/main" id="{4110F8E9-3C80-6014-5EA3-75C032C67951}"/>
                  </a:ext>
                </a:extLst>
              </p:cNvPr>
              <p:cNvSpPr/>
              <p:nvPr/>
            </p:nvSpPr>
            <p:spPr>
              <a:xfrm>
                <a:off x="3297432" y="4853534"/>
                <a:ext cx="1209705" cy="58366"/>
              </a:xfrm>
              <a:custGeom>
                <a:avLst/>
                <a:gdLst/>
                <a:ahLst/>
                <a:cxnLst/>
                <a:rect l="l" t="t" r="r" b="b"/>
                <a:pathLst>
                  <a:path w="58739" h="2834" extrusionOk="0">
                    <a:moveTo>
                      <a:pt x="29180" y="1"/>
                    </a:moveTo>
                    <a:cubicBezTo>
                      <a:pt x="12938" y="1"/>
                      <a:pt x="0" y="662"/>
                      <a:pt x="0" y="1323"/>
                    </a:cubicBezTo>
                    <a:cubicBezTo>
                      <a:pt x="0" y="2173"/>
                      <a:pt x="12938" y="2834"/>
                      <a:pt x="29180" y="2834"/>
                    </a:cubicBezTo>
                    <a:cubicBezTo>
                      <a:pt x="45423" y="2834"/>
                      <a:pt x="58738" y="2173"/>
                      <a:pt x="58738" y="1228"/>
                    </a:cubicBezTo>
                    <a:cubicBezTo>
                      <a:pt x="58738" y="662"/>
                      <a:pt x="45423" y="1"/>
                      <a:pt x="291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4524;p42">
                <a:extLst>
                  <a:ext uri="{FF2B5EF4-FFF2-40B4-BE49-F238E27FC236}">
                    <a16:creationId xmlns:a16="http://schemas.microsoft.com/office/drawing/2014/main" id="{1AECF908-4ACC-ACFE-A9D3-5FA5F5B1F826}"/>
                  </a:ext>
                </a:extLst>
              </p:cNvPr>
              <p:cNvSpPr/>
              <p:nvPr/>
            </p:nvSpPr>
            <p:spPr>
              <a:xfrm>
                <a:off x="3283820" y="4841879"/>
                <a:ext cx="1234973" cy="81698"/>
              </a:xfrm>
              <a:custGeom>
                <a:avLst/>
                <a:gdLst/>
                <a:ahLst/>
                <a:cxnLst/>
                <a:rect l="l" t="t" r="r" b="b"/>
                <a:pathLst>
                  <a:path w="59966" h="3967" extrusionOk="0">
                    <a:moveTo>
                      <a:pt x="29841" y="1228"/>
                    </a:moveTo>
                    <a:cubicBezTo>
                      <a:pt x="42495" y="1228"/>
                      <a:pt x="52128" y="1605"/>
                      <a:pt x="56377" y="1889"/>
                    </a:cubicBezTo>
                    <a:cubicBezTo>
                      <a:pt x="52128" y="2455"/>
                      <a:pt x="42495" y="2739"/>
                      <a:pt x="29841" y="2739"/>
                    </a:cubicBezTo>
                    <a:cubicBezTo>
                      <a:pt x="17187" y="2739"/>
                      <a:pt x="7933" y="2455"/>
                      <a:pt x="3305" y="1889"/>
                    </a:cubicBezTo>
                    <a:cubicBezTo>
                      <a:pt x="7933" y="1605"/>
                      <a:pt x="17470" y="1228"/>
                      <a:pt x="29841" y="1228"/>
                    </a:cubicBezTo>
                    <a:close/>
                    <a:moveTo>
                      <a:pt x="29841" y="0"/>
                    </a:moveTo>
                    <a:cubicBezTo>
                      <a:pt x="22098" y="0"/>
                      <a:pt x="14826" y="0"/>
                      <a:pt x="9066" y="283"/>
                    </a:cubicBezTo>
                    <a:cubicBezTo>
                      <a:pt x="0" y="944"/>
                      <a:pt x="0" y="1228"/>
                      <a:pt x="0" y="1889"/>
                    </a:cubicBezTo>
                    <a:cubicBezTo>
                      <a:pt x="0" y="2739"/>
                      <a:pt x="0" y="3022"/>
                      <a:pt x="9066" y="3683"/>
                    </a:cubicBezTo>
                    <a:cubicBezTo>
                      <a:pt x="14826" y="3683"/>
                      <a:pt x="22098" y="3966"/>
                      <a:pt x="29841" y="3966"/>
                    </a:cubicBezTo>
                    <a:cubicBezTo>
                      <a:pt x="37679" y="3966"/>
                      <a:pt x="45234" y="3683"/>
                      <a:pt x="50617" y="3683"/>
                    </a:cubicBezTo>
                    <a:cubicBezTo>
                      <a:pt x="59966" y="3022"/>
                      <a:pt x="59966" y="2739"/>
                      <a:pt x="59966" y="1889"/>
                    </a:cubicBezTo>
                    <a:cubicBezTo>
                      <a:pt x="59966" y="1228"/>
                      <a:pt x="59966" y="944"/>
                      <a:pt x="50617" y="283"/>
                    </a:cubicBezTo>
                    <a:cubicBezTo>
                      <a:pt x="45234" y="0"/>
                      <a:pt x="37679" y="0"/>
                      <a:pt x="2984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4533;p42">
                <a:extLst>
                  <a:ext uri="{FF2B5EF4-FFF2-40B4-BE49-F238E27FC236}">
                    <a16:creationId xmlns:a16="http://schemas.microsoft.com/office/drawing/2014/main" id="{6D1311B4-F6D0-47F8-DA89-23AD4584484D}"/>
                  </a:ext>
                </a:extLst>
              </p:cNvPr>
              <p:cNvSpPr/>
              <p:nvPr/>
            </p:nvSpPr>
            <p:spPr>
              <a:xfrm>
                <a:off x="3085432" y="4688221"/>
                <a:ext cx="1575338" cy="241182"/>
              </a:xfrm>
              <a:custGeom>
                <a:avLst/>
                <a:gdLst/>
                <a:ahLst/>
                <a:cxnLst/>
                <a:rect l="l" t="t" r="r" b="b"/>
                <a:pathLst>
                  <a:path w="76493" h="11711" extrusionOk="0">
                    <a:moveTo>
                      <a:pt x="1" y="1"/>
                    </a:moveTo>
                    <a:lnTo>
                      <a:pt x="1" y="9350"/>
                    </a:lnTo>
                    <a:cubicBezTo>
                      <a:pt x="1" y="10483"/>
                      <a:pt x="17188" y="11711"/>
                      <a:pt x="38247" y="11711"/>
                    </a:cubicBezTo>
                    <a:cubicBezTo>
                      <a:pt x="59305" y="11711"/>
                      <a:pt x="76492" y="10483"/>
                      <a:pt x="76492" y="9255"/>
                    </a:cubicBezTo>
                    <a:lnTo>
                      <a:pt x="76492"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4534;p42">
                <a:extLst>
                  <a:ext uri="{FF2B5EF4-FFF2-40B4-BE49-F238E27FC236}">
                    <a16:creationId xmlns:a16="http://schemas.microsoft.com/office/drawing/2014/main" id="{78936296-29C1-9841-EC33-2F9390C974D4}"/>
                  </a:ext>
                </a:extLst>
              </p:cNvPr>
              <p:cNvSpPr/>
              <p:nvPr/>
            </p:nvSpPr>
            <p:spPr>
              <a:xfrm>
                <a:off x="3073776" y="4676565"/>
                <a:ext cx="1600609" cy="266453"/>
              </a:xfrm>
              <a:custGeom>
                <a:avLst/>
                <a:gdLst/>
                <a:ahLst/>
                <a:cxnLst/>
                <a:rect l="l" t="t" r="r" b="b"/>
                <a:pathLst>
                  <a:path w="77720" h="12938" extrusionOk="0">
                    <a:moveTo>
                      <a:pt x="76492" y="1133"/>
                    </a:moveTo>
                    <a:lnTo>
                      <a:pt x="76492" y="9916"/>
                    </a:lnTo>
                    <a:cubicBezTo>
                      <a:pt x="74414" y="10766"/>
                      <a:pt x="59399" y="11710"/>
                      <a:pt x="38813" y="11710"/>
                    </a:cubicBezTo>
                    <a:cubicBezTo>
                      <a:pt x="18320" y="11710"/>
                      <a:pt x="2928" y="10766"/>
                      <a:pt x="1133" y="9916"/>
                    </a:cubicBezTo>
                    <a:lnTo>
                      <a:pt x="1133" y="1133"/>
                    </a:lnTo>
                    <a:close/>
                    <a:moveTo>
                      <a:pt x="567" y="0"/>
                    </a:moveTo>
                    <a:cubicBezTo>
                      <a:pt x="283" y="0"/>
                      <a:pt x="0" y="283"/>
                      <a:pt x="0" y="567"/>
                    </a:cubicBezTo>
                    <a:lnTo>
                      <a:pt x="0" y="9916"/>
                    </a:lnTo>
                    <a:cubicBezTo>
                      <a:pt x="0" y="10766"/>
                      <a:pt x="0" y="11427"/>
                      <a:pt x="11710" y="11993"/>
                    </a:cubicBezTo>
                    <a:cubicBezTo>
                      <a:pt x="18981" y="12654"/>
                      <a:pt x="28614" y="12938"/>
                      <a:pt x="38813" y="12938"/>
                    </a:cubicBezTo>
                    <a:cubicBezTo>
                      <a:pt x="49012" y="12938"/>
                      <a:pt x="58738" y="12560"/>
                      <a:pt x="65915" y="11993"/>
                    </a:cubicBezTo>
                    <a:cubicBezTo>
                      <a:pt x="77719" y="11427"/>
                      <a:pt x="77719" y="10766"/>
                      <a:pt x="77719" y="9916"/>
                    </a:cubicBezTo>
                    <a:lnTo>
                      <a:pt x="77719" y="567"/>
                    </a:lnTo>
                    <a:cubicBezTo>
                      <a:pt x="77719" y="283"/>
                      <a:pt x="77436" y="0"/>
                      <a:pt x="77058"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4535;p42">
                <a:extLst>
                  <a:ext uri="{FF2B5EF4-FFF2-40B4-BE49-F238E27FC236}">
                    <a16:creationId xmlns:a16="http://schemas.microsoft.com/office/drawing/2014/main" id="{FE9AF251-8E46-536D-EBBC-10E275AB830D}"/>
                  </a:ext>
                </a:extLst>
              </p:cNvPr>
              <p:cNvSpPr/>
              <p:nvPr/>
            </p:nvSpPr>
            <p:spPr>
              <a:xfrm>
                <a:off x="3085432" y="4645447"/>
                <a:ext cx="1575338" cy="85592"/>
              </a:xfrm>
              <a:custGeom>
                <a:avLst/>
                <a:gdLst/>
                <a:ahLst/>
                <a:cxnLst/>
                <a:rect l="l" t="t" r="r" b="b"/>
                <a:pathLst>
                  <a:path w="76493" h="4156" extrusionOk="0">
                    <a:moveTo>
                      <a:pt x="38247" y="0"/>
                    </a:moveTo>
                    <a:cubicBezTo>
                      <a:pt x="17188" y="0"/>
                      <a:pt x="1" y="850"/>
                      <a:pt x="1" y="2078"/>
                    </a:cubicBezTo>
                    <a:cubicBezTo>
                      <a:pt x="1" y="3305"/>
                      <a:pt x="17188" y="4155"/>
                      <a:pt x="38247" y="4155"/>
                    </a:cubicBezTo>
                    <a:cubicBezTo>
                      <a:pt x="59305" y="4155"/>
                      <a:pt x="76492" y="3305"/>
                      <a:pt x="76492" y="2078"/>
                    </a:cubicBezTo>
                    <a:cubicBezTo>
                      <a:pt x="76492"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4536;p42">
                <a:extLst>
                  <a:ext uri="{FF2B5EF4-FFF2-40B4-BE49-F238E27FC236}">
                    <a16:creationId xmlns:a16="http://schemas.microsoft.com/office/drawing/2014/main" id="{ADB15C5C-CF05-405D-37EA-F799A48AC5A5}"/>
                  </a:ext>
                </a:extLst>
              </p:cNvPr>
              <p:cNvSpPr/>
              <p:nvPr/>
            </p:nvSpPr>
            <p:spPr>
              <a:xfrm>
                <a:off x="3073776" y="4631836"/>
                <a:ext cx="1600609" cy="110860"/>
              </a:xfrm>
              <a:custGeom>
                <a:avLst/>
                <a:gdLst/>
                <a:ahLst/>
                <a:cxnLst/>
                <a:rect l="l" t="t" r="r" b="b"/>
                <a:pathLst>
                  <a:path w="77720" h="5383" extrusionOk="0">
                    <a:moveTo>
                      <a:pt x="38813" y="1228"/>
                    </a:moveTo>
                    <a:cubicBezTo>
                      <a:pt x="57227" y="1228"/>
                      <a:pt x="71676" y="1794"/>
                      <a:pt x="75642" y="2739"/>
                    </a:cubicBezTo>
                    <a:cubicBezTo>
                      <a:pt x="71676" y="3305"/>
                      <a:pt x="57227" y="4250"/>
                      <a:pt x="38813" y="4250"/>
                    </a:cubicBezTo>
                    <a:cubicBezTo>
                      <a:pt x="20492" y="4250"/>
                      <a:pt x="6044" y="3305"/>
                      <a:pt x="2078" y="2739"/>
                    </a:cubicBezTo>
                    <a:cubicBezTo>
                      <a:pt x="6044" y="1794"/>
                      <a:pt x="20209" y="1228"/>
                      <a:pt x="38813" y="1228"/>
                    </a:cubicBezTo>
                    <a:close/>
                    <a:moveTo>
                      <a:pt x="38813" y="0"/>
                    </a:moveTo>
                    <a:cubicBezTo>
                      <a:pt x="28614" y="0"/>
                      <a:pt x="18981" y="0"/>
                      <a:pt x="11710" y="661"/>
                    </a:cubicBezTo>
                    <a:cubicBezTo>
                      <a:pt x="0" y="1228"/>
                      <a:pt x="0" y="1794"/>
                      <a:pt x="0" y="2739"/>
                    </a:cubicBezTo>
                    <a:cubicBezTo>
                      <a:pt x="0" y="3305"/>
                      <a:pt x="0" y="4250"/>
                      <a:pt x="11710" y="4816"/>
                    </a:cubicBezTo>
                    <a:cubicBezTo>
                      <a:pt x="18887" y="5100"/>
                      <a:pt x="28614" y="5383"/>
                      <a:pt x="38813" y="5383"/>
                    </a:cubicBezTo>
                    <a:cubicBezTo>
                      <a:pt x="49012" y="5383"/>
                      <a:pt x="58738" y="5100"/>
                      <a:pt x="65915" y="4816"/>
                    </a:cubicBezTo>
                    <a:cubicBezTo>
                      <a:pt x="77719" y="4250"/>
                      <a:pt x="77719" y="3305"/>
                      <a:pt x="77719" y="2739"/>
                    </a:cubicBezTo>
                    <a:cubicBezTo>
                      <a:pt x="77719" y="1794"/>
                      <a:pt x="77719" y="1228"/>
                      <a:pt x="65915" y="661"/>
                    </a:cubicBezTo>
                    <a:cubicBezTo>
                      <a:pt x="58738" y="0"/>
                      <a:pt x="49106" y="0"/>
                      <a:pt x="388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4537;p42">
                <a:extLst>
                  <a:ext uri="{FF2B5EF4-FFF2-40B4-BE49-F238E27FC236}">
                    <a16:creationId xmlns:a16="http://schemas.microsoft.com/office/drawing/2014/main" id="{CFCE2DEC-FC48-5E92-41D0-1336A088FBA0}"/>
                  </a:ext>
                </a:extLst>
              </p:cNvPr>
              <p:cNvSpPr/>
              <p:nvPr/>
            </p:nvSpPr>
            <p:spPr>
              <a:xfrm>
                <a:off x="3266314" y="4651277"/>
                <a:ext cx="1207746" cy="54471"/>
              </a:xfrm>
              <a:custGeom>
                <a:avLst/>
                <a:gdLst/>
                <a:ahLst/>
                <a:cxnLst/>
                <a:rect l="l" t="t" r="r" b="b"/>
                <a:pathLst>
                  <a:path w="58644" h="2645" extrusionOk="0">
                    <a:moveTo>
                      <a:pt x="29464" y="0"/>
                    </a:moveTo>
                    <a:cubicBezTo>
                      <a:pt x="13221" y="0"/>
                      <a:pt x="0" y="567"/>
                      <a:pt x="0" y="1511"/>
                    </a:cubicBezTo>
                    <a:cubicBezTo>
                      <a:pt x="0" y="2078"/>
                      <a:pt x="13221" y="2645"/>
                      <a:pt x="29464" y="2645"/>
                    </a:cubicBezTo>
                    <a:cubicBezTo>
                      <a:pt x="45801" y="2645"/>
                      <a:pt x="58644" y="2078"/>
                      <a:pt x="58644" y="1511"/>
                    </a:cubicBezTo>
                    <a:cubicBezTo>
                      <a:pt x="58644" y="567"/>
                      <a:pt x="45801"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4538;p42">
                <a:extLst>
                  <a:ext uri="{FF2B5EF4-FFF2-40B4-BE49-F238E27FC236}">
                    <a16:creationId xmlns:a16="http://schemas.microsoft.com/office/drawing/2014/main" id="{07A3FBB5-769A-7D69-E0D1-B4B7E3C497AC}"/>
                  </a:ext>
                </a:extLst>
              </p:cNvPr>
              <p:cNvSpPr/>
              <p:nvPr/>
            </p:nvSpPr>
            <p:spPr>
              <a:xfrm>
                <a:off x="3254637" y="4639600"/>
                <a:ext cx="1233037" cy="79763"/>
              </a:xfrm>
              <a:custGeom>
                <a:avLst/>
                <a:gdLst/>
                <a:ahLst/>
                <a:cxnLst/>
                <a:rect l="l" t="t" r="r" b="b"/>
                <a:pathLst>
                  <a:path w="59872" h="3873" extrusionOk="0">
                    <a:moveTo>
                      <a:pt x="30031" y="1134"/>
                    </a:moveTo>
                    <a:cubicBezTo>
                      <a:pt x="42401" y="1134"/>
                      <a:pt x="52034" y="1417"/>
                      <a:pt x="56567" y="2078"/>
                    </a:cubicBezTo>
                    <a:cubicBezTo>
                      <a:pt x="52034" y="2362"/>
                      <a:pt x="42401" y="2645"/>
                      <a:pt x="30031" y="2645"/>
                    </a:cubicBezTo>
                    <a:cubicBezTo>
                      <a:pt x="17660" y="2645"/>
                      <a:pt x="8027" y="2362"/>
                      <a:pt x="3589" y="2078"/>
                    </a:cubicBezTo>
                    <a:cubicBezTo>
                      <a:pt x="8027" y="1417"/>
                      <a:pt x="17376" y="1134"/>
                      <a:pt x="30031" y="1134"/>
                    </a:cubicBezTo>
                    <a:close/>
                    <a:moveTo>
                      <a:pt x="30031" y="1"/>
                    </a:moveTo>
                    <a:cubicBezTo>
                      <a:pt x="22193" y="1"/>
                      <a:pt x="14732" y="190"/>
                      <a:pt x="9350" y="567"/>
                    </a:cubicBezTo>
                    <a:cubicBezTo>
                      <a:pt x="1" y="851"/>
                      <a:pt x="1" y="1417"/>
                      <a:pt x="1" y="2078"/>
                    </a:cubicBezTo>
                    <a:cubicBezTo>
                      <a:pt x="1" y="2645"/>
                      <a:pt x="1" y="3212"/>
                      <a:pt x="9350" y="3589"/>
                    </a:cubicBezTo>
                    <a:cubicBezTo>
                      <a:pt x="14732" y="3873"/>
                      <a:pt x="22193" y="3873"/>
                      <a:pt x="30031" y="3873"/>
                    </a:cubicBezTo>
                    <a:cubicBezTo>
                      <a:pt x="37869" y="3873"/>
                      <a:pt x="45140" y="3873"/>
                      <a:pt x="50901" y="3589"/>
                    </a:cubicBezTo>
                    <a:cubicBezTo>
                      <a:pt x="59872" y="3212"/>
                      <a:pt x="59872" y="2645"/>
                      <a:pt x="59872" y="2078"/>
                    </a:cubicBezTo>
                    <a:cubicBezTo>
                      <a:pt x="59872" y="1417"/>
                      <a:pt x="59872" y="851"/>
                      <a:pt x="50901" y="567"/>
                    </a:cubicBezTo>
                    <a:cubicBezTo>
                      <a:pt x="45140" y="284"/>
                      <a:pt x="37963" y="1"/>
                      <a:pt x="30031"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4547;p42">
                <a:extLst>
                  <a:ext uri="{FF2B5EF4-FFF2-40B4-BE49-F238E27FC236}">
                    <a16:creationId xmlns:a16="http://schemas.microsoft.com/office/drawing/2014/main" id="{BDC643AA-185B-AF94-372F-BF58B1FBA86D}"/>
                  </a:ext>
                </a:extLst>
              </p:cNvPr>
              <p:cNvSpPr/>
              <p:nvPr/>
            </p:nvSpPr>
            <p:spPr>
              <a:xfrm>
                <a:off x="3128227" y="4482072"/>
                <a:ext cx="1577274" cy="243117"/>
              </a:xfrm>
              <a:custGeom>
                <a:avLst/>
                <a:gdLst/>
                <a:ahLst/>
                <a:cxnLst/>
                <a:rect l="l" t="t" r="r" b="b"/>
                <a:pathLst>
                  <a:path w="76587" h="11805" extrusionOk="0">
                    <a:moveTo>
                      <a:pt x="0" y="1"/>
                    </a:moveTo>
                    <a:lnTo>
                      <a:pt x="0" y="9727"/>
                    </a:lnTo>
                    <a:cubicBezTo>
                      <a:pt x="0" y="10861"/>
                      <a:pt x="17282" y="11805"/>
                      <a:pt x="38246" y="11805"/>
                    </a:cubicBezTo>
                    <a:cubicBezTo>
                      <a:pt x="59305" y="11805"/>
                      <a:pt x="76586" y="10861"/>
                      <a:pt x="76586" y="9727"/>
                    </a:cubicBezTo>
                    <a:lnTo>
                      <a:pt x="765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Freeform: Shape 100">
                <a:extLst>
                  <a:ext uri="{FF2B5EF4-FFF2-40B4-BE49-F238E27FC236}">
                    <a16:creationId xmlns:a16="http://schemas.microsoft.com/office/drawing/2014/main" id="{EC1DA19C-8A5F-7F9C-B51D-7658857D3906}"/>
                  </a:ext>
                </a:extLst>
              </p:cNvPr>
              <p:cNvSpPr/>
              <p:nvPr/>
            </p:nvSpPr>
            <p:spPr>
              <a:xfrm>
                <a:off x="3011540" y="4272049"/>
                <a:ext cx="1705620" cy="464817"/>
              </a:xfrm>
              <a:custGeom>
                <a:avLst/>
                <a:gdLst>
                  <a:gd name="connsiteX0" fmla="*/ 1582047 w 1705620"/>
                  <a:gd name="connsiteY0" fmla="*/ 223654 h 464817"/>
                  <a:gd name="connsiteX1" fmla="*/ 1570464 w 1705620"/>
                  <a:gd name="connsiteY1" fmla="*/ 228512 h 464817"/>
                  <a:gd name="connsiteX2" fmla="*/ 1359447 w 1705620"/>
                  <a:gd name="connsiteY2" fmla="*/ 246990 h 464817"/>
                  <a:gd name="connsiteX3" fmla="*/ 801273 w 1705620"/>
                  <a:gd name="connsiteY3" fmla="*/ 260603 h 464817"/>
                  <a:gd name="connsiteX4" fmla="*/ 243119 w 1705620"/>
                  <a:gd name="connsiteY4" fmla="*/ 246990 h 464817"/>
                  <a:gd name="connsiteX5" fmla="*/ 130300 w 1705620"/>
                  <a:gd name="connsiteY5" fmla="*/ 239866 h 464817"/>
                  <a:gd name="connsiteX6" fmla="*/ 130300 w 1705620"/>
                  <a:gd name="connsiteY6" fmla="*/ 404516 h 464817"/>
                  <a:gd name="connsiteX7" fmla="*/ 904347 w 1705620"/>
                  <a:gd name="connsiteY7" fmla="*/ 441463 h 464817"/>
                  <a:gd name="connsiteX8" fmla="*/ 1680329 w 1705620"/>
                  <a:gd name="connsiteY8" fmla="*/ 404516 h 464817"/>
                  <a:gd name="connsiteX9" fmla="*/ 1680329 w 1705620"/>
                  <a:gd name="connsiteY9" fmla="*/ 223654 h 464817"/>
                  <a:gd name="connsiteX10" fmla="*/ 264366 w 1705620"/>
                  <a:gd name="connsiteY10" fmla="*/ 223654 h 464817"/>
                  <a:gd name="connsiteX11" fmla="*/ 271063 w 1705620"/>
                  <a:gd name="connsiteY11" fmla="*/ 224130 h 464817"/>
                  <a:gd name="connsiteX12" fmla="*/ 801273 w 1705620"/>
                  <a:gd name="connsiteY12" fmla="*/ 235313 h 464817"/>
                  <a:gd name="connsiteX13" fmla="*/ 1331974 w 1705620"/>
                  <a:gd name="connsiteY13" fmla="*/ 224130 h 464817"/>
                  <a:gd name="connsiteX14" fmla="*/ 1338673 w 1705620"/>
                  <a:gd name="connsiteY14" fmla="*/ 223654 h 464817"/>
                  <a:gd name="connsiteX15" fmla="*/ 25290 w 1705620"/>
                  <a:gd name="connsiteY15" fmla="*/ 23334 h 464817"/>
                  <a:gd name="connsiteX16" fmla="*/ 25290 w 1705620"/>
                  <a:gd name="connsiteY16" fmla="*/ 198367 h 464817"/>
                  <a:gd name="connsiteX17" fmla="*/ 105031 w 1705620"/>
                  <a:gd name="connsiteY17" fmla="*/ 212305 h 464817"/>
                  <a:gd name="connsiteX18" fmla="*/ 105031 w 1705620"/>
                  <a:gd name="connsiteY18" fmla="*/ 210041 h 464817"/>
                  <a:gd name="connsiteX19" fmla="*/ 116687 w 1705620"/>
                  <a:gd name="connsiteY19" fmla="*/ 198364 h 464817"/>
                  <a:gd name="connsiteX20" fmla="*/ 1575319 w 1705620"/>
                  <a:gd name="connsiteY20" fmla="*/ 198364 h 464817"/>
                  <a:gd name="connsiteX21" fmla="*/ 1575319 w 1705620"/>
                  <a:gd name="connsiteY21" fmla="*/ 23334 h 464817"/>
                  <a:gd name="connsiteX22" fmla="*/ 11677 w 1705620"/>
                  <a:gd name="connsiteY22" fmla="*/ 0 h 464817"/>
                  <a:gd name="connsiteX23" fmla="*/ 1588932 w 1705620"/>
                  <a:gd name="connsiteY23" fmla="*/ 0 h 464817"/>
                  <a:gd name="connsiteX24" fmla="*/ 1600609 w 1705620"/>
                  <a:gd name="connsiteY24" fmla="*/ 11657 h 464817"/>
                  <a:gd name="connsiteX25" fmla="*/ 1600609 w 1705620"/>
                  <a:gd name="connsiteY25" fmla="*/ 198364 h 464817"/>
                  <a:gd name="connsiteX26" fmla="*/ 1693942 w 1705620"/>
                  <a:gd name="connsiteY26" fmla="*/ 198364 h 464817"/>
                  <a:gd name="connsiteX27" fmla="*/ 1705620 w 1705620"/>
                  <a:gd name="connsiteY27" fmla="*/ 210041 h 464817"/>
                  <a:gd name="connsiteX28" fmla="*/ 1705620 w 1705620"/>
                  <a:gd name="connsiteY28" fmla="*/ 410345 h 464817"/>
                  <a:gd name="connsiteX29" fmla="*/ 1462521 w 1705620"/>
                  <a:gd name="connsiteY29" fmla="*/ 453140 h 464817"/>
                  <a:gd name="connsiteX30" fmla="*/ 904347 w 1705620"/>
                  <a:gd name="connsiteY30" fmla="*/ 464817 h 464817"/>
                  <a:gd name="connsiteX31" fmla="*/ 346193 w 1705620"/>
                  <a:gd name="connsiteY31" fmla="*/ 453140 h 464817"/>
                  <a:gd name="connsiteX32" fmla="*/ 105031 w 1705620"/>
                  <a:gd name="connsiteY32" fmla="*/ 410345 h 464817"/>
                  <a:gd name="connsiteX33" fmla="*/ 105031 w 1705620"/>
                  <a:gd name="connsiteY33" fmla="*/ 238270 h 464817"/>
                  <a:gd name="connsiteX34" fmla="*/ 102566 w 1705620"/>
                  <a:gd name="connsiteY34" fmla="*/ 238114 h 464817"/>
                  <a:gd name="connsiteX35" fmla="*/ 0 w 1705620"/>
                  <a:gd name="connsiteY35" fmla="*/ 204195 h 464817"/>
                  <a:gd name="connsiteX36" fmla="*/ 0 w 1705620"/>
                  <a:gd name="connsiteY36" fmla="*/ 11657 h 464817"/>
                  <a:gd name="connsiteX37" fmla="*/ 11677 w 1705620"/>
                  <a:gd name="connsiteY37" fmla="*/ 0 h 46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705620" h="464817">
                    <a:moveTo>
                      <a:pt x="1582047" y="223654"/>
                    </a:moveTo>
                    <a:lnTo>
                      <a:pt x="1570464" y="228512"/>
                    </a:lnTo>
                    <a:cubicBezTo>
                      <a:pt x="1540319" y="235318"/>
                      <a:pt x="1480028" y="241152"/>
                      <a:pt x="1359447" y="246990"/>
                    </a:cubicBezTo>
                    <a:cubicBezTo>
                      <a:pt x="1209683" y="260603"/>
                      <a:pt x="1013252" y="260603"/>
                      <a:pt x="801273" y="260603"/>
                    </a:cubicBezTo>
                    <a:cubicBezTo>
                      <a:pt x="589293" y="260603"/>
                      <a:pt x="390926" y="260603"/>
                      <a:pt x="243119" y="246990"/>
                    </a:cubicBezTo>
                    <a:lnTo>
                      <a:pt x="130300" y="239866"/>
                    </a:lnTo>
                    <a:lnTo>
                      <a:pt x="130300" y="404516"/>
                    </a:lnTo>
                    <a:cubicBezTo>
                      <a:pt x="167267" y="422022"/>
                      <a:pt x="482323" y="441463"/>
                      <a:pt x="904347" y="441463"/>
                    </a:cubicBezTo>
                    <a:cubicBezTo>
                      <a:pt x="1328327" y="441463"/>
                      <a:pt x="1637555" y="422022"/>
                      <a:pt x="1680329" y="404516"/>
                    </a:cubicBezTo>
                    <a:lnTo>
                      <a:pt x="1680329" y="223654"/>
                    </a:lnTo>
                    <a:close/>
                    <a:moveTo>
                      <a:pt x="264366" y="223654"/>
                    </a:moveTo>
                    <a:lnTo>
                      <a:pt x="271063" y="224130"/>
                    </a:lnTo>
                    <a:cubicBezTo>
                      <a:pt x="406959" y="230937"/>
                      <a:pt x="590261" y="235313"/>
                      <a:pt x="801273" y="235313"/>
                    </a:cubicBezTo>
                    <a:cubicBezTo>
                      <a:pt x="1011316" y="235313"/>
                      <a:pt x="1195591" y="230937"/>
                      <a:pt x="1331974" y="224130"/>
                    </a:cubicBezTo>
                    <a:lnTo>
                      <a:pt x="1338673" y="223654"/>
                    </a:lnTo>
                    <a:close/>
                    <a:moveTo>
                      <a:pt x="25290" y="23334"/>
                    </a:moveTo>
                    <a:lnTo>
                      <a:pt x="25290" y="198367"/>
                    </a:lnTo>
                    <a:lnTo>
                      <a:pt x="105031" y="212305"/>
                    </a:lnTo>
                    <a:lnTo>
                      <a:pt x="105031" y="210041"/>
                    </a:lnTo>
                    <a:cubicBezTo>
                      <a:pt x="105031" y="204193"/>
                      <a:pt x="110859" y="198364"/>
                      <a:pt x="116687" y="198364"/>
                    </a:cubicBezTo>
                    <a:lnTo>
                      <a:pt x="1575319" y="198364"/>
                    </a:lnTo>
                    <a:lnTo>
                      <a:pt x="1575319" y="23334"/>
                    </a:lnTo>
                    <a:close/>
                    <a:moveTo>
                      <a:pt x="11677" y="0"/>
                    </a:moveTo>
                    <a:lnTo>
                      <a:pt x="1588932" y="0"/>
                    </a:lnTo>
                    <a:cubicBezTo>
                      <a:pt x="1594760" y="0"/>
                      <a:pt x="1600609" y="0"/>
                      <a:pt x="1600609" y="11657"/>
                    </a:cubicBezTo>
                    <a:lnTo>
                      <a:pt x="1600609" y="198364"/>
                    </a:lnTo>
                    <a:lnTo>
                      <a:pt x="1693942" y="198364"/>
                    </a:lnTo>
                    <a:cubicBezTo>
                      <a:pt x="1699791" y="198364"/>
                      <a:pt x="1705620" y="204193"/>
                      <a:pt x="1705620" y="210041"/>
                    </a:cubicBezTo>
                    <a:lnTo>
                      <a:pt x="1705620" y="410345"/>
                    </a:lnTo>
                    <a:cubicBezTo>
                      <a:pt x="1705620" y="422022"/>
                      <a:pt x="1705620" y="441463"/>
                      <a:pt x="1462521" y="453140"/>
                    </a:cubicBezTo>
                    <a:cubicBezTo>
                      <a:pt x="1314714" y="458968"/>
                      <a:pt x="1114391" y="464817"/>
                      <a:pt x="904347" y="464817"/>
                    </a:cubicBezTo>
                    <a:cubicBezTo>
                      <a:pt x="694303" y="464817"/>
                      <a:pt x="495936" y="458968"/>
                      <a:pt x="346193" y="453140"/>
                    </a:cubicBezTo>
                    <a:cubicBezTo>
                      <a:pt x="105031" y="441463"/>
                      <a:pt x="105031" y="422022"/>
                      <a:pt x="105031" y="410345"/>
                    </a:cubicBezTo>
                    <a:lnTo>
                      <a:pt x="105031" y="238270"/>
                    </a:lnTo>
                    <a:lnTo>
                      <a:pt x="102566" y="238114"/>
                    </a:lnTo>
                    <a:cubicBezTo>
                      <a:pt x="0" y="228997"/>
                      <a:pt x="0" y="218791"/>
                      <a:pt x="0" y="204195"/>
                    </a:cubicBezTo>
                    <a:lnTo>
                      <a:pt x="0" y="11657"/>
                    </a:lnTo>
                    <a:cubicBezTo>
                      <a:pt x="0" y="0"/>
                      <a:pt x="5849" y="0"/>
                      <a:pt x="1167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4549;p42">
                <a:extLst>
                  <a:ext uri="{FF2B5EF4-FFF2-40B4-BE49-F238E27FC236}">
                    <a16:creationId xmlns:a16="http://schemas.microsoft.com/office/drawing/2014/main" id="{7D8F29E0-1FC9-C486-BBF7-105EC9A57AC7}"/>
                  </a:ext>
                </a:extLst>
              </p:cNvPr>
              <p:cNvSpPr/>
              <p:nvPr/>
            </p:nvSpPr>
            <p:spPr>
              <a:xfrm>
                <a:off x="3128227" y="4439295"/>
                <a:ext cx="1577274" cy="87527"/>
              </a:xfrm>
              <a:custGeom>
                <a:avLst/>
                <a:gdLst/>
                <a:ahLst/>
                <a:cxnLst/>
                <a:rect l="l" t="t" r="r" b="b"/>
                <a:pathLst>
                  <a:path w="76587" h="4250" extrusionOk="0">
                    <a:moveTo>
                      <a:pt x="38246" y="0"/>
                    </a:moveTo>
                    <a:cubicBezTo>
                      <a:pt x="17282" y="0"/>
                      <a:pt x="0" y="944"/>
                      <a:pt x="0" y="2078"/>
                    </a:cubicBezTo>
                    <a:cubicBezTo>
                      <a:pt x="0" y="3305"/>
                      <a:pt x="17282" y="4250"/>
                      <a:pt x="38246" y="4250"/>
                    </a:cubicBezTo>
                    <a:cubicBezTo>
                      <a:pt x="59305" y="4250"/>
                      <a:pt x="76586" y="3305"/>
                      <a:pt x="76586" y="2078"/>
                    </a:cubicBezTo>
                    <a:cubicBezTo>
                      <a:pt x="76586" y="944"/>
                      <a:pt x="59399" y="0"/>
                      <a:pt x="38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4550;p42">
                <a:extLst>
                  <a:ext uri="{FF2B5EF4-FFF2-40B4-BE49-F238E27FC236}">
                    <a16:creationId xmlns:a16="http://schemas.microsoft.com/office/drawing/2014/main" id="{1D599148-1AC5-7B5B-B317-15D1EEB2F0E2}"/>
                  </a:ext>
                </a:extLst>
              </p:cNvPr>
              <p:cNvSpPr/>
              <p:nvPr/>
            </p:nvSpPr>
            <p:spPr>
              <a:xfrm>
                <a:off x="3116550" y="4427619"/>
                <a:ext cx="1600630" cy="110881"/>
              </a:xfrm>
              <a:custGeom>
                <a:avLst/>
                <a:gdLst/>
                <a:ahLst/>
                <a:cxnLst/>
                <a:rect l="l" t="t" r="r" b="b"/>
                <a:pathLst>
                  <a:path w="77721" h="5384" extrusionOk="0">
                    <a:moveTo>
                      <a:pt x="38813" y="1228"/>
                    </a:moveTo>
                    <a:cubicBezTo>
                      <a:pt x="57322" y="1228"/>
                      <a:pt x="71771" y="2078"/>
                      <a:pt x="75642" y="2645"/>
                    </a:cubicBezTo>
                    <a:cubicBezTo>
                      <a:pt x="71771" y="3589"/>
                      <a:pt x="57322" y="4156"/>
                      <a:pt x="38813" y="4156"/>
                    </a:cubicBezTo>
                    <a:cubicBezTo>
                      <a:pt x="20399" y="4156"/>
                      <a:pt x="6045" y="3589"/>
                      <a:pt x="2078" y="2645"/>
                    </a:cubicBezTo>
                    <a:cubicBezTo>
                      <a:pt x="6045" y="2078"/>
                      <a:pt x="20210" y="1228"/>
                      <a:pt x="38813" y="1228"/>
                    </a:cubicBezTo>
                    <a:close/>
                    <a:moveTo>
                      <a:pt x="38813" y="1"/>
                    </a:moveTo>
                    <a:cubicBezTo>
                      <a:pt x="28709" y="1"/>
                      <a:pt x="18982" y="284"/>
                      <a:pt x="11711" y="567"/>
                    </a:cubicBezTo>
                    <a:cubicBezTo>
                      <a:pt x="1" y="1228"/>
                      <a:pt x="1" y="2078"/>
                      <a:pt x="1" y="2645"/>
                    </a:cubicBezTo>
                    <a:cubicBezTo>
                      <a:pt x="1" y="3306"/>
                      <a:pt x="1" y="4156"/>
                      <a:pt x="11711" y="4817"/>
                    </a:cubicBezTo>
                    <a:cubicBezTo>
                      <a:pt x="18982" y="5100"/>
                      <a:pt x="28614" y="5383"/>
                      <a:pt x="38813" y="5383"/>
                    </a:cubicBezTo>
                    <a:cubicBezTo>
                      <a:pt x="49012" y="5383"/>
                      <a:pt x="58739" y="5100"/>
                      <a:pt x="65916" y="4817"/>
                    </a:cubicBezTo>
                    <a:cubicBezTo>
                      <a:pt x="77720" y="4156"/>
                      <a:pt x="77720" y="3306"/>
                      <a:pt x="77720" y="2645"/>
                    </a:cubicBezTo>
                    <a:cubicBezTo>
                      <a:pt x="77720" y="2078"/>
                      <a:pt x="77720" y="1228"/>
                      <a:pt x="65916" y="567"/>
                    </a:cubicBezTo>
                    <a:cubicBezTo>
                      <a:pt x="58739" y="284"/>
                      <a:pt x="49106" y="1"/>
                      <a:pt x="38813"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4551;p42">
                <a:extLst>
                  <a:ext uri="{FF2B5EF4-FFF2-40B4-BE49-F238E27FC236}">
                    <a16:creationId xmlns:a16="http://schemas.microsoft.com/office/drawing/2014/main" id="{1FB93EF1-715B-145D-7A0A-4E2E7ADB2DD2}"/>
                  </a:ext>
                </a:extLst>
              </p:cNvPr>
              <p:cNvSpPr/>
              <p:nvPr/>
            </p:nvSpPr>
            <p:spPr>
              <a:xfrm>
                <a:off x="3309091" y="4452910"/>
                <a:ext cx="1209705" cy="54471"/>
              </a:xfrm>
              <a:custGeom>
                <a:avLst/>
                <a:gdLst/>
                <a:ahLst/>
                <a:cxnLst/>
                <a:rect l="l" t="t" r="r" b="b"/>
                <a:pathLst>
                  <a:path w="58739" h="2645" extrusionOk="0">
                    <a:moveTo>
                      <a:pt x="29464" y="0"/>
                    </a:moveTo>
                    <a:cubicBezTo>
                      <a:pt x="13221" y="0"/>
                      <a:pt x="1" y="567"/>
                      <a:pt x="1" y="1133"/>
                    </a:cubicBezTo>
                    <a:cubicBezTo>
                      <a:pt x="1" y="2078"/>
                      <a:pt x="13221" y="2644"/>
                      <a:pt x="29464" y="2644"/>
                    </a:cubicBezTo>
                    <a:cubicBezTo>
                      <a:pt x="45801" y="2644"/>
                      <a:pt x="58739" y="2078"/>
                      <a:pt x="58739" y="1133"/>
                    </a:cubicBezTo>
                    <a:cubicBezTo>
                      <a:pt x="58739" y="567"/>
                      <a:pt x="45801"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4552;p42">
                <a:extLst>
                  <a:ext uri="{FF2B5EF4-FFF2-40B4-BE49-F238E27FC236}">
                    <a16:creationId xmlns:a16="http://schemas.microsoft.com/office/drawing/2014/main" id="{A5A9D42F-BFD5-8109-0CFC-255F6D9090A8}"/>
                  </a:ext>
                </a:extLst>
              </p:cNvPr>
              <p:cNvSpPr/>
              <p:nvPr/>
            </p:nvSpPr>
            <p:spPr>
              <a:xfrm>
                <a:off x="3297432" y="4439295"/>
                <a:ext cx="1234973" cy="79742"/>
              </a:xfrm>
              <a:custGeom>
                <a:avLst/>
                <a:gdLst/>
                <a:ahLst/>
                <a:cxnLst/>
                <a:rect l="l" t="t" r="r" b="b"/>
                <a:pathLst>
                  <a:path w="59966" h="3872" extrusionOk="0">
                    <a:moveTo>
                      <a:pt x="30030" y="1228"/>
                    </a:moveTo>
                    <a:cubicBezTo>
                      <a:pt x="42401" y="1228"/>
                      <a:pt x="52128" y="1511"/>
                      <a:pt x="56566" y="1794"/>
                    </a:cubicBezTo>
                    <a:cubicBezTo>
                      <a:pt x="52128" y="2455"/>
                      <a:pt x="42401" y="2739"/>
                      <a:pt x="30030" y="2739"/>
                    </a:cubicBezTo>
                    <a:cubicBezTo>
                      <a:pt x="17659" y="2739"/>
                      <a:pt x="8027" y="2455"/>
                      <a:pt x="3589" y="1794"/>
                    </a:cubicBezTo>
                    <a:cubicBezTo>
                      <a:pt x="8027" y="1511"/>
                      <a:pt x="17376" y="1228"/>
                      <a:pt x="30030" y="1228"/>
                    </a:cubicBezTo>
                    <a:close/>
                    <a:moveTo>
                      <a:pt x="30030" y="0"/>
                    </a:moveTo>
                    <a:cubicBezTo>
                      <a:pt x="22287" y="0"/>
                      <a:pt x="14732" y="0"/>
                      <a:pt x="9349" y="283"/>
                    </a:cubicBezTo>
                    <a:cubicBezTo>
                      <a:pt x="0" y="661"/>
                      <a:pt x="0" y="1228"/>
                      <a:pt x="0" y="1794"/>
                    </a:cubicBezTo>
                    <a:cubicBezTo>
                      <a:pt x="0" y="2455"/>
                      <a:pt x="0" y="3022"/>
                      <a:pt x="9349" y="3305"/>
                    </a:cubicBezTo>
                    <a:cubicBezTo>
                      <a:pt x="14732" y="3589"/>
                      <a:pt x="22287" y="3872"/>
                      <a:pt x="30030" y="3872"/>
                    </a:cubicBezTo>
                    <a:cubicBezTo>
                      <a:pt x="37868" y="3872"/>
                      <a:pt x="45423" y="3589"/>
                      <a:pt x="50900" y="3305"/>
                    </a:cubicBezTo>
                    <a:cubicBezTo>
                      <a:pt x="59966" y="3022"/>
                      <a:pt x="59966" y="2455"/>
                      <a:pt x="59966" y="1794"/>
                    </a:cubicBezTo>
                    <a:cubicBezTo>
                      <a:pt x="59966" y="1228"/>
                      <a:pt x="59966" y="661"/>
                      <a:pt x="50900" y="283"/>
                    </a:cubicBezTo>
                    <a:cubicBezTo>
                      <a:pt x="45423" y="0"/>
                      <a:pt x="37963" y="0"/>
                      <a:pt x="300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4561;p42">
                <a:extLst>
                  <a:ext uri="{FF2B5EF4-FFF2-40B4-BE49-F238E27FC236}">
                    <a16:creationId xmlns:a16="http://schemas.microsoft.com/office/drawing/2014/main" id="{5EE29673-F936-741B-D929-219DCDE96544}"/>
                  </a:ext>
                </a:extLst>
              </p:cNvPr>
              <p:cNvSpPr/>
              <p:nvPr/>
            </p:nvSpPr>
            <p:spPr>
              <a:xfrm>
                <a:off x="3023196" y="4283706"/>
                <a:ext cx="1577274" cy="235335"/>
              </a:xfrm>
              <a:custGeom>
                <a:avLst/>
                <a:gdLst/>
                <a:ahLst/>
                <a:cxnLst/>
                <a:rect l="l" t="t" r="r" b="b"/>
                <a:pathLst>
                  <a:path w="76587" h="11427" extrusionOk="0">
                    <a:moveTo>
                      <a:pt x="1" y="0"/>
                    </a:moveTo>
                    <a:lnTo>
                      <a:pt x="1" y="9349"/>
                    </a:lnTo>
                    <a:cubicBezTo>
                      <a:pt x="1" y="10577"/>
                      <a:pt x="17188" y="11427"/>
                      <a:pt x="38341" y="11427"/>
                    </a:cubicBezTo>
                    <a:cubicBezTo>
                      <a:pt x="59400" y="11427"/>
                      <a:pt x="76587" y="10577"/>
                      <a:pt x="76587" y="9349"/>
                    </a:cubicBezTo>
                    <a:lnTo>
                      <a:pt x="76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4563;p42">
                <a:extLst>
                  <a:ext uri="{FF2B5EF4-FFF2-40B4-BE49-F238E27FC236}">
                    <a16:creationId xmlns:a16="http://schemas.microsoft.com/office/drawing/2014/main" id="{F169F999-880D-837C-4CBB-2ECE2A7CB100}"/>
                  </a:ext>
                </a:extLst>
              </p:cNvPr>
              <p:cNvSpPr/>
              <p:nvPr/>
            </p:nvSpPr>
            <p:spPr>
              <a:xfrm>
                <a:off x="3023196" y="4235082"/>
                <a:ext cx="1577274" cy="93375"/>
              </a:xfrm>
              <a:custGeom>
                <a:avLst/>
                <a:gdLst/>
                <a:ahLst/>
                <a:cxnLst/>
                <a:rect l="l" t="t" r="r" b="b"/>
                <a:pathLst>
                  <a:path w="76587" h="4534" extrusionOk="0">
                    <a:moveTo>
                      <a:pt x="38341" y="1"/>
                    </a:moveTo>
                    <a:cubicBezTo>
                      <a:pt x="17188" y="1"/>
                      <a:pt x="1" y="1134"/>
                      <a:pt x="1" y="2361"/>
                    </a:cubicBezTo>
                    <a:cubicBezTo>
                      <a:pt x="1" y="3306"/>
                      <a:pt x="17188" y="4533"/>
                      <a:pt x="38341" y="4533"/>
                    </a:cubicBezTo>
                    <a:cubicBezTo>
                      <a:pt x="59400" y="4533"/>
                      <a:pt x="76587" y="3306"/>
                      <a:pt x="76587" y="2361"/>
                    </a:cubicBezTo>
                    <a:cubicBezTo>
                      <a:pt x="76587" y="1134"/>
                      <a:pt x="59400" y="1"/>
                      <a:pt x="383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4564;p42">
                <a:extLst>
                  <a:ext uri="{FF2B5EF4-FFF2-40B4-BE49-F238E27FC236}">
                    <a16:creationId xmlns:a16="http://schemas.microsoft.com/office/drawing/2014/main" id="{5999ED34-A24C-E91F-7C6A-0A9F54284FEE}"/>
                  </a:ext>
                </a:extLst>
              </p:cNvPr>
              <p:cNvSpPr/>
              <p:nvPr/>
            </p:nvSpPr>
            <p:spPr>
              <a:xfrm>
                <a:off x="3011540" y="4221467"/>
                <a:ext cx="1600609" cy="118645"/>
              </a:xfrm>
              <a:custGeom>
                <a:avLst/>
                <a:gdLst/>
                <a:ahLst/>
                <a:cxnLst/>
                <a:rect l="l" t="t" r="r" b="b"/>
                <a:pathLst>
                  <a:path w="77720" h="5761" extrusionOk="0">
                    <a:moveTo>
                      <a:pt x="38907" y="1228"/>
                    </a:moveTo>
                    <a:cubicBezTo>
                      <a:pt x="57511" y="1228"/>
                      <a:pt x="71676" y="2172"/>
                      <a:pt x="75642" y="3022"/>
                    </a:cubicBezTo>
                    <a:cubicBezTo>
                      <a:pt x="71676" y="3589"/>
                      <a:pt x="57511" y="4533"/>
                      <a:pt x="38907" y="4533"/>
                    </a:cubicBezTo>
                    <a:cubicBezTo>
                      <a:pt x="20304" y="4533"/>
                      <a:pt x="6327" y="3589"/>
                      <a:pt x="2078" y="3022"/>
                    </a:cubicBezTo>
                    <a:cubicBezTo>
                      <a:pt x="6327" y="2172"/>
                      <a:pt x="20493" y="1228"/>
                      <a:pt x="38907" y="1228"/>
                    </a:cubicBezTo>
                    <a:close/>
                    <a:moveTo>
                      <a:pt x="38907" y="0"/>
                    </a:moveTo>
                    <a:cubicBezTo>
                      <a:pt x="28614" y="0"/>
                      <a:pt x="18982" y="378"/>
                      <a:pt x="11805" y="945"/>
                    </a:cubicBezTo>
                    <a:cubicBezTo>
                      <a:pt x="0" y="1511"/>
                      <a:pt x="0" y="2172"/>
                      <a:pt x="0" y="3022"/>
                    </a:cubicBezTo>
                    <a:cubicBezTo>
                      <a:pt x="0" y="3589"/>
                      <a:pt x="0" y="4250"/>
                      <a:pt x="11805" y="5194"/>
                    </a:cubicBezTo>
                    <a:cubicBezTo>
                      <a:pt x="18982" y="5478"/>
                      <a:pt x="28614" y="5761"/>
                      <a:pt x="38907" y="5761"/>
                    </a:cubicBezTo>
                    <a:cubicBezTo>
                      <a:pt x="49200" y="5761"/>
                      <a:pt x="58738" y="5478"/>
                      <a:pt x="66010" y="5194"/>
                    </a:cubicBezTo>
                    <a:cubicBezTo>
                      <a:pt x="77720" y="4250"/>
                      <a:pt x="77720" y="3589"/>
                      <a:pt x="77720" y="3022"/>
                    </a:cubicBezTo>
                    <a:cubicBezTo>
                      <a:pt x="77720" y="2172"/>
                      <a:pt x="77720" y="1511"/>
                      <a:pt x="66010" y="945"/>
                    </a:cubicBezTo>
                    <a:cubicBezTo>
                      <a:pt x="58738" y="378"/>
                      <a:pt x="49106" y="0"/>
                      <a:pt x="3890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4565;p42">
                <a:extLst>
                  <a:ext uri="{FF2B5EF4-FFF2-40B4-BE49-F238E27FC236}">
                    <a16:creationId xmlns:a16="http://schemas.microsoft.com/office/drawing/2014/main" id="{621CED31-46A0-B2C3-9C85-89DDDBDB5251}"/>
                  </a:ext>
                </a:extLst>
              </p:cNvPr>
              <p:cNvSpPr/>
              <p:nvPr/>
            </p:nvSpPr>
            <p:spPr>
              <a:xfrm>
                <a:off x="3209907" y="4246758"/>
                <a:ext cx="1209705" cy="56410"/>
              </a:xfrm>
              <a:custGeom>
                <a:avLst/>
                <a:gdLst/>
                <a:ahLst/>
                <a:cxnLst/>
                <a:rect l="l" t="t" r="r" b="b"/>
                <a:pathLst>
                  <a:path w="58739" h="2739" extrusionOk="0">
                    <a:moveTo>
                      <a:pt x="29275" y="0"/>
                    </a:moveTo>
                    <a:cubicBezTo>
                      <a:pt x="12938" y="0"/>
                      <a:pt x="1" y="567"/>
                      <a:pt x="1" y="1511"/>
                    </a:cubicBezTo>
                    <a:cubicBezTo>
                      <a:pt x="1" y="2078"/>
                      <a:pt x="12938" y="2739"/>
                      <a:pt x="29275" y="2739"/>
                    </a:cubicBezTo>
                    <a:cubicBezTo>
                      <a:pt x="45518" y="2739"/>
                      <a:pt x="58739" y="2078"/>
                      <a:pt x="58739" y="1511"/>
                    </a:cubicBezTo>
                    <a:cubicBezTo>
                      <a:pt x="58739" y="567"/>
                      <a:pt x="45518" y="0"/>
                      <a:pt x="2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4569;p42">
                <a:extLst>
                  <a:ext uri="{FF2B5EF4-FFF2-40B4-BE49-F238E27FC236}">
                    <a16:creationId xmlns:a16="http://schemas.microsoft.com/office/drawing/2014/main" id="{109F4AF5-52D2-216B-DEFC-3B995CDEBDD4}"/>
                  </a:ext>
                </a:extLst>
              </p:cNvPr>
              <p:cNvSpPr/>
              <p:nvPr/>
            </p:nvSpPr>
            <p:spPr>
              <a:xfrm>
                <a:off x="4227051" y="4308994"/>
                <a:ext cx="25310" cy="149763"/>
              </a:xfrm>
              <a:custGeom>
                <a:avLst/>
                <a:gdLst/>
                <a:ahLst/>
                <a:cxnLst/>
                <a:rect l="l" t="t" r="r" b="b"/>
                <a:pathLst>
                  <a:path w="1229" h="7272" extrusionOk="0">
                    <a:moveTo>
                      <a:pt x="662" y="0"/>
                    </a:moveTo>
                    <a:cubicBezTo>
                      <a:pt x="284" y="0"/>
                      <a:pt x="1" y="283"/>
                      <a:pt x="1" y="661"/>
                    </a:cubicBezTo>
                    <a:lnTo>
                      <a:pt x="1" y="6610"/>
                    </a:lnTo>
                    <a:cubicBezTo>
                      <a:pt x="1" y="7271"/>
                      <a:pt x="284" y="7271"/>
                      <a:pt x="662" y="7271"/>
                    </a:cubicBezTo>
                    <a:cubicBezTo>
                      <a:pt x="945" y="7271"/>
                      <a:pt x="1228" y="7271"/>
                      <a:pt x="1228" y="6610"/>
                    </a:cubicBezTo>
                    <a:lnTo>
                      <a:pt x="1228" y="661"/>
                    </a:lnTo>
                    <a:cubicBezTo>
                      <a:pt x="1228" y="283"/>
                      <a:pt x="945" y="0"/>
                      <a:pt x="66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Freeform: Shape 110">
                <a:extLst>
                  <a:ext uri="{FF2B5EF4-FFF2-40B4-BE49-F238E27FC236}">
                    <a16:creationId xmlns:a16="http://schemas.microsoft.com/office/drawing/2014/main" id="{41803DC9-AD56-1150-A7C0-F8CC56381B69}"/>
                  </a:ext>
                </a:extLst>
              </p:cNvPr>
              <p:cNvSpPr/>
              <p:nvPr/>
            </p:nvSpPr>
            <p:spPr>
              <a:xfrm>
                <a:off x="3060162" y="4289552"/>
                <a:ext cx="1577257" cy="1260243"/>
              </a:xfrm>
              <a:custGeom>
                <a:avLst/>
                <a:gdLst>
                  <a:gd name="connsiteX0" fmla="*/ 118646 w 1577257"/>
                  <a:gd name="connsiteY0" fmla="*/ 1124112 h 1260243"/>
                  <a:gd name="connsiteX1" fmla="*/ 132260 w 1577257"/>
                  <a:gd name="connsiteY1" fmla="*/ 1137725 h 1260243"/>
                  <a:gd name="connsiteX2" fmla="*/ 132260 w 1577257"/>
                  <a:gd name="connsiteY2" fmla="*/ 1217466 h 1260243"/>
                  <a:gd name="connsiteX3" fmla="*/ 118646 w 1577257"/>
                  <a:gd name="connsiteY3" fmla="*/ 1229123 h 1260243"/>
                  <a:gd name="connsiteX4" fmla="*/ 105032 w 1577257"/>
                  <a:gd name="connsiteY4" fmla="*/ 1217466 h 1260243"/>
                  <a:gd name="connsiteX5" fmla="*/ 105032 w 1577257"/>
                  <a:gd name="connsiteY5" fmla="*/ 1137725 h 1260243"/>
                  <a:gd name="connsiteX6" fmla="*/ 118646 w 1577257"/>
                  <a:gd name="connsiteY6" fmla="*/ 1124112 h 1260243"/>
                  <a:gd name="connsiteX7" fmla="*/ 484261 w 1577257"/>
                  <a:gd name="connsiteY7" fmla="*/ 1118264 h 1260243"/>
                  <a:gd name="connsiteX8" fmla="*/ 497874 w 1577257"/>
                  <a:gd name="connsiteY8" fmla="*/ 1131898 h 1260243"/>
                  <a:gd name="connsiteX9" fmla="*/ 497874 w 1577257"/>
                  <a:gd name="connsiteY9" fmla="*/ 1229124 h 1260243"/>
                  <a:gd name="connsiteX10" fmla="*/ 484261 w 1577257"/>
                  <a:gd name="connsiteY10" fmla="*/ 1242737 h 1260243"/>
                  <a:gd name="connsiteX11" fmla="*/ 472605 w 1577257"/>
                  <a:gd name="connsiteY11" fmla="*/ 1229124 h 1260243"/>
                  <a:gd name="connsiteX12" fmla="*/ 472605 w 1577257"/>
                  <a:gd name="connsiteY12" fmla="*/ 1131898 h 1260243"/>
                  <a:gd name="connsiteX13" fmla="*/ 484261 w 1577257"/>
                  <a:gd name="connsiteY13" fmla="*/ 1118264 h 1260243"/>
                  <a:gd name="connsiteX14" fmla="*/ 968522 w 1577257"/>
                  <a:gd name="connsiteY14" fmla="*/ 1112435 h 1260243"/>
                  <a:gd name="connsiteX15" fmla="*/ 982135 w 1577257"/>
                  <a:gd name="connsiteY15" fmla="*/ 1124112 h 1260243"/>
                  <a:gd name="connsiteX16" fmla="*/ 982135 w 1577257"/>
                  <a:gd name="connsiteY16" fmla="*/ 1234974 h 1260243"/>
                  <a:gd name="connsiteX17" fmla="*/ 968522 w 1577257"/>
                  <a:gd name="connsiteY17" fmla="*/ 1248587 h 1260243"/>
                  <a:gd name="connsiteX18" fmla="*/ 956866 w 1577257"/>
                  <a:gd name="connsiteY18" fmla="*/ 1234974 h 1260243"/>
                  <a:gd name="connsiteX19" fmla="*/ 956866 w 1577257"/>
                  <a:gd name="connsiteY19" fmla="*/ 1124112 h 1260243"/>
                  <a:gd name="connsiteX20" fmla="*/ 968522 w 1577257"/>
                  <a:gd name="connsiteY20" fmla="*/ 1112435 h 1260243"/>
                  <a:gd name="connsiteX21" fmla="*/ 733208 w 1577257"/>
                  <a:gd name="connsiteY21" fmla="*/ 1100779 h 1260243"/>
                  <a:gd name="connsiteX22" fmla="*/ 744864 w 1577257"/>
                  <a:gd name="connsiteY22" fmla="*/ 1112435 h 1260243"/>
                  <a:gd name="connsiteX23" fmla="*/ 744864 w 1577257"/>
                  <a:gd name="connsiteY23" fmla="*/ 1248586 h 1260243"/>
                  <a:gd name="connsiteX24" fmla="*/ 733208 w 1577257"/>
                  <a:gd name="connsiteY24" fmla="*/ 1260243 h 1260243"/>
                  <a:gd name="connsiteX25" fmla="*/ 721531 w 1577257"/>
                  <a:gd name="connsiteY25" fmla="*/ 1248586 h 1260243"/>
                  <a:gd name="connsiteX26" fmla="*/ 721531 w 1577257"/>
                  <a:gd name="connsiteY26" fmla="*/ 1112435 h 1260243"/>
                  <a:gd name="connsiteX27" fmla="*/ 733208 w 1577257"/>
                  <a:gd name="connsiteY27" fmla="*/ 1100779 h 1260243"/>
                  <a:gd name="connsiteX28" fmla="*/ 1359447 w 1577257"/>
                  <a:gd name="connsiteY28" fmla="*/ 1030758 h 1260243"/>
                  <a:gd name="connsiteX29" fmla="*/ 1371103 w 1577257"/>
                  <a:gd name="connsiteY29" fmla="*/ 1042435 h 1260243"/>
                  <a:gd name="connsiteX30" fmla="*/ 1371103 w 1577257"/>
                  <a:gd name="connsiteY30" fmla="*/ 1205792 h 1260243"/>
                  <a:gd name="connsiteX31" fmla="*/ 1359447 w 1577257"/>
                  <a:gd name="connsiteY31" fmla="*/ 1217469 h 1260243"/>
                  <a:gd name="connsiteX32" fmla="*/ 1347770 w 1577257"/>
                  <a:gd name="connsiteY32" fmla="*/ 1205792 h 1260243"/>
                  <a:gd name="connsiteX33" fmla="*/ 1347770 w 1577257"/>
                  <a:gd name="connsiteY33" fmla="*/ 1042435 h 1260243"/>
                  <a:gd name="connsiteX34" fmla="*/ 1359447 w 1577257"/>
                  <a:gd name="connsiteY34" fmla="*/ 1030758 h 1260243"/>
                  <a:gd name="connsiteX35" fmla="*/ 1192178 w 1577257"/>
                  <a:gd name="connsiteY35" fmla="*/ 1030758 h 1260243"/>
                  <a:gd name="connsiteX36" fmla="*/ 1205791 w 1577257"/>
                  <a:gd name="connsiteY36" fmla="*/ 1042435 h 1260243"/>
                  <a:gd name="connsiteX37" fmla="*/ 1205791 w 1577257"/>
                  <a:gd name="connsiteY37" fmla="*/ 1168844 h 1260243"/>
                  <a:gd name="connsiteX38" fmla="*/ 1192178 w 1577257"/>
                  <a:gd name="connsiteY38" fmla="*/ 1180501 h 1260243"/>
                  <a:gd name="connsiteX39" fmla="*/ 1180522 w 1577257"/>
                  <a:gd name="connsiteY39" fmla="*/ 1168844 h 1260243"/>
                  <a:gd name="connsiteX40" fmla="*/ 1180522 w 1577257"/>
                  <a:gd name="connsiteY40" fmla="*/ 1042435 h 1260243"/>
                  <a:gd name="connsiteX41" fmla="*/ 1192178 w 1577257"/>
                  <a:gd name="connsiteY41" fmla="*/ 1030758 h 1260243"/>
                  <a:gd name="connsiteX42" fmla="*/ 1472243 w 1577257"/>
                  <a:gd name="connsiteY42" fmla="*/ 1011316 h 1260243"/>
                  <a:gd name="connsiteX43" fmla="*/ 1483899 w 1577257"/>
                  <a:gd name="connsiteY43" fmla="*/ 1024929 h 1260243"/>
                  <a:gd name="connsiteX44" fmla="*/ 1483899 w 1577257"/>
                  <a:gd name="connsiteY44" fmla="*/ 1180499 h 1260243"/>
                  <a:gd name="connsiteX45" fmla="*/ 1472243 w 1577257"/>
                  <a:gd name="connsiteY45" fmla="*/ 1192176 h 1260243"/>
                  <a:gd name="connsiteX46" fmla="*/ 1460566 w 1577257"/>
                  <a:gd name="connsiteY46" fmla="*/ 1180499 h 1260243"/>
                  <a:gd name="connsiteX47" fmla="*/ 1460566 w 1577257"/>
                  <a:gd name="connsiteY47" fmla="*/ 1024929 h 1260243"/>
                  <a:gd name="connsiteX48" fmla="*/ 1472243 w 1577257"/>
                  <a:gd name="connsiteY48" fmla="*/ 1011316 h 1260243"/>
                  <a:gd name="connsiteX49" fmla="*/ 25290 w 1577257"/>
                  <a:gd name="connsiteY49" fmla="*/ 1011316 h 1260243"/>
                  <a:gd name="connsiteX50" fmla="*/ 36946 w 1577257"/>
                  <a:gd name="connsiteY50" fmla="*/ 1024929 h 1260243"/>
                  <a:gd name="connsiteX51" fmla="*/ 36946 w 1577257"/>
                  <a:gd name="connsiteY51" fmla="*/ 1092995 h 1260243"/>
                  <a:gd name="connsiteX52" fmla="*/ 25290 w 1577257"/>
                  <a:gd name="connsiteY52" fmla="*/ 1106608 h 1260243"/>
                  <a:gd name="connsiteX53" fmla="*/ 13614 w 1577257"/>
                  <a:gd name="connsiteY53" fmla="*/ 1092995 h 1260243"/>
                  <a:gd name="connsiteX54" fmla="*/ 13614 w 1577257"/>
                  <a:gd name="connsiteY54" fmla="*/ 1024929 h 1260243"/>
                  <a:gd name="connsiteX55" fmla="*/ 25290 w 1577257"/>
                  <a:gd name="connsiteY55" fmla="*/ 1011316 h 1260243"/>
                  <a:gd name="connsiteX56" fmla="*/ 169205 w 1577257"/>
                  <a:gd name="connsiteY56" fmla="*/ 925724 h 1260243"/>
                  <a:gd name="connsiteX57" fmla="*/ 180882 w 1577257"/>
                  <a:gd name="connsiteY57" fmla="*/ 937402 h 1260243"/>
                  <a:gd name="connsiteX58" fmla="*/ 180882 w 1577257"/>
                  <a:gd name="connsiteY58" fmla="*/ 1019081 h 1260243"/>
                  <a:gd name="connsiteX59" fmla="*/ 169205 w 1577257"/>
                  <a:gd name="connsiteY59" fmla="*/ 1030758 h 1260243"/>
                  <a:gd name="connsiteX60" fmla="*/ 155592 w 1577257"/>
                  <a:gd name="connsiteY60" fmla="*/ 1019081 h 1260243"/>
                  <a:gd name="connsiteX61" fmla="*/ 155592 w 1577257"/>
                  <a:gd name="connsiteY61" fmla="*/ 937402 h 1260243"/>
                  <a:gd name="connsiteX62" fmla="*/ 169205 w 1577257"/>
                  <a:gd name="connsiteY62" fmla="*/ 925724 h 1260243"/>
                  <a:gd name="connsiteX63" fmla="*/ 1019102 w 1577257"/>
                  <a:gd name="connsiteY63" fmla="*/ 914068 h 1260243"/>
                  <a:gd name="connsiteX64" fmla="*/ 1030759 w 1577257"/>
                  <a:gd name="connsiteY64" fmla="*/ 925724 h 1260243"/>
                  <a:gd name="connsiteX65" fmla="*/ 1030759 w 1577257"/>
                  <a:gd name="connsiteY65" fmla="*/ 1030757 h 1260243"/>
                  <a:gd name="connsiteX66" fmla="*/ 1019102 w 1577257"/>
                  <a:gd name="connsiteY66" fmla="*/ 1042434 h 1260243"/>
                  <a:gd name="connsiteX67" fmla="*/ 1005490 w 1577257"/>
                  <a:gd name="connsiteY67" fmla="*/ 1030757 h 1260243"/>
                  <a:gd name="connsiteX68" fmla="*/ 1005490 w 1577257"/>
                  <a:gd name="connsiteY68" fmla="*/ 925724 h 1260243"/>
                  <a:gd name="connsiteX69" fmla="*/ 1019102 w 1577257"/>
                  <a:gd name="connsiteY69" fmla="*/ 914068 h 1260243"/>
                  <a:gd name="connsiteX70" fmla="*/ 534841 w 1577257"/>
                  <a:gd name="connsiteY70" fmla="*/ 914068 h 1260243"/>
                  <a:gd name="connsiteX71" fmla="*/ 546498 w 1577257"/>
                  <a:gd name="connsiteY71" fmla="*/ 925724 h 1260243"/>
                  <a:gd name="connsiteX72" fmla="*/ 546498 w 1577257"/>
                  <a:gd name="connsiteY72" fmla="*/ 1024928 h 1260243"/>
                  <a:gd name="connsiteX73" fmla="*/ 534841 w 1577257"/>
                  <a:gd name="connsiteY73" fmla="*/ 1036585 h 1260243"/>
                  <a:gd name="connsiteX74" fmla="*/ 521208 w 1577257"/>
                  <a:gd name="connsiteY74" fmla="*/ 1024928 h 1260243"/>
                  <a:gd name="connsiteX75" fmla="*/ 521208 w 1577257"/>
                  <a:gd name="connsiteY75" fmla="*/ 925724 h 1260243"/>
                  <a:gd name="connsiteX76" fmla="*/ 534841 w 1577257"/>
                  <a:gd name="connsiteY76" fmla="*/ 914068 h 1260243"/>
                  <a:gd name="connsiteX77" fmla="*/ 781832 w 1577257"/>
                  <a:gd name="connsiteY77" fmla="*/ 894627 h 1260243"/>
                  <a:gd name="connsiteX78" fmla="*/ 795444 w 1577257"/>
                  <a:gd name="connsiteY78" fmla="*/ 908240 h 1260243"/>
                  <a:gd name="connsiteX79" fmla="*/ 795444 w 1577257"/>
                  <a:gd name="connsiteY79" fmla="*/ 1042433 h 1260243"/>
                  <a:gd name="connsiteX80" fmla="*/ 781832 w 1577257"/>
                  <a:gd name="connsiteY80" fmla="*/ 1056046 h 1260243"/>
                  <a:gd name="connsiteX81" fmla="*/ 770155 w 1577257"/>
                  <a:gd name="connsiteY81" fmla="*/ 1042433 h 1260243"/>
                  <a:gd name="connsiteX82" fmla="*/ 770155 w 1577257"/>
                  <a:gd name="connsiteY82" fmla="*/ 908240 h 1260243"/>
                  <a:gd name="connsiteX83" fmla="*/ 781832 w 1577257"/>
                  <a:gd name="connsiteY83" fmla="*/ 894627 h 1260243"/>
                  <a:gd name="connsiteX84" fmla="*/ 1242758 w 1577257"/>
                  <a:gd name="connsiteY84" fmla="*/ 832391 h 1260243"/>
                  <a:gd name="connsiteX85" fmla="*/ 1254415 w 1577257"/>
                  <a:gd name="connsiteY85" fmla="*/ 844047 h 1260243"/>
                  <a:gd name="connsiteX86" fmla="*/ 1254415 w 1577257"/>
                  <a:gd name="connsiteY86" fmla="*/ 968521 h 1260243"/>
                  <a:gd name="connsiteX87" fmla="*/ 1242758 w 1577257"/>
                  <a:gd name="connsiteY87" fmla="*/ 982134 h 1260243"/>
                  <a:gd name="connsiteX88" fmla="*/ 1229146 w 1577257"/>
                  <a:gd name="connsiteY88" fmla="*/ 968521 h 1260243"/>
                  <a:gd name="connsiteX89" fmla="*/ 1229146 w 1577257"/>
                  <a:gd name="connsiteY89" fmla="*/ 844047 h 1260243"/>
                  <a:gd name="connsiteX90" fmla="*/ 1242758 w 1577257"/>
                  <a:gd name="connsiteY90" fmla="*/ 832391 h 1260243"/>
                  <a:gd name="connsiteX91" fmla="*/ 1408051 w 1577257"/>
                  <a:gd name="connsiteY91" fmla="*/ 826541 h 1260243"/>
                  <a:gd name="connsiteX92" fmla="*/ 1421684 w 1577257"/>
                  <a:gd name="connsiteY92" fmla="*/ 840154 h 1260243"/>
                  <a:gd name="connsiteX93" fmla="*/ 1421684 w 1577257"/>
                  <a:gd name="connsiteY93" fmla="*/ 999640 h 1260243"/>
                  <a:gd name="connsiteX94" fmla="*/ 1408051 w 1577257"/>
                  <a:gd name="connsiteY94" fmla="*/ 1011317 h 1260243"/>
                  <a:gd name="connsiteX95" fmla="*/ 1396395 w 1577257"/>
                  <a:gd name="connsiteY95" fmla="*/ 999640 h 1260243"/>
                  <a:gd name="connsiteX96" fmla="*/ 1396395 w 1577257"/>
                  <a:gd name="connsiteY96" fmla="*/ 840154 h 1260243"/>
                  <a:gd name="connsiteX97" fmla="*/ 1408051 w 1577257"/>
                  <a:gd name="connsiteY97" fmla="*/ 826541 h 1260243"/>
                  <a:gd name="connsiteX98" fmla="*/ 1520867 w 1577257"/>
                  <a:gd name="connsiteY98" fmla="*/ 812929 h 1260243"/>
                  <a:gd name="connsiteX99" fmla="*/ 1534479 w 1577257"/>
                  <a:gd name="connsiteY99" fmla="*/ 826542 h 1260243"/>
                  <a:gd name="connsiteX100" fmla="*/ 1534479 w 1577257"/>
                  <a:gd name="connsiteY100" fmla="*/ 974351 h 1260243"/>
                  <a:gd name="connsiteX101" fmla="*/ 1520867 w 1577257"/>
                  <a:gd name="connsiteY101" fmla="*/ 987964 h 1260243"/>
                  <a:gd name="connsiteX102" fmla="*/ 1509190 w 1577257"/>
                  <a:gd name="connsiteY102" fmla="*/ 974351 h 1260243"/>
                  <a:gd name="connsiteX103" fmla="*/ 1509190 w 1577257"/>
                  <a:gd name="connsiteY103" fmla="*/ 826542 h 1260243"/>
                  <a:gd name="connsiteX104" fmla="*/ 1520867 w 1577257"/>
                  <a:gd name="connsiteY104" fmla="*/ 812929 h 1260243"/>
                  <a:gd name="connsiteX105" fmla="*/ 62238 w 1577257"/>
                  <a:gd name="connsiteY105" fmla="*/ 812929 h 1260243"/>
                  <a:gd name="connsiteX106" fmla="*/ 68074 w 1577257"/>
                  <a:gd name="connsiteY106" fmla="*/ 814167 h 1260243"/>
                  <a:gd name="connsiteX107" fmla="*/ 73915 w 1577257"/>
                  <a:gd name="connsiteY107" fmla="*/ 812929 h 1260243"/>
                  <a:gd name="connsiteX108" fmla="*/ 87528 w 1577257"/>
                  <a:gd name="connsiteY108" fmla="*/ 826542 h 1260243"/>
                  <a:gd name="connsiteX109" fmla="*/ 87528 w 1577257"/>
                  <a:gd name="connsiteY109" fmla="*/ 894629 h 1260243"/>
                  <a:gd name="connsiteX110" fmla="*/ 73915 w 1577257"/>
                  <a:gd name="connsiteY110" fmla="*/ 908242 h 1260243"/>
                  <a:gd name="connsiteX111" fmla="*/ 73915 w 1577257"/>
                  <a:gd name="connsiteY111" fmla="*/ 908242 h 1260243"/>
                  <a:gd name="connsiteX112" fmla="*/ 73915 w 1577257"/>
                  <a:gd name="connsiteY112" fmla="*/ 974351 h 1260243"/>
                  <a:gd name="connsiteX113" fmla="*/ 62238 w 1577257"/>
                  <a:gd name="connsiteY113" fmla="*/ 987964 h 1260243"/>
                  <a:gd name="connsiteX114" fmla="*/ 50562 w 1577257"/>
                  <a:gd name="connsiteY114" fmla="*/ 974351 h 1260243"/>
                  <a:gd name="connsiteX115" fmla="*/ 50562 w 1577257"/>
                  <a:gd name="connsiteY115" fmla="*/ 826542 h 1260243"/>
                  <a:gd name="connsiteX116" fmla="*/ 62238 w 1577257"/>
                  <a:gd name="connsiteY116" fmla="*/ 812929 h 1260243"/>
                  <a:gd name="connsiteX117" fmla="*/ 194496 w 1577257"/>
                  <a:gd name="connsiteY117" fmla="*/ 721531 h 1260243"/>
                  <a:gd name="connsiteX118" fmla="*/ 206152 w 1577257"/>
                  <a:gd name="connsiteY118" fmla="*/ 733187 h 1260243"/>
                  <a:gd name="connsiteX119" fmla="*/ 206152 w 1577257"/>
                  <a:gd name="connsiteY119" fmla="*/ 812929 h 1260243"/>
                  <a:gd name="connsiteX120" fmla="*/ 194496 w 1577257"/>
                  <a:gd name="connsiteY120" fmla="*/ 826542 h 1260243"/>
                  <a:gd name="connsiteX121" fmla="*/ 180883 w 1577257"/>
                  <a:gd name="connsiteY121" fmla="*/ 812929 h 1260243"/>
                  <a:gd name="connsiteX122" fmla="*/ 180883 w 1577257"/>
                  <a:gd name="connsiteY122" fmla="*/ 733187 h 1260243"/>
                  <a:gd name="connsiteX123" fmla="*/ 194496 w 1577257"/>
                  <a:gd name="connsiteY123" fmla="*/ 721531 h 1260243"/>
                  <a:gd name="connsiteX124" fmla="*/ 558174 w 1577257"/>
                  <a:gd name="connsiteY124" fmla="*/ 713746 h 1260243"/>
                  <a:gd name="connsiteX125" fmla="*/ 571786 w 1577257"/>
                  <a:gd name="connsiteY125" fmla="*/ 727359 h 1260243"/>
                  <a:gd name="connsiteX126" fmla="*/ 571786 w 1577257"/>
                  <a:gd name="connsiteY126" fmla="*/ 818778 h 1260243"/>
                  <a:gd name="connsiteX127" fmla="*/ 558174 w 1577257"/>
                  <a:gd name="connsiteY127" fmla="*/ 832391 h 1260243"/>
                  <a:gd name="connsiteX128" fmla="*/ 546497 w 1577257"/>
                  <a:gd name="connsiteY128" fmla="*/ 818778 h 1260243"/>
                  <a:gd name="connsiteX129" fmla="*/ 546497 w 1577257"/>
                  <a:gd name="connsiteY129" fmla="*/ 727359 h 1260243"/>
                  <a:gd name="connsiteX130" fmla="*/ 558174 w 1577257"/>
                  <a:gd name="connsiteY130" fmla="*/ 713746 h 1260243"/>
                  <a:gd name="connsiteX131" fmla="*/ 1050220 w 1577257"/>
                  <a:gd name="connsiteY131" fmla="*/ 707919 h 1260243"/>
                  <a:gd name="connsiteX132" fmla="*/ 1061877 w 1577257"/>
                  <a:gd name="connsiteY132" fmla="*/ 721532 h 1260243"/>
                  <a:gd name="connsiteX133" fmla="*/ 1061877 w 1577257"/>
                  <a:gd name="connsiteY133" fmla="*/ 832393 h 1260243"/>
                  <a:gd name="connsiteX134" fmla="*/ 1050220 w 1577257"/>
                  <a:gd name="connsiteY134" fmla="*/ 846006 h 1260243"/>
                  <a:gd name="connsiteX135" fmla="*/ 1036608 w 1577257"/>
                  <a:gd name="connsiteY135" fmla="*/ 832393 h 1260243"/>
                  <a:gd name="connsiteX136" fmla="*/ 1036608 w 1577257"/>
                  <a:gd name="connsiteY136" fmla="*/ 721532 h 1260243"/>
                  <a:gd name="connsiteX137" fmla="*/ 1050220 w 1577257"/>
                  <a:gd name="connsiteY137" fmla="*/ 707919 h 1260243"/>
                  <a:gd name="connsiteX138" fmla="*/ 807103 w 1577257"/>
                  <a:gd name="connsiteY138" fmla="*/ 696240 h 1260243"/>
                  <a:gd name="connsiteX139" fmla="*/ 818779 w 1577257"/>
                  <a:gd name="connsiteY139" fmla="*/ 707917 h 1260243"/>
                  <a:gd name="connsiteX140" fmla="*/ 818779 w 1577257"/>
                  <a:gd name="connsiteY140" fmla="*/ 844047 h 1260243"/>
                  <a:gd name="connsiteX141" fmla="*/ 807103 w 1577257"/>
                  <a:gd name="connsiteY141" fmla="*/ 855724 h 1260243"/>
                  <a:gd name="connsiteX142" fmla="*/ 795447 w 1577257"/>
                  <a:gd name="connsiteY142" fmla="*/ 844047 h 1260243"/>
                  <a:gd name="connsiteX143" fmla="*/ 795447 w 1577257"/>
                  <a:gd name="connsiteY143" fmla="*/ 707917 h 1260243"/>
                  <a:gd name="connsiteX144" fmla="*/ 807103 w 1577257"/>
                  <a:gd name="connsiteY144" fmla="*/ 696240 h 1260243"/>
                  <a:gd name="connsiteX145" fmla="*/ 1435295 w 1577257"/>
                  <a:gd name="connsiteY145" fmla="*/ 628174 h 1260243"/>
                  <a:gd name="connsiteX146" fmla="*/ 1446952 w 1577257"/>
                  <a:gd name="connsiteY146" fmla="*/ 639851 h 1260243"/>
                  <a:gd name="connsiteX147" fmla="*/ 1446952 w 1577257"/>
                  <a:gd name="connsiteY147" fmla="*/ 795422 h 1260243"/>
                  <a:gd name="connsiteX148" fmla="*/ 1435295 w 1577257"/>
                  <a:gd name="connsiteY148" fmla="*/ 807099 h 1260243"/>
                  <a:gd name="connsiteX149" fmla="*/ 1421683 w 1577257"/>
                  <a:gd name="connsiteY149" fmla="*/ 795422 h 1260243"/>
                  <a:gd name="connsiteX150" fmla="*/ 1421683 w 1577257"/>
                  <a:gd name="connsiteY150" fmla="*/ 639851 h 1260243"/>
                  <a:gd name="connsiteX151" fmla="*/ 1435295 w 1577257"/>
                  <a:gd name="connsiteY151" fmla="*/ 628174 h 1260243"/>
                  <a:gd name="connsiteX152" fmla="*/ 1266093 w 1577257"/>
                  <a:gd name="connsiteY152" fmla="*/ 628174 h 1260243"/>
                  <a:gd name="connsiteX153" fmla="*/ 1279705 w 1577257"/>
                  <a:gd name="connsiteY153" fmla="*/ 639851 h 1260243"/>
                  <a:gd name="connsiteX154" fmla="*/ 1279705 w 1577257"/>
                  <a:gd name="connsiteY154" fmla="*/ 764305 h 1260243"/>
                  <a:gd name="connsiteX155" fmla="*/ 1266093 w 1577257"/>
                  <a:gd name="connsiteY155" fmla="*/ 775982 h 1260243"/>
                  <a:gd name="connsiteX156" fmla="*/ 1254416 w 1577257"/>
                  <a:gd name="connsiteY156" fmla="*/ 764305 h 1260243"/>
                  <a:gd name="connsiteX157" fmla="*/ 1254416 w 1577257"/>
                  <a:gd name="connsiteY157" fmla="*/ 639851 h 1260243"/>
                  <a:gd name="connsiteX158" fmla="*/ 1266093 w 1577257"/>
                  <a:gd name="connsiteY158" fmla="*/ 628174 h 1260243"/>
                  <a:gd name="connsiteX159" fmla="*/ 1551985 w 1577257"/>
                  <a:gd name="connsiteY159" fmla="*/ 608736 h 1260243"/>
                  <a:gd name="connsiteX160" fmla="*/ 1563641 w 1577257"/>
                  <a:gd name="connsiteY160" fmla="*/ 622349 h 1260243"/>
                  <a:gd name="connsiteX161" fmla="*/ 1563641 w 1577257"/>
                  <a:gd name="connsiteY161" fmla="*/ 775984 h 1260243"/>
                  <a:gd name="connsiteX162" fmla="*/ 1551985 w 1577257"/>
                  <a:gd name="connsiteY162" fmla="*/ 787661 h 1260243"/>
                  <a:gd name="connsiteX163" fmla="*/ 1540308 w 1577257"/>
                  <a:gd name="connsiteY163" fmla="*/ 775984 h 1260243"/>
                  <a:gd name="connsiteX164" fmla="*/ 1540308 w 1577257"/>
                  <a:gd name="connsiteY164" fmla="*/ 622349 h 1260243"/>
                  <a:gd name="connsiteX165" fmla="*/ 1551985 w 1577257"/>
                  <a:gd name="connsiteY165" fmla="*/ 608736 h 1260243"/>
                  <a:gd name="connsiteX166" fmla="*/ 87527 w 1577257"/>
                  <a:gd name="connsiteY166" fmla="*/ 608736 h 1260243"/>
                  <a:gd name="connsiteX167" fmla="*/ 93355 w 1577257"/>
                  <a:gd name="connsiteY167" fmla="*/ 611563 h 1260243"/>
                  <a:gd name="connsiteX168" fmla="*/ 99182 w 1577257"/>
                  <a:gd name="connsiteY168" fmla="*/ 608736 h 1260243"/>
                  <a:gd name="connsiteX169" fmla="*/ 110859 w 1577257"/>
                  <a:gd name="connsiteY169" fmla="*/ 622349 h 1260243"/>
                  <a:gd name="connsiteX170" fmla="*/ 110859 w 1577257"/>
                  <a:gd name="connsiteY170" fmla="*/ 690413 h 1260243"/>
                  <a:gd name="connsiteX171" fmla="*/ 107214 w 1577257"/>
                  <a:gd name="connsiteY171" fmla="*/ 698437 h 1260243"/>
                  <a:gd name="connsiteX172" fmla="*/ 99183 w 1577257"/>
                  <a:gd name="connsiteY172" fmla="*/ 702090 h 1260243"/>
                  <a:gd name="connsiteX173" fmla="*/ 99183 w 1577257"/>
                  <a:gd name="connsiteY173" fmla="*/ 775984 h 1260243"/>
                  <a:gd name="connsiteX174" fmla="*/ 87527 w 1577257"/>
                  <a:gd name="connsiteY174" fmla="*/ 787661 h 1260243"/>
                  <a:gd name="connsiteX175" fmla="*/ 73914 w 1577257"/>
                  <a:gd name="connsiteY175" fmla="*/ 775984 h 1260243"/>
                  <a:gd name="connsiteX176" fmla="*/ 73914 w 1577257"/>
                  <a:gd name="connsiteY176" fmla="*/ 622349 h 1260243"/>
                  <a:gd name="connsiteX177" fmla="*/ 87527 w 1577257"/>
                  <a:gd name="connsiteY177" fmla="*/ 608736 h 1260243"/>
                  <a:gd name="connsiteX178" fmla="*/ 169205 w 1577257"/>
                  <a:gd name="connsiteY178" fmla="*/ 515379 h 1260243"/>
                  <a:gd name="connsiteX179" fmla="*/ 180882 w 1577257"/>
                  <a:gd name="connsiteY179" fmla="*/ 527036 h 1260243"/>
                  <a:gd name="connsiteX180" fmla="*/ 180882 w 1577257"/>
                  <a:gd name="connsiteY180" fmla="*/ 608735 h 1260243"/>
                  <a:gd name="connsiteX181" fmla="*/ 169205 w 1577257"/>
                  <a:gd name="connsiteY181" fmla="*/ 622348 h 1260243"/>
                  <a:gd name="connsiteX182" fmla="*/ 155592 w 1577257"/>
                  <a:gd name="connsiteY182" fmla="*/ 608735 h 1260243"/>
                  <a:gd name="connsiteX183" fmla="*/ 155592 w 1577257"/>
                  <a:gd name="connsiteY183" fmla="*/ 527036 h 1260243"/>
                  <a:gd name="connsiteX184" fmla="*/ 169205 w 1577257"/>
                  <a:gd name="connsiteY184" fmla="*/ 515379 h 1260243"/>
                  <a:gd name="connsiteX185" fmla="*/ 1019102 w 1577257"/>
                  <a:gd name="connsiteY185" fmla="*/ 509553 h 1260243"/>
                  <a:gd name="connsiteX186" fmla="*/ 1030759 w 1577257"/>
                  <a:gd name="connsiteY186" fmla="*/ 521209 h 1260243"/>
                  <a:gd name="connsiteX187" fmla="*/ 1030759 w 1577257"/>
                  <a:gd name="connsiteY187" fmla="*/ 628177 h 1260243"/>
                  <a:gd name="connsiteX188" fmla="*/ 1019102 w 1577257"/>
                  <a:gd name="connsiteY188" fmla="*/ 639854 h 1260243"/>
                  <a:gd name="connsiteX189" fmla="*/ 1005490 w 1577257"/>
                  <a:gd name="connsiteY189" fmla="*/ 628177 h 1260243"/>
                  <a:gd name="connsiteX190" fmla="*/ 1005490 w 1577257"/>
                  <a:gd name="connsiteY190" fmla="*/ 521209 h 1260243"/>
                  <a:gd name="connsiteX191" fmla="*/ 1019102 w 1577257"/>
                  <a:gd name="connsiteY191" fmla="*/ 509553 h 1260243"/>
                  <a:gd name="connsiteX192" fmla="*/ 534841 w 1577257"/>
                  <a:gd name="connsiteY192" fmla="*/ 509553 h 1260243"/>
                  <a:gd name="connsiteX193" fmla="*/ 546498 w 1577257"/>
                  <a:gd name="connsiteY193" fmla="*/ 521209 h 1260243"/>
                  <a:gd name="connsiteX194" fmla="*/ 546498 w 1577257"/>
                  <a:gd name="connsiteY194" fmla="*/ 622348 h 1260243"/>
                  <a:gd name="connsiteX195" fmla="*/ 534841 w 1577257"/>
                  <a:gd name="connsiteY195" fmla="*/ 634005 h 1260243"/>
                  <a:gd name="connsiteX196" fmla="*/ 521208 w 1577257"/>
                  <a:gd name="connsiteY196" fmla="*/ 622348 h 1260243"/>
                  <a:gd name="connsiteX197" fmla="*/ 521208 w 1577257"/>
                  <a:gd name="connsiteY197" fmla="*/ 521209 h 1260243"/>
                  <a:gd name="connsiteX198" fmla="*/ 534841 w 1577257"/>
                  <a:gd name="connsiteY198" fmla="*/ 509553 h 1260243"/>
                  <a:gd name="connsiteX199" fmla="*/ 781832 w 1577257"/>
                  <a:gd name="connsiteY199" fmla="*/ 490091 h 1260243"/>
                  <a:gd name="connsiteX200" fmla="*/ 795444 w 1577257"/>
                  <a:gd name="connsiteY200" fmla="*/ 503704 h 1260243"/>
                  <a:gd name="connsiteX201" fmla="*/ 795444 w 1577257"/>
                  <a:gd name="connsiteY201" fmla="*/ 639853 h 1260243"/>
                  <a:gd name="connsiteX202" fmla="*/ 781832 w 1577257"/>
                  <a:gd name="connsiteY202" fmla="*/ 653466 h 1260243"/>
                  <a:gd name="connsiteX203" fmla="*/ 770155 w 1577257"/>
                  <a:gd name="connsiteY203" fmla="*/ 639853 h 1260243"/>
                  <a:gd name="connsiteX204" fmla="*/ 770155 w 1577257"/>
                  <a:gd name="connsiteY204" fmla="*/ 503704 h 1260243"/>
                  <a:gd name="connsiteX205" fmla="*/ 781832 w 1577257"/>
                  <a:gd name="connsiteY205" fmla="*/ 490091 h 1260243"/>
                  <a:gd name="connsiteX206" fmla="*/ 1242758 w 1577257"/>
                  <a:gd name="connsiteY206" fmla="*/ 429811 h 1260243"/>
                  <a:gd name="connsiteX207" fmla="*/ 1254415 w 1577257"/>
                  <a:gd name="connsiteY207" fmla="*/ 441467 h 1260243"/>
                  <a:gd name="connsiteX208" fmla="*/ 1254415 w 1577257"/>
                  <a:gd name="connsiteY208" fmla="*/ 564005 h 1260243"/>
                  <a:gd name="connsiteX209" fmla="*/ 1242758 w 1577257"/>
                  <a:gd name="connsiteY209" fmla="*/ 577618 h 1260243"/>
                  <a:gd name="connsiteX210" fmla="*/ 1229146 w 1577257"/>
                  <a:gd name="connsiteY210" fmla="*/ 564005 h 1260243"/>
                  <a:gd name="connsiteX211" fmla="*/ 1229146 w 1577257"/>
                  <a:gd name="connsiteY211" fmla="*/ 441467 h 1260243"/>
                  <a:gd name="connsiteX212" fmla="*/ 1242758 w 1577257"/>
                  <a:gd name="connsiteY212" fmla="*/ 429811 h 1260243"/>
                  <a:gd name="connsiteX213" fmla="*/ 1408051 w 1577257"/>
                  <a:gd name="connsiteY213" fmla="*/ 423961 h 1260243"/>
                  <a:gd name="connsiteX214" fmla="*/ 1421684 w 1577257"/>
                  <a:gd name="connsiteY214" fmla="*/ 435638 h 1260243"/>
                  <a:gd name="connsiteX215" fmla="*/ 1421684 w 1577257"/>
                  <a:gd name="connsiteY215" fmla="*/ 597060 h 1260243"/>
                  <a:gd name="connsiteX216" fmla="*/ 1408051 w 1577257"/>
                  <a:gd name="connsiteY216" fmla="*/ 608737 h 1260243"/>
                  <a:gd name="connsiteX217" fmla="*/ 1396395 w 1577257"/>
                  <a:gd name="connsiteY217" fmla="*/ 597060 h 1260243"/>
                  <a:gd name="connsiteX218" fmla="*/ 1396395 w 1577257"/>
                  <a:gd name="connsiteY218" fmla="*/ 435638 h 1260243"/>
                  <a:gd name="connsiteX219" fmla="*/ 1408051 w 1577257"/>
                  <a:gd name="connsiteY219" fmla="*/ 423961 h 1260243"/>
                  <a:gd name="connsiteX220" fmla="*/ 1520867 w 1577257"/>
                  <a:gd name="connsiteY220" fmla="*/ 404519 h 1260243"/>
                  <a:gd name="connsiteX221" fmla="*/ 1534479 w 1577257"/>
                  <a:gd name="connsiteY221" fmla="*/ 416196 h 1260243"/>
                  <a:gd name="connsiteX222" fmla="*/ 1534479 w 1577257"/>
                  <a:gd name="connsiteY222" fmla="*/ 571767 h 1260243"/>
                  <a:gd name="connsiteX223" fmla="*/ 1520867 w 1577257"/>
                  <a:gd name="connsiteY223" fmla="*/ 585380 h 1260243"/>
                  <a:gd name="connsiteX224" fmla="*/ 1509190 w 1577257"/>
                  <a:gd name="connsiteY224" fmla="*/ 571767 h 1260243"/>
                  <a:gd name="connsiteX225" fmla="*/ 1509190 w 1577257"/>
                  <a:gd name="connsiteY225" fmla="*/ 416196 h 1260243"/>
                  <a:gd name="connsiteX226" fmla="*/ 1520867 w 1577257"/>
                  <a:gd name="connsiteY226" fmla="*/ 404519 h 1260243"/>
                  <a:gd name="connsiteX227" fmla="*/ 62238 w 1577257"/>
                  <a:gd name="connsiteY227" fmla="*/ 404519 h 1260243"/>
                  <a:gd name="connsiteX228" fmla="*/ 68074 w 1577257"/>
                  <a:gd name="connsiteY228" fmla="*/ 407170 h 1260243"/>
                  <a:gd name="connsiteX229" fmla="*/ 73915 w 1577257"/>
                  <a:gd name="connsiteY229" fmla="*/ 404519 h 1260243"/>
                  <a:gd name="connsiteX230" fmla="*/ 87528 w 1577257"/>
                  <a:gd name="connsiteY230" fmla="*/ 416196 h 1260243"/>
                  <a:gd name="connsiteX231" fmla="*/ 87528 w 1577257"/>
                  <a:gd name="connsiteY231" fmla="*/ 484260 h 1260243"/>
                  <a:gd name="connsiteX232" fmla="*/ 73915 w 1577257"/>
                  <a:gd name="connsiteY232" fmla="*/ 497873 h 1260243"/>
                  <a:gd name="connsiteX233" fmla="*/ 73915 w 1577257"/>
                  <a:gd name="connsiteY233" fmla="*/ 497873 h 1260243"/>
                  <a:gd name="connsiteX234" fmla="*/ 73915 w 1577257"/>
                  <a:gd name="connsiteY234" fmla="*/ 571767 h 1260243"/>
                  <a:gd name="connsiteX235" fmla="*/ 62238 w 1577257"/>
                  <a:gd name="connsiteY235" fmla="*/ 585380 h 1260243"/>
                  <a:gd name="connsiteX236" fmla="*/ 50562 w 1577257"/>
                  <a:gd name="connsiteY236" fmla="*/ 571767 h 1260243"/>
                  <a:gd name="connsiteX237" fmla="*/ 50562 w 1577257"/>
                  <a:gd name="connsiteY237" fmla="*/ 416196 h 1260243"/>
                  <a:gd name="connsiteX238" fmla="*/ 62238 w 1577257"/>
                  <a:gd name="connsiteY238" fmla="*/ 404519 h 1260243"/>
                  <a:gd name="connsiteX239" fmla="*/ 211982 w 1577257"/>
                  <a:gd name="connsiteY239" fmla="*/ 316992 h 1260243"/>
                  <a:gd name="connsiteX240" fmla="*/ 223658 w 1577257"/>
                  <a:gd name="connsiteY240" fmla="*/ 330626 h 1260243"/>
                  <a:gd name="connsiteX241" fmla="*/ 223658 w 1577257"/>
                  <a:gd name="connsiteY241" fmla="*/ 410348 h 1260243"/>
                  <a:gd name="connsiteX242" fmla="*/ 211982 w 1577257"/>
                  <a:gd name="connsiteY242" fmla="*/ 423962 h 1260243"/>
                  <a:gd name="connsiteX243" fmla="*/ 200325 w 1577257"/>
                  <a:gd name="connsiteY243" fmla="*/ 410348 h 1260243"/>
                  <a:gd name="connsiteX244" fmla="*/ 200325 w 1577257"/>
                  <a:gd name="connsiteY244" fmla="*/ 330626 h 1260243"/>
                  <a:gd name="connsiteX245" fmla="*/ 211982 w 1577257"/>
                  <a:gd name="connsiteY245" fmla="*/ 316992 h 1260243"/>
                  <a:gd name="connsiteX246" fmla="*/ 577615 w 1577257"/>
                  <a:gd name="connsiteY246" fmla="*/ 311166 h 1260243"/>
                  <a:gd name="connsiteX247" fmla="*/ 589291 w 1577257"/>
                  <a:gd name="connsiteY247" fmla="*/ 322843 h 1260243"/>
                  <a:gd name="connsiteX248" fmla="*/ 589291 w 1577257"/>
                  <a:gd name="connsiteY248" fmla="*/ 416198 h 1260243"/>
                  <a:gd name="connsiteX249" fmla="*/ 577615 w 1577257"/>
                  <a:gd name="connsiteY249" fmla="*/ 429811 h 1260243"/>
                  <a:gd name="connsiteX250" fmla="*/ 565938 w 1577257"/>
                  <a:gd name="connsiteY250" fmla="*/ 416198 h 1260243"/>
                  <a:gd name="connsiteX251" fmla="*/ 565938 w 1577257"/>
                  <a:gd name="connsiteY251" fmla="*/ 322843 h 1260243"/>
                  <a:gd name="connsiteX252" fmla="*/ 577615 w 1577257"/>
                  <a:gd name="connsiteY252" fmla="*/ 311166 h 1260243"/>
                  <a:gd name="connsiteX253" fmla="*/ 1061876 w 1577257"/>
                  <a:gd name="connsiteY253" fmla="*/ 305336 h 1260243"/>
                  <a:gd name="connsiteX254" fmla="*/ 1073552 w 1577257"/>
                  <a:gd name="connsiteY254" fmla="*/ 316992 h 1260243"/>
                  <a:gd name="connsiteX255" fmla="*/ 1073552 w 1577257"/>
                  <a:gd name="connsiteY255" fmla="*/ 423960 h 1260243"/>
                  <a:gd name="connsiteX256" fmla="*/ 1061876 w 1577257"/>
                  <a:gd name="connsiteY256" fmla="*/ 435637 h 1260243"/>
                  <a:gd name="connsiteX257" fmla="*/ 1050220 w 1577257"/>
                  <a:gd name="connsiteY257" fmla="*/ 423960 h 1260243"/>
                  <a:gd name="connsiteX258" fmla="*/ 1050220 w 1577257"/>
                  <a:gd name="connsiteY258" fmla="*/ 316992 h 1260243"/>
                  <a:gd name="connsiteX259" fmla="*/ 1061876 w 1577257"/>
                  <a:gd name="connsiteY259" fmla="*/ 305336 h 1260243"/>
                  <a:gd name="connsiteX260" fmla="*/ 826562 w 1577257"/>
                  <a:gd name="connsiteY260" fmla="*/ 285895 h 1260243"/>
                  <a:gd name="connsiteX261" fmla="*/ 838219 w 1577257"/>
                  <a:gd name="connsiteY261" fmla="*/ 299508 h 1260243"/>
                  <a:gd name="connsiteX262" fmla="*/ 838219 w 1577257"/>
                  <a:gd name="connsiteY262" fmla="*/ 435637 h 1260243"/>
                  <a:gd name="connsiteX263" fmla="*/ 826562 w 1577257"/>
                  <a:gd name="connsiteY263" fmla="*/ 447314 h 1260243"/>
                  <a:gd name="connsiteX264" fmla="*/ 812950 w 1577257"/>
                  <a:gd name="connsiteY264" fmla="*/ 435637 h 1260243"/>
                  <a:gd name="connsiteX265" fmla="*/ 812950 w 1577257"/>
                  <a:gd name="connsiteY265" fmla="*/ 299508 h 1260243"/>
                  <a:gd name="connsiteX266" fmla="*/ 826562 w 1577257"/>
                  <a:gd name="connsiteY266" fmla="*/ 285895 h 1260243"/>
                  <a:gd name="connsiteX267" fmla="*/ 1285535 w 1577257"/>
                  <a:gd name="connsiteY267" fmla="*/ 223659 h 1260243"/>
                  <a:gd name="connsiteX268" fmla="*/ 1297211 w 1577257"/>
                  <a:gd name="connsiteY268" fmla="*/ 237272 h 1260243"/>
                  <a:gd name="connsiteX269" fmla="*/ 1297211 w 1577257"/>
                  <a:gd name="connsiteY269" fmla="*/ 361725 h 1260243"/>
                  <a:gd name="connsiteX270" fmla="*/ 1285535 w 1577257"/>
                  <a:gd name="connsiteY270" fmla="*/ 373402 h 1260243"/>
                  <a:gd name="connsiteX271" fmla="*/ 1273879 w 1577257"/>
                  <a:gd name="connsiteY271" fmla="*/ 361725 h 1260243"/>
                  <a:gd name="connsiteX272" fmla="*/ 1273879 w 1577257"/>
                  <a:gd name="connsiteY272" fmla="*/ 237272 h 1260243"/>
                  <a:gd name="connsiteX273" fmla="*/ 1285535 w 1577257"/>
                  <a:gd name="connsiteY273" fmla="*/ 223659 h 1260243"/>
                  <a:gd name="connsiteX274" fmla="*/ 1452780 w 1577257"/>
                  <a:gd name="connsiteY274" fmla="*/ 217809 h 1260243"/>
                  <a:gd name="connsiteX275" fmla="*/ 1464457 w 1577257"/>
                  <a:gd name="connsiteY275" fmla="*/ 229486 h 1260243"/>
                  <a:gd name="connsiteX276" fmla="*/ 1464457 w 1577257"/>
                  <a:gd name="connsiteY276" fmla="*/ 392843 h 1260243"/>
                  <a:gd name="connsiteX277" fmla="*/ 1452780 w 1577257"/>
                  <a:gd name="connsiteY277" fmla="*/ 404521 h 1260243"/>
                  <a:gd name="connsiteX278" fmla="*/ 1441124 w 1577257"/>
                  <a:gd name="connsiteY278" fmla="*/ 392843 h 1260243"/>
                  <a:gd name="connsiteX279" fmla="*/ 1441124 w 1577257"/>
                  <a:gd name="connsiteY279" fmla="*/ 229486 h 1260243"/>
                  <a:gd name="connsiteX280" fmla="*/ 1452780 w 1577257"/>
                  <a:gd name="connsiteY280" fmla="*/ 217809 h 1260243"/>
                  <a:gd name="connsiteX281" fmla="*/ 1563644 w 1577257"/>
                  <a:gd name="connsiteY281" fmla="*/ 206153 h 1260243"/>
                  <a:gd name="connsiteX282" fmla="*/ 1577257 w 1577257"/>
                  <a:gd name="connsiteY282" fmla="*/ 217809 h 1260243"/>
                  <a:gd name="connsiteX283" fmla="*/ 1577257 w 1577257"/>
                  <a:gd name="connsiteY283" fmla="*/ 367572 h 1260243"/>
                  <a:gd name="connsiteX284" fmla="*/ 1563644 w 1577257"/>
                  <a:gd name="connsiteY284" fmla="*/ 379229 h 1260243"/>
                  <a:gd name="connsiteX285" fmla="*/ 1551988 w 1577257"/>
                  <a:gd name="connsiteY285" fmla="*/ 367572 h 1260243"/>
                  <a:gd name="connsiteX286" fmla="*/ 1551988 w 1577257"/>
                  <a:gd name="connsiteY286" fmla="*/ 217809 h 1260243"/>
                  <a:gd name="connsiteX287" fmla="*/ 1563644 w 1577257"/>
                  <a:gd name="connsiteY287" fmla="*/ 206153 h 1260243"/>
                  <a:gd name="connsiteX288" fmla="*/ 105033 w 1577257"/>
                  <a:gd name="connsiteY288" fmla="*/ 112799 h 1260243"/>
                  <a:gd name="connsiteX289" fmla="*/ 118646 w 1577257"/>
                  <a:gd name="connsiteY289" fmla="*/ 126412 h 1260243"/>
                  <a:gd name="connsiteX290" fmla="*/ 118646 w 1577257"/>
                  <a:gd name="connsiteY290" fmla="*/ 206153 h 1260243"/>
                  <a:gd name="connsiteX291" fmla="*/ 118646 w 1577257"/>
                  <a:gd name="connsiteY291" fmla="*/ 206153 h 1260243"/>
                  <a:gd name="connsiteX292" fmla="*/ 132260 w 1577257"/>
                  <a:gd name="connsiteY292" fmla="*/ 217809 h 1260243"/>
                  <a:gd name="connsiteX293" fmla="*/ 132260 w 1577257"/>
                  <a:gd name="connsiteY293" fmla="*/ 285895 h 1260243"/>
                  <a:gd name="connsiteX294" fmla="*/ 118646 w 1577257"/>
                  <a:gd name="connsiteY294" fmla="*/ 297552 h 1260243"/>
                  <a:gd name="connsiteX295" fmla="*/ 118646 w 1577257"/>
                  <a:gd name="connsiteY295" fmla="*/ 297552 h 1260243"/>
                  <a:gd name="connsiteX296" fmla="*/ 118646 w 1577257"/>
                  <a:gd name="connsiteY296" fmla="*/ 367572 h 1260243"/>
                  <a:gd name="connsiteX297" fmla="*/ 105033 w 1577257"/>
                  <a:gd name="connsiteY297" fmla="*/ 379229 h 1260243"/>
                  <a:gd name="connsiteX298" fmla="*/ 93356 w 1577257"/>
                  <a:gd name="connsiteY298" fmla="*/ 367572 h 1260243"/>
                  <a:gd name="connsiteX299" fmla="*/ 93356 w 1577257"/>
                  <a:gd name="connsiteY299" fmla="*/ 217809 h 1260243"/>
                  <a:gd name="connsiteX300" fmla="*/ 96007 w 1577257"/>
                  <a:gd name="connsiteY300" fmla="*/ 211981 h 1260243"/>
                  <a:gd name="connsiteX301" fmla="*/ 93356 w 1577257"/>
                  <a:gd name="connsiteY301" fmla="*/ 206153 h 1260243"/>
                  <a:gd name="connsiteX302" fmla="*/ 93356 w 1577257"/>
                  <a:gd name="connsiteY302" fmla="*/ 126412 h 1260243"/>
                  <a:gd name="connsiteX303" fmla="*/ 105033 w 1577257"/>
                  <a:gd name="connsiteY303" fmla="*/ 112799 h 1260243"/>
                  <a:gd name="connsiteX304" fmla="*/ 472605 w 1577257"/>
                  <a:gd name="connsiteY304" fmla="*/ 106970 h 1260243"/>
                  <a:gd name="connsiteX305" fmla="*/ 484261 w 1577257"/>
                  <a:gd name="connsiteY305" fmla="*/ 118626 h 1260243"/>
                  <a:gd name="connsiteX306" fmla="*/ 484261 w 1577257"/>
                  <a:gd name="connsiteY306" fmla="*/ 217809 h 1260243"/>
                  <a:gd name="connsiteX307" fmla="*/ 472605 w 1577257"/>
                  <a:gd name="connsiteY307" fmla="*/ 229486 h 1260243"/>
                  <a:gd name="connsiteX308" fmla="*/ 460928 w 1577257"/>
                  <a:gd name="connsiteY308" fmla="*/ 217809 h 1260243"/>
                  <a:gd name="connsiteX309" fmla="*/ 460928 w 1577257"/>
                  <a:gd name="connsiteY309" fmla="*/ 118626 h 1260243"/>
                  <a:gd name="connsiteX310" fmla="*/ 472605 w 1577257"/>
                  <a:gd name="connsiteY310" fmla="*/ 106970 h 1260243"/>
                  <a:gd name="connsiteX311" fmla="*/ 962693 w 1577257"/>
                  <a:gd name="connsiteY311" fmla="*/ 101119 h 1260243"/>
                  <a:gd name="connsiteX312" fmla="*/ 976306 w 1577257"/>
                  <a:gd name="connsiteY312" fmla="*/ 112796 h 1260243"/>
                  <a:gd name="connsiteX313" fmla="*/ 976306 w 1577257"/>
                  <a:gd name="connsiteY313" fmla="*/ 223658 h 1260243"/>
                  <a:gd name="connsiteX314" fmla="*/ 962693 w 1577257"/>
                  <a:gd name="connsiteY314" fmla="*/ 237271 h 1260243"/>
                  <a:gd name="connsiteX315" fmla="*/ 951016 w 1577257"/>
                  <a:gd name="connsiteY315" fmla="*/ 223658 h 1260243"/>
                  <a:gd name="connsiteX316" fmla="*/ 951016 w 1577257"/>
                  <a:gd name="connsiteY316" fmla="*/ 112796 h 1260243"/>
                  <a:gd name="connsiteX317" fmla="*/ 962693 w 1577257"/>
                  <a:gd name="connsiteY317" fmla="*/ 101119 h 1260243"/>
                  <a:gd name="connsiteX318" fmla="*/ 721532 w 1577257"/>
                  <a:gd name="connsiteY318" fmla="*/ 89463 h 1260243"/>
                  <a:gd name="connsiteX319" fmla="*/ 733208 w 1577257"/>
                  <a:gd name="connsiteY319" fmla="*/ 101120 h 1260243"/>
                  <a:gd name="connsiteX320" fmla="*/ 733208 w 1577257"/>
                  <a:gd name="connsiteY320" fmla="*/ 237271 h 1260243"/>
                  <a:gd name="connsiteX321" fmla="*/ 721532 w 1577257"/>
                  <a:gd name="connsiteY321" fmla="*/ 248928 h 1260243"/>
                  <a:gd name="connsiteX322" fmla="*/ 707919 w 1577257"/>
                  <a:gd name="connsiteY322" fmla="*/ 237271 h 1260243"/>
                  <a:gd name="connsiteX323" fmla="*/ 707919 w 1577257"/>
                  <a:gd name="connsiteY323" fmla="*/ 101120 h 1260243"/>
                  <a:gd name="connsiteX324" fmla="*/ 721532 w 1577257"/>
                  <a:gd name="connsiteY324" fmla="*/ 89463 h 1260243"/>
                  <a:gd name="connsiteX325" fmla="*/ 1347771 w 1577257"/>
                  <a:gd name="connsiteY325" fmla="*/ 19442 h 1260243"/>
                  <a:gd name="connsiteX326" fmla="*/ 1359448 w 1577257"/>
                  <a:gd name="connsiteY326" fmla="*/ 33055 h 1260243"/>
                  <a:gd name="connsiteX327" fmla="*/ 1359448 w 1577257"/>
                  <a:gd name="connsiteY327" fmla="*/ 192540 h 1260243"/>
                  <a:gd name="connsiteX328" fmla="*/ 1347771 w 1577257"/>
                  <a:gd name="connsiteY328" fmla="*/ 206153 h 1260243"/>
                  <a:gd name="connsiteX329" fmla="*/ 1334159 w 1577257"/>
                  <a:gd name="connsiteY329" fmla="*/ 192540 h 1260243"/>
                  <a:gd name="connsiteX330" fmla="*/ 1334159 w 1577257"/>
                  <a:gd name="connsiteY330" fmla="*/ 33055 h 1260243"/>
                  <a:gd name="connsiteX331" fmla="*/ 1347771 w 1577257"/>
                  <a:gd name="connsiteY331" fmla="*/ 19442 h 1260243"/>
                  <a:gd name="connsiteX332" fmla="*/ 1464459 w 1577257"/>
                  <a:gd name="connsiteY332" fmla="*/ 0 h 1260243"/>
                  <a:gd name="connsiteX333" fmla="*/ 1478073 w 1577257"/>
                  <a:gd name="connsiteY333" fmla="*/ 13613 h 1260243"/>
                  <a:gd name="connsiteX334" fmla="*/ 1478073 w 1577257"/>
                  <a:gd name="connsiteY334" fmla="*/ 169185 h 1260243"/>
                  <a:gd name="connsiteX335" fmla="*/ 1464459 w 1577257"/>
                  <a:gd name="connsiteY335" fmla="*/ 180862 h 1260243"/>
                  <a:gd name="connsiteX336" fmla="*/ 1450845 w 1577257"/>
                  <a:gd name="connsiteY336" fmla="*/ 169185 h 1260243"/>
                  <a:gd name="connsiteX337" fmla="*/ 1450845 w 1577257"/>
                  <a:gd name="connsiteY337" fmla="*/ 13613 h 1260243"/>
                  <a:gd name="connsiteX338" fmla="*/ 1464459 w 1577257"/>
                  <a:gd name="connsiteY338" fmla="*/ 0 h 1260243"/>
                  <a:gd name="connsiteX339" fmla="*/ 13612 w 1577257"/>
                  <a:gd name="connsiteY339" fmla="*/ 0 h 1260243"/>
                  <a:gd name="connsiteX340" fmla="*/ 25289 w 1577257"/>
                  <a:gd name="connsiteY340" fmla="*/ 13614 h 1260243"/>
                  <a:gd name="connsiteX341" fmla="*/ 25289 w 1577257"/>
                  <a:gd name="connsiteY341" fmla="*/ 81680 h 1260243"/>
                  <a:gd name="connsiteX342" fmla="*/ 13612 w 1577257"/>
                  <a:gd name="connsiteY342" fmla="*/ 95293 h 1260243"/>
                  <a:gd name="connsiteX343" fmla="*/ 0 w 1577257"/>
                  <a:gd name="connsiteY343" fmla="*/ 81680 h 1260243"/>
                  <a:gd name="connsiteX344" fmla="*/ 0 w 1577257"/>
                  <a:gd name="connsiteY344" fmla="*/ 13614 h 1260243"/>
                  <a:gd name="connsiteX345" fmla="*/ 13612 w 1577257"/>
                  <a:gd name="connsiteY345" fmla="*/ 0 h 126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Lst>
                <a:rect l="l" t="t" r="r" b="b"/>
                <a:pathLst>
                  <a:path w="1577257" h="1260243">
                    <a:moveTo>
                      <a:pt x="118646" y="1124112"/>
                    </a:moveTo>
                    <a:cubicBezTo>
                      <a:pt x="126411" y="1124112"/>
                      <a:pt x="132260" y="1131897"/>
                      <a:pt x="132260" y="1137725"/>
                    </a:cubicBezTo>
                    <a:lnTo>
                      <a:pt x="132260" y="1217466"/>
                    </a:lnTo>
                    <a:cubicBezTo>
                      <a:pt x="132260" y="1223294"/>
                      <a:pt x="126411" y="1229123"/>
                      <a:pt x="118646" y="1229123"/>
                    </a:cubicBezTo>
                    <a:cubicBezTo>
                      <a:pt x="110861" y="1229123"/>
                      <a:pt x="105032" y="1223294"/>
                      <a:pt x="105032" y="1217466"/>
                    </a:cubicBezTo>
                    <a:lnTo>
                      <a:pt x="105032" y="1137725"/>
                    </a:lnTo>
                    <a:cubicBezTo>
                      <a:pt x="105032" y="1131897"/>
                      <a:pt x="110861" y="1124112"/>
                      <a:pt x="118646" y="1124112"/>
                    </a:cubicBezTo>
                    <a:close/>
                    <a:moveTo>
                      <a:pt x="484261" y="1118264"/>
                    </a:moveTo>
                    <a:cubicBezTo>
                      <a:pt x="492045" y="1118264"/>
                      <a:pt x="497874" y="1124113"/>
                      <a:pt x="497874" y="1131898"/>
                    </a:cubicBezTo>
                    <a:lnTo>
                      <a:pt x="497874" y="1229124"/>
                    </a:lnTo>
                    <a:cubicBezTo>
                      <a:pt x="497874" y="1234973"/>
                      <a:pt x="492045" y="1242737"/>
                      <a:pt x="484261" y="1242737"/>
                    </a:cubicBezTo>
                    <a:cubicBezTo>
                      <a:pt x="478433" y="1242737"/>
                      <a:pt x="472605" y="1234973"/>
                      <a:pt x="472605" y="1229124"/>
                    </a:cubicBezTo>
                    <a:lnTo>
                      <a:pt x="472605" y="1131898"/>
                    </a:lnTo>
                    <a:cubicBezTo>
                      <a:pt x="472605" y="1124113"/>
                      <a:pt x="478433" y="1118264"/>
                      <a:pt x="484261" y="1118264"/>
                    </a:cubicBezTo>
                    <a:close/>
                    <a:moveTo>
                      <a:pt x="968522" y="1112435"/>
                    </a:moveTo>
                    <a:cubicBezTo>
                      <a:pt x="976306" y="1112435"/>
                      <a:pt x="982135" y="1118264"/>
                      <a:pt x="982135" y="1124112"/>
                    </a:cubicBezTo>
                    <a:lnTo>
                      <a:pt x="982135" y="1234974"/>
                    </a:lnTo>
                    <a:cubicBezTo>
                      <a:pt x="982135" y="1242738"/>
                      <a:pt x="976306" y="1248587"/>
                      <a:pt x="968522" y="1248587"/>
                    </a:cubicBezTo>
                    <a:cubicBezTo>
                      <a:pt x="962694" y="1248587"/>
                      <a:pt x="956866" y="1242738"/>
                      <a:pt x="956866" y="1234974"/>
                    </a:cubicBezTo>
                    <a:lnTo>
                      <a:pt x="956866" y="1124112"/>
                    </a:lnTo>
                    <a:cubicBezTo>
                      <a:pt x="956866" y="1118264"/>
                      <a:pt x="962694" y="1112435"/>
                      <a:pt x="968522" y="1112435"/>
                    </a:cubicBezTo>
                    <a:close/>
                    <a:moveTo>
                      <a:pt x="733208" y="1100779"/>
                    </a:moveTo>
                    <a:cubicBezTo>
                      <a:pt x="739036" y="1100779"/>
                      <a:pt x="744864" y="1104651"/>
                      <a:pt x="744864" y="1112435"/>
                    </a:cubicBezTo>
                    <a:lnTo>
                      <a:pt x="744864" y="1248586"/>
                    </a:lnTo>
                    <a:cubicBezTo>
                      <a:pt x="744864" y="1254414"/>
                      <a:pt x="739036" y="1260243"/>
                      <a:pt x="733208" y="1260243"/>
                    </a:cubicBezTo>
                    <a:cubicBezTo>
                      <a:pt x="727380" y="1260243"/>
                      <a:pt x="721531" y="1254414"/>
                      <a:pt x="721531" y="1248586"/>
                    </a:cubicBezTo>
                    <a:lnTo>
                      <a:pt x="721531" y="1112435"/>
                    </a:lnTo>
                    <a:cubicBezTo>
                      <a:pt x="721531" y="1106607"/>
                      <a:pt x="727380" y="1100779"/>
                      <a:pt x="733208" y="1100779"/>
                    </a:cubicBezTo>
                    <a:close/>
                    <a:moveTo>
                      <a:pt x="1359447" y="1030758"/>
                    </a:moveTo>
                    <a:cubicBezTo>
                      <a:pt x="1365275" y="1030758"/>
                      <a:pt x="1371103" y="1036586"/>
                      <a:pt x="1371103" y="1042435"/>
                    </a:cubicBezTo>
                    <a:lnTo>
                      <a:pt x="1371103" y="1205792"/>
                    </a:lnTo>
                    <a:cubicBezTo>
                      <a:pt x="1371103" y="1211620"/>
                      <a:pt x="1365275" y="1217469"/>
                      <a:pt x="1359447" y="1217469"/>
                    </a:cubicBezTo>
                    <a:cubicBezTo>
                      <a:pt x="1353598" y="1217469"/>
                      <a:pt x="1347770" y="1211620"/>
                      <a:pt x="1347770" y="1205792"/>
                    </a:cubicBezTo>
                    <a:lnTo>
                      <a:pt x="1347770" y="1042435"/>
                    </a:lnTo>
                    <a:cubicBezTo>
                      <a:pt x="1347770" y="1036586"/>
                      <a:pt x="1353598" y="1030758"/>
                      <a:pt x="1359447" y="1030758"/>
                    </a:cubicBezTo>
                    <a:close/>
                    <a:moveTo>
                      <a:pt x="1192178" y="1030758"/>
                    </a:moveTo>
                    <a:cubicBezTo>
                      <a:pt x="1199963" y="1030758"/>
                      <a:pt x="1205791" y="1036586"/>
                      <a:pt x="1205791" y="1042435"/>
                    </a:cubicBezTo>
                    <a:lnTo>
                      <a:pt x="1205791" y="1168844"/>
                    </a:lnTo>
                    <a:cubicBezTo>
                      <a:pt x="1205791" y="1180501"/>
                      <a:pt x="1199963" y="1180501"/>
                      <a:pt x="1192178" y="1180501"/>
                    </a:cubicBezTo>
                    <a:cubicBezTo>
                      <a:pt x="1186350" y="1180501"/>
                      <a:pt x="1180522" y="1180501"/>
                      <a:pt x="1180522" y="1168844"/>
                    </a:cubicBezTo>
                    <a:lnTo>
                      <a:pt x="1180522" y="1042435"/>
                    </a:lnTo>
                    <a:cubicBezTo>
                      <a:pt x="1180522" y="1036586"/>
                      <a:pt x="1186350" y="1030758"/>
                      <a:pt x="1192178" y="1030758"/>
                    </a:cubicBezTo>
                    <a:close/>
                    <a:moveTo>
                      <a:pt x="1472243" y="1011316"/>
                    </a:moveTo>
                    <a:cubicBezTo>
                      <a:pt x="1478071" y="1011316"/>
                      <a:pt x="1483899" y="1019080"/>
                      <a:pt x="1483899" y="1024929"/>
                    </a:cubicBezTo>
                    <a:lnTo>
                      <a:pt x="1483899" y="1180499"/>
                    </a:lnTo>
                    <a:cubicBezTo>
                      <a:pt x="1483899" y="1186348"/>
                      <a:pt x="1478071" y="1192176"/>
                      <a:pt x="1472243" y="1192176"/>
                    </a:cubicBezTo>
                    <a:cubicBezTo>
                      <a:pt x="1466394" y="1192176"/>
                      <a:pt x="1460566" y="1186348"/>
                      <a:pt x="1460566" y="1180499"/>
                    </a:cubicBezTo>
                    <a:lnTo>
                      <a:pt x="1460566" y="1024929"/>
                    </a:lnTo>
                    <a:cubicBezTo>
                      <a:pt x="1460566" y="1019080"/>
                      <a:pt x="1466394" y="1011316"/>
                      <a:pt x="1472243" y="1011316"/>
                    </a:cubicBezTo>
                    <a:close/>
                    <a:moveTo>
                      <a:pt x="25290" y="1011316"/>
                    </a:moveTo>
                    <a:cubicBezTo>
                      <a:pt x="31118" y="1011316"/>
                      <a:pt x="36946" y="1019080"/>
                      <a:pt x="36946" y="1024929"/>
                    </a:cubicBezTo>
                    <a:lnTo>
                      <a:pt x="36946" y="1092995"/>
                    </a:lnTo>
                    <a:cubicBezTo>
                      <a:pt x="36946" y="1100780"/>
                      <a:pt x="31118" y="1106608"/>
                      <a:pt x="25290" y="1106608"/>
                    </a:cubicBezTo>
                    <a:cubicBezTo>
                      <a:pt x="19442" y="1106608"/>
                      <a:pt x="13614" y="1100780"/>
                      <a:pt x="13614" y="1092995"/>
                    </a:cubicBezTo>
                    <a:lnTo>
                      <a:pt x="13614" y="1024929"/>
                    </a:lnTo>
                    <a:cubicBezTo>
                      <a:pt x="13614" y="1019080"/>
                      <a:pt x="19442" y="1011316"/>
                      <a:pt x="25290" y="1011316"/>
                    </a:cubicBezTo>
                    <a:close/>
                    <a:moveTo>
                      <a:pt x="169205" y="925724"/>
                    </a:moveTo>
                    <a:cubicBezTo>
                      <a:pt x="175033" y="925724"/>
                      <a:pt x="180882" y="931573"/>
                      <a:pt x="180882" y="937402"/>
                    </a:cubicBezTo>
                    <a:lnTo>
                      <a:pt x="180882" y="1019081"/>
                    </a:lnTo>
                    <a:cubicBezTo>
                      <a:pt x="180882" y="1024930"/>
                      <a:pt x="175033" y="1030758"/>
                      <a:pt x="169205" y="1030758"/>
                    </a:cubicBezTo>
                    <a:cubicBezTo>
                      <a:pt x="163377" y="1030758"/>
                      <a:pt x="155592" y="1024930"/>
                      <a:pt x="155592" y="1019081"/>
                    </a:cubicBezTo>
                    <a:lnTo>
                      <a:pt x="155592" y="937402"/>
                    </a:lnTo>
                    <a:cubicBezTo>
                      <a:pt x="155592" y="931573"/>
                      <a:pt x="163377" y="925724"/>
                      <a:pt x="169205" y="925724"/>
                    </a:cubicBezTo>
                    <a:close/>
                    <a:moveTo>
                      <a:pt x="1019102" y="914068"/>
                    </a:moveTo>
                    <a:cubicBezTo>
                      <a:pt x="1024930" y="914068"/>
                      <a:pt x="1030759" y="919896"/>
                      <a:pt x="1030759" y="925724"/>
                    </a:cubicBezTo>
                    <a:lnTo>
                      <a:pt x="1030759" y="1030757"/>
                    </a:lnTo>
                    <a:cubicBezTo>
                      <a:pt x="1030759" y="1036585"/>
                      <a:pt x="1024930" y="1042434"/>
                      <a:pt x="1019102" y="1042434"/>
                    </a:cubicBezTo>
                    <a:cubicBezTo>
                      <a:pt x="1013254" y="1042434"/>
                      <a:pt x="1005490" y="1036585"/>
                      <a:pt x="1005490" y="1030757"/>
                    </a:cubicBezTo>
                    <a:lnTo>
                      <a:pt x="1005490" y="925724"/>
                    </a:lnTo>
                    <a:cubicBezTo>
                      <a:pt x="1005490" y="919896"/>
                      <a:pt x="1013254" y="914068"/>
                      <a:pt x="1019102" y="914068"/>
                    </a:cubicBezTo>
                    <a:close/>
                    <a:moveTo>
                      <a:pt x="534841" y="914068"/>
                    </a:moveTo>
                    <a:cubicBezTo>
                      <a:pt x="540669" y="914068"/>
                      <a:pt x="546498" y="919896"/>
                      <a:pt x="546498" y="925724"/>
                    </a:cubicBezTo>
                    <a:lnTo>
                      <a:pt x="546498" y="1024928"/>
                    </a:lnTo>
                    <a:cubicBezTo>
                      <a:pt x="546498" y="1030756"/>
                      <a:pt x="540669" y="1036585"/>
                      <a:pt x="534841" y="1036585"/>
                    </a:cubicBezTo>
                    <a:cubicBezTo>
                      <a:pt x="528993" y="1036585"/>
                      <a:pt x="521208" y="1030756"/>
                      <a:pt x="521208" y="1024928"/>
                    </a:cubicBezTo>
                    <a:lnTo>
                      <a:pt x="521208" y="925724"/>
                    </a:lnTo>
                    <a:cubicBezTo>
                      <a:pt x="521208" y="919896"/>
                      <a:pt x="528993" y="914068"/>
                      <a:pt x="534841" y="914068"/>
                    </a:cubicBezTo>
                    <a:close/>
                    <a:moveTo>
                      <a:pt x="781832" y="894627"/>
                    </a:moveTo>
                    <a:cubicBezTo>
                      <a:pt x="789596" y="894627"/>
                      <a:pt x="795444" y="900455"/>
                      <a:pt x="795444" y="908240"/>
                    </a:cubicBezTo>
                    <a:lnTo>
                      <a:pt x="795444" y="1042433"/>
                    </a:lnTo>
                    <a:cubicBezTo>
                      <a:pt x="795444" y="1048262"/>
                      <a:pt x="789596" y="1056046"/>
                      <a:pt x="781832" y="1056046"/>
                    </a:cubicBezTo>
                    <a:cubicBezTo>
                      <a:pt x="775983" y="1056046"/>
                      <a:pt x="770155" y="1048262"/>
                      <a:pt x="770155" y="1042433"/>
                    </a:cubicBezTo>
                    <a:lnTo>
                      <a:pt x="770155" y="908240"/>
                    </a:lnTo>
                    <a:cubicBezTo>
                      <a:pt x="770155" y="900455"/>
                      <a:pt x="775983" y="894627"/>
                      <a:pt x="781832" y="894627"/>
                    </a:cubicBezTo>
                    <a:close/>
                    <a:moveTo>
                      <a:pt x="1242758" y="832391"/>
                    </a:moveTo>
                    <a:cubicBezTo>
                      <a:pt x="1248587" y="832391"/>
                      <a:pt x="1254415" y="838219"/>
                      <a:pt x="1254415" y="844047"/>
                    </a:cubicBezTo>
                    <a:lnTo>
                      <a:pt x="1254415" y="968521"/>
                    </a:lnTo>
                    <a:cubicBezTo>
                      <a:pt x="1254415" y="974349"/>
                      <a:pt x="1248587" y="982134"/>
                      <a:pt x="1242758" y="982134"/>
                    </a:cubicBezTo>
                    <a:cubicBezTo>
                      <a:pt x="1236910" y="982134"/>
                      <a:pt x="1229146" y="974349"/>
                      <a:pt x="1229146" y="968521"/>
                    </a:cubicBezTo>
                    <a:lnTo>
                      <a:pt x="1229146" y="844047"/>
                    </a:lnTo>
                    <a:cubicBezTo>
                      <a:pt x="1229146" y="838219"/>
                      <a:pt x="1236910" y="832391"/>
                      <a:pt x="1242758" y="832391"/>
                    </a:cubicBezTo>
                    <a:close/>
                    <a:moveTo>
                      <a:pt x="1408051" y="826541"/>
                    </a:moveTo>
                    <a:cubicBezTo>
                      <a:pt x="1413900" y="826541"/>
                      <a:pt x="1421684" y="832390"/>
                      <a:pt x="1421684" y="840154"/>
                    </a:cubicBezTo>
                    <a:lnTo>
                      <a:pt x="1421684" y="999640"/>
                    </a:lnTo>
                    <a:cubicBezTo>
                      <a:pt x="1421684" y="1005468"/>
                      <a:pt x="1413900" y="1011317"/>
                      <a:pt x="1408051" y="1011317"/>
                    </a:cubicBezTo>
                    <a:cubicBezTo>
                      <a:pt x="1402223" y="1011317"/>
                      <a:pt x="1396395" y="1005468"/>
                      <a:pt x="1396395" y="999640"/>
                    </a:cubicBezTo>
                    <a:lnTo>
                      <a:pt x="1396395" y="840154"/>
                    </a:lnTo>
                    <a:cubicBezTo>
                      <a:pt x="1396395" y="832390"/>
                      <a:pt x="1402223" y="826541"/>
                      <a:pt x="1408051" y="826541"/>
                    </a:cubicBezTo>
                    <a:close/>
                    <a:moveTo>
                      <a:pt x="1520867" y="812929"/>
                    </a:moveTo>
                    <a:cubicBezTo>
                      <a:pt x="1526695" y="812929"/>
                      <a:pt x="1534479" y="812929"/>
                      <a:pt x="1534479" y="826542"/>
                    </a:cubicBezTo>
                    <a:lnTo>
                      <a:pt x="1534479" y="974351"/>
                    </a:lnTo>
                    <a:cubicBezTo>
                      <a:pt x="1534479" y="982135"/>
                      <a:pt x="1526695" y="987964"/>
                      <a:pt x="1520867" y="987964"/>
                    </a:cubicBezTo>
                    <a:cubicBezTo>
                      <a:pt x="1515018" y="987964"/>
                      <a:pt x="1509190" y="982135"/>
                      <a:pt x="1509190" y="974351"/>
                    </a:cubicBezTo>
                    <a:lnTo>
                      <a:pt x="1509190" y="826542"/>
                    </a:lnTo>
                    <a:cubicBezTo>
                      <a:pt x="1509190" y="812929"/>
                      <a:pt x="1515018" y="812929"/>
                      <a:pt x="1520867" y="812929"/>
                    </a:cubicBezTo>
                    <a:close/>
                    <a:moveTo>
                      <a:pt x="62238" y="812929"/>
                    </a:moveTo>
                    <a:lnTo>
                      <a:pt x="68074" y="814167"/>
                    </a:lnTo>
                    <a:lnTo>
                      <a:pt x="73915" y="812929"/>
                    </a:lnTo>
                    <a:cubicBezTo>
                      <a:pt x="81679" y="812929"/>
                      <a:pt x="87528" y="812929"/>
                      <a:pt x="87528" y="826542"/>
                    </a:cubicBezTo>
                    <a:lnTo>
                      <a:pt x="87528" y="894629"/>
                    </a:lnTo>
                    <a:cubicBezTo>
                      <a:pt x="87528" y="900457"/>
                      <a:pt x="81679" y="908242"/>
                      <a:pt x="73915" y="908242"/>
                    </a:cubicBezTo>
                    <a:lnTo>
                      <a:pt x="73915" y="908242"/>
                    </a:lnTo>
                    <a:lnTo>
                      <a:pt x="73915" y="974351"/>
                    </a:lnTo>
                    <a:cubicBezTo>
                      <a:pt x="73915" y="982135"/>
                      <a:pt x="68066" y="987964"/>
                      <a:pt x="62238" y="987964"/>
                    </a:cubicBezTo>
                    <a:cubicBezTo>
                      <a:pt x="50562" y="987964"/>
                      <a:pt x="50562" y="982135"/>
                      <a:pt x="50562" y="974351"/>
                    </a:cubicBezTo>
                    <a:lnTo>
                      <a:pt x="50562" y="826542"/>
                    </a:lnTo>
                    <a:cubicBezTo>
                      <a:pt x="50562" y="816822"/>
                      <a:pt x="54454" y="812929"/>
                      <a:pt x="62238" y="812929"/>
                    </a:cubicBezTo>
                    <a:close/>
                    <a:moveTo>
                      <a:pt x="194496" y="721531"/>
                    </a:moveTo>
                    <a:cubicBezTo>
                      <a:pt x="200324" y="721531"/>
                      <a:pt x="206152" y="727359"/>
                      <a:pt x="206152" y="733187"/>
                    </a:cubicBezTo>
                    <a:lnTo>
                      <a:pt x="206152" y="812929"/>
                    </a:lnTo>
                    <a:cubicBezTo>
                      <a:pt x="206152" y="818778"/>
                      <a:pt x="200324" y="826542"/>
                      <a:pt x="194496" y="826542"/>
                    </a:cubicBezTo>
                    <a:cubicBezTo>
                      <a:pt x="186712" y="826542"/>
                      <a:pt x="180883" y="818778"/>
                      <a:pt x="180883" y="812929"/>
                    </a:cubicBezTo>
                    <a:lnTo>
                      <a:pt x="180883" y="733187"/>
                    </a:lnTo>
                    <a:cubicBezTo>
                      <a:pt x="180883" y="727359"/>
                      <a:pt x="186712" y="721531"/>
                      <a:pt x="194496" y="721531"/>
                    </a:cubicBezTo>
                    <a:close/>
                    <a:moveTo>
                      <a:pt x="558174" y="713746"/>
                    </a:moveTo>
                    <a:cubicBezTo>
                      <a:pt x="565938" y="713746"/>
                      <a:pt x="571786" y="721531"/>
                      <a:pt x="571786" y="727359"/>
                    </a:cubicBezTo>
                    <a:lnTo>
                      <a:pt x="571786" y="818778"/>
                    </a:lnTo>
                    <a:cubicBezTo>
                      <a:pt x="571786" y="826542"/>
                      <a:pt x="565938" y="832391"/>
                      <a:pt x="558174" y="832391"/>
                    </a:cubicBezTo>
                    <a:cubicBezTo>
                      <a:pt x="552325" y="832391"/>
                      <a:pt x="546497" y="826542"/>
                      <a:pt x="546497" y="818778"/>
                    </a:cubicBezTo>
                    <a:lnTo>
                      <a:pt x="546497" y="727359"/>
                    </a:lnTo>
                    <a:cubicBezTo>
                      <a:pt x="546497" y="721531"/>
                      <a:pt x="552325" y="713746"/>
                      <a:pt x="558174" y="713746"/>
                    </a:cubicBezTo>
                    <a:close/>
                    <a:moveTo>
                      <a:pt x="1050220" y="707919"/>
                    </a:moveTo>
                    <a:cubicBezTo>
                      <a:pt x="1056048" y="707919"/>
                      <a:pt x="1061877" y="713747"/>
                      <a:pt x="1061877" y="721532"/>
                    </a:cubicBezTo>
                    <a:lnTo>
                      <a:pt x="1061877" y="832393"/>
                    </a:lnTo>
                    <a:cubicBezTo>
                      <a:pt x="1061877" y="840157"/>
                      <a:pt x="1056048" y="846006"/>
                      <a:pt x="1050220" y="846006"/>
                    </a:cubicBezTo>
                    <a:cubicBezTo>
                      <a:pt x="1042436" y="846006"/>
                      <a:pt x="1036608" y="840157"/>
                      <a:pt x="1036608" y="832393"/>
                    </a:cubicBezTo>
                    <a:lnTo>
                      <a:pt x="1036608" y="721532"/>
                    </a:lnTo>
                    <a:cubicBezTo>
                      <a:pt x="1036608" y="713747"/>
                      <a:pt x="1042436" y="707919"/>
                      <a:pt x="1050220" y="707919"/>
                    </a:cubicBezTo>
                    <a:close/>
                    <a:moveTo>
                      <a:pt x="807103" y="696240"/>
                    </a:moveTo>
                    <a:cubicBezTo>
                      <a:pt x="814887" y="696240"/>
                      <a:pt x="818779" y="700133"/>
                      <a:pt x="818779" y="707917"/>
                    </a:cubicBezTo>
                    <a:lnTo>
                      <a:pt x="818779" y="844047"/>
                    </a:lnTo>
                    <a:cubicBezTo>
                      <a:pt x="818779" y="849896"/>
                      <a:pt x="818779" y="855724"/>
                      <a:pt x="807103" y="855724"/>
                    </a:cubicBezTo>
                    <a:cubicBezTo>
                      <a:pt x="801275" y="855724"/>
                      <a:pt x="795447" y="851832"/>
                      <a:pt x="795447" y="844047"/>
                    </a:cubicBezTo>
                    <a:lnTo>
                      <a:pt x="795447" y="707917"/>
                    </a:lnTo>
                    <a:cubicBezTo>
                      <a:pt x="795447" y="696240"/>
                      <a:pt x="801275" y="696240"/>
                      <a:pt x="807103" y="696240"/>
                    </a:cubicBezTo>
                    <a:close/>
                    <a:moveTo>
                      <a:pt x="1435295" y="628174"/>
                    </a:moveTo>
                    <a:cubicBezTo>
                      <a:pt x="1443059" y="628174"/>
                      <a:pt x="1446952" y="632067"/>
                      <a:pt x="1446952" y="639851"/>
                    </a:cubicBezTo>
                    <a:lnTo>
                      <a:pt x="1446952" y="795422"/>
                    </a:lnTo>
                    <a:cubicBezTo>
                      <a:pt x="1446952" y="803207"/>
                      <a:pt x="1443059" y="807099"/>
                      <a:pt x="1435295" y="807099"/>
                    </a:cubicBezTo>
                    <a:cubicBezTo>
                      <a:pt x="1427511" y="807099"/>
                      <a:pt x="1421683" y="807099"/>
                      <a:pt x="1421683" y="795422"/>
                    </a:cubicBezTo>
                    <a:lnTo>
                      <a:pt x="1421683" y="639851"/>
                    </a:lnTo>
                    <a:cubicBezTo>
                      <a:pt x="1421683" y="628174"/>
                      <a:pt x="1427511" y="628174"/>
                      <a:pt x="1435295" y="628174"/>
                    </a:cubicBezTo>
                    <a:close/>
                    <a:moveTo>
                      <a:pt x="1266093" y="628174"/>
                    </a:moveTo>
                    <a:cubicBezTo>
                      <a:pt x="1273877" y="628174"/>
                      <a:pt x="1279705" y="634003"/>
                      <a:pt x="1279705" y="639851"/>
                    </a:cubicBezTo>
                    <a:lnTo>
                      <a:pt x="1279705" y="764305"/>
                    </a:lnTo>
                    <a:cubicBezTo>
                      <a:pt x="1279705" y="770153"/>
                      <a:pt x="1273877" y="775982"/>
                      <a:pt x="1266093" y="775982"/>
                    </a:cubicBezTo>
                    <a:cubicBezTo>
                      <a:pt x="1260244" y="775982"/>
                      <a:pt x="1254416" y="770153"/>
                      <a:pt x="1254416" y="764305"/>
                    </a:cubicBezTo>
                    <a:lnTo>
                      <a:pt x="1254416" y="639851"/>
                    </a:lnTo>
                    <a:cubicBezTo>
                      <a:pt x="1254416" y="634003"/>
                      <a:pt x="1260244" y="628174"/>
                      <a:pt x="1266093" y="628174"/>
                    </a:cubicBezTo>
                    <a:close/>
                    <a:moveTo>
                      <a:pt x="1551985" y="608736"/>
                    </a:moveTo>
                    <a:cubicBezTo>
                      <a:pt x="1557813" y="608736"/>
                      <a:pt x="1563641" y="614564"/>
                      <a:pt x="1563641" y="622349"/>
                    </a:cubicBezTo>
                    <a:lnTo>
                      <a:pt x="1563641" y="775984"/>
                    </a:lnTo>
                    <a:cubicBezTo>
                      <a:pt x="1563641" y="781812"/>
                      <a:pt x="1557813" y="787661"/>
                      <a:pt x="1551985" y="787661"/>
                    </a:cubicBezTo>
                    <a:cubicBezTo>
                      <a:pt x="1546136" y="787661"/>
                      <a:pt x="1540308" y="781812"/>
                      <a:pt x="1540308" y="775984"/>
                    </a:cubicBezTo>
                    <a:lnTo>
                      <a:pt x="1540308" y="622349"/>
                    </a:lnTo>
                    <a:cubicBezTo>
                      <a:pt x="1540308" y="614564"/>
                      <a:pt x="1546136" y="608736"/>
                      <a:pt x="1551985" y="608736"/>
                    </a:cubicBezTo>
                    <a:close/>
                    <a:moveTo>
                      <a:pt x="87527" y="608736"/>
                    </a:moveTo>
                    <a:lnTo>
                      <a:pt x="93355" y="611563"/>
                    </a:lnTo>
                    <a:lnTo>
                      <a:pt x="99182" y="608736"/>
                    </a:lnTo>
                    <a:cubicBezTo>
                      <a:pt x="105031" y="608736"/>
                      <a:pt x="110859" y="614564"/>
                      <a:pt x="110859" y="622349"/>
                    </a:cubicBezTo>
                    <a:lnTo>
                      <a:pt x="110859" y="690413"/>
                    </a:lnTo>
                    <a:cubicBezTo>
                      <a:pt x="110859" y="693327"/>
                      <a:pt x="109402" y="696246"/>
                      <a:pt x="107214" y="698437"/>
                    </a:cubicBezTo>
                    <a:lnTo>
                      <a:pt x="99183" y="702090"/>
                    </a:lnTo>
                    <a:lnTo>
                      <a:pt x="99183" y="775984"/>
                    </a:lnTo>
                    <a:cubicBezTo>
                      <a:pt x="99183" y="781812"/>
                      <a:pt x="93355" y="787661"/>
                      <a:pt x="87527" y="787661"/>
                    </a:cubicBezTo>
                    <a:cubicBezTo>
                      <a:pt x="81678" y="787661"/>
                      <a:pt x="73914" y="781812"/>
                      <a:pt x="73914" y="775984"/>
                    </a:cubicBezTo>
                    <a:lnTo>
                      <a:pt x="73914" y="622349"/>
                    </a:lnTo>
                    <a:cubicBezTo>
                      <a:pt x="73914" y="614564"/>
                      <a:pt x="81678" y="608736"/>
                      <a:pt x="87527" y="608736"/>
                    </a:cubicBezTo>
                    <a:close/>
                    <a:moveTo>
                      <a:pt x="169205" y="515379"/>
                    </a:moveTo>
                    <a:cubicBezTo>
                      <a:pt x="175033" y="515379"/>
                      <a:pt x="180882" y="521207"/>
                      <a:pt x="180882" y="527036"/>
                    </a:cubicBezTo>
                    <a:lnTo>
                      <a:pt x="180882" y="608735"/>
                    </a:lnTo>
                    <a:cubicBezTo>
                      <a:pt x="180882" y="622348"/>
                      <a:pt x="175033" y="622348"/>
                      <a:pt x="169205" y="622348"/>
                    </a:cubicBezTo>
                    <a:cubicBezTo>
                      <a:pt x="163377" y="622348"/>
                      <a:pt x="155592" y="622348"/>
                      <a:pt x="155592" y="608735"/>
                    </a:cubicBezTo>
                    <a:lnTo>
                      <a:pt x="155592" y="527036"/>
                    </a:lnTo>
                    <a:cubicBezTo>
                      <a:pt x="155592" y="521207"/>
                      <a:pt x="163377" y="515379"/>
                      <a:pt x="169205" y="515379"/>
                    </a:cubicBezTo>
                    <a:close/>
                    <a:moveTo>
                      <a:pt x="1019102" y="509553"/>
                    </a:moveTo>
                    <a:cubicBezTo>
                      <a:pt x="1024930" y="509553"/>
                      <a:pt x="1030759" y="509553"/>
                      <a:pt x="1030759" y="521209"/>
                    </a:cubicBezTo>
                    <a:lnTo>
                      <a:pt x="1030759" y="628177"/>
                    </a:lnTo>
                    <a:cubicBezTo>
                      <a:pt x="1030759" y="634005"/>
                      <a:pt x="1024930" y="639854"/>
                      <a:pt x="1019102" y="639854"/>
                    </a:cubicBezTo>
                    <a:cubicBezTo>
                      <a:pt x="1013254" y="639854"/>
                      <a:pt x="1005490" y="634005"/>
                      <a:pt x="1005490" y="628177"/>
                    </a:cubicBezTo>
                    <a:lnTo>
                      <a:pt x="1005490" y="521209"/>
                    </a:lnTo>
                    <a:cubicBezTo>
                      <a:pt x="1005490" y="509553"/>
                      <a:pt x="1013254" y="509553"/>
                      <a:pt x="1019102" y="509553"/>
                    </a:cubicBezTo>
                    <a:close/>
                    <a:moveTo>
                      <a:pt x="534841" y="509553"/>
                    </a:moveTo>
                    <a:cubicBezTo>
                      <a:pt x="540669" y="509553"/>
                      <a:pt x="546498" y="515381"/>
                      <a:pt x="546498" y="521209"/>
                    </a:cubicBezTo>
                    <a:lnTo>
                      <a:pt x="546498" y="622348"/>
                    </a:lnTo>
                    <a:cubicBezTo>
                      <a:pt x="546498" y="628176"/>
                      <a:pt x="540669" y="634005"/>
                      <a:pt x="534841" y="634005"/>
                    </a:cubicBezTo>
                    <a:cubicBezTo>
                      <a:pt x="528993" y="634005"/>
                      <a:pt x="521208" y="628176"/>
                      <a:pt x="521208" y="622348"/>
                    </a:cubicBezTo>
                    <a:lnTo>
                      <a:pt x="521208" y="521209"/>
                    </a:lnTo>
                    <a:cubicBezTo>
                      <a:pt x="521208" y="515381"/>
                      <a:pt x="528993" y="509553"/>
                      <a:pt x="534841" y="509553"/>
                    </a:cubicBezTo>
                    <a:close/>
                    <a:moveTo>
                      <a:pt x="781832" y="490091"/>
                    </a:moveTo>
                    <a:cubicBezTo>
                      <a:pt x="789596" y="490091"/>
                      <a:pt x="795444" y="497876"/>
                      <a:pt x="795444" y="503704"/>
                    </a:cubicBezTo>
                    <a:lnTo>
                      <a:pt x="795444" y="639853"/>
                    </a:lnTo>
                    <a:cubicBezTo>
                      <a:pt x="795444" y="645682"/>
                      <a:pt x="789596" y="653466"/>
                      <a:pt x="781832" y="653466"/>
                    </a:cubicBezTo>
                    <a:cubicBezTo>
                      <a:pt x="775983" y="653466"/>
                      <a:pt x="770155" y="645682"/>
                      <a:pt x="770155" y="639853"/>
                    </a:cubicBezTo>
                    <a:lnTo>
                      <a:pt x="770155" y="503704"/>
                    </a:lnTo>
                    <a:cubicBezTo>
                      <a:pt x="770155" y="497876"/>
                      <a:pt x="775983" y="490091"/>
                      <a:pt x="781832" y="490091"/>
                    </a:cubicBezTo>
                    <a:close/>
                    <a:moveTo>
                      <a:pt x="1242758" y="429811"/>
                    </a:moveTo>
                    <a:cubicBezTo>
                      <a:pt x="1248587" y="429811"/>
                      <a:pt x="1254415" y="429811"/>
                      <a:pt x="1254415" y="441467"/>
                    </a:cubicBezTo>
                    <a:lnTo>
                      <a:pt x="1254415" y="564005"/>
                    </a:lnTo>
                    <a:cubicBezTo>
                      <a:pt x="1254415" y="571769"/>
                      <a:pt x="1248587" y="577618"/>
                      <a:pt x="1242758" y="577618"/>
                    </a:cubicBezTo>
                    <a:cubicBezTo>
                      <a:pt x="1236910" y="577618"/>
                      <a:pt x="1229146" y="571769"/>
                      <a:pt x="1229146" y="564005"/>
                    </a:cubicBezTo>
                    <a:lnTo>
                      <a:pt x="1229146" y="441467"/>
                    </a:lnTo>
                    <a:cubicBezTo>
                      <a:pt x="1229146" y="429811"/>
                      <a:pt x="1236910" y="429811"/>
                      <a:pt x="1242758" y="429811"/>
                    </a:cubicBezTo>
                    <a:close/>
                    <a:moveTo>
                      <a:pt x="1408051" y="423961"/>
                    </a:moveTo>
                    <a:cubicBezTo>
                      <a:pt x="1413900" y="423961"/>
                      <a:pt x="1421684" y="429810"/>
                      <a:pt x="1421684" y="435638"/>
                    </a:cubicBezTo>
                    <a:lnTo>
                      <a:pt x="1421684" y="597060"/>
                    </a:lnTo>
                    <a:cubicBezTo>
                      <a:pt x="1421684" y="600952"/>
                      <a:pt x="1413900" y="608737"/>
                      <a:pt x="1408051" y="608737"/>
                    </a:cubicBezTo>
                    <a:cubicBezTo>
                      <a:pt x="1402223" y="608737"/>
                      <a:pt x="1396395" y="600952"/>
                      <a:pt x="1396395" y="597060"/>
                    </a:cubicBezTo>
                    <a:lnTo>
                      <a:pt x="1396395" y="435638"/>
                    </a:lnTo>
                    <a:cubicBezTo>
                      <a:pt x="1396395" y="429810"/>
                      <a:pt x="1402223" y="423961"/>
                      <a:pt x="1408051" y="423961"/>
                    </a:cubicBezTo>
                    <a:close/>
                    <a:moveTo>
                      <a:pt x="1520867" y="404519"/>
                    </a:moveTo>
                    <a:cubicBezTo>
                      <a:pt x="1526695" y="404519"/>
                      <a:pt x="1534479" y="410347"/>
                      <a:pt x="1534479" y="416196"/>
                    </a:cubicBezTo>
                    <a:lnTo>
                      <a:pt x="1534479" y="571767"/>
                    </a:lnTo>
                    <a:cubicBezTo>
                      <a:pt x="1534479" y="577616"/>
                      <a:pt x="1526695" y="585380"/>
                      <a:pt x="1520867" y="585380"/>
                    </a:cubicBezTo>
                    <a:cubicBezTo>
                      <a:pt x="1515018" y="585380"/>
                      <a:pt x="1509190" y="577616"/>
                      <a:pt x="1509190" y="571767"/>
                    </a:cubicBezTo>
                    <a:lnTo>
                      <a:pt x="1509190" y="416196"/>
                    </a:lnTo>
                    <a:cubicBezTo>
                      <a:pt x="1509190" y="410347"/>
                      <a:pt x="1515018" y="404519"/>
                      <a:pt x="1520867" y="404519"/>
                    </a:cubicBezTo>
                    <a:close/>
                    <a:moveTo>
                      <a:pt x="62238" y="404519"/>
                    </a:moveTo>
                    <a:lnTo>
                      <a:pt x="68074" y="407170"/>
                    </a:lnTo>
                    <a:lnTo>
                      <a:pt x="73915" y="404519"/>
                    </a:lnTo>
                    <a:cubicBezTo>
                      <a:pt x="81679" y="404519"/>
                      <a:pt x="87528" y="410347"/>
                      <a:pt x="87528" y="416196"/>
                    </a:cubicBezTo>
                    <a:lnTo>
                      <a:pt x="87528" y="484260"/>
                    </a:lnTo>
                    <a:cubicBezTo>
                      <a:pt x="87528" y="490089"/>
                      <a:pt x="81679" y="497873"/>
                      <a:pt x="73915" y="497873"/>
                    </a:cubicBezTo>
                    <a:lnTo>
                      <a:pt x="73915" y="497873"/>
                    </a:lnTo>
                    <a:lnTo>
                      <a:pt x="73915" y="571767"/>
                    </a:lnTo>
                    <a:cubicBezTo>
                      <a:pt x="73915" y="577616"/>
                      <a:pt x="68066" y="585380"/>
                      <a:pt x="62238" y="585380"/>
                    </a:cubicBezTo>
                    <a:cubicBezTo>
                      <a:pt x="50562" y="585380"/>
                      <a:pt x="50562" y="577616"/>
                      <a:pt x="50562" y="571767"/>
                    </a:cubicBezTo>
                    <a:lnTo>
                      <a:pt x="50562" y="416196"/>
                    </a:lnTo>
                    <a:cubicBezTo>
                      <a:pt x="50562" y="410347"/>
                      <a:pt x="50562" y="404519"/>
                      <a:pt x="62238" y="404519"/>
                    </a:cubicBezTo>
                    <a:close/>
                    <a:moveTo>
                      <a:pt x="211982" y="316992"/>
                    </a:moveTo>
                    <a:cubicBezTo>
                      <a:pt x="217830" y="316992"/>
                      <a:pt x="223658" y="322841"/>
                      <a:pt x="223658" y="330626"/>
                    </a:cubicBezTo>
                    <a:lnTo>
                      <a:pt x="223658" y="410348"/>
                    </a:lnTo>
                    <a:cubicBezTo>
                      <a:pt x="223658" y="416197"/>
                      <a:pt x="217830" y="423962"/>
                      <a:pt x="211982" y="423962"/>
                    </a:cubicBezTo>
                    <a:cubicBezTo>
                      <a:pt x="206154" y="423962"/>
                      <a:pt x="200325" y="416197"/>
                      <a:pt x="200325" y="410348"/>
                    </a:cubicBezTo>
                    <a:lnTo>
                      <a:pt x="200325" y="330626"/>
                    </a:lnTo>
                    <a:cubicBezTo>
                      <a:pt x="200325" y="322841"/>
                      <a:pt x="206154" y="316992"/>
                      <a:pt x="211982" y="316992"/>
                    </a:cubicBezTo>
                    <a:close/>
                    <a:moveTo>
                      <a:pt x="577615" y="311166"/>
                    </a:moveTo>
                    <a:cubicBezTo>
                      <a:pt x="583443" y="311166"/>
                      <a:pt x="589291" y="311166"/>
                      <a:pt x="589291" y="322843"/>
                    </a:cubicBezTo>
                    <a:lnTo>
                      <a:pt x="589291" y="416198"/>
                    </a:lnTo>
                    <a:cubicBezTo>
                      <a:pt x="589291" y="423962"/>
                      <a:pt x="583443" y="429811"/>
                      <a:pt x="577615" y="429811"/>
                    </a:cubicBezTo>
                    <a:cubicBezTo>
                      <a:pt x="571787" y="429811"/>
                      <a:pt x="565938" y="423962"/>
                      <a:pt x="565938" y="416198"/>
                    </a:cubicBezTo>
                    <a:lnTo>
                      <a:pt x="565938" y="322843"/>
                    </a:lnTo>
                    <a:cubicBezTo>
                      <a:pt x="565938" y="311166"/>
                      <a:pt x="571787" y="311166"/>
                      <a:pt x="577615" y="311166"/>
                    </a:cubicBezTo>
                    <a:close/>
                    <a:moveTo>
                      <a:pt x="1061876" y="305336"/>
                    </a:moveTo>
                    <a:cubicBezTo>
                      <a:pt x="1067704" y="305336"/>
                      <a:pt x="1073552" y="311164"/>
                      <a:pt x="1073552" y="316992"/>
                    </a:cubicBezTo>
                    <a:lnTo>
                      <a:pt x="1073552" y="423960"/>
                    </a:lnTo>
                    <a:cubicBezTo>
                      <a:pt x="1073552" y="435637"/>
                      <a:pt x="1067704" y="435637"/>
                      <a:pt x="1061876" y="435637"/>
                    </a:cubicBezTo>
                    <a:cubicBezTo>
                      <a:pt x="1056048" y="435637"/>
                      <a:pt x="1050220" y="435637"/>
                      <a:pt x="1050220" y="423960"/>
                    </a:cubicBezTo>
                    <a:lnTo>
                      <a:pt x="1050220" y="316992"/>
                    </a:lnTo>
                    <a:cubicBezTo>
                      <a:pt x="1050220" y="311164"/>
                      <a:pt x="1056048" y="305336"/>
                      <a:pt x="1061876" y="305336"/>
                    </a:cubicBezTo>
                    <a:close/>
                    <a:moveTo>
                      <a:pt x="826562" y="285895"/>
                    </a:moveTo>
                    <a:cubicBezTo>
                      <a:pt x="832390" y="285895"/>
                      <a:pt x="838219" y="293659"/>
                      <a:pt x="838219" y="299508"/>
                    </a:cubicBezTo>
                    <a:lnTo>
                      <a:pt x="838219" y="435637"/>
                    </a:lnTo>
                    <a:cubicBezTo>
                      <a:pt x="838219" y="441465"/>
                      <a:pt x="832390" y="447314"/>
                      <a:pt x="826562" y="447314"/>
                    </a:cubicBezTo>
                    <a:cubicBezTo>
                      <a:pt x="818778" y="447314"/>
                      <a:pt x="812950" y="441465"/>
                      <a:pt x="812950" y="435637"/>
                    </a:cubicBezTo>
                    <a:lnTo>
                      <a:pt x="812950" y="299508"/>
                    </a:lnTo>
                    <a:cubicBezTo>
                      <a:pt x="812950" y="293659"/>
                      <a:pt x="818778" y="285895"/>
                      <a:pt x="826562" y="285895"/>
                    </a:cubicBezTo>
                    <a:close/>
                    <a:moveTo>
                      <a:pt x="1285535" y="223659"/>
                    </a:moveTo>
                    <a:cubicBezTo>
                      <a:pt x="1291363" y="223659"/>
                      <a:pt x="1297211" y="229487"/>
                      <a:pt x="1297211" y="237272"/>
                    </a:cubicBezTo>
                    <a:lnTo>
                      <a:pt x="1297211" y="361725"/>
                    </a:lnTo>
                    <a:cubicBezTo>
                      <a:pt x="1297211" y="367573"/>
                      <a:pt x="1291363" y="373402"/>
                      <a:pt x="1285535" y="373402"/>
                    </a:cubicBezTo>
                    <a:cubicBezTo>
                      <a:pt x="1279707" y="373402"/>
                      <a:pt x="1273879" y="367573"/>
                      <a:pt x="1273879" y="361725"/>
                    </a:cubicBezTo>
                    <a:lnTo>
                      <a:pt x="1273879" y="237272"/>
                    </a:lnTo>
                    <a:cubicBezTo>
                      <a:pt x="1273879" y="229487"/>
                      <a:pt x="1279707" y="223659"/>
                      <a:pt x="1285535" y="223659"/>
                    </a:cubicBezTo>
                    <a:close/>
                    <a:moveTo>
                      <a:pt x="1452780" y="217809"/>
                    </a:moveTo>
                    <a:cubicBezTo>
                      <a:pt x="1458629" y="217809"/>
                      <a:pt x="1464457" y="223658"/>
                      <a:pt x="1464457" y="229486"/>
                    </a:cubicBezTo>
                    <a:lnTo>
                      <a:pt x="1464457" y="392843"/>
                    </a:lnTo>
                    <a:cubicBezTo>
                      <a:pt x="1464457" y="398692"/>
                      <a:pt x="1458629" y="404521"/>
                      <a:pt x="1452780" y="404521"/>
                    </a:cubicBezTo>
                    <a:cubicBezTo>
                      <a:pt x="1446952" y="404521"/>
                      <a:pt x="1441124" y="398692"/>
                      <a:pt x="1441124" y="392843"/>
                    </a:cubicBezTo>
                    <a:lnTo>
                      <a:pt x="1441124" y="229486"/>
                    </a:lnTo>
                    <a:cubicBezTo>
                      <a:pt x="1441124" y="223658"/>
                      <a:pt x="1446952" y="217809"/>
                      <a:pt x="1452780" y="217809"/>
                    </a:cubicBezTo>
                    <a:close/>
                    <a:moveTo>
                      <a:pt x="1563644" y="206153"/>
                    </a:moveTo>
                    <a:cubicBezTo>
                      <a:pt x="1571429" y="206153"/>
                      <a:pt x="1577257" y="211981"/>
                      <a:pt x="1577257" y="217809"/>
                    </a:cubicBezTo>
                    <a:lnTo>
                      <a:pt x="1577257" y="367572"/>
                    </a:lnTo>
                    <a:cubicBezTo>
                      <a:pt x="1577257" y="373400"/>
                      <a:pt x="1571429" y="379229"/>
                      <a:pt x="1563644" y="379229"/>
                    </a:cubicBezTo>
                    <a:cubicBezTo>
                      <a:pt x="1557816" y="379229"/>
                      <a:pt x="1551988" y="373400"/>
                      <a:pt x="1551988" y="367572"/>
                    </a:cubicBezTo>
                    <a:lnTo>
                      <a:pt x="1551988" y="217809"/>
                    </a:lnTo>
                    <a:cubicBezTo>
                      <a:pt x="1551988" y="211981"/>
                      <a:pt x="1557816" y="206153"/>
                      <a:pt x="1563644" y="206153"/>
                    </a:cubicBezTo>
                    <a:close/>
                    <a:moveTo>
                      <a:pt x="105033" y="112799"/>
                    </a:moveTo>
                    <a:cubicBezTo>
                      <a:pt x="110861" y="112799"/>
                      <a:pt x="118646" y="118627"/>
                      <a:pt x="118646" y="126412"/>
                    </a:cubicBezTo>
                    <a:lnTo>
                      <a:pt x="118646" y="206153"/>
                    </a:lnTo>
                    <a:lnTo>
                      <a:pt x="118646" y="206153"/>
                    </a:lnTo>
                    <a:cubicBezTo>
                      <a:pt x="126411" y="206153"/>
                      <a:pt x="132260" y="211981"/>
                      <a:pt x="132260" y="217809"/>
                    </a:cubicBezTo>
                    <a:lnTo>
                      <a:pt x="132260" y="285895"/>
                    </a:lnTo>
                    <a:cubicBezTo>
                      <a:pt x="132260" y="291723"/>
                      <a:pt x="126411" y="297552"/>
                      <a:pt x="118646" y="297552"/>
                    </a:cubicBezTo>
                    <a:lnTo>
                      <a:pt x="118646" y="297552"/>
                    </a:lnTo>
                    <a:lnTo>
                      <a:pt x="118646" y="367572"/>
                    </a:lnTo>
                    <a:cubicBezTo>
                      <a:pt x="118646" y="373400"/>
                      <a:pt x="110861" y="379229"/>
                      <a:pt x="105033" y="379229"/>
                    </a:cubicBezTo>
                    <a:cubicBezTo>
                      <a:pt x="99185" y="379229"/>
                      <a:pt x="93356" y="373400"/>
                      <a:pt x="93356" y="367572"/>
                    </a:cubicBezTo>
                    <a:lnTo>
                      <a:pt x="93356" y="217809"/>
                    </a:lnTo>
                    <a:lnTo>
                      <a:pt x="96007" y="211981"/>
                    </a:lnTo>
                    <a:lnTo>
                      <a:pt x="93356" y="206153"/>
                    </a:lnTo>
                    <a:lnTo>
                      <a:pt x="93356" y="126412"/>
                    </a:lnTo>
                    <a:cubicBezTo>
                      <a:pt x="93356" y="118627"/>
                      <a:pt x="99185" y="112799"/>
                      <a:pt x="105033" y="112799"/>
                    </a:cubicBezTo>
                    <a:close/>
                    <a:moveTo>
                      <a:pt x="472605" y="106970"/>
                    </a:moveTo>
                    <a:cubicBezTo>
                      <a:pt x="478433" y="106970"/>
                      <a:pt x="484261" y="112798"/>
                      <a:pt x="484261" y="118626"/>
                    </a:cubicBezTo>
                    <a:lnTo>
                      <a:pt x="484261" y="217809"/>
                    </a:lnTo>
                    <a:cubicBezTo>
                      <a:pt x="484261" y="223658"/>
                      <a:pt x="478433" y="229486"/>
                      <a:pt x="472605" y="229486"/>
                    </a:cubicBezTo>
                    <a:cubicBezTo>
                      <a:pt x="466756" y="229486"/>
                      <a:pt x="460928" y="223658"/>
                      <a:pt x="460928" y="217809"/>
                    </a:cubicBezTo>
                    <a:lnTo>
                      <a:pt x="460928" y="118626"/>
                    </a:lnTo>
                    <a:cubicBezTo>
                      <a:pt x="460928" y="112798"/>
                      <a:pt x="466756" y="106970"/>
                      <a:pt x="472605" y="106970"/>
                    </a:cubicBezTo>
                    <a:close/>
                    <a:moveTo>
                      <a:pt x="962693" y="101119"/>
                    </a:moveTo>
                    <a:cubicBezTo>
                      <a:pt x="968521" y="101119"/>
                      <a:pt x="976306" y="106968"/>
                      <a:pt x="976306" y="112796"/>
                    </a:cubicBezTo>
                    <a:lnTo>
                      <a:pt x="976306" y="223658"/>
                    </a:lnTo>
                    <a:cubicBezTo>
                      <a:pt x="976306" y="229486"/>
                      <a:pt x="968521" y="237271"/>
                      <a:pt x="962693" y="237271"/>
                    </a:cubicBezTo>
                    <a:cubicBezTo>
                      <a:pt x="951016" y="237271"/>
                      <a:pt x="951016" y="229486"/>
                      <a:pt x="951016" y="223658"/>
                    </a:cubicBezTo>
                    <a:lnTo>
                      <a:pt x="951016" y="112796"/>
                    </a:lnTo>
                    <a:cubicBezTo>
                      <a:pt x="951016" y="106968"/>
                      <a:pt x="951016" y="101119"/>
                      <a:pt x="962693" y="101119"/>
                    </a:cubicBezTo>
                    <a:close/>
                    <a:moveTo>
                      <a:pt x="721532" y="89463"/>
                    </a:moveTo>
                    <a:cubicBezTo>
                      <a:pt x="727380" y="89463"/>
                      <a:pt x="733208" y="95292"/>
                      <a:pt x="733208" y="101120"/>
                    </a:cubicBezTo>
                    <a:lnTo>
                      <a:pt x="733208" y="237271"/>
                    </a:lnTo>
                    <a:cubicBezTo>
                      <a:pt x="733208" y="243099"/>
                      <a:pt x="727380" y="248928"/>
                      <a:pt x="721532" y="248928"/>
                    </a:cubicBezTo>
                    <a:cubicBezTo>
                      <a:pt x="715704" y="248928"/>
                      <a:pt x="707919" y="243099"/>
                      <a:pt x="707919" y="237271"/>
                    </a:cubicBezTo>
                    <a:lnTo>
                      <a:pt x="707919" y="101120"/>
                    </a:lnTo>
                    <a:cubicBezTo>
                      <a:pt x="707919" y="95292"/>
                      <a:pt x="715704" y="89463"/>
                      <a:pt x="721532" y="89463"/>
                    </a:cubicBezTo>
                    <a:close/>
                    <a:moveTo>
                      <a:pt x="1347771" y="19442"/>
                    </a:moveTo>
                    <a:cubicBezTo>
                      <a:pt x="1353600" y="19442"/>
                      <a:pt x="1359448" y="25270"/>
                      <a:pt x="1359448" y="33055"/>
                    </a:cubicBezTo>
                    <a:lnTo>
                      <a:pt x="1359448" y="192540"/>
                    </a:lnTo>
                    <a:cubicBezTo>
                      <a:pt x="1359448" y="200304"/>
                      <a:pt x="1353600" y="206153"/>
                      <a:pt x="1347771" y="206153"/>
                    </a:cubicBezTo>
                    <a:cubicBezTo>
                      <a:pt x="1339987" y="206153"/>
                      <a:pt x="1334159" y="200304"/>
                      <a:pt x="1334159" y="192540"/>
                    </a:cubicBezTo>
                    <a:lnTo>
                      <a:pt x="1334159" y="33055"/>
                    </a:lnTo>
                    <a:cubicBezTo>
                      <a:pt x="1334159" y="25270"/>
                      <a:pt x="1339987" y="19442"/>
                      <a:pt x="1347771" y="19442"/>
                    </a:cubicBezTo>
                    <a:close/>
                    <a:moveTo>
                      <a:pt x="1464459" y="0"/>
                    </a:moveTo>
                    <a:cubicBezTo>
                      <a:pt x="1472244" y="0"/>
                      <a:pt x="1478073" y="5829"/>
                      <a:pt x="1478073" y="13613"/>
                    </a:cubicBezTo>
                    <a:lnTo>
                      <a:pt x="1478073" y="169185"/>
                    </a:lnTo>
                    <a:cubicBezTo>
                      <a:pt x="1478073" y="175033"/>
                      <a:pt x="1472244" y="180862"/>
                      <a:pt x="1464459" y="180862"/>
                    </a:cubicBezTo>
                    <a:cubicBezTo>
                      <a:pt x="1450845" y="180862"/>
                      <a:pt x="1450845" y="175033"/>
                      <a:pt x="1450845" y="169185"/>
                    </a:cubicBezTo>
                    <a:lnTo>
                      <a:pt x="1450845" y="13613"/>
                    </a:lnTo>
                    <a:cubicBezTo>
                      <a:pt x="1450845" y="5829"/>
                      <a:pt x="1450845" y="0"/>
                      <a:pt x="1464459" y="0"/>
                    </a:cubicBezTo>
                    <a:close/>
                    <a:moveTo>
                      <a:pt x="13612" y="0"/>
                    </a:moveTo>
                    <a:cubicBezTo>
                      <a:pt x="19440" y="0"/>
                      <a:pt x="25289" y="5829"/>
                      <a:pt x="25289" y="13614"/>
                    </a:cubicBezTo>
                    <a:lnTo>
                      <a:pt x="25289" y="81680"/>
                    </a:lnTo>
                    <a:cubicBezTo>
                      <a:pt x="25289" y="89464"/>
                      <a:pt x="19440" y="95293"/>
                      <a:pt x="13612" y="95293"/>
                    </a:cubicBezTo>
                    <a:cubicBezTo>
                      <a:pt x="7784" y="95293"/>
                      <a:pt x="0" y="89464"/>
                      <a:pt x="0" y="81680"/>
                    </a:cubicBezTo>
                    <a:lnTo>
                      <a:pt x="0" y="13614"/>
                    </a:lnTo>
                    <a:cubicBezTo>
                      <a:pt x="0" y="5829"/>
                      <a:pt x="7784" y="0"/>
                      <a:pt x="1361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3" name="Google Shape;4575;p42">
              <a:extLst>
                <a:ext uri="{FF2B5EF4-FFF2-40B4-BE49-F238E27FC236}">
                  <a16:creationId xmlns:a16="http://schemas.microsoft.com/office/drawing/2014/main" id="{029A9BDB-1DB7-57B0-C4EB-C591C842C75D}"/>
                </a:ext>
              </a:extLst>
            </p:cNvPr>
            <p:cNvSpPr/>
            <p:nvPr/>
          </p:nvSpPr>
          <p:spPr>
            <a:xfrm>
              <a:off x="200726" y="5469928"/>
              <a:ext cx="712602" cy="715817"/>
            </a:xfrm>
            <a:custGeom>
              <a:avLst/>
              <a:gdLst/>
              <a:ahLst/>
              <a:cxnLst/>
              <a:rect l="l" t="t" r="r" b="b"/>
              <a:pathLst>
                <a:path w="83764" h="84142" extrusionOk="0">
                  <a:moveTo>
                    <a:pt x="41930" y="0"/>
                  </a:moveTo>
                  <a:cubicBezTo>
                    <a:pt x="18982" y="0"/>
                    <a:pt x="1" y="19076"/>
                    <a:pt x="1" y="41929"/>
                  </a:cubicBezTo>
                  <a:cubicBezTo>
                    <a:pt x="1" y="64782"/>
                    <a:pt x="18982" y="84141"/>
                    <a:pt x="41930" y="84141"/>
                  </a:cubicBezTo>
                  <a:cubicBezTo>
                    <a:pt x="64783" y="84141"/>
                    <a:pt x="83764" y="65160"/>
                    <a:pt x="83764" y="41929"/>
                  </a:cubicBezTo>
                  <a:cubicBezTo>
                    <a:pt x="83764" y="18698"/>
                    <a:pt x="65066" y="0"/>
                    <a:pt x="419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4577;p42">
              <a:extLst>
                <a:ext uri="{FF2B5EF4-FFF2-40B4-BE49-F238E27FC236}">
                  <a16:creationId xmlns:a16="http://schemas.microsoft.com/office/drawing/2014/main" id="{311BE80C-3A18-F356-F644-C66B206AF190}"/>
                </a:ext>
              </a:extLst>
            </p:cNvPr>
            <p:cNvSpPr/>
            <p:nvPr/>
          </p:nvSpPr>
          <p:spPr>
            <a:xfrm>
              <a:off x="180640" y="5469928"/>
              <a:ext cx="712611" cy="715817"/>
            </a:xfrm>
            <a:custGeom>
              <a:avLst/>
              <a:gdLst/>
              <a:ahLst/>
              <a:cxnLst/>
              <a:rect l="l" t="t" r="r" b="b"/>
              <a:pathLst>
                <a:path w="83765" h="84142" extrusionOk="0">
                  <a:moveTo>
                    <a:pt x="41835" y="0"/>
                  </a:moveTo>
                  <a:cubicBezTo>
                    <a:pt x="18699" y="0"/>
                    <a:pt x="1" y="19076"/>
                    <a:pt x="1" y="41929"/>
                  </a:cubicBezTo>
                  <a:cubicBezTo>
                    <a:pt x="1" y="64782"/>
                    <a:pt x="18699" y="84141"/>
                    <a:pt x="41835" y="84141"/>
                  </a:cubicBezTo>
                  <a:cubicBezTo>
                    <a:pt x="65066" y="84141"/>
                    <a:pt x="83764" y="65160"/>
                    <a:pt x="83764" y="41929"/>
                  </a:cubicBezTo>
                  <a:cubicBezTo>
                    <a:pt x="83764" y="18698"/>
                    <a:pt x="65066" y="0"/>
                    <a:pt x="41835" y="0"/>
                  </a:cubicBezTo>
                  <a:close/>
                </a:path>
              </a:pathLst>
            </a:custGeom>
            <a:solidFill>
              <a:srgbClr val="FFFFFF"/>
            </a:solidFill>
            <a:ln w="19050">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Freeform: Shape 24">
              <a:extLst>
                <a:ext uri="{FF2B5EF4-FFF2-40B4-BE49-F238E27FC236}">
                  <a16:creationId xmlns:a16="http://schemas.microsoft.com/office/drawing/2014/main" id="{8F395252-D51A-2C55-B472-A2CDB707FDFD}"/>
                </a:ext>
              </a:extLst>
            </p:cNvPr>
            <p:cNvSpPr/>
            <p:nvPr/>
          </p:nvSpPr>
          <p:spPr>
            <a:xfrm>
              <a:off x="228852" y="5518938"/>
              <a:ext cx="617798" cy="618597"/>
            </a:xfrm>
            <a:custGeom>
              <a:avLst/>
              <a:gdLst>
                <a:gd name="connsiteX0" fmla="*/ 464018 w 931680"/>
                <a:gd name="connsiteY0" fmla="*/ 0 h 932886"/>
                <a:gd name="connsiteX1" fmla="*/ 931680 w 931680"/>
                <a:gd name="connsiteY1" fmla="*/ 464018 h 932886"/>
                <a:gd name="connsiteX2" fmla="*/ 464018 w 931680"/>
                <a:gd name="connsiteY2" fmla="*/ 932886 h 932886"/>
                <a:gd name="connsiteX3" fmla="*/ 0 w 931680"/>
                <a:gd name="connsiteY3" fmla="*/ 464018 h 932886"/>
                <a:gd name="connsiteX4" fmla="*/ 464018 w 931680"/>
                <a:gd name="connsiteY4" fmla="*/ 0 h 932886"/>
                <a:gd name="connsiteX5" fmla="*/ 554890 w 931680"/>
                <a:gd name="connsiteY5" fmla="*/ 86022 h 932886"/>
                <a:gd name="connsiteX6" fmla="*/ 141754 w 931680"/>
                <a:gd name="connsiteY6" fmla="*/ 268958 h 932886"/>
                <a:gd name="connsiteX7" fmla="*/ 176881 w 931680"/>
                <a:gd name="connsiteY7" fmla="*/ 351350 h 932886"/>
                <a:gd name="connsiteX8" fmla="*/ 323484 w 931680"/>
                <a:gd name="connsiteY8" fmla="*/ 287138 h 932886"/>
                <a:gd name="connsiteX9" fmla="*/ 476143 w 931680"/>
                <a:gd name="connsiteY9" fmla="*/ 317428 h 932886"/>
                <a:gd name="connsiteX10" fmla="*/ 213227 w 931680"/>
                <a:gd name="connsiteY10" fmla="*/ 432522 h 932886"/>
                <a:gd name="connsiteX11" fmla="*/ 249573 w 931680"/>
                <a:gd name="connsiteY11" fmla="*/ 514901 h 932886"/>
                <a:gd name="connsiteX12" fmla="*/ 512489 w 931680"/>
                <a:gd name="connsiteY12" fmla="*/ 399807 h 932886"/>
                <a:gd name="connsiteX13" fmla="*/ 432522 w 931680"/>
                <a:gd name="connsiteY13" fmla="*/ 533080 h 932886"/>
                <a:gd name="connsiteX14" fmla="*/ 285919 w 931680"/>
                <a:gd name="connsiteY14" fmla="*/ 597292 h 932886"/>
                <a:gd name="connsiteX15" fmla="*/ 322278 w 931680"/>
                <a:gd name="connsiteY15" fmla="*/ 679670 h 932886"/>
                <a:gd name="connsiteX16" fmla="*/ 669984 w 931680"/>
                <a:gd name="connsiteY16" fmla="*/ 814162 h 932886"/>
                <a:gd name="connsiteX17" fmla="*/ 701480 w 931680"/>
                <a:gd name="connsiteY17" fmla="*/ 730565 h 932886"/>
                <a:gd name="connsiteX18" fmla="*/ 438578 w 931680"/>
                <a:gd name="connsiteY18" fmla="*/ 628788 h 932886"/>
                <a:gd name="connsiteX19" fmla="*/ 468868 w 931680"/>
                <a:gd name="connsiteY19" fmla="*/ 615458 h 932886"/>
                <a:gd name="connsiteX20" fmla="*/ 597292 w 931680"/>
                <a:gd name="connsiteY20" fmla="*/ 362255 h 932886"/>
                <a:gd name="connsiteX21" fmla="*/ 663928 w 931680"/>
                <a:gd name="connsiteY21" fmla="*/ 333170 h 932886"/>
                <a:gd name="connsiteX22" fmla="*/ 627582 w 931680"/>
                <a:gd name="connsiteY22" fmla="*/ 250792 h 932886"/>
                <a:gd name="connsiteX23" fmla="*/ 560946 w 931680"/>
                <a:gd name="connsiteY23" fmla="*/ 279863 h 932886"/>
                <a:gd name="connsiteX24" fmla="*/ 488254 w 931680"/>
                <a:gd name="connsiteY24" fmla="*/ 214446 h 932886"/>
                <a:gd name="connsiteX25" fmla="*/ 591236 w 931680"/>
                <a:gd name="connsiteY25" fmla="*/ 168401 h 932886"/>
                <a:gd name="connsiteX26" fmla="*/ 554890 w 931680"/>
                <a:gd name="connsiteY26" fmla="*/ 86022 h 9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1680" h="932886">
                  <a:moveTo>
                    <a:pt x="464018" y="0"/>
                  </a:moveTo>
                  <a:cubicBezTo>
                    <a:pt x="723290" y="0"/>
                    <a:pt x="931680" y="203541"/>
                    <a:pt x="931680" y="464018"/>
                  </a:cubicBezTo>
                  <a:cubicBezTo>
                    <a:pt x="931680" y="723290"/>
                    <a:pt x="719659" y="932886"/>
                    <a:pt x="464018" y="932886"/>
                  </a:cubicBezTo>
                  <a:cubicBezTo>
                    <a:pt x="209596" y="932886"/>
                    <a:pt x="0" y="718441"/>
                    <a:pt x="0" y="464018"/>
                  </a:cubicBezTo>
                  <a:cubicBezTo>
                    <a:pt x="0" y="208377"/>
                    <a:pt x="209596" y="0"/>
                    <a:pt x="464018" y="0"/>
                  </a:cubicBezTo>
                  <a:close/>
                  <a:moveTo>
                    <a:pt x="554890" y="86022"/>
                  </a:moveTo>
                  <a:lnTo>
                    <a:pt x="141754" y="268958"/>
                  </a:lnTo>
                  <a:lnTo>
                    <a:pt x="176881" y="351350"/>
                  </a:lnTo>
                  <a:lnTo>
                    <a:pt x="323484" y="287138"/>
                  </a:lnTo>
                  <a:cubicBezTo>
                    <a:pt x="376791" y="262903"/>
                    <a:pt x="437372" y="277439"/>
                    <a:pt x="476143" y="317428"/>
                  </a:cubicBezTo>
                  <a:lnTo>
                    <a:pt x="213227" y="432522"/>
                  </a:lnTo>
                  <a:lnTo>
                    <a:pt x="249573" y="514901"/>
                  </a:lnTo>
                  <a:lnTo>
                    <a:pt x="512489" y="399807"/>
                  </a:lnTo>
                  <a:cubicBezTo>
                    <a:pt x="516119" y="455538"/>
                    <a:pt x="485829" y="510064"/>
                    <a:pt x="432522" y="533080"/>
                  </a:cubicBezTo>
                  <a:lnTo>
                    <a:pt x="285919" y="597292"/>
                  </a:lnTo>
                  <a:lnTo>
                    <a:pt x="322278" y="679670"/>
                  </a:lnTo>
                  <a:lnTo>
                    <a:pt x="669984" y="814162"/>
                  </a:lnTo>
                  <a:lnTo>
                    <a:pt x="701480" y="730565"/>
                  </a:lnTo>
                  <a:lnTo>
                    <a:pt x="438578" y="628788"/>
                  </a:lnTo>
                  <a:lnTo>
                    <a:pt x="468868" y="615458"/>
                  </a:lnTo>
                  <a:cubicBezTo>
                    <a:pt x="568220" y="571851"/>
                    <a:pt x="619102" y="464019"/>
                    <a:pt x="597292" y="362255"/>
                  </a:cubicBezTo>
                  <a:lnTo>
                    <a:pt x="663928" y="333170"/>
                  </a:lnTo>
                  <a:lnTo>
                    <a:pt x="627582" y="250792"/>
                  </a:lnTo>
                  <a:lnTo>
                    <a:pt x="560946" y="279863"/>
                  </a:lnTo>
                  <a:cubicBezTo>
                    <a:pt x="541560" y="251998"/>
                    <a:pt x="516119" y="230188"/>
                    <a:pt x="488254" y="214446"/>
                  </a:cubicBezTo>
                  <a:lnTo>
                    <a:pt x="591236" y="168401"/>
                  </a:lnTo>
                  <a:lnTo>
                    <a:pt x="554890" y="86022"/>
                  </a:ln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6" name="Group 25">
              <a:extLst>
                <a:ext uri="{FF2B5EF4-FFF2-40B4-BE49-F238E27FC236}">
                  <a16:creationId xmlns:a16="http://schemas.microsoft.com/office/drawing/2014/main" id="{D4DAB86E-7ABD-C76A-35DE-F056126014DC}"/>
                </a:ext>
              </a:extLst>
            </p:cNvPr>
            <p:cNvGrpSpPr/>
            <p:nvPr/>
          </p:nvGrpSpPr>
          <p:grpSpPr>
            <a:xfrm>
              <a:off x="23988" y="5862776"/>
              <a:ext cx="717426" cy="551125"/>
              <a:chOff x="6409" y="5382293"/>
              <a:chExt cx="1081927" cy="831134"/>
            </a:xfrm>
          </p:grpSpPr>
          <p:sp>
            <p:nvSpPr>
              <p:cNvPr id="31" name="Google Shape;4591;p42">
                <a:extLst>
                  <a:ext uri="{FF2B5EF4-FFF2-40B4-BE49-F238E27FC236}">
                    <a16:creationId xmlns:a16="http://schemas.microsoft.com/office/drawing/2014/main" id="{3F2535B0-6EDF-899F-A469-363B925DFDB1}"/>
                  </a:ext>
                </a:extLst>
              </p:cNvPr>
              <p:cNvSpPr/>
              <p:nvPr/>
            </p:nvSpPr>
            <p:spPr>
              <a:xfrm>
                <a:off x="14889" y="5439243"/>
                <a:ext cx="1073447" cy="774184"/>
              </a:xfrm>
              <a:custGeom>
                <a:avLst/>
                <a:gdLst/>
                <a:ahLst/>
                <a:cxnLst/>
                <a:rect l="l" t="t" r="r" b="b"/>
                <a:pathLst>
                  <a:path w="83670" h="60344" extrusionOk="0">
                    <a:moveTo>
                      <a:pt x="41835" y="0"/>
                    </a:moveTo>
                    <a:cubicBezTo>
                      <a:pt x="18887" y="0"/>
                      <a:pt x="0" y="13693"/>
                      <a:pt x="0" y="30219"/>
                    </a:cubicBezTo>
                    <a:cubicBezTo>
                      <a:pt x="0" y="46745"/>
                      <a:pt x="18887" y="60344"/>
                      <a:pt x="41835" y="60344"/>
                    </a:cubicBezTo>
                    <a:cubicBezTo>
                      <a:pt x="64782" y="60344"/>
                      <a:pt x="83669" y="46745"/>
                      <a:pt x="83669" y="30219"/>
                    </a:cubicBezTo>
                    <a:cubicBezTo>
                      <a:pt x="83669" y="13693"/>
                      <a:pt x="65066" y="0"/>
                      <a:pt x="41835"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4593;p42">
                <a:extLst>
                  <a:ext uri="{FF2B5EF4-FFF2-40B4-BE49-F238E27FC236}">
                    <a16:creationId xmlns:a16="http://schemas.microsoft.com/office/drawing/2014/main" id="{7399A036-3DAF-704D-CA90-DF9EF9374B8D}"/>
                  </a:ext>
                </a:extLst>
              </p:cNvPr>
              <p:cNvSpPr/>
              <p:nvPr/>
            </p:nvSpPr>
            <p:spPr>
              <a:xfrm>
                <a:off x="6409" y="5382293"/>
                <a:ext cx="1074652" cy="772979"/>
              </a:xfrm>
              <a:custGeom>
                <a:avLst/>
                <a:gdLst/>
                <a:ahLst/>
                <a:cxnLst/>
                <a:rect l="l" t="t" r="r" b="b"/>
                <a:pathLst>
                  <a:path w="83764" h="60250" extrusionOk="0">
                    <a:moveTo>
                      <a:pt x="41929" y="1"/>
                    </a:moveTo>
                    <a:cubicBezTo>
                      <a:pt x="18698" y="1"/>
                      <a:pt x="0" y="13505"/>
                      <a:pt x="0" y="30125"/>
                    </a:cubicBezTo>
                    <a:cubicBezTo>
                      <a:pt x="0" y="46651"/>
                      <a:pt x="18698" y="60250"/>
                      <a:pt x="41929" y="60250"/>
                    </a:cubicBezTo>
                    <a:cubicBezTo>
                      <a:pt x="65160" y="60250"/>
                      <a:pt x="83763" y="46746"/>
                      <a:pt x="83763" y="30125"/>
                    </a:cubicBezTo>
                    <a:cubicBezTo>
                      <a:pt x="83763" y="13505"/>
                      <a:pt x="65065" y="1"/>
                      <a:pt x="41929" y="1"/>
                    </a:cubicBezTo>
                    <a:close/>
                  </a:path>
                </a:pathLst>
              </a:custGeom>
              <a:solidFill>
                <a:srgbClr val="FFFFFF"/>
              </a:solidFill>
              <a:ln w="19050">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Freeform: Shape 32">
                <a:extLst>
                  <a:ext uri="{FF2B5EF4-FFF2-40B4-BE49-F238E27FC236}">
                    <a16:creationId xmlns:a16="http://schemas.microsoft.com/office/drawing/2014/main" id="{3E43D029-67D6-C768-EDF5-8634C38D9CFA}"/>
                  </a:ext>
                </a:extLst>
              </p:cNvPr>
              <p:cNvSpPr/>
              <p:nvPr/>
            </p:nvSpPr>
            <p:spPr>
              <a:xfrm>
                <a:off x="80319" y="5433187"/>
                <a:ext cx="931680" cy="671200"/>
              </a:xfrm>
              <a:custGeom>
                <a:avLst/>
                <a:gdLst>
                  <a:gd name="connsiteX0" fmla="*/ 744863 w 1495575"/>
                  <a:gd name="connsiteY0" fmla="*/ 0 h 1077442"/>
                  <a:gd name="connsiteX1" fmla="*/ 1495575 w 1495575"/>
                  <a:gd name="connsiteY1" fmla="*/ 538711 h 1077442"/>
                  <a:gd name="connsiteX2" fmla="*/ 744863 w 1495575"/>
                  <a:gd name="connsiteY2" fmla="*/ 1077442 h 1077442"/>
                  <a:gd name="connsiteX3" fmla="*/ 0 w 1495575"/>
                  <a:gd name="connsiteY3" fmla="*/ 538711 h 1077442"/>
                  <a:gd name="connsiteX4" fmla="*/ 744863 w 1495575"/>
                  <a:gd name="connsiteY4" fmla="*/ 0 h 1077442"/>
                  <a:gd name="connsiteX5" fmla="*/ 890735 w 1495575"/>
                  <a:gd name="connsiteY5" fmla="*/ 124475 h 1077442"/>
                  <a:gd name="connsiteX6" fmla="*/ 219765 w 1495575"/>
                  <a:gd name="connsiteY6" fmla="*/ 334518 h 1077442"/>
                  <a:gd name="connsiteX7" fmla="*/ 278109 w 1495575"/>
                  <a:gd name="connsiteY7" fmla="*/ 427853 h 1077442"/>
                  <a:gd name="connsiteX8" fmla="*/ 515379 w 1495575"/>
                  <a:gd name="connsiteY8" fmla="*/ 353959 h 1077442"/>
                  <a:gd name="connsiteX9" fmla="*/ 762369 w 1495575"/>
                  <a:gd name="connsiteY9" fmla="*/ 390906 h 1077442"/>
                  <a:gd name="connsiteX10" fmla="*/ 336453 w 1495575"/>
                  <a:gd name="connsiteY10" fmla="*/ 523164 h 1077442"/>
                  <a:gd name="connsiteX11" fmla="*/ 394798 w 1495575"/>
                  <a:gd name="connsiteY11" fmla="*/ 618455 h 1077442"/>
                  <a:gd name="connsiteX12" fmla="*/ 820713 w 1495575"/>
                  <a:gd name="connsiteY12" fmla="*/ 484261 h 1077442"/>
                  <a:gd name="connsiteX13" fmla="*/ 690412 w 1495575"/>
                  <a:gd name="connsiteY13" fmla="*/ 637896 h 1077442"/>
                  <a:gd name="connsiteX14" fmla="*/ 453142 w 1495575"/>
                  <a:gd name="connsiteY14" fmla="*/ 711810 h 1077442"/>
                  <a:gd name="connsiteX15" fmla="*/ 513422 w 1495575"/>
                  <a:gd name="connsiteY15" fmla="*/ 807101 h 1077442"/>
                  <a:gd name="connsiteX16" fmla="*/ 1075488 w 1495575"/>
                  <a:gd name="connsiteY16" fmla="*/ 962692 h 1077442"/>
                  <a:gd name="connsiteX17" fmla="*/ 1128004 w 1495575"/>
                  <a:gd name="connsiteY17" fmla="*/ 865445 h 1077442"/>
                  <a:gd name="connsiteX18" fmla="*/ 700132 w 1495575"/>
                  <a:gd name="connsiteY18" fmla="*/ 748756 h 1077442"/>
                  <a:gd name="connsiteX19" fmla="*/ 748756 w 1495575"/>
                  <a:gd name="connsiteY19" fmla="*/ 733207 h 1077442"/>
                  <a:gd name="connsiteX20" fmla="*/ 958799 w 1495575"/>
                  <a:gd name="connsiteY20" fmla="*/ 441486 h 1077442"/>
                  <a:gd name="connsiteX21" fmla="*/ 1065767 w 1495575"/>
                  <a:gd name="connsiteY21" fmla="*/ 408411 h 1077442"/>
                  <a:gd name="connsiteX22" fmla="*/ 1007423 w 1495575"/>
                  <a:gd name="connsiteY22" fmla="*/ 313120 h 1077442"/>
                  <a:gd name="connsiteX23" fmla="*/ 900455 w 1495575"/>
                  <a:gd name="connsiteY23" fmla="*/ 346175 h 1077442"/>
                  <a:gd name="connsiteX24" fmla="*/ 781810 w 1495575"/>
                  <a:gd name="connsiteY24" fmla="*/ 270325 h 1077442"/>
                  <a:gd name="connsiteX25" fmla="*/ 949079 w 1495575"/>
                  <a:gd name="connsiteY25" fmla="*/ 217830 h 1077442"/>
                  <a:gd name="connsiteX26" fmla="*/ 890735 w 1495575"/>
                  <a:gd name="connsiteY26" fmla="*/ 124475 h 1077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95575" h="1077442">
                    <a:moveTo>
                      <a:pt x="744863" y="0"/>
                    </a:moveTo>
                    <a:cubicBezTo>
                      <a:pt x="1159122" y="0"/>
                      <a:pt x="1495575" y="241161"/>
                      <a:pt x="1495575" y="538711"/>
                    </a:cubicBezTo>
                    <a:cubicBezTo>
                      <a:pt x="1495575" y="836281"/>
                      <a:pt x="1155230" y="1077442"/>
                      <a:pt x="744863" y="1077442"/>
                    </a:cubicBezTo>
                    <a:cubicBezTo>
                      <a:pt x="334496" y="1077442"/>
                      <a:pt x="0" y="836281"/>
                      <a:pt x="0" y="538711"/>
                    </a:cubicBezTo>
                    <a:cubicBezTo>
                      <a:pt x="0" y="239205"/>
                      <a:pt x="334496" y="0"/>
                      <a:pt x="744863" y="0"/>
                    </a:cubicBezTo>
                    <a:close/>
                    <a:moveTo>
                      <a:pt x="890735" y="124475"/>
                    </a:moveTo>
                    <a:lnTo>
                      <a:pt x="219765" y="334518"/>
                    </a:lnTo>
                    <a:lnTo>
                      <a:pt x="278109" y="427853"/>
                    </a:lnTo>
                    <a:lnTo>
                      <a:pt x="515379" y="353959"/>
                    </a:lnTo>
                    <a:cubicBezTo>
                      <a:pt x="600949" y="326733"/>
                      <a:pt x="700132" y="344239"/>
                      <a:pt x="762369" y="390906"/>
                    </a:cubicBezTo>
                    <a:lnTo>
                      <a:pt x="336453" y="523164"/>
                    </a:lnTo>
                    <a:lnTo>
                      <a:pt x="394798" y="618455"/>
                    </a:lnTo>
                    <a:lnTo>
                      <a:pt x="820713" y="484261"/>
                    </a:lnTo>
                    <a:cubicBezTo>
                      <a:pt x="826541" y="548433"/>
                      <a:pt x="777918" y="610670"/>
                      <a:pt x="690412" y="637896"/>
                    </a:cubicBezTo>
                    <a:lnTo>
                      <a:pt x="453142" y="711810"/>
                    </a:lnTo>
                    <a:lnTo>
                      <a:pt x="513422" y="807101"/>
                    </a:lnTo>
                    <a:lnTo>
                      <a:pt x="1075488" y="962692"/>
                    </a:lnTo>
                    <a:lnTo>
                      <a:pt x="1128004" y="865445"/>
                    </a:lnTo>
                    <a:lnTo>
                      <a:pt x="700132" y="748756"/>
                    </a:lnTo>
                    <a:lnTo>
                      <a:pt x="748756" y="733207"/>
                    </a:lnTo>
                    <a:cubicBezTo>
                      <a:pt x="910176" y="682627"/>
                      <a:pt x="993810" y="558175"/>
                      <a:pt x="958799" y="441486"/>
                    </a:cubicBezTo>
                    <a:lnTo>
                      <a:pt x="1065767" y="408411"/>
                    </a:lnTo>
                    <a:lnTo>
                      <a:pt x="1007423" y="313120"/>
                    </a:lnTo>
                    <a:lnTo>
                      <a:pt x="900455" y="346175"/>
                    </a:lnTo>
                    <a:cubicBezTo>
                      <a:pt x="867380" y="315056"/>
                      <a:pt x="826541" y="289787"/>
                      <a:pt x="781810" y="270325"/>
                    </a:cubicBezTo>
                    <a:lnTo>
                      <a:pt x="949079" y="217830"/>
                    </a:lnTo>
                    <a:lnTo>
                      <a:pt x="890735" y="124475"/>
                    </a:ln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7" name="Group 26">
              <a:extLst>
                <a:ext uri="{FF2B5EF4-FFF2-40B4-BE49-F238E27FC236}">
                  <a16:creationId xmlns:a16="http://schemas.microsoft.com/office/drawing/2014/main" id="{7D6D1417-F51E-1211-5175-249B91171EF1}"/>
                </a:ext>
              </a:extLst>
            </p:cNvPr>
            <p:cNvGrpSpPr/>
            <p:nvPr/>
          </p:nvGrpSpPr>
          <p:grpSpPr>
            <a:xfrm>
              <a:off x="906099" y="6120665"/>
              <a:ext cx="658777" cy="700547"/>
              <a:chOff x="3521090" y="3816951"/>
              <a:chExt cx="1594780" cy="1695899"/>
            </a:xfrm>
          </p:grpSpPr>
          <p:sp>
            <p:nvSpPr>
              <p:cNvPr id="28" name="Google Shape;4581;p42">
                <a:extLst>
                  <a:ext uri="{FF2B5EF4-FFF2-40B4-BE49-F238E27FC236}">
                    <a16:creationId xmlns:a16="http://schemas.microsoft.com/office/drawing/2014/main" id="{5E6F4CC4-44F8-F50A-89A0-E6B56D3B0DDD}"/>
                  </a:ext>
                </a:extLst>
              </p:cNvPr>
              <p:cNvSpPr/>
              <p:nvPr/>
            </p:nvSpPr>
            <p:spPr>
              <a:xfrm>
                <a:off x="3563864" y="3906414"/>
                <a:ext cx="1552006" cy="1606436"/>
              </a:xfrm>
              <a:custGeom>
                <a:avLst/>
                <a:gdLst/>
                <a:ahLst/>
                <a:cxnLst/>
                <a:rect l="l" t="t" r="r" b="b"/>
                <a:pathLst>
                  <a:path w="75360" h="78003" extrusionOk="0">
                    <a:moveTo>
                      <a:pt x="47501" y="0"/>
                    </a:moveTo>
                    <a:cubicBezTo>
                      <a:pt x="35130" y="0"/>
                      <a:pt x="21154" y="8688"/>
                      <a:pt x="12088" y="23231"/>
                    </a:cubicBezTo>
                    <a:cubicBezTo>
                      <a:pt x="1" y="42779"/>
                      <a:pt x="1512" y="65915"/>
                      <a:pt x="15677" y="74698"/>
                    </a:cubicBezTo>
                    <a:cubicBezTo>
                      <a:pt x="19360" y="76964"/>
                      <a:pt x="23515" y="78003"/>
                      <a:pt x="27764" y="78003"/>
                    </a:cubicBezTo>
                    <a:cubicBezTo>
                      <a:pt x="40135" y="78003"/>
                      <a:pt x="54111" y="69315"/>
                      <a:pt x="63271" y="54772"/>
                    </a:cubicBezTo>
                    <a:cubicBezTo>
                      <a:pt x="75359" y="35224"/>
                      <a:pt x="73848" y="12088"/>
                      <a:pt x="59683" y="3305"/>
                    </a:cubicBezTo>
                    <a:cubicBezTo>
                      <a:pt x="56000" y="1039"/>
                      <a:pt x="51845" y="0"/>
                      <a:pt x="4750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4583;p42">
                <a:extLst>
                  <a:ext uri="{FF2B5EF4-FFF2-40B4-BE49-F238E27FC236}">
                    <a16:creationId xmlns:a16="http://schemas.microsoft.com/office/drawing/2014/main" id="{34CBF5A7-95ED-F64D-F945-EC03624E64DA}"/>
                  </a:ext>
                </a:extLst>
              </p:cNvPr>
              <p:cNvSpPr/>
              <p:nvPr/>
            </p:nvSpPr>
            <p:spPr>
              <a:xfrm>
                <a:off x="3521090" y="3816951"/>
                <a:ext cx="1557814" cy="1604498"/>
              </a:xfrm>
              <a:custGeom>
                <a:avLst/>
                <a:gdLst/>
                <a:ahLst/>
                <a:cxnLst/>
                <a:rect l="l" t="t" r="r" b="b"/>
                <a:pathLst>
                  <a:path w="75642" h="77909" extrusionOk="0">
                    <a:moveTo>
                      <a:pt x="47595" y="0"/>
                    </a:moveTo>
                    <a:cubicBezTo>
                      <a:pt x="35130" y="0"/>
                      <a:pt x="21153" y="8499"/>
                      <a:pt x="12371" y="22948"/>
                    </a:cubicBezTo>
                    <a:cubicBezTo>
                      <a:pt x="0" y="42873"/>
                      <a:pt x="1794" y="65821"/>
                      <a:pt x="15959" y="74509"/>
                    </a:cubicBezTo>
                    <a:cubicBezTo>
                      <a:pt x="19548" y="76870"/>
                      <a:pt x="23703" y="77909"/>
                      <a:pt x="28141" y="77909"/>
                    </a:cubicBezTo>
                    <a:cubicBezTo>
                      <a:pt x="40418" y="77909"/>
                      <a:pt x="54394" y="69315"/>
                      <a:pt x="63554" y="54678"/>
                    </a:cubicBezTo>
                    <a:cubicBezTo>
                      <a:pt x="75642" y="35035"/>
                      <a:pt x="74131" y="12182"/>
                      <a:pt x="59966" y="3400"/>
                    </a:cubicBezTo>
                    <a:cubicBezTo>
                      <a:pt x="56188" y="1133"/>
                      <a:pt x="51939" y="0"/>
                      <a:pt x="47595" y="0"/>
                    </a:cubicBezTo>
                    <a:close/>
                  </a:path>
                </a:pathLst>
              </a:custGeom>
              <a:solidFill>
                <a:srgbClr val="FFFFFF"/>
              </a:solidFill>
              <a:ln w="19050">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Freeform: Shape 29">
                <a:extLst>
                  <a:ext uri="{FF2B5EF4-FFF2-40B4-BE49-F238E27FC236}">
                    <a16:creationId xmlns:a16="http://schemas.microsoft.com/office/drawing/2014/main" id="{47C3854A-918D-8587-5C37-3AA78E8B13C7}"/>
                  </a:ext>
                </a:extLst>
              </p:cNvPr>
              <p:cNvSpPr/>
              <p:nvPr/>
            </p:nvSpPr>
            <p:spPr>
              <a:xfrm>
                <a:off x="3686889" y="3921981"/>
                <a:ext cx="1204287" cy="1394434"/>
              </a:xfrm>
              <a:custGeom>
                <a:avLst/>
                <a:gdLst>
                  <a:gd name="connsiteX0" fmla="*/ 779385 w 1204288"/>
                  <a:gd name="connsiteY0" fmla="*/ 0 h 1394434"/>
                  <a:gd name="connsiteX1" fmla="*/ 993321 w 1204288"/>
                  <a:gd name="connsiteY1" fmla="*/ 60280 h 1394434"/>
                  <a:gd name="connsiteX2" fmla="*/ 1057494 w 1204288"/>
                  <a:gd name="connsiteY2" fmla="*/ 984067 h 1394434"/>
                  <a:gd name="connsiteX3" fmla="*/ 429319 w 1204288"/>
                  <a:gd name="connsiteY3" fmla="*/ 1394434 h 1394434"/>
                  <a:gd name="connsiteX4" fmla="*/ 205662 w 1204288"/>
                  <a:gd name="connsiteY4" fmla="*/ 1330261 h 1394434"/>
                  <a:gd name="connsiteX5" fmla="*/ 143425 w 1204288"/>
                  <a:gd name="connsiteY5" fmla="*/ 412302 h 1394434"/>
                  <a:gd name="connsiteX6" fmla="*/ 779385 w 1204288"/>
                  <a:gd name="connsiteY6" fmla="*/ 0 h 1394434"/>
                  <a:gd name="connsiteX7" fmla="*/ 470160 w 1204288"/>
                  <a:gd name="connsiteY7" fmla="*/ 429810 h 1394434"/>
                  <a:gd name="connsiteX8" fmla="*/ 100653 w 1204288"/>
                  <a:gd name="connsiteY8" fmla="*/ 667079 h 1394434"/>
                  <a:gd name="connsiteX9" fmla="*/ 166761 w 1204288"/>
                  <a:gd name="connsiteY9" fmla="*/ 758478 h 1394434"/>
                  <a:gd name="connsiteX10" fmla="*/ 446826 w 1204288"/>
                  <a:gd name="connsiteY10" fmla="*/ 577617 h 1394434"/>
                  <a:gd name="connsiteX11" fmla="*/ 440977 w 1204288"/>
                  <a:gd name="connsiteY11" fmla="*/ 616499 h 1394434"/>
                  <a:gd name="connsiteX12" fmla="*/ 619903 w 1204288"/>
                  <a:gd name="connsiteY12" fmla="*/ 919898 h 1394434"/>
                  <a:gd name="connsiteX13" fmla="*/ 606290 w 1204288"/>
                  <a:gd name="connsiteY13" fmla="*/ 1005468 h 1394434"/>
                  <a:gd name="connsiteX14" fmla="*/ 715214 w 1204288"/>
                  <a:gd name="connsiteY14" fmla="*/ 1028802 h 1394434"/>
                  <a:gd name="connsiteX15" fmla="*/ 728827 w 1204288"/>
                  <a:gd name="connsiteY15" fmla="*/ 945188 h 1394434"/>
                  <a:gd name="connsiteX16" fmla="*/ 845516 w 1204288"/>
                  <a:gd name="connsiteY16" fmla="*/ 921834 h 1394434"/>
                  <a:gd name="connsiteX17" fmla="*/ 826054 w 1204288"/>
                  <a:gd name="connsiteY17" fmla="*/ 1054092 h 1394434"/>
                  <a:gd name="connsiteX18" fmla="*/ 934979 w 1204288"/>
                  <a:gd name="connsiteY18" fmla="*/ 1077426 h 1394434"/>
                  <a:gd name="connsiteX19" fmla="*/ 1018593 w 1204288"/>
                  <a:gd name="connsiteY19" fmla="*/ 550391 h 1394434"/>
                  <a:gd name="connsiteX20" fmla="*/ 1016657 w 1204288"/>
                  <a:gd name="connsiteY20" fmla="*/ 550391 h 1394434"/>
                  <a:gd name="connsiteX21" fmla="*/ 907753 w 1204288"/>
                  <a:gd name="connsiteY21" fmla="*/ 527037 h 1394434"/>
                  <a:gd name="connsiteX22" fmla="*/ 878570 w 1204288"/>
                  <a:gd name="connsiteY22" fmla="*/ 711811 h 1394434"/>
                  <a:gd name="connsiteX23" fmla="*/ 746333 w 1204288"/>
                  <a:gd name="connsiteY23" fmla="*/ 836264 h 1394434"/>
                  <a:gd name="connsiteX24" fmla="*/ 798828 w 1204288"/>
                  <a:gd name="connsiteY24" fmla="*/ 501767 h 1394434"/>
                  <a:gd name="connsiteX25" fmla="*/ 689924 w 1204288"/>
                  <a:gd name="connsiteY25" fmla="*/ 478413 h 1394434"/>
                  <a:gd name="connsiteX26" fmla="*/ 637408 w 1204288"/>
                  <a:gd name="connsiteY26" fmla="*/ 812930 h 1394434"/>
                  <a:gd name="connsiteX27" fmla="*/ 549902 w 1204288"/>
                  <a:gd name="connsiteY27" fmla="*/ 639854 h 1394434"/>
                  <a:gd name="connsiteX28" fmla="*/ 579064 w 1204288"/>
                  <a:gd name="connsiteY28" fmla="*/ 455079 h 1394434"/>
                  <a:gd name="connsiteX29" fmla="*/ 470160 w 1204288"/>
                  <a:gd name="connsiteY29" fmla="*/ 429810 h 139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4288" h="1394434">
                    <a:moveTo>
                      <a:pt x="779385" y="0"/>
                    </a:moveTo>
                    <a:cubicBezTo>
                      <a:pt x="857171" y="0"/>
                      <a:pt x="931084" y="19441"/>
                      <a:pt x="993321" y="60280"/>
                    </a:cubicBezTo>
                    <a:cubicBezTo>
                      <a:pt x="1248096" y="219764"/>
                      <a:pt x="1275322" y="630110"/>
                      <a:pt x="1057494" y="984067"/>
                    </a:cubicBezTo>
                    <a:cubicBezTo>
                      <a:pt x="896074" y="1238842"/>
                      <a:pt x="649083" y="1394434"/>
                      <a:pt x="429319" y="1394434"/>
                    </a:cubicBezTo>
                    <a:cubicBezTo>
                      <a:pt x="349577" y="1394434"/>
                      <a:pt x="273727" y="1373036"/>
                      <a:pt x="205662" y="1330261"/>
                    </a:cubicBezTo>
                    <a:cubicBezTo>
                      <a:pt x="-41328" y="1176605"/>
                      <a:pt x="-70511" y="766260"/>
                      <a:pt x="143425" y="412302"/>
                    </a:cubicBezTo>
                    <a:cubicBezTo>
                      <a:pt x="304845" y="155571"/>
                      <a:pt x="559621" y="0"/>
                      <a:pt x="779385" y="0"/>
                    </a:cubicBezTo>
                    <a:close/>
                    <a:moveTo>
                      <a:pt x="470160" y="429810"/>
                    </a:moveTo>
                    <a:lnTo>
                      <a:pt x="100653" y="667079"/>
                    </a:lnTo>
                    <a:lnTo>
                      <a:pt x="166761" y="758478"/>
                    </a:lnTo>
                    <a:lnTo>
                      <a:pt x="446826" y="577617"/>
                    </a:lnTo>
                    <a:lnTo>
                      <a:pt x="440977" y="616499"/>
                    </a:lnTo>
                    <a:cubicBezTo>
                      <a:pt x="421536" y="742929"/>
                      <a:pt x="499342" y="869338"/>
                      <a:pt x="619903" y="919898"/>
                    </a:cubicBezTo>
                    <a:lnTo>
                      <a:pt x="606290" y="1005468"/>
                    </a:lnTo>
                    <a:lnTo>
                      <a:pt x="715214" y="1028802"/>
                    </a:lnTo>
                    <a:lnTo>
                      <a:pt x="728827" y="945188"/>
                    </a:lnTo>
                    <a:cubicBezTo>
                      <a:pt x="771602" y="945188"/>
                      <a:pt x="810505" y="937403"/>
                      <a:pt x="845516" y="921834"/>
                    </a:cubicBezTo>
                    <a:lnTo>
                      <a:pt x="826054" y="1054092"/>
                    </a:lnTo>
                    <a:lnTo>
                      <a:pt x="934979" y="1077426"/>
                    </a:lnTo>
                    <a:lnTo>
                      <a:pt x="1018593" y="550391"/>
                    </a:lnTo>
                    <a:lnTo>
                      <a:pt x="1016657" y="550391"/>
                    </a:lnTo>
                    <a:lnTo>
                      <a:pt x="907753" y="527037"/>
                    </a:lnTo>
                    <a:lnTo>
                      <a:pt x="878570" y="711811"/>
                    </a:lnTo>
                    <a:cubicBezTo>
                      <a:pt x="868850" y="781812"/>
                      <a:pt x="812441" y="828499"/>
                      <a:pt x="746333" y="836264"/>
                    </a:cubicBezTo>
                    <a:lnTo>
                      <a:pt x="798828" y="501767"/>
                    </a:lnTo>
                    <a:lnTo>
                      <a:pt x="689924" y="478413"/>
                    </a:lnTo>
                    <a:lnTo>
                      <a:pt x="637408" y="812930"/>
                    </a:lnTo>
                    <a:cubicBezTo>
                      <a:pt x="577128" y="775983"/>
                      <a:pt x="540181" y="707918"/>
                      <a:pt x="549902" y="639854"/>
                    </a:cubicBezTo>
                    <a:lnTo>
                      <a:pt x="579064" y="455079"/>
                    </a:lnTo>
                    <a:lnTo>
                      <a:pt x="470160" y="429810"/>
                    </a:ln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grpSp>
      </p:grpSp>
      <p:sp>
        <p:nvSpPr>
          <p:cNvPr id="112" name="Arrow: Pentagon 111">
            <a:extLst>
              <a:ext uri="{FF2B5EF4-FFF2-40B4-BE49-F238E27FC236}">
                <a16:creationId xmlns:a16="http://schemas.microsoft.com/office/drawing/2014/main" id="{D4D296A0-61ED-B5D8-C600-8A54F6CC707C}"/>
              </a:ext>
            </a:extLst>
          </p:cNvPr>
          <p:cNvSpPr/>
          <p:nvPr userDrawn="1"/>
        </p:nvSpPr>
        <p:spPr>
          <a:xfrm>
            <a:off x="0" y="494145"/>
            <a:ext cx="776240" cy="584775"/>
          </a:xfrm>
          <a:prstGeom prst="homePlate">
            <a:avLst>
              <a:gd name="adj" fmla="val 39701"/>
            </a:avLst>
          </a:prstGeom>
          <a:solidFill>
            <a:srgbClr val="F8B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Content Placeholder 3">
            <a:extLst>
              <a:ext uri="{FF2B5EF4-FFF2-40B4-BE49-F238E27FC236}">
                <a16:creationId xmlns:a16="http://schemas.microsoft.com/office/drawing/2014/main" id="{CD596231-FEBA-4F95-2358-A0D13A39F99F}"/>
              </a:ext>
            </a:extLst>
          </p:cNvPr>
          <p:cNvSpPr>
            <a:spLocks noGrp="1"/>
          </p:cNvSpPr>
          <p:nvPr>
            <p:ph sz="quarter" idx="10"/>
          </p:nvPr>
        </p:nvSpPr>
        <p:spPr>
          <a:xfrm>
            <a:off x="1809136" y="1418710"/>
            <a:ext cx="4286864" cy="40529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3" name="Content Placeholder 3">
            <a:extLst>
              <a:ext uri="{FF2B5EF4-FFF2-40B4-BE49-F238E27FC236}">
                <a16:creationId xmlns:a16="http://schemas.microsoft.com/office/drawing/2014/main" id="{834003C5-BF42-7566-8753-13185CD707F4}"/>
              </a:ext>
            </a:extLst>
          </p:cNvPr>
          <p:cNvSpPr>
            <a:spLocks noGrp="1"/>
          </p:cNvSpPr>
          <p:nvPr>
            <p:ph sz="quarter" idx="11"/>
          </p:nvPr>
        </p:nvSpPr>
        <p:spPr>
          <a:xfrm>
            <a:off x="6096000" y="1418710"/>
            <a:ext cx="4286864" cy="40529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70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mparsion with Title slide">
    <p:bg>
      <p:bgPr>
        <a:solidFill>
          <a:schemeClr val="bg1">
            <a:lumMod val="95000"/>
          </a:schemeClr>
        </a:solidFill>
        <a:effectLst/>
      </p:bgPr>
    </p:bg>
    <p:spTree>
      <p:nvGrpSpPr>
        <p:cNvPr id="1" name=""/>
        <p:cNvGrpSpPr/>
        <p:nvPr/>
      </p:nvGrpSpPr>
      <p:grpSpPr>
        <a:xfrm>
          <a:off x="0" y="0"/>
          <a:ext cx="0" cy="0"/>
          <a:chOff x="0" y="0"/>
          <a:chExt cx="0" cy="0"/>
        </a:xfrm>
      </p:grpSpPr>
      <p:sp>
        <p:nvSpPr>
          <p:cNvPr id="3" name="Google Shape;4930;p42">
            <a:extLst>
              <a:ext uri="{FF2B5EF4-FFF2-40B4-BE49-F238E27FC236}">
                <a16:creationId xmlns:a16="http://schemas.microsoft.com/office/drawing/2014/main" id="{4E8B078E-1134-B1B3-3477-7D4F9EE8986B}"/>
              </a:ext>
            </a:extLst>
          </p:cNvPr>
          <p:cNvSpPr/>
          <p:nvPr userDrawn="1"/>
        </p:nvSpPr>
        <p:spPr>
          <a:xfrm rot="-628322">
            <a:off x="11376365" y="750345"/>
            <a:ext cx="379089" cy="447962"/>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 name="Google Shape;4930;p42">
            <a:extLst>
              <a:ext uri="{FF2B5EF4-FFF2-40B4-BE49-F238E27FC236}">
                <a16:creationId xmlns:a16="http://schemas.microsoft.com/office/drawing/2014/main" id="{ED16BD43-71C1-F8AE-B146-9309E30F1102}"/>
              </a:ext>
            </a:extLst>
          </p:cNvPr>
          <p:cNvSpPr/>
          <p:nvPr userDrawn="1"/>
        </p:nvSpPr>
        <p:spPr>
          <a:xfrm rot="2739567">
            <a:off x="10968680" y="59900"/>
            <a:ext cx="457104" cy="960264"/>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 name="Arrow: Pentagon 5">
            <a:extLst>
              <a:ext uri="{FF2B5EF4-FFF2-40B4-BE49-F238E27FC236}">
                <a16:creationId xmlns:a16="http://schemas.microsoft.com/office/drawing/2014/main" id="{F348B19A-AA93-A3C2-1FE2-DE15F2FE842C}"/>
              </a:ext>
            </a:extLst>
          </p:cNvPr>
          <p:cNvSpPr/>
          <p:nvPr userDrawn="1"/>
        </p:nvSpPr>
        <p:spPr>
          <a:xfrm>
            <a:off x="0" y="494145"/>
            <a:ext cx="776240" cy="584775"/>
          </a:xfrm>
          <a:prstGeom prst="homePlate">
            <a:avLst>
              <a:gd name="adj" fmla="val 39701"/>
            </a:avLst>
          </a:prstGeom>
          <a:solidFill>
            <a:srgbClr val="F8B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3">
            <a:extLst>
              <a:ext uri="{FF2B5EF4-FFF2-40B4-BE49-F238E27FC236}">
                <a16:creationId xmlns:a16="http://schemas.microsoft.com/office/drawing/2014/main" id="{8BC90664-05AC-3D53-1215-0CD1C5851920}"/>
              </a:ext>
            </a:extLst>
          </p:cNvPr>
          <p:cNvSpPr>
            <a:spLocks noGrp="1"/>
          </p:cNvSpPr>
          <p:nvPr>
            <p:ph sz="quarter" idx="10"/>
          </p:nvPr>
        </p:nvSpPr>
        <p:spPr>
          <a:xfrm>
            <a:off x="1809136" y="1743171"/>
            <a:ext cx="4286864" cy="374322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7970DDC4-D383-7C4F-1386-1D943E5473D3}"/>
              </a:ext>
            </a:extLst>
          </p:cNvPr>
          <p:cNvSpPr>
            <a:spLocks noGrp="1"/>
          </p:cNvSpPr>
          <p:nvPr>
            <p:ph sz="quarter" idx="11"/>
          </p:nvPr>
        </p:nvSpPr>
        <p:spPr>
          <a:xfrm>
            <a:off x="6096000" y="1743171"/>
            <a:ext cx="4286864" cy="374322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AE4470CD-38AB-E500-3E08-DB3F3AC01407}"/>
              </a:ext>
            </a:extLst>
          </p:cNvPr>
          <p:cNvSpPr>
            <a:spLocks noGrp="1"/>
          </p:cNvSpPr>
          <p:nvPr>
            <p:ph type="body" sz="quarter" idx="12"/>
          </p:nvPr>
        </p:nvSpPr>
        <p:spPr>
          <a:xfrm>
            <a:off x="1809136" y="1179870"/>
            <a:ext cx="8573115" cy="564075"/>
          </a:xfrm>
          <a:prstGeom prst="rect">
            <a:avLst/>
          </a:prstGeom>
        </p:spPr>
        <p:txBody>
          <a:bodyPr/>
          <a:lstStyle/>
          <a:p>
            <a:pPr lvl="0"/>
            <a:r>
              <a:rPr lang="en-US" dirty="0"/>
              <a:t>Click to edit Master text styles</a:t>
            </a:r>
          </a:p>
        </p:txBody>
      </p:sp>
    </p:spTree>
    <p:extLst>
      <p:ext uri="{BB962C8B-B14F-4D97-AF65-F5344CB8AC3E}">
        <p14:creationId xmlns:p14="http://schemas.microsoft.com/office/powerpoint/2010/main" val="26454747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st Slide">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D639FF-20E9-8659-9E11-E973A5735A29}"/>
              </a:ext>
            </a:extLst>
          </p:cNvPr>
          <p:cNvSpPr/>
          <p:nvPr userDrawn="1"/>
        </p:nvSpPr>
        <p:spPr>
          <a:xfrm>
            <a:off x="0" y="0"/>
            <a:ext cx="12192000" cy="6858000"/>
          </a:xfrm>
          <a:prstGeom prst="rect">
            <a:avLst/>
          </a:prstGeom>
          <a:solidFill>
            <a:srgbClr val="FF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3" name="Group 2">
            <a:extLst>
              <a:ext uri="{FF2B5EF4-FFF2-40B4-BE49-F238E27FC236}">
                <a16:creationId xmlns:a16="http://schemas.microsoft.com/office/drawing/2014/main" id="{04DAF734-0008-C460-CC58-84B87A85100D}"/>
              </a:ext>
            </a:extLst>
          </p:cNvPr>
          <p:cNvGrpSpPr/>
          <p:nvPr userDrawn="1"/>
        </p:nvGrpSpPr>
        <p:grpSpPr>
          <a:xfrm>
            <a:off x="1" y="-34689"/>
            <a:ext cx="12193257" cy="6899931"/>
            <a:chOff x="0" y="-34689"/>
            <a:chExt cx="9144943" cy="6899931"/>
          </a:xfrm>
        </p:grpSpPr>
        <p:sp>
          <p:nvSpPr>
            <p:cNvPr id="4" name="Rectangle 3">
              <a:extLst>
                <a:ext uri="{FF2B5EF4-FFF2-40B4-BE49-F238E27FC236}">
                  <a16:creationId xmlns:a16="http://schemas.microsoft.com/office/drawing/2014/main" id="{45312A29-77EE-014E-9A78-D09286B07844}"/>
                </a:ext>
              </a:extLst>
            </p:cNvPr>
            <p:cNvSpPr/>
            <p:nvPr/>
          </p:nvSpPr>
          <p:spPr>
            <a:xfrm>
              <a:off x="0" y="0"/>
              <a:ext cx="9144000" cy="6858000"/>
            </a:xfrm>
            <a:prstGeom prst="rect">
              <a:avLst/>
            </a:prstGeom>
            <a:solidFill>
              <a:srgbClr val="FF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Freeform: Shape 4">
              <a:extLst>
                <a:ext uri="{FF2B5EF4-FFF2-40B4-BE49-F238E27FC236}">
                  <a16:creationId xmlns:a16="http://schemas.microsoft.com/office/drawing/2014/main" id="{695BE40C-DEF9-A8FE-2BC2-C72AD9E5BA1C}"/>
                </a:ext>
              </a:extLst>
            </p:cNvPr>
            <p:cNvSpPr/>
            <p:nvPr/>
          </p:nvSpPr>
          <p:spPr>
            <a:xfrm>
              <a:off x="3740525" y="860127"/>
              <a:ext cx="482101" cy="761030"/>
            </a:xfrm>
            <a:custGeom>
              <a:avLst/>
              <a:gdLst>
                <a:gd name="connsiteX0" fmla="*/ 0 w 639161"/>
                <a:gd name="connsiteY0" fmla="*/ 0 h 1008961"/>
                <a:gd name="connsiteX1" fmla="*/ 639162 w 639161"/>
                <a:gd name="connsiteY1" fmla="*/ 0 h 1008961"/>
                <a:gd name="connsiteX2" fmla="*/ 639162 w 639161"/>
                <a:gd name="connsiteY2" fmla="*/ 1008961 h 1008961"/>
                <a:gd name="connsiteX3" fmla="*/ 0 w 639161"/>
                <a:gd name="connsiteY3" fmla="*/ 1008961 h 1008961"/>
              </a:gdLst>
              <a:ahLst/>
              <a:cxnLst>
                <a:cxn ang="0">
                  <a:pos x="connsiteX0" y="connsiteY0"/>
                </a:cxn>
                <a:cxn ang="0">
                  <a:pos x="connsiteX1" y="connsiteY1"/>
                </a:cxn>
                <a:cxn ang="0">
                  <a:pos x="connsiteX2" y="connsiteY2"/>
                </a:cxn>
                <a:cxn ang="0">
                  <a:pos x="connsiteX3" y="connsiteY3"/>
                </a:cxn>
              </a:cxnLst>
              <a:rect l="l" t="t" r="r" b="b"/>
              <a:pathLst>
                <a:path w="639161" h="1008961">
                  <a:moveTo>
                    <a:pt x="0" y="0"/>
                  </a:moveTo>
                  <a:lnTo>
                    <a:pt x="639162" y="0"/>
                  </a:lnTo>
                  <a:lnTo>
                    <a:pt x="639162" y="1008961"/>
                  </a:lnTo>
                  <a:lnTo>
                    <a:pt x="0" y="1008961"/>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6" name="Graphic 1049">
              <a:extLst>
                <a:ext uri="{FF2B5EF4-FFF2-40B4-BE49-F238E27FC236}">
                  <a16:creationId xmlns:a16="http://schemas.microsoft.com/office/drawing/2014/main" id="{334697EB-D395-AD0E-497B-77212247A51C}"/>
                </a:ext>
              </a:extLst>
            </p:cNvPr>
            <p:cNvGrpSpPr/>
            <p:nvPr/>
          </p:nvGrpSpPr>
          <p:grpSpPr>
            <a:xfrm>
              <a:off x="3721551" y="1373112"/>
              <a:ext cx="520187" cy="520187"/>
              <a:chOff x="3771073" y="1866440"/>
              <a:chExt cx="689655" cy="689655"/>
            </a:xfrm>
          </p:grpSpPr>
          <p:sp>
            <p:nvSpPr>
              <p:cNvPr id="392" name="Freeform: Shape 391">
                <a:extLst>
                  <a:ext uri="{FF2B5EF4-FFF2-40B4-BE49-F238E27FC236}">
                    <a16:creationId xmlns:a16="http://schemas.microsoft.com/office/drawing/2014/main" id="{E774B347-E763-677B-67C6-F391F8B734D2}"/>
                  </a:ext>
                </a:extLst>
              </p:cNvPr>
              <p:cNvSpPr/>
              <p:nvPr/>
            </p:nvSpPr>
            <p:spPr>
              <a:xfrm>
                <a:off x="3771073" y="1866440"/>
                <a:ext cx="689655" cy="689655"/>
              </a:xfrm>
              <a:custGeom>
                <a:avLst/>
                <a:gdLst>
                  <a:gd name="connsiteX0" fmla="*/ 0 w 689655"/>
                  <a:gd name="connsiteY0" fmla="*/ 344828 h 689655"/>
                  <a:gd name="connsiteX1" fmla="*/ 344828 w 689655"/>
                  <a:gd name="connsiteY1" fmla="*/ 0 h 689655"/>
                  <a:gd name="connsiteX2" fmla="*/ 689656 w 689655"/>
                  <a:gd name="connsiteY2" fmla="*/ 344828 h 689655"/>
                  <a:gd name="connsiteX3" fmla="*/ 344828 w 689655"/>
                  <a:gd name="connsiteY3" fmla="*/ 689656 h 689655"/>
                  <a:gd name="connsiteX4" fmla="*/ 0 w 689655"/>
                  <a:gd name="connsiteY4" fmla="*/ 344828 h 689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55" h="689655">
                    <a:moveTo>
                      <a:pt x="0" y="344828"/>
                    </a:moveTo>
                    <a:cubicBezTo>
                      <a:pt x="0" y="154420"/>
                      <a:pt x="154420" y="0"/>
                      <a:pt x="344828" y="0"/>
                    </a:cubicBezTo>
                    <a:cubicBezTo>
                      <a:pt x="535236" y="0"/>
                      <a:pt x="689656" y="154420"/>
                      <a:pt x="689656" y="344828"/>
                    </a:cubicBezTo>
                    <a:cubicBezTo>
                      <a:pt x="689656" y="535236"/>
                      <a:pt x="535236" y="689656"/>
                      <a:pt x="344828" y="689656"/>
                    </a:cubicBezTo>
                    <a:cubicBezTo>
                      <a:pt x="154420" y="689656"/>
                      <a:pt x="0" y="535236"/>
                      <a:pt x="0" y="344828"/>
                    </a:cubicBezTo>
                    <a:close/>
                  </a:path>
                </a:pathLst>
              </a:custGeom>
              <a:solidFill>
                <a:srgbClr val="FFD345"/>
              </a:solidFill>
              <a:ln w="18361" cap="flat">
                <a:noFill/>
                <a:prstDash val="solid"/>
                <a:miter/>
              </a:ln>
            </p:spPr>
            <p:txBody>
              <a:bodyPr rtlCol="0" anchor="ctr"/>
              <a:lstStyle/>
              <a:p>
                <a:endParaRPr lang="en-US" sz="1800"/>
              </a:p>
            </p:txBody>
          </p:sp>
          <p:grpSp>
            <p:nvGrpSpPr>
              <p:cNvPr id="393" name="Graphic 1049">
                <a:extLst>
                  <a:ext uri="{FF2B5EF4-FFF2-40B4-BE49-F238E27FC236}">
                    <a16:creationId xmlns:a16="http://schemas.microsoft.com/office/drawing/2014/main" id="{0FA61633-0463-0B32-909D-769DBDDC3E96}"/>
                  </a:ext>
                </a:extLst>
              </p:cNvPr>
              <p:cNvGrpSpPr/>
              <p:nvPr/>
            </p:nvGrpSpPr>
            <p:grpSpPr>
              <a:xfrm>
                <a:off x="3870960" y="1966693"/>
                <a:ext cx="489883" cy="488965"/>
                <a:chOff x="3870960" y="1966693"/>
                <a:chExt cx="489883" cy="488965"/>
              </a:xfrm>
            </p:grpSpPr>
            <p:sp>
              <p:nvSpPr>
                <p:cNvPr id="399" name="Freeform: Shape 398">
                  <a:extLst>
                    <a:ext uri="{FF2B5EF4-FFF2-40B4-BE49-F238E27FC236}">
                      <a16:creationId xmlns:a16="http://schemas.microsoft.com/office/drawing/2014/main" id="{3FF2F1F5-9BF6-D63B-9D76-1370767CD3B8}"/>
                    </a:ext>
                  </a:extLst>
                </p:cNvPr>
                <p:cNvSpPr/>
                <p:nvPr/>
              </p:nvSpPr>
              <p:spPr>
                <a:xfrm>
                  <a:off x="3870960" y="1966877"/>
                  <a:ext cx="488781" cy="488781"/>
                </a:xfrm>
                <a:custGeom>
                  <a:avLst/>
                  <a:gdLst>
                    <a:gd name="connsiteX0" fmla="*/ 0 w 488781"/>
                    <a:gd name="connsiteY0" fmla="*/ 244391 h 488781"/>
                    <a:gd name="connsiteX1" fmla="*/ 244391 w 488781"/>
                    <a:gd name="connsiteY1" fmla="*/ 0 h 488781"/>
                    <a:gd name="connsiteX2" fmla="*/ 488782 w 488781"/>
                    <a:gd name="connsiteY2" fmla="*/ 244391 h 488781"/>
                    <a:gd name="connsiteX3" fmla="*/ 244391 w 488781"/>
                    <a:gd name="connsiteY3" fmla="*/ 488782 h 488781"/>
                    <a:gd name="connsiteX4" fmla="*/ 0 w 488781"/>
                    <a:gd name="connsiteY4" fmla="*/ 244391 h 488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781" h="488781">
                      <a:moveTo>
                        <a:pt x="0" y="244391"/>
                      </a:moveTo>
                      <a:cubicBezTo>
                        <a:pt x="0" y="109434"/>
                        <a:pt x="109434" y="0"/>
                        <a:pt x="244391" y="0"/>
                      </a:cubicBezTo>
                      <a:cubicBezTo>
                        <a:pt x="379347" y="0"/>
                        <a:pt x="488782" y="109434"/>
                        <a:pt x="488782" y="244391"/>
                      </a:cubicBezTo>
                      <a:cubicBezTo>
                        <a:pt x="488782" y="379347"/>
                        <a:pt x="379347" y="488782"/>
                        <a:pt x="244391" y="488782"/>
                      </a:cubicBezTo>
                      <a:cubicBezTo>
                        <a:pt x="109434" y="488782"/>
                        <a:pt x="0" y="379347"/>
                        <a:pt x="0" y="244391"/>
                      </a:cubicBezTo>
                      <a:close/>
                    </a:path>
                  </a:pathLst>
                </a:custGeom>
                <a:solidFill>
                  <a:srgbClr val="E1B21B"/>
                </a:solidFill>
                <a:ln w="18361"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839A17B6-2346-C314-1F8E-9DEA6E17A172}"/>
                    </a:ext>
                  </a:extLst>
                </p:cNvPr>
                <p:cNvSpPr/>
                <p:nvPr/>
              </p:nvSpPr>
              <p:spPr>
                <a:xfrm>
                  <a:off x="3872061" y="1966693"/>
                  <a:ext cx="488781" cy="488781"/>
                </a:xfrm>
                <a:custGeom>
                  <a:avLst/>
                  <a:gdLst>
                    <a:gd name="connsiteX0" fmla="*/ 0 w 488781"/>
                    <a:gd name="connsiteY0" fmla="*/ 244391 h 488781"/>
                    <a:gd name="connsiteX1" fmla="*/ 244391 w 488781"/>
                    <a:gd name="connsiteY1" fmla="*/ 0 h 488781"/>
                    <a:gd name="connsiteX2" fmla="*/ 488782 w 488781"/>
                    <a:gd name="connsiteY2" fmla="*/ 244391 h 488781"/>
                    <a:gd name="connsiteX3" fmla="*/ 244391 w 488781"/>
                    <a:gd name="connsiteY3" fmla="*/ 488781 h 488781"/>
                    <a:gd name="connsiteX4" fmla="*/ 0 w 488781"/>
                    <a:gd name="connsiteY4" fmla="*/ 244391 h 488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781" h="488781">
                      <a:moveTo>
                        <a:pt x="0" y="244391"/>
                      </a:moveTo>
                      <a:cubicBezTo>
                        <a:pt x="0" y="109434"/>
                        <a:pt x="109434" y="0"/>
                        <a:pt x="244391" y="0"/>
                      </a:cubicBezTo>
                      <a:cubicBezTo>
                        <a:pt x="379347" y="0"/>
                        <a:pt x="488782" y="109434"/>
                        <a:pt x="488782" y="244391"/>
                      </a:cubicBezTo>
                      <a:cubicBezTo>
                        <a:pt x="488782" y="379347"/>
                        <a:pt x="379347" y="488781"/>
                        <a:pt x="244391" y="488781"/>
                      </a:cubicBezTo>
                      <a:cubicBezTo>
                        <a:pt x="109434" y="488781"/>
                        <a:pt x="0" y="379347"/>
                        <a:pt x="0" y="244391"/>
                      </a:cubicBezTo>
                      <a:close/>
                    </a:path>
                  </a:pathLst>
                </a:custGeom>
                <a:solidFill>
                  <a:srgbClr val="E1AC00"/>
                </a:solidFill>
                <a:ln w="18361" cap="flat">
                  <a:noFill/>
                  <a:prstDash val="solid"/>
                  <a:miter/>
                </a:ln>
              </p:spPr>
              <p:txBody>
                <a:bodyPr rtlCol="0" anchor="ctr"/>
                <a:lstStyle/>
                <a:p>
                  <a:endParaRPr lang="en-US" sz="1800"/>
                </a:p>
              </p:txBody>
            </p:sp>
          </p:grpSp>
          <p:grpSp>
            <p:nvGrpSpPr>
              <p:cNvPr id="394" name="Graphic 1049">
                <a:extLst>
                  <a:ext uri="{FF2B5EF4-FFF2-40B4-BE49-F238E27FC236}">
                    <a16:creationId xmlns:a16="http://schemas.microsoft.com/office/drawing/2014/main" id="{FC6B5D7F-5538-03BD-111D-0835A9DA1A17}"/>
                  </a:ext>
                </a:extLst>
              </p:cNvPr>
              <p:cNvGrpSpPr/>
              <p:nvPr/>
            </p:nvGrpSpPr>
            <p:grpSpPr>
              <a:xfrm>
                <a:off x="3855536" y="1882231"/>
                <a:ext cx="105762" cy="105761"/>
                <a:chOff x="3855536" y="1882231"/>
                <a:chExt cx="105762" cy="105761"/>
              </a:xfrm>
              <a:solidFill>
                <a:srgbClr val="FFFFFF"/>
              </a:solidFill>
            </p:grpSpPr>
            <p:sp>
              <p:nvSpPr>
                <p:cNvPr id="397" name="Freeform: Shape 396">
                  <a:extLst>
                    <a:ext uri="{FF2B5EF4-FFF2-40B4-BE49-F238E27FC236}">
                      <a16:creationId xmlns:a16="http://schemas.microsoft.com/office/drawing/2014/main" id="{D2054589-A5A2-286C-A89C-1EBE918BDDF4}"/>
                    </a:ext>
                  </a:extLst>
                </p:cNvPr>
                <p:cNvSpPr/>
                <p:nvPr/>
              </p:nvSpPr>
              <p:spPr>
                <a:xfrm>
                  <a:off x="3855536" y="1926849"/>
                  <a:ext cx="105762" cy="16525"/>
                </a:xfrm>
                <a:custGeom>
                  <a:avLst/>
                  <a:gdLst>
                    <a:gd name="connsiteX0" fmla="*/ 105762 w 105762"/>
                    <a:gd name="connsiteY0" fmla="*/ 8263 h 16525"/>
                    <a:gd name="connsiteX1" fmla="*/ 52881 w 105762"/>
                    <a:gd name="connsiteY1" fmla="*/ 16525 h 16525"/>
                    <a:gd name="connsiteX2" fmla="*/ 0 w 105762"/>
                    <a:gd name="connsiteY2" fmla="*/ 8263 h 16525"/>
                    <a:gd name="connsiteX3" fmla="*/ 52881 w 105762"/>
                    <a:gd name="connsiteY3" fmla="*/ 0 h 16525"/>
                    <a:gd name="connsiteX4" fmla="*/ 105762 w 105762"/>
                    <a:gd name="connsiteY4" fmla="*/ 8263 h 1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62" h="16525">
                      <a:moveTo>
                        <a:pt x="105762" y="8263"/>
                      </a:moveTo>
                      <a:cubicBezTo>
                        <a:pt x="105762" y="8263"/>
                        <a:pt x="82076" y="16525"/>
                        <a:pt x="52881" y="16525"/>
                      </a:cubicBezTo>
                      <a:cubicBezTo>
                        <a:pt x="23686" y="16525"/>
                        <a:pt x="0" y="8263"/>
                        <a:pt x="0" y="8263"/>
                      </a:cubicBezTo>
                      <a:cubicBezTo>
                        <a:pt x="0" y="8263"/>
                        <a:pt x="23686" y="0"/>
                        <a:pt x="52881" y="0"/>
                      </a:cubicBezTo>
                      <a:cubicBezTo>
                        <a:pt x="82076" y="0"/>
                        <a:pt x="105762" y="8263"/>
                        <a:pt x="105762" y="8263"/>
                      </a:cubicBezTo>
                      <a:close/>
                    </a:path>
                  </a:pathLst>
                </a:custGeom>
                <a:solidFill>
                  <a:srgbClr val="FFFFFF"/>
                </a:solidFill>
                <a:ln w="18361"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22A5462E-4209-9938-2010-8C056A818F04}"/>
                    </a:ext>
                  </a:extLst>
                </p:cNvPr>
                <p:cNvSpPr/>
                <p:nvPr/>
              </p:nvSpPr>
              <p:spPr>
                <a:xfrm>
                  <a:off x="3900154" y="1882231"/>
                  <a:ext cx="16525" cy="105761"/>
                </a:xfrm>
                <a:custGeom>
                  <a:avLst/>
                  <a:gdLst>
                    <a:gd name="connsiteX0" fmla="*/ 8263 w 16525"/>
                    <a:gd name="connsiteY0" fmla="*/ 0 h 105761"/>
                    <a:gd name="connsiteX1" fmla="*/ 16525 w 16525"/>
                    <a:gd name="connsiteY1" fmla="*/ 52881 h 105761"/>
                    <a:gd name="connsiteX2" fmla="*/ 8263 w 16525"/>
                    <a:gd name="connsiteY2" fmla="*/ 105762 h 105761"/>
                    <a:gd name="connsiteX3" fmla="*/ 0 w 16525"/>
                    <a:gd name="connsiteY3" fmla="*/ 52881 h 105761"/>
                    <a:gd name="connsiteX4" fmla="*/ 8263 w 16525"/>
                    <a:gd name="connsiteY4" fmla="*/ 0 h 105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5" h="105761">
                      <a:moveTo>
                        <a:pt x="8263" y="0"/>
                      </a:moveTo>
                      <a:cubicBezTo>
                        <a:pt x="8263" y="0"/>
                        <a:pt x="16525" y="23686"/>
                        <a:pt x="16525" y="52881"/>
                      </a:cubicBezTo>
                      <a:cubicBezTo>
                        <a:pt x="16525" y="82076"/>
                        <a:pt x="8263" y="105762"/>
                        <a:pt x="8263" y="105762"/>
                      </a:cubicBezTo>
                      <a:cubicBezTo>
                        <a:pt x="8263" y="105762"/>
                        <a:pt x="0" y="82076"/>
                        <a:pt x="0" y="52881"/>
                      </a:cubicBezTo>
                      <a:cubicBezTo>
                        <a:pt x="0" y="23686"/>
                        <a:pt x="8263" y="0"/>
                        <a:pt x="8263" y="0"/>
                      </a:cubicBezTo>
                      <a:close/>
                    </a:path>
                  </a:pathLst>
                </a:custGeom>
                <a:solidFill>
                  <a:srgbClr val="FFFFFF"/>
                </a:solidFill>
                <a:ln w="18361" cap="flat">
                  <a:noFill/>
                  <a:prstDash val="solid"/>
                  <a:miter/>
                </a:ln>
              </p:spPr>
              <p:txBody>
                <a:bodyPr rtlCol="0" anchor="ctr"/>
                <a:lstStyle/>
                <a:p>
                  <a:endParaRPr lang="en-US" sz="1800"/>
                </a:p>
              </p:txBody>
            </p:sp>
          </p:grpSp>
          <p:sp>
            <p:nvSpPr>
              <p:cNvPr id="395" name="Freeform: Shape 394">
                <a:extLst>
                  <a:ext uri="{FF2B5EF4-FFF2-40B4-BE49-F238E27FC236}">
                    <a16:creationId xmlns:a16="http://schemas.microsoft.com/office/drawing/2014/main" id="{B9071929-88DD-3007-4438-2EE1D906CD93}"/>
                  </a:ext>
                </a:extLst>
              </p:cNvPr>
              <p:cNvSpPr/>
              <p:nvPr/>
            </p:nvSpPr>
            <p:spPr>
              <a:xfrm>
                <a:off x="3972498" y="2053176"/>
                <a:ext cx="286622" cy="354008"/>
              </a:xfrm>
              <a:custGeom>
                <a:avLst/>
                <a:gdLst>
                  <a:gd name="connsiteX0" fmla="*/ 178657 w 286622"/>
                  <a:gd name="connsiteY0" fmla="*/ 46822 h 354008"/>
                  <a:gd name="connsiteX1" fmla="*/ 263303 w 286622"/>
                  <a:gd name="connsiteY1" fmla="*/ 46822 h 354008"/>
                  <a:gd name="connsiteX2" fmla="*/ 286622 w 286622"/>
                  <a:gd name="connsiteY2" fmla="*/ 10466 h 354008"/>
                  <a:gd name="connsiteX3" fmla="*/ 286622 w 286622"/>
                  <a:gd name="connsiteY3" fmla="*/ 0 h 354008"/>
                  <a:gd name="connsiteX4" fmla="*/ 18178 w 286622"/>
                  <a:gd name="connsiteY4" fmla="*/ 36356 h 354008"/>
                  <a:gd name="connsiteX5" fmla="*/ 18178 w 286622"/>
                  <a:gd name="connsiteY5" fmla="*/ 46822 h 354008"/>
                  <a:gd name="connsiteX6" fmla="*/ 109067 w 286622"/>
                  <a:gd name="connsiteY6" fmla="*/ 46822 h 354008"/>
                  <a:gd name="connsiteX7" fmla="*/ 154053 w 286622"/>
                  <a:gd name="connsiteY7" fmla="*/ 83177 h 354008"/>
                  <a:gd name="connsiteX8" fmla="*/ 41497 w 286622"/>
                  <a:gd name="connsiteY8" fmla="*/ 83177 h 354008"/>
                  <a:gd name="connsiteX9" fmla="*/ 18178 w 286622"/>
                  <a:gd name="connsiteY9" fmla="*/ 109067 h 354008"/>
                  <a:gd name="connsiteX10" fmla="*/ 18178 w 286622"/>
                  <a:gd name="connsiteY10" fmla="*/ 119533 h 354008"/>
                  <a:gd name="connsiteX11" fmla="*/ 162682 w 286622"/>
                  <a:gd name="connsiteY11" fmla="*/ 119533 h 354008"/>
                  <a:gd name="connsiteX12" fmla="*/ 0 w 286622"/>
                  <a:gd name="connsiteY12" fmla="*/ 185818 h 354008"/>
                  <a:gd name="connsiteX13" fmla="*/ 0 w 286622"/>
                  <a:gd name="connsiteY13" fmla="*/ 196284 h 354008"/>
                  <a:gd name="connsiteX14" fmla="*/ 169843 w 286622"/>
                  <a:gd name="connsiteY14" fmla="*/ 354009 h 354008"/>
                  <a:gd name="connsiteX15" fmla="*/ 237781 w 286622"/>
                  <a:gd name="connsiteY15" fmla="*/ 354009 h 354008"/>
                  <a:gd name="connsiteX16" fmla="*/ 237781 w 286622"/>
                  <a:gd name="connsiteY16" fmla="*/ 343543 h 354008"/>
                  <a:gd name="connsiteX17" fmla="*/ 89787 w 286622"/>
                  <a:gd name="connsiteY17" fmla="*/ 216481 h 354008"/>
                  <a:gd name="connsiteX18" fmla="*/ 217950 w 286622"/>
                  <a:gd name="connsiteY18" fmla="*/ 119349 h 354008"/>
                  <a:gd name="connsiteX19" fmla="*/ 263119 w 286622"/>
                  <a:gd name="connsiteY19" fmla="*/ 119349 h 354008"/>
                  <a:gd name="connsiteX20" fmla="*/ 286438 w 286622"/>
                  <a:gd name="connsiteY20" fmla="*/ 82994 h 354008"/>
                  <a:gd name="connsiteX21" fmla="*/ 286438 w 286622"/>
                  <a:gd name="connsiteY21" fmla="*/ 72528 h 354008"/>
                  <a:gd name="connsiteX22" fmla="*/ 210973 w 286622"/>
                  <a:gd name="connsiteY22" fmla="*/ 82994 h 354008"/>
                  <a:gd name="connsiteX23" fmla="*/ 178473 w 286622"/>
                  <a:gd name="connsiteY23" fmla="*/ 46638 h 35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6622" h="354008">
                    <a:moveTo>
                      <a:pt x="178657" y="46822"/>
                    </a:moveTo>
                    <a:lnTo>
                      <a:pt x="263303" y="46822"/>
                    </a:lnTo>
                    <a:lnTo>
                      <a:pt x="286622" y="10466"/>
                    </a:lnTo>
                    <a:lnTo>
                      <a:pt x="286622" y="0"/>
                    </a:lnTo>
                    <a:lnTo>
                      <a:pt x="18178" y="36356"/>
                    </a:lnTo>
                    <a:lnTo>
                      <a:pt x="18178" y="46822"/>
                    </a:lnTo>
                    <a:lnTo>
                      <a:pt x="109067" y="46822"/>
                    </a:lnTo>
                    <a:cubicBezTo>
                      <a:pt x="129264" y="56737"/>
                      <a:pt x="144872" y="69039"/>
                      <a:pt x="154053" y="83177"/>
                    </a:cubicBezTo>
                    <a:lnTo>
                      <a:pt x="41497" y="83177"/>
                    </a:lnTo>
                    <a:lnTo>
                      <a:pt x="18178" y="109067"/>
                    </a:lnTo>
                    <a:lnTo>
                      <a:pt x="18178" y="119533"/>
                    </a:lnTo>
                    <a:lnTo>
                      <a:pt x="162682" y="119533"/>
                    </a:lnTo>
                    <a:cubicBezTo>
                      <a:pt x="155521" y="159744"/>
                      <a:pt x="87217" y="179575"/>
                      <a:pt x="0" y="185818"/>
                    </a:cubicBezTo>
                    <a:lnTo>
                      <a:pt x="0" y="196284"/>
                    </a:lnTo>
                    <a:lnTo>
                      <a:pt x="169843" y="354009"/>
                    </a:lnTo>
                    <a:lnTo>
                      <a:pt x="237781" y="354009"/>
                    </a:lnTo>
                    <a:lnTo>
                      <a:pt x="237781" y="343543"/>
                    </a:lnTo>
                    <a:lnTo>
                      <a:pt x="89787" y="216481"/>
                    </a:lnTo>
                    <a:cubicBezTo>
                      <a:pt x="161948" y="199222"/>
                      <a:pt x="212993" y="162499"/>
                      <a:pt x="217950" y="119349"/>
                    </a:cubicBezTo>
                    <a:lnTo>
                      <a:pt x="263119" y="119349"/>
                    </a:lnTo>
                    <a:lnTo>
                      <a:pt x="286438" y="82994"/>
                    </a:lnTo>
                    <a:lnTo>
                      <a:pt x="286438" y="72528"/>
                    </a:lnTo>
                    <a:lnTo>
                      <a:pt x="210973" y="82994"/>
                    </a:lnTo>
                    <a:cubicBezTo>
                      <a:pt x="204179" y="69774"/>
                      <a:pt x="193162" y="57471"/>
                      <a:pt x="178473" y="46638"/>
                    </a:cubicBezTo>
                    <a:close/>
                  </a:path>
                </a:pathLst>
              </a:custGeom>
              <a:solidFill>
                <a:srgbClr val="AE8500"/>
              </a:solidFill>
              <a:ln w="18361"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ABB345D7-6CAB-9F8B-4961-61A02AB64E3C}"/>
                  </a:ext>
                </a:extLst>
              </p:cNvPr>
              <p:cNvSpPr/>
              <p:nvPr/>
            </p:nvSpPr>
            <p:spPr>
              <a:xfrm>
                <a:off x="3972498" y="2053176"/>
                <a:ext cx="286622" cy="343358"/>
              </a:xfrm>
              <a:custGeom>
                <a:avLst/>
                <a:gdLst>
                  <a:gd name="connsiteX0" fmla="*/ 178657 w 286622"/>
                  <a:gd name="connsiteY0" fmla="*/ 36356 h 343358"/>
                  <a:gd name="connsiteX1" fmla="*/ 263303 w 286622"/>
                  <a:gd name="connsiteY1" fmla="*/ 36356 h 343358"/>
                  <a:gd name="connsiteX2" fmla="*/ 286622 w 286622"/>
                  <a:gd name="connsiteY2" fmla="*/ 0 h 343358"/>
                  <a:gd name="connsiteX3" fmla="*/ 41497 w 286622"/>
                  <a:gd name="connsiteY3" fmla="*/ 0 h 343358"/>
                  <a:gd name="connsiteX4" fmla="*/ 18178 w 286622"/>
                  <a:gd name="connsiteY4" fmla="*/ 36356 h 343358"/>
                  <a:gd name="connsiteX5" fmla="*/ 109067 w 286622"/>
                  <a:gd name="connsiteY5" fmla="*/ 36356 h 343358"/>
                  <a:gd name="connsiteX6" fmla="*/ 154053 w 286622"/>
                  <a:gd name="connsiteY6" fmla="*/ 72711 h 343358"/>
                  <a:gd name="connsiteX7" fmla="*/ 41497 w 286622"/>
                  <a:gd name="connsiteY7" fmla="*/ 72711 h 343358"/>
                  <a:gd name="connsiteX8" fmla="*/ 18178 w 286622"/>
                  <a:gd name="connsiteY8" fmla="*/ 109067 h 343358"/>
                  <a:gd name="connsiteX9" fmla="*/ 162682 w 286622"/>
                  <a:gd name="connsiteY9" fmla="*/ 109067 h 343358"/>
                  <a:gd name="connsiteX10" fmla="*/ 551 w 286622"/>
                  <a:gd name="connsiteY10" fmla="*/ 185634 h 343358"/>
                  <a:gd name="connsiteX11" fmla="*/ 734 w 286622"/>
                  <a:gd name="connsiteY11" fmla="*/ 185634 h 343358"/>
                  <a:gd name="connsiteX12" fmla="*/ 0 w 286622"/>
                  <a:gd name="connsiteY12" fmla="*/ 185634 h 343358"/>
                  <a:gd name="connsiteX13" fmla="*/ 169843 w 286622"/>
                  <a:gd name="connsiteY13" fmla="*/ 343359 h 343358"/>
                  <a:gd name="connsiteX14" fmla="*/ 237781 w 286622"/>
                  <a:gd name="connsiteY14" fmla="*/ 343359 h 343358"/>
                  <a:gd name="connsiteX15" fmla="*/ 89787 w 286622"/>
                  <a:gd name="connsiteY15" fmla="*/ 205832 h 343358"/>
                  <a:gd name="connsiteX16" fmla="*/ 217950 w 286622"/>
                  <a:gd name="connsiteY16" fmla="*/ 108700 h 343358"/>
                  <a:gd name="connsiteX17" fmla="*/ 263119 w 286622"/>
                  <a:gd name="connsiteY17" fmla="*/ 108700 h 343358"/>
                  <a:gd name="connsiteX18" fmla="*/ 286438 w 286622"/>
                  <a:gd name="connsiteY18" fmla="*/ 72344 h 343358"/>
                  <a:gd name="connsiteX19" fmla="*/ 210973 w 286622"/>
                  <a:gd name="connsiteY19" fmla="*/ 72344 h 343358"/>
                  <a:gd name="connsiteX20" fmla="*/ 178473 w 286622"/>
                  <a:gd name="connsiteY20" fmla="*/ 35988 h 34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622" h="343358">
                    <a:moveTo>
                      <a:pt x="178657" y="36356"/>
                    </a:moveTo>
                    <a:lnTo>
                      <a:pt x="263303" y="36356"/>
                    </a:lnTo>
                    <a:lnTo>
                      <a:pt x="286622" y="0"/>
                    </a:lnTo>
                    <a:lnTo>
                      <a:pt x="41497" y="0"/>
                    </a:lnTo>
                    <a:lnTo>
                      <a:pt x="18178" y="36356"/>
                    </a:lnTo>
                    <a:lnTo>
                      <a:pt x="109067" y="36356"/>
                    </a:lnTo>
                    <a:cubicBezTo>
                      <a:pt x="129264" y="46271"/>
                      <a:pt x="144872" y="58573"/>
                      <a:pt x="154053" y="72711"/>
                    </a:cubicBezTo>
                    <a:lnTo>
                      <a:pt x="41497" y="72711"/>
                    </a:lnTo>
                    <a:lnTo>
                      <a:pt x="18178" y="109067"/>
                    </a:lnTo>
                    <a:lnTo>
                      <a:pt x="162682" y="109067"/>
                    </a:lnTo>
                    <a:cubicBezTo>
                      <a:pt x="155521" y="149278"/>
                      <a:pt x="87951" y="179391"/>
                      <a:pt x="551" y="185634"/>
                    </a:cubicBezTo>
                    <a:cubicBezTo>
                      <a:pt x="551" y="185634"/>
                      <a:pt x="551" y="185634"/>
                      <a:pt x="734" y="185634"/>
                    </a:cubicBezTo>
                    <a:lnTo>
                      <a:pt x="0" y="185634"/>
                    </a:lnTo>
                    <a:lnTo>
                      <a:pt x="169843" y="343359"/>
                    </a:lnTo>
                    <a:lnTo>
                      <a:pt x="237781" y="343359"/>
                    </a:lnTo>
                    <a:lnTo>
                      <a:pt x="89787" y="205832"/>
                    </a:lnTo>
                    <a:cubicBezTo>
                      <a:pt x="161948" y="188572"/>
                      <a:pt x="212993" y="151849"/>
                      <a:pt x="217950" y="108700"/>
                    </a:cubicBezTo>
                    <a:lnTo>
                      <a:pt x="263119" y="108700"/>
                    </a:lnTo>
                    <a:lnTo>
                      <a:pt x="286438" y="72344"/>
                    </a:lnTo>
                    <a:lnTo>
                      <a:pt x="210973" y="72344"/>
                    </a:lnTo>
                    <a:cubicBezTo>
                      <a:pt x="204179" y="59124"/>
                      <a:pt x="193162" y="46822"/>
                      <a:pt x="178473" y="35988"/>
                    </a:cubicBezTo>
                    <a:close/>
                  </a:path>
                </a:pathLst>
              </a:custGeom>
              <a:solidFill>
                <a:srgbClr val="FFD345"/>
              </a:solidFill>
              <a:ln w="18361" cap="flat">
                <a:noFill/>
                <a:prstDash val="solid"/>
                <a:miter/>
              </a:ln>
            </p:spPr>
            <p:txBody>
              <a:bodyPr rtlCol="0" anchor="ctr"/>
              <a:lstStyle/>
              <a:p>
                <a:endParaRPr lang="en-US" sz="1800"/>
              </a:p>
            </p:txBody>
          </p:sp>
        </p:grpSp>
        <p:sp>
          <p:nvSpPr>
            <p:cNvPr id="7" name="Freeform: Shape 6">
              <a:extLst>
                <a:ext uri="{FF2B5EF4-FFF2-40B4-BE49-F238E27FC236}">
                  <a16:creationId xmlns:a16="http://schemas.microsoft.com/office/drawing/2014/main" id="{DD86224B-BD26-C359-544B-4EDC01776DCB}"/>
                </a:ext>
              </a:extLst>
            </p:cNvPr>
            <p:cNvSpPr/>
            <p:nvPr/>
          </p:nvSpPr>
          <p:spPr>
            <a:xfrm>
              <a:off x="3797447" y="1448730"/>
              <a:ext cx="368673" cy="192230"/>
            </a:xfrm>
            <a:custGeom>
              <a:avLst/>
              <a:gdLst>
                <a:gd name="connsiteX0" fmla="*/ 244574 w 488781"/>
                <a:gd name="connsiteY0" fmla="*/ 20932 h 254856"/>
                <a:gd name="connsiteX1" fmla="*/ 488598 w 488781"/>
                <a:gd name="connsiteY1" fmla="*/ 254857 h 254856"/>
                <a:gd name="connsiteX2" fmla="*/ 488782 w 488781"/>
                <a:gd name="connsiteY2" fmla="*/ 244391 h 254856"/>
                <a:gd name="connsiteX3" fmla="*/ 244391 w 488781"/>
                <a:gd name="connsiteY3" fmla="*/ 0 h 254856"/>
                <a:gd name="connsiteX4" fmla="*/ 0 w 488781"/>
                <a:gd name="connsiteY4" fmla="*/ 244391 h 254856"/>
                <a:gd name="connsiteX5" fmla="*/ 367 w 488781"/>
                <a:gd name="connsiteY5" fmla="*/ 254857 h 254856"/>
                <a:gd name="connsiteX6" fmla="*/ 244391 w 488781"/>
                <a:gd name="connsiteY6" fmla="*/ 20932 h 25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781" h="254856">
                  <a:moveTo>
                    <a:pt x="244574" y="20932"/>
                  </a:moveTo>
                  <a:cubicBezTo>
                    <a:pt x="376042" y="20932"/>
                    <a:pt x="483090" y="124674"/>
                    <a:pt x="488598" y="254857"/>
                  </a:cubicBezTo>
                  <a:cubicBezTo>
                    <a:pt x="488598" y="251368"/>
                    <a:pt x="488782" y="247879"/>
                    <a:pt x="488782" y="244391"/>
                  </a:cubicBezTo>
                  <a:cubicBezTo>
                    <a:pt x="488782" y="109434"/>
                    <a:pt x="379348" y="0"/>
                    <a:pt x="244391" y="0"/>
                  </a:cubicBezTo>
                  <a:cubicBezTo>
                    <a:pt x="109434" y="0"/>
                    <a:pt x="0" y="109434"/>
                    <a:pt x="0" y="244391"/>
                  </a:cubicBezTo>
                  <a:cubicBezTo>
                    <a:pt x="0" y="247879"/>
                    <a:pt x="0" y="251368"/>
                    <a:pt x="367" y="254857"/>
                  </a:cubicBezTo>
                  <a:cubicBezTo>
                    <a:pt x="5876" y="124674"/>
                    <a:pt x="112923" y="20932"/>
                    <a:pt x="244391" y="20932"/>
                  </a:cubicBezTo>
                  <a:close/>
                </a:path>
              </a:pathLst>
            </a:custGeom>
            <a:solidFill>
              <a:srgbClr val="AE8500"/>
            </a:solidFill>
            <a:ln w="18361"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F3B9865B-41F3-BE65-DB27-3C72EDBB2DE3}"/>
                </a:ext>
              </a:extLst>
            </p:cNvPr>
            <p:cNvSpPr/>
            <p:nvPr/>
          </p:nvSpPr>
          <p:spPr>
            <a:xfrm>
              <a:off x="1785478" y="2421031"/>
              <a:ext cx="342221" cy="607023"/>
            </a:xfrm>
            <a:custGeom>
              <a:avLst/>
              <a:gdLst>
                <a:gd name="connsiteX0" fmla="*/ 0 w 453711"/>
                <a:gd name="connsiteY0" fmla="*/ 0 h 804781"/>
                <a:gd name="connsiteX1" fmla="*/ 453711 w 453711"/>
                <a:gd name="connsiteY1" fmla="*/ 0 h 804781"/>
                <a:gd name="connsiteX2" fmla="*/ 453711 w 453711"/>
                <a:gd name="connsiteY2" fmla="*/ 804782 h 804781"/>
                <a:gd name="connsiteX3" fmla="*/ 0 w 453711"/>
                <a:gd name="connsiteY3" fmla="*/ 804782 h 804781"/>
              </a:gdLst>
              <a:ahLst/>
              <a:cxnLst>
                <a:cxn ang="0">
                  <a:pos x="connsiteX0" y="connsiteY0"/>
                </a:cxn>
                <a:cxn ang="0">
                  <a:pos x="connsiteX1" y="connsiteY1"/>
                </a:cxn>
                <a:cxn ang="0">
                  <a:pos x="connsiteX2" y="connsiteY2"/>
                </a:cxn>
                <a:cxn ang="0">
                  <a:pos x="connsiteX3" y="connsiteY3"/>
                </a:cxn>
              </a:cxnLst>
              <a:rect l="l" t="t" r="r" b="b"/>
              <a:pathLst>
                <a:path w="453711" h="804781">
                  <a:moveTo>
                    <a:pt x="0" y="0"/>
                  </a:moveTo>
                  <a:lnTo>
                    <a:pt x="453711" y="0"/>
                  </a:lnTo>
                  <a:lnTo>
                    <a:pt x="453711" y="804782"/>
                  </a:lnTo>
                  <a:lnTo>
                    <a:pt x="0" y="804782"/>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9" name="Graphic 1049">
              <a:extLst>
                <a:ext uri="{FF2B5EF4-FFF2-40B4-BE49-F238E27FC236}">
                  <a16:creationId xmlns:a16="http://schemas.microsoft.com/office/drawing/2014/main" id="{81EC874F-CBD1-8D4C-45E3-682BA10DD9A9}"/>
                </a:ext>
              </a:extLst>
            </p:cNvPr>
            <p:cNvGrpSpPr/>
            <p:nvPr/>
          </p:nvGrpSpPr>
          <p:grpSpPr>
            <a:xfrm>
              <a:off x="1777584" y="2822528"/>
              <a:ext cx="358147" cy="414930"/>
              <a:chOff x="2356691" y="3742061"/>
              <a:chExt cx="474826" cy="550108"/>
            </a:xfrm>
          </p:grpSpPr>
          <p:sp>
            <p:nvSpPr>
              <p:cNvPr id="379" name="Freeform: Shape 378">
                <a:extLst>
                  <a:ext uri="{FF2B5EF4-FFF2-40B4-BE49-F238E27FC236}">
                    <a16:creationId xmlns:a16="http://schemas.microsoft.com/office/drawing/2014/main" id="{044137D7-6099-6F8B-84C0-240F35494AD1}"/>
                  </a:ext>
                </a:extLst>
              </p:cNvPr>
              <p:cNvSpPr/>
              <p:nvPr/>
            </p:nvSpPr>
            <p:spPr>
              <a:xfrm>
                <a:off x="2356691" y="3742061"/>
                <a:ext cx="268627" cy="550108"/>
              </a:xfrm>
              <a:custGeom>
                <a:avLst/>
                <a:gdLst>
                  <a:gd name="connsiteX0" fmla="*/ 268628 w 268627"/>
                  <a:gd name="connsiteY0" fmla="*/ 550109 h 550108"/>
                  <a:gd name="connsiteX1" fmla="*/ 206199 w 268627"/>
                  <a:gd name="connsiteY1" fmla="*/ 550109 h 550108"/>
                  <a:gd name="connsiteX2" fmla="*/ 0 w 268627"/>
                  <a:gd name="connsiteY2" fmla="*/ 275054 h 550108"/>
                  <a:gd name="connsiteX3" fmla="*/ 206199 w 268627"/>
                  <a:gd name="connsiteY3" fmla="*/ 0 h 550108"/>
                  <a:gd name="connsiteX4" fmla="*/ 268628 w 268627"/>
                  <a:gd name="connsiteY4" fmla="*/ 0 h 550108"/>
                  <a:gd name="connsiteX5" fmla="*/ 268628 w 268627"/>
                  <a:gd name="connsiteY5" fmla="*/ 549925 h 55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627" h="550108">
                    <a:moveTo>
                      <a:pt x="268628" y="550109"/>
                    </a:moveTo>
                    <a:lnTo>
                      <a:pt x="206199" y="550109"/>
                    </a:lnTo>
                    <a:cubicBezTo>
                      <a:pt x="92358" y="550109"/>
                      <a:pt x="0" y="427087"/>
                      <a:pt x="0" y="275054"/>
                    </a:cubicBezTo>
                    <a:cubicBezTo>
                      <a:pt x="0" y="123022"/>
                      <a:pt x="92358" y="0"/>
                      <a:pt x="206199" y="0"/>
                    </a:cubicBezTo>
                    <a:lnTo>
                      <a:pt x="268628" y="0"/>
                    </a:lnTo>
                    <a:lnTo>
                      <a:pt x="268628" y="549925"/>
                    </a:lnTo>
                    <a:close/>
                  </a:path>
                </a:pathLst>
              </a:custGeom>
              <a:solidFill>
                <a:srgbClr val="CF9E00"/>
              </a:solidFill>
              <a:ln w="18361"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54107A1C-96C5-B91E-CB35-2D3653414CF5}"/>
                  </a:ext>
                </a:extLst>
              </p:cNvPr>
              <p:cNvSpPr/>
              <p:nvPr/>
            </p:nvSpPr>
            <p:spPr>
              <a:xfrm>
                <a:off x="2396168" y="3742244"/>
                <a:ext cx="228967" cy="112555"/>
              </a:xfrm>
              <a:custGeom>
                <a:avLst/>
                <a:gdLst>
                  <a:gd name="connsiteX0" fmla="*/ 184 w 228967"/>
                  <a:gd name="connsiteY0" fmla="*/ 112556 h 112555"/>
                  <a:gd name="connsiteX1" fmla="*/ 166538 w 228967"/>
                  <a:gd name="connsiteY1" fmla="*/ 0 h 112555"/>
                  <a:gd name="connsiteX2" fmla="*/ 228967 w 228967"/>
                  <a:gd name="connsiteY2" fmla="*/ 0 h 112555"/>
                  <a:gd name="connsiteX3" fmla="*/ 228967 w 228967"/>
                  <a:gd name="connsiteY3" fmla="*/ 112556 h 112555"/>
                  <a:gd name="connsiteX4" fmla="*/ 0 w 228967"/>
                  <a:gd name="connsiteY4" fmla="*/ 112556 h 112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67" h="112555">
                    <a:moveTo>
                      <a:pt x="184" y="112556"/>
                    </a:moveTo>
                    <a:cubicBezTo>
                      <a:pt x="37641" y="44251"/>
                      <a:pt x="98234" y="0"/>
                      <a:pt x="166538" y="0"/>
                    </a:cubicBezTo>
                    <a:lnTo>
                      <a:pt x="228967" y="0"/>
                    </a:lnTo>
                    <a:lnTo>
                      <a:pt x="228967" y="112556"/>
                    </a:lnTo>
                    <a:lnTo>
                      <a:pt x="0" y="112556"/>
                    </a:lnTo>
                    <a:close/>
                  </a:path>
                </a:pathLst>
              </a:custGeom>
              <a:solidFill>
                <a:srgbClr val="CF9E00"/>
              </a:solidFill>
              <a:ln w="18361"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EA35FAEE-6326-BACB-93E8-4B8B22E42F09}"/>
                  </a:ext>
                </a:extLst>
              </p:cNvPr>
              <p:cNvSpPr/>
              <p:nvPr/>
            </p:nvSpPr>
            <p:spPr>
              <a:xfrm>
                <a:off x="2357976" y="3854800"/>
                <a:ext cx="267526" cy="131100"/>
              </a:xfrm>
              <a:custGeom>
                <a:avLst/>
                <a:gdLst>
                  <a:gd name="connsiteX0" fmla="*/ 0 w 267526"/>
                  <a:gd name="connsiteY0" fmla="*/ 131101 h 131100"/>
                  <a:gd name="connsiteX1" fmla="*/ 38559 w 267526"/>
                  <a:gd name="connsiteY1" fmla="*/ 0 h 131100"/>
                  <a:gd name="connsiteX2" fmla="*/ 267526 w 267526"/>
                  <a:gd name="connsiteY2" fmla="*/ 0 h 131100"/>
                  <a:gd name="connsiteX3" fmla="*/ 267526 w 267526"/>
                  <a:gd name="connsiteY3" fmla="*/ 131101 h 131100"/>
                  <a:gd name="connsiteX4" fmla="*/ 184 w 267526"/>
                  <a:gd name="connsiteY4" fmla="*/ 131101 h 13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526" h="131100">
                    <a:moveTo>
                      <a:pt x="0" y="131101"/>
                    </a:moveTo>
                    <a:cubicBezTo>
                      <a:pt x="4223" y="82443"/>
                      <a:pt x="17811" y="37457"/>
                      <a:pt x="38559" y="0"/>
                    </a:cubicBezTo>
                    <a:lnTo>
                      <a:pt x="267526" y="0"/>
                    </a:lnTo>
                    <a:lnTo>
                      <a:pt x="267526" y="131101"/>
                    </a:lnTo>
                    <a:lnTo>
                      <a:pt x="184" y="131101"/>
                    </a:lnTo>
                    <a:close/>
                  </a:path>
                </a:pathLst>
              </a:custGeom>
              <a:solidFill>
                <a:srgbClr val="E3B726"/>
              </a:solidFill>
              <a:ln w="18361" cap="flat">
                <a:noFill/>
                <a:prstDash val="solid"/>
                <a:miter/>
              </a:ln>
            </p:spPr>
            <p:txBody>
              <a:bodyPr rtlCol="0" anchor="ctr"/>
              <a:lstStyle/>
              <a:p>
                <a:endParaRPr lang="en-US" sz="1800"/>
              </a:p>
            </p:txBody>
          </p:sp>
          <p:grpSp>
            <p:nvGrpSpPr>
              <p:cNvPr id="382" name="Graphic 1049">
                <a:extLst>
                  <a:ext uri="{FF2B5EF4-FFF2-40B4-BE49-F238E27FC236}">
                    <a16:creationId xmlns:a16="http://schemas.microsoft.com/office/drawing/2014/main" id="{472A6972-C3A2-6F0A-700D-890DE2078BA3}"/>
                  </a:ext>
                </a:extLst>
              </p:cNvPr>
              <p:cNvGrpSpPr/>
              <p:nvPr/>
            </p:nvGrpSpPr>
            <p:grpSpPr>
              <a:xfrm>
                <a:off x="2419120" y="3742061"/>
                <a:ext cx="412398" cy="550108"/>
                <a:chOff x="2419120" y="3742061"/>
                <a:chExt cx="412398" cy="550108"/>
              </a:xfrm>
            </p:grpSpPr>
            <p:sp>
              <p:nvSpPr>
                <p:cNvPr id="383" name="Freeform: Shape 382">
                  <a:extLst>
                    <a:ext uri="{FF2B5EF4-FFF2-40B4-BE49-F238E27FC236}">
                      <a16:creationId xmlns:a16="http://schemas.microsoft.com/office/drawing/2014/main" id="{58EAEB08-E386-68E9-8AC9-4ECC42225D37}"/>
                    </a:ext>
                  </a:extLst>
                </p:cNvPr>
                <p:cNvSpPr/>
                <p:nvPr/>
              </p:nvSpPr>
              <p:spPr>
                <a:xfrm>
                  <a:off x="2419120" y="3742061"/>
                  <a:ext cx="412398" cy="550108"/>
                </a:xfrm>
                <a:custGeom>
                  <a:avLst/>
                  <a:gdLst>
                    <a:gd name="connsiteX0" fmla="*/ 0 w 412398"/>
                    <a:gd name="connsiteY0" fmla="*/ 275054 h 550108"/>
                    <a:gd name="connsiteX1" fmla="*/ 206199 w 412398"/>
                    <a:gd name="connsiteY1" fmla="*/ 0 h 550108"/>
                    <a:gd name="connsiteX2" fmla="*/ 412398 w 412398"/>
                    <a:gd name="connsiteY2" fmla="*/ 275054 h 550108"/>
                    <a:gd name="connsiteX3" fmla="*/ 206199 w 412398"/>
                    <a:gd name="connsiteY3" fmla="*/ 550109 h 550108"/>
                    <a:gd name="connsiteX4" fmla="*/ 0 w 412398"/>
                    <a:gd name="connsiteY4" fmla="*/ 275054 h 550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398" h="550108">
                      <a:moveTo>
                        <a:pt x="0" y="275054"/>
                      </a:moveTo>
                      <a:cubicBezTo>
                        <a:pt x="0" y="123205"/>
                        <a:pt x="92358" y="0"/>
                        <a:pt x="206199" y="0"/>
                      </a:cubicBezTo>
                      <a:cubicBezTo>
                        <a:pt x="320040" y="0"/>
                        <a:pt x="412398" y="123205"/>
                        <a:pt x="412398" y="275054"/>
                      </a:cubicBezTo>
                      <a:cubicBezTo>
                        <a:pt x="412398" y="426903"/>
                        <a:pt x="320040" y="550109"/>
                        <a:pt x="206199" y="550109"/>
                      </a:cubicBezTo>
                      <a:cubicBezTo>
                        <a:pt x="92358" y="550109"/>
                        <a:pt x="0" y="426903"/>
                        <a:pt x="0" y="275054"/>
                      </a:cubicBezTo>
                      <a:close/>
                    </a:path>
                  </a:pathLst>
                </a:custGeom>
                <a:solidFill>
                  <a:srgbClr val="FFD345"/>
                </a:solidFill>
                <a:ln w="18361" cap="flat">
                  <a:noFill/>
                  <a:prstDash val="solid"/>
                  <a:miter/>
                </a:ln>
              </p:spPr>
              <p:txBody>
                <a:bodyPr rtlCol="0" anchor="ctr"/>
                <a:lstStyle/>
                <a:p>
                  <a:endParaRPr lang="en-US" sz="1800"/>
                </a:p>
              </p:txBody>
            </p:sp>
            <p:grpSp>
              <p:nvGrpSpPr>
                <p:cNvPr id="384" name="Graphic 1049">
                  <a:extLst>
                    <a:ext uri="{FF2B5EF4-FFF2-40B4-BE49-F238E27FC236}">
                      <a16:creationId xmlns:a16="http://schemas.microsoft.com/office/drawing/2014/main" id="{AA8A026F-804B-B22F-911E-4D424842FD25}"/>
                    </a:ext>
                  </a:extLst>
                </p:cNvPr>
                <p:cNvGrpSpPr/>
                <p:nvPr/>
              </p:nvGrpSpPr>
              <p:grpSpPr>
                <a:xfrm>
                  <a:off x="2478978" y="3822300"/>
                  <a:ext cx="292865" cy="389629"/>
                  <a:chOff x="2478978" y="3822300"/>
                  <a:chExt cx="292865" cy="389629"/>
                </a:xfrm>
              </p:grpSpPr>
              <p:sp>
                <p:nvSpPr>
                  <p:cNvPr id="390" name="Freeform: Shape 389">
                    <a:extLst>
                      <a:ext uri="{FF2B5EF4-FFF2-40B4-BE49-F238E27FC236}">
                        <a16:creationId xmlns:a16="http://schemas.microsoft.com/office/drawing/2014/main" id="{07D38275-A639-DA99-5935-2EC73D1895FC}"/>
                      </a:ext>
                    </a:extLst>
                  </p:cNvPr>
                  <p:cNvSpPr/>
                  <p:nvPr/>
                </p:nvSpPr>
                <p:spPr>
                  <a:xfrm>
                    <a:off x="2478978" y="3822300"/>
                    <a:ext cx="292314" cy="389629"/>
                  </a:xfrm>
                  <a:custGeom>
                    <a:avLst/>
                    <a:gdLst>
                      <a:gd name="connsiteX0" fmla="*/ 0 w 292314"/>
                      <a:gd name="connsiteY0" fmla="*/ 194815 h 389629"/>
                      <a:gd name="connsiteX1" fmla="*/ 146157 w 292314"/>
                      <a:gd name="connsiteY1" fmla="*/ 0 h 389629"/>
                      <a:gd name="connsiteX2" fmla="*/ 292314 w 292314"/>
                      <a:gd name="connsiteY2" fmla="*/ 194815 h 389629"/>
                      <a:gd name="connsiteX3" fmla="*/ 146157 w 292314"/>
                      <a:gd name="connsiteY3" fmla="*/ 389630 h 389629"/>
                      <a:gd name="connsiteX4" fmla="*/ 0 w 292314"/>
                      <a:gd name="connsiteY4" fmla="*/ 194815 h 38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14" h="389629">
                        <a:moveTo>
                          <a:pt x="0" y="194815"/>
                        </a:moveTo>
                        <a:cubicBezTo>
                          <a:pt x="0" y="87217"/>
                          <a:pt x="65367" y="0"/>
                          <a:pt x="146157" y="0"/>
                        </a:cubicBezTo>
                        <a:cubicBezTo>
                          <a:pt x="226947" y="0"/>
                          <a:pt x="292314" y="87217"/>
                          <a:pt x="292314" y="194815"/>
                        </a:cubicBezTo>
                        <a:cubicBezTo>
                          <a:pt x="292314" y="302413"/>
                          <a:pt x="226947" y="389630"/>
                          <a:pt x="146157" y="389630"/>
                        </a:cubicBezTo>
                        <a:cubicBezTo>
                          <a:pt x="65367" y="389630"/>
                          <a:pt x="0" y="302413"/>
                          <a:pt x="0" y="194815"/>
                        </a:cubicBezTo>
                        <a:close/>
                      </a:path>
                    </a:pathLst>
                  </a:custGeom>
                  <a:solidFill>
                    <a:srgbClr val="E1B21B"/>
                  </a:solidFill>
                  <a:ln w="18361"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E8B152C4-263C-6477-F503-EDA0B8E54A4C}"/>
                      </a:ext>
                    </a:extLst>
                  </p:cNvPr>
                  <p:cNvSpPr/>
                  <p:nvPr/>
                </p:nvSpPr>
                <p:spPr>
                  <a:xfrm>
                    <a:off x="2479529" y="3822300"/>
                    <a:ext cx="292314" cy="389629"/>
                  </a:xfrm>
                  <a:custGeom>
                    <a:avLst/>
                    <a:gdLst>
                      <a:gd name="connsiteX0" fmla="*/ 0 w 292314"/>
                      <a:gd name="connsiteY0" fmla="*/ 194815 h 389629"/>
                      <a:gd name="connsiteX1" fmla="*/ 146157 w 292314"/>
                      <a:gd name="connsiteY1" fmla="*/ 0 h 389629"/>
                      <a:gd name="connsiteX2" fmla="*/ 292314 w 292314"/>
                      <a:gd name="connsiteY2" fmla="*/ 194815 h 389629"/>
                      <a:gd name="connsiteX3" fmla="*/ 146157 w 292314"/>
                      <a:gd name="connsiteY3" fmla="*/ 389630 h 389629"/>
                      <a:gd name="connsiteX4" fmla="*/ 0 w 292314"/>
                      <a:gd name="connsiteY4" fmla="*/ 194815 h 38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14" h="389629">
                        <a:moveTo>
                          <a:pt x="0" y="194815"/>
                        </a:moveTo>
                        <a:cubicBezTo>
                          <a:pt x="0" y="87217"/>
                          <a:pt x="65367" y="0"/>
                          <a:pt x="146157" y="0"/>
                        </a:cubicBezTo>
                        <a:cubicBezTo>
                          <a:pt x="226947" y="0"/>
                          <a:pt x="292314" y="87217"/>
                          <a:pt x="292314" y="194815"/>
                        </a:cubicBezTo>
                        <a:cubicBezTo>
                          <a:pt x="292314" y="302413"/>
                          <a:pt x="226947" y="389630"/>
                          <a:pt x="146157" y="389630"/>
                        </a:cubicBezTo>
                        <a:cubicBezTo>
                          <a:pt x="65367" y="389630"/>
                          <a:pt x="0" y="302413"/>
                          <a:pt x="0" y="194815"/>
                        </a:cubicBezTo>
                        <a:close/>
                      </a:path>
                    </a:pathLst>
                  </a:custGeom>
                  <a:solidFill>
                    <a:srgbClr val="E1AC00"/>
                  </a:solidFill>
                  <a:ln w="18361" cap="flat">
                    <a:noFill/>
                    <a:prstDash val="solid"/>
                    <a:miter/>
                  </a:ln>
                </p:spPr>
                <p:txBody>
                  <a:bodyPr rtlCol="0" anchor="ctr"/>
                  <a:lstStyle/>
                  <a:p>
                    <a:endParaRPr lang="en-US" sz="1800"/>
                  </a:p>
                </p:txBody>
              </p:sp>
            </p:grpSp>
            <p:grpSp>
              <p:nvGrpSpPr>
                <p:cNvPr id="385" name="Graphic 1049">
                  <a:extLst>
                    <a:ext uri="{FF2B5EF4-FFF2-40B4-BE49-F238E27FC236}">
                      <a16:creationId xmlns:a16="http://schemas.microsoft.com/office/drawing/2014/main" id="{4119D8E9-E61E-9CD9-EDCB-AF36D1732736}"/>
                    </a:ext>
                  </a:extLst>
                </p:cNvPr>
                <p:cNvGrpSpPr/>
                <p:nvPr/>
              </p:nvGrpSpPr>
              <p:grpSpPr>
                <a:xfrm>
                  <a:off x="2469797" y="3754730"/>
                  <a:ext cx="63163" cy="84462"/>
                  <a:chOff x="2469797" y="3754730"/>
                  <a:chExt cx="63163" cy="84462"/>
                </a:xfrm>
                <a:solidFill>
                  <a:srgbClr val="FFFFFF"/>
                </a:solidFill>
              </p:grpSpPr>
              <p:sp>
                <p:nvSpPr>
                  <p:cNvPr id="388" name="Freeform: Shape 387">
                    <a:extLst>
                      <a:ext uri="{FF2B5EF4-FFF2-40B4-BE49-F238E27FC236}">
                        <a16:creationId xmlns:a16="http://schemas.microsoft.com/office/drawing/2014/main" id="{B1BC3BD4-690A-97FA-0798-93D5D6527251}"/>
                      </a:ext>
                    </a:extLst>
                  </p:cNvPr>
                  <p:cNvSpPr/>
                  <p:nvPr/>
                </p:nvSpPr>
                <p:spPr>
                  <a:xfrm>
                    <a:off x="2469797" y="3790351"/>
                    <a:ext cx="63163" cy="13220"/>
                  </a:xfrm>
                  <a:custGeom>
                    <a:avLst/>
                    <a:gdLst>
                      <a:gd name="connsiteX0" fmla="*/ 63163 w 63163"/>
                      <a:gd name="connsiteY0" fmla="*/ 6610 h 13220"/>
                      <a:gd name="connsiteX1" fmla="*/ 31582 w 63163"/>
                      <a:gd name="connsiteY1" fmla="*/ 13220 h 13220"/>
                      <a:gd name="connsiteX2" fmla="*/ 0 w 63163"/>
                      <a:gd name="connsiteY2" fmla="*/ 6610 h 13220"/>
                      <a:gd name="connsiteX3" fmla="*/ 31582 w 63163"/>
                      <a:gd name="connsiteY3" fmla="*/ 0 h 13220"/>
                      <a:gd name="connsiteX4" fmla="*/ 63163 w 63163"/>
                      <a:gd name="connsiteY4" fmla="*/ 6610 h 1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63" h="13220">
                        <a:moveTo>
                          <a:pt x="63163" y="6610"/>
                        </a:moveTo>
                        <a:cubicBezTo>
                          <a:pt x="63163" y="6610"/>
                          <a:pt x="49025" y="13220"/>
                          <a:pt x="31582" y="13220"/>
                        </a:cubicBezTo>
                        <a:cubicBezTo>
                          <a:pt x="14138" y="13220"/>
                          <a:pt x="0" y="6610"/>
                          <a:pt x="0" y="6610"/>
                        </a:cubicBezTo>
                        <a:cubicBezTo>
                          <a:pt x="0" y="6610"/>
                          <a:pt x="14138" y="0"/>
                          <a:pt x="31582" y="0"/>
                        </a:cubicBezTo>
                        <a:cubicBezTo>
                          <a:pt x="49025" y="0"/>
                          <a:pt x="63163" y="6610"/>
                          <a:pt x="63163" y="6610"/>
                        </a:cubicBezTo>
                        <a:close/>
                      </a:path>
                    </a:pathLst>
                  </a:custGeom>
                  <a:solidFill>
                    <a:srgbClr val="FFFFFF"/>
                  </a:solidFill>
                  <a:ln w="18361"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EDA1CCA0-3BD4-271E-AFCB-54F95D28B42F}"/>
                      </a:ext>
                    </a:extLst>
                  </p:cNvPr>
                  <p:cNvSpPr/>
                  <p:nvPr/>
                </p:nvSpPr>
                <p:spPr>
                  <a:xfrm>
                    <a:off x="2496422" y="3754730"/>
                    <a:ext cx="9915" cy="84462"/>
                  </a:xfrm>
                  <a:custGeom>
                    <a:avLst/>
                    <a:gdLst>
                      <a:gd name="connsiteX0" fmla="*/ 4957 w 9915"/>
                      <a:gd name="connsiteY0" fmla="*/ 0 h 84462"/>
                      <a:gd name="connsiteX1" fmla="*/ 9915 w 9915"/>
                      <a:gd name="connsiteY1" fmla="*/ 42231 h 84462"/>
                      <a:gd name="connsiteX2" fmla="*/ 4957 w 9915"/>
                      <a:gd name="connsiteY2" fmla="*/ 84462 h 84462"/>
                      <a:gd name="connsiteX3" fmla="*/ 0 w 9915"/>
                      <a:gd name="connsiteY3" fmla="*/ 42231 h 84462"/>
                      <a:gd name="connsiteX4" fmla="*/ 4957 w 9915"/>
                      <a:gd name="connsiteY4" fmla="*/ 0 h 84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5" h="84462">
                        <a:moveTo>
                          <a:pt x="4957" y="0"/>
                        </a:moveTo>
                        <a:cubicBezTo>
                          <a:pt x="4957" y="0"/>
                          <a:pt x="9915" y="18912"/>
                          <a:pt x="9915" y="42231"/>
                        </a:cubicBezTo>
                        <a:cubicBezTo>
                          <a:pt x="9915" y="65550"/>
                          <a:pt x="4957" y="84462"/>
                          <a:pt x="4957" y="84462"/>
                        </a:cubicBezTo>
                        <a:cubicBezTo>
                          <a:pt x="4957" y="84462"/>
                          <a:pt x="0" y="65550"/>
                          <a:pt x="0" y="42231"/>
                        </a:cubicBezTo>
                        <a:cubicBezTo>
                          <a:pt x="0" y="18912"/>
                          <a:pt x="4957" y="0"/>
                          <a:pt x="4957" y="0"/>
                        </a:cubicBezTo>
                        <a:close/>
                      </a:path>
                    </a:pathLst>
                  </a:custGeom>
                  <a:solidFill>
                    <a:srgbClr val="FFFFFF"/>
                  </a:solidFill>
                  <a:ln w="18361" cap="flat">
                    <a:noFill/>
                    <a:prstDash val="solid"/>
                    <a:miter/>
                  </a:ln>
                </p:spPr>
                <p:txBody>
                  <a:bodyPr rtlCol="0" anchor="ctr"/>
                  <a:lstStyle/>
                  <a:p>
                    <a:endParaRPr lang="en-US" sz="1800"/>
                  </a:p>
                </p:txBody>
              </p:sp>
            </p:grpSp>
            <p:sp>
              <p:nvSpPr>
                <p:cNvPr id="386" name="Freeform: Shape 385">
                  <a:extLst>
                    <a:ext uri="{FF2B5EF4-FFF2-40B4-BE49-F238E27FC236}">
                      <a16:creationId xmlns:a16="http://schemas.microsoft.com/office/drawing/2014/main" id="{787CD56E-C426-2B6A-B5E1-E54DD32F298C}"/>
                    </a:ext>
                  </a:extLst>
                </p:cNvPr>
                <p:cNvSpPr/>
                <p:nvPr/>
              </p:nvSpPr>
              <p:spPr>
                <a:xfrm>
                  <a:off x="2539755" y="3891156"/>
                  <a:ext cx="171312" cy="282031"/>
                </a:xfrm>
                <a:custGeom>
                  <a:avLst/>
                  <a:gdLst>
                    <a:gd name="connsiteX0" fmla="*/ 106680 w 171312"/>
                    <a:gd name="connsiteY0" fmla="*/ 37274 h 282031"/>
                    <a:gd name="connsiteX1" fmla="*/ 157357 w 171312"/>
                    <a:gd name="connsiteY1" fmla="*/ 37274 h 282031"/>
                    <a:gd name="connsiteX2" fmla="*/ 171312 w 171312"/>
                    <a:gd name="connsiteY2" fmla="*/ 8263 h 282031"/>
                    <a:gd name="connsiteX3" fmla="*/ 171312 w 171312"/>
                    <a:gd name="connsiteY3" fmla="*/ 0 h 282031"/>
                    <a:gd name="connsiteX4" fmla="*/ 10833 w 171312"/>
                    <a:gd name="connsiteY4" fmla="*/ 29011 h 282031"/>
                    <a:gd name="connsiteX5" fmla="*/ 10833 w 171312"/>
                    <a:gd name="connsiteY5" fmla="*/ 37274 h 282031"/>
                    <a:gd name="connsiteX6" fmla="*/ 65183 w 171312"/>
                    <a:gd name="connsiteY6" fmla="*/ 37274 h 282031"/>
                    <a:gd name="connsiteX7" fmla="*/ 92174 w 171312"/>
                    <a:gd name="connsiteY7" fmla="*/ 66285 h 282031"/>
                    <a:gd name="connsiteX8" fmla="*/ 24788 w 171312"/>
                    <a:gd name="connsiteY8" fmla="*/ 66285 h 282031"/>
                    <a:gd name="connsiteX9" fmla="*/ 10833 w 171312"/>
                    <a:gd name="connsiteY9" fmla="*/ 86850 h 282031"/>
                    <a:gd name="connsiteX10" fmla="*/ 10833 w 171312"/>
                    <a:gd name="connsiteY10" fmla="*/ 95112 h 282031"/>
                    <a:gd name="connsiteX11" fmla="*/ 97315 w 171312"/>
                    <a:gd name="connsiteY11" fmla="*/ 95112 h 282031"/>
                    <a:gd name="connsiteX12" fmla="*/ 0 w 171312"/>
                    <a:gd name="connsiteY12" fmla="*/ 147993 h 282031"/>
                    <a:gd name="connsiteX13" fmla="*/ 0 w 171312"/>
                    <a:gd name="connsiteY13" fmla="*/ 156256 h 282031"/>
                    <a:gd name="connsiteX14" fmla="*/ 101539 w 171312"/>
                    <a:gd name="connsiteY14" fmla="*/ 282032 h 282031"/>
                    <a:gd name="connsiteX15" fmla="*/ 142117 w 171312"/>
                    <a:gd name="connsiteY15" fmla="*/ 282032 h 282031"/>
                    <a:gd name="connsiteX16" fmla="*/ 142117 w 171312"/>
                    <a:gd name="connsiteY16" fmla="*/ 273769 h 282031"/>
                    <a:gd name="connsiteX17" fmla="*/ 53615 w 171312"/>
                    <a:gd name="connsiteY17" fmla="*/ 172414 h 282031"/>
                    <a:gd name="connsiteX18" fmla="*/ 130366 w 171312"/>
                    <a:gd name="connsiteY18" fmla="*/ 94929 h 282031"/>
                    <a:gd name="connsiteX19" fmla="*/ 157357 w 171312"/>
                    <a:gd name="connsiteY19" fmla="*/ 94929 h 282031"/>
                    <a:gd name="connsiteX20" fmla="*/ 171312 w 171312"/>
                    <a:gd name="connsiteY20" fmla="*/ 65918 h 282031"/>
                    <a:gd name="connsiteX21" fmla="*/ 171312 w 171312"/>
                    <a:gd name="connsiteY21" fmla="*/ 57655 h 282031"/>
                    <a:gd name="connsiteX22" fmla="*/ 126143 w 171312"/>
                    <a:gd name="connsiteY22" fmla="*/ 65918 h 282031"/>
                    <a:gd name="connsiteX23" fmla="*/ 106680 w 171312"/>
                    <a:gd name="connsiteY23" fmla="*/ 36906 h 28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1312" h="282031">
                      <a:moveTo>
                        <a:pt x="106680" y="37274"/>
                      </a:moveTo>
                      <a:lnTo>
                        <a:pt x="157357" y="37274"/>
                      </a:lnTo>
                      <a:lnTo>
                        <a:pt x="171312" y="8263"/>
                      </a:lnTo>
                      <a:lnTo>
                        <a:pt x="171312" y="0"/>
                      </a:lnTo>
                      <a:lnTo>
                        <a:pt x="10833" y="29011"/>
                      </a:lnTo>
                      <a:lnTo>
                        <a:pt x="10833" y="37274"/>
                      </a:lnTo>
                      <a:lnTo>
                        <a:pt x="65183" y="37274"/>
                      </a:lnTo>
                      <a:cubicBezTo>
                        <a:pt x="77302" y="45169"/>
                        <a:pt x="86666" y="55084"/>
                        <a:pt x="92174" y="66285"/>
                      </a:cubicBezTo>
                      <a:lnTo>
                        <a:pt x="24788" y="66285"/>
                      </a:lnTo>
                      <a:lnTo>
                        <a:pt x="10833" y="86850"/>
                      </a:lnTo>
                      <a:lnTo>
                        <a:pt x="10833" y="95112"/>
                      </a:lnTo>
                      <a:lnTo>
                        <a:pt x="97315" y="95112"/>
                      </a:lnTo>
                      <a:cubicBezTo>
                        <a:pt x="93092" y="127245"/>
                        <a:pt x="52146" y="143036"/>
                        <a:pt x="0" y="147993"/>
                      </a:cubicBezTo>
                      <a:lnTo>
                        <a:pt x="0" y="156256"/>
                      </a:lnTo>
                      <a:lnTo>
                        <a:pt x="101539" y="282032"/>
                      </a:lnTo>
                      <a:lnTo>
                        <a:pt x="142117" y="282032"/>
                      </a:lnTo>
                      <a:lnTo>
                        <a:pt x="142117" y="273769"/>
                      </a:lnTo>
                      <a:lnTo>
                        <a:pt x="53615" y="172414"/>
                      </a:lnTo>
                      <a:cubicBezTo>
                        <a:pt x="96765" y="158643"/>
                        <a:pt x="127245" y="129448"/>
                        <a:pt x="130366" y="94929"/>
                      </a:cubicBezTo>
                      <a:lnTo>
                        <a:pt x="157357" y="94929"/>
                      </a:lnTo>
                      <a:lnTo>
                        <a:pt x="171312" y="65918"/>
                      </a:lnTo>
                      <a:lnTo>
                        <a:pt x="171312" y="57655"/>
                      </a:lnTo>
                      <a:lnTo>
                        <a:pt x="126143" y="65918"/>
                      </a:lnTo>
                      <a:cubicBezTo>
                        <a:pt x="122104" y="55452"/>
                        <a:pt x="115493" y="45536"/>
                        <a:pt x="106680" y="36906"/>
                      </a:cubicBezTo>
                      <a:close/>
                    </a:path>
                  </a:pathLst>
                </a:custGeom>
                <a:solidFill>
                  <a:srgbClr val="AE8500"/>
                </a:solidFill>
                <a:ln w="18361"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E1F263B7-D2BF-9578-92DE-160B58D261F8}"/>
                    </a:ext>
                  </a:extLst>
                </p:cNvPr>
                <p:cNvSpPr/>
                <p:nvPr/>
              </p:nvSpPr>
              <p:spPr>
                <a:xfrm>
                  <a:off x="2539571" y="3891156"/>
                  <a:ext cx="171495" cy="273952"/>
                </a:xfrm>
                <a:custGeom>
                  <a:avLst/>
                  <a:gdLst>
                    <a:gd name="connsiteX0" fmla="*/ 106864 w 171495"/>
                    <a:gd name="connsiteY0" fmla="*/ 29011 h 273952"/>
                    <a:gd name="connsiteX1" fmla="*/ 157541 w 171495"/>
                    <a:gd name="connsiteY1" fmla="*/ 29011 h 273952"/>
                    <a:gd name="connsiteX2" fmla="*/ 171496 w 171495"/>
                    <a:gd name="connsiteY2" fmla="*/ 0 h 273952"/>
                    <a:gd name="connsiteX3" fmla="*/ 24972 w 171495"/>
                    <a:gd name="connsiteY3" fmla="*/ 0 h 273952"/>
                    <a:gd name="connsiteX4" fmla="*/ 11017 w 171495"/>
                    <a:gd name="connsiteY4" fmla="*/ 29011 h 273952"/>
                    <a:gd name="connsiteX5" fmla="*/ 65367 w 171495"/>
                    <a:gd name="connsiteY5" fmla="*/ 29011 h 273952"/>
                    <a:gd name="connsiteX6" fmla="*/ 92358 w 171495"/>
                    <a:gd name="connsiteY6" fmla="*/ 58022 h 273952"/>
                    <a:gd name="connsiteX7" fmla="*/ 24972 w 171495"/>
                    <a:gd name="connsiteY7" fmla="*/ 58022 h 273952"/>
                    <a:gd name="connsiteX8" fmla="*/ 11017 w 171495"/>
                    <a:gd name="connsiteY8" fmla="*/ 87033 h 273952"/>
                    <a:gd name="connsiteX9" fmla="*/ 97499 w 171495"/>
                    <a:gd name="connsiteY9" fmla="*/ 87033 h 273952"/>
                    <a:gd name="connsiteX10" fmla="*/ 551 w 171495"/>
                    <a:gd name="connsiteY10" fmla="*/ 148177 h 273952"/>
                    <a:gd name="connsiteX11" fmla="*/ 551 w 171495"/>
                    <a:gd name="connsiteY11" fmla="*/ 148177 h 273952"/>
                    <a:gd name="connsiteX12" fmla="*/ 0 w 171495"/>
                    <a:gd name="connsiteY12" fmla="*/ 148177 h 273952"/>
                    <a:gd name="connsiteX13" fmla="*/ 101539 w 171495"/>
                    <a:gd name="connsiteY13" fmla="*/ 273953 h 273952"/>
                    <a:gd name="connsiteX14" fmla="*/ 142118 w 171495"/>
                    <a:gd name="connsiteY14" fmla="*/ 273953 h 273952"/>
                    <a:gd name="connsiteX15" fmla="*/ 53615 w 171495"/>
                    <a:gd name="connsiteY15" fmla="*/ 164335 h 273952"/>
                    <a:gd name="connsiteX16" fmla="*/ 130366 w 171495"/>
                    <a:gd name="connsiteY16" fmla="*/ 86850 h 273952"/>
                    <a:gd name="connsiteX17" fmla="*/ 157358 w 171495"/>
                    <a:gd name="connsiteY17" fmla="*/ 86850 h 273952"/>
                    <a:gd name="connsiteX18" fmla="*/ 171312 w 171495"/>
                    <a:gd name="connsiteY18" fmla="*/ 57839 h 273952"/>
                    <a:gd name="connsiteX19" fmla="*/ 126143 w 171495"/>
                    <a:gd name="connsiteY19" fmla="*/ 57839 h 273952"/>
                    <a:gd name="connsiteX20" fmla="*/ 106680 w 171495"/>
                    <a:gd name="connsiteY20" fmla="*/ 28828 h 27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1495" h="273952">
                      <a:moveTo>
                        <a:pt x="106864" y="29011"/>
                      </a:moveTo>
                      <a:lnTo>
                        <a:pt x="157541" y="29011"/>
                      </a:lnTo>
                      <a:lnTo>
                        <a:pt x="171496" y="0"/>
                      </a:lnTo>
                      <a:lnTo>
                        <a:pt x="24972" y="0"/>
                      </a:lnTo>
                      <a:lnTo>
                        <a:pt x="11017" y="29011"/>
                      </a:lnTo>
                      <a:lnTo>
                        <a:pt x="65367" y="29011"/>
                      </a:lnTo>
                      <a:cubicBezTo>
                        <a:pt x="77485" y="36906"/>
                        <a:pt x="86850" y="46822"/>
                        <a:pt x="92358" y="58022"/>
                      </a:cubicBezTo>
                      <a:lnTo>
                        <a:pt x="24972" y="58022"/>
                      </a:lnTo>
                      <a:lnTo>
                        <a:pt x="11017" y="87033"/>
                      </a:lnTo>
                      <a:lnTo>
                        <a:pt x="97499" y="87033"/>
                      </a:lnTo>
                      <a:cubicBezTo>
                        <a:pt x="93276" y="119166"/>
                        <a:pt x="52697" y="143036"/>
                        <a:pt x="551" y="148177"/>
                      </a:cubicBezTo>
                      <a:cubicBezTo>
                        <a:pt x="551" y="148177"/>
                        <a:pt x="551" y="148177"/>
                        <a:pt x="551" y="148177"/>
                      </a:cubicBezTo>
                      <a:lnTo>
                        <a:pt x="0" y="148177"/>
                      </a:lnTo>
                      <a:lnTo>
                        <a:pt x="101539" y="273953"/>
                      </a:lnTo>
                      <a:lnTo>
                        <a:pt x="142118" y="273953"/>
                      </a:lnTo>
                      <a:lnTo>
                        <a:pt x="53615" y="164335"/>
                      </a:lnTo>
                      <a:cubicBezTo>
                        <a:pt x="96765" y="150564"/>
                        <a:pt x="127245" y="121369"/>
                        <a:pt x="130366" y="86850"/>
                      </a:cubicBezTo>
                      <a:lnTo>
                        <a:pt x="157358" y="86850"/>
                      </a:lnTo>
                      <a:lnTo>
                        <a:pt x="171312" y="57839"/>
                      </a:lnTo>
                      <a:lnTo>
                        <a:pt x="126143" y="57839"/>
                      </a:lnTo>
                      <a:cubicBezTo>
                        <a:pt x="122104" y="47373"/>
                        <a:pt x="115494" y="37457"/>
                        <a:pt x="106680" y="28828"/>
                      </a:cubicBezTo>
                      <a:close/>
                    </a:path>
                  </a:pathLst>
                </a:custGeom>
                <a:solidFill>
                  <a:srgbClr val="FFD345"/>
                </a:solidFill>
                <a:ln w="18361" cap="flat">
                  <a:noFill/>
                  <a:prstDash val="solid"/>
                  <a:miter/>
                </a:ln>
              </p:spPr>
              <p:txBody>
                <a:bodyPr rtlCol="0" anchor="ctr"/>
                <a:lstStyle/>
                <a:p>
                  <a:endParaRPr lang="en-US" sz="1800"/>
                </a:p>
              </p:txBody>
            </p:sp>
          </p:grpSp>
        </p:grpSp>
        <p:sp>
          <p:nvSpPr>
            <p:cNvPr id="10" name="Freeform: Shape 9">
              <a:extLst>
                <a:ext uri="{FF2B5EF4-FFF2-40B4-BE49-F238E27FC236}">
                  <a16:creationId xmlns:a16="http://schemas.microsoft.com/office/drawing/2014/main" id="{B73EDB85-A8D1-8818-559E-15F7821CA513}"/>
                </a:ext>
              </a:extLst>
            </p:cNvPr>
            <p:cNvSpPr/>
            <p:nvPr/>
          </p:nvSpPr>
          <p:spPr>
            <a:xfrm>
              <a:off x="2877597" y="980735"/>
              <a:ext cx="395680" cy="1122502"/>
            </a:xfrm>
            <a:custGeom>
              <a:avLst/>
              <a:gdLst>
                <a:gd name="connsiteX0" fmla="*/ 0 w 524586"/>
                <a:gd name="connsiteY0" fmla="*/ 0 h 1488194"/>
                <a:gd name="connsiteX1" fmla="*/ 524587 w 524586"/>
                <a:gd name="connsiteY1" fmla="*/ 0 h 1488194"/>
                <a:gd name="connsiteX2" fmla="*/ 524587 w 524586"/>
                <a:gd name="connsiteY2" fmla="*/ 1488195 h 1488194"/>
                <a:gd name="connsiteX3" fmla="*/ 0 w 524586"/>
                <a:gd name="connsiteY3" fmla="*/ 1488195 h 1488194"/>
              </a:gdLst>
              <a:ahLst/>
              <a:cxnLst>
                <a:cxn ang="0">
                  <a:pos x="connsiteX0" y="connsiteY0"/>
                </a:cxn>
                <a:cxn ang="0">
                  <a:pos x="connsiteX1" y="connsiteY1"/>
                </a:cxn>
                <a:cxn ang="0">
                  <a:pos x="connsiteX2" y="connsiteY2"/>
                </a:cxn>
                <a:cxn ang="0">
                  <a:pos x="connsiteX3" y="connsiteY3"/>
                </a:cxn>
              </a:cxnLst>
              <a:rect l="l" t="t" r="r" b="b"/>
              <a:pathLst>
                <a:path w="524586" h="1488194">
                  <a:moveTo>
                    <a:pt x="0" y="0"/>
                  </a:moveTo>
                  <a:lnTo>
                    <a:pt x="524587" y="0"/>
                  </a:lnTo>
                  <a:lnTo>
                    <a:pt x="524587" y="1488195"/>
                  </a:lnTo>
                  <a:lnTo>
                    <a:pt x="0" y="1488195"/>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11" name="Graphic 1049">
              <a:extLst>
                <a:ext uri="{FF2B5EF4-FFF2-40B4-BE49-F238E27FC236}">
                  <a16:creationId xmlns:a16="http://schemas.microsoft.com/office/drawing/2014/main" id="{4A5E4124-794D-8196-2DFB-2D3AC180BC55}"/>
                </a:ext>
              </a:extLst>
            </p:cNvPr>
            <p:cNvGrpSpPr/>
            <p:nvPr/>
          </p:nvGrpSpPr>
          <p:grpSpPr>
            <a:xfrm>
              <a:off x="2865548" y="1707557"/>
              <a:ext cx="418393" cy="765323"/>
              <a:chOff x="2762479" y="2638171"/>
              <a:chExt cx="554699" cy="1014653"/>
            </a:xfrm>
          </p:grpSpPr>
          <p:sp>
            <p:nvSpPr>
              <p:cNvPr id="365" name="Freeform: Shape 364">
                <a:extLst>
                  <a:ext uri="{FF2B5EF4-FFF2-40B4-BE49-F238E27FC236}">
                    <a16:creationId xmlns:a16="http://schemas.microsoft.com/office/drawing/2014/main" id="{7AD22C6F-921A-6BD9-4E81-2DEEDB1B1B96}"/>
                  </a:ext>
                </a:extLst>
              </p:cNvPr>
              <p:cNvSpPr/>
              <p:nvPr/>
            </p:nvSpPr>
            <p:spPr>
              <a:xfrm>
                <a:off x="2865303" y="2638171"/>
                <a:ext cx="237597" cy="207668"/>
              </a:xfrm>
              <a:custGeom>
                <a:avLst/>
                <a:gdLst>
                  <a:gd name="connsiteX0" fmla="*/ 184 w 237597"/>
                  <a:gd name="connsiteY0" fmla="*/ 207668 h 207668"/>
                  <a:gd name="connsiteX1" fmla="*/ 172781 w 237597"/>
                  <a:gd name="connsiteY1" fmla="*/ 0 h 207668"/>
                  <a:gd name="connsiteX2" fmla="*/ 237597 w 237597"/>
                  <a:gd name="connsiteY2" fmla="*/ 0 h 207668"/>
                  <a:gd name="connsiteX3" fmla="*/ 237597 w 237597"/>
                  <a:gd name="connsiteY3" fmla="*/ 207668 h 207668"/>
                  <a:gd name="connsiteX4" fmla="*/ 0 w 237597"/>
                  <a:gd name="connsiteY4" fmla="*/ 207668 h 207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597" h="207668">
                    <a:moveTo>
                      <a:pt x="184" y="207668"/>
                    </a:moveTo>
                    <a:cubicBezTo>
                      <a:pt x="39110" y="81892"/>
                      <a:pt x="101906" y="0"/>
                      <a:pt x="172781" y="0"/>
                    </a:cubicBezTo>
                    <a:lnTo>
                      <a:pt x="237597" y="0"/>
                    </a:lnTo>
                    <a:lnTo>
                      <a:pt x="237597" y="207668"/>
                    </a:lnTo>
                    <a:lnTo>
                      <a:pt x="0" y="207668"/>
                    </a:lnTo>
                    <a:close/>
                  </a:path>
                </a:pathLst>
              </a:custGeom>
              <a:solidFill>
                <a:srgbClr val="CF9E00"/>
              </a:solidFill>
              <a:ln w="18361" cap="flat">
                <a:noFill/>
                <a:prstDash val="solid"/>
                <a:miter/>
              </a:ln>
            </p:spPr>
            <p:txBody>
              <a:bodyPr rtlCol="0" anchor="ctr"/>
              <a:lstStyle/>
              <a:p>
                <a:endParaRPr lang="en-US" sz="1800"/>
              </a:p>
            </p:txBody>
          </p:sp>
          <p:grpSp>
            <p:nvGrpSpPr>
              <p:cNvPr id="366" name="Graphic 1049">
                <a:extLst>
                  <a:ext uri="{FF2B5EF4-FFF2-40B4-BE49-F238E27FC236}">
                    <a16:creationId xmlns:a16="http://schemas.microsoft.com/office/drawing/2014/main" id="{615C29AC-EF09-609E-3AA8-9153DF8991BA}"/>
                  </a:ext>
                </a:extLst>
              </p:cNvPr>
              <p:cNvGrpSpPr/>
              <p:nvPr/>
            </p:nvGrpSpPr>
            <p:grpSpPr>
              <a:xfrm>
                <a:off x="2762479" y="2638171"/>
                <a:ext cx="340421" cy="1014653"/>
                <a:chOff x="2762479" y="2638171"/>
                <a:chExt cx="340421" cy="1014653"/>
              </a:xfrm>
            </p:grpSpPr>
            <p:sp>
              <p:nvSpPr>
                <p:cNvPr id="377" name="Freeform: Shape 376">
                  <a:extLst>
                    <a:ext uri="{FF2B5EF4-FFF2-40B4-BE49-F238E27FC236}">
                      <a16:creationId xmlns:a16="http://schemas.microsoft.com/office/drawing/2014/main" id="{B231A5F6-DAD8-D7CC-E45C-44B3CA3D6144}"/>
                    </a:ext>
                  </a:extLst>
                </p:cNvPr>
                <p:cNvSpPr/>
                <p:nvPr/>
              </p:nvSpPr>
              <p:spPr>
                <a:xfrm>
                  <a:off x="2762479" y="2638171"/>
                  <a:ext cx="340421" cy="1014653"/>
                </a:xfrm>
                <a:custGeom>
                  <a:avLst/>
                  <a:gdLst>
                    <a:gd name="connsiteX0" fmla="*/ 340421 w 340421"/>
                    <a:gd name="connsiteY0" fmla="*/ 1014653 h 1014653"/>
                    <a:gd name="connsiteX1" fmla="*/ 214095 w 340421"/>
                    <a:gd name="connsiteY1" fmla="*/ 1014653 h 1014653"/>
                    <a:gd name="connsiteX2" fmla="*/ 0 w 340421"/>
                    <a:gd name="connsiteY2" fmla="*/ 507327 h 1014653"/>
                    <a:gd name="connsiteX3" fmla="*/ 214095 w 340421"/>
                    <a:gd name="connsiteY3" fmla="*/ 0 h 1014653"/>
                    <a:gd name="connsiteX4" fmla="*/ 340421 w 340421"/>
                    <a:gd name="connsiteY4" fmla="*/ 0 h 1014653"/>
                    <a:gd name="connsiteX5" fmla="*/ 340421 w 340421"/>
                    <a:gd name="connsiteY5" fmla="*/ 1014653 h 101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421" h="1014653">
                      <a:moveTo>
                        <a:pt x="340421" y="1014653"/>
                      </a:moveTo>
                      <a:lnTo>
                        <a:pt x="214095" y="1014653"/>
                      </a:lnTo>
                      <a:cubicBezTo>
                        <a:pt x="95847" y="1014653"/>
                        <a:pt x="0" y="787522"/>
                        <a:pt x="0" y="507327"/>
                      </a:cubicBezTo>
                      <a:cubicBezTo>
                        <a:pt x="0" y="227131"/>
                        <a:pt x="95847" y="0"/>
                        <a:pt x="214095" y="0"/>
                      </a:cubicBezTo>
                      <a:lnTo>
                        <a:pt x="340421" y="0"/>
                      </a:lnTo>
                      <a:lnTo>
                        <a:pt x="340421" y="1014653"/>
                      </a:lnTo>
                      <a:close/>
                    </a:path>
                  </a:pathLst>
                </a:custGeom>
                <a:solidFill>
                  <a:srgbClr val="CF9E00"/>
                </a:solidFill>
                <a:ln w="18361"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9C1AF25A-E55E-222F-A6EA-F710E22C3BE3}"/>
                    </a:ext>
                  </a:extLst>
                </p:cNvPr>
                <p:cNvSpPr/>
                <p:nvPr/>
              </p:nvSpPr>
              <p:spPr>
                <a:xfrm>
                  <a:off x="2763948" y="2845655"/>
                  <a:ext cx="338952" cy="242003"/>
                </a:xfrm>
                <a:custGeom>
                  <a:avLst/>
                  <a:gdLst>
                    <a:gd name="connsiteX0" fmla="*/ 0 w 338952"/>
                    <a:gd name="connsiteY0" fmla="*/ 242004 h 242003"/>
                    <a:gd name="connsiteX1" fmla="*/ 40028 w 338952"/>
                    <a:gd name="connsiteY1" fmla="*/ 0 h 242003"/>
                    <a:gd name="connsiteX2" fmla="*/ 338952 w 338952"/>
                    <a:gd name="connsiteY2" fmla="*/ 0 h 242003"/>
                    <a:gd name="connsiteX3" fmla="*/ 338952 w 338952"/>
                    <a:gd name="connsiteY3" fmla="*/ 242004 h 242003"/>
                    <a:gd name="connsiteX4" fmla="*/ 0 w 338952"/>
                    <a:gd name="connsiteY4" fmla="*/ 242004 h 242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952" h="242003">
                      <a:moveTo>
                        <a:pt x="0" y="242004"/>
                      </a:moveTo>
                      <a:cubicBezTo>
                        <a:pt x="4223" y="152033"/>
                        <a:pt x="18545" y="69406"/>
                        <a:pt x="40028" y="0"/>
                      </a:cubicBezTo>
                      <a:lnTo>
                        <a:pt x="338952" y="0"/>
                      </a:lnTo>
                      <a:lnTo>
                        <a:pt x="338952" y="242004"/>
                      </a:lnTo>
                      <a:lnTo>
                        <a:pt x="0" y="242004"/>
                      </a:lnTo>
                      <a:close/>
                    </a:path>
                  </a:pathLst>
                </a:custGeom>
                <a:solidFill>
                  <a:srgbClr val="E3B726"/>
                </a:solidFill>
                <a:ln w="18361" cap="flat">
                  <a:noFill/>
                  <a:prstDash val="solid"/>
                  <a:miter/>
                </a:ln>
              </p:spPr>
              <p:txBody>
                <a:bodyPr rtlCol="0" anchor="ctr"/>
                <a:lstStyle/>
                <a:p>
                  <a:endParaRPr lang="en-US" sz="1800"/>
                </a:p>
              </p:txBody>
            </p:sp>
          </p:grpSp>
          <p:grpSp>
            <p:nvGrpSpPr>
              <p:cNvPr id="367" name="Graphic 1049">
                <a:extLst>
                  <a:ext uri="{FF2B5EF4-FFF2-40B4-BE49-F238E27FC236}">
                    <a16:creationId xmlns:a16="http://schemas.microsoft.com/office/drawing/2014/main" id="{DF278534-5F51-DA37-CA02-64A5DC0ED73A}"/>
                  </a:ext>
                </a:extLst>
              </p:cNvPr>
              <p:cNvGrpSpPr/>
              <p:nvPr/>
            </p:nvGrpSpPr>
            <p:grpSpPr>
              <a:xfrm>
                <a:off x="2888989" y="2638171"/>
                <a:ext cx="428189" cy="1014653"/>
                <a:chOff x="2888989" y="2638171"/>
                <a:chExt cx="428189" cy="1014653"/>
              </a:xfrm>
            </p:grpSpPr>
            <p:sp>
              <p:nvSpPr>
                <p:cNvPr id="368" name="Freeform: Shape 367">
                  <a:extLst>
                    <a:ext uri="{FF2B5EF4-FFF2-40B4-BE49-F238E27FC236}">
                      <a16:creationId xmlns:a16="http://schemas.microsoft.com/office/drawing/2014/main" id="{31557398-6B5E-2CBF-D9B7-F15EE2D0145D}"/>
                    </a:ext>
                  </a:extLst>
                </p:cNvPr>
                <p:cNvSpPr/>
                <p:nvPr/>
              </p:nvSpPr>
              <p:spPr>
                <a:xfrm>
                  <a:off x="2888989" y="2638171"/>
                  <a:ext cx="428189" cy="1014653"/>
                </a:xfrm>
                <a:custGeom>
                  <a:avLst/>
                  <a:gdLst>
                    <a:gd name="connsiteX0" fmla="*/ 0 w 428189"/>
                    <a:gd name="connsiteY0" fmla="*/ 507327 h 1014653"/>
                    <a:gd name="connsiteX1" fmla="*/ 214095 w 428189"/>
                    <a:gd name="connsiteY1" fmla="*/ 0 h 1014653"/>
                    <a:gd name="connsiteX2" fmla="*/ 428189 w 428189"/>
                    <a:gd name="connsiteY2" fmla="*/ 507327 h 1014653"/>
                    <a:gd name="connsiteX3" fmla="*/ 214095 w 428189"/>
                    <a:gd name="connsiteY3" fmla="*/ 1014653 h 1014653"/>
                    <a:gd name="connsiteX4" fmla="*/ 0 w 428189"/>
                    <a:gd name="connsiteY4" fmla="*/ 507327 h 1014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189" h="1014653">
                      <a:moveTo>
                        <a:pt x="0" y="507327"/>
                      </a:moveTo>
                      <a:cubicBezTo>
                        <a:pt x="0" y="227131"/>
                        <a:pt x="95847" y="0"/>
                        <a:pt x="214095" y="0"/>
                      </a:cubicBezTo>
                      <a:cubicBezTo>
                        <a:pt x="332342" y="0"/>
                        <a:pt x="428189" y="227131"/>
                        <a:pt x="428189" y="507327"/>
                      </a:cubicBezTo>
                      <a:cubicBezTo>
                        <a:pt x="428189" y="787522"/>
                        <a:pt x="332342" y="1014653"/>
                        <a:pt x="214095" y="1014653"/>
                      </a:cubicBezTo>
                      <a:cubicBezTo>
                        <a:pt x="95847" y="1014653"/>
                        <a:pt x="0" y="787522"/>
                        <a:pt x="0" y="507327"/>
                      </a:cubicBezTo>
                      <a:close/>
                    </a:path>
                  </a:pathLst>
                </a:custGeom>
                <a:solidFill>
                  <a:srgbClr val="FFD345"/>
                </a:solidFill>
                <a:ln w="18361" cap="flat">
                  <a:noFill/>
                  <a:prstDash val="solid"/>
                  <a:miter/>
                </a:ln>
              </p:spPr>
              <p:txBody>
                <a:bodyPr rtlCol="0" anchor="ctr"/>
                <a:lstStyle/>
                <a:p>
                  <a:endParaRPr lang="en-US" sz="1800"/>
                </a:p>
              </p:txBody>
            </p:sp>
            <p:grpSp>
              <p:nvGrpSpPr>
                <p:cNvPr id="369" name="Graphic 1049">
                  <a:extLst>
                    <a:ext uri="{FF2B5EF4-FFF2-40B4-BE49-F238E27FC236}">
                      <a16:creationId xmlns:a16="http://schemas.microsoft.com/office/drawing/2014/main" id="{F4213867-99A6-B493-C39E-2622038DFC14}"/>
                    </a:ext>
                  </a:extLst>
                </p:cNvPr>
                <p:cNvGrpSpPr/>
                <p:nvPr/>
              </p:nvGrpSpPr>
              <p:grpSpPr>
                <a:xfrm>
                  <a:off x="2951051" y="2785613"/>
                  <a:ext cx="303881" cy="719401"/>
                  <a:chOff x="2951051" y="2785613"/>
                  <a:chExt cx="303881" cy="719401"/>
                </a:xfrm>
              </p:grpSpPr>
              <p:sp>
                <p:nvSpPr>
                  <p:cNvPr id="375" name="Freeform: Shape 374">
                    <a:extLst>
                      <a:ext uri="{FF2B5EF4-FFF2-40B4-BE49-F238E27FC236}">
                        <a16:creationId xmlns:a16="http://schemas.microsoft.com/office/drawing/2014/main" id="{2DE86B77-3B93-F92D-4A5E-906DB608CAAD}"/>
                      </a:ext>
                    </a:extLst>
                  </p:cNvPr>
                  <p:cNvSpPr/>
                  <p:nvPr/>
                </p:nvSpPr>
                <p:spPr>
                  <a:xfrm>
                    <a:off x="2951051" y="2785980"/>
                    <a:ext cx="303331" cy="719034"/>
                  </a:xfrm>
                  <a:custGeom>
                    <a:avLst/>
                    <a:gdLst>
                      <a:gd name="connsiteX0" fmla="*/ 0 w 303331"/>
                      <a:gd name="connsiteY0" fmla="*/ 359517 h 719034"/>
                      <a:gd name="connsiteX1" fmla="*/ 151665 w 303331"/>
                      <a:gd name="connsiteY1" fmla="*/ 0 h 719034"/>
                      <a:gd name="connsiteX2" fmla="*/ 303331 w 303331"/>
                      <a:gd name="connsiteY2" fmla="*/ 359517 h 719034"/>
                      <a:gd name="connsiteX3" fmla="*/ 151665 w 303331"/>
                      <a:gd name="connsiteY3" fmla="*/ 719034 h 719034"/>
                      <a:gd name="connsiteX4" fmla="*/ 0 w 303331"/>
                      <a:gd name="connsiteY4" fmla="*/ 359517 h 719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331" h="719034">
                        <a:moveTo>
                          <a:pt x="0" y="359517"/>
                        </a:moveTo>
                        <a:cubicBezTo>
                          <a:pt x="0" y="161030"/>
                          <a:pt x="67937" y="0"/>
                          <a:pt x="151665" y="0"/>
                        </a:cubicBezTo>
                        <a:cubicBezTo>
                          <a:pt x="235394" y="0"/>
                          <a:pt x="303331" y="161030"/>
                          <a:pt x="303331" y="359517"/>
                        </a:cubicBezTo>
                        <a:cubicBezTo>
                          <a:pt x="303331" y="558004"/>
                          <a:pt x="235394" y="719034"/>
                          <a:pt x="151665" y="719034"/>
                        </a:cubicBezTo>
                        <a:cubicBezTo>
                          <a:pt x="67937" y="719034"/>
                          <a:pt x="0" y="558004"/>
                          <a:pt x="0" y="359517"/>
                        </a:cubicBezTo>
                        <a:close/>
                      </a:path>
                    </a:pathLst>
                  </a:custGeom>
                  <a:solidFill>
                    <a:srgbClr val="E1B21B"/>
                  </a:solidFill>
                  <a:ln w="18361"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41A34E88-973F-B26C-B0E9-F3456A8D7146}"/>
                      </a:ext>
                    </a:extLst>
                  </p:cNvPr>
                  <p:cNvSpPr/>
                  <p:nvPr/>
                </p:nvSpPr>
                <p:spPr>
                  <a:xfrm>
                    <a:off x="2951602" y="2785613"/>
                    <a:ext cx="303331" cy="719033"/>
                  </a:xfrm>
                  <a:custGeom>
                    <a:avLst/>
                    <a:gdLst>
                      <a:gd name="connsiteX0" fmla="*/ 0 w 303331"/>
                      <a:gd name="connsiteY0" fmla="*/ 359517 h 719033"/>
                      <a:gd name="connsiteX1" fmla="*/ 151665 w 303331"/>
                      <a:gd name="connsiteY1" fmla="*/ 0 h 719033"/>
                      <a:gd name="connsiteX2" fmla="*/ 303331 w 303331"/>
                      <a:gd name="connsiteY2" fmla="*/ 359517 h 719033"/>
                      <a:gd name="connsiteX3" fmla="*/ 151665 w 303331"/>
                      <a:gd name="connsiteY3" fmla="*/ 719034 h 719033"/>
                      <a:gd name="connsiteX4" fmla="*/ 0 w 303331"/>
                      <a:gd name="connsiteY4" fmla="*/ 359517 h 719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331" h="719033">
                        <a:moveTo>
                          <a:pt x="0" y="359517"/>
                        </a:moveTo>
                        <a:cubicBezTo>
                          <a:pt x="0" y="161030"/>
                          <a:pt x="67937" y="0"/>
                          <a:pt x="151665" y="0"/>
                        </a:cubicBezTo>
                        <a:cubicBezTo>
                          <a:pt x="235394" y="0"/>
                          <a:pt x="303331" y="161030"/>
                          <a:pt x="303331" y="359517"/>
                        </a:cubicBezTo>
                        <a:cubicBezTo>
                          <a:pt x="303331" y="558004"/>
                          <a:pt x="235394" y="719034"/>
                          <a:pt x="151665" y="719034"/>
                        </a:cubicBezTo>
                        <a:cubicBezTo>
                          <a:pt x="67937" y="719034"/>
                          <a:pt x="0" y="558004"/>
                          <a:pt x="0" y="359517"/>
                        </a:cubicBezTo>
                        <a:close/>
                      </a:path>
                    </a:pathLst>
                  </a:custGeom>
                  <a:solidFill>
                    <a:srgbClr val="E1AC00"/>
                  </a:solidFill>
                  <a:ln w="18361" cap="flat">
                    <a:noFill/>
                    <a:prstDash val="solid"/>
                    <a:miter/>
                  </a:ln>
                </p:spPr>
                <p:txBody>
                  <a:bodyPr rtlCol="0" anchor="ctr"/>
                  <a:lstStyle/>
                  <a:p>
                    <a:endParaRPr lang="en-US" sz="1800"/>
                  </a:p>
                </p:txBody>
              </p:sp>
            </p:grpSp>
            <p:grpSp>
              <p:nvGrpSpPr>
                <p:cNvPr id="370" name="Graphic 1049">
                  <a:extLst>
                    <a:ext uri="{FF2B5EF4-FFF2-40B4-BE49-F238E27FC236}">
                      <a16:creationId xmlns:a16="http://schemas.microsoft.com/office/drawing/2014/main" id="{3C4BCA99-3827-3D43-2F14-FCCCA5613C5A}"/>
                    </a:ext>
                  </a:extLst>
                </p:cNvPr>
                <p:cNvGrpSpPr/>
                <p:nvPr/>
              </p:nvGrpSpPr>
              <p:grpSpPr>
                <a:xfrm>
                  <a:off x="2941320" y="2661490"/>
                  <a:ext cx="65734" cy="155704"/>
                  <a:chOff x="2941320" y="2661490"/>
                  <a:chExt cx="65734" cy="155704"/>
                </a:xfrm>
                <a:solidFill>
                  <a:srgbClr val="FFFFFF"/>
                </a:solidFill>
              </p:grpSpPr>
              <p:sp>
                <p:nvSpPr>
                  <p:cNvPr id="373" name="Freeform: Shape 372">
                    <a:extLst>
                      <a:ext uri="{FF2B5EF4-FFF2-40B4-BE49-F238E27FC236}">
                        <a16:creationId xmlns:a16="http://schemas.microsoft.com/office/drawing/2014/main" id="{E6A4169F-0210-4ADE-D08E-4F8414AA10AF}"/>
                      </a:ext>
                    </a:extLst>
                  </p:cNvPr>
                  <p:cNvSpPr/>
                  <p:nvPr/>
                </p:nvSpPr>
                <p:spPr>
                  <a:xfrm>
                    <a:off x="2941320" y="2727040"/>
                    <a:ext cx="65734" cy="24236"/>
                  </a:xfrm>
                  <a:custGeom>
                    <a:avLst/>
                    <a:gdLst>
                      <a:gd name="connsiteX0" fmla="*/ 65734 w 65734"/>
                      <a:gd name="connsiteY0" fmla="*/ 12118 h 24236"/>
                      <a:gd name="connsiteX1" fmla="*/ 32867 w 65734"/>
                      <a:gd name="connsiteY1" fmla="*/ 24237 h 24236"/>
                      <a:gd name="connsiteX2" fmla="*/ 0 w 65734"/>
                      <a:gd name="connsiteY2" fmla="*/ 12118 h 24236"/>
                      <a:gd name="connsiteX3" fmla="*/ 32867 w 65734"/>
                      <a:gd name="connsiteY3" fmla="*/ 0 h 24236"/>
                      <a:gd name="connsiteX4" fmla="*/ 65734 w 65734"/>
                      <a:gd name="connsiteY4" fmla="*/ 12118 h 2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34" h="24236">
                        <a:moveTo>
                          <a:pt x="65734" y="12118"/>
                        </a:moveTo>
                        <a:cubicBezTo>
                          <a:pt x="65734" y="12118"/>
                          <a:pt x="51045" y="24237"/>
                          <a:pt x="32867" y="24237"/>
                        </a:cubicBezTo>
                        <a:cubicBezTo>
                          <a:pt x="14689" y="24237"/>
                          <a:pt x="0" y="12118"/>
                          <a:pt x="0" y="12118"/>
                        </a:cubicBezTo>
                        <a:cubicBezTo>
                          <a:pt x="0" y="12118"/>
                          <a:pt x="14689" y="0"/>
                          <a:pt x="32867" y="0"/>
                        </a:cubicBezTo>
                        <a:cubicBezTo>
                          <a:pt x="51045" y="0"/>
                          <a:pt x="65734" y="12118"/>
                          <a:pt x="65734" y="12118"/>
                        </a:cubicBezTo>
                        <a:close/>
                      </a:path>
                    </a:pathLst>
                  </a:custGeom>
                  <a:solidFill>
                    <a:srgbClr val="FFFFFF"/>
                  </a:solidFill>
                  <a:ln w="18361"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0FFB3C48-91AF-56E1-D6EC-85B5470D3DD2}"/>
                      </a:ext>
                    </a:extLst>
                  </p:cNvPr>
                  <p:cNvSpPr/>
                  <p:nvPr/>
                </p:nvSpPr>
                <p:spPr>
                  <a:xfrm>
                    <a:off x="2969045" y="2661490"/>
                    <a:ext cx="10282" cy="155704"/>
                  </a:xfrm>
                  <a:custGeom>
                    <a:avLst/>
                    <a:gdLst>
                      <a:gd name="connsiteX0" fmla="*/ 5141 w 10282"/>
                      <a:gd name="connsiteY0" fmla="*/ 0 h 155704"/>
                      <a:gd name="connsiteX1" fmla="*/ 10282 w 10282"/>
                      <a:gd name="connsiteY1" fmla="*/ 77853 h 155704"/>
                      <a:gd name="connsiteX2" fmla="*/ 5141 w 10282"/>
                      <a:gd name="connsiteY2" fmla="*/ 155705 h 155704"/>
                      <a:gd name="connsiteX3" fmla="*/ 0 w 10282"/>
                      <a:gd name="connsiteY3" fmla="*/ 77853 h 155704"/>
                      <a:gd name="connsiteX4" fmla="*/ 5141 w 10282"/>
                      <a:gd name="connsiteY4" fmla="*/ 0 h 155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2" h="155704">
                        <a:moveTo>
                          <a:pt x="5141" y="0"/>
                        </a:moveTo>
                        <a:cubicBezTo>
                          <a:pt x="5141" y="0"/>
                          <a:pt x="10282" y="34887"/>
                          <a:pt x="10282" y="77853"/>
                        </a:cubicBezTo>
                        <a:cubicBezTo>
                          <a:pt x="10282" y="120818"/>
                          <a:pt x="5141" y="155705"/>
                          <a:pt x="5141" y="155705"/>
                        </a:cubicBezTo>
                        <a:cubicBezTo>
                          <a:pt x="5141" y="155705"/>
                          <a:pt x="0" y="120818"/>
                          <a:pt x="0" y="77853"/>
                        </a:cubicBezTo>
                        <a:cubicBezTo>
                          <a:pt x="0" y="34887"/>
                          <a:pt x="5141" y="0"/>
                          <a:pt x="5141" y="0"/>
                        </a:cubicBezTo>
                        <a:close/>
                      </a:path>
                    </a:pathLst>
                  </a:custGeom>
                  <a:solidFill>
                    <a:srgbClr val="FFFFFF"/>
                  </a:solidFill>
                  <a:ln w="18361" cap="flat">
                    <a:noFill/>
                    <a:prstDash val="solid"/>
                    <a:miter/>
                  </a:ln>
                </p:spPr>
                <p:txBody>
                  <a:bodyPr rtlCol="0" anchor="ctr"/>
                  <a:lstStyle/>
                  <a:p>
                    <a:endParaRPr lang="en-US" sz="1800"/>
                  </a:p>
                </p:txBody>
              </p:sp>
            </p:grpSp>
            <p:sp>
              <p:nvSpPr>
                <p:cNvPr id="371" name="Freeform: Shape 370">
                  <a:extLst>
                    <a:ext uri="{FF2B5EF4-FFF2-40B4-BE49-F238E27FC236}">
                      <a16:creationId xmlns:a16="http://schemas.microsoft.com/office/drawing/2014/main" id="{E5140750-1B9E-4C8A-0450-8122C0CA409B}"/>
                    </a:ext>
                  </a:extLst>
                </p:cNvPr>
                <p:cNvSpPr/>
                <p:nvPr/>
              </p:nvSpPr>
              <p:spPr>
                <a:xfrm>
                  <a:off x="3014215" y="2912858"/>
                  <a:ext cx="177922" cy="520730"/>
                </a:xfrm>
                <a:custGeom>
                  <a:avLst/>
                  <a:gdLst>
                    <a:gd name="connsiteX0" fmla="*/ 110719 w 177922"/>
                    <a:gd name="connsiteY0" fmla="*/ 68855 h 520730"/>
                    <a:gd name="connsiteX1" fmla="*/ 163233 w 177922"/>
                    <a:gd name="connsiteY1" fmla="*/ 68855 h 520730"/>
                    <a:gd name="connsiteX2" fmla="*/ 177739 w 177922"/>
                    <a:gd name="connsiteY2" fmla="*/ 15424 h 520730"/>
                    <a:gd name="connsiteX3" fmla="*/ 177739 w 177922"/>
                    <a:gd name="connsiteY3" fmla="*/ 0 h 520730"/>
                    <a:gd name="connsiteX4" fmla="*/ 11200 w 177922"/>
                    <a:gd name="connsiteY4" fmla="*/ 53432 h 520730"/>
                    <a:gd name="connsiteX5" fmla="*/ 11200 w 177922"/>
                    <a:gd name="connsiteY5" fmla="*/ 68855 h 520730"/>
                    <a:gd name="connsiteX6" fmla="*/ 67754 w 177922"/>
                    <a:gd name="connsiteY6" fmla="*/ 68855 h 520730"/>
                    <a:gd name="connsiteX7" fmla="*/ 95663 w 177922"/>
                    <a:gd name="connsiteY7" fmla="*/ 122287 h 520730"/>
                    <a:gd name="connsiteX8" fmla="*/ 25706 w 177922"/>
                    <a:gd name="connsiteY8" fmla="*/ 122287 h 520730"/>
                    <a:gd name="connsiteX9" fmla="*/ 11200 w 177922"/>
                    <a:gd name="connsiteY9" fmla="*/ 160295 h 520730"/>
                    <a:gd name="connsiteX10" fmla="*/ 11200 w 177922"/>
                    <a:gd name="connsiteY10" fmla="*/ 175719 h 520730"/>
                    <a:gd name="connsiteX11" fmla="*/ 100988 w 177922"/>
                    <a:gd name="connsiteY11" fmla="*/ 175719 h 520730"/>
                    <a:gd name="connsiteX12" fmla="*/ 0 w 177922"/>
                    <a:gd name="connsiteY12" fmla="*/ 273218 h 520730"/>
                    <a:gd name="connsiteX13" fmla="*/ 0 w 177922"/>
                    <a:gd name="connsiteY13" fmla="*/ 288642 h 520730"/>
                    <a:gd name="connsiteX14" fmla="*/ 105395 w 177922"/>
                    <a:gd name="connsiteY14" fmla="*/ 520730 h 520730"/>
                    <a:gd name="connsiteX15" fmla="*/ 147626 w 177922"/>
                    <a:gd name="connsiteY15" fmla="*/ 520730 h 520730"/>
                    <a:gd name="connsiteX16" fmla="*/ 147626 w 177922"/>
                    <a:gd name="connsiteY16" fmla="*/ 505307 h 520730"/>
                    <a:gd name="connsiteX17" fmla="*/ 55819 w 177922"/>
                    <a:gd name="connsiteY17" fmla="*/ 318387 h 520730"/>
                    <a:gd name="connsiteX18" fmla="*/ 135324 w 177922"/>
                    <a:gd name="connsiteY18" fmla="*/ 175535 h 520730"/>
                    <a:gd name="connsiteX19" fmla="*/ 163417 w 177922"/>
                    <a:gd name="connsiteY19" fmla="*/ 175535 h 520730"/>
                    <a:gd name="connsiteX20" fmla="*/ 177922 w 177922"/>
                    <a:gd name="connsiteY20" fmla="*/ 122103 h 520730"/>
                    <a:gd name="connsiteX21" fmla="*/ 177922 w 177922"/>
                    <a:gd name="connsiteY21" fmla="*/ 106680 h 520730"/>
                    <a:gd name="connsiteX22" fmla="*/ 131101 w 177922"/>
                    <a:gd name="connsiteY22" fmla="*/ 122103 h 520730"/>
                    <a:gd name="connsiteX23" fmla="*/ 110903 w 177922"/>
                    <a:gd name="connsiteY23" fmla="*/ 68672 h 52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7922" h="520730">
                      <a:moveTo>
                        <a:pt x="110719" y="68855"/>
                      </a:moveTo>
                      <a:lnTo>
                        <a:pt x="163233" y="68855"/>
                      </a:lnTo>
                      <a:lnTo>
                        <a:pt x="177739" y="15424"/>
                      </a:lnTo>
                      <a:lnTo>
                        <a:pt x="177739" y="0"/>
                      </a:lnTo>
                      <a:lnTo>
                        <a:pt x="11200" y="53432"/>
                      </a:lnTo>
                      <a:lnTo>
                        <a:pt x="11200" y="68855"/>
                      </a:lnTo>
                      <a:lnTo>
                        <a:pt x="67754" y="68855"/>
                      </a:lnTo>
                      <a:cubicBezTo>
                        <a:pt x="80239" y="83361"/>
                        <a:pt x="89971" y="101539"/>
                        <a:pt x="95663" y="122287"/>
                      </a:cubicBezTo>
                      <a:lnTo>
                        <a:pt x="25706" y="122287"/>
                      </a:lnTo>
                      <a:lnTo>
                        <a:pt x="11200" y="160295"/>
                      </a:lnTo>
                      <a:lnTo>
                        <a:pt x="11200" y="175719"/>
                      </a:lnTo>
                      <a:lnTo>
                        <a:pt x="100988" y="175719"/>
                      </a:lnTo>
                      <a:cubicBezTo>
                        <a:pt x="96581" y="234843"/>
                        <a:pt x="54166" y="264038"/>
                        <a:pt x="0" y="273218"/>
                      </a:cubicBezTo>
                      <a:lnTo>
                        <a:pt x="0" y="288642"/>
                      </a:lnTo>
                      <a:lnTo>
                        <a:pt x="105395" y="520730"/>
                      </a:lnTo>
                      <a:lnTo>
                        <a:pt x="147626" y="520730"/>
                      </a:lnTo>
                      <a:lnTo>
                        <a:pt x="147626" y="505307"/>
                      </a:lnTo>
                      <a:lnTo>
                        <a:pt x="55819" y="318387"/>
                      </a:lnTo>
                      <a:cubicBezTo>
                        <a:pt x="100621" y="292865"/>
                        <a:pt x="132202" y="239066"/>
                        <a:pt x="135324" y="175535"/>
                      </a:cubicBezTo>
                      <a:lnTo>
                        <a:pt x="163417" y="175535"/>
                      </a:lnTo>
                      <a:lnTo>
                        <a:pt x="177922" y="122103"/>
                      </a:lnTo>
                      <a:lnTo>
                        <a:pt x="177922" y="106680"/>
                      </a:lnTo>
                      <a:lnTo>
                        <a:pt x="131101" y="122103"/>
                      </a:lnTo>
                      <a:cubicBezTo>
                        <a:pt x="126878" y="102640"/>
                        <a:pt x="120084" y="84646"/>
                        <a:pt x="110903" y="68672"/>
                      </a:cubicBezTo>
                      <a:close/>
                    </a:path>
                  </a:pathLst>
                </a:custGeom>
                <a:solidFill>
                  <a:srgbClr val="AE8500"/>
                </a:solidFill>
                <a:ln w="18361"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AF4227BC-0DA1-DA1B-600B-7E00115097BF}"/>
                    </a:ext>
                  </a:extLst>
                </p:cNvPr>
                <p:cNvSpPr/>
                <p:nvPr/>
              </p:nvSpPr>
              <p:spPr>
                <a:xfrm>
                  <a:off x="3014031" y="2912858"/>
                  <a:ext cx="177922" cy="505306"/>
                </a:xfrm>
                <a:custGeom>
                  <a:avLst/>
                  <a:gdLst>
                    <a:gd name="connsiteX0" fmla="*/ 110903 w 177922"/>
                    <a:gd name="connsiteY0" fmla="*/ 53432 h 505306"/>
                    <a:gd name="connsiteX1" fmla="*/ 163417 w 177922"/>
                    <a:gd name="connsiteY1" fmla="*/ 53432 h 505306"/>
                    <a:gd name="connsiteX2" fmla="*/ 177922 w 177922"/>
                    <a:gd name="connsiteY2" fmla="*/ 0 h 505306"/>
                    <a:gd name="connsiteX3" fmla="*/ 25890 w 177922"/>
                    <a:gd name="connsiteY3" fmla="*/ 0 h 505306"/>
                    <a:gd name="connsiteX4" fmla="*/ 11384 w 177922"/>
                    <a:gd name="connsiteY4" fmla="*/ 53432 h 505306"/>
                    <a:gd name="connsiteX5" fmla="*/ 67938 w 177922"/>
                    <a:gd name="connsiteY5" fmla="*/ 53432 h 505306"/>
                    <a:gd name="connsiteX6" fmla="*/ 95847 w 177922"/>
                    <a:gd name="connsiteY6" fmla="*/ 106864 h 505306"/>
                    <a:gd name="connsiteX7" fmla="*/ 25890 w 177922"/>
                    <a:gd name="connsiteY7" fmla="*/ 106864 h 505306"/>
                    <a:gd name="connsiteX8" fmla="*/ 11384 w 177922"/>
                    <a:gd name="connsiteY8" fmla="*/ 160295 h 505306"/>
                    <a:gd name="connsiteX9" fmla="*/ 101172 w 177922"/>
                    <a:gd name="connsiteY9" fmla="*/ 160295 h 505306"/>
                    <a:gd name="connsiteX10" fmla="*/ 551 w 177922"/>
                    <a:gd name="connsiteY10" fmla="*/ 273035 h 505306"/>
                    <a:gd name="connsiteX11" fmla="*/ 551 w 177922"/>
                    <a:gd name="connsiteY11" fmla="*/ 273218 h 505306"/>
                    <a:gd name="connsiteX12" fmla="*/ 0 w 177922"/>
                    <a:gd name="connsiteY12" fmla="*/ 273218 h 505306"/>
                    <a:gd name="connsiteX13" fmla="*/ 105395 w 177922"/>
                    <a:gd name="connsiteY13" fmla="*/ 505307 h 505306"/>
                    <a:gd name="connsiteX14" fmla="*/ 147626 w 177922"/>
                    <a:gd name="connsiteY14" fmla="*/ 505307 h 505306"/>
                    <a:gd name="connsiteX15" fmla="*/ 55819 w 177922"/>
                    <a:gd name="connsiteY15" fmla="*/ 302964 h 505306"/>
                    <a:gd name="connsiteX16" fmla="*/ 135324 w 177922"/>
                    <a:gd name="connsiteY16" fmla="*/ 160112 h 505306"/>
                    <a:gd name="connsiteX17" fmla="*/ 163417 w 177922"/>
                    <a:gd name="connsiteY17" fmla="*/ 160112 h 505306"/>
                    <a:gd name="connsiteX18" fmla="*/ 177922 w 177922"/>
                    <a:gd name="connsiteY18" fmla="*/ 106680 h 505306"/>
                    <a:gd name="connsiteX19" fmla="*/ 131101 w 177922"/>
                    <a:gd name="connsiteY19" fmla="*/ 106680 h 505306"/>
                    <a:gd name="connsiteX20" fmla="*/ 110903 w 177922"/>
                    <a:gd name="connsiteY20" fmla="*/ 53248 h 50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22" h="505306">
                      <a:moveTo>
                        <a:pt x="110903" y="53432"/>
                      </a:moveTo>
                      <a:lnTo>
                        <a:pt x="163417" y="53432"/>
                      </a:lnTo>
                      <a:lnTo>
                        <a:pt x="177922" y="0"/>
                      </a:lnTo>
                      <a:lnTo>
                        <a:pt x="25890" y="0"/>
                      </a:lnTo>
                      <a:lnTo>
                        <a:pt x="11384" y="53432"/>
                      </a:lnTo>
                      <a:lnTo>
                        <a:pt x="67938" y="53432"/>
                      </a:lnTo>
                      <a:cubicBezTo>
                        <a:pt x="80423" y="67937"/>
                        <a:pt x="90155" y="86299"/>
                        <a:pt x="95847" y="106864"/>
                      </a:cubicBezTo>
                      <a:lnTo>
                        <a:pt x="25890" y="106864"/>
                      </a:lnTo>
                      <a:lnTo>
                        <a:pt x="11384" y="160295"/>
                      </a:lnTo>
                      <a:lnTo>
                        <a:pt x="101172" y="160295"/>
                      </a:lnTo>
                      <a:cubicBezTo>
                        <a:pt x="96765" y="219419"/>
                        <a:pt x="54717" y="263670"/>
                        <a:pt x="551" y="273035"/>
                      </a:cubicBezTo>
                      <a:cubicBezTo>
                        <a:pt x="551" y="273035"/>
                        <a:pt x="551" y="273035"/>
                        <a:pt x="551" y="273218"/>
                      </a:cubicBezTo>
                      <a:lnTo>
                        <a:pt x="0" y="273218"/>
                      </a:lnTo>
                      <a:lnTo>
                        <a:pt x="105395" y="505307"/>
                      </a:lnTo>
                      <a:lnTo>
                        <a:pt x="147626" y="505307"/>
                      </a:lnTo>
                      <a:lnTo>
                        <a:pt x="55819" y="302964"/>
                      </a:lnTo>
                      <a:cubicBezTo>
                        <a:pt x="100621" y="277441"/>
                        <a:pt x="132203" y="223642"/>
                        <a:pt x="135324" y="160112"/>
                      </a:cubicBezTo>
                      <a:lnTo>
                        <a:pt x="163417" y="160112"/>
                      </a:lnTo>
                      <a:lnTo>
                        <a:pt x="177922" y="106680"/>
                      </a:lnTo>
                      <a:lnTo>
                        <a:pt x="131101" y="106680"/>
                      </a:lnTo>
                      <a:cubicBezTo>
                        <a:pt x="126878" y="87217"/>
                        <a:pt x="120084" y="69223"/>
                        <a:pt x="110903" y="53248"/>
                      </a:cubicBezTo>
                      <a:close/>
                    </a:path>
                  </a:pathLst>
                </a:custGeom>
                <a:solidFill>
                  <a:srgbClr val="FFD345"/>
                </a:solidFill>
                <a:ln w="18361" cap="flat">
                  <a:noFill/>
                  <a:prstDash val="solid"/>
                  <a:miter/>
                </a:ln>
              </p:spPr>
              <p:txBody>
                <a:bodyPr rtlCol="0" anchor="ctr"/>
                <a:lstStyle/>
                <a:p>
                  <a:endParaRPr lang="en-US" sz="1800"/>
                </a:p>
              </p:txBody>
            </p:sp>
          </p:grpSp>
        </p:grpSp>
        <p:sp>
          <p:nvSpPr>
            <p:cNvPr id="12" name="Freeform: Shape 11">
              <a:extLst>
                <a:ext uri="{FF2B5EF4-FFF2-40B4-BE49-F238E27FC236}">
                  <a16:creationId xmlns:a16="http://schemas.microsoft.com/office/drawing/2014/main" id="{6DB21049-BB71-A2BD-BEA8-9F37DB671D87}"/>
                </a:ext>
              </a:extLst>
            </p:cNvPr>
            <p:cNvSpPr/>
            <p:nvPr/>
          </p:nvSpPr>
          <p:spPr>
            <a:xfrm>
              <a:off x="7408022" y="2807538"/>
              <a:ext cx="774049" cy="1222218"/>
            </a:xfrm>
            <a:custGeom>
              <a:avLst/>
              <a:gdLst>
                <a:gd name="connsiteX0" fmla="*/ 0 w 1026221"/>
                <a:gd name="connsiteY0" fmla="*/ 0 h 1620396"/>
                <a:gd name="connsiteX1" fmla="*/ 1026222 w 1026221"/>
                <a:gd name="connsiteY1" fmla="*/ 0 h 1620396"/>
                <a:gd name="connsiteX2" fmla="*/ 1026222 w 1026221"/>
                <a:gd name="connsiteY2" fmla="*/ 1620397 h 1620396"/>
                <a:gd name="connsiteX3" fmla="*/ 0 w 1026221"/>
                <a:gd name="connsiteY3" fmla="*/ 1620397 h 1620396"/>
              </a:gdLst>
              <a:ahLst/>
              <a:cxnLst>
                <a:cxn ang="0">
                  <a:pos x="connsiteX0" y="connsiteY0"/>
                </a:cxn>
                <a:cxn ang="0">
                  <a:pos x="connsiteX1" y="connsiteY1"/>
                </a:cxn>
                <a:cxn ang="0">
                  <a:pos x="connsiteX2" y="connsiteY2"/>
                </a:cxn>
                <a:cxn ang="0">
                  <a:pos x="connsiteX3" y="connsiteY3"/>
                </a:cxn>
              </a:cxnLst>
              <a:rect l="l" t="t" r="r" b="b"/>
              <a:pathLst>
                <a:path w="1026221" h="1620396">
                  <a:moveTo>
                    <a:pt x="0" y="0"/>
                  </a:moveTo>
                  <a:lnTo>
                    <a:pt x="1026222" y="0"/>
                  </a:lnTo>
                  <a:lnTo>
                    <a:pt x="1026222" y="1620397"/>
                  </a:lnTo>
                  <a:lnTo>
                    <a:pt x="0" y="1620397"/>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13" name="Graphic 1049">
              <a:extLst>
                <a:ext uri="{FF2B5EF4-FFF2-40B4-BE49-F238E27FC236}">
                  <a16:creationId xmlns:a16="http://schemas.microsoft.com/office/drawing/2014/main" id="{9682FCF7-8E81-7739-0B8B-DFB62725AAD7}"/>
                </a:ext>
              </a:extLst>
            </p:cNvPr>
            <p:cNvGrpSpPr/>
            <p:nvPr/>
          </p:nvGrpSpPr>
          <p:grpSpPr>
            <a:xfrm>
              <a:off x="7377414" y="3631306"/>
              <a:ext cx="835263" cy="835263"/>
              <a:chOff x="7507811" y="4819326"/>
              <a:chExt cx="1107378" cy="1107378"/>
            </a:xfrm>
          </p:grpSpPr>
          <p:sp>
            <p:nvSpPr>
              <p:cNvPr id="356" name="Freeform: Shape 355">
                <a:extLst>
                  <a:ext uri="{FF2B5EF4-FFF2-40B4-BE49-F238E27FC236}">
                    <a16:creationId xmlns:a16="http://schemas.microsoft.com/office/drawing/2014/main" id="{175DD72B-6424-13D5-9B63-C68D1B1AC0C4}"/>
                  </a:ext>
                </a:extLst>
              </p:cNvPr>
              <p:cNvSpPr/>
              <p:nvPr/>
            </p:nvSpPr>
            <p:spPr>
              <a:xfrm>
                <a:off x="7507811" y="4819326"/>
                <a:ext cx="1107378" cy="1107378"/>
              </a:xfrm>
              <a:custGeom>
                <a:avLst/>
                <a:gdLst>
                  <a:gd name="connsiteX0" fmla="*/ 0 w 1107378"/>
                  <a:gd name="connsiteY0" fmla="*/ 553597 h 1107378"/>
                  <a:gd name="connsiteX1" fmla="*/ 553781 w 1107378"/>
                  <a:gd name="connsiteY1" fmla="*/ 0 h 1107378"/>
                  <a:gd name="connsiteX2" fmla="*/ 1107379 w 1107378"/>
                  <a:gd name="connsiteY2" fmla="*/ 553597 h 1107378"/>
                  <a:gd name="connsiteX3" fmla="*/ 553781 w 1107378"/>
                  <a:gd name="connsiteY3" fmla="*/ 1107378 h 1107378"/>
                  <a:gd name="connsiteX4" fmla="*/ 0 w 1107378"/>
                  <a:gd name="connsiteY4" fmla="*/ 553597 h 110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378" h="1107378">
                    <a:moveTo>
                      <a:pt x="0" y="553597"/>
                    </a:moveTo>
                    <a:cubicBezTo>
                      <a:pt x="0" y="247879"/>
                      <a:pt x="247880" y="0"/>
                      <a:pt x="553781" y="0"/>
                    </a:cubicBezTo>
                    <a:cubicBezTo>
                      <a:pt x="859682" y="0"/>
                      <a:pt x="1107379" y="247879"/>
                      <a:pt x="1107379" y="553597"/>
                    </a:cubicBezTo>
                    <a:cubicBezTo>
                      <a:pt x="1107379" y="859315"/>
                      <a:pt x="859499" y="1107378"/>
                      <a:pt x="553781" y="1107378"/>
                    </a:cubicBezTo>
                    <a:cubicBezTo>
                      <a:pt x="248063" y="1107378"/>
                      <a:pt x="0" y="859499"/>
                      <a:pt x="0" y="553597"/>
                    </a:cubicBezTo>
                    <a:close/>
                  </a:path>
                </a:pathLst>
              </a:custGeom>
              <a:solidFill>
                <a:srgbClr val="FFD345"/>
              </a:solidFill>
              <a:ln w="18361" cap="flat">
                <a:noFill/>
                <a:prstDash val="solid"/>
                <a:miter/>
              </a:ln>
            </p:spPr>
            <p:txBody>
              <a:bodyPr rtlCol="0" anchor="ctr"/>
              <a:lstStyle/>
              <a:p>
                <a:endParaRPr lang="en-US" sz="1800"/>
              </a:p>
            </p:txBody>
          </p:sp>
          <p:grpSp>
            <p:nvGrpSpPr>
              <p:cNvPr id="357" name="Graphic 1049">
                <a:extLst>
                  <a:ext uri="{FF2B5EF4-FFF2-40B4-BE49-F238E27FC236}">
                    <a16:creationId xmlns:a16="http://schemas.microsoft.com/office/drawing/2014/main" id="{247FD5B8-6528-D3F5-D704-C7B4F3434F80}"/>
                  </a:ext>
                </a:extLst>
              </p:cNvPr>
              <p:cNvGrpSpPr/>
              <p:nvPr/>
            </p:nvGrpSpPr>
            <p:grpSpPr>
              <a:xfrm>
                <a:off x="7668474" y="4980356"/>
                <a:ext cx="786236" cy="784951"/>
                <a:chOff x="7668474" y="4980356"/>
                <a:chExt cx="786236" cy="784951"/>
              </a:xfrm>
            </p:grpSpPr>
            <p:sp>
              <p:nvSpPr>
                <p:cNvPr id="363" name="Freeform: Shape 362">
                  <a:extLst>
                    <a:ext uri="{FF2B5EF4-FFF2-40B4-BE49-F238E27FC236}">
                      <a16:creationId xmlns:a16="http://schemas.microsoft.com/office/drawing/2014/main" id="{A4D525D0-296F-4413-ED01-7711431D1A44}"/>
                    </a:ext>
                  </a:extLst>
                </p:cNvPr>
                <p:cNvSpPr/>
                <p:nvPr/>
              </p:nvSpPr>
              <p:spPr>
                <a:xfrm>
                  <a:off x="7668474" y="4980540"/>
                  <a:ext cx="784768" cy="784767"/>
                </a:xfrm>
                <a:custGeom>
                  <a:avLst/>
                  <a:gdLst>
                    <a:gd name="connsiteX0" fmla="*/ 0 w 784768"/>
                    <a:gd name="connsiteY0" fmla="*/ 392384 h 784767"/>
                    <a:gd name="connsiteX1" fmla="*/ 392384 w 784768"/>
                    <a:gd name="connsiteY1" fmla="*/ 0 h 784767"/>
                    <a:gd name="connsiteX2" fmla="*/ 784768 w 784768"/>
                    <a:gd name="connsiteY2" fmla="*/ 392384 h 784767"/>
                    <a:gd name="connsiteX3" fmla="*/ 392384 w 784768"/>
                    <a:gd name="connsiteY3" fmla="*/ 784768 h 784767"/>
                    <a:gd name="connsiteX4" fmla="*/ 0 w 784768"/>
                    <a:gd name="connsiteY4" fmla="*/ 392384 h 78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68" h="784767">
                      <a:moveTo>
                        <a:pt x="0" y="392384"/>
                      </a:moveTo>
                      <a:cubicBezTo>
                        <a:pt x="0" y="175719"/>
                        <a:pt x="175719" y="0"/>
                        <a:pt x="392384" y="0"/>
                      </a:cubicBezTo>
                      <a:cubicBezTo>
                        <a:pt x="609049" y="0"/>
                        <a:pt x="784768" y="175719"/>
                        <a:pt x="784768" y="392384"/>
                      </a:cubicBezTo>
                      <a:cubicBezTo>
                        <a:pt x="784768" y="609049"/>
                        <a:pt x="609049" y="784768"/>
                        <a:pt x="392384" y="784768"/>
                      </a:cubicBezTo>
                      <a:cubicBezTo>
                        <a:pt x="175719" y="784768"/>
                        <a:pt x="0" y="609049"/>
                        <a:pt x="0" y="392384"/>
                      </a:cubicBezTo>
                      <a:close/>
                    </a:path>
                  </a:pathLst>
                </a:custGeom>
                <a:solidFill>
                  <a:srgbClr val="E1B21B"/>
                </a:solidFill>
                <a:ln w="18361"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C86748E1-671D-E623-0DF2-4EE6F1B09C29}"/>
                    </a:ext>
                  </a:extLst>
                </p:cNvPr>
                <p:cNvSpPr/>
                <p:nvPr/>
              </p:nvSpPr>
              <p:spPr>
                <a:xfrm>
                  <a:off x="7669943" y="4980356"/>
                  <a:ext cx="784768" cy="784768"/>
                </a:xfrm>
                <a:custGeom>
                  <a:avLst/>
                  <a:gdLst>
                    <a:gd name="connsiteX0" fmla="*/ 0 w 784768"/>
                    <a:gd name="connsiteY0" fmla="*/ 392384 h 784768"/>
                    <a:gd name="connsiteX1" fmla="*/ 392384 w 784768"/>
                    <a:gd name="connsiteY1" fmla="*/ 0 h 784768"/>
                    <a:gd name="connsiteX2" fmla="*/ 784768 w 784768"/>
                    <a:gd name="connsiteY2" fmla="*/ 392384 h 784768"/>
                    <a:gd name="connsiteX3" fmla="*/ 392384 w 784768"/>
                    <a:gd name="connsiteY3" fmla="*/ 784768 h 784768"/>
                    <a:gd name="connsiteX4" fmla="*/ 0 w 784768"/>
                    <a:gd name="connsiteY4" fmla="*/ 392384 h 78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68" h="784768">
                      <a:moveTo>
                        <a:pt x="0" y="392384"/>
                      </a:moveTo>
                      <a:cubicBezTo>
                        <a:pt x="0" y="175719"/>
                        <a:pt x="175719" y="0"/>
                        <a:pt x="392384" y="0"/>
                      </a:cubicBezTo>
                      <a:cubicBezTo>
                        <a:pt x="609049" y="0"/>
                        <a:pt x="784768" y="175719"/>
                        <a:pt x="784768" y="392384"/>
                      </a:cubicBezTo>
                      <a:cubicBezTo>
                        <a:pt x="784768" y="609049"/>
                        <a:pt x="609049" y="784768"/>
                        <a:pt x="392384" y="784768"/>
                      </a:cubicBezTo>
                      <a:cubicBezTo>
                        <a:pt x="175719" y="784768"/>
                        <a:pt x="0" y="609049"/>
                        <a:pt x="0" y="392384"/>
                      </a:cubicBezTo>
                      <a:close/>
                    </a:path>
                  </a:pathLst>
                </a:custGeom>
                <a:solidFill>
                  <a:srgbClr val="E1AC00"/>
                </a:solidFill>
                <a:ln w="18361" cap="flat">
                  <a:noFill/>
                  <a:prstDash val="solid"/>
                  <a:miter/>
                </a:ln>
              </p:spPr>
              <p:txBody>
                <a:bodyPr rtlCol="0" anchor="ctr"/>
                <a:lstStyle/>
                <a:p>
                  <a:endParaRPr lang="en-US" sz="1800"/>
                </a:p>
              </p:txBody>
            </p:sp>
          </p:grpSp>
          <p:grpSp>
            <p:nvGrpSpPr>
              <p:cNvPr id="358" name="Graphic 1049">
                <a:extLst>
                  <a:ext uri="{FF2B5EF4-FFF2-40B4-BE49-F238E27FC236}">
                    <a16:creationId xmlns:a16="http://schemas.microsoft.com/office/drawing/2014/main" id="{B5FE8FCE-C7AA-1708-C9A9-BEB678A34117}"/>
                  </a:ext>
                </a:extLst>
              </p:cNvPr>
              <p:cNvGrpSpPr/>
              <p:nvPr/>
            </p:nvGrpSpPr>
            <p:grpSpPr>
              <a:xfrm>
                <a:off x="7643502" y="4844665"/>
                <a:ext cx="170027" cy="170026"/>
                <a:chOff x="7643502" y="4844665"/>
                <a:chExt cx="170027" cy="170026"/>
              </a:xfrm>
              <a:solidFill>
                <a:srgbClr val="FFFFFF"/>
              </a:solidFill>
            </p:grpSpPr>
            <p:sp>
              <p:nvSpPr>
                <p:cNvPr id="361" name="Freeform: Shape 360">
                  <a:extLst>
                    <a:ext uri="{FF2B5EF4-FFF2-40B4-BE49-F238E27FC236}">
                      <a16:creationId xmlns:a16="http://schemas.microsoft.com/office/drawing/2014/main" id="{BB492753-7EF9-C345-E04D-38FBB30DA5FF}"/>
                    </a:ext>
                  </a:extLst>
                </p:cNvPr>
                <p:cNvSpPr/>
                <p:nvPr/>
              </p:nvSpPr>
              <p:spPr>
                <a:xfrm>
                  <a:off x="7643502" y="4916458"/>
                  <a:ext cx="170027" cy="26440"/>
                </a:xfrm>
                <a:custGeom>
                  <a:avLst/>
                  <a:gdLst>
                    <a:gd name="connsiteX0" fmla="*/ 170027 w 170027"/>
                    <a:gd name="connsiteY0" fmla="*/ 13220 h 26440"/>
                    <a:gd name="connsiteX1" fmla="*/ 85014 w 170027"/>
                    <a:gd name="connsiteY1" fmla="*/ 26441 h 26440"/>
                    <a:gd name="connsiteX2" fmla="*/ 0 w 170027"/>
                    <a:gd name="connsiteY2" fmla="*/ 13220 h 26440"/>
                    <a:gd name="connsiteX3" fmla="*/ 85014 w 170027"/>
                    <a:gd name="connsiteY3" fmla="*/ 0 h 26440"/>
                    <a:gd name="connsiteX4" fmla="*/ 170027 w 170027"/>
                    <a:gd name="connsiteY4" fmla="*/ 13220 h 26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027" h="26440">
                      <a:moveTo>
                        <a:pt x="170027" y="13220"/>
                      </a:moveTo>
                      <a:cubicBezTo>
                        <a:pt x="170027" y="13220"/>
                        <a:pt x="132019" y="26441"/>
                        <a:pt x="85014" y="26441"/>
                      </a:cubicBezTo>
                      <a:cubicBezTo>
                        <a:pt x="38008" y="26441"/>
                        <a:pt x="0" y="13220"/>
                        <a:pt x="0" y="13220"/>
                      </a:cubicBezTo>
                      <a:cubicBezTo>
                        <a:pt x="0" y="13220"/>
                        <a:pt x="38008" y="0"/>
                        <a:pt x="85014" y="0"/>
                      </a:cubicBezTo>
                      <a:cubicBezTo>
                        <a:pt x="132019" y="0"/>
                        <a:pt x="170027" y="13220"/>
                        <a:pt x="170027" y="13220"/>
                      </a:cubicBezTo>
                      <a:close/>
                    </a:path>
                  </a:pathLst>
                </a:custGeom>
                <a:solidFill>
                  <a:srgbClr val="FFFFFF"/>
                </a:solidFill>
                <a:ln w="18361"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A8E32D15-0BEC-D9E0-25C4-B088DBE420FF}"/>
                    </a:ext>
                  </a:extLst>
                </p:cNvPr>
                <p:cNvSpPr/>
                <p:nvPr/>
              </p:nvSpPr>
              <p:spPr>
                <a:xfrm>
                  <a:off x="7715295" y="4844665"/>
                  <a:ext cx="26440" cy="170026"/>
                </a:xfrm>
                <a:custGeom>
                  <a:avLst/>
                  <a:gdLst>
                    <a:gd name="connsiteX0" fmla="*/ 13220 w 26440"/>
                    <a:gd name="connsiteY0" fmla="*/ 0 h 170026"/>
                    <a:gd name="connsiteX1" fmla="*/ 26441 w 26440"/>
                    <a:gd name="connsiteY1" fmla="*/ 85014 h 170026"/>
                    <a:gd name="connsiteX2" fmla="*/ 13220 w 26440"/>
                    <a:gd name="connsiteY2" fmla="*/ 170027 h 170026"/>
                    <a:gd name="connsiteX3" fmla="*/ 0 w 26440"/>
                    <a:gd name="connsiteY3" fmla="*/ 85014 h 170026"/>
                    <a:gd name="connsiteX4" fmla="*/ 13220 w 26440"/>
                    <a:gd name="connsiteY4" fmla="*/ 0 h 170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40" h="170026">
                      <a:moveTo>
                        <a:pt x="13220" y="0"/>
                      </a:moveTo>
                      <a:cubicBezTo>
                        <a:pt x="13220" y="0"/>
                        <a:pt x="26441" y="38008"/>
                        <a:pt x="26441" y="85014"/>
                      </a:cubicBezTo>
                      <a:cubicBezTo>
                        <a:pt x="26441" y="132019"/>
                        <a:pt x="13220" y="170027"/>
                        <a:pt x="13220" y="170027"/>
                      </a:cubicBezTo>
                      <a:cubicBezTo>
                        <a:pt x="13220" y="170027"/>
                        <a:pt x="0" y="132019"/>
                        <a:pt x="0" y="85014"/>
                      </a:cubicBezTo>
                      <a:cubicBezTo>
                        <a:pt x="0" y="38008"/>
                        <a:pt x="13220" y="0"/>
                        <a:pt x="13220" y="0"/>
                      </a:cubicBezTo>
                      <a:close/>
                    </a:path>
                  </a:pathLst>
                </a:custGeom>
                <a:solidFill>
                  <a:srgbClr val="FFFFFF"/>
                </a:solidFill>
                <a:ln w="18361" cap="flat">
                  <a:noFill/>
                  <a:prstDash val="solid"/>
                  <a:miter/>
                </a:ln>
              </p:spPr>
              <p:txBody>
                <a:bodyPr rtlCol="0" anchor="ctr"/>
                <a:lstStyle/>
                <a:p>
                  <a:endParaRPr lang="en-US" sz="1800"/>
                </a:p>
              </p:txBody>
            </p:sp>
          </p:grpSp>
          <p:sp>
            <p:nvSpPr>
              <p:cNvPr id="359" name="Freeform: Shape 358">
                <a:extLst>
                  <a:ext uri="{FF2B5EF4-FFF2-40B4-BE49-F238E27FC236}">
                    <a16:creationId xmlns:a16="http://schemas.microsoft.com/office/drawing/2014/main" id="{16612A66-09D2-5C7F-73F8-590861434DF8}"/>
                  </a:ext>
                </a:extLst>
              </p:cNvPr>
              <p:cNvSpPr/>
              <p:nvPr/>
            </p:nvSpPr>
            <p:spPr>
              <a:xfrm>
                <a:off x="7831523" y="5119168"/>
                <a:ext cx="460321" cy="568286"/>
              </a:xfrm>
              <a:custGeom>
                <a:avLst/>
                <a:gdLst>
                  <a:gd name="connsiteX0" fmla="*/ 286806 w 460321"/>
                  <a:gd name="connsiteY0" fmla="*/ 75099 h 568286"/>
                  <a:gd name="connsiteX1" fmla="*/ 422681 w 460321"/>
                  <a:gd name="connsiteY1" fmla="*/ 75099 h 568286"/>
                  <a:gd name="connsiteX2" fmla="*/ 460138 w 460321"/>
                  <a:gd name="connsiteY2" fmla="*/ 16709 h 568286"/>
                  <a:gd name="connsiteX3" fmla="*/ 460138 w 460321"/>
                  <a:gd name="connsiteY3" fmla="*/ 0 h 568286"/>
                  <a:gd name="connsiteX4" fmla="*/ 29195 w 460321"/>
                  <a:gd name="connsiteY4" fmla="*/ 58390 h 568286"/>
                  <a:gd name="connsiteX5" fmla="*/ 29195 w 460321"/>
                  <a:gd name="connsiteY5" fmla="*/ 75099 h 568286"/>
                  <a:gd name="connsiteX6" fmla="*/ 175352 w 460321"/>
                  <a:gd name="connsiteY6" fmla="*/ 75099 h 568286"/>
                  <a:gd name="connsiteX7" fmla="*/ 247512 w 460321"/>
                  <a:gd name="connsiteY7" fmla="*/ 133488 h 568286"/>
                  <a:gd name="connsiteX8" fmla="*/ 66652 w 460321"/>
                  <a:gd name="connsiteY8" fmla="*/ 133488 h 568286"/>
                  <a:gd name="connsiteX9" fmla="*/ 29195 w 460321"/>
                  <a:gd name="connsiteY9" fmla="*/ 174984 h 568286"/>
                  <a:gd name="connsiteX10" fmla="*/ 29195 w 460321"/>
                  <a:gd name="connsiteY10" fmla="*/ 191693 h 568286"/>
                  <a:gd name="connsiteX11" fmla="*/ 261467 w 460321"/>
                  <a:gd name="connsiteY11" fmla="*/ 191693 h 568286"/>
                  <a:gd name="connsiteX12" fmla="*/ 0 w 460321"/>
                  <a:gd name="connsiteY12" fmla="*/ 298190 h 568286"/>
                  <a:gd name="connsiteX13" fmla="*/ 0 w 460321"/>
                  <a:gd name="connsiteY13" fmla="*/ 314899 h 568286"/>
                  <a:gd name="connsiteX14" fmla="*/ 272851 w 460321"/>
                  <a:gd name="connsiteY14" fmla="*/ 568287 h 568286"/>
                  <a:gd name="connsiteX15" fmla="*/ 381918 w 460321"/>
                  <a:gd name="connsiteY15" fmla="*/ 568287 h 568286"/>
                  <a:gd name="connsiteX16" fmla="*/ 381918 w 460321"/>
                  <a:gd name="connsiteY16" fmla="*/ 551578 h 568286"/>
                  <a:gd name="connsiteX17" fmla="*/ 144137 w 460321"/>
                  <a:gd name="connsiteY17" fmla="*/ 347582 h 568286"/>
                  <a:gd name="connsiteX18" fmla="*/ 350153 w 460321"/>
                  <a:gd name="connsiteY18" fmla="*/ 191693 h 568286"/>
                  <a:gd name="connsiteX19" fmla="*/ 422864 w 460321"/>
                  <a:gd name="connsiteY19" fmla="*/ 191693 h 568286"/>
                  <a:gd name="connsiteX20" fmla="*/ 460322 w 460321"/>
                  <a:gd name="connsiteY20" fmla="*/ 133304 h 568286"/>
                  <a:gd name="connsiteX21" fmla="*/ 460322 w 460321"/>
                  <a:gd name="connsiteY21" fmla="*/ 116595 h 568286"/>
                  <a:gd name="connsiteX22" fmla="*/ 339320 w 460321"/>
                  <a:gd name="connsiteY22" fmla="*/ 133304 h 568286"/>
                  <a:gd name="connsiteX23" fmla="*/ 286990 w 460321"/>
                  <a:gd name="connsiteY23" fmla="*/ 74915 h 56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0321" h="568286">
                    <a:moveTo>
                      <a:pt x="286806" y="75099"/>
                    </a:moveTo>
                    <a:lnTo>
                      <a:pt x="422681" y="75099"/>
                    </a:lnTo>
                    <a:lnTo>
                      <a:pt x="460138" y="16709"/>
                    </a:lnTo>
                    <a:lnTo>
                      <a:pt x="460138" y="0"/>
                    </a:lnTo>
                    <a:lnTo>
                      <a:pt x="29195" y="58390"/>
                    </a:lnTo>
                    <a:lnTo>
                      <a:pt x="29195" y="75099"/>
                    </a:lnTo>
                    <a:lnTo>
                      <a:pt x="175352" y="75099"/>
                    </a:lnTo>
                    <a:cubicBezTo>
                      <a:pt x="207852" y="90889"/>
                      <a:pt x="232824" y="110903"/>
                      <a:pt x="247512" y="133488"/>
                    </a:cubicBezTo>
                    <a:lnTo>
                      <a:pt x="66652" y="133488"/>
                    </a:lnTo>
                    <a:lnTo>
                      <a:pt x="29195" y="174984"/>
                    </a:lnTo>
                    <a:lnTo>
                      <a:pt x="29195" y="191693"/>
                    </a:lnTo>
                    <a:lnTo>
                      <a:pt x="261467" y="191693"/>
                    </a:lnTo>
                    <a:cubicBezTo>
                      <a:pt x="250083" y="256142"/>
                      <a:pt x="140282" y="288091"/>
                      <a:pt x="0" y="298190"/>
                    </a:cubicBezTo>
                    <a:lnTo>
                      <a:pt x="0" y="314899"/>
                    </a:lnTo>
                    <a:lnTo>
                      <a:pt x="272851" y="568287"/>
                    </a:lnTo>
                    <a:lnTo>
                      <a:pt x="381918" y="568287"/>
                    </a:lnTo>
                    <a:lnTo>
                      <a:pt x="381918" y="551578"/>
                    </a:lnTo>
                    <a:lnTo>
                      <a:pt x="144137" y="347582"/>
                    </a:lnTo>
                    <a:cubicBezTo>
                      <a:pt x="259998" y="319857"/>
                      <a:pt x="341891" y="260916"/>
                      <a:pt x="350153" y="191693"/>
                    </a:cubicBezTo>
                    <a:lnTo>
                      <a:pt x="422864" y="191693"/>
                    </a:lnTo>
                    <a:lnTo>
                      <a:pt x="460322" y="133304"/>
                    </a:lnTo>
                    <a:lnTo>
                      <a:pt x="460322" y="116595"/>
                    </a:lnTo>
                    <a:lnTo>
                      <a:pt x="339320" y="133304"/>
                    </a:lnTo>
                    <a:cubicBezTo>
                      <a:pt x="328487" y="112189"/>
                      <a:pt x="310676" y="92542"/>
                      <a:pt x="286990" y="74915"/>
                    </a:cubicBezTo>
                    <a:close/>
                  </a:path>
                </a:pathLst>
              </a:custGeom>
              <a:solidFill>
                <a:srgbClr val="AE8500"/>
              </a:solidFill>
              <a:ln w="18361"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E11FFD07-D6DC-3E86-819F-BB7C3B4911D4}"/>
                  </a:ext>
                </a:extLst>
              </p:cNvPr>
              <p:cNvSpPr/>
              <p:nvPr/>
            </p:nvSpPr>
            <p:spPr>
              <a:xfrm>
                <a:off x="7831523" y="5119168"/>
                <a:ext cx="460321" cy="551761"/>
              </a:xfrm>
              <a:custGeom>
                <a:avLst/>
                <a:gdLst>
                  <a:gd name="connsiteX0" fmla="*/ 286806 w 460321"/>
                  <a:gd name="connsiteY0" fmla="*/ 58390 h 551761"/>
                  <a:gd name="connsiteX1" fmla="*/ 422681 w 460321"/>
                  <a:gd name="connsiteY1" fmla="*/ 58390 h 551761"/>
                  <a:gd name="connsiteX2" fmla="*/ 460138 w 460321"/>
                  <a:gd name="connsiteY2" fmla="*/ 0 h 551761"/>
                  <a:gd name="connsiteX3" fmla="*/ 66652 w 460321"/>
                  <a:gd name="connsiteY3" fmla="*/ 0 h 551761"/>
                  <a:gd name="connsiteX4" fmla="*/ 29195 w 460321"/>
                  <a:gd name="connsiteY4" fmla="*/ 58390 h 551761"/>
                  <a:gd name="connsiteX5" fmla="*/ 175352 w 460321"/>
                  <a:gd name="connsiteY5" fmla="*/ 58390 h 551761"/>
                  <a:gd name="connsiteX6" fmla="*/ 247512 w 460321"/>
                  <a:gd name="connsiteY6" fmla="*/ 116779 h 551761"/>
                  <a:gd name="connsiteX7" fmla="*/ 66652 w 460321"/>
                  <a:gd name="connsiteY7" fmla="*/ 116779 h 551761"/>
                  <a:gd name="connsiteX8" fmla="*/ 29195 w 460321"/>
                  <a:gd name="connsiteY8" fmla="*/ 175168 h 551761"/>
                  <a:gd name="connsiteX9" fmla="*/ 261467 w 460321"/>
                  <a:gd name="connsiteY9" fmla="*/ 175168 h 551761"/>
                  <a:gd name="connsiteX10" fmla="*/ 918 w 460321"/>
                  <a:gd name="connsiteY10" fmla="*/ 298190 h 551761"/>
                  <a:gd name="connsiteX11" fmla="*/ 1285 w 460321"/>
                  <a:gd name="connsiteY11" fmla="*/ 298373 h 551761"/>
                  <a:gd name="connsiteX12" fmla="*/ 0 w 460321"/>
                  <a:gd name="connsiteY12" fmla="*/ 298373 h 551761"/>
                  <a:gd name="connsiteX13" fmla="*/ 272851 w 460321"/>
                  <a:gd name="connsiteY13" fmla="*/ 551762 h 551761"/>
                  <a:gd name="connsiteX14" fmla="*/ 381918 w 460321"/>
                  <a:gd name="connsiteY14" fmla="*/ 551762 h 551761"/>
                  <a:gd name="connsiteX15" fmla="*/ 144137 w 460321"/>
                  <a:gd name="connsiteY15" fmla="*/ 331057 h 551761"/>
                  <a:gd name="connsiteX16" fmla="*/ 350153 w 460321"/>
                  <a:gd name="connsiteY16" fmla="*/ 175168 h 551761"/>
                  <a:gd name="connsiteX17" fmla="*/ 422864 w 460321"/>
                  <a:gd name="connsiteY17" fmla="*/ 175168 h 551761"/>
                  <a:gd name="connsiteX18" fmla="*/ 460322 w 460321"/>
                  <a:gd name="connsiteY18" fmla="*/ 116779 h 551761"/>
                  <a:gd name="connsiteX19" fmla="*/ 339320 w 460321"/>
                  <a:gd name="connsiteY19" fmla="*/ 116779 h 551761"/>
                  <a:gd name="connsiteX20" fmla="*/ 286990 w 460321"/>
                  <a:gd name="connsiteY20" fmla="*/ 58390 h 55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0321" h="551761">
                    <a:moveTo>
                      <a:pt x="286806" y="58390"/>
                    </a:moveTo>
                    <a:lnTo>
                      <a:pt x="422681" y="58390"/>
                    </a:lnTo>
                    <a:lnTo>
                      <a:pt x="460138" y="0"/>
                    </a:lnTo>
                    <a:lnTo>
                      <a:pt x="66652" y="0"/>
                    </a:lnTo>
                    <a:lnTo>
                      <a:pt x="29195" y="58390"/>
                    </a:lnTo>
                    <a:lnTo>
                      <a:pt x="175352" y="58390"/>
                    </a:lnTo>
                    <a:cubicBezTo>
                      <a:pt x="207852" y="74180"/>
                      <a:pt x="232824" y="94194"/>
                      <a:pt x="247512" y="116779"/>
                    </a:cubicBezTo>
                    <a:lnTo>
                      <a:pt x="66652" y="116779"/>
                    </a:lnTo>
                    <a:lnTo>
                      <a:pt x="29195" y="175168"/>
                    </a:lnTo>
                    <a:lnTo>
                      <a:pt x="261467" y="175168"/>
                    </a:lnTo>
                    <a:cubicBezTo>
                      <a:pt x="250083" y="239617"/>
                      <a:pt x="141383" y="288091"/>
                      <a:pt x="918" y="298190"/>
                    </a:cubicBezTo>
                    <a:cubicBezTo>
                      <a:pt x="918" y="298190"/>
                      <a:pt x="1102" y="298190"/>
                      <a:pt x="1285" y="298373"/>
                    </a:cubicBezTo>
                    <a:lnTo>
                      <a:pt x="0" y="298373"/>
                    </a:lnTo>
                    <a:lnTo>
                      <a:pt x="272851" y="551762"/>
                    </a:lnTo>
                    <a:lnTo>
                      <a:pt x="381918" y="551762"/>
                    </a:lnTo>
                    <a:lnTo>
                      <a:pt x="144137" y="331057"/>
                    </a:lnTo>
                    <a:cubicBezTo>
                      <a:pt x="259998" y="303331"/>
                      <a:pt x="341891" y="244391"/>
                      <a:pt x="350153" y="175168"/>
                    </a:cubicBezTo>
                    <a:lnTo>
                      <a:pt x="422864" y="175168"/>
                    </a:lnTo>
                    <a:lnTo>
                      <a:pt x="460322" y="116779"/>
                    </a:lnTo>
                    <a:lnTo>
                      <a:pt x="339320" y="116779"/>
                    </a:lnTo>
                    <a:cubicBezTo>
                      <a:pt x="328487" y="95664"/>
                      <a:pt x="310676" y="75833"/>
                      <a:pt x="286990" y="58390"/>
                    </a:cubicBezTo>
                    <a:close/>
                  </a:path>
                </a:pathLst>
              </a:custGeom>
              <a:solidFill>
                <a:srgbClr val="FFD345"/>
              </a:solidFill>
              <a:ln w="18361" cap="flat">
                <a:noFill/>
                <a:prstDash val="solid"/>
                <a:miter/>
              </a:ln>
            </p:spPr>
            <p:txBody>
              <a:bodyPr rtlCol="0" anchor="ctr"/>
              <a:lstStyle/>
              <a:p>
                <a:endParaRPr lang="en-US" sz="1800"/>
              </a:p>
            </p:txBody>
          </p:sp>
        </p:grpSp>
        <p:sp>
          <p:nvSpPr>
            <p:cNvPr id="14" name="Freeform: Shape 13">
              <a:extLst>
                <a:ext uri="{FF2B5EF4-FFF2-40B4-BE49-F238E27FC236}">
                  <a16:creationId xmlns:a16="http://schemas.microsoft.com/office/drawing/2014/main" id="{E6154998-9E03-CAAE-BB2D-0A3FDECEB372}"/>
                </a:ext>
              </a:extLst>
            </p:cNvPr>
            <p:cNvSpPr/>
            <p:nvPr/>
          </p:nvSpPr>
          <p:spPr>
            <a:xfrm>
              <a:off x="7499705" y="3752905"/>
              <a:ext cx="591928" cy="308566"/>
            </a:xfrm>
            <a:custGeom>
              <a:avLst/>
              <a:gdLst>
                <a:gd name="connsiteX0" fmla="*/ 392384 w 784768"/>
                <a:gd name="connsiteY0" fmla="*/ 33418 h 409092"/>
                <a:gd name="connsiteX1" fmla="*/ 784401 w 784768"/>
                <a:gd name="connsiteY1" fmla="*/ 409093 h 409092"/>
                <a:gd name="connsiteX2" fmla="*/ 784768 w 784768"/>
                <a:gd name="connsiteY2" fmla="*/ 392384 h 409092"/>
                <a:gd name="connsiteX3" fmla="*/ 392384 w 784768"/>
                <a:gd name="connsiteY3" fmla="*/ 0 h 409092"/>
                <a:gd name="connsiteX4" fmla="*/ 0 w 784768"/>
                <a:gd name="connsiteY4" fmla="*/ 392384 h 409092"/>
                <a:gd name="connsiteX5" fmla="*/ 367 w 784768"/>
                <a:gd name="connsiteY5" fmla="*/ 409093 h 409092"/>
                <a:gd name="connsiteX6" fmla="*/ 392384 w 784768"/>
                <a:gd name="connsiteY6" fmla="*/ 33418 h 40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768" h="409092">
                  <a:moveTo>
                    <a:pt x="392384" y="33418"/>
                  </a:moveTo>
                  <a:cubicBezTo>
                    <a:pt x="603357" y="33418"/>
                    <a:pt x="775587" y="200140"/>
                    <a:pt x="784401" y="409093"/>
                  </a:cubicBezTo>
                  <a:cubicBezTo>
                    <a:pt x="784585" y="403585"/>
                    <a:pt x="784768" y="397893"/>
                    <a:pt x="784768" y="392384"/>
                  </a:cubicBezTo>
                  <a:cubicBezTo>
                    <a:pt x="784768" y="175719"/>
                    <a:pt x="609049" y="0"/>
                    <a:pt x="392384" y="0"/>
                  </a:cubicBezTo>
                  <a:cubicBezTo>
                    <a:pt x="175719" y="0"/>
                    <a:pt x="0" y="175719"/>
                    <a:pt x="0" y="392384"/>
                  </a:cubicBezTo>
                  <a:cubicBezTo>
                    <a:pt x="0" y="398076"/>
                    <a:pt x="184" y="403585"/>
                    <a:pt x="367" y="409093"/>
                  </a:cubicBezTo>
                  <a:cubicBezTo>
                    <a:pt x="9181" y="200140"/>
                    <a:pt x="181227" y="33418"/>
                    <a:pt x="392384" y="33418"/>
                  </a:cubicBezTo>
                  <a:close/>
                </a:path>
              </a:pathLst>
            </a:custGeom>
            <a:solidFill>
              <a:srgbClr val="AE8500"/>
            </a:solidFill>
            <a:ln w="18361"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7B029AB4-2DAB-DFD2-45CC-F66B24A5BB48}"/>
                </a:ext>
              </a:extLst>
            </p:cNvPr>
            <p:cNvSpPr/>
            <p:nvPr/>
          </p:nvSpPr>
          <p:spPr>
            <a:xfrm>
              <a:off x="8122434" y="1194903"/>
              <a:ext cx="787760" cy="1397137"/>
            </a:xfrm>
            <a:custGeom>
              <a:avLst/>
              <a:gdLst>
                <a:gd name="connsiteX0" fmla="*/ 0 w 1044399"/>
                <a:gd name="connsiteY0" fmla="*/ 0 h 1852301"/>
                <a:gd name="connsiteX1" fmla="*/ 1044399 w 1044399"/>
                <a:gd name="connsiteY1" fmla="*/ 0 h 1852301"/>
                <a:gd name="connsiteX2" fmla="*/ 1044399 w 1044399"/>
                <a:gd name="connsiteY2" fmla="*/ 1852302 h 1852301"/>
                <a:gd name="connsiteX3" fmla="*/ 0 w 1044399"/>
                <a:gd name="connsiteY3" fmla="*/ 1852302 h 1852301"/>
              </a:gdLst>
              <a:ahLst/>
              <a:cxnLst>
                <a:cxn ang="0">
                  <a:pos x="connsiteX0" y="connsiteY0"/>
                </a:cxn>
                <a:cxn ang="0">
                  <a:pos x="connsiteX1" y="connsiteY1"/>
                </a:cxn>
                <a:cxn ang="0">
                  <a:pos x="connsiteX2" y="connsiteY2"/>
                </a:cxn>
                <a:cxn ang="0">
                  <a:pos x="connsiteX3" y="connsiteY3"/>
                </a:cxn>
              </a:cxnLst>
              <a:rect l="l" t="t" r="r" b="b"/>
              <a:pathLst>
                <a:path w="1044399" h="1852301">
                  <a:moveTo>
                    <a:pt x="0" y="0"/>
                  </a:moveTo>
                  <a:lnTo>
                    <a:pt x="1044399" y="0"/>
                  </a:lnTo>
                  <a:lnTo>
                    <a:pt x="1044399" y="1852302"/>
                  </a:lnTo>
                  <a:lnTo>
                    <a:pt x="0" y="1852302"/>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16" name="Graphic 1049">
              <a:extLst>
                <a:ext uri="{FF2B5EF4-FFF2-40B4-BE49-F238E27FC236}">
                  <a16:creationId xmlns:a16="http://schemas.microsoft.com/office/drawing/2014/main" id="{5972AD10-9C62-FE79-6B58-139A74CBB6FE}"/>
                </a:ext>
              </a:extLst>
            </p:cNvPr>
            <p:cNvGrpSpPr/>
            <p:nvPr/>
          </p:nvGrpSpPr>
          <p:grpSpPr>
            <a:xfrm>
              <a:off x="8104291" y="2119080"/>
              <a:ext cx="824461" cy="954784"/>
              <a:chOff x="7764320" y="2814441"/>
              <a:chExt cx="1093057" cy="1265837"/>
            </a:xfrm>
          </p:grpSpPr>
          <p:sp>
            <p:nvSpPr>
              <p:cNvPr id="343" name="Freeform: Shape 342">
                <a:extLst>
                  <a:ext uri="{FF2B5EF4-FFF2-40B4-BE49-F238E27FC236}">
                    <a16:creationId xmlns:a16="http://schemas.microsoft.com/office/drawing/2014/main" id="{97856789-0CA0-D606-464D-1CFD61099B7E}"/>
                  </a:ext>
                </a:extLst>
              </p:cNvPr>
              <p:cNvSpPr/>
              <p:nvPr/>
            </p:nvSpPr>
            <p:spPr>
              <a:xfrm>
                <a:off x="7764320" y="2814441"/>
                <a:ext cx="618413" cy="1265837"/>
              </a:xfrm>
              <a:custGeom>
                <a:avLst/>
                <a:gdLst>
                  <a:gd name="connsiteX0" fmla="*/ 618414 w 618413"/>
                  <a:gd name="connsiteY0" fmla="*/ 1265838 h 1265837"/>
                  <a:gd name="connsiteX1" fmla="*/ 474644 w 618413"/>
                  <a:gd name="connsiteY1" fmla="*/ 1265838 h 1265837"/>
                  <a:gd name="connsiteX2" fmla="*/ 0 w 618413"/>
                  <a:gd name="connsiteY2" fmla="*/ 632919 h 1265837"/>
                  <a:gd name="connsiteX3" fmla="*/ 474644 w 618413"/>
                  <a:gd name="connsiteY3" fmla="*/ 0 h 1265837"/>
                  <a:gd name="connsiteX4" fmla="*/ 618414 w 618413"/>
                  <a:gd name="connsiteY4" fmla="*/ 0 h 1265837"/>
                  <a:gd name="connsiteX5" fmla="*/ 618414 w 618413"/>
                  <a:gd name="connsiteY5" fmla="*/ 1265838 h 126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13" h="1265837">
                    <a:moveTo>
                      <a:pt x="618414" y="1265838"/>
                    </a:moveTo>
                    <a:lnTo>
                      <a:pt x="474644" y="1265838"/>
                    </a:lnTo>
                    <a:cubicBezTo>
                      <a:pt x="212442" y="1265838"/>
                      <a:pt x="0" y="982521"/>
                      <a:pt x="0" y="632919"/>
                    </a:cubicBezTo>
                    <a:cubicBezTo>
                      <a:pt x="0" y="283317"/>
                      <a:pt x="212442" y="0"/>
                      <a:pt x="474644" y="0"/>
                    </a:cubicBezTo>
                    <a:lnTo>
                      <a:pt x="618414" y="0"/>
                    </a:lnTo>
                    <a:lnTo>
                      <a:pt x="618414" y="1265838"/>
                    </a:lnTo>
                    <a:close/>
                  </a:path>
                </a:pathLst>
              </a:custGeom>
              <a:solidFill>
                <a:srgbClr val="CF9E00"/>
              </a:solidFill>
              <a:ln w="18361"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D039DF5-0F77-4CF2-3102-FF24196CBD75}"/>
                  </a:ext>
                </a:extLst>
              </p:cNvPr>
              <p:cNvSpPr/>
              <p:nvPr/>
            </p:nvSpPr>
            <p:spPr>
              <a:xfrm>
                <a:off x="7855944" y="2814441"/>
                <a:ext cx="526789" cy="259079"/>
              </a:xfrm>
              <a:custGeom>
                <a:avLst/>
                <a:gdLst>
                  <a:gd name="connsiteX0" fmla="*/ 0 w 526789"/>
                  <a:gd name="connsiteY0" fmla="*/ 259080 h 259079"/>
                  <a:gd name="connsiteX1" fmla="*/ 383020 w 526789"/>
                  <a:gd name="connsiteY1" fmla="*/ 0 h 259079"/>
                  <a:gd name="connsiteX2" fmla="*/ 526790 w 526789"/>
                  <a:gd name="connsiteY2" fmla="*/ 0 h 259079"/>
                  <a:gd name="connsiteX3" fmla="*/ 526790 w 526789"/>
                  <a:gd name="connsiteY3" fmla="*/ 259080 h 259079"/>
                  <a:gd name="connsiteX4" fmla="*/ 0 w 526789"/>
                  <a:gd name="connsiteY4" fmla="*/ 259080 h 25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89" h="259079">
                    <a:moveTo>
                      <a:pt x="0" y="259080"/>
                    </a:moveTo>
                    <a:cubicBezTo>
                      <a:pt x="86298" y="102090"/>
                      <a:pt x="225662" y="0"/>
                      <a:pt x="383020" y="0"/>
                    </a:cubicBezTo>
                    <a:lnTo>
                      <a:pt x="526790" y="0"/>
                    </a:lnTo>
                    <a:lnTo>
                      <a:pt x="526790" y="259080"/>
                    </a:lnTo>
                    <a:lnTo>
                      <a:pt x="0" y="259080"/>
                    </a:lnTo>
                    <a:close/>
                  </a:path>
                </a:pathLst>
              </a:custGeom>
              <a:solidFill>
                <a:srgbClr val="CF9E00"/>
              </a:solidFill>
              <a:ln w="18361"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76F3A76C-6F4D-213A-25CD-92E801870C09}"/>
                  </a:ext>
                </a:extLst>
              </p:cNvPr>
              <p:cNvSpPr/>
              <p:nvPr/>
            </p:nvSpPr>
            <p:spPr>
              <a:xfrm>
                <a:off x="7767258" y="3073521"/>
                <a:ext cx="615476" cy="301862"/>
              </a:xfrm>
              <a:custGeom>
                <a:avLst/>
                <a:gdLst>
                  <a:gd name="connsiteX0" fmla="*/ 0 w 615476"/>
                  <a:gd name="connsiteY0" fmla="*/ 301862 h 301862"/>
                  <a:gd name="connsiteX1" fmla="*/ 88686 w 615476"/>
                  <a:gd name="connsiteY1" fmla="*/ 0 h 301862"/>
                  <a:gd name="connsiteX2" fmla="*/ 615476 w 615476"/>
                  <a:gd name="connsiteY2" fmla="*/ 0 h 301862"/>
                  <a:gd name="connsiteX3" fmla="*/ 615476 w 615476"/>
                  <a:gd name="connsiteY3" fmla="*/ 301862 h 301862"/>
                  <a:gd name="connsiteX4" fmla="*/ 0 w 615476"/>
                  <a:gd name="connsiteY4" fmla="*/ 301862 h 301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476" h="301862">
                    <a:moveTo>
                      <a:pt x="0" y="301862"/>
                    </a:moveTo>
                    <a:cubicBezTo>
                      <a:pt x="9548" y="189674"/>
                      <a:pt x="40946" y="86483"/>
                      <a:pt x="88686" y="0"/>
                    </a:cubicBezTo>
                    <a:lnTo>
                      <a:pt x="615476" y="0"/>
                    </a:lnTo>
                    <a:lnTo>
                      <a:pt x="615476" y="301862"/>
                    </a:lnTo>
                    <a:lnTo>
                      <a:pt x="0" y="301862"/>
                    </a:lnTo>
                    <a:close/>
                  </a:path>
                </a:pathLst>
              </a:custGeom>
              <a:solidFill>
                <a:srgbClr val="E3B726"/>
              </a:solidFill>
              <a:ln w="18361" cap="flat">
                <a:noFill/>
                <a:prstDash val="solid"/>
                <a:miter/>
              </a:ln>
            </p:spPr>
            <p:txBody>
              <a:bodyPr rtlCol="0" anchor="ctr"/>
              <a:lstStyle/>
              <a:p>
                <a:endParaRPr lang="en-US" sz="1800"/>
              </a:p>
            </p:txBody>
          </p:sp>
          <p:grpSp>
            <p:nvGrpSpPr>
              <p:cNvPr id="346" name="Graphic 1049">
                <a:extLst>
                  <a:ext uri="{FF2B5EF4-FFF2-40B4-BE49-F238E27FC236}">
                    <a16:creationId xmlns:a16="http://schemas.microsoft.com/office/drawing/2014/main" id="{54C8B50D-581C-C85C-8BDA-E43DA5AFA07F}"/>
                  </a:ext>
                </a:extLst>
              </p:cNvPr>
              <p:cNvGrpSpPr/>
              <p:nvPr/>
            </p:nvGrpSpPr>
            <p:grpSpPr>
              <a:xfrm>
                <a:off x="7908091" y="2814441"/>
                <a:ext cx="949286" cy="1265837"/>
                <a:chOff x="7908091" y="2814441"/>
                <a:chExt cx="949286" cy="1265837"/>
              </a:xfrm>
            </p:grpSpPr>
            <p:sp>
              <p:nvSpPr>
                <p:cNvPr id="347" name="Freeform: Shape 346">
                  <a:extLst>
                    <a:ext uri="{FF2B5EF4-FFF2-40B4-BE49-F238E27FC236}">
                      <a16:creationId xmlns:a16="http://schemas.microsoft.com/office/drawing/2014/main" id="{3B565D4E-137C-3681-862F-3B4E890A5C47}"/>
                    </a:ext>
                  </a:extLst>
                </p:cNvPr>
                <p:cNvSpPr/>
                <p:nvPr/>
              </p:nvSpPr>
              <p:spPr>
                <a:xfrm>
                  <a:off x="7908091" y="2814441"/>
                  <a:ext cx="949286" cy="1265837"/>
                </a:xfrm>
                <a:custGeom>
                  <a:avLst/>
                  <a:gdLst>
                    <a:gd name="connsiteX0" fmla="*/ 0 w 949286"/>
                    <a:gd name="connsiteY0" fmla="*/ 632919 h 1265837"/>
                    <a:gd name="connsiteX1" fmla="*/ 474644 w 949286"/>
                    <a:gd name="connsiteY1" fmla="*/ 0 h 1265837"/>
                    <a:gd name="connsiteX2" fmla="*/ 949287 w 949286"/>
                    <a:gd name="connsiteY2" fmla="*/ 632919 h 1265837"/>
                    <a:gd name="connsiteX3" fmla="*/ 474644 w 949286"/>
                    <a:gd name="connsiteY3" fmla="*/ 1265838 h 1265837"/>
                    <a:gd name="connsiteX4" fmla="*/ 0 w 949286"/>
                    <a:gd name="connsiteY4" fmla="*/ 632919 h 1265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286" h="1265837">
                      <a:moveTo>
                        <a:pt x="0" y="632919"/>
                      </a:moveTo>
                      <a:cubicBezTo>
                        <a:pt x="0" y="283317"/>
                        <a:pt x="212442" y="0"/>
                        <a:pt x="474644" y="0"/>
                      </a:cubicBezTo>
                      <a:cubicBezTo>
                        <a:pt x="736845" y="0"/>
                        <a:pt x="949287" y="283317"/>
                        <a:pt x="949287" y="632919"/>
                      </a:cubicBezTo>
                      <a:cubicBezTo>
                        <a:pt x="949287" y="982521"/>
                        <a:pt x="736845" y="1265838"/>
                        <a:pt x="474644" y="1265838"/>
                      </a:cubicBezTo>
                      <a:cubicBezTo>
                        <a:pt x="212442" y="1265838"/>
                        <a:pt x="0" y="982521"/>
                        <a:pt x="0" y="632919"/>
                      </a:cubicBezTo>
                      <a:close/>
                    </a:path>
                  </a:pathLst>
                </a:custGeom>
                <a:solidFill>
                  <a:srgbClr val="FFD345"/>
                </a:solidFill>
                <a:ln w="18361" cap="flat">
                  <a:noFill/>
                  <a:prstDash val="solid"/>
                  <a:miter/>
                </a:ln>
              </p:spPr>
              <p:txBody>
                <a:bodyPr rtlCol="0" anchor="ctr"/>
                <a:lstStyle/>
                <a:p>
                  <a:endParaRPr lang="en-US" sz="1800"/>
                </a:p>
              </p:txBody>
            </p:sp>
            <p:grpSp>
              <p:nvGrpSpPr>
                <p:cNvPr id="348" name="Graphic 1049">
                  <a:extLst>
                    <a:ext uri="{FF2B5EF4-FFF2-40B4-BE49-F238E27FC236}">
                      <a16:creationId xmlns:a16="http://schemas.microsoft.com/office/drawing/2014/main" id="{9688E523-9AC9-E07A-C133-30AE8BB23386}"/>
                    </a:ext>
                  </a:extLst>
                </p:cNvPr>
                <p:cNvGrpSpPr/>
                <p:nvPr/>
              </p:nvGrpSpPr>
              <p:grpSpPr>
                <a:xfrm>
                  <a:off x="8045618" y="2998422"/>
                  <a:ext cx="674232" cy="897506"/>
                  <a:chOff x="8045618" y="2998422"/>
                  <a:chExt cx="674232" cy="897506"/>
                </a:xfrm>
              </p:grpSpPr>
              <p:sp>
                <p:nvSpPr>
                  <p:cNvPr id="354" name="Freeform: Shape 353">
                    <a:extLst>
                      <a:ext uri="{FF2B5EF4-FFF2-40B4-BE49-F238E27FC236}">
                        <a16:creationId xmlns:a16="http://schemas.microsoft.com/office/drawing/2014/main" id="{3A6E644E-71FA-8EE4-20E6-4D8B3A1391E1}"/>
                      </a:ext>
                    </a:extLst>
                  </p:cNvPr>
                  <p:cNvSpPr/>
                  <p:nvPr/>
                </p:nvSpPr>
                <p:spPr>
                  <a:xfrm>
                    <a:off x="8045618" y="2998790"/>
                    <a:ext cx="672763" cy="897139"/>
                  </a:xfrm>
                  <a:custGeom>
                    <a:avLst/>
                    <a:gdLst>
                      <a:gd name="connsiteX0" fmla="*/ 0 w 672763"/>
                      <a:gd name="connsiteY0" fmla="*/ 448570 h 897139"/>
                      <a:gd name="connsiteX1" fmla="*/ 336382 w 672763"/>
                      <a:gd name="connsiteY1" fmla="*/ 0 h 897139"/>
                      <a:gd name="connsiteX2" fmla="*/ 672764 w 672763"/>
                      <a:gd name="connsiteY2" fmla="*/ 448570 h 897139"/>
                      <a:gd name="connsiteX3" fmla="*/ 336382 w 672763"/>
                      <a:gd name="connsiteY3" fmla="*/ 897140 h 897139"/>
                      <a:gd name="connsiteX4" fmla="*/ 0 w 672763"/>
                      <a:gd name="connsiteY4" fmla="*/ 448570 h 897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763" h="897139">
                        <a:moveTo>
                          <a:pt x="0" y="448570"/>
                        </a:moveTo>
                        <a:cubicBezTo>
                          <a:pt x="0" y="200874"/>
                          <a:pt x="150564" y="0"/>
                          <a:pt x="336382" y="0"/>
                        </a:cubicBezTo>
                        <a:cubicBezTo>
                          <a:pt x="522200" y="0"/>
                          <a:pt x="672764" y="200874"/>
                          <a:pt x="672764" y="448570"/>
                        </a:cubicBezTo>
                        <a:cubicBezTo>
                          <a:pt x="672764" y="696266"/>
                          <a:pt x="522200" y="897140"/>
                          <a:pt x="336382" y="897140"/>
                        </a:cubicBezTo>
                        <a:cubicBezTo>
                          <a:pt x="150564" y="897140"/>
                          <a:pt x="0" y="696266"/>
                          <a:pt x="0" y="448570"/>
                        </a:cubicBezTo>
                        <a:close/>
                      </a:path>
                    </a:pathLst>
                  </a:custGeom>
                  <a:solidFill>
                    <a:srgbClr val="E1B21B"/>
                  </a:solidFill>
                  <a:ln w="18361"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54A96FCD-9686-838B-1B2E-60E09A6A99CF}"/>
                      </a:ext>
                    </a:extLst>
                  </p:cNvPr>
                  <p:cNvSpPr/>
                  <p:nvPr/>
                </p:nvSpPr>
                <p:spPr>
                  <a:xfrm>
                    <a:off x="8047087" y="2998422"/>
                    <a:ext cx="672763" cy="897139"/>
                  </a:xfrm>
                  <a:custGeom>
                    <a:avLst/>
                    <a:gdLst>
                      <a:gd name="connsiteX0" fmla="*/ 0 w 672763"/>
                      <a:gd name="connsiteY0" fmla="*/ 448570 h 897139"/>
                      <a:gd name="connsiteX1" fmla="*/ 336381 w 672763"/>
                      <a:gd name="connsiteY1" fmla="*/ 0 h 897139"/>
                      <a:gd name="connsiteX2" fmla="*/ 672763 w 672763"/>
                      <a:gd name="connsiteY2" fmla="*/ 448570 h 897139"/>
                      <a:gd name="connsiteX3" fmla="*/ 336381 w 672763"/>
                      <a:gd name="connsiteY3" fmla="*/ 897140 h 897139"/>
                      <a:gd name="connsiteX4" fmla="*/ 0 w 672763"/>
                      <a:gd name="connsiteY4" fmla="*/ 448570 h 897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763" h="897139">
                        <a:moveTo>
                          <a:pt x="0" y="448570"/>
                        </a:moveTo>
                        <a:cubicBezTo>
                          <a:pt x="0" y="200874"/>
                          <a:pt x="150564" y="0"/>
                          <a:pt x="336381" y="0"/>
                        </a:cubicBezTo>
                        <a:cubicBezTo>
                          <a:pt x="522200" y="0"/>
                          <a:pt x="672763" y="200874"/>
                          <a:pt x="672763" y="448570"/>
                        </a:cubicBezTo>
                        <a:cubicBezTo>
                          <a:pt x="672763" y="696266"/>
                          <a:pt x="522200" y="897140"/>
                          <a:pt x="336381" y="897140"/>
                        </a:cubicBezTo>
                        <a:cubicBezTo>
                          <a:pt x="150564" y="897140"/>
                          <a:pt x="0" y="696266"/>
                          <a:pt x="0" y="448570"/>
                        </a:cubicBezTo>
                        <a:close/>
                      </a:path>
                    </a:pathLst>
                  </a:custGeom>
                  <a:solidFill>
                    <a:srgbClr val="E1AC00"/>
                  </a:solidFill>
                  <a:ln w="18361" cap="flat">
                    <a:noFill/>
                    <a:prstDash val="solid"/>
                    <a:miter/>
                  </a:ln>
                </p:spPr>
                <p:txBody>
                  <a:bodyPr rtlCol="0" anchor="ctr"/>
                  <a:lstStyle/>
                  <a:p>
                    <a:endParaRPr lang="en-US" sz="1800"/>
                  </a:p>
                </p:txBody>
              </p:sp>
            </p:grpSp>
            <p:grpSp>
              <p:nvGrpSpPr>
                <p:cNvPr id="349" name="Graphic 1049">
                  <a:extLst>
                    <a:ext uri="{FF2B5EF4-FFF2-40B4-BE49-F238E27FC236}">
                      <a16:creationId xmlns:a16="http://schemas.microsoft.com/office/drawing/2014/main" id="{A259E850-3FCA-51BE-CD0B-123DFAD85D31}"/>
                    </a:ext>
                  </a:extLst>
                </p:cNvPr>
                <p:cNvGrpSpPr/>
                <p:nvPr/>
              </p:nvGrpSpPr>
              <p:grpSpPr>
                <a:xfrm>
                  <a:off x="8024318" y="2843452"/>
                  <a:ext cx="145789" cy="194264"/>
                  <a:chOff x="8024318" y="2843452"/>
                  <a:chExt cx="145789" cy="194264"/>
                </a:xfrm>
                <a:solidFill>
                  <a:srgbClr val="FFFFFF"/>
                </a:solidFill>
              </p:grpSpPr>
              <p:sp>
                <p:nvSpPr>
                  <p:cNvPr id="352" name="Freeform: Shape 351">
                    <a:extLst>
                      <a:ext uri="{FF2B5EF4-FFF2-40B4-BE49-F238E27FC236}">
                        <a16:creationId xmlns:a16="http://schemas.microsoft.com/office/drawing/2014/main" id="{CFE9FBCB-C44A-7CAF-335B-3316189F2720}"/>
                      </a:ext>
                    </a:extLst>
                  </p:cNvPr>
                  <p:cNvSpPr/>
                  <p:nvPr/>
                </p:nvSpPr>
                <p:spPr>
                  <a:xfrm>
                    <a:off x="8024318" y="2925344"/>
                    <a:ext cx="145789" cy="30479"/>
                  </a:xfrm>
                  <a:custGeom>
                    <a:avLst/>
                    <a:gdLst>
                      <a:gd name="connsiteX0" fmla="*/ 145790 w 145789"/>
                      <a:gd name="connsiteY0" fmla="*/ 15240 h 30479"/>
                      <a:gd name="connsiteX1" fmla="*/ 72895 w 145789"/>
                      <a:gd name="connsiteY1" fmla="*/ 30480 h 30479"/>
                      <a:gd name="connsiteX2" fmla="*/ 0 w 145789"/>
                      <a:gd name="connsiteY2" fmla="*/ 15240 h 30479"/>
                      <a:gd name="connsiteX3" fmla="*/ 72895 w 145789"/>
                      <a:gd name="connsiteY3" fmla="*/ 0 h 30479"/>
                      <a:gd name="connsiteX4" fmla="*/ 145790 w 145789"/>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89" h="30479">
                        <a:moveTo>
                          <a:pt x="145790" y="15240"/>
                        </a:moveTo>
                        <a:cubicBezTo>
                          <a:pt x="145790" y="15240"/>
                          <a:pt x="113107" y="30480"/>
                          <a:pt x="72895" y="30480"/>
                        </a:cubicBezTo>
                        <a:cubicBezTo>
                          <a:pt x="32683" y="30480"/>
                          <a:pt x="0" y="15240"/>
                          <a:pt x="0" y="15240"/>
                        </a:cubicBezTo>
                        <a:cubicBezTo>
                          <a:pt x="0" y="15240"/>
                          <a:pt x="32683" y="0"/>
                          <a:pt x="72895" y="0"/>
                        </a:cubicBezTo>
                        <a:cubicBezTo>
                          <a:pt x="113107" y="0"/>
                          <a:pt x="145790" y="15240"/>
                          <a:pt x="145790" y="15240"/>
                        </a:cubicBezTo>
                        <a:close/>
                      </a:path>
                    </a:pathLst>
                  </a:custGeom>
                  <a:solidFill>
                    <a:srgbClr val="FFFFFF"/>
                  </a:solidFill>
                  <a:ln w="18361"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7C193EC3-83BA-0C66-B322-F3E598BFDEB5}"/>
                      </a:ext>
                    </a:extLst>
                  </p:cNvPr>
                  <p:cNvSpPr/>
                  <p:nvPr/>
                </p:nvSpPr>
                <p:spPr>
                  <a:xfrm>
                    <a:off x="8085829" y="2843452"/>
                    <a:ext cx="22768" cy="194264"/>
                  </a:xfrm>
                  <a:custGeom>
                    <a:avLst/>
                    <a:gdLst>
                      <a:gd name="connsiteX0" fmla="*/ 11384 w 22768"/>
                      <a:gd name="connsiteY0" fmla="*/ 0 h 194264"/>
                      <a:gd name="connsiteX1" fmla="*/ 22768 w 22768"/>
                      <a:gd name="connsiteY1" fmla="*/ 97132 h 194264"/>
                      <a:gd name="connsiteX2" fmla="*/ 11384 w 22768"/>
                      <a:gd name="connsiteY2" fmla="*/ 194264 h 194264"/>
                      <a:gd name="connsiteX3" fmla="*/ 0 w 22768"/>
                      <a:gd name="connsiteY3" fmla="*/ 97132 h 194264"/>
                      <a:gd name="connsiteX4" fmla="*/ 11384 w 22768"/>
                      <a:gd name="connsiteY4" fmla="*/ 0 h 194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8" h="194264">
                        <a:moveTo>
                          <a:pt x="11384" y="0"/>
                        </a:moveTo>
                        <a:cubicBezTo>
                          <a:pt x="11384" y="0"/>
                          <a:pt x="22768" y="43517"/>
                          <a:pt x="22768" y="97132"/>
                        </a:cubicBezTo>
                        <a:cubicBezTo>
                          <a:pt x="22768" y="150748"/>
                          <a:pt x="11384" y="194264"/>
                          <a:pt x="11384" y="194264"/>
                        </a:cubicBezTo>
                        <a:cubicBezTo>
                          <a:pt x="11384" y="194264"/>
                          <a:pt x="0" y="150748"/>
                          <a:pt x="0" y="97132"/>
                        </a:cubicBezTo>
                        <a:cubicBezTo>
                          <a:pt x="0" y="43517"/>
                          <a:pt x="11384" y="0"/>
                          <a:pt x="11384" y="0"/>
                        </a:cubicBezTo>
                        <a:close/>
                      </a:path>
                    </a:pathLst>
                  </a:custGeom>
                  <a:solidFill>
                    <a:srgbClr val="FFFFFF"/>
                  </a:solidFill>
                  <a:ln w="18361" cap="flat">
                    <a:noFill/>
                    <a:prstDash val="solid"/>
                    <a:miter/>
                  </a:ln>
                </p:spPr>
                <p:txBody>
                  <a:bodyPr rtlCol="0" anchor="ctr"/>
                  <a:lstStyle/>
                  <a:p>
                    <a:endParaRPr lang="en-US" sz="1800"/>
                  </a:p>
                </p:txBody>
              </p:sp>
            </p:grpSp>
            <p:sp>
              <p:nvSpPr>
                <p:cNvPr id="350" name="Freeform: Shape 349">
                  <a:extLst>
                    <a:ext uri="{FF2B5EF4-FFF2-40B4-BE49-F238E27FC236}">
                      <a16:creationId xmlns:a16="http://schemas.microsoft.com/office/drawing/2014/main" id="{1EF021CA-D272-2EB9-B6F5-E40910D69DF1}"/>
                    </a:ext>
                  </a:extLst>
                </p:cNvPr>
                <p:cNvSpPr/>
                <p:nvPr/>
              </p:nvSpPr>
              <p:spPr>
                <a:xfrm>
                  <a:off x="8185165" y="3157433"/>
                  <a:ext cx="394771" cy="649443"/>
                </a:xfrm>
                <a:custGeom>
                  <a:avLst/>
                  <a:gdLst>
                    <a:gd name="connsiteX0" fmla="*/ 246227 w 394771"/>
                    <a:gd name="connsiteY0" fmla="*/ 85748 h 649443"/>
                    <a:gd name="connsiteX1" fmla="*/ 362639 w 394771"/>
                    <a:gd name="connsiteY1" fmla="*/ 85748 h 649443"/>
                    <a:gd name="connsiteX2" fmla="*/ 394771 w 394771"/>
                    <a:gd name="connsiteY2" fmla="*/ 19096 h 649443"/>
                    <a:gd name="connsiteX3" fmla="*/ 394771 w 394771"/>
                    <a:gd name="connsiteY3" fmla="*/ 0 h 649443"/>
                    <a:gd name="connsiteX4" fmla="*/ 25339 w 394771"/>
                    <a:gd name="connsiteY4" fmla="*/ 66652 h 649443"/>
                    <a:gd name="connsiteX5" fmla="*/ 25339 w 394771"/>
                    <a:gd name="connsiteY5" fmla="*/ 85748 h 649443"/>
                    <a:gd name="connsiteX6" fmla="*/ 150564 w 394771"/>
                    <a:gd name="connsiteY6" fmla="*/ 85748 h 649443"/>
                    <a:gd name="connsiteX7" fmla="*/ 212442 w 394771"/>
                    <a:gd name="connsiteY7" fmla="*/ 152400 h 649443"/>
                    <a:gd name="connsiteX8" fmla="*/ 57288 w 394771"/>
                    <a:gd name="connsiteY8" fmla="*/ 152400 h 649443"/>
                    <a:gd name="connsiteX9" fmla="*/ 25155 w 394771"/>
                    <a:gd name="connsiteY9" fmla="*/ 199956 h 649443"/>
                    <a:gd name="connsiteX10" fmla="*/ 25155 w 394771"/>
                    <a:gd name="connsiteY10" fmla="*/ 219052 h 649443"/>
                    <a:gd name="connsiteX11" fmla="*/ 224193 w 394771"/>
                    <a:gd name="connsiteY11" fmla="*/ 219052 h 649443"/>
                    <a:gd name="connsiteX12" fmla="*/ 0 w 394771"/>
                    <a:gd name="connsiteY12" fmla="*/ 340788 h 649443"/>
                    <a:gd name="connsiteX13" fmla="*/ 0 w 394771"/>
                    <a:gd name="connsiteY13" fmla="*/ 359884 h 649443"/>
                    <a:gd name="connsiteX14" fmla="*/ 233925 w 394771"/>
                    <a:gd name="connsiteY14" fmla="*/ 649444 h 649443"/>
                    <a:gd name="connsiteX15" fmla="*/ 327384 w 394771"/>
                    <a:gd name="connsiteY15" fmla="*/ 649444 h 649443"/>
                    <a:gd name="connsiteX16" fmla="*/ 327384 w 394771"/>
                    <a:gd name="connsiteY16" fmla="*/ 630348 h 649443"/>
                    <a:gd name="connsiteX17" fmla="*/ 123573 w 394771"/>
                    <a:gd name="connsiteY17" fmla="*/ 397158 h 649443"/>
                    <a:gd name="connsiteX18" fmla="*/ 300210 w 394771"/>
                    <a:gd name="connsiteY18" fmla="*/ 219052 h 649443"/>
                    <a:gd name="connsiteX19" fmla="*/ 362455 w 394771"/>
                    <a:gd name="connsiteY19" fmla="*/ 219052 h 649443"/>
                    <a:gd name="connsiteX20" fmla="*/ 394587 w 394771"/>
                    <a:gd name="connsiteY20" fmla="*/ 152400 h 649443"/>
                    <a:gd name="connsiteX21" fmla="*/ 394587 w 394771"/>
                    <a:gd name="connsiteY21" fmla="*/ 133120 h 649443"/>
                    <a:gd name="connsiteX22" fmla="*/ 290845 w 394771"/>
                    <a:gd name="connsiteY22" fmla="*/ 152400 h 649443"/>
                    <a:gd name="connsiteX23" fmla="*/ 246043 w 394771"/>
                    <a:gd name="connsiteY23" fmla="*/ 85748 h 64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4771" h="649443">
                      <a:moveTo>
                        <a:pt x="246227" y="85748"/>
                      </a:moveTo>
                      <a:lnTo>
                        <a:pt x="362639" y="85748"/>
                      </a:lnTo>
                      <a:lnTo>
                        <a:pt x="394771" y="19096"/>
                      </a:lnTo>
                      <a:lnTo>
                        <a:pt x="394771" y="0"/>
                      </a:lnTo>
                      <a:lnTo>
                        <a:pt x="25339" y="66652"/>
                      </a:lnTo>
                      <a:lnTo>
                        <a:pt x="25339" y="85748"/>
                      </a:lnTo>
                      <a:lnTo>
                        <a:pt x="150564" y="85748"/>
                      </a:lnTo>
                      <a:cubicBezTo>
                        <a:pt x="178473" y="103742"/>
                        <a:pt x="199773" y="126694"/>
                        <a:pt x="212442" y="152400"/>
                      </a:cubicBezTo>
                      <a:lnTo>
                        <a:pt x="57288" y="152400"/>
                      </a:lnTo>
                      <a:lnTo>
                        <a:pt x="25155" y="199956"/>
                      </a:lnTo>
                      <a:lnTo>
                        <a:pt x="25155" y="219052"/>
                      </a:lnTo>
                      <a:lnTo>
                        <a:pt x="224193" y="219052"/>
                      </a:lnTo>
                      <a:cubicBezTo>
                        <a:pt x="214278" y="292865"/>
                        <a:pt x="120267" y="329220"/>
                        <a:pt x="0" y="340788"/>
                      </a:cubicBezTo>
                      <a:lnTo>
                        <a:pt x="0" y="359884"/>
                      </a:lnTo>
                      <a:lnTo>
                        <a:pt x="233925" y="649444"/>
                      </a:lnTo>
                      <a:lnTo>
                        <a:pt x="327384" y="649444"/>
                      </a:lnTo>
                      <a:lnTo>
                        <a:pt x="327384" y="630348"/>
                      </a:lnTo>
                      <a:lnTo>
                        <a:pt x="123573" y="397158"/>
                      </a:lnTo>
                      <a:cubicBezTo>
                        <a:pt x="222908" y="365393"/>
                        <a:pt x="293232" y="298190"/>
                        <a:pt x="300210" y="219052"/>
                      </a:cubicBezTo>
                      <a:lnTo>
                        <a:pt x="362455" y="219052"/>
                      </a:lnTo>
                      <a:lnTo>
                        <a:pt x="394587" y="152400"/>
                      </a:lnTo>
                      <a:lnTo>
                        <a:pt x="394587" y="133120"/>
                      </a:lnTo>
                      <a:lnTo>
                        <a:pt x="290845" y="152400"/>
                      </a:lnTo>
                      <a:cubicBezTo>
                        <a:pt x="281665" y="128163"/>
                        <a:pt x="266241" y="105578"/>
                        <a:pt x="246043" y="85748"/>
                      </a:cubicBezTo>
                      <a:close/>
                    </a:path>
                  </a:pathLst>
                </a:custGeom>
                <a:solidFill>
                  <a:srgbClr val="AE8500"/>
                </a:solidFill>
                <a:ln w="18361"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20544669-F692-44FA-127E-F63C5ABD25BF}"/>
                    </a:ext>
                  </a:extLst>
                </p:cNvPr>
                <p:cNvSpPr/>
                <p:nvPr/>
              </p:nvSpPr>
              <p:spPr>
                <a:xfrm>
                  <a:off x="8185165" y="3157249"/>
                  <a:ext cx="394771" cy="630531"/>
                </a:xfrm>
                <a:custGeom>
                  <a:avLst/>
                  <a:gdLst>
                    <a:gd name="connsiteX0" fmla="*/ 246227 w 394771"/>
                    <a:gd name="connsiteY0" fmla="*/ 66652 h 630531"/>
                    <a:gd name="connsiteX1" fmla="*/ 362639 w 394771"/>
                    <a:gd name="connsiteY1" fmla="*/ 66652 h 630531"/>
                    <a:gd name="connsiteX2" fmla="*/ 394771 w 394771"/>
                    <a:gd name="connsiteY2" fmla="*/ 0 h 630531"/>
                    <a:gd name="connsiteX3" fmla="*/ 57471 w 394771"/>
                    <a:gd name="connsiteY3" fmla="*/ 0 h 630531"/>
                    <a:gd name="connsiteX4" fmla="*/ 25339 w 394771"/>
                    <a:gd name="connsiteY4" fmla="*/ 66652 h 630531"/>
                    <a:gd name="connsiteX5" fmla="*/ 150564 w 394771"/>
                    <a:gd name="connsiteY5" fmla="*/ 66652 h 630531"/>
                    <a:gd name="connsiteX6" fmla="*/ 212442 w 394771"/>
                    <a:gd name="connsiteY6" fmla="*/ 133304 h 630531"/>
                    <a:gd name="connsiteX7" fmla="*/ 57288 w 394771"/>
                    <a:gd name="connsiteY7" fmla="*/ 133304 h 630531"/>
                    <a:gd name="connsiteX8" fmla="*/ 25155 w 394771"/>
                    <a:gd name="connsiteY8" fmla="*/ 199956 h 630531"/>
                    <a:gd name="connsiteX9" fmla="*/ 224193 w 394771"/>
                    <a:gd name="connsiteY9" fmla="*/ 199956 h 630531"/>
                    <a:gd name="connsiteX10" fmla="*/ 918 w 394771"/>
                    <a:gd name="connsiteY10" fmla="*/ 340605 h 630531"/>
                    <a:gd name="connsiteX11" fmla="*/ 1102 w 394771"/>
                    <a:gd name="connsiteY11" fmla="*/ 340972 h 630531"/>
                    <a:gd name="connsiteX12" fmla="*/ 0 w 394771"/>
                    <a:gd name="connsiteY12" fmla="*/ 340972 h 630531"/>
                    <a:gd name="connsiteX13" fmla="*/ 233925 w 394771"/>
                    <a:gd name="connsiteY13" fmla="*/ 630532 h 630531"/>
                    <a:gd name="connsiteX14" fmla="*/ 327384 w 394771"/>
                    <a:gd name="connsiteY14" fmla="*/ 630532 h 630531"/>
                    <a:gd name="connsiteX15" fmla="*/ 123573 w 394771"/>
                    <a:gd name="connsiteY15" fmla="*/ 378246 h 630531"/>
                    <a:gd name="connsiteX16" fmla="*/ 300210 w 394771"/>
                    <a:gd name="connsiteY16" fmla="*/ 200140 h 630531"/>
                    <a:gd name="connsiteX17" fmla="*/ 362455 w 394771"/>
                    <a:gd name="connsiteY17" fmla="*/ 200140 h 630531"/>
                    <a:gd name="connsiteX18" fmla="*/ 394587 w 394771"/>
                    <a:gd name="connsiteY18" fmla="*/ 133488 h 630531"/>
                    <a:gd name="connsiteX19" fmla="*/ 290845 w 394771"/>
                    <a:gd name="connsiteY19" fmla="*/ 133488 h 630531"/>
                    <a:gd name="connsiteX20" fmla="*/ 246043 w 394771"/>
                    <a:gd name="connsiteY20" fmla="*/ 66836 h 630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4771" h="630531">
                      <a:moveTo>
                        <a:pt x="246227" y="66652"/>
                      </a:moveTo>
                      <a:lnTo>
                        <a:pt x="362639" y="66652"/>
                      </a:lnTo>
                      <a:lnTo>
                        <a:pt x="394771" y="0"/>
                      </a:lnTo>
                      <a:lnTo>
                        <a:pt x="57471" y="0"/>
                      </a:lnTo>
                      <a:lnTo>
                        <a:pt x="25339" y="66652"/>
                      </a:lnTo>
                      <a:lnTo>
                        <a:pt x="150564" y="66652"/>
                      </a:lnTo>
                      <a:cubicBezTo>
                        <a:pt x="178473" y="84646"/>
                        <a:pt x="199773" y="107598"/>
                        <a:pt x="212442" y="133304"/>
                      </a:cubicBezTo>
                      <a:lnTo>
                        <a:pt x="57288" y="133304"/>
                      </a:lnTo>
                      <a:lnTo>
                        <a:pt x="25155" y="199956"/>
                      </a:lnTo>
                      <a:lnTo>
                        <a:pt x="224193" y="199956"/>
                      </a:lnTo>
                      <a:cubicBezTo>
                        <a:pt x="214278" y="273769"/>
                        <a:pt x="121186" y="329037"/>
                        <a:pt x="918" y="340605"/>
                      </a:cubicBezTo>
                      <a:cubicBezTo>
                        <a:pt x="918" y="340605"/>
                        <a:pt x="918" y="340605"/>
                        <a:pt x="1102" y="340972"/>
                      </a:cubicBezTo>
                      <a:lnTo>
                        <a:pt x="0" y="340972"/>
                      </a:lnTo>
                      <a:lnTo>
                        <a:pt x="233925" y="630532"/>
                      </a:lnTo>
                      <a:lnTo>
                        <a:pt x="327384" y="630532"/>
                      </a:lnTo>
                      <a:lnTo>
                        <a:pt x="123573" y="378246"/>
                      </a:lnTo>
                      <a:cubicBezTo>
                        <a:pt x="222908" y="346481"/>
                        <a:pt x="293232" y="279278"/>
                        <a:pt x="300210" y="200140"/>
                      </a:cubicBezTo>
                      <a:lnTo>
                        <a:pt x="362455" y="200140"/>
                      </a:lnTo>
                      <a:lnTo>
                        <a:pt x="394587" y="133488"/>
                      </a:lnTo>
                      <a:lnTo>
                        <a:pt x="290845" y="133488"/>
                      </a:lnTo>
                      <a:cubicBezTo>
                        <a:pt x="281665" y="109251"/>
                        <a:pt x="266241" y="86850"/>
                        <a:pt x="246043" y="66836"/>
                      </a:cubicBezTo>
                      <a:close/>
                    </a:path>
                  </a:pathLst>
                </a:custGeom>
                <a:solidFill>
                  <a:srgbClr val="FFD345"/>
                </a:solidFill>
                <a:ln w="18361" cap="flat">
                  <a:noFill/>
                  <a:prstDash val="solid"/>
                  <a:miter/>
                </a:ln>
              </p:spPr>
              <p:txBody>
                <a:bodyPr rtlCol="0" anchor="ctr"/>
                <a:lstStyle/>
                <a:p>
                  <a:endParaRPr lang="en-US" sz="1800"/>
                </a:p>
              </p:txBody>
            </p:sp>
          </p:grpSp>
        </p:grpSp>
        <p:sp>
          <p:nvSpPr>
            <p:cNvPr id="17" name="Freeform: Shape 16">
              <a:extLst>
                <a:ext uri="{FF2B5EF4-FFF2-40B4-BE49-F238E27FC236}">
                  <a16:creationId xmlns:a16="http://schemas.microsoft.com/office/drawing/2014/main" id="{4CC42F99-7133-DB9C-0272-DD7D74D61035}"/>
                </a:ext>
              </a:extLst>
            </p:cNvPr>
            <p:cNvSpPr/>
            <p:nvPr/>
          </p:nvSpPr>
          <p:spPr>
            <a:xfrm>
              <a:off x="210651" y="3101041"/>
              <a:ext cx="619903" cy="978743"/>
            </a:xfrm>
            <a:custGeom>
              <a:avLst/>
              <a:gdLst>
                <a:gd name="connsiteX0" fmla="*/ 0 w 821858"/>
                <a:gd name="connsiteY0" fmla="*/ 0 h 1297602"/>
                <a:gd name="connsiteX1" fmla="*/ 821858 w 821858"/>
                <a:gd name="connsiteY1" fmla="*/ 0 h 1297602"/>
                <a:gd name="connsiteX2" fmla="*/ 821858 w 821858"/>
                <a:gd name="connsiteY2" fmla="*/ 1297603 h 1297602"/>
                <a:gd name="connsiteX3" fmla="*/ 0 w 821858"/>
                <a:gd name="connsiteY3" fmla="*/ 1297603 h 1297602"/>
              </a:gdLst>
              <a:ahLst/>
              <a:cxnLst>
                <a:cxn ang="0">
                  <a:pos x="connsiteX0" y="connsiteY0"/>
                </a:cxn>
                <a:cxn ang="0">
                  <a:pos x="connsiteX1" y="connsiteY1"/>
                </a:cxn>
                <a:cxn ang="0">
                  <a:pos x="connsiteX2" y="connsiteY2"/>
                </a:cxn>
                <a:cxn ang="0">
                  <a:pos x="connsiteX3" y="connsiteY3"/>
                </a:cxn>
              </a:cxnLst>
              <a:rect l="l" t="t" r="r" b="b"/>
              <a:pathLst>
                <a:path w="821858" h="1297602">
                  <a:moveTo>
                    <a:pt x="0" y="0"/>
                  </a:moveTo>
                  <a:lnTo>
                    <a:pt x="821858" y="0"/>
                  </a:lnTo>
                  <a:lnTo>
                    <a:pt x="821858" y="1297603"/>
                  </a:lnTo>
                  <a:lnTo>
                    <a:pt x="0" y="1297603"/>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18" name="Graphic 1049">
              <a:extLst>
                <a:ext uri="{FF2B5EF4-FFF2-40B4-BE49-F238E27FC236}">
                  <a16:creationId xmlns:a16="http://schemas.microsoft.com/office/drawing/2014/main" id="{AD03EDD2-69DF-DCE3-BF6A-23F571D7C51A}"/>
                </a:ext>
              </a:extLst>
            </p:cNvPr>
            <p:cNvGrpSpPr/>
            <p:nvPr/>
          </p:nvGrpSpPr>
          <p:grpSpPr>
            <a:xfrm>
              <a:off x="186137" y="3760693"/>
              <a:ext cx="668792" cy="668792"/>
              <a:chOff x="246777" y="4985865"/>
              <a:chExt cx="886674" cy="886673"/>
            </a:xfrm>
          </p:grpSpPr>
          <p:sp>
            <p:nvSpPr>
              <p:cNvPr id="334" name="Freeform: Shape 333">
                <a:extLst>
                  <a:ext uri="{FF2B5EF4-FFF2-40B4-BE49-F238E27FC236}">
                    <a16:creationId xmlns:a16="http://schemas.microsoft.com/office/drawing/2014/main" id="{74D84BCA-CA28-4194-61D4-C803E21922FA}"/>
                  </a:ext>
                </a:extLst>
              </p:cNvPr>
              <p:cNvSpPr/>
              <p:nvPr/>
            </p:nvSpPr>
            <p:spPr>
              <a:xfrm>
                <a:off x="246777" y="4985865"/>
                <a:ext cx="886674" cy="886673"/>
              </a:xfrm>
              <a:custGeom>
                <a:avLst/>
                <a:gdLst>
                  <a:gd name="connsiteX0" fmla="*/ 0 w 886674"/>
                  <a:gd name="connsiteY0" fmla="*/ 443245 h 886673"/>
                  <a:gd name="connsiteX1" fmla="*/ 443429 w 886674"/>
                  <a:gd name="connsiteY1" fmla="*/ 0 h 886673"/>
                  <a:gd name="connsiteX2" fmla="*/ 886674 w 886674"/>
                  <a:gd name="connsiteY2" fmla="*/ 443245 h 886673"/>
                  <a:gd name="connsiteX3" fmla="*/ 443429 w 886674"/>
                  <a:gd name="connsiteY3" fmla="*/ 886673 h 886673"/>
                  <a:gd name="connsiteX4" fmla="*/ 0 w 886674"/>
                  <a:gd name="connsiteY4" fmla="*/ 443245 h 886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674" h="886673">
                    <a:moveTo>
                      <a:pt x="0" y="443245"/>
                    </a:moveTo>
                    <a:cubicBezTo>
                      <a:pt x="0" y="198487"/>
                      <a:pt x="198487" y="0"/>
                      <a:pt x="443429" y="0"/>
                    </a:cubicBezTo>
                    <a:cubicBezTo>
                      <a:pt x="688371" y="0"/>
                      <a:pt x="886674" y="198487"/>
                      <a:pt x="886674" y="443245"/>
                    </a:cubicBezTo>
                    <a:cubicBezTo>
                      <a:pt x="886674" y="688003"/>
                      <a:pt x="688187" y="886673"/>
                      <a:pt x="443429" y="886673"/>
                    </a:cubicBezTo>
                    <a:cubicBezTo>
                      <a:pt x="198671" y="886673"/>
                      <a:pt x="0" y="688186"/>
                      <a:pt x="0" y="443245"/>
                    </a:cubicBezTo>
                    <a:close/>
                  </a:path>
                </a:pathLst>
              </a:custGeom>
              <a:solidFill>
                <a:srgbClr val="FFD345"/>
              </a:solidFill>
              <a:ln w="18361" cap="flat">
                <a:noFill/>
                <a:prstDash val="solid"/>
                <a:miter/>
              </a:ln>
            </p:spPr>
            <p:txBody>
              <a:bodyPr rtlCol="0" anchor="ctr"/>
              <a:lstStyle/>
              <a:p>
                <a:endParaRPr lang="en-US" sz="1800"/>
              </a:p>
            </p:txBody>
          </p:sp>
          <p:grpSp>
            <p:nvGrpSpPr>
              <p:cNvPr id="335" name="Graphic 1049">
                <a:extLst>
                  <a:ext uri="{FF2B5EF4-FFF2-40B4-BE49-F238E27FC236}">
                    <a16:creationId xmlns:a16="http://schemas.microsoft.com/office/drawing/2014/main" id="{D12E6465-1951-6AD8-E59B-0FEAD27555C8}"/>
                  </a:ext>
                </a:extLst>
              </p:cNvPr>
              <p:cNvGrpSpPr/>
              <p:nvPr/>
            </p:nvGrpSpPr>
            <p:grpSpPr>
              <a:xfrm>
                <a:off x="375307" y="5114762"/>
                <a:ext cx="629613" cy="628512"/>
                <a:chOff x="375307" y="5114762"/>
                <a:chExt cx="629613" cy="628512"/>
              </a:xfrm>
            </p:grpSpPr>
            <p:sp>
              <p:nvSpPr>
                <p:cNvPr id="341" name="Freeform: Shape 340">
                  <a:extLst>
                    <a:ext uri="{FF2B5EF4-FFF2-40B4-BE49-F238E27FC236}">
                      <a16:creationId xmlns:a16="http://schemas.microsoft.com/office/drawing/2014/main" id="{D5A0F42F-89AB-1B71-1878-AC73BDAC3869}"/>
                    </a:ext>
                  </a:extLst>
                </p:cNvPr>
                <p:cNvSpPr/>
                <p:nvPr/>
              </p:nvSpPr>
              <p:spPr>
                <a:xfrm>
                  <a:off x="375307" y="5114946"/>
                  <a:ext cx="628328" cy="628328"/>
                </a:xfrm>
                <a:custGeom>
                  <a:avLst/>
                  <a:gdLst>
                    <a:gd name="connsiteX0" fmla="*/ 0 w 628328"/>
                    <a:gd name="connsiteY0" fmla="*/ 314164 h 628328"/>
                    <a:gd name="connsiteX1" fmla="*/ 314164 w 628328"/>
                    <a:gd name="connsiteY1" fmla="*/ 0 h 628328"/>
                    <a:gd name="connsiteX2" fmla="*/ 628329 w 628328"/>
                    <a:gd name="connsiteY2" fmla="*/ 314164 h 628328"/>
                    <a:gd name="connsiteX3" fmla="*/ 314164 w 628328"/>
                    <a:gd name="connsiteY3" fmla="*/ 628328 h 628328"/>
                    <a:gd name="connsiteX4" fmla="*/ 0 w 628328"/>
                    <a:gd name="connsiteY4" fmla="*/ 314164 h 62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328" h="628328">
                      <a:moveTo>
                        <a:pt x="0" y="314164"/>
                      </a:moveTo>
                      <a:cubicBezTo>
                        <a:pt x="0" y="140649"/>
                        <a:pt x="140649" y="0"/>
                        <a:pt x="314164" y="0"/>
                      </a:cubicBezTo>
                      <a:cubicBezTo>
                        <a:pt x="487680" y="0"/>
                        <a:pt x="628329" y="140649"/>
                        <a:pt x="628329" y="314164"/>
                      </a:cubicBezTo>
                      <a:cubicBezTo>
                        <a:pt x="628329" y="487680"/>
                        <a:pt x="487680" y="628328"/>
                        <a:pt x="314164" y="628328"/>
                      </a:cubicBezTo>
                      <a:cubicBezTo>
                        <a:pt x="140649" y="628328"/>
                        <a:pt x="0" y="487680"/>
                        <a:pt x="0" y="314164"/>
                      </a:cubicBezTo>
                      <a:close/>
                    </a:path>
                  </a:pathLst>
                </a:custGeom>
                <a:solidFill>
                  <a:srgbClr val="E1B21B"/>
                </a:solidFill>
                <a:ln w="18361"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FE588DFC-EF37-215B-39BF-35075F9895BA}"/>
                    </a:ext>
                  </a:extLst>
                </p:cNvPr>
                <p:cNvSpPr/>
                <p:nvPr/>
              </p:nvSpPr>
              <p:spPr>
                <a:xfrm>
                  <a:off x="376593" y="5114762"/>
                  <a:ext cx="628328" cy="628328"/>
                </a:xfrm>
                <a:custGeom>
                  <a:avLst/>
                  <a:gdLst>
                    <a:gd name="connsiteX0" fmla="*/ 0 w 628328"/>
                    <a:gd name="connsiteY0" fmla="*/ 314165 h 628328"/>
                    <a:gd name="connsiteX1" fmla="*/ 314164 w 628328"/>
                    <a:gd name="connsiteY1" fmla="*/ 0 h 628328"/>
                    <a:gd name="connsiteX2" fmla="*/ 628329 w 628328"/>
                    <a:gd name="connsiteY2" fmla="*/ 314165 h 628328"/>
                    <a:gd name="connsiteX3" fmla="*/ 314164 w 628328"/>
                    <a:gd name="connsiteY3" fmla="*/ 628328 h 628328"/>
                    <a:gd name="connsiteX4" fmla="*/ 0 w 628328"/>
                    <a:gd name="connsiteY4" fmla="*/ 314165 h 62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328" h="628328">
                      <a:moveTo>
                        <a:pt x="0" y="314165"/>
                      </a:moveTo>
                      <a:cubicBezTo>
                        <a:pt x="0" y="140649"/>
                        <a:pt x="140649" y="0"/>
                        <a:pt x="314164" y="0"/>
                      </a:cubicBezTo>
                      <a:cubicBezTo>
                        <a:pt x="487680" y="0"/>
                        <a:pt x="628329" y="140649"/>
                        <a:pt x="628329" y="314165"/>
                      </a:cubicBezTo>
                      <a:cubicBezTo>
                        <a:pt x="628329" y="487680"/>
                        <a:pt x="487680" y="628328"/>
                        <a:pt x="314164" y="628328"/>
                      </a:cubicBezTo>
                      <a:cubicBezTo>
                        <a:pt x="140649" y="628328"/>
                        <a:pt x="0" y="487680"/>
                        <a:pt x="0" y="314165"/>
                      </a:cubicBezTo>
                      <a:close/>
                    </a:path>
                  </a:pathLst>
                </a:custGeom>
                <a:solidFill>
                  <a:srgbClr val="E1AC00"/>
                </a:solidFill>
                <a:ln w="18361" cap="flat">
                  <a:noFill/>
                  <a:prstDash val="solid"/>
                  <a:miter/>
                </a:ln>
              </p:spPr>
              <p:txBody>
                <a:bodyPr rtlCol="0" anchor="ctr"/>
                <a:lstStyle/>
                <a:p>
                  <a:endParaRPr lang="en-US" sz="1800"/>
                </a:p>
              </p:txBody>
            </p:sp>
          </p:grpSp>
          <p:grpSp>
            <p:nvGrpSpPr>
              <p:cNvPr id="336" name="Graphic 1049">
                <a:extLst>
                  <a:ext uri="{FF2B5EF4-FFF2-40B4-BE49-F238E27FC236}">
                    <a16:creationId xmlns:a16="http://schemas.microsoft.com/office/drawing/2014/main" id="{8BDDAA2C-9DA5-0D7A-CCE6-6B3947E738DE}"/>
                  </a:ext>
                </a:extLst>
              </p:cNvPr>
              <p:cNvGrpSpPr/>
              <p:nvPr/>
            </p:nvGrpSpPr>
            <p:grpSpPr>
              <a:xfrm>
                <a:off x="355661" y="5006062"/>
                <a:ext cx="135874" cy="135874"/>
                <a:chOff x="355661" y="5006062"/>
                <a:chExt cx="135874" cy="135874"/>
              </a:xfrm>
              <a:solidFill>
                <a:srgbClr val="FFFFFF"/>
              </a:solidFill>
            </p:grpSpPr>
            <p:sp>
              <p:nvSpPr>
                <p:cNvPr id="339" name="Freeform: Shape 338">
                  <a:extLst>
                    <a:ext uri="{FF2B5EF4-FFF2-40B4-BE49-F238E27FC236}">
                      <a16:creationId xmlns:a16="http://schemas.microsoft.com/office/drawing/2014/main" id="{C38117D9-063C-0B0B-D173-DBE76311D787}"/>
                    </a:ext>
                  </a:extLst>
                </p:cNvPr>
                <p:cNvSpPr/>
                <p:nvPr/>
              </p:nvSpPr>
              <p:spPr>
                <a:xfrm>
                  <a:off x="355661" y="5063533"/>
                  <a:ext cx="135874" cy="21299"/>
                </a:xfrm>
                <a:custGeom>
                  <a:avLst/>
                  <a:gdLst>
                    <a:gd name="connsiteX0" fmla="*/ 135875 w 135874"/>
                    <a:gd name="connsiteY0" fmla="*/ 10650 h 21299"/>
                    <a:gd name="connsiteX1" fmla="*/ 67937 w 135874"/>
                    <a:gd name="connsiteY1" fmla="*/ 21299 h 21299"/>
                    <a:gd name="connsiteX2" fmla="*/ 0 w 135874"/>
                    <a:gd name="connsiteY2" fmla="*/ 10650 h 21299"/>
                    <a:gd name="connsiteX3" fmla="*/ 67937 w 135874"/>
                    <a:gd name="connsiteY3" fmla="*/ 0 h 21299"/>
                    <a:gd name="connsiteX4" fmla="*/ 135875 w 135874"/>
                    <a:gd name="connsiteY4" fmla="*/ 10650 h 21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74" h="21299">
                      <a:moveTo>
                        <a:pt x="135875" y="10650"/>
                      </a:moveTo>
                      <a:cubicBezTo>
                        <a:pt x="135875" y="10650"/>
                        <a:pt x="105395" y="21299"/>
                        <a:pt x="67937" y="21299"/>
                      </a:cubicBezTo>
                      <a:cubicBezTo>
                        <a:pt x="30480" y="21299"/>
                        <a:pt x="0" y="10650"/>
                        <a:pt x="0" y="10650"/>
                      </a:cubicBezTo>
                      <a:cubicBezTo>
                        <a:pt x="0" y="10650"/>
                        <a:pt x="30480" y="0"/>
                        <a:pt x="67937" y="0"/>
                      </a:cubicBezTo>
                      <a:cubicBezTo>
                        <a:pt x="105395" y="0"/>
                        <a:pt x="135875" y="10650"/>
                        <a:pt x="135875" y="10650"/>
                      </a:cubicBezTo>
                      <a:close/>
                    </a:path>
                  </a:pathLst>
                </a:custGeom>
                <a:solidFill>
                  <a:srgbClr val="FFFFFF"/>
                </a:solidFill>
                <a:ln w="18361"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28B49D40-1E96-28FD-BF1E-CBCA12CBC752}"/>
                    </a:ext>
                  </a:extLst>
                </p:cNvPr>
                <p:cNvSpPr/>
                <p:nvPr/>
              </p:nvSpPr>
              <p:spPr>
                <a:xfrm>
                  <a:off x="412948" y="5006062"/>
                  <a:ext cx="21299" cy="135874"/>
                </a:xfrm>
                <a:custGeom>
                  <a:avLst/>
                  <a:gdLst>
                    <a:gd name="connsiteX0" fmla="*/ 10650 w 21299"/>
                    <a:gd name="connsiteY0" fmla="*/ 0 h 135874"/>
                    <a:gd name="connsiteX1" fmla="*/ 21299 w 21299"/>
                    <a:gd name="connsiteY1" fmla="*/ 67937 h 135874"/>
                    <a:gd name="connsiteX2" fmla="*/ 10650 w 21299"/>
                    <a:gd name="connsiteY2" fmla="*/ 135875 h 135874"/>
                    <a:gd name="connsiteX3" fmla="*/ 0 w 21299"/>
                    <a:gd name="connsiteY3" fmla="*/ 67937 h 135874"/>
                    <a:gd name="connsiteX4" fmla="*/ 10650 w 21299"/>
                    <a:gd name="connsiteY4" fmla="*/ 0 h 135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9" h="135874">
                      <a:moveTo>
                        <a:pt x="10650" y="0"/>
                      </a:moveTo>
                      <a:cubicBezTo>
                        <a:pt x="10650" y="0"/>
                        <a:pt x="21299" y="30479"/>
                        <a:pt x="21299" y="67937"/>
                      </a:cubicBezTo>
                      <a:cubicBezTo>
                        <a:pt x="21299" y="105394"/>
                        <a:pt x="10650" y="135875"/>
                        <a:pt x="10650" y="135875"/>
                      </a:cubicBezTo>
                      <a:cubicBezTo>
                        <a:pt x="10650" y="135875"/>
                        <a:pt x="0" y="105394"/>
                        <a:pt x="0" y="67937"/>
                      </a:cubicBezTo>
                      <a:cubicBezTo>
                        <a:pt x="0" y="30479"/>
                        <a:pt x="10650" y="0"/>
                        <a:pt x="10650" y="0"/>
                      </a:cubicBezTo>
                      <a:close/>
                    </a:path>
                  </a:pathLst>
                </a:custGeom>
                <a:solidFill>
                  <a:srgbClr val="FFFFFF"/>
                </a:solidFill>
                <a:ln w="18361" cap="flat">
                  <a:noFill/>
                  <a:prstDash val="solid"/>
                  <a:miter/>
                </a:ln>
              </p:spPr>
              <p:txBody>
                <a:bodyPr rtlCol="0" anchor="ctr"/>
                <a:lstStyle/>
                <a:p>
                  <a:endParaRPr lang="en-US" sz="1800"/>
                </a:p>
              </p:txBody>
            </p:sp>
          </p:grpSp>
          <p:sp>
            <p:nvSpPr>
              <p:cNvPr id="337" name="Freeform: Shape 336">
                <a:extLst>
                  <a:ext uri="{FF2B5EF4-FFF2-40B4-BE49-F238E27FC236}">
                    <a16:creationId xmlns:a16="http://schemas.microsoft.com/office/drawing/2014/main" id="{6D80C967-5D1E-C945-0A64-800452B60649}"/>
                  </a:ext>
                </a:extLst>
              </p:cNvPr>
              <p:cNvSpPr/>
              <p:nvPr/>
            </p:nvSpPr>
            <p:spPr>
              <a:xfrm>
                <a:off x="505857" y="5226032"/>
                <a:ext cx="368514" cy="454813"/>
              </a:xfrm>
              <a:custGeom>
                <a:avLst/>
                <a:gdLst>
                  <a:gd name="connsiteX0" fmla="*/ 229702 w 368514"/>
                  <a:gd name="connsiteY0" fmla="*/ 60042 h 454813"/>
                  <a:gd name="connsiteX1" fmla="*/ 338585 w 368514"/>
                  <a:gd name="connsiteY1" fmla="*/ 60042 h 454813"/>
                  <a:gd name="connsiteX2" fmla="*/ 368514 w 368514"/>
                  <a:gd name="connsiteY2" fmla="*/ 13404 h 454813"/>
                  <a:gd name="connsiteX3" fmla="*/ 368514 w 368514"/>
                  <a:gd name="connsiteY3" fmla="*/ 0 h 454813"/>
                  <a:gd name="connsiteX4" fmla="*/ 23319 w 368514"/>
                  <a:gd name="connsiteY4" fmla="*/ 46638 h 454813"/>
                  <a:gd name="connsiteX5" fmla="*/ 23319 w 368514"/>
                  <a:gd name="connsiteY5" fmla="*/ 60042 h 454813"/>
                  <a:gd name="connsiteX6" fmla="*/ 140281 w 368514"/>
                  <a:gd name="connsiteY6" fmla="*/ 60042 h 454813"/>
                  <a:gd name="connsiteX7" fmla="*/ 198120 w 368514"/>
                  <a:gd name="connsiteY7" fmla="*/ 106680 h 454813"/>
                  <a:gd name="connsiteX8" fmla="*/ 53248 w 368514"/>
                  <a:gd name="connsiteY8" fmla="*/ 106680 h 454813"/>
                  <a:gd name="connsiteX9" fmla="*/ 23319 w 368514"/>
                  <a:gd name="connsiteY9" fmla="*/ 139914 h 454813"/>
                  <a:gd name="connsiteX10" fmla="*/ 23319 w 368514"/>
                  <a:gd name="connsiteY10" fmla="*/ 153318 h 454813"/>
                  <a:gd name="connsiteX11" fmla="*/ 209321 w 368514"/>
                  <a:gd name="connsiteY11" fmla="*/ 153318 h 454813"/>
                  <a:gd name="connsiteX12" fmla="*/ 0 w 368514"/>
                  <a:gd name="connsiteY12" fmla="*/ 238515 h 454813"/>
                  <a:gd name="connsiteX13" fmla="*/ 0 w 368514"/>
                  <a:gd name="connsiteY13" fmla="*/ 251919 h 454813"/>
                  <a:gd name="connsiteX14" fmla="*/ 218501 w 368514"/>
                  <a:gd name="connsiteY14" fmla="*/ 454813 h 454813"/>
                  <a:gd name="connsiteX15" fmla="*/ 305902 w 368514"/>
                  <a:gd name="connsiteY15" fmla="*/ 454813 h 454813"/>
                  <a:gd name="connsiteX16" fmla="*/ 305902 w 368514"/>
                  <a:gd name="connsiteY16" fmla="*/ 441409 h 454813"/>
                  <a:gd name="connsiteX17" fmla="*/ 115494 w 368514"/>
                  <a:gd name="connsiteY17" fmla="*/ 277992 h 454813"/>
                  <a:gd name="connsiteX18" fmla="*/ 280379 w 368514"/>
                  <a:gd name="connsiteY18" fmla="*/ 153134 h 454813"/>
                  <a:gd name="connsiteX19" fmla="*/ 338585 w 368514"/>
                  <a:gd name="connsiteY19" fmla="*/ 153134 h 454813"/>
                  <a:gd name="connsiteX20" fmla="*/ 368514 w 368514"/>
                  <a:gd name="connsiteY20" fmla="*/ 106313 h 454813"/>
                  <a:gd name="connsiteX21" fmla="*/ 368514 w 368514"/>
                  <a:gd name="connsiteY21" fmla="*/ 92909 h 454813"/>
                  <a:gd name="connsiteX22" fmla="*/ 271566 w 368514"/>
                  <a:gd name="connsiteY22" fmla="*/ 106313 h 454813"/>
                  <a:gd name="connsiteX23" fmla="*/ 229702 w 368514"/>
                  <a:gd name="connsiteY23" fmla="*/ 59675 h 45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8514" h="454813">
                    <a:moveTo>
                      <a:pt x="229702" y="60042"/>
                    </a:moveTo>
                    <a:lnTo>
                      <a:pt x="338585" y="60042"/>
                    </a:lnTo>
                    <a:lnTo>
                      <a:pt x="368514" y="13404"/>
                    </a:lnTo>
                    <a:lnTo>
                      <a:pt x="368514" y="0"/>
                    </a:lnTo>
                    <a:lnTo>
                      <a:pt x="23319" y="46638"/>
                    </a:lnTo>
                    <a:lnTo>
                      <a:pt x="23319" y="60042"/>
                    </a:lnTo>
                    <a:lnTo>
                      <a:pt x="140281" y="60042"/>
                    </a:lnTo>
                    <a:cubicBezTo>
                      <a:pt x="166171" y="72711"/>
                      <a:pt x="186369" y="88686"/>
                      <a:pt x="198120" y="106680"/>
                    </a:cubicBezTo>
                    <a:lnTo>
                      <a:pt x="53248" y="106680"/>
                    </a:lnTo>
                    <a:lnTo>
                      <a:pt x="23319" y="139914"/>
                    </a:lnTo>
                    <a:lnTo>
                      <a:pt x="23319" y="153318"/>
                    </a:lnTo>
                    <a:lnTo>
                      <a:pt x="209321" y="153318"/>
                    </a:lnTo>
                    <a:cubicBezTo>
                      <a:pt x="200140" y="204914"/>
                      <a:pt x="112372" y="230436"/>
                      <a:pt x="0" y="238515"/>
                    </a:cubicBezTo>
                    <a:lnTo>
                      <a:pt x="0" y="251919"/>
                    </a:lnTo>
                    <a:lnTo>
                      <a:pt x="218501" y="454813"/>
                    </a:lnTo>
                    <a:lnTo>
                      <a:pt x="305902" y="454813"/>
                    </a:lnTo>
                    <a:lnTo>
                      <a:pt x="305902" y="441409"/>
                    </a:lnTo>
                    <a:lnTo>
                      <a:pt x="115494" y="277992"/>
                    </a:lnTo>
                    <a:cubicBezTo>
                      <a:pt x="208219" y="255775"/>
                      <a:pt x="273953" y="208586"/>
                      <a:pt x="280379" y="153134"/>
                    </a:cubicBezTo>
                    <a:lnTo>
                      <a:pt x="338585" y="153134"/>
                    </a:lnTo>
                    <a:lnTo>
                      <a:pt x="368514" y="106313"/>
                    </a:lnTo>
                    <a:lnTo>
                      <a:pt x="368514" y="92909"/>
                    </a:lnTo>
                    <a:lnTo>
                      <a:pt x="271566" y="106313"/>
                    </a:lnTo>
                    <a:cubicBezTo>
                      <a:pt x="262936" y="89420"/>
                      <a:pt x="248614" y="73630"/>
                      <a:pt x="229702" y="59675"/>
                    </a:cubicBezTo>
                    <a:close/>
                  </a:path>
                </a:pathLst>
              </a:custGeom>
              <a:solidFill>
                <a:srgbClr val="AE8500"/>
              </a:solidFill>
              <a:ln w="18361"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A122E345-A602-A9AB-3E3B-8BAA86A1552A}"/>
                  </a:ext>
                </a:extLst>
              </p:cNvPr>
              <p:cNvSpPr/>
              <p:nvPr/>
            </p:nvSpPr>
            <p:spPr>
              <a:xfrm>
                <a:off x="505857" y="5226032"/>
                <a:ext cx="368514" cy="441409"/>
              </a:xfrm>
              <a:custGeom>
                <a:avLst/>
                <a:gdLst>
                  <a:gd name="connsiteX0" fmla="*/ 229702 w 368514"/>
                  <a:gd name="connsiteY0" fmla="*/ 46638 h 441409"/>
                  <a:gd name="connsiteX1" fmla="*/ 338585 w 368514"/>
                  <a:gd name="connsiteY1" fmla="*/ 46638 h 441409"/>
                  <a:gd name="connsiteX2" fmla="*/ 368514 w 368514"/>
                  <a:gd name="connsiteY2" fmla="*/ 0 h 441409"/>
                  <a:gd name="connsiteX3" fmla="*/ 53432 w 368514"/>
                  <a:gd name="connsiteY3" fmla="*/ 0 h 441409"/>
                  <a:gd name="connsiteX4" fmla="*/ 23503 w 368514"/>
                  <a:gd name="connsiteY4" fmla="*/ 46638 h 441409"/>
                  <a:gd name="connsiteX5" fmla="*/ 140465 w 368514"/>
                  <a:gd name="connsiteY5" fmla="*/ 46638 h 441409"/>
                  <a:gd name="connsiteX6" fmla="*/ 198304 w 368514"/>
                  <a:gd name="connsiteY6" fmla="*/ 93276 h 441409"/>
                  <a:gd name="connsiteX7" fmla="*/ 53432 w 368514"/>
                  <a:gd name="connsiteY7" fmla="*/ 93276 h 441409"/>
                  <a:gd name="connsiteX8" fmla="*/ 23503 w 368514"/>
                  <a:gd name="connsiteY8" fmla="*/ 139914 h 441409"/>
                  <a:gd name="connsiteX9" fmla="*/ 209504 w 368514"/>
                  <a:gd name="connsiteY9" fmla="*/ 139914 h 441409"/>
                  <a:gd name="connsiteX10" fmla="*/ 918 w 368514"/>
                  <a:gd name="connsiteY10" fmla="*/ 238332 h 441409"/>
                  <a:gd name="connsiteX11" fmla="*/ 1102 w 368514"/>
                  <a:gd name="connsiteY11" fmla="*/ 238515 h 441409"/>
                  <a:gd name="connsiteX12" fmla="*/ 0 w 368514"/>
                  <a:gd name="connsiteY12" fmla="*/ 238515 h 441409"/>
                  <a:gd name="connsiteX13" fmla="*/ 218501 w 368514"/>
                  <a:gd name="connsiteY13" fmla="*/ 441409 h 441409"/>
                  <a:gd name="connsiteX14" fmla="*/ 305902 w 368514"/>
                  <a:gd name="connsiteY14" fmla="*/ 441409 h 441409"/>
                  <a:gd name="connsiteX15" fmla="*/ 115494 w 368514"/>
                  <a:gd name="connsiteY15" fmla="*/ 264588 h 441409"/>
                  <a:gd name="connsiteX16" fmla="*/ 280379 w 368514"/>
                  <a:gd name="connsiteY16" fmla="*/ 139731 h 441409"/>
                  <a:gd name="connsiteX17" fmla="*/ 338585 w 368514"/>
                  <a:gd name="connsiteY17" fmla="*/ 139731 h 441409"/>
                  <a:gd name="connsiteX18" fmla="*/ 368514 w 368514"/>
                  <a:gd name="connsiteY18" fmla="*/ 93093 h 441409"/>
                  <a:gd name="connsiteX19" fmla="*/ 271566 w 368514"/>
                  <a:gd name="connsiteY19" fmla="*/ 93093 h 441409"/>
                  <a:gd name="connsiteX20" fmla="*/ 229702 w 368514"/>
                  <a:gd name="connsiteY20" fmla="*/ 46454 h 44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8514" h="441409">
                    <a:moveTo>
                      <a:pt x="229702" y="46638"/>
                    </a:moveTo>
                    <a:lnTo>
                      <a:pt x="338585" y="46638"/>
                    </a:lnTo>
                    <a:lnTo>
                      <a:pt x="368514" y="0"/>
                    </a:lnTo>
                    <a:lnTo>
                      <a:pt x="53432" y="0"/>
                    </a:lnTo>
                    <a:lnTo>
                      <a:pt x="23503" y="46638"/>
                    </a:lnTo>
                    <a:lnTo>
                      <a:pt x="140465" y="46638"/>
                    </a:lnTo>
                    <a:cubicBezTo>
                      <a:pt x="166355" y="59308"/>
                      <a:pt x="186552" y="75282"/>
                      <a:pt x="198304" y="93276"/>
                    </a:cubicBezTo>
                    <a:lnTo>
                      <a:pt x="53432" y="93276"/>
                    </a:lnTo>
                    <a:lnTo>
                      <a:pt x="23503" y="139914"/>
                    </a:lnTo>
                    <a:lnTo>
                      <a:pt x="209504" y="139914"/>
                    </a:lnTo>
                    <a:cubicBezTo>
                      <a:pt x="200323" y="191510"/>
                      <a:pt x="113290" y="230253"/>
                      <a:pt x="918" y="238332"/>
                    </a:cubicBezTo>
                    <a:cubicBezTo>
                      <a:pt x="918" y="238332"/>
                      <a:pt x="918" y="238332"/>
                      <a:pt x="1102" y="238515"/>
                    </a:cubicBezTo>
                    <a:lnTo>
                      <a:pt x="0" y="238515"/>
                    </a:lnTo>
                    <a:lnTo>
                      <a:pt x="218501" y="441409"/>
                    </a:lnTo>
                    <a:lnTo>
                      <a:pt x="305902" y="441409"/>
                    </a:lnTo>
                    <a:lnTo>
                      <a:pt x="115494" y="264588"/>
                    </a:lnTo>
                    <a:cubicBezTo>
                      <a:pt x="208219" y="242371"/>
                      <a:pt x="273953" y="195182"/>
                      <a:pt x="280379" y="139731"/>
                    </a:cubicBezTo>
                    <a:lnTo>
                      <a:pt x="338585" y="139731"/>
                    </a:lnTo>
                    <a:lnTo>
                      <a:pt x="368514" y="93093"/>
                    </a:lnTo>
                    <a:lnTo>
                      <a:pt x="271566" y="93093"/>
                    </a:lnTo>
                    <a:cubicBezTo>
                      <a:pt x="262936" y="76200"/>
                      <a:pt x="248614" y="60409"/>
                      <a:pt x="229702" y="46454"/>
                    </a:cubicBezTo>
                    <a:close/>
                  </a:path>
                </a:pathLst>
              </a:custGeom>
              <a:solidFill>
                <a:srgbClr val="FFD345"/>
              </a:solidFill>
              <a:ln w="18361" cap="flat">
                <a:noFill/>
                <a:prstDash val="solid"/>
                <a:miter/>
              </a:ln>
            </p:spPr>
            <p:txBody>
              <a:bodyPr rtlCol="0" anchor="ctr"/>
              <a:lstStyle/>
              <a:p>
                <a:endParaRPr lang="en-US" sz="1800"/>
              </a:p>
            </p:txBody>
          </p:sp>
        </p:grpSp>
        <p:sp>
          <p:nvSpPr>
            <p:cNvPr id="19" name="Freeform: Shape 18">
              <a:extLst>
                <a:ext uri="{FF2B5EF4-FFF2-40B4-BE49-F238E27FC236}">
                  <a16:creationId xmlns:a16="http://schemas.microsoft.com/office/drawing/2014/main" id="{DC7FF824-8AA3-E33D-5CED-00C56A79C672}"/>
                </a:ext>
              </a:extLst>
            </p:cNvPr>
            <p:cNvSpPr/>
            <p:nvPr/>
          </p:nvSpPr>
          <p:spPr>
            <a:xfrm>
              <a:off x="284053" y="3857916"/>
              <a:ext cx="473929" cy="247074"/>
            </a:xfrm>
            <a:custGeom>
              <a:avLst/>
              <a:gdLst>
                <a:gd name="connsiteX0" fmla="*/ 314164 w 628328"/>
                <a:gd name="connsiteY0" fmla="*/ 26808 h 327567"/>
                <a:gd name="connsiteX1" fmla="*/ 627961 w 628328"/>
                <a:gd name="connsiteY1" fmla="*/ 327568 h 327567"/>
                <a:gd name="connsiteX2" fmla="*/ 628329 w 628328"/>
                <a:gd name="connsiteY2" fmla="*/ 314165 h 327567"/>
                <a:gd name="connsiteX3" fmla="*/ 314164 w 628328"/>
                <a:gd name="connsiteY3" fmla="*/ 0 h 327567"/>
                <a:gd name="connsiteX4" fmla="*/ 0 w 628328"/>
                <a:gd name="connsiteY4" fmla="*/ 314165 h 327567"/>
                <a:gd name="connsiteX5" fmla="*/ 367 w 628328"/>
                <a:gd name="connsiteY5" fmla="*/ 327568 h 327567"/>
                <a:gd name="connsiteX6" fmla="*/ 314164 w 628328"/>
                <a:gd name="connsiteY6" fmla="*/ 26808 h 32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328" h="327567">
                  <a:moveTo>
                    <a:pt x="314164" y="26808"/>
                  </a:moveTo>
                  <a:cubicBezTo>
                    <a:pt x="483090" y="26808"/>
                    <a:pt x="620984" y="160296"/>
                    <a:pt x="627961" y="327568"/>
                  </a:cubicBezTo>
                  <a:cubicBezTo>
                    <a:pt x="627961" y="323161"/>
                    <a:pt x="628329" y="318571"/>
                    <a:pt x="628329" y="314165"/>
                  </a:cubicBezTo>
                  <a:cubicBezTo>
                    <a:pt x="628329" y="140649"/>
                    <a:pt x="487680" y="0"/>
                    <a:pt x="314164" y="0"/>
                  </a:cubicBezTo>
                  <a:cubicBezTo>
                    <a:pt x="140649" y="0"/>
                    <a:pt x="0" y="140649"/>
                    <a:pt x="0" y="314165"/>
                  </a:cubicBezTo>
                  <a:cubicBezTo>
                    <a:pt x="0" y="318755"/>
                    <a:pt x="0" y="323161"/>
                    <a:pt x="367" y="327568"/>
                  </a:cubicBezTo>
                  <a:cubicBezTo>
                    <a:pt x="7345" y="160296"/>
                    <a:pt x="145239" y="26808"/>
                    <a:pt x="314164" y="26808"/>
                  </a:cubicBezTo>
                  <a:close/>
                </a:path>
              </a:pathLst>
            </a:custGeom>
            <a:solidFill>
              <a:srgbClr val="AE8500"/>
            </a:solidFill>
            <a:ln w="18361" cap="flat">
              <a:noFill/>
              <a:prstDash val="solid"/>
              <a:miter/>
            </a:ln>
          </p:spPr>
          <p:txBody>
            <a:bodyPr rtlCol="0" anchor="ctr"/>
            <a:lstStyle/>
            <a:p>
              <a:endParaRPr lang="en-US" sz="1800"/>
            </a:p>
          </p:txBody>
        </p:sp>
        <p:sp>
          <p:nvSpPr>
            <p:cNvPr id="20" name="Freeform: Shape 19">
              <a:extLst>
                <a:ext uri="{FF2B5EF4-FFF2-40B4-BE49-F238E27FC236}">
                  <a16:creationId xmlns:a16="http://schemas.microsoft.com/office/drawing/2014/main" id="{05437C66-28FD-86B1-9A32-E878E103AF4F}"/>
                </a:ext>
              </a:extLst>
            </p:cNvPr>
            <p:cNvSpPr/>
            <p:nvPr/>
          </p:nvSpPr>
          <p:spPr>
            <a:xfrm>
              <a:off x="806595" y="2063991"/>
              <a:ext cx="681257" cy="1075552"/>
            </a:xfrm>
            <a:custGeom>
              <a:avLst/>
              <a:gdLst>
                <a:gd name="connsiteX0" fmla="*/ 0 w 903199"/>
                <a:gd name="connsiteY0" fmla="*/ 0 h 1425949"/>
                <a:gd name="connsiteX1" fmla="*/ 903200 w 903199"/>
                <a:gd name="connsiteY1" fmla="*/ 0 h 1425949"/>
                <a:gd name="connsiteX2" fmla="*/ 903200 w 903199"/>
                <a:gd name="connsiteY2" fmla="*/ 1425949 h 1425949"/>
                <a:gd name="connsiteX3" fmla="*/ 0 w 903199"/>
                <a:gd name="connsiteY3" fmla="*/ 1425949 h 1425949"/>
              </a:gdLst>
              <a:ahLst/>
              <a:cxnLst>
                <a:cxn ang="0">
                  <a:pos x="connsiteX0" y="connsiteY0"/>
                </a:cxn>
                <a:cxn ang="0">
                  <a:pos x="connsiteX1" y="connsiteY1"/>
                </a:cxn>
                <a:cxn ang="0">
                  <a:pos x="connsiteX2" y="connsiteY2"/>
                </a:cxn>
                <a:cxn ang="0">
                  <a:pos x="connsiteX3" y="connsiteY3"/>
                </a:cxn>
              </a:cxnLst>
              <a:rect l="l" t="t" r="r" b="b"/>
              <a:pathLst>
                <a:path w="903199" h="1425949">
                  <a:moveTo>
                    <a:pt x="0" y="0"/>
                  </a:moveTo>
                  <a:lnTo>
                    <a:pt x="903200" y="0"/>
                  </a:lnTo>
                  <a:lnTo>
                    <a:pt x="903200" y="1425949"/>
                  </a:lnTo>
                  <a:lnTo>
                    <a:pt x="0" y="1425949"/>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1" name="Group 20">
              <a:extLst>
                <a:ext uri="{FF2B5EF4-FFF2-40B4-BE49-F238E27FC236}">
                  <a16:creationId xmlns:a16="http://schemas.microsoft.com/office/drawing/2014/main" id="{7932138D-04C4-BF22-F265-B22AFBF32816}"/>
                </a:ext>
              </a:extLst>
            </p:cNvPr>
            <p:cNvGrpSpPr/>
            <p:nvPr/>
          </p:nvGrpSpPr>
          <p:grpSpPr>
            <a:xfrm>
              <a:off x="779727" y="2788873"/>
              <a:ext cx="734993" cy="735132"/>
              <a:chOff x="779727" y="2788873"/>
              <a:chExt cx="734993" cy="735132"/>
            </a:xfrm>
          </p:grpSpPr>
          <p:grpSp>
            <p:nvGrpSpPr>
              <p:cNvPr id="323" name="Graphic 1049">
                <a:extLst>
                  <a:ext uri="{FF2B5EF4-FFF2-40B4-BE49-F238E27FC236}">
                    <a16:creationId xmlns:a16="http://schemas.microsoft.com/office/drawing/2014/main" id="{33B06E02-04B6-35ED-EE5B-22D59AB8B4A3}"/>
                  </a:ext>
                </a:extLst>
              </p:cNvPr>
              <p:cNvGrpSpPr/>
              <p:nvPr/>
            </p:nvGrpSpPr>
            <p:grpSpPr>
              <a:xfrm>
                <a:off x="779727" y="2788873"/>
                <a:ext cx="734993" cy="735132"/>
                <a:chOff x="1033749" y="3697442"/>
                <a:chExt cx="974441" cy="974625"/>
              </a:xfrm>
            </p:grpSpPr>
            <p:sp>
              <p:nvSpPr>
                <p:cNvPr id="325" name="Freeform: Shape 324">
                  <a:extLst>
                    <a:ext uri="{FF2B5EF4-FFF2-40B4-BE49-F238E27FC236}">
                      <a16:creationId xmlns:a16="http://schemas.microsoft.com/office/drawing/2014/main" id="{FB6E4120-E968-D602-A3C7-BACB46D2F237}"/>
                    </a:ext>
                  </a:extLst>
                </p:cNvPr>
                <p:cNvSpPr/>
                <p:nvPr/>
              </p:nvSpPr>
              <p:spPr>
                <a:xfrm>
                  <a:off x="1033749" y="3697442"/>
                  <a:ext cx="974441" cy="974625"/>
                </a:xfrm>
                <a:custGeom>
                  <a:avLst/>
                  <a:gdLst>
                    <a:gd name="connsiteX0" fmla="*/ 0 w 974441"/>
                    <a:gd name="connsiteY0" fmla="*/ 487313 h 974625"/>
                    <a:gd name="connsiteX1" fmla="*/ 487313 w 974441"/>
                    <a:gd name="connsiteY1" fmla="*/ 0 h 974625"/>
                    <a:gd name="connsiteX2" fmla="*/ 974442 w 974441"/>
                    <a:gd name="connsiteY2" fmla="*/ 487313 h 974625"/>
                    <a:gd name="connsiteX3" fmla="*/ 487313 w 974441"/>
                    <a:gd name="connsiteY3" fmla="*/ 974625 h 974625"/>
                    <a:gd name="connsiteX4" fmla="*/ 0 w 974441"/>
                    <a:gd name="connsiteY4" fmla="*/ 487313 h 9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441" h="974625">
                      <a:moveTo>
                        <a:pt x="0" y="487313"/>
                      </a:moveTo>
                      <a:cubicBezTo>
                        <a:pt x="0" y="218318"/>
                        <a:pt x="218134" y="0"/>
                        <a:pt x="487313" y="0"/>
                      </a:cubicBezTo>
                      <a:cubicBezTo>
                        <a:pt x="756492" y="0"/>
                        <a:pt x="974442" y="218134"/>
                        <a:pt x="974442" y="487313"/>
                      </a:cubicBezTo>
                      <a:cubicBezTo>
                        <a:pt x="974442" y="756492"/>
                        <a:pt x="756308" y="974625"/>
                        <a:pt x="487313" y="974625"/>
                      </a:cubicBezTo>
                      <a:cubicBezTo>
                        <a:pt x="218318" y="974625"/>
                        <a:pt x="0" y="756492"/>
                        <a:pt x="0" y="487313"/>
                      </a:cubicBezTo>
                      <a:close/>
                    </a:path>
                  </a:pathLst>
                </a:custGeom>
                <a:solidFill>
                  <a:srgbClr val="FFD345"/>
                </a:solidFill>
                <a:ln w="18361" cap="flat">
                  <a:noFill/>
                  <a:prstDash val="solid"/>
                  <a:miter/>
                </a:ln>
              </p:spPr>
              <p:txBody>
                <a:bodyPr rtlCol="0" anchor="ctr"/>
                <a:lstStyle/>
                <a:p>
                  <a:endParaRPr lang="en-US" sz="1800"/>
                </a:p>
              </p:txBody>
            </p:sp>
            <p:grpSp>
              <p:nvGrpSpPr>
                <p:cNvPr id="326" name="Graphic 1049">
                  <a:extLst>
                    <a:ext uri="{FF2B5EF4-FFF2-40B4-BE49-F238E27FC236}">
                      <a16:creationId xmlns:a16="http://schemas.microsoft.com/office/drawing/2014/main" id="{0B615A6E-107F-FF65-2520-EA758FAD53F4}"/>
                    </a:ext>
                  </a:extLst>
                </p:cNvPr>
                <p:cNvGrpSpPr/>
                <p:nvPr/>
              </p:nvGrpSpPr>
              <p:grpSpPr>
                <a:xfrm>
                  <a:off x="1174948" y="3839376"/>
                  <a:ext cx="692042" cy="690573"/>
                  <a:chOff x="1174948" y="3839376"/>
                  <a:chExt cx="692042" cy="690573"/>
                </a:xfrm>
              </p:grpSpPr>
              <p:sp>
                <p:nvSpPr>
                  <p:cNvPr id="332" name="Freeform: Shape 331">
                    <a:extLst>
                      <a:ext uri="{FF2B5EF4-FFF2-40B4-BE49-F238E27FC236}">
                        <a16:creationId xmlns:a16="http://schemas.microsoft.com/office/drawing/2014/main" id="{F872D518-83BA-BEE9-89E9-0E494FB9E54B}"/>
                      </a:ext>
                    </a:extLst>
                  </p:cNvPr>
                  <p:cNvSpPr/>
                  <p:nvPr/>
                </p:nvSpPr>
                <p:spPr>
                  <a:xfrm>
                    <a:off x="1174948" y="3839560"/>
                    <a:ext cx="690573" cy="690390"/>
                  </a:xfrm>
                  <a:custGeom>
                    <a:avLst/>
                    <a:gdLst>
                      <a:gd name="connsiteX0" fmla="*/ 0 w 690573"/>
                      <a:gd name="connsiteY0" fmla="*/ 345195 h 690390"/>
                      <a:gd name="connsiteX1" fmla="*/ 345379 w 690573"/>
                      <a:gd name="connsiteY1" fmla="*/ 0 h 690390"/>
                      <a:gd name="connsiteX2" fmla="*/ 690574 w 690573"/>
                      <a:gd name="connsiteY2" fmla="*/ 345195 h 690390"/>
                      <a:gd name="connsiteX3" fmla="*/ 345379 w 690573"/>
                      <a:gd name="connsiteY3" fmla="*/ 690390 h 690390"/>
                      <a:gd name="connsiteX4" fmla="*/ 0 w 690573"/>
                      <a:gd name="connsiteY4" fmla="*/ 345195 h 69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90">
                        <a:moveTo>
                          <a:pt x="0" y="345195"/>
                        </a:moveTo>
                        <a:cubicBezTo>
                          <a:pt x="0" y="154420"/>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B21B"/>
                  </a:solidFill>
                  <a:ln w="18361"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248BE6F5-4258-456A-E553-762003505DE9}"/>
                      </a:ext>
                    </a:extLst>
                  </p:cNvPr>
                  <p:cNvSpPr/>
                  <p:nvPr/>
                </p:nvSpPr>
                <p:spPr>
                  <a:xfrm>
                    <a:off x="1176417" y="3839376"/>
                    <a:ext cx="690573" cy="690389"/>
                  </a:xfrm>
                  <a:custGeom>
                    <a:avLst/>
                    <a:gdLst>
                      <a:gd name="connsiteX0" fmla="*/ 0 w 690573"/>
                      <a:gd name="connsiteY0" fmla="*/ 345195 h 690389"/>
                      <a:gd name="connsiteX1" fmla="*/ 345379 w 690573"/>
                      <a:gd name="connsiteY1" fmla="*/ 0 h 690389"/>
                      <a:gd name="connsiteX2" fmla="*/ 690574 w 690573"/>
                      <a:gd name="connsiteY2" fmla="*/ 345195 h 690389"/>
                      <a:gd name="connsiteX3" fmla="*/ 345379 w 690573"/>
                      <a:gd name="connsiteY3" fmla="*/ 690390 h 690389"/>
                      <a:gd name="connsiteX4" fmla="*/ 0 w 690573"/>
                      <a:gd name="connsiteY4" fmla="*/ 345195 h 6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89">
                        <a:moveTo>
                          <a:pt x="0" y="345195"/>
                        </a:moveTo>
                        <a:cubicBezTo>
                          <a:pt x="0" y="154419"/>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AC00"/>
                  </a:solidFill>
                  <a:ln w="18361" cap="flat">
                    <a:noFill/>
                    <a:prstDash val="solid"/>
                    <a:miter/>
                  </a:ln>
                </p:spPr>
                <p:txBody>
                  <a:bodyPr rtlCol="0" anchor="ctr"/>
                  <a:lstStyle/>
                  <a:p>
                    <a:endParaRPr lang="en-US" sz="1800"/>
                  </a:p>
                </p:txBody>
              </p:sp>
            </p:grpSp>
            <p:grpSp>
              <p:nvGrpSpPr>
                <p:cNvPr id="327" name="Graphic 1049">
                  <a:extLst>
                    <a:ext uri="{FF2B5EF4-FFF2-40B4-BE49-F238E27FC236}">
                      <a16:creationId xmlns:a16="http://schemas.microsoft.com/office/drawing/2014/main" id="{9EFE6079-349E-6178-687E-3D1317CD57A0}"/>
                    </a:ext>
                  </a:extLst>
                </p:cNvPr>
                <p:cNvGrpSpPr/>
                <p:nvPr/>
              </p:nvGrpSpPr>
              <p:grpSpPr>
                <a:xfrm>
                  <a:off x="1153098" y="3719843"/>
                  <a:ext cx="149462" cy="149462"/>
                  <a:chOff x="1153098" y="3719843"/>
                  <a:chExt cx="149462" cy="149462"/>
                </a:xfrm>
                <a:solidFill>
                  <a:srgbClr val="FFFFFF"/>
                </a:solidFill>
              </p:grpSpPr>
              <p:sp>
                <p:nvSpPr>
                  <p:cNvPr id="330" name="Freeform: Shape 329">
                    <a:extLst>
                      <a:ext uri="{FF2B5EF4-FFF2-40B4-BE49-F238E27FC236}">
                        <a16:creationId xmlns:a16="http://schemas.microsoft.com/office/drawing/2014/main" id="{D17D0EFF-3936-2A4F-74DE-E3D26B116FC6}"/>
                      </a:ext>
                    </a:extLst>
                  </p:cNvPr>
                  <p:cNvSpPr/>
                  <p:nvPr/>
                </p:nvSpPr>
                <p:spPr>
                  <a:xfrm>
                    <a:off x="1153098" y="3782823"/>
                    <a:ext cx="149462" cy="23502"/>
                  </a:xfrm>
                  <a:custGeom>
                    <a:avLst/>
                    <a:gdLst>
                      <a:gd name="connsiteX0" fmla="*/ 149462 w 149462"/>
                      <a:gd name="connsiteY0" fmla="*/ 11751 h 23502"/>
                      <a:gd name="connsiteX1" fmla="*/ 74731 w 149462"/>
                      <a:gd name="connsiteY1" fmla="*/ 23503 h 23502"/>
                      <a:gd name="connsiteX2" fmla="*/ 0 w 149462"/>
                      <a:gd name="connsiteY2" fmla="*/ 11751 h 23502"/>
                      <a:gd name="connsiteX3" fmla="*/ 74731 w 149462"/>
                      <a:gd name="connsiteY3" fmla="*/ 0 h 23502"/>
                      <a:gd name="connsiteX4" fmla="*/ 149462 w 149462"/>
                      <a:gd name="connsiteY4" fmla="*/ 11751 h 2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2" h="23502">
                        <a:moveTo>
                          <a:pt x="149462" y="11751"/>
                        </a:moveTo>
                        <a:cubicBezTo>
                          <a:pt x="149462" y="11751"/>
                          <a:pt x="116044" y="23503"/>
                          <a:pt x="74731" y="23503"/>
                        </a:cubicBezTo>
                        <a:cubicBezTo>
                          <a:pt x="33418" y="23503"/>
                          <a:pt x="0" y="11751"/>
                          <a:pt x="0" y="11751"/>
                        </a:cubicBezTo>
                        <a:cubicBezTo>
                          <a:pt x="0" y="11751"/>
                          <a:pt x="33418" y="0"/>
                          <a:pt x="74731" y="0"/>
                        </a:cubicBezTo>
                        <a:cubicBezTo>
                          <a:pt x="116044" y="0"/>
                          <a:pt x="149462" y="11751"/>
                          <a:pt x="149462" y="11751"/>
                        </a:cubicBezTo>
                        <a:close/>
                      </a:path>
                    </a:pathLst>
                  </a:custGeom>
                  <a:solidFill>
                    <a:srgbClr val="FFFFFF"/>
                  </a:solidFill>
                  <a:ln w="18361"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368880E0-49E4-DE04-FE1B-EC2635B79B2A}"/>
                      </a:ext>
                    </a:extLst>
                  </p:cNvPr>
                  <p:cNvSpPr/>
                  <p:nvPr/>
                </p:nvSpPr>
                <p:spPr>
                  <a:xfrm>
                    <a:off x="1216078" y="3719843"/>
                    <a:ext cx="23502" cy="149462"/>
                  </a:xfrm>
                  <a:custGeom>
                    <a:avLst/>
                    <a:gdLst>
                      <a:gd name="connsiteX0" fmla="*/ 11751 w 23502"/>
                      <a:gd name="connsiteY0" fmla="*/ 0 h 149462"/>
                      <a:gd name="connsiteX1" fmla="*/ 23503 w 23502"/>
                      <a:gd name="connsiteY1" fmla="*/ 74731 h 149462"/>
                      <a:gd name="connsiteX2" fmla="*/ 11751 w 23502"/>
                      <a:gd name="connsiteY2" fmla="*/ 149462 h 149462"/>
                      <a:gd name="connsiteX3" fmla="*/ 0 w 23502"/>
                      <a:gd name="connsiteY3" fmla="*/ 74731 h 149462"/>
                      <a:gd name="connsiteX4" fmla="*/ 11751 w 23502"/>
                      <a:gd name="connsiteY4" fmla="*/ 0 h 14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2" h="149462">
                        <a:moveTo>
                          <a:pt x="11751" y="0"/>
                        </a:moveTo>
                        <a:cubicBezTo>
                          <a:pt x="11751" y="0"/>
                          <a:pt x="23503" y="33418"/>
                          <a:pt x="23503" y="74731"/>
                        </a:cubicBezTo>
                        <a:cubicBezTo>
                          <a:pt x="23503" y="116044"/>
                          <a:pt x="11751" y="149462"/>
                          <a:pt x="11751" y="149462"/>
                        </a:cubicBezTo>
                        <a:cubicBezTo>
                          <a:pt x="11751" y="149462"/>
                          <a:pt x="0" y="116044"/>
                          <a:pt x="0" y="74731"/>
                        </a:cubicBezTo>
                        <a:cubicBezTo>
                          <a:pt x="0" y="33418"/>
                          <a:pt x="11751" y="0"/>
                          <a:pt x="11751" y="0"/>
                        </a:cubicBezTo>
                        <a:close/>
                      </a:path>
                    </a:pathLst>
                  </a:custGeom>
                  <a:solidFill>
                    <a:srgbClr val="FFFFFF"/>
                  </a:solidFill>
                  <a:ln w="18361" cap="flat">
                    <a:noFill/>
                    <a:prstDash val="solid"/>
                    <a:miter/>
                  </a:ln>
                </p:spPr>
                <p:txBody>
                  <a:bodyPr rtlCol="0" anchor="ctr"/>
                  <a:lstStyle/>
                  <a:p>
                    <a:endParaRPr lang="en-US" sz="1800"/>
                  </a:p>
                </p:txBody>
              </p:sp>
            </p:grpSp>
            <p:sp>
              <p:nvSpPr>
                <p:cNvPr id="328" name="Freeform: Shape 327">
                  <a:extLst>
                    <a:ext uri="{FF2B5EF4-FFF2-40B4-BE49-F238E27FC236}">
                      <a16:creationId xmlns:a16="http://schemas.microsoft.com/office/drawing/2014/main" id="{F6C48B3D-7F98-2A3F-61CC-8C69FE2B0F79}"/>
                    </a:ext>
                  </a:extLst>
                </p:cNvPr>
                <p:cNvSpPr/>
                <p:nvPr/>
              </p:nvSpPr>
              <p:spPr>
                <a:xfrm>
                  <a:off x="1318168" y="3961480"/>
                  <a:ext cx="405237" cy="499981"/>
                </a:xfrm>
                <a:custGeom>
                  <a:avLst/>
                  <a:gdLst>
                    <a:gd name="connsiteX0" fmla="*/ 252654 w 405237"/>
                    <a:gd name="connsiteY0" fmla="*/ 66101 h 499981"/>
                    <a:gd name="connsiteX1" fmla="*/ 372186 w 405237"/>
                    <a:gd name="connsiteY1" fmla="*/ 66101 h 499981"/>
                    <a:gd name="connsiteX2" fmla="*/ 405237 w 405237"/>
                    <a:gd name="connsiteY2" fmla="*/ 14689 h 499981"/>
                    <a:gd name="connsiteX3" fmla="*/ 405237 w 405237"/>
                    <a:gd name="connsiteY3" fmla="*/ 0 h 499981"/>
                    <a:gd name="connsiteX4" fmla="*/ 25890 w 405237"/>
                    <a:gd name="connsiteY4" fmla="*/ 51412 h 499981"/>
                    <a:gd name="connsiteX5" fmla="*/ 25890 w 405237"/>
                    <a:gd name="connsiteY5" fmla="*/ 66101 h 499981"/>
                    <a:gd name="connsiteX6" fmla="*/ 154420 w 405237"/>
                    <a:gd name="connsiteY6" fmla="*/ 66101 h 499981"/>
                    <a:gd name="connsiteX7" fmla="*/ 217950 w 405237"/>
                    <a:gd name="connsiteY7" fmla="*/ 117513 h 499981"/>
                    <a:gd name="connsiteX8" fmla="*/ 58757 w 405237"/>
                    <a:gd name="connsiteY8" fmla="*/ 117513 h 499981"/>
                    <a:gd name="connsiteX9" fmla="*/ 25706 w 405237"/>
                    <a:gd name="connsiteY9" fmla="*/ 154052 h 499981"/>
                    <a:gd name="connsiteX10" fmla="*/ 25706 w 405237"/>
                    <a:gd name="connsiteY10" fmla="*/ 168742 h 499981"/>
                    <a:gd name="connsiteX11" fmla="*/ 230069 w 405237"/>
                    <a:gd name="connsiteY11" fmla="*/ 168742 h 499981"/>
                    <a:gd name="connsiteX12" fmla="*/ 0 w 405237"/>
                    <a:gd name="connsiteY12" fmla="*/ 262385 h 499981"/>
                    <a:gd name="connsiteX13" fmla="*/ 0 w 405237"/>
                    <a:gd name="connsiteY13" fmla="*/ 277074 h 499981"/>
                    <a:gd name="connsiteX14" fmla="*/ 239984 w 405237"/>
                    <a:gd name="connsiteY14" fmla="*/ 499982 h 499981"/>
                    <a:gd name="connsiteX15" fmla="*/ 336014 w 405237"/>
                    <a:gd name="connsiteY15" fmla="*/ 499982 h 499981"/>
                    <a:gd name="connsiteX16" fmla="*/ 336014 w 405237"/>
                    <a:gd name="connsiteY16" fmla="*/ 485293 h 499981"/>
                    <a:gd name="connsiteX17" fmla="*/ 126878 w 405237"/>
                    <a:gd name="connsiteY17" fmla="*/ 305718 h 499981"/>
                    <a:gd name="connsiteX18" fmla="*/ 308105 w 405237"/>
                    <a:gd name="connsiteY18" fmla="*/ 168558 h 499981"/>
                    <a:gd name="connsiteX19" fmla="*/ 372003 w 405237"/>
                    <a:gd name="connsiteY19" fmla="*/ 168558 h 499981"/>
                    <a:gd name="connsiteX20" fmla="*/ 405053 w 405237"/>
                    <a:gd name="connsiteY20" fmla="*/ 117146 h 499981"/>
                    <a:gd name="connsiteX21" fmla="*/ 405053 w 405237"/>
                    <a:gd name="connsiteY21" fmla="*/ 102457 h 499981"/>
                    <a:gd name="connsiteX22" fmla="*/ 298557 w 405237"/>
                    <a:gd name="connsiteY22" fmla="*/ 117146 h 499981"/>
                    <a:gd name="connsiteX23" fmla="*/ 252470 w 405237"/>
                    <a:gd name="connsiteY23" fmla="*/ 65734 h 49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37" h="499981">
                      <a:moveTo>
                        <a:pt x="252654" y="66101"/>
                      </a:moveTo>
                      <a:lnTo>
                        <a:pt x="372186" y="66101"/>
                      </a:lnTo>
                      <a:lnTo>
                        <a:pt x="405237" y="14689"/>
                      </a:lnTo>
                      <a:lnTo>
                        <a:pt x="405237" y="0"/>
                      </a:lnTo>
                      <a:lnTo>
                        <a:pt x="25890" y="51412"/>
                      </a:lnTo>
                      <a:lnTo>
                        <a:pt x="25890" y="66101"/>
                      </a:lnTo>
                      <a:lnTo>
                        <a:pt x="154420" y="66101"/>
                      </a:lnTo>
                      <a:cubicBezTo>
                        <a:pt x="182880" y="80056"/>
                        <a:pt x="204914" y="97683"/>
                        <a:pt x="217950" y="117513"/>
                      </a:cubicBezTo>
                      <a:lnTo>
                        <a:pt x="58757" y="117513"/>
                      </a:lnTo>
                      <a:lnTo>
                        <a:pt x="25706" y="154052"/>
                      </a:lnTo>
                      <a:lnTo>
                        <a:pt x="25706" y="168742"/>
                      </a:lnTo>
                      <a:lnTo>
                        <a:pt x="230069" y="168742"/>
                      </a:lnTo>
                      <a:cubicBezTo>
                        <a:pt x="219970" y="225478"/>
                        <a:pt x="123572" y="253571"/>
                        <a:pt x="0" y="262385"/>
                      </a:cubicBezTo>
                      <a:lnTo>
                        <a:pt x="0" y="277074"/>
                      </a:lnTo>
                      <a:lnTo>
                        <a:pt x="239984" y="499982"/>
                      </a:lnTo>
                      <a:lnTo>
                        <a:pt x="336014" y="499982"/>
                      </a:lnTo>
                      <a:lnTo>
                        <a:pt x="336014" y="485293"/>
                      </a:lnTo>
                      <a:lnTo>
                        <a:pt x="126878" y="305718"/>
                      </a:lnTo>
                      <a:cubicBezTo>
                        <a:pt x="228784" y="281297"/>
                        <a:pt x="300944" y="229518"/>
                        <a:pt x="308105" y="168558"/>
                      </a:cubicBezTo>
                      <a:lnTo>
                        <a:pt x="372003" y="168558"/>
                      </a:lnTo>
                      <a:lnTo>
                        <a:pt x="405053" y="117146"/>
                      </a:lnTo>
                      <a:lnTo>
                        <a:pt x="405053" y="102457"/>
                      </a:lnTo>
                      <a:lnTo>
                        <a:pt x="298557" y="117146"/>
                      </a:lnTo>
                      <a:cubicBezTo>
                        <a:pt x="289009" y="98601"/>
                        <a:pt x="273402" y="81158"/>
                        <a:pt x="252470" y="65734"/>
                      </a:cubicBezTo>
                      <a:close/>
                    </a:path>
                  </a:pathLst>
                </a:custGeom>
                <a:solidFill>
                  <a:srgbClr val="AE8500"/>
                </a:solidFill>
                <a:ln w="18361"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1181A6E7-DA38-35EF-6B6D-F77CE999F045}"/>
                    </a:ext>
                  </a:extLst>
                </p:cNvPr>
                <p:cNvSpPr/>
                <p:nvPr/>
              </p:nvSpPr>
              <p:spPr>
                <a:xfrm>
                  <a:off x="1318351" y="3961296"/>
                  <a:ext cx="405053" cy="485476"/>
                </a:xfrm>
                <a:custGeom>
                  <a:avLst/>
                  <a:gdLst>
                    <a:gd name="connsiteX0" fmla="*/ 252470 w 405053"/>
                    <a:gd name="connsiteY0" fmla="*/ 51412 h 485476"/>
                    <a:gd name="connsiteX1" fmla="*/ 372003 w 405053"/>
                    <a:gd name="connsiteY1" fmla="*/ 51412 h 485476"/>
                    <a:gd name="connsiteX2" fmla="*/ 405053 w 405053"/>
                    <a:gd name="connsiteY2" fmla="*/ 0 h 485476"/>
                    <a:gd name="connsiteX3" fmla="*/ 58757 w 405053"/>
                    <a:gd name="connsiteY3" fmla="*/ 0 h 485476"/>
                    <a:gd name="connsiteX4" fmla="*/ 25706 w 405053"/>
                    <a:gd name="connsiteY4" fmla="*/ 51412 h 485476"/>
                    <a:gd name="connsiteX5" fmla="*/ 154236 w 405053"/>
                    <a:gd name="connsiteY5" fmla="*/ 51412 h 485476"/>
                    <a:gd name="connsiteX6" fmla="*/ 217767 w 405053"/>
                    <a:gd name="connsiteY6" fmla="*/ 102824 h 485476"/>
                    <a:gd name="connsiteX7" fmla="*/ 58573 w 405053"/>
                    <a:gd name="connsiteY7" fmla="*/ 102824 h 485476"/>
                    <a:gd name="connsiteX8" fmla="*/ 25522 w 405053"/>
                    <a:gd name="connsiteY8" fmla="*/ 154236 h 485476"/>
                    <a:gd name="connsiteX9" fmla="*/ 229885 w 405053"/>
                    <a:gd name="connsiteY9" fmla="*/ 154236 h 485476"/>
                    <a:gd name="connsiteX10" fmla="*/ 734 w 405053"/>
                    <a:gd name="connsiteY10" fmla="*/ 262385 h 485476"/>
                    <a:gd name="connsiteX11" fmla="*/ 1102 w 405053"/>
                    <a:gd name="connsiteY11" fmla="*/ 262568 h 485476"/>
                    <a:gd name="connsiteX12" fmla="*/ 0 w 405053"/>
                    <a:gd name="connsiteY12" fmla="*/ 262568 h 485476"/>
                    <a:gd name="connsiteX13" fmla="*/ 239984 w 405053"/>
                    <a:gd name="connsiteY13" fmla="*/ 485476 h 485476"/>
                    <a:gd name="connsiteX14" fmla="*/ 336014 w 405053"/>
                    <a:gd name="connsiteY14" fmla="*/ 485476 h 485476"/>
                    <a:gd name="connsiteX15" fmla="*/ 126878 w 405053"/>
                    <a:gd name="connsiteY15" fmla="*/ 291212 h 485476"/>
                    <a:gd name="connsiteX16" fmla="*/ 308105 w 405053"/>
                    <a:gd name="connsiteY16" fmla="*/ 154052 h 485476"/>
                    <a:gd name="connsiteX17" fmla="*/ 372003 w 405053"/>
                    <a:gd name="connsiteY17" fmla="*/ 154052 h 485476"/>
                    <a:gd name="connsiteX18" fmla="*/ 405053 w 405053"/>
                    <a:gd name="connsiteY18" fmla="*/ 102640 h 485476"/>
                    <a:gd name="connsiteX19" fmla="*/ 298557 w 405053"/>
                    <a:gd name="connsiteY19" fmla="*/ 102640 h 485476"/>
                    <a:gd name="connsiteX20" fmla="*/ 252470 w 405053"/>
                    <a:gd name="connsiteY20" fmla="*/ 51228 h 4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053" h="485476">
                      <a:moveTo>
                        <a:pt x="252470" y="51412"/>
                      </a:moveTo>
                      <a:lnTo>
                        <a:pt x="372003" y="51412"/>
                      </a:lnTo>
                      <a:lnTo>
                        <a:pt x="405053" y="0"/>
                      </a:lnTo>
                      <a:lnTo>
                        <a:pt x="58757" y="0"/>
                      </a:lnTo>
                      <a:lnTo>
                        <a:pt x="25706" y="51412"/>
                      </a:lnTo>
                      <a:lnTo>
                        <a:pt x="154236" y="51412"/>
                      </a:lnTo>
                      <a:cubicBezTo>
                        <a:pt x="182696" y="65367"/>
                        <a:pt x="204730" y="82810"/>
                        <a:pt x="217767" y="102824"/>
                      </a:cubicBezTo>
                      <a:lnTo>
                        <a:pt x="58573" y="102824"/>
                      </a:lnTo>
                      <a:lnTo>
                        <a:pt x="25522" y="154236"/>
                      </a:lnTo>
                      <a:lnTo>
                        <a:pt x="229885" y="154236"/>
                      </a:lnTo>
                      <a:cubicBezTo>
                        <a:pt x="219786" y="210973"/>
                        <a:pt x="124123" y="253571"/>
                        <a:pt x="734" y="262385"/>
                      </a:cubicBezTo>
                      <a:cubicBezTo>
                        <a:pt x="734" y="262385"/>
                        <a:pt x="734" y="262385"/>
                        <a:pt x="1102" y="262568"/>
                      </a:cubicBezTo>
                      <a:lnTo>
                        <a:pt x="0" y="262568"/>
                      </a:lnTo>
                      <a:lnTo>
                        <a:pt x="239984" y="485476"/>
                      </a:lnTo>
                      <a:lnTo>
                        <a:pt x="336014" y="485476"/>
                      </a:lnTo>
                      <a:lnTo>
                        <a:pt x="126878" y="291212"/>
                      </a:lnTo>
                      <a:cubicBezTo>
                        <a:pt x="228784" y="266792"/>
                        <a:pt x="300944" y="215012"/>
                        <a:pt x="308105" y="154052"/>
                      </a:cubicBezTo>
                      <a:lnTo>
                        <a:pt x="372003" y="154052"/>
                      </a:lnTo>
                      <a:lnTo>
                        <a:pt x="405053" y="102640"/>
                      </a:lnTo>
                      <a:lnTo>
                        <a:pt x="298557" y="102640"/>
                      </a:lnTo>
                      <a:cubicBezTo>
                        <a:pt x="289009" y="83912"/>
                        <a:pt x="273402" y="66652"/>
                        <a:pt x="252470" y="51228"/>
                      </a:cubicBezTo>
                      <a:close/>
                    </a:path>
                  </a:pathLst>
                </a:custGeom>
                <a:solidFill>
                  <a:srgbClr val="FFD345"/>
                </a:solidFill>
                <a:ln w="18361" cap="flat">
                  <a:noFill/>
                  <a:prstDash val="solid"/>
                  <a:miter/>
                </a:ln>
              </p:spPr>
              <p:txBody>
                <a:bodyPr rtlCol="0" anchor="ctr"/>
                <a:lstStyle/>
                <a:p>
                  <a:endParaRPr lang="en-US" sz="1800"/>
                </a:p>
              </p:txBody>
            </p:sp>
          </p:grpSp>
          <p:sp>
            <p:nvSpPr>
              <p:cNvPr id="324" name="Freeform: Shape 323">
                <a:extLst>
                  <a:ext uri="{FF2B5EF4-FFF2-40B4-BE49-F238E27FC236}">
                    <a16:creationId xmlns:a16="http://schemas.microsoft.com/office/drawing/2014/main" id="{B550FD86-0698-26BA-1762-B0A7AF0F4239}"/>
                  </a:ext>
                </a:extLst>
              </p:cNvPr>
              <p:cNvSpPr/>
              <p:nvPr/>
            </p:nvSpPr>
            <p:spPr>
              <a:xfrm>
                <a:off x="887199" y="2895930"/>
                <a:ext cx="520879" cy="271450"/>
              </a:xfrm>
              <a:custGeom>
                <a:avLst/>
                <a:gdLst>
                  <a:gd name="connsiteX0" fmla="*/ 345379 w 690573"/>
                  <a:gd name="connsiteY0" fmla="*/ 29378 h 359884"/>
                  <a:gd name="connsiteX1" fmla="*/ 690207 w 690573"/>
                  <a:gd name="connsiteY1" fmla="*/ 359884 h 359884"/>
                  <a:gd name="connsiteX2" fmla="*/ 690574 w 690573"/>
                  <a:gd name="connsiteY2" fmla="*/ 345195 h 359884"/>
                  <a:gd name="connsiteX3" fmla="*/ 345379 w 690573"/>
                  <a:gd name="connsiteY3" fmla="*/ 0 h 359884"/>
                  <a:gd name="connsiteX4" fmla="*/ 0 w 690573"/>
                  <a:gd name="connsiteY4" fmla="*/ 345195 h 359884"/>
                  <a:gd name="connsiteX5" fmla="*/ 367 w 690573"/>
                  <a:gd name="connsiteY5" fmla="*/ 359884 h 359884"/>
                  <a:gd name="connsiteX6" fmla="*/ 345195 w 690573"/>
                  <a:gd name="connsiteY6" fmla="*/ 29378 h 3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573" h="359884">
                    <a:moveTo>
                      <a:pt x="345379" y="29378"/>
                    </a:moveTo>
                    <a:cubicBezTo>
                      <a:pt x="531197" y="29378"/>
                      <a:pt x="682495" y="176086"/>
                      <a:pt x="690207" y="359884"/>
                    </a:cubicBezTo>
                    <a:cubicBezTo>
                      <a:pt x="690391" y="354926"/>
                      <a:pt x="690574" y="349969"/>
                      <a:pt x="690574" y="345195"/>
                    </a:cubicBezTo>
                    <a:cubicBezTo>
                      <a:pt x="690574" y="154419"/>
                      <a:pt x="535971" y="0"/>
                      <a:pt x="345379" y="0"/>
                    </a:cubicBezTo>
                    <a:cubicBezTo>
                      <a:pt x="154787" y="0"/>
                      <a:pt x="0" y="154603"/>
                      <a:pt x="0" y="345195"/>
                    </a:cubicBezTo>
                    <a:cubicBezTo>
                      <a:pt x="0" y="350153"/>
                      <a:pt x="0" y="355110"/>
                      <a:pt x="367" y="359884"/>
                    </a:cubicBezTo>
                    <a:cubicBezTo>
                      <a:pt x="8079" y="176086"/>
                      <a:pt x="159561" y="29378"/>
                      <a:pt x="345195" y="29378"/>
                    </a:cubicBezTo>
                    <a:close/>
                  </a:path>
                </a:pathLst>
              </a:custGeom>
              <a:solidFill>
                <a:srgbClr val="AE8500"/>
              </a:solidFill>
              <a:ln w="18361" cap="flat">
                <a:noFill/>
                <a:prstDash val="solid"/>
                <a:miter/>
              </a:ln>
            </p:spPr>
            <p:txBody>
              <a:bodyPr rtlCol="0" anchor="ctr"/>
              <a:lstStyle/>
              <a:p>
                <a:endParaRPr lang="en-US" sz="1800"/>
              </a:p>
            </p:txBody>
          </p:sp>
        </p:grpSp>
        <p:sp>
          <p:nvSpPr>
            <p:cNvPr id="22" name="Freeform: Shape 21">
              <a:extLst>
                <a:ext uri="{FF2B5EF4-FFF2-40B4-BE49-F238E27FC236}">
                  <a16:creationId xmlns:a16="http://schemas.microsoft.com/office/drawing/2014/main" id="{58D94D14-540B-ECF1-578A-6F7E9D7C12DF}"/>
                </a:ext>
              </a:extLst>
            </p:cNvPr>
            <p:cNvSpPr/>
            <p:nvPr/>
          </p:nvSpPr>
          <p:spPr>
            <a:xfrm>
              <a:off x="6578157" y="1986783"/>
              <a:ext cx="539299" cy="851605"/>
            </a:xfrm>
            <a:custGeom>
              <a:avLst/>
              <a:gdLst>
                <a:gd name="connsiteX0" fmla="*/ 0 w 714994"/>
                <a:gd name="connsiteY0" fmla="*/ 0 h 1129044"/>
                <a:gd name="connsiteX1" fmla="*/ 714995 w 714994"/>
                <a:gd name="connsiteY1" fmla="*/ 0 h 1129044"/>
                <a:gd name="connsiteX2" fmla="*/ 714995 w 714994"/>
                <a:gd name="connsiteY2" fmla="*/ 1129045 h 1129044"/>
                <a:gd name="connsiteX3" fmla="*/ 0 w 714994"/>
                <a:gd name="connsiteY3" fmla="*/ 1129045 h 1129044"/>
              </a:gdLst>
              <a:ahLst/>
              <a:cxnLst>
                <a:cxn ang="0">
                  <a:pos x="connsiteX0" y="connsiteY0"/>
                </a:cxn>
                <a:cxn ang="0">
                  <a:pos x="connsiteX1" y="connsiteY1"/>
                </a:cxn>
                <a:cxn ang="0">
                  <a:pos x="connsiteX2" y="connsiteY2"/>
                </a:cxn>
                <a:cxn ang="0">
                  <a:pos x="connsiteX3" y="connsiteY3"/>
                </a:cxn>
              </a:cxnLst>
              <a:rect l="l" t="t" r="r" b="b"/>
              <a:pathLst>
                <a:path w="714994" h="1129044">
                  <a:moveTo>
                    <a:pt x="0" y="0"/>
                  </a:moveTo>
                  <a:lnTo>
                    <a:pt x="714995" y="0"/>
                  </a:lnTo>
                  <a:lnTo>
                    <a:pt x="714995" y="1129045"/>
                  </a:lnTo>
                  <a:lnTo>
                    <a:pt x="0" y="1129045"/>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3" name="Graphic 1049">
              <a:extLst>
                <a:ext uri="{FF2B5EF4-FFF2-40B4-BE49-F238E27FC236}">
                  <a16:creationId xmlns:a16="http://schemas.microsoft.com/office/drawing/2014/main" id="{01717167-E638-D493-23EC-3024F02AB317}"/>
                </a:ext>
              </a:extLst>
            </p:cNvPr>
            <p:cNvGrpSpPr/>
            <p:nvPr/>
          </p:nvGrpSpPr>
          <p:grpSpPr>
            <a:xfrm>
              <a:off x="6556967" y="2560706"/>
              <a:ext cx="581956" cy="581956"/>
              <a:chOff x="6242156" y="3440933"/>
              <a:chExt cx="771548" cy="771547"/>
            </a:xfrm>
          </p:grpSpPr>
          <p:sp>
            <p:nvSpPr>
              <p:cNvPr id="314" name="Freeform: Shape 313">
                <a:extLst>
                  <a:ext uri="{FF2B5EF4-FFF2-40B4-BE49-F238E27FC236}">
                    <a16:creationId xmlns:a16="http://schemas.microsoft.com/office/drawing/2014/main" id="{D7A77CC3-ED49-65C4-6175-7BDCBB33EA0A}"/>
                  </a:ext>
                </a:extLst>
              </p:cNvPr>
              <p:cNvSpPr/>
              <p:nvPr/>
            </p:nvSpPr>
            <p:spPr>
              <a:xfrm>
                <a:off x="6242156" y="3440933"/>
                <a:ext cx="771548" cy="771547"/>
              </a:xfrm>
              <a:custGeom>
                <a:avLst/>
                <a:gdLst>
                  <a:gd name="connsiteX0" fmla="*/ 0 w 771548"/>
                  <a:gd name="connsiteY0" fmla="*/ 385774 h 771547"/>
                  <a:gd name="connsiteX1" fmla="*/ 385774 w 771548"/>
                  <a:gd name="connsiteY1" fmla="*/ 0 h 771547"/>
                  <a:gd name="connsiteX2" fmla="*/ 771548 w 771548"/>
                  <a:gd name="connsiteY2" fmla="*/ 385774 h 771547"/>
                  <a:gd name="connsiteX3" fmla="*/ 385774 w 771548"/>
                  <a:gd name="connsiteY3" fmla="*/ 771548 h 771547"/>
                  <a:gd name="connsiteX4" fmla="*/ 0 w 771548"/>
                  <a:gd name="connsiteY4" fmla="*/ 385774 h 771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48" h="771547">
                    <a:moveTo>
                      <a:pt x="0" y="385774"/>
                    </a:moveTo>
                    <a:cubicBezTo>
                      <a:pt x="0" y="172781"/>
                      <a:pt x="172781" y="0"/>
                      <a:pt x="385774" y="0"/>
                    </a:cubicBezTo>
                    <a:cubicBezTo>
                      <a:pt x="598767" y="0"/>
                      <a:pt x="771548" y="172781"/>
                      <a:pt x="771548" y="385774"/>
                    </a:cubicBezTo>
                    <a:cubicBezTo>
                      <a:pt x="771548" y="598767"/>
                      <a:pt x="598767" y="771548"/>
                      <a:pt x="385774" y="771548"/>
                    </a:cubicBezTo>
                    <a:cubicBezTo>
                      <a:pt x="172781" y="771548"/>
                      <a:pt x="0" y="598767"/>
                      <a:pt x="0" y="385774"/>
                    </a:cubicBezTo>
                    <a:close/>
                  </a:path>
                </a:pathLst>
              </a:custGeom>
              <a:solidFill>
                <a:srgbClr val="FFD345"/>
              </a:solidFill>
              <a:ln w="18361" cap="flat">
                <a:noFill/>
                <a:prstDash val="solid"/>
                <a:miter/>
              </a:ln>
            </p:spPr>
            <p:txBody>
              <a:bodyPr rtlCol="0" anchor="ctr"/>
              <a:lstStyle/>
              <a:p>
                <a:endParaRPr lang="en-US" sz="1800"/>
              </a:p>
            </p:txBody>
          </p:sp>
          <p:grpSp>
            <p:nvGrpSpPr>
              <p:cNvPr id="315" name="Graphic 1049">
                <a:extLst>
                  <a:ext uri="{FF2B5EF4-FFF2-40B4-BE49-F238E27FC236}">
                    <a16:creationId xmlns:a16="http://schemas.microsoft.com/office/drawing/2014/main" id="{C5E9DDE2-4989-8B67-CA25-B4E5D555F09B}"/>
                  </a:ext>
                </a:extLst>
              </p:cNvPr>
              <p:cNvGrpSpPr/>
              <p:nvPr/>
            </p:nvGrpSpPr>
            <p:grpSpPr>
              <a:xfrm>
                <a:off x="6353978" y="3553121"/>
                <a:ext cx="547906" cy="546803"/>
                <a:chOff x="6353978" y="3553121"/>
                <a:chExt cx="547906" cy="546803"/>
              </a:xfrm>
            </p:grpSpPr>
            <p:sp>
              <p:nvSpPr>
                <p:cNvPr id="321" name="Freeform: Shape 320">
                  <a:extLst>
                    <a:ext uri="{FF2B5EF4-FFF2-40B4-BE49-F238E27FC236}">
                      <a16:creationId xmlns:a16="http://schemas.microsoft.com/office/drawing/2014/main" id="{BEAEE8C4-3505-D662-522A-48C89B23071C}"/>
                    </a:ext>
                  </a:extLst>
                </p:cNvPr>
                <p:cNvSpPr/>
                <p:nvPr/>
              </p:nvSpPr>
              <p:spPr>
                <a:xfrm>
                  <a:off x="6353978" y="3553121"/>
                  <a:ext cx="546803" cy="546803"/>
                </a:xfrm>
                <a:custGeom>
                  <a:avLst/>
                  <a:gdLst>
                    <a:gd name="connsiteX0" fmla="*/ 0 w 546803"/>
                    <a:gd name="connsiteY0" fmla="*/ 273402 h 546803"/>
                    <a:gd name="connsiteX1" fmla="*/ 273402 w 546803"/>
                    <a:gd name="connsiteY1" fmla="*/ 0 h 546803"/>
                    <a:gd name="connsiteX2" fmla="*/ 546804 w 546803"/>
                    <a:gd name="connsiteY2" fmla="*/ 273402 h 546803"/>
                    <a:gd name="connsiteX3" fmla="*/ 273402 w 546803"/>
                    <a:gd name="connsiteY3" fmla="*/ 546804 h 546803"/>
                    <a:gd name="connsiteX4" fmla="*/ 0 w 546803"/>
                    <a:gd name="connsiteY4" fmla="*/ 273402 h 546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803" h="546803">
                      <a:moveTo>
                        <a:pt x="0" y="273402"/>
                      </a:moveTo>
                      <a:cubicBezTo>
                        <a:pt x="0" y="122471"/>
                        <a:pt x="122471" y="0"/>
                        <a:pt x="273402" y="0"/>
                      </a:cubicBezTo>
                      <a:cubicBezTo>
                        <a:pt x="424333" y="0"/>
                        <a:pt x="546804" y="122471"/>
                        <a:pt x="546804" y="273402"/>
                      </a:cubicBezTo>
                      <a:cubicBezTo>
                        <a:pt x="546804" y="424333"/>
                        <a:pt x="424333" y="546804"/>
                        <a:pt x="273402" y="546804"/>
                      </a:cubicBezTo>
                      <a:cubicBezTo>
                        <a:pt x="122471" y="546804"/>
                        <a:pt x="0" y="424333"/>
                        <a:pt x="0" y="273402"/>
                      </a:cubicBezTo>
                      <a:close/>
                    </a:path>
                  </a:pathLst>
                </a:custGeom>
                <a:solidFill>
                  <a:srgbClr val="E1B21B"/>
                </a:solidFill>
                <a:ln w="18361"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6CC1D36E-2F4E-B08F-456C-31B595985431}"/>
                    </a:ext>
                  </a:extLst>
                </p:cNvPr>
                <p:cNvSpPr/>
                <p:nvPr/>
              </p:nvSpPr>
              <p:spPr>
                <a:xfrm>
                  <a:off x="6355079" y="3553121"/>
                  <a:ext cx="546804" cy="546803"/>
                </a:xfrm>
                <a:custGeom>
                  <a:avLst/>
                  <a:gdLst>
                    <a:gd name="connsiteX0" fmla="*/ 0 w 546804"/>
                    <a:gd name="connsiteY0" fmla="*/ 273402 h 546803"/>
                    <a:gd name="connsiteX1" fmla="*/ 273402 w 546804"/>
                    <a:gd name="connsiteY1" fmla="*/ 0 h 546803"/>
                    <a:gd name="connsiteX2" fmla="*/ 546804 w 546804"/>
                    <a:gd name="connsiteY2" fmla="*/ 273402 h 546803"/>
                    <a:gd name="connsiteX3" fmla="*/ 273402 w 546804"/>
                    <a:gd name="connsiteY3" fmla="*/ 546804 h 546803"/>
                    <a:gd name="connsiteX4" fmla="*/ 0 w 546804"/>
                    <a:gd name="connsiteY4" fmla="*/ 273402 h 546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804" h="546803">
                      <a:moveTo>
                        <a:pt x="0" y="273402"/>
                      </a:moveTo>
                      <a:cubicBezTo>
                        <a:pt x="0" y="122471"/>
                        <a:pt x="122471" y="0"/>
                        <a:pt x="273402" y="0"/>
                      </a:cubicBezTo>
                      <a:cubicBezTo>
                        <a:pt x="424333" y="0"/>
                        <a:pt x="546804" y="122471"/>
                        <a:pt x="546804" y="273402"/>
                      </a:cubicBezTo>
                      <a:cubicBezTo>
                        <a:pt x="546804" y="424333"/>
                        <a:pt x="424333" y="546804"/>
                        <a:pt x="273402" y="546804"/>
                      </a:cubicBezTo>
                      <a:cubicBezTo>
                        <a:pt x="122471" y="546804"/>
                        <a:pt x="0" y="424517"/>
                        <a:pt x="0" y="273402"/>
                      </a:cubicBezTo>
                      <a:close/>
                    </a:path>
                  </a:pathLst>
                </a:custGeom>
                <a:solidFill>
                  <a:srgbClr val="E1AC00"/>
                </a:solidFill>
                <a:ln w="18361" cap="flat">
                  <a:noFill/>
                  <a:prstDash val="solid"/>
                  <a:miter/>
                </a:ln>
              </p:spPr>
              <p:txBody>
                <a:bodyPr rtlCol="0" anchor="ctr"/>
                <a:lstStyle/>
                <a:p>
                  <a:endParaRPr lang="en-US" sz="1800"/>
                </a:p>
              </p:txBody>
            </p:sp>
          </p:grpSp>
          <p:grpSp>
            <p:nvGrpSpPr>
              <p:cNvPr id="316" name="Graphic 1049">
                <a:extLst>
                  <a:ext uri="{FF2B5EF4-FFF2-40B4-BE49-F238E27FC236}">
                    <a16:creationId xmlns:a16="http://schemas.microsoft.com/office/drawing/2014/main" id="{DD90A2E1-B8FB-6659-AABB-7DBC92B3B395}"/>
                  </a:ext>
                </a:extLst>
              </p:cNvPr>
              <p:cNvGrpSpPr/>
              <p:nvPr/>
            </p:nvGrpSpPr>
            <p:grpSpPr>
              <a:xfrm>
                <a:off x="6336718" y="3458560"/>
                <a:ext cx="118247" cy="118247"/>
                <a:chOff x="6336718" y="3458560"/>
                <a:chExt cx="118247" cy="118247"/>
              </a:xfrm>
              <a:solidFill>
                <a:srgbClr val="FFFFFF"/>
              </a:solidFill>
            </p:grpSpPr>
            <p:sp>
              <p:nvSpPr>
                <p:cNvPr id="319" name="Freeform: Shape 318">
                  <a:extLst>
                    <a:ext uri="{FF2B5EF4-FFF2-40B4-BE49-F238E27FC236}">
                      <a16:creationId xmlns:a16="http://schemas.microsoft.com/office/drawing/2014/main" id="{A78C31E9-DF53-526D-6301-42AAFBD87B2F}"/>
                    </a:ext>
                  </a:extLst>
                </p:cNvPr>
                <p:cNvSpPr/>
                <p:nvPr/>
              </p:nvSpPr>
              <p:spPr>
                <a:xfrm>
                  <a:off x="6336718" y="3508503"/>
                  <a:ext cx="118247" cy="18361"/>
                </a:xfrm>
                <a:custGeom>
                  <a:avLst/>
                  <a:gdLst>
                    <a:gd name="connsiteX0" fmla="*/ 118248 w 118247"/>
                    <a:gd name="connsiteY0" fmla="*/ 9181 h 18361"/>
                    <a:gd name="connsiteX1" fmla="*/ 59124 w 118247"/>
                    <a:gd name="connsiteY1" fmla="*/ 18361 h 18361"/>
                    <a:gd name="connsiteX2" fmla="*/ 0 w 118247"/>
                    <a:gd name="connsiteY2" fmla="*/ 9181 h 18361"/>
                    <a:gd name="connsiteX3" fmla="*/ 59124 w 118247"/>
                    <a:gd name="connsiteY3" fmla="*/ 0 h 18361"/>
                    <a:gd name="connsiteX4" fmla="*/ 118248 w 118247"/>
                    <a:gd name="connsiteY4" fmla="*/ 9181 h 18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47" h="18361">
                      <a:moveTo>
                        <a:pt x="118248" y="9181"/>
                      </a:moveTo>
                      <a:cubicBezTo>
                        <a:pt x="118248" y="9181"/>
                        <a:pt x="91807" y="18361"/>
                        <a:pt x="59124" y="18361"/>
                      </a:cubicBezTo>
                      <a:cubicBezTo>
                        <a:pt x="26441" y="18361"/>
                        <a:pt x="0" y="9181"/>
                        <a:pt x="0" y="9181"/>
                      </a:cubicBezTo>
                      <a:cubicBezTo>
                        <a:pt x="0" y="9181"/>
                        <a:pt x="26441" y="0"/>
                        <a:pt x="59124" y="0"/>
                      </a:cubicBezTo>
                      <a:cubicBezTo>
                        <a:pt x="91807" y="0"/>
                        <a:pt x="118248" y="9181"/>
                        <a:pt x="118248" y="9181"/>
                      </a:cubicBezTo>
                      <a:close/>
                    </a:path>
                  </a:pathLst>
                </a:custGeom>
                <a:solidFill>
                  <a:srgbClr val="FFFFFF"/>
                </a:solidFill>
                <a:ln w="18361"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01532154-0DE0-2B24-50BE-49DEF4D847B6}"/>
                    </a:ext>
                  </a:extLst>
                </p:cNvPr>
                <p:cNvSpPr/>
                <p:nvPr/>
              </p:nvSpPr>
              <p:spPr>
                <a:xfrm>
                  <a:off x="6386661" y="3458560"/>
                  <a:ext cx="18361" cy="118247"/>
                </a:xfrm>
                <a:custGeom>
                  <a:avLst/>
                  <a:gdLst>
                    <a:gd name="connsiteX0" fmla="*/ 9181 w 18361"/>
                    <a:gd name="connsiteY0" fmla="*/ 0 h 118247"/>
                    <a:gd name="connsiteX1" fmla="*/ 18361 w 18361"/>
                    <a:gd name="connsiteY1" fmla="*/ 59124 h 118247"/>
                    <a:gd name="connsiteX2" fmla="*/ 9181 w 18361"/>
                    <a:gd name="connsiteY2" fmla="*/ 118248 h 118247"/>
                    <a:gd name="connsiteX3" fmla="*/ 0 w 18361"/>
                    <a:gd name="connsiteY3" fmla="*/ 59124 h 118247"/>
                    <a:gd name="connsiteX4" fmla="*/ 9181 w 18361"/>
                    <a:gd name="connsiteY4" fmla="*/ 0 h 118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61" h="118247">
                      <a:moveTo>
                        <a:pt x="9181" y="0"/>
                      </a:moveTo>
                      <a:cubicBezTo>
                        <a:pt x="9181" y="0"/>
                        <a:pt x="18361" y="26441"/>
                        <a:pt x="18361" y="59124"/>
                      </a:cubicBezTo>
                      <a:cubicBezTo>
                        <a:pt x="18361" y="91807"/>
                        <a:pt x="9181" y="118248"/>
                        <a:pt x="9181" y="118248"/>
                      </a:cubicBezTo>
                      <a:cubicBezTo>
                        <a:pt x="9181" y="118248"/>
                        <a:pt x="0" y="91807"/>
                        <a:pt x="0" y="59124"/>
                      </a:cubicBezTo>
                      <a:cubicBezTo>
                        <a:pt x="0" y="26441"/>
                        <a:pt x="9181" y="0"/>
                        <a:pt x="9181" y="0"/>
                      </a:cubicBezTo>
                      <a:close/>
                    </a:path>
                  </a:pathLst>
                </a:custGeom>
                <a:solidFill>
                  <a:srgbClr val="FFFFFF"/>
                </a:solidFill>
                <a:ln w="18361" cap="flat">
                  <a:noFill/>
                  <a:prstDash val="solid"/>
                  <a:miter/>
                </a:ln>
              </p:spPr>
              <p:txBody>
                <a:bodyPr rtlCol="0" anchor="ctr"/>
                <a:lstStyle/>
                <a:p>
                  <a:endParaRPr lang="en-US" sz="1800"/>
                </a:p>
              </p:txBody>
            </p:sp>
          </p:grpSp>
          <p:sp>
            <p:nvSpPr>
              <p:cNvPr id="317" name="Freeform: Shape 316">
                <a:extLst>
                  <a:ext uri="{FF2B5EF4-FFF2-40B4-BE49-F238E27FC236}">
                    <a16:creationId xmlns:a16="http://schemas.microsoft.com/office/drawing/2014/main" id="{72DF89C7-3F4A-5898-FFAC-DF8BB6E9BF61}"/>
                  </a:ext>
                </a:extLst>
              </p:cNvPr>
              <p:cNvSpPr/>
              <p:nvPr/>
            </p:nvSpPr>
            <p:spPr>
              <a:xfrm>
                <a:off x="6467635" y="3649703"/>
                <a:ext cx="320591" cy="396056"/>
              </a:xfrm>
              <a:custGeom>
                <a:avLst/>
                <a:gdLst>
                  <a:gd name="connsiteX0" fmla="*/ 199773 w 320591"/>
                  <a:gd name="connsiteY0" fmla="*/ 52330 h 396056"/>
                  <a:gd name="connsiteX1" fmla="*/ 294518 w 320591"/>
                  <a:gd name="connsiteY1" fmla="*/ 52330 h 396056"/>
                  <a:gd name="connsiteX2" fmla="*/ 320591 w 320591"/>
                  <a:gd name="connsiteY2" fmla="*/ 11751 h 396056"/>
                  <a:gd name="connsiteX3" fmla="*/ 320591 w 320591"/>
                  <a:gd name="connsiteY3" fmla="*/ 0 h 396056"/>
                  <a:gd name="connsiteX4" fmla="*/ 20381 w 320591"/>
                  <a:gd name="connsiteY4" fmla="*/ 40579 h 396056"/>
                  <a:gd name="connsiteX5" fmla="*/ 20381 w 320591"/>
                  <a:gd name="connsiteY5" fmla="*/ 52330 h 396056"/>
                  <a:gd name="connsiteX6" fmla="*/ 122104 w 320591"/>
                  <a:gd name="connsiteY6" fmla="*/ 52330 h 396056"/>
                  <a:gd name="connsiteX7" fmla="*/ 172414 w 320591"/>
                  <a:gd name="connsiteY7" fmla="*/ 92909 h 396056"/>
                  <a:gd name="connsiteX8" fmla="*/ 46454 w 320591"/>
                  <a:gd name="connsiteY8" fmla="*/ 92909 h 396056"/>
                  <a:gd name="connsiteX9" fmla="*/ 20381 w 320591"/>
                  <a:gd name="connsiteY9" fmla="*/ 121920 h 396056"/>
                  <a:gd name="connsiteX10" fmla="*/ 20381 w 320591"/>
                  <a:gd name="connsiteY10" fmla="*/ 133671 h 396056"/>
                  <a:gd name="connsiteX11" fmla="*/ 182146 w 320591"/>
                  <a:gd name="connsiteY11" fmla="*/ 133671 h 396056"/>
                  <a:gd name="connsiteX12" fmla="*/ 0 w 320591"/>
                  <a:gd name="connsiteY12" fmla="*/ 207851 h 396056"/>
                  <a:gd name="connsiteX13" fmla="*/ 0 w 320591"/>
                  <a:gd name="connsiteY13" fmla="*/ 219603 h 396056"/>
                  <a:gd name="connsiteX14" fmla="*/ 190041 w 320591"/>
                  <a:gd name="connsiteY14" fmla="*/ 396056 h 396056"/>
                  <a:gd name="connsiteX15" fmla="*/ 266058 w 320591"/>
                  <a:gd name="connsiteY15" fmla="*/ 396056 h 396056"/>
                  <a:gd name="connsiteX16" fmla="*/ 266058 w 320591"/>
                  <a:gd name="connsiteY16" fmla="*/ 384305 h 396056"/>
                  <a:gd name="connsiteX17" fmla="*/ 100437 w 320591"/>
                  <a:gd name="connsiteY17" fmla="*/ 242187 h 396056"/>
                  <a:gd name="connsiteX18" fmla="*/ 243840 w 320591"/>
                  <a:gd name="connsiteY18" fmla="*/ 133671 h 396056"/>
                  <a:gd name="connsiteX19" fmla="*/ 294518 w 320591"/>
                  <a:gd name="connsiteY19" fmla="*/ 133671 h 396056"/>
                  <a:gd name="connsiteX20" fmla="*/ 320591 w 320591"/>
                  <a:gd name="connsiteY20" fmla="*/ 93092 h 396056"/>
                  <a:gd name="connsiteX21" fmla="*/ 320591 w 320591"/>
                  <a:gd name="connsiteY21" fmla="*/ 81341 h 396056"/>
                  <a:gd name="connsiteX22" fmla="*/ 236312 w 320591"/>
                  <a:gd name="connsiteY22" fmla="*/ 93092 h 396056"/>
                  <a:gd name="connsiteX23" fmla="*/ 199773 w 320591"/>
                  <a:gd name="connsiteY23" fmla="*/ 52514 h 396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591" h="396056">
                    <a:moveTo>
                      <a:pt x="199773" y="52330"/>
                    </a:moveTo>
                    <a:lnTo>
                      <a:pt x="294518" y="52330"/>
                    </a:lnTo>
                    <a:lnTo>
                      <a:pt x="320591" y="11751"/>
                    </a:lnTo>
                    <a:lnTo>
                      <a:pt x="320591" y="0"/>
                    </a:lnTo>
                    <a:lnTo>
                      <a:pt x="20381" y="40579"/>
                    </a:lnTo>
                    <a:lnTo>
                      <a:pt x="20381" y="52330"/>
                    </a:lnTo>
                    <a:lnTo>
                      <a:pt x="122104" y="52330"/>
                    </a:lnTo>
                    <a:cubicBezTo>
                      <a:pt x="144688" y="63347"/>
                      <a:pt x="162132" y="77302"/>
                      <a:pt x="172414" y="92909"/>
                    </a:cubicBezTo>
                    <a:lnTo>
                      <a:pt x="46454" y="92909"/>
                    </a:lnTo>
                    <a:lnTo>
                      <a:pt x="20381" y="121920"/>
                    </a:lnTo>
                    <a:lnTo>
                      <a:pt x="20381" y="133671"/>
                    </a:lnTo>
                    <a:lnTo>
                      <a:pt x="182146" y="133671"/>
                    </a:lnTo>
                    <a:cubicBezTo>
                      <a:pt x="174251" y="178657"/>
                      <a:pt x="97683" y="200874"/>
                      <a:pt x="0" y="207851"/>
                    </a:cubicBezTo>
                    <a:lnTo>
                      <a:pt x="0" y="219603"/>
                    </a:lnTo>
                    <a:lnTo>
                      <a:pt x="190041" y="396056"/>
                    </a:lnTo>
                    <a:lnTo>
                      <a:pt x="266058" y="396056"/>
                    </a:lnTo>
                    <a:lnTo>
                      <a:pt x="266058" y="384305"/>
                    </a:lnTo>
                    <a:lnTo>
                      <a:pt x="100437" y="242187"/>
                    </a:lnTo>
                    <a:cubicBezTo>
                      <a:pt x="181227" y="222724"/>
                      <a:pt x="238332" y="181778"/>
                      <a:pt x="243840" y="133671"/>
                    </a:cubicBezTo>
                    <a:lnTo>
                      <a:pt x="294518" y="133671"/>
                    </a:lnTo>
                    <a:lnTo>
                      <a:pt x="320591" y="93092"/>
                    </a:lnTo>
                    <a:lnTo>
                      <a:pt x="320591" y="81341"/>
                    </a:lnTo>
                    <a:lnTo>
                      <a:pt x="236312" y="93092"/>
                    </a:lnTo>
                    <a:cubicBezTo>
                      <a:pt x="228784" y="78403"/>
                      <a:pt x="216298" y="64632"/>
                      <a:pt x="199773" y="52514"/>
                    </a:cubicBezTo>
                    <a:close/>
                  </a:path>
                </a:pathLst>
              </a:custGeom>
              <a:solidFill>
                <a:srgbClr val="AE8500"/>
              </a:solidFill>
              <a:ln w="18361"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C13CDBE5-3424-184D-7CC6-C344CFA2ADF4}"/>
                  </a:ext>
                </a:extLst>
              </p:cNvPr>
              <p:cNvSpPr/>
              <p:nvPr/>
            </p:nvSpPr>
            <p:spPr>
              <a:xfrm>
                <a:off x="6467635" y="3649886"/>
                <a:ext cx="320591" cy="383937"/>
              </a:xfrm>
              <a:custGeom>
                <a:avLst/>
                <a:gdLst>
                  <a:gd name="connsiteX0" fmla="*/ 199773 w 320591"/>
                  <a:gd name="connsiteY0" fmla="*/ 40579 h 383937"/>
                  <a:gd name="connsiteX1" fmla="*/ 294518 w 320591"/>
                  <a:gd name="connsiteY1" fmla="*/ 40579 h 383937"/>
                  <a:gd name="connsiteX2" fmla="*/ 320591 w 320591"/>
                  <a:gd name="connsiteY2" fmla="*/ 0 h 383937"/>
                  <a:gd name="connsiteX3" fmla="*/ 46454 w 320591"/>
                  <a:gd name="connsiteY3" fmla="*/ 0 h 383937"/>
                  <a:gd name="connsiteX4" fmla="*/ 20381 w 320591"/>
                  <a:gd name="connsiteY4" fmla="*/ 40579 h 383937"/>
                  <a:gd name="connsiteX5" fmla="*/ 122104 w 320591"/>
                  <a:gd name="connsiteY5" fmla="*/ 40579 h 383937"/>
                  <a:gd name="connsiteX6" fmla="*/ 172414 w 320591"/>
                  <a:gd name="connsiteY6" fmla="*/ 81158 h 383937"/>
                  <a:gd name="connsiteX7" fmla="*/ 46454 w 320591"/>
                  <a:gd name="connsiteY7" fmla="*/ 81158 h 383937"/>
                  <a:gd name="connsiteX8" fmla="*/ 20381 w 320591"/>
                  <a:gd name="connsiteY8" fmla="*/ 121736 h 383937"/>
                  <a:gd name="connsiteX9" fmla="*/ 182146 w 320591"/>
                  <a:gd name="connsiteY9" fmla="*/ 121736 h 383937"/>
                  <a:gd name="connsiteX10" fmla="*/ 735 w 320591"/>
                  <a:gd name="connsiteY10" fmla="*/ 207484 h 383937"/>
                  <a:gd name="connsiteX11" fmla="*/ 918 w 320591"/>
                  <a:gd name="connsiteY11" fmla="*/ 207484 h 383937"/>
                  <a:gd name="connsiteX12" fmla="*/ 0 w 320591"/>
                  <a:gd name="connsiteY12" fmla="*/ 207484 h 383937"/>
                  <a:gd name="connsiteX13" fmla="*/ 190041 w 320591"/>
                  <a:gd name="connsiteY13" fmla="*/ 383938 h 383937"/>
                  <a:gd name="connsiteX14" fmla="*/ 266058 w 320591"/>
                  <a:gd name="connsiteY14" fmla="*/ 383938 h 383937"/>
                  <a:gd name="connsiteX15" fmla="*/ 100437 w 320591"/>
                  <a:gd name="connsiteY15" fmla="*/ 230069 h 383937"/>
                  <a:gd name="connsiteX16" fmla="*/ 243840 w 320591"/>
                  <a:gd name="connsiteY16" fmla="*/ 121553 h 383937"/>
                  <a:gd name="connsiteX17" fmla="*/ 294518 w 320591"/>
                  <a:gd name="connsiteY17" fmla="*/ 121553 h 383937"/>
                  <a:gd name="connsiteX18" fmla="*/ 320591 w 320591"/>
                  <a:gd name="connsiteY18" fmla="*/ 80974 h 383937"/>
                  <a:gd name="connsiteX19" fmla="*/ 236312 w 320591"/>
                  <a:gd name="connsiteY19" fmla="*/ 80974 h 383937"/>
                  <a:gd name="connsiteX20" fmla="*/ 199773 w 320591"/>
                  <a:gd name="connsiteY20" fmla="*/ 40395 h 38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0591" h="383937">
                    <a:moveTo>
                      <a:pt x="199773" y="40579"/>
                    </a:moveTo>
                    <a:lnTo>
                      <a:pt x="294518" y="40579"/>
                    </a:lnTo>
                    <a:lnTo>
                      <a:pt x="320591" y="0"/>
                    </a:lnTo>
                    <a:lnTo>
                      <a:pt x="46454" y="0"/>
                    </a:lnTo>
                    <a:lnTo>
                      <a:pt x="20381" y="40579"/>
                    </a:lnTo>
                    <a:lnTo>
                      <a:pt x="122104" y="40579"/>
                    </a:lnTo>
                    <a:cubicBezTo>
                      <a:pt x="144688" y="51596"/>
                      <a:pt x="162132" y="65550"/>
                      <a:pt x="172414" y="81158"/>
                    </a:cubicBezTo>
                    <a:lnTo>
                      <a:pt x="46454" y="81158"/>
                    </a:lnTo>
                    <a:lnTo>
                      <a:pt x="20381" y="121736"/>
                    </a:lnTo>
                    <a:lnTo>
                      <a:pt x="182146" y="121736"/>
                    </a:lnTo>
                    <a:cubicBezTo>
                      <a:pt x="174251" y="166722"/>
                      <a:pt x="98418" y="200323"/>
                      <a:pt x="735" y="207484"/>
                    </a:cubicBezTo>
                    <a:cubicBezTo>
                      <a:pt x="735" y="207484"/>
                      <a:pt x="735" y="207484"/>
                      <a:pt x="918" y="207484"/>
                    </a:cubicBezTo>
                    <a:lnTo>
                      <a:pt x="0" y="207484"/>
                    </a:lnTo>
                    <a:lnTo>
                      <a:pt x="190041" y="383938"/>
                    </a:lnTo>
                    <a:lnTo>
                      <a:pt x="266058" y="383938"/>
                    </a:lnTo>
                    <a:lnTo>
                      <a:pt x="100437" y="230069"/>
                    </a:lnTo>
                    <a:cubicBezTo>
                      <a:pt x="181227" y="210606"/>
                      <a:pt x="238332" y="169660"/>
                      <a:pt x="243840" y="121553"/>
                    </a:cubicBezTo>
                    <a:lnTo>
                      <a:pt x="294518" y="121553"/>
                    </a:lnTo>
                    <a:lnTo>
                      <a:pt x="320591" y="80974"/>
                    </a:lnTo>
                    <a:lnTo>
                      <a:pt x="236312" y="80974"/>
                    </a:lnTo>
                    <a:cubicBezTo>
                      <a:pt x="228784" y="66285"/>
                      <a:pt x="216298" y="52514"/>
                      <a:pt x="199773" y="40395"/>
                    </a:cubicBezTo>
                    <a:close/>
                  </a:path>
                </a:pathLst>
              </a:custGeom>
              <a:solidFill>
                <a:srgbClr val="FFD345"/>
              </a:solidFill>
              <a:ln w="18361" cap="flat">
                <a:noFill/>
                <a:prstDash val="solid"/>
                <a:miter/>
              </a:ln>
            </p:spPr>
            <p:txBody>
              <a:bodyPr rtlCol="0" anchor="ctr"/>
              <a:lstStyle/>
              <a:p>
                <a:endParaRPr lang="en-US" sz="1800"/>
              </a:p>
            </p:txBody>
          </p:sp>
        </p:grpSp>
        <p:sp>
          <p:nvSpPr>
            <p:cNvPr id="24" name="Freeform: Shape 23">
              <a:extLst>
                <a:ext uri="{FF2B5EF4-FFF2-40B4-BE49-F238E27FC236}">
                  <a16:creationId xmlns:a16="http://schemas.microsoft.com/office/drawing/2014/main" id="{CFABA4D0-4D97-CA69-007B-09BE43C8C938}"/>
                </a:ext>
              </a:extLst>
            </p:cNvPr>
            <p:cNvSpPr/>
            <p:nvPr/>
          </p:nvSpPr>
          <p:spPr>
            <a:xfrm>
              <a:off x="6642142" y="2645189"/>
              <a:ext cx="412438" cy="215083"/>
            </a:xfrm>
            <a:custGeom>
              <a:avLst/>
              <a:gdLst>
                <a:gd name="connsiteX0" fmla="*/ 273402 w 546804"/>
                <a:gd name="connsiteY0" fmla="*/ 23503 h 285153"/>
                <a:gd name="connsiteX1" fmla="*/ 546437 w 546804"/>
                <a:gd name="connsiteY1" fmla="*/ 285153 h 285153"/>
                <a:gd name="connsiteX2" fmla="*/ 546804 w 546804"/>
                <a:gd name="connsiteY2" fmla="*/ 273402 h 285153"/>
                <a:gd name="connsiteX3" fmla="*/ 273402 w 546804"/>
                <a:gd name="connsiteY3" fmla="*/ 0 h 285153"/>
                <a:gd name="connsiteX4" fmla="*/ 0 w 546804"/>
                <a:gd name="connsiteY4" fmla="*/ 273402 h 285153"/>
                <a:gd name="connsiteX5" fmla="*/ 368 w 546804"/>
                <a:gd name="connsiteY5" fmla="*/ 285153 h 285153"/>
                <a:gd name="connsiteX6" fmla="*/ 273402 w 546804"/>
                <a:gd name="connsiteY6" fmla="*/ 23503 h 28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804" h="285153">
                  <a:moveTo>
                    <a:pt x="273402" y="23503"/>
                  </a:moveTo>
                  <a:cubicBezTo>
                    <a:pt x="420478" y="23503"/>
                    <a:pt x="540378" y="139547"/>
                    <a:pt x="546437" y="285153"/>
                  </a:cubicBezTo>
                  <a:cubicBezTo>
                    <a:pt x="546437" y="281297"/>
                    <a:pt x="546804" y="277441"/>
                    <a:pt x="546804" y="273402"/>
                  </a:cubicBezTo>
                  <a:cubicBezTo>
                    <a:pt x="546804" y="122471"/>
                    <a:pt x="424333" y="0"/>
                    <a:pt x="273402" y="0"/>
                  </a:cubicBezTo>
                  <a:cubicBezTo>
                    <a:pt x="122471" y="0"/>
                    <a:pt x="0" y="122471"/>
                    <a:pt x="0" y="273402"/>
                  </a:cubicBezTo>
                  <a:cubicBezTo>
                    <a:pt x="0" y="277258"/>
                    <a:pt x="0" y="281297"/>
                    <a:pt x="368" y="285153"/>
                  </a:cubicBezTo>
                  <a:cubicBezTo>
                    <a:pt x="6427" y="139547"/>
                    <a:pt x="126327" y="23503"/>
                    <a:pt x="273402" y="23503"/>
                  </a:cubicBezTo>
                  <a:close/>
                </a:path>
              </a:pathLst>
            </a:custGeom>
            <a:solidFill>
              <a:srgbClr val="AE8500"/>
            </a:solidFill>
            <a:ln w="18361"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8B106C8B-2C0B-BCB6-F6BF-D98FF773DF46}"/>
                </a:ext>
              </a:extLst>
            </p:cNvPr>
            <p:cNvSpPr/>
            <p:nvPr/>
          </p:nvSpPr>
          <p:spPr>
            <a:xfrm>
              <a:off x="598852" y="4845385"/>
              <a:ext cx="315492" cy="498028"/>
            </a:xfrm>
            <a:custGeom>
              <a:avLst/>
              <a:gdLst>
                <a:gd name="connsiteX0" fmla="*/ 0 w 418273"/>
                <a:gd name="connsiteY0" fmla="*/ 0 h 660277"/>
                <a:gd name="connsiteX1" fmla="*/ 418274 w 418273"/>
                <a:gd name="connsiteY1" fmla="*/ 0 h 660277"/>
                <a:gd name="connsiteX2" fmla="*/ 418274 w 418273"/>
                <a:gd name="connsiteY2" fmla="*/ 660277 h 660277"/>
                <a:gd name="connsiteX3" fmla="*/ 0 w 418273"/>
                <a:gd name="connsiteY3" fmla="*/ 660277 h 660277"/>
              </a:gdLst>
              <a:ahLst/>
              <a:cxnLst>
                <a:cxn ang="0">
                  <a:pos x="connsiteX0" y="connsiteY0"/>
                </a:cxn>
                <a:cxn ang="0">
                  <a:pos x="connsiteX1" y="connsiteY1"/>
                </a:cxn>
                <a:cxn ang="0">
                  <a:pos x="connsiteX2" y="connsiteY2"/>
                </a:cxn>
                <a:cxn ang="0">
                  <a:pos x="connsiteX3" y="connsiteY3"/>
                </a:cxn>
              </a:cxnLst>
              <a:rect l="l" t="t" r="r" b="b"/>
              <a:pathLst>
                <a:path w="418273" h="660277">
                  <a:moveTo>
                    <a:pt x="0" y="0"/>
                  </a:moveTo>
                  <a:lnTo>
                    <a:pt x="418274" y="0"/>
                  </a:lnTo>
                  <a:lnTo>
                    <a:pt x="418274" y="660277"/>
                  </a:lnTo>
                  <a:lnTo>
                    <a:pt x="0" y="660277"/>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6" name="Graphic 1049">
              <a:extLst>
                <a:ext uri="{FF2B5EF4-FFF2-40B4-BE49-F238E27FC236}">
                  <a16:creationId xmlns:a16="http://schemas.microsoft.com/office/drawing/2014/main" id="{6487C7E2-4F75-1BF4-9A65-B3722FF8E9AF}"/>
                </a:ext>
              </a:extLst>
            </p:cNvPr>
            <p:cNvGrpSpPr/>
            <p:nvPr/>
          </p:nvGrpSpPr>
          <p:grpSpPr>
            <a:xfrm>
              <a:off x="586388" y="5181097"/>
              <a:ext cx="340421" cy="340420"/>
              <a:chOff x="777423" y="6869014"/>
              <a:chExt cx="451324" cy="451323"/>
            </a:xfrm>
          </p:grpSpPr>
          <p:sp>
            <p:nvSpPr>
              <p:cNvPr id="305" name="Freeform: Shape 304">
                <a:extLst>
                  <a:ext uri="{FF2B5EF4-FFF2-40B4-BE49-F238E27FC236}">
                    <a16:creationId xmlns:a16="http://schemas.microsoft.com/office/drawing/2014/main" id="{10838E33-EFF4-90B9-B3F6-C4B3005CF56C}"/>
                  </a:ext>
                </a:extLst>
              </p:cNvPr>
              <p:cNvSpPr/>
              <p:nvPr/>
            </p:nvSpPr>
            <p:spPr>
              <a:xfrm>
                <a:off x="777423" y="6869014"/>
                <a:ext cx="451324" cy="451323"/>
              </a:xfrm>
              <a:custGeom>
                <a:avLst/>
                <a:gdLst>
                  <a:gd name="connsiteX0" fmla="*/ 0 w 451324"/>
                  <a:gd name="connsiteY0" fmla="*/ 225662 h 451323"/>
                  <a:gd name="connsiteX1" fmla="*/ 225662 w 451324"/>
                  <a:gd name="connsiteY1" fmla="*/ 0 h 451323"/>
                  <a:gd name="connsiteX2" fmla="*/ 451324 w 451324"/>
                  <a:gd name="connsiteY2" fmla="*/ 225662 h 451323"/>
                  <a:gd name="connsiteX3" fmla="*/ 225662 w 451324"/>
                  <a:gd name="connsiteY3" fmla="*/ 451324 h 451323"/>
                  <a:gd name="connsiteX4" fmla="*/ 0 w 451324"/>
                  <a:gd name="connsiteY4" fmla="*/ 225662 h 451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4" h="451323">
                    <a:moveTo>
                      <a:pt x="0" y="225662"/>
                    </a:moveTo>
                    <a:cubicBezTo>
                      <a:pt x="0" y="100988"/>
                      <a:pt x="100988" y="0"/>
                      <a:pt x="225662" y="0"/>
                    </a:cubicBezTo>
                    <a:cubicBezTo>
                      <a:pt x="350336" y="0"/>
                      <a:pt x="451324" y="100988"/>
                      <a:pt x="451324" y="225662"/>
                    </a:cubicBezTo>
                    <a:cubicBezTo>
                      <a:pt x="451324" y="350336"/>
                      <a:pt x="350336" y="451324"/>
                      <a:pt x="225662" y="451324"/>
                    </a:cubicBezTo>
                    <a:cubicBezTo>
                      <a:pt x="100988" y="451324"/>
                      <a:pt x="0" y="350336"/>
                      <a:pt x="0" y="225662"/>
                    </a:cubicBezTo>
                    <a:close/>
                  </a:path>
                </a:pathLst>
              </a:custGeom>
              <a:solidFill>
                <a:srgbClr val="FFD345"/>
              </a:solidFill>
              <a:ln w="18361" cap="flat">
                <a:noFill/>
                <a:prstDash val="solid"/>
                <a:miter/>
              </a:ln>
            </p:spPr>
            <p:txBody>
              <a:bodyPr rtlCol="0" anchor="ctr"/>
              <a:lstStyle/>
              <a:p>
                <a:endParaRPr lang="en-US" sz="1800"/>
              </a:p>
            </p:txBody>
          </p:sp>
          <p:grpSp>
            <p:nvGrpSpPr>
              <p:cNvPr id="306" name="Graphic 1049">
                <a:extLst>
                  <a:ext uri="{FF2B5EF4-FFF2-40B4-BE49-F238E27FC236}">
                    <a16:creationId xmlns:a16="http://schemas.microsoft.com/office/drawing/2014/main" id="{017C52FD-166E-8CBE-E935-91F266DC27CF}"/>
                  </a:ext>
                </a:extLst>
              </p:cNvPr>
              <p:cNvGrpSpPr/>
              <p:nvPr/>
            </p:nvGrpSpPr>
            <p:grpSpPr>
              <a:xfrm>
                <a:off x="842973" y="6934564"/>
                <a:ext cx="320407" cy="320039"/>
                <a:chOff x="842973" y="6934564"/>
                <a:chExt cx="320407" cy="320039"/>
              </a:xfrm>
            </p:grpSpPr>
            <p:sp>
              <p:nvSpPr>
                <p:cNvPr id="312" name="Freeform: Shape 311">
                  <a:extLst>
                    <a:ext uri="{FF2B5EF4-FFF2-40B4-BE49-F238E27FC236}">
                      <a16:creationId xmlns:a16="http://schemas.microsoft.com/office/drawing/2014/main" id="{01458A5B-4BCE-4C26-0783-7F095E53F3A8}"/>
                    </a:ext>
                  </a:extLst>
                </p:cNvPr>
                <p:cNvSpPr/>
                <p:nvPr/>
              </p:nvSpPr>
              <p:spPr>
                <a:xfrm>
                  <a:off x="842973" y="6934747"/>
                  <a:ext cx="319856" cy="319856"/>
                </a:xfrm>
                <a:custGeom>
                  <a:avLst/>
                  <a:gdLst>
                    <a:gd name="connsiteX0" fmla="*/ 0 w 319856"/>
                    <a:gd name="connsiteY0" fmla="*/ 159929 h 319856"/>
                    <a:gd name="connsiteX1" fmla="*/ 159928 w 319856"/>
                    <a:gd name="connsiteY1" fmla="*/ 0 h 319856"/>
                    <a:gd name="connsiteX2" fmla="*/ 319856 w 319856"/>
                    <a:gd name="connsiteY2" fmla="*/ 159929 h 319856"/>
                    <a:gd name="connsiteX3" fmla="*/ 159928 w 319856"/>
                    <a:gd name="connsiteY3" fmla="*/ 319857 h 319856"/>
                    <a:gd name="connsiteX4" fmla="*/ 0 w 319856"/>
                    <a:gd name="connsiteY4" fmla="*/ 159929 h 31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56" h="319856">
                      <a:moveTo>
                        <a:pt x="0" y="159929"/>
                      </a:moveTo>
                      <a:cubicBezTo>
                        <a:pt x="0" y="71610"/>
                        <a:pt x="71610" y="0"/>
                        <a:pt x="159928" y="0"/>
                      </a:cubicBezTo>
                      <a:cubicBezTo>
                        <a:pt x="248247" y="0"/>
                        <a:pt x="319856" y="71610"/>
                        <a:pt x="319856" y="159929"/>
                      </a:cubicBezTo>
                      <a:cubicBezTo>
                        <a:pt x="319856" y="248247"/>
                        <a:pt x="248247" y="319857"/>
                        <a:pt x="159928" y="319857"/>
                      </a:cubicBezTo>
                      <a:cubicBezTo>
                        <a:pt x="71610" y="319857"/>
                        <a:pt x="0" y="248247"/>
                        <a:pt x="0" y="159929"/>
                      </a:cubicBezTo>
                      <a:close/>
                    </a:path>
                  </a:pathLst>
                </a:custGeom>
                <a:solidFill>
                  <a:srgbClr val="E1B21B"/>
                </a:solidFill>
                <a:ln w="18361"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31B3840D-1903-A221-1508-ED7D415C8538}"/>
                    </a:ext>
                  </a:extLst>
                </p:cNvPr>
                <p:cNvSpPr/>
                <p:nvPr/>
              </p:nvSpPr>
              <p:spPr>
                <a:xfrm>
                  <a:off x="843524" y="6934564"/>
                  <a:ext cx="319856" cy="319855"/>
                </a:xfrm>
                <a:custGeom>
                  <a:avLst/>
                  <a:gdLst>
                    <a:gd name="connsiteX0" fmla="*/ 0 w 319856"/>
                    <a:gd name="connsiteY0" fmla="*/ 159928 h 319855"/>
                    <a:gd name="connsiteX1" fmla="*/ 159928 w 319856"/>
                    <a:gd name="connsiteY1" fmla="*/ 0 h 319855"/>
                    <a:gd name="connsiteX2" fmla="*/ 319856 w 319856"/>
                    <a:gd name="connsiteY2" fmla="*/ 159928 h 319855"/>
                    <a:gd name="connsiteX3" fmla="*/ 159928 w 319856"/>
                    <a:gd name="connsiteY3" fmla="*/ 319856 h 319855"/>
                    <a:gd name="connsiteX4" fmla="*/ 0 w 319856"/>
                    <a:gd name="connsiteY4" fmla="*/ 159928 h 31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56" h="319855">
                      <a:moveTo>
                        <a:pt x="0" y="159928"/>
                      </a:moveTo>
                      <a:cubicBezTo>
                        <a:pt x="0" y="71610"/>
                        <a:pt x="71610" y="0"/>
                        <a:pt x="159928" y="0"/>
                      </a:cubicBezTo>
                      <a:cubicBezTo>
                        <a:pt x="248247" y="0"/>
                        <a:pt x="319856" y="71610"/>
                        <a:pt x="319856" y="159928"/>
                      </a:cubicBezTo>
                      <a:cubicBezTo>
                        <a:pt x="319856" y="248246"/>
                        <a:pt x="248247" y="319856"/>
                        <a:pt x="159928" y="319856"/>
                      </a:cubicBezTo>
                      <a:cubicBezTo>
                        <a:pt x="71610" y="319856"/>
                        <a:pt x="0" y="248246"/>
                        <a:pt x="0" y="159928"/>
                      </a:cubicBezTo>
                      <a:close/>
                    </a:path>
                  </a:pathLst>
                </a:custGeom>
                <a:solidFill>
                  <a:srgbClr val="E1AC00"/>
                </a:solidFill>
                <a:ln w="18361" cap="flat">
                  <a:noFill/>
                  <a:prstDash val="solid"/>
                  <a:miter/>
                </a:ln>
              </p:spPr>
              <p:txBody>
                <a:bodyPr rtlCol="0" anchor="ctr"/>
                <a:lstStyle/>
                <a:p>
                  <a:endParaRPr lang="en-US" sz="1800"/>
                </a:p>
              </p:txBody>
            </p:sp>
          </p:grpSp>
          <p:grpSp>
            <p:nvGrpSpPr>
              <p:cNvPr id="307" name="Graphic 1049">
                <a:extLst>
                  <a:ext uri="{FF2B5EF4-FFF2-40B4-BE49-F238E27FC236}">
                    <a16:creationId xmlns:a16="http://schemas.microsoft.com/office/drawing/2014/main" id="{9E6C6BA8-5FC1-6354-092D-6B9AF43D27CE}"/>
                  </a:ext>
                </a:extLst>
              </p:cNvPr>
              <p:cNvGrpSpPr/>
              <p:nvPr/>
            </p:nvGrpSpPr>
            <p:grpSpPr>
              <a:xfrm>
                <a:off x="832875" y="6879480"/>
                <a:ext cx="69222" cy="69222"/>
                <a:chOff x="832875" y="6879480"/>
                <a:chExt cx="69222" cy="69222"/>
              </a:xfrm>
              <a:solidFill>
                <a:srgbClr val="FFFFFF"/>
              </a:solidFill>
            </p:grpSpPr>
            <p:sp>
              <p:nvSpPr>
                <p:cNvPr id="310" name="Freeform: Shape 309">
                  <a:extLst>
                    <a:ext uri="{FF2B5EF4-FFF2-40B4-BE49-F238E27FC236}">
                      <a16:creationId xmlns:a16="http://schemas.microsoft.com/office/drawing/2014/main" id="{87D97377-45F7-0AA1-4C37-35F96E87195D}"/>
                    </a:ext>
                  </a:extLst>
                </p:cNvPr>
                <p:cNvSpPr/>
                <p:nvPr/>
              </p:nvSpPr>
              <p:spPr>
                <a:xfrm>
                  <a:off x="832875" y="6908675"/>
                  <a:ext cx="69222" cy="10649"/>
                </a:xfrm>
                <a:custGeom>
                  <a:avLst/>
                  <a:gdLst>
                    <a:gd name="connsiteX0" fmla="*/ 69223 w 69222"/>
                    <a:gd name="connsiteY0" fmla="*/ 5324 h 10649"/>
                    <a:gd name="connsiteX1" fmla="*/ 34520 w 69222"/>
                    <a:gd name="connsiteY1" fmla="*/ 10649 h 10649"/>
                    <a:gd name="connsiteX2" fmla="*/ 0 w 69222"/>
                    <a:gd name="connsiteY2" fmla="*/ 5324 h 10649"/>
                    <a:gd name="connsiteX3" fmla="*/ 34520 w 69222"/>
                    <a:gd name="connsiteY3" fmla="*/ 0 h 10649"/>
                    <a:gd name="connsiteX4" fmla="*/ 69223 w 69222"/>
                    <a:gd name="connsiteY4" fmla="*/ 5324 h 10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22" h="10649">
                      <a:moveTo>
                        <a:pt x="69223" y="5324"/>
                      </a:moveTo>
                      <a:cubicBezTo>
                        <a:pt x="69223" y="5324"/>
                        <a:pt x="53799" y="10649"/>
                        <a:pt x="34520" y="10649"/>
                      </a:cubicBezTo>
                      <a:cubicBezTo>
                        <a:pt x="15240" y="10649"/>
                        <a:pt x="0" y="5324"/>
                        <a:pt x="0" y="5324"/>
                      </a:cubicBezTo>
                      <a:cubicBezTo>
                        <a:pt x="0" y="5324"/>
                        <a:pt x="15424" y="0"/>
                        <a:pt x="34520" y="0"/>
                      </a:cubicBezTo>
                      <a:cubicBezTo>
                        <a:pt x="53615" y="0"/>
                        <a:pt x="69223" y="5324"/>
                        <a:pt x="69223" y="5324"/>
                      </a:cubicBezTo>
                      <a:close/>
                    </a:path>
                  </a:pathLst>
                </a:custGeom>
                <a:solidFill>
                  <a:srgbClr val="FFFFFF"/>
                </a:solidFill>
                <a:ln w="18361"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BB28A30F-A1E8-F396-B5B1-C04B0A9E17FE}"/>
                    </a:ext>
                  </a:extLst>
                </p:cNvPr>
                <p:cNvSpPr/>
                <p:nvPr/>
              </p:nvSpPr>
              <p:spPr>
                <a:xfrm>
                  <a:off x="862069" y="6879480"/>
                  <a:ext cx="10649" cy="69222"/>
                </a:xfrm>
                <a:custGeom>
                  <a:avLst/>
                  <a:gdLst>
                    <a:gd name="connsiteX0" fmla="*/ 5325 w 10649"/>
                    <a:gd name="connsiteY0" fmla="*/ 0 h 69222"/>
                    <a:gd name="connsiteX1" fmla="*/ 10650 w 10649"/>
                    <a:gd name="connsiteY1" fmla="*/ 34703 h 69222"/>
                    <a:gd name="connsiteX2" fmla="*/ 5325 w 10649"/>
                    <a:gd name="connsiteY2" fmla="*/ 69222 h 69222"/>
                    <a:gd name="connsiteX3" fmla="*/ 0 w 10649"/>
                    <a:gd name="connsiteY3" fmla="*/ 34703 h 69222"/>
                    <a:gd name="connsiteX4" fmla="*/ 5325 w 10649"/>
                    <a:gd name="connsiteY4" fmla="*/ 0 h 69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9" h="69222">
                      <a:moveTo>
                        <a:pt x="5325" y="0"/>
                      </a:moveTo>
                      <a:cubicBezTo>
                        <a:pt x="5325" y="0"/>
                        <a:pt x="10650" y="15424"/>
                        <a:pt x="10650" y="34703"/>
                      </a:cubicBezTo>
                      <a:cubicBezTo>
                        <a:pt x="10650" y="53982"/>
                        <a:pt x="5325" y="69222"/>
                        <a:pt x="5325" y="69222"/>
                      </a:cubicBezTo>
                      <a:cubicBezTo>
                        <a:pt x="5325" y="69222"/>
                        <a:pt x="0" y="53799"/>
                        <a:pt x="0" y="34703"/>
                      </a:cubicBezTo>
                      <a:cubicBezTo>
                        <a:pt x="0" y="15607"/>
                        <a:pt x="5325" y="0"/>
                        <a:pt x="5325" y="0"/>
                      </a:cubicBezTo>
                      <a:close/>
                    </a:path>
                  </a:pathLst>
                </a:custGeom>
                <a:solidFill>
                  <a:srgbClr val="FFFFFF"/>
                </a:solidFill>
                <a:ln w="18361" cap="flat">
                  <a:noFill/>
                  <a:prstDash val="solid"/>
                  <a:miter/>
                </a:ln>
              </p:spPr>
              <p:txBody>
                <a:bodyPr rtlCol="0" anchor="ctr"/>
                <a:lstStyle/>
                <a:p>
                  <a:endParaRPr lang="en-US" sz="1800"/>
                </a:p>
              </p:txBody>
            </p:sp>
          </p:grpSp>
          <p:sp>
            <p:nvSpPr>
              <p:cNvPr id="308" name="Freeform: Shape 307">
                <a:extLst>
                  <a:ext uri="{FF2B5EF4-FFF2-40B4-BE49-F238E27FC236}">
                    <a16:creationId xmlns:a16="http://schemas.microsoft.com/office/drawing/2014/main" id="{7CD408FB-561E-8B2D-FCD8-3ED279FD4515}"/>
                  </a:ext>
                </a:extLst>
              </p:cNvPr>
              <p:cNvSpPr/>
              <p:nvPr/>
            </p:nvSpPr>
            <p:spPr>
              <a:xfrm>
                <a:off x="909442" y="6991301"/>
                <a:ext cx="187470" cy="231353"/>
              </a:xfrm>
              <a:custGeom>
                <a:avLst/>
                <a:gdLst>
                  <a:gd name="connsiteX0" fmla="*/ 116779 w 187470"/>
                  <a:gd name="connsiteY0" fmla="*/ 30480 h 231353"/>
                  <a:gd name="connsiteX1" fmla="*/ 172230 w 187470"/>
                  <a:gd name="connsiteY1" fmla="*/ 30480 h 231353"/>
                  <a:gd name="connsiteX2" fmla="*/ 187470 w 187470"/>
                  <a:gd name="connsiteY2" fmla="*/ 6794 h 231353"/>
                  <a:gd name="connsiteX3" fmla="*/ 187470 w 187470"/>
                  <a:gd name="connsiteY3" fmla="*/ 0 h 231353"/>
                  <a:gd name="connsiteX4" fmla="*/ 11751 w 187470"/>
                  <a:gd name="connsiteY4" fmla="*/ 23870 h 231353"/>
                  <a:gd name="connsiteX5" fmla="*/ 11751 w 187470"/>
                  <a:gd name="connsiteY5" fmla="*/ 30663 h 231353"/>
                  <a:gd name="connsiteX6" fmla="*/ 71242 w 187470"/>
                  <a:gd name="connsiteY6" fmla="*/ 30663 h 231353"/>
                  <a:gd name="connsiteX7" fmla="*/ 100621 w 187470"/>
                  <a:gd name="connsiteY7" fmla="*/ 54350 h 231353"/>
                  <a:gd name="connsiteX8" fmla="*/ 26991 w 187470"/>
                  <a:gd name="connsiteY8" fmla="*/ 54350 h 231353"/>
                  <a:gd name="connsiteX9" fmla="*/ 11751 w 187470"/>
                  <a:gd name="connsiteY9" fmla="*/ 71242 h 231353"/>
                  <a:gd name="connsiteX10" fmla="*/ 11751 w 187470"/>
                  <a:gd name="connsiteY10" fmla="*/ 78036 h 231353"/>
                  <a:gd name="connsiteX11" fmla="*/ 106496 w 187470"/>
                  <a:gd name="connsiteY11" fmla="*/ 78036 h 231353"/>
                  <a:gd name="connsiteX12" fmla="*/ 0 w 187470"/>
                  <a:gd name="connsiteY12" fmla="*/ 121369 h 231353"/>
                  <a:gd name="connsiteX13" fmla="*/ 0 w 187470"/>
                  <a:gd name="connsiteY13" fmla="*/ 128162 h 231353"/>
                  <a:gd name="connsiteX14" fmla="*/ 111087 w 187470"/>
                  <a:gd name="connsiteY14" fmla="*/ 231354 h 231353"/>
                  <a:gd name="connsiteX15" fmla="*/ 155521 w 187470"/>
                  <a:gd name="connsiteY15" fmla="*/ 231354 h 231353"/>
                  <a:gd name="connsiteX16" fmla="*/ 155521 w 187470"/>
                  <a:gd name="connsiteY16" fmla="*/ 224560 h 231353"/>
                  <a:gd name="connsiteX17" fmla="*/ 58573 w 187470"/>
                  <a:gd name="connsiteY17" fmla="*/ 141383 h 231353"/>
                  <a:gd name="connsiteX18" fmla="*/ 142485 w 187470"/>
                  <a:gd name="connsiteY18" fmla="*/ 77852 h 231353"/>
                  <a:gd name="connsiteX19" fmla="*/ 172047 w 187470"/>
                  <a:gd name="connsiteY19" fmla="*/ 77852 h 231353"/>
                  <a:gd name="connsiteX20" fmla="*/ 187287 w 187470"/>
                  <a:gd name="connsiteY20" fmla="*/ 54166 h 231353"/>
                  <a:gd name="connsiteX21" fmla="*/ 187287 w 187470"/>
                  <a:gd name="connsiteY21" fmla="*/ 47372 h 231353"/>
                  <a:gd name="connsiteX22" fmla="*/ 137895 w 187470"/>
                  <a:gd name="connsiteY22" fmla="*/ 54166 h 231353"/>
                  <a:gd name="connsiteX23" fmla="*/ 116595 w 187470"/>
                  <a:gd name="connsiteY23" fmla="*/ 30480 h 2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7470" h="231353">
                    <a:moveTo>
                      <a:pt x="116779" y="30480"/>
                    </a:moveTo>
                    <a:lnTo>
                      <a:pt x="172230" y="30480"/>
                    </a:lnTo>
                    <a:lnTo>
                      <a:pt x="187470" y="6794"/>
                    </a:lnTo>
                    <a:lnTo>
                      <a:pt x="187470" y="0"/>
                    </a:lnTo>
                    <a:lnTo>
                      <a:pt x="11751" y="23870"/>
                    </a:lnTo>
                    <a:lnTo>
                      <a:pt x="11751" y="30663"/>
                    </a:lnTo>
                    <a:lnTo>
                      <a:pt x="71242" y="30663"/>
                    </a:lnTo>
                    <a:cubicBezTo>
                      <a:pt x="84463" y="37090"/>
                      <a:pt x="94745" y="45169"/>
                      <a:pt x="100621" y="54350"/>
                    </a:cubicBezTo>
                    <a:lnTo>
                      <a:pt x="26991" y="54350"/>
                    </a:lnTo>
                    <a:lnTo>
                      <a:pt x="11751" y="71242"/>
                    </a:lnTo>
                    <a:lnTo>
                      <a:pt x="11751" y="78036"/>
                    </a:lnTo>
                    <a:lnTo>
                      <a:pt x="106496" y="78036"/>
                    </a:lnTo>
                    <a:cubicBezTo>
                      <a:pt x="101906" y="104293"/>
                      <a:pt x="57104" y="117329"/>
                      <a:pt x="0" y="121369"/>
                    </a:cubicBezTo>
                    <a:lnTo>
                      <a:pt x="0" y="128162"/>
                    </a:lnTo>
                    <a:lnTo>
                      <a:pt x="111087" y="231354"/>
                    </a:lnTo>
                    <a:lnTo>
                      <a:pt x="155521" y="231354"/>
                    </a:lnTo>
                    <a:lnTo>
                      <a:pt x="155521" y="224560"/>
                    </a:lnTo>
                    <a:lnTo>
                      <a:pt x="58573" y="141383"/>
                    </a:lnTo>
                    <a:cubicBezTo>
                      <a:pt x="105762" y="129999"/>
                      <a:pt x="139180" y="106129"/>
                      <a:pt x="142485" y="77852"/>
                    </a:cubicBezTo>
                    <a:lnTo>
                      <a:pt x="172047" y="77852"/>
                    </a:lnTo>
                    <a:lnTo>
                      <a:pt x="187287" y="54166"/>
                    </a:lnTo>
                    <a:lnTo>
                      <a:pt x="187287" y="47372"/>
                    </a:lnTo>
                    <a:lnTo>
                      <a:pt x="137895" y="54166"/>
                    </a:lnTo>
                    <a:cubicBezTo>
                      <a:pt x="133488" y="45536"/>
                      <a:pt x="126143" y="37457"/>
                      <a:pt x="116595" y="30480"/>
                    </a:cubicBezTo>
                    <a:close/>
                  </a:path>
                </a:pathLst>
              </a:custGeom>
              <a:solidFill>
                <a:srgbClr val="AE8500"/>
              </a:solidFill>
              <a:ln w="18361"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75DC9D21-832A-8B0C-D68B-0D186BEF357F}"/>
                  </a:ext>
                </a:extLst>
              </p:cNvPr>
              <p:cNvSpPr/>
              <p:nvPr/>
            </p:nvSpPr>
            <p:spPr>
              <a:xfrm>
                <a:off x="909442" y="6991117"/>
                <a:ext cx="187470" cy="224560"/>
              </a:xfrm>
              <a:custGeom>
                <a:avLst/>
                <a:gdLst>
                  <a:gd name="connsiteX0" fmla="*/ 116779 w 187470"/>
                  <a:gd name="connsiteY0" fmla="*/ 23870 h 224560"/>
                  <a:gd name="connsiteX1" fmla="*/ 172230 w 187470"/>
                  <a:gd name="connsiteY1" fmla="*/ 23870 h 224560"/>
                  <a:gd name="connsiteX2" fmla="*/ 187470 w 187470"/>
                  <a:gd name="connsiteY2" fmla="*/ 0 h 224560"/>
                  <a:gd name="connsiteX3" fmla="*/ 27175 w 187470"/>
                  <a:gd name="connsiteY3" fmla="*/ 0 h 224560"/>
                  <a:gd name="connsiteX4" fmla="*/ 11935 w 187470"/>
                  <a:gd name="connsiteY4" fmla="*/ 23870 h 224560"/>
                  <a:gd name="connsiteX5" fmla="*/ 71426 w 187470"/>
                  <a:gd name="connsiteY5" fmla="*/ 23870 h 224560"/>
                  <a:gd name="connsiteX6" fmla="*/ 100804 w 187470"/>
                  <a:gd name="connsiteY6" fmla="*/ 47556 h 224560"/>
                  <a:gd name="connsiteX7" fmla="*/ 27175 w 187470"/>
                  <a:gd name="connsiteY7" fmla="*/ 47556 h 224560"/>
                  <a:gd name="connsiteX8" fmla="*/ 11935 w 187470"/>
                  <a:gd name="connsiteY8" fmla="*/ 71242 h 224560"/>
                  <a:gd name="connsiteX9" fmla="*/ 106680 w 187470"/>
                  <a:gd name="connsiteY9" fmla="*/ 71242 h 224560"/>
                  <a:gd name="connsiteX10" fmla="*/ 551 w 187470"/>
                  <a:gd name="connsiteY10" fmla="*/ 121369 h 224560"/>
                  <a:gd name="connsiteX11" fmla="*/ 551 w 187470"/>
                  <a:gd name="connsiteY11" fmla="*/ 121369 h 224560"/>
                  <a:gd name="connsiteX12" fmla="*/ 0 w 187470"/>
                  <a:gd name="connsiteY12" fmla="*/ 121369 h 224560"/>
                  <a:gd name="connsiteX13" fmla="*/ 111087 w 187470"/>
                  <a:gd name="connsiteY13" fmla="*/ 224561 h 224560"/>
                  <a:gd name="connsiteX14" fmla="*/ 155521 w 187470"/>
                  <a:gd name="connsiteY14" fmla="*/ 224561 h 224560"/>
                  <a:gd name="connsiteX15" fmla="*/ 58573 w 187470"/>
                  <a:gd name="connsiteY15" fmla="*/ 134589 h 224560"/>
                  <a:gd name="connsiteX16" fmla="*/ 142485 w 187470"/>
                  <a:gd name="connsiteY16" fmla="*/ 71059 h 224560"/>
                  <a:gd name="connsiteX17" fmla="*/ 172047 w 187470"/>
                  <a:gd name="connsiteY17" fmla="*/ 71059 h 224560"/>
                  <a:gd name="connsiteX18" fmla="*/ 187287 w 187470"/>
                  <a:gd name="connsiteY18" fmla="*/ 47372 h 224560"/>
                  <a:gd name="connsiteX19" fmla="*/ 137895 w 187470"/>
                  <a:gd name="connsiteY19" fmla="*/ 47372 h 224560"/>
                  <a:gd name="connsiteX20" fmla="*/ 116595 w 187470"/>
                  <a:gd name="connsiteY20" fmla="*/ 23686 h 22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7470" h="224560">
                    <a:moveTo>
                      <a:pt x="116779" y="23870"/>
                    </a:moveTo>
                    <a:lnTo>
                      <a:pt x="172230" y="23870"/>
                    </a:lnTo>
                    <a:lnTo>
                      <a:pt x="187470" y="0"/>
                    </a:lnTo>
                    <a:lnTo>
                      <a:pt x="27175" y="0"/>
                    </a:lnTo>
                    <a:lnTo>
                      <a:pt x="11935" y="23870"/>
                    </a:lnTo>
                    <a:lnTo>
                      <a:pt x="71426" y="23870"/>
                    </a:lnTo>
                    <a:cubicBezTo>
                      <a:pt x="84646" y="30296"/>
                      <a:pt x="94929" y="38375"/>
                      <a:pt x="100804" y="47556"/>
                    </a:cubicBezTo>
                    <a:lnTo>
                      <a:pt x="27175" y="47556"/>
                    </a:lnTo>
                    <a:lnTo>
                      <a:pt x="11935" y="71242"/>
                    </a:lnTo>
                    <a:lnTo>
                      <a:pt x="106680" y="71242"/>
                    </a:lnTo>
                    <a:cubicBezTo>
                      <a:pt x="102090" y="97499"/>
                      <a:pt x="57655" y="117330"/>
                      <a:pt x="551" y="121369"/>
                    </a:cubicBezTo>
                    <a:cubicBezTo>
                      <a:pt x="551" y="121369"/>
                      <a:pt x="551" y="121369"/>
                      <a:pt x="551" y="121369"/>
                    </a:cubicBezTo>
                    <a:lnTo>
                      <a:pt x="0" y="121369"/>
                    </a:lnTo>
                    <a:lnTo>
                      <a:pt x="111087" y="224561"/>
                    </a:lnTo>
                    <a:lnTo>
                      <a:pt x="155521" y="224561"/>
                    </a:lnTo>
                    <a:lnTo>
                      <a:pt x="58573" y="134589"/>
                    </a:lnTo>
                    <a:cubicBezTo>
                      <a:pt x="105762" y="123205"/>
                      <a:pt x="139180" y="99335"/>
                      <a:pt x="142485" y="71059"/>
                    </a:cubicBezTo>
                    <a:lnTo>
                      <a:pt x="172047" y="71059"/>
                    </a:lnTo>
                    <a:lnTo>
                      <a:pt x="187287" y="47372"/>
                    </a:lnTo>
                    <a:lnTo>
                      <a:pt x="137895" y="47372"/>
                    </a:lnTo>
                    <a:cubicBezTo>
                      <a:pt x="133488" y="38742"/>
                      <a:pt x="126143" y="30664"/>
                      <a:pt x="116595" y="23686"/>
                    </a:cubicBezTo>
                    <a:close/>
                  </a:path>
                </a:pathLst>
              </a:custGeom>
              <a:solidFill>
                <a:srgbClr val="FFD345"/>
              </a:solidFill>
              <a:ln w="18361" cap="flat">
                <a:noFill/>
                <a:prstDash val="solid"/>
                <a:miter/>
              </a:ln>
            </p:spPr>
            <p:txBody>
              <a:bodyPr rtlCol="0" anchor="ctr"/>
              <a:lstStyle/>
              <a:p>
                <a:endParaRPr lang="en-US" sz="1800"/>
              </a:p>
            </p:txBody>
          </p:sp>
        </p:grpSp>
        <p:sp>
          <p:nvSpPr>
            <p:cNvPr id="27" name="Freeform: Shape 26">
              <a:extLst>
                <a:ext uri="{FF2B5EF4-FFF2-40B4-BE49-F238E27FC236}">
                  <a16:creationId xmlns:a16="http://schemas.microsoft.com/office/drawing/2014/main" id="{E98617E6-E2BF-84DC-DA63-910A6FDACC36}"/>
                </a:ext>
              </a:extLst>
            </p:cNvPr>
            <p:cNvSpPr/>
            <p:nvPr/>
          </p:nvSpPr>
          <p:spPr>
            <a:xfrm>
              <a:off x="636108" y="5230678"/>
              <a:ext cx="241258" cy="125754"/>
            </a:xfrm>
            <a:custGeom>
              <a:avLst/>
              <a:gdLst>
                <a:gd name="connsiteX0" fmla="*/ 160112 w 319856"/>
                <a:gd name="connsiteY0" fmla="*/ 13588 h 166722"/>
                <a:gd name="connsiteX1" fmla="*/ 319856 w 319856"/>
                <a:gd name="connsiteY1" fmla="*/ 166722 h 166722"/>
                <a:gd name="connsiteX2" fmla="*/ 319856 w 319856"/>
                <a:gd name="connsiteY2" fmla="*/ 159929 h 166722"/>
                <a:gd name="connsiteX3" fmla="*/ 159928 w 319856"/>
                <a:gd name="connsiteY3" fmla="*/ 0 h 166722"/>
                <a:gd name="connsiteX4" fmla="*/ 0 w 319856"/>
                <a:gd name="connsiteY4" fmla="*/ 159929 h 166722"/>
                <a:gd name="connsiteX5" fmla="*/ 0 w 319856"/>
                <a:gd name="connsiteY5" fmla="*/ 166722 h 166722"/>
                <a:gd name="connsiteX6" fmla="*/ 159745 w 319856"/>
                <a:gd name="connsiteY6" fmla="*/ 13588 h 16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56" h="166722">
                  <a:moveTo>
                    <a:pt x="160112" y="13588"/>
                  </a:moveTo>
                  <a:cubicBezTo>
                    <a:pt x="246043" y="13588"/>
                    <a:pt x="316184" y="81525"/>
                    <a:pt x="319856" y="166722"/>
                  </a:cubicBezTo>
                  <a:cubicBezTo>
                    <a:pt x="319856" y="164519"/>
                    <a:pt x="319856" y="162132"/>
                    <a:pt x="319856" y="159929"/>
                  </a:cubicBezTo>
                  <a:cubicBezTo>
                    <a:pt x="319856" y="71610"/>
                    <a:pt x="248247" y="0"/>
                    <a:pt x="159928" y="0"/>
                  </a:cubicBezTo>
                  <a:cubicBezTo>
                    <a:pt x="71610" y="0"/>
                    <a:pt x="0" y="71610"/>
                    <a:pt x="0" y="159929"/>
                  </a:cubicBezTo>
                  <a:cubicBezTo>
                    <a:pt x="0" y="162132"/>
                    <a:pt x="0" y="164519"/>
                    <a:pt x="0" y="166722"/>
                  </a:cubicBezTo>
                  <a:cubicBezTo>
                    <a:pt x="3489" y="81525"/>
                    <a:pt x="73629" y="13588"/>
                    <a:pt x="159745" y="13588"/>
                  </a:cubicBezTo>
                  <a:close/>
                </a:path>
              </a:pathLst>
            </a:custGeom>
            <a:solidFill>
              <a:srgbClr val="AE8500"/>
            </a:solidFill>
            <a:ln w="18361" cap="flat">
              <a:noFill/>
              <a:prstDash val="solid"/>
              <a:miter/>
            </a:ln>
          </p:spPr>
          <p:txBody>
            <a:bodyPr rtlCol="0" anchor="ctr"/>
            <a:lstStyle/>
            <a:p>
              <a:endParaRPr lang="en-US" sz="1800"/>
            </a:p>
          </p:txBody>
        </p:sp>
        <p:sp>
          <p:nvSpPr>
            <p:cNvPr id="28" name="Freeform: Shape 27">
              <a:extLst>
                <a:ext uri="{FF2B5EF4-FFF2-40B4-BE49-F238E27FC236}">
                  <a16:creationId xmlns:a16="http://schemas.microsoft.com/office/drawing/2014/main" id="{E6F0D569-E24F-119D-8391-2EB7BB45BE16}"/>
                </a:ext>
              </a:extLst>
            </p:cNvPr>
            <p:cNvSpPr/>
            <p:nvPr/>
          </p:nvSpPr>
          <p:spPr>
            <a:xfrm>
              <a:off x="8474212" y="-3771"/>
              <a:ext cx="670731" cy="761030"/>
            </a:xfrm>
            <a:custGeom>
              <a:avLst/>
              <a:gdLst>
                <a:gd name="connsiteX0" fmla="*/ 0 w 889244"/>
                <a:gd name="connsiteY0" fmla="*/ 0 h 1008961"/>
                <a:gd name="connsiteX1" fmla="*/ 889245 w 889244"/>
                <a:gd name="connsiteY1" fmla="*/ 0 h 1008961"/>
                <a:gd name="connsiteX2" fmla="*/ 889245 w 889244"/>
                <a:gd name="connsiteY2" fmla="*/ 1008961 h 1008961"/>
                <a:gd name="connsiteX3" fmla="*/ 0 w 889244"/>
                <a:gd name="connsiteY3" fmla="*/ 1008961 h 1008961"/>
              </a:gdLst>
              <a:ahLst/>
              <a:cxnLst>
                <a:cxn ang="0">
                  <a:pos x="connsiteX0" y="connsiteY0"/>
                </a:cxn>
                <a:cxn ang="0">
                  <a:pos x="connsiteX1" y="connsiteY1"/>
                </a:cxn>
                <a:cxn ang="0">
                  <a:pos x="connsiteX2" y="connsiteY2"/>
                </a:cxn>
                <a:cxn ang="0">
                  <a:pos x="connsiteX3" y="connsiteY3"/>
                </a:cxn>
              </a:cxnLst>
              <a:rect l="l" t="t" r="r" b="b"/>
              <a:pathLst>
                <a:path w="889244" h="1008961">
                  <a:moveTo>
                    <a:pt x="0" y="0"/>
                  </a:moveTo>
                  <a:lnTo>
                    <a:pt x="889245" y="0"/>
                  </a:lnTo>
                  <a:lnTo>
                    <a:pt x="889245" y="1008961"/>
                  </a:lnTo>
                  <a:lnTo>
                    <a:pt x="0" y="1008961"/>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9" name="Group 28">
              <a:extLst>
                <a:ext uri="{FF2B5EF4-FFF2-40B4-BE49-F238E27FC236}">
                  <a16:creationId xmlns:a16="http://schemas.microsoft.com/office/drawing/2014/main" id="{75A07CBE-9E79-3662-3363-9370FD96B2B7}"/>
                </a:ext>
              </a:extLst>
            </p:cNvPr>
            <p:cNvGrpSpPr/>
            <p:nvPr/>
          </p:nvGrpSpPr>
          <p:grpSpPr>
            <a:xfrm>
              <a:off x="8434049" y="231809"/>
              <a:ext cx="710894" cy="1101588"/>
              <a:chOff x="8434049" y="231809"/>
              <a:chExt cx="710894" cy="1101588"/>
            </a:xfrm>
          </p:grpSpPr>
          <p:grpSp>
            <p:nvGrpSpPr>
              <p:cNvPr id="294" name="Graphic 1049">
                <a:extLst>
                  <a:ext uri="{FF2B5EF4-FFF2-40B4-BE49-F238E27FC236}">
                    <a16:creationId xmlns:a16="http://schemas.microsoft.com/office/drawing/2014/main" id="{CBDF3D4F-72AA-0F28-12F5-FB15FB841AD2}"/>
                  </a:ext>
                </a:extLst>
              </p:cNvPr>
              <p:cNvGrpSpPr/>
              <p:nvPr/>
            </p:nvGrpSpPr>
            <p:grpSpPr>
              <a:xfrm>
                <a:off x="8434049" y="231809"/>
                <a:ext cx="710894" cy="1101588"/>
                <a:chOff x="8201507" y="312328"/>
                <a:chExt cx="942492" cy="1460468"/>
              </a:xfrm>
            </p:grpSpPr>
            <p:sp>
              <p:nvSpPr>
                <p:cNvPr id="296" name="Freeform: Shape 295">
                  <a:extLst>
                    <a:ext uri="{FF2B5EF4-FFF2-40B4-BE49-F238E27FC236}">
                      <a16:creationId xmlns:a16="http://schemas.microsoft.com/office/drawing/2014/main" id="{E2951769-DC17-FFEE-64EF-FAEB4B44857C}"/>
                    </a:ext>
                  </a:extLst>
                </p:cNvPr>
                <p:cNvSpPr/>
                <p:nvPr/>
              </p:nvSpPr>
              <p:spPr>
                <a:xfrm>
                  <a:off x="8201507" y="312328"/>
                  <a:ext cx="942492" cy="1460468"/>
                </a:xfrm>
                <a:custGeom>
                  <a:avLst/>
                  <a:gdLst>
                    <a:gd name="connsiteX0" fmla="*/ 942493 w 942492"/>
                    <a:gd name="connsiteY0" fmla="*/ 31398 h 1460468"/>
                    <a:gd name="connsiteX1" fmla="*/ 730235 w 942492"/>
                    <a:gd name="connsiteY1" fmla="*/ 0 h 1460468"/>
                    <a:gd name="connsiteX2" fmla="*/ 0 w 942492"/>
                    <a:gd name="connsiteY2" fmla="*/ 730234 h 1460468"/>
                    <a:gd name="connsiteX3" fmla="*/ 730235 w 942492"/>
                    <a:gd name="connsiteY3" fmla="*/ 1460469 h 1460468"/>
                    <a:gd name="connsiteX4" fmla="*/ 942493 w 942492"/>
                    <a:gd name="connsiteY4" fmla="*/ 1429071 h 1460468"/>
                    <a:gd name="connsiteX5" fmla="*/ 942493 w 942492"/>
                    <a:gd name="connsiteY5" fmla="*/ 31398 h 146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492" h="1460468">
                      <a:moveTo>
                        <a:pt x="942493" y="31398"/>
                      </a:moveTo>
                      <a:cubicBezTo>
                        <a:pt x="875290" y="11017"/>
                        <a:pt x="804047" y="0"/>
                        <a:pt x="730235" y="0"/>
                      </a:cubicBezTo>
                      <a:cubicBezTo>
                        <a:pt x="326834" y="0"/>
                        <a:pt x="0" y="327017"/>
                        <a:pt x="0" y="730234"/>
                      </a:cubicBezTo>
                      <a:cubicBezTo>
                        <a:pt x="0" y="1133452"/>
                        <a:pt x="327017" y="1460469"/>
                        <a:pt x="730235" y="1460469"/>
                      </a:cubicBezTo>
                      <a:cubicBezTo>
                        <a:pt x="804047" y="1460469"/>
                        <a:pt x="875290" y="1449452"/>
                        <a:pt x="942493" y="1429071"/>
                      </a:cubicBezTo>
                      <a:lnTo>
                        <a:pt x="942493" y="31398"/>
                      </a:lnTo>
                      <a:close/>
                    </a:path>
                  </a:pathLst>
                </a:custGeom>
                <a:solidFill>
                  <a:srgbClr val="FFD345"/>
                </a:solidFill>
                <a:ln w="18361" cap="flat">
                  <a:noFill/>
                  <a:prstDash val="solid"/>
                  <a:miter/>
                </a:ln>
              </p:spPr>
              <p:txBody>
                <a:bodyPr rtlCol="0" anchor="ctr"/>
                <a:lstStyle/>
                <a:p>
                  <a:endParaRPr lang="en-US" sz="1800"/>
                </a:p>
              </p:txBody>
            </p:sp>
            <p:grpSp>
              <p:nvGrpSpPr>
                <p:cNvPr id="297" name="Graphic 1049">
                  <a:extLst>
                    <a:ext uri="{FF2B5EF4-FFF2-40B4-BE49-F238E27FC236}">
                      <a16:creationId xmlns:a16="http://schemas.microsoft.com/office/drawing/2014/main" id="{D6FAE3FA-70D0-6A8D-10A6-00AB8C67FB40}"/>
                    </a:ext>
                  </a:extLst>
                </p:cNvPr>
                <p:cNvGrpSpPr/>
                <p:nvPr/>
              </p:nvGrpSpPr>
              <p:grpSpPr>
                <a:xfrm>
                  <a:off x="8413030" y="524586"/>
                  <a:ext cx="730969" cy="1035217"/>
                  <a:chOff x="8413030" y="524586"/>
                  <a:chExt cx="730969" cy="1035217"/>
                </a:xfrm>
              </p:grpSpPr>
              <p:sp>
                <p:nvSpPr>
                  <p:cNvPr id="303" name="Freeform: Shape 302">
                    <a:extLst>
                      <a:ext uri="{FF2B5EF4-FFF2-40B4-BE49-F238E27FC236}">
                        <a16:creationId xmlns:a16="http://schemas.microsoft.com/office/drawing/2014/main" id="{5BFCC964-A8BE-6CD5-E6AE-33CC065A4F60}"/>
                      </a:ext>
                    </a:extLst>
                  </p:cNvPr>
                  <p:cNvSpPr/>
                  <p:nvPr/>
                </p:nvSpPr>
                <p:spPr>
                  <a:xfrm>
                    <a:off x="8413030" y="524953"/>
                    <a:ext cx="730969" cy="1034850"/>
                  </a:xfrm>
                  <a:custGeom>
                    <a:avLst/>
                    <a:gdLst>
                      <a:gd name="connsiteX0" fmla="*/ 730969 w 730969"/>
                      <a:gd name="connsiteY0" fmla="*/ 46087 h 1034850"/>
                      <a:gd name="connsiteX1" fmla="*/ 517609 w 730969"/>
                      <a:gd name="connsiteY1" fmla="*/ 0 h 1034850"/>
                      <a:gd name="connsiteX2" fmla="*/ 0 w 730969"/>
                      <a:gd name="connsiteY2" fmla="*/ 517425 h 1034850"/>
                      <a:gd name="connsiteX3" fmla="*/ 517609 w 730969"/>
                      <a:gd name="connsiteY3" fmla="*/ 1034851 h 1034850"/>
                      <a:gd name="connsiteX4" fmla="*/ 730969 w 730969"/>
                      <a:gd name="connsiteY4" fmla="*/ 988764 h 1034850"/>
                      <a:gd name="connsiteX5" fmla="*/ 730969 w 730969"/>
                      <a:gd name="connsiteY5" fmla="*/ 46087 h 10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969" h="1034850">
                        <a:moveTo>
                          <a:pt x="730969" y="46087"/>
                        </a:moveTo>
                        <a:cubicBezTo>
                          <a:pt x="665969" y="16525"/>
                          <a:pt x="593625" y="0"/>
                          <a:pt x="517609" y="0"/>
                        </a:cubicBezTo>
                        <a:cubicBezTo>
                          <a:pt x="231721" y="0"/>
                          <a:pt x="0" y="231721"/>
                          <a:pt x="0" y="517425"/>
                        </a:cubicBezTo>
                        <a:cubicBezTo>
                          <a:pt x="0" y="803129"/>
                          <a:pt x="231721" y="1034851"/>
                          <a:pt x="517609" y="1034851"/>
                        </a:cubicBezTo>
                        <a:cubicBezTo>
                          <a:pt x="593625" y="1034851"/>
                          <a:pt x="665969" y="1018325"/>
                          <a:pt x="730969" y="988764"/>
                        </a:cubicBezTo>
                        <a:lnTo>
                          <a:pt x="730969" y="46087"/>
                        </a:lnTo>
                        <a:close/>
                      </a:path>
                    </a:pathLst>
                  </a:custGeom>
                  <a:solidFill>
                    <a:srgbClr val="E1B21B"/>
                  </a:solidFill>
                  <a:ln w="18361"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79C12406-5589-13F1-0F55-090CF94CDABA}"/>
                      </a:ext>
                    </a:extLst>
                  </p:cNvPr>
                  <p:cNvSpPr/>
                  <p:nvPr/>
                </p:nvSpPr>
                <p:spPr>
                  <a:xfrm>
                    <a:off x="8415050" y="524586"/>
                    <a:ext cx="728949" cy="1034850"/>
                  </a:xfrm>
                  <a:custGeom>
                    <a:avLst/>
                    <a:gdLst>
                      <a:gd name="connsiteX0" fmla="*/ 728950 w 728949"/>
                      <a:gd name="connsiteY0" fmla="*/ 45169 h 1034850"/>
                      <a:gd name="connsiteX1" fmla="*/ 517609 w 728949"/>
                      <a:gd name="connsiteY1" fmla="*/ 0 h 1034850"/>
                      <a:gd name="connsiteX2" fmla="*/ 0 w 728949"/>
                      <a:gd name="connsiteY2" fmla="*/ 517425 h 1034850"/>
                      <a:gd name="connsiteX3" fmla="*/ 517609 w 728949"/>
                      <a:gd name="connsiteY3" fmla="*/ 1034851 h 1034850"/>
                      <a:gd name="connsiteX4" fmla="*/ 728950 w 728949"/>
                      <a:gd name="connsiteY4" fmla="*/ 989682 h 1034850"/>
                      <a:gd name="connsiteX5" fmla="*/ 728950 w 728949"/>
                      <a:gd name="connsiteY5" fmla="*/ 45169 h 10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949" h="1034850">
                        <a:moveTo>
                          <a:pt x="728950" y="45169"/>
                        </a:moveTo>
                        <a:cubicBezTo>
                          <a:pt x="664501" y="16342"/>
                          <a:pt x="592891" y="0"/>
                          <a:pt x="517609" y="0"/>
                        </a:cubicBezTo>
                        <a:cubicBezTo>
                          <a:pt x="231722" y="0"/>
                          <a:pt x="0" y="231721"/>
                          <a:pt x="0" y="517425"/>
                        </a:cubicBezTo>
                        <a:cubicBezTo>
                          <a:pt x="0" y="803129"/>
                          <a:pt x="231722" y="1034851"/>
                          <a:pt x="517609" y="1034851"/>
                        </a:cubicBezTo>
                        <a:cubicBezTo>
                          <a:pt x="592891" y="1034851"/>
                          <a:pt x="664318" y="1018693"/>
                          <a:pt x="728950" y="989682"/>
                        </a:cubicBezTo>
                        <a:lnTo>
                          <a:pt x="728950" y="45169"/>
                        </a:lnTo>
                        <a:close/>
                      </a:path>
                    </a:pathLst>
                  </a:custGeom>
                  <a:solidFill>
                    <a:srgbClr val="E1AC00"/>
                  </a:solidFill>
                  <a:ln w="18361" cap="flat">
                    <a:noFill/>
                    <a:prstDash val="solid"/>
                    <a:miter/>
                  </a:ln>
                </p:spPr>
                <p:txBody>
                  <a:bodyPr rtlCol="0" anchor="ctr"/>
                  <a:lstStyle/>
                  <a:p>
                    <a:endParaRPr lang="en-US" sz="1800"/>
                  </a:p>
                </p:txBody>
              </p:sp>
            </p:grpSp>
            <p:grpSp>
              <p:nvGrpSpPr>
                <p:cNvPr id="298" name="Graphic 1049">
                  <a:extLst>
                    <a:ext uri="{FF2B5EF4-FFF2-40B4-BE49-F238E27FC236}">
                      <a16:creationId xmlns:a16="http://schemas.microsoft.com/office/drawing/2014/main" id="{D6549FDE-38E2-DF1D-2118-D2D4A0E49D15}"/>
                    </a:ext>
                  </a:extLst>
                </p:cNvPr>
                <p:cNvGrpSpPr/>
                <p:nvPr/>
              </p:nvGrpSpPr>
              <p:grpSpPr>
                <a:xfrm>
                  <a:off x="8380531" y="345745"/>
                  <a:ext cx="224009" cy="224009"/>
                  <a:chOff x="8380531" y="345745"/>
                  <a:chExt cx="224009" cy="224009"/>
                </a:xfrm>
                <a:solidFill>
                  <a:srgbClr val="FFFFFF"/>
                </a:solidFill>
              </p:grpSpPr>
              <p:sp>
                <p:nvSpPr>
                  <p:cNvPr id="301" name="Freeform: Shape 300">
                    <a:extLst>
                      <a:ext uri="{FF2B5EF4-FFF2-40B4-BE49-F238E27FC236}">
                        <a16:creationId xmlns:a16="http://schemas.microsoft.com/office/drawing/2014/main" id="{D21BF79E-B467-9175-DD37-4AF1C9B46D0E}"/>
                      </a:ext>
                    </a:extLst>
                  </p:cNvPr>
                  <p:cNvSpPr/>
                  <p:nvPr/>
                </p:nvSpPr>
                <p:spPr>
                  <a:xfrm>
                    <a:off x="8380531" y="440307"/>
                    <a:ext cx="224009" cy="34886"/>
                  </a:xfrm>
                  <a:custGeom>
                    <a:avLst/>
                    <a:gdLst>
                      <a:gd name="connsiteX0" fmla="*/ 224009 w 224009"/>
                      <a:gd name="connsiteY0" fmla="*/ 17443 h 34886"/>
                      <a:gd name="connsiteX1" fmla="*/ 112004 w 224009"/>
                      <a:gd name="connsiteY1" fmla="*/ 34887 h 34886"/>
                      <a:gd name="connsiteX2" fmla="*/ 0 w 224009"/>
                      <a:gd name="connsiteY2" fmla="*/ 17443 h 34886"/>
                      <a:gd name="connsiteX3" fmla="*/ 112004 w 224009"/>
                      <a:gd name="connsiteY3" fmla="*/ 0 h 34886"/>
                      <a:gd name="connsiteX4" fmla="*/ 224009 w 224009"/>
                      <a:gd name="connsiteY4" fmla="*/ 17443 h 3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09" h="34886">
                        <a:moveTo>
                          <a:pt x="224009" y="17443"/>
                        </a:moveTo>
                        <a:cubicBezTo>
                          <a:pt x="224009" y="17443"/>
                          <a:pt x="173883" y="34887"/>
                          <a:pt x="112004" y="34887"/>
                        </a:cubicBezTo>
                        <a:cubicBezTo>
                          <a:pt x="50126" y="34887"/>
                          <a:pt x="0" y="17443"/>
                          <a:pt x="0" y="17443"/>
                        </a:cubicBezTo>
                        <a:cubicBezTo>
                          <a:pt x="0" y="17443"/>
                          <a:pt x="50126" y="0"/>
                          <a:pt x="112004" y="0"/>
                        </a:cubicBezTo>
                        <a:cubicBezTo>
                          <a:pt x="173883" y="0"/>
                          <a:pt x="224009" y="17443"/>
                          <a:pt x="224009" y="17443"/>
                        </a:cubicBezTo>
                        <a:close/>
                      </a:path>
                    </a:pathLst>
                  </a:custGeom>
                  <a:solidFill>
                    <a:srgbClr val="FFFFFF"/>
                  </a:solidFill>
                  <a:ln w="18361"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4583108B-74A6-F8A2-F8DA-174C641A7E48}"/>
                      </a:ext>
                    </a:extLst>
                  </p:cNvPr>
                  <p:cNvSpPr/>
                  <p:nvPr/>
                </p:nvSpPr>
                <p:spPr>
                  <a:xfrm>
                    <a:off x="8475092" y="345745"/>
                    <a:ext cx="34886" cy="224009"/>
                  </a:xfrm>
                  <a:custGeom>
                    <a:avLst/>
                    <a:gdLst>
                      <a:gd name="connsiteX0" fmla="*/ 17443 w 34886"/>
                      <a:gd name="connsiteY0" fmla="*/ 0 h 224009"/>
                      <a:gd name="connsiteX1" fmla="*/ 34887 w 34886"/>
                      <a:gd name="connsiteY1" fmla="*/ 112005 h 224009"/>
                      <a:gd name="connsiteX2" fmla="*/ 17443 w 34886"/>
                      <a:gd name="connsiteY2" fmla="*/ 224010 h 224009"/>
                      <a:gd name="connsiteX3" fmla="*/ 0 w 34886"/>
                      <a:gd name="connsiteY3" fmla="*/ 112005 h 224009"/>
                      <a:gd name="connsiteX4" fmla="*/ 17443 w 34886"/>
                      <a:gd name="connsiteY4" fmla="*/ 0 h 224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6" h="224009">
                        <a:moveTo>
                          <a:pt x="17443" y="0"/>
                        </a:moveTo>
                        <a:cubicBezTo>
                          <a:pt x="17443" y="0"/>
                          <a:pt x="34887" y="50127"/>
                          <a:pt x="34887" y="112005"/>
                        </a:cubicBezTo>
                        <a:cubicBezTo>
                          <a:pt x="34887" y="173883"/>
                          <a:pt x="17443" y="224010"/>
                          <a:pt x="17443" y="224010"/>
                        </a:cubicBezTo>
                        <a:cubicBezTo>
                          <a:pt x="17443" y="224010"/>
                          <a:pt x="0" y="173883"/>
                          <a:pt x="0" y="112005"/>
                        </a:cubicBezTo>
                        <a:cubicBezTo>
                          <a:pt x="0" y="50127"/>
                          <a:pt x="17443" y="0"/>
                          <a:pt x="17443" y="0"/>
                        </a:cubicBezTo>
                        <a:close/>
                      </a:path>
                    </a:pathLst>
                  </a:custGeom>
                  <a:solidFill>
                    <a:srgbClr val="FFFFFF"/>
                  </a:solidFill>
                  <a:ln w="18361" cap="flat">
                    <a:noFill/>
                    <a:prstDash val="solid"/>
                    <a:miter/>
                  </a:ln>
                </p:spPr>
                <p:txBody>
                  <a:bodyPr rtlCol="0" anchor="ctr"/>
                  <a:lstStyle/>
                  <a:p>
                    <a:endParaRPr lang="en-US" sz="1800"/>
                  </a:p>
                </p:txBody>
              </p:sp>
            </p:grpSp>
            <p:sp>
              <p:nvSpPr>
                <p:cNvPr id="299" name="Freeform: Shape 298">
                  <a:extLst>
                    <a:ext uri="{FF2B5EF4-FFF2-40B4-BE49-F238E27FC236}">
                      <a16:creationId xmlns:a16="http://schemas.microsoft.com/office/drawing/2014/main" id="{219F6956-5B6E-8E85-D71A-97F6B58D0F31}"/>
                    </a:ext>
                  </a:extLst>
                </p:cNvPr>
                <p:cNvSpPr/>
                <p:nvPr/>
              </p:nvSpPr>
              <p:spPr>
                <a:xfrm>
                  <a:off x="8628227" y="720135"/>
                  <a:ext cx="515772" cy="737578"/>
                </a:xfrm>
                <a:custGeom>
                  <a:avLst/>
                  <a:gdLst>
                    <a:gd name="connsiteX0" fmla="*/ 461606 w 515772"/>
                    <a:gd name="connsiteY0" fmla="*/ 240535 h 737578"/>
                    <a:gd name="connsiteX1" fmla="*/ 515773 w 515772"/>
                    <a:gd name="connsiteY1" fmla="*/ 240535 h 737578"/>
                    <a:gd name="connsiteX2" fmla="*/ 515773 w 515772"/>
                    <a:gd name="connsiteY2" fmla="*/ 154052 h 737578"/>
                    <a:gd name="connsiteX3" fmla="*/ 447285 w 515772"/>
                    <a:gd name="connsiteY3" fmla="*/ 163600 h 737578"/>
                    <a:gd name="connsiteX4" fmla="*/ 378246 w 515772"/>
                    <a:gd name="connsiteY4" fmla="*/ 86666 h 737578"/>
                    <a:gd name="connsiteX5" fmla="*/ 515773 w 515772"/>
                    <a:gd name="connsiteY5" fmla="*/ 86666 h 737578"/>
                    <a:gd name="connsiteX6" fmla="*/ 515773 w 515772"/>
                    <a:gd name="connsiteY6" fmla="*/ 0 h 737578"/>
                    <a:gd name="connsiteX7" fmla="*/ 38375 w 515772"/>
                    <a:gd name="connsiteY7" fmla="*/ 64632 h 737578"/>
                    <a:gd name="connsiteX8" fmla="*/ 38375 w 515772"/>
                    <a:gd name="connsiteY8" fmla="*/ 86666 h 737578"/>
                    <a:gd name="connsiteX9" fmla="*/ 231171 w 515772"/>
                    <a:gd name="connsiteY9" fmla="*/ 86666 h 737578"/>
                    <a:gd name="connsiteX10" fmla="*/ 326466 w 515772"/>
                    <a:gd name="connsiteY10" fmla="*/ 163600 h 737578"/>
                    <a:gd name="connsiteX11" fmla="*/ 87951 w 515772"/>
                    <a:gd name="connsiteY11" fmla="*/ 163600 h 737578"/>
                    <a:gd name="connsiteX12" fmla="*/ 38559 w 515772"/>
                    <a:gd name="connsiteY12" fmla="*/ 218501 h 737578"/>
                    <a:gd name="connsiteX13" fmla="*/ 38559 w 515772"/>
                    <a:gd name="connsiteY13" fmla="*/ 240718 h 737578"/>
                    <a:gd name="connsiteX14" fmla="*/ 344828 w 515772"/>
                    <a:gd name="connsiteY14" fmla="*/ 240718 h 737578"/>
                    <a:gd name="connsiteX15" fmla="*/ 0 w 515772"/>
                    <a:gd name="connsiteY15" fmla="*/ 381183 h 737578"/>
                    <a:gd name="connsiteX16" fmla="*/ 0 w 515772"/>
                    <a:gd name="connsiteY16" fmla="*/ 403401 h 737578"/>
                    <a:gd name="connsiteX17" fmla="*/ 359884 w 515772"/>
                    <a:gd name="connsiteY17" fmla="*/ 737579 h 737578"/>
                    <a:gd name="connsiteX18" fmla="*/ 503654 w 515772"/>
                    <a:gd name="connsiteY18" fmla="*/ 737579 h 737578"/>
                    <a:gd name="connsiteX19" fmla="*/ 503654 w 515772"/>
                    <a:gd name="connsiteY19" fmla="*/ 715362 h 737578"/>
                    <a:gd name="connsiteX20" fmla="*/ 190041 w 515772"/>
                    <a:gd name="connsiteY20" fmla="*/ 446367 h 737578"/>
                    <a:gd name="connsiteX21" fmla="*/ 461606 w 515772"/>
                    <a:gd name="connsiteY21" fmla="*/ 240902 h 73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5772" h="737578">
                      <a:moveTo>
                        <a:pt x="461606" y="240535"/>
                      </a:moveTo>
                      <a:lnTo>
                        <a:pt x="515773" y="240535"/>
                      </a:lnTo>
                      <a:lnTo>
                        <a:pt x="515773" y="154052"/>
                      </a:lnTo>
                      <a:lnTo>
                        <a:pt x="447285" y="163600"/>
                      </a:lnTo>
                      <a:cubicBezTo>
                        <a:pt x="432963" y="135691"/>
                        <a:pt x="409460" y="109801"/>
                        <a:pt x="378246" y="86666"/>
                      </a:cubicBezTo>
                      <a:lnTo>
                        <a:pt x="515773" y="86666"/>
                      </a:lnTo>
                      <a:lnTo>
                        <a:pt x="515773" y="0"/>
                      </a:lnTo>
                      <a:lnTo>
                        <a:pt x="38375" y="64632"/>
                      </a:lnTo>
                      <a:lnTo>
                        <a:pt x="38375" y="86666"/>
                      </a:lnTo>
                      <a:lnTo>
                        <a:pt x="231171" y="86666"/>
                      </a:lnTo>
                      <a:cubicBezTo>
                        <a:pt x="273952" y="107598"/>
                        <a:pt x="307003" y="133855"/>
                        <a:pt x="326466" y="163600"/>
                      </a:cubicBezTo>
                      <a:lnTo>
                        <a:pt x="87951" y="163600"/>
                      </a:lnTo>
                      <a:lnTo>
                        <a:pt x="38559" y="218501"/>
                      </a:lnTo>
                      <a:lnTo>
                        <a:pt x="38559" y="240718"/>
                      </a:lnTo>
                      <a:lnTo>
                        <a:pt x="344828" y="240718"/>
                      </a:lnTo>
                      <a:cubicBezTo>
                        <a:pt x="329771" y="325732"/>
                        <a:pt x="185083" y="367780"/>
                        <a:pt x="0" y="381183"/>
                      </a:cubicBezTo>
                      <a:lnTo>
                        <a:pt x="0" y="403401"/>
                      </a:lnTo>
                      <a:lnTo>
                        <a:pt x="359884" y="737579"/>
                      </a:lnTo>
                      <a:lnTo>
                        <a:pt x="503654" y="737579"/>
                      </a:lnTo>
                      <a:lnTo>
                        <a:pt x="503654" y="715362"/>
                      </a:lnTo>
                      <a:lnTo>
                        <a:pt x="190041" y="446367"/>
                      </a:lnTo>
                      <a:cubicBezTo>
                        <a:pt x="342808" y="409644"/>
                        <a:pt x="450957" y="332158"/>
                        <a:pt x="461606" y="240902"/>
                      </a:cubicBezTo>
                      <a:close/>
                    </a:path>
                  </a:pathLst>
                </a:custGeom>
                <a:solidFill>
                  <a:srgbClr val="AE8500"/>
                </a:solidFill>
                <a:ln w="18361"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084768F-5100-A629-3634-44EAE587FCAF}"/>
                    </a:ext>
                  </a:extLst>
                </p:cNvPr>
                <p:cNvSpPr/>
                <p:nvPr/>
              </p:nvSpPr>
              <p:spPr>
                <a:xfrm>
                  <a:off x="8628410" y="707833"/>
                  <a:ext cx="515589" cy="727480"/>
                </a:xfrm>
                <a:custGeom>
                  <a:avLst/>
                  <a:gdLst>
                    <a:gd name="connsiteX0" fmla="*/ 461423 w 515589"/>
                    <a:gd name="connsiteY0" fmla="*/ 230803 h 727480"/>
                    <a:gd name="connsiteX1" fmla="*/ 515589 w 515589"/>
                    <a:gd name="connsiteY1" fmla="*/ 230803 h 727480"/>
                    <a:gd name="connsiteX2" fmla="*/ 515589 w 515589"/>
                    <a:gd name="connsiteY2" fmla="*/ 153869 h 727480"/>
                    <a:gd name="connsiteX3" fmla="*/ 447101 w 515589"/>
                    <a:gd name="connsiteY3" fmla="*/ 153869 h 727480"/>
                    <a:gd name="connsiteX4" fmla="*/ 378062 w 515589"/>
                    <a:gd name="connsiteY4" fmla="*/ 76934 h 727480"/>
                    <a:gd name="connsiteX5" fmla="*/ 515589 w 515589"/>
                    <a:gd name="connsiteY5" fmla="*/ 76934 h 727480"/>
                    <a:gd name="connsiteX6" fmla="*/ 515589 w 515589"/>
                    <a:gd name="connsiteY6" fmla="*/ 0 h 727480"/>
                    <a:gd name="connsiteX7" fmla="*/ 87768 w 515589"/>
                    <a:gd name="connsiteY7" fmla="*/ 0 h 727480"/>
                    <a:gd name="connsiteX8" fmla="*/ 38375 w 515589"/>
                    <a:gd name="connsiteY8" fmla="*/ 76934 h 727480"/>
                    <a:gd name="connsiteX9" fmla="*/ 231171 w 515589"/>
                    <a:gd name="connsiteY9" fmla="*/ 76934 h 727480"/>
                    <a:gd name="connsiteX10" fmla="*/ 326466 w 515589"/>
                    <a:gd name="connsiteY10" fmla="*/ 153869 h 727480"/>
                    <a:gd name="connsiteX11" fmla="*/ 87951 w 515589"/>
                    <a:gd name="connsiteY11" fmla="*/ 153869 h 727480"/>
                    <a:gd name="connsiteX12" fmla="*/ 38559 w 515589"/>
                    <a:gd name="connsiteY12" fmla="*/ 230803 h 727480"/>
                    <a:gd name="connsiteX13" fmla="*/ 344828 w 515589"/>
                    <a:gd name="connsiteY13" fmla="*/ 230803 h 727480"/>
                    <a:gd name="connsiteX14" fmla="*/ 1285 w 515589"/>
                    <a:gd name="connsiteY14" fmla="*/ 392935 h 727480"/>
                    <a:gd name="connsiteX15" fmla="*/ 1652 w 515589"/>
                    <a:gd name="connsiteY15" fmla="*/ 393302 h 727480"/>
                    <a:gd name="connsiteX16" fmla="*/ 0 w 515589"/>
                    <a:gd name="connsiteY16" fmla="*/ 393302 h 727480"/>
                    <a:gd name="connsiteX17" fmla="*/ 359884 w 515589"/>
                    <a:gd name="connsiteY17" fmla="*/ 727480 h 727480"/>
                    <a:gd name="connsiteX18" fmla="*/ 503654 w 515589"/>
                    <a:gd name="connsiteY18" fmla="*/ 727480 h 727480"/>
                    <a:gd name="connsiteX19" fmla="*/ 190041 w 515589"/>
                    <a:gd name="connsiteY19" fmla="*/ 436268 h 727480"/>
                    <a:gd name="connsiteX20" fmla="*/ 461606 w 515589"/>
                    <a:gd name="connsiteY20" fmla="*/ 230620 h 72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5589" h="727480">
                      <a:moveTo>
                        <a:pt x="461423" y="230803"/>
                      </a:moveTo>
                      <a:lnTo>
                        <a:pt x="515589" y="230803"/>
                      </a:lnTo>
                      <a:lnTo>
                        <a:pt x="515589" y="153869"/>
                      </a:lnTo>
                      <a:lnTo>
                        <a:pt x="447101" y="153869"/>
                      </a:lnTo>
                      <a:cubicBezTo>
                        <a:pt x="432779" y="125959"/>
                        <a:pt x="409276" y="99886"/>
                        <a:pt x="378062" y="76934"/>
                      </a:cubicBezTo>
                      <a:lnTo>
                        <a:pt x="515589" y="76934"/>
                      </a:lnTo>
                      <a:lnTo>
                        <a:pt x="515589" y="0"/>
                      </a:lnTo>
                      <a:lnTo>
                        <a:pt x="87768" y="0"/>
                      </a:lnTo>
                      <a:lnTo>
                        <a:pt x="38375" y="76934"/>
                      </a:lnTo>
                      <a:lnTo>
                        <a:pt x="231171" y="76934"/>
                      </a:lnTo>
                      <a:cubicBezTo>
                        <a:pt x="273952" y="97867"/>
                        <a:pt x="307003" y="124123"/>
                        <a:pt x="326466" y="153869"/>
                      </a:cubicBezTo>
                      <a:lnTo>
                        <a:pt x="87951" y="153869"/>
                      </a:lnTo>
                      <a:lnTo>
                        <a:pt x="38559" y="230803"/>
                      </a:lnTo>
                      <a:lnTo>
                        <a:pt x="344828" y="230803"/>
                      </a:lnTo>
                      <a:cubicBezTo>
                        <a:pt x="329771" y="315817"/>
                        <a:pt x="186369" y="379715"/>
                        <a:pt x="1285" y="392935"/>
                      </a:cubicBezTo>
                      <a:cubicBezTo>
                        <a:pt x="1285" y="392935"/>
                        <a:pt x="1469" y="393118"/>
                        <a:pt x="1652" y="393302"/>
                      </a:cubicBezTo>
                      <a:lnTo>
                        <a:pt x="0" y="393302"/>
                      </a:lnTo>
                      <a:lnTo>
                        <a:pt x="359884" y="727480"/>
                      </a:lnTo>
                      <a:lnTo>
                        <a:pt x="503654" y="727480"/>
                      </a:lnTo>
                      <a:lnTo>
                        <a:pt x="190041" y="436268"/>
                      </a:lnTo>
                      <a:cubicBezTo>
                        <a:pt x="342808" y="399545"/>
                        <a:pt x="450957" y="322060"/>
                        <a:pt x="461606" y="230620"/>
                      </a:cubicBezTo>
                      <a:close/>
                    </a:path>
                  </a:pathLst>
                </a:custGeom>
                <a:solidFill>
                  <a:srgbClr val="FFD345"/>
                </a:solidFill>
                <a:ln w="18361" cap="flat">
                  <a:noFill/>
                  <a:prstDash val="solid"/>
                  <a:miter/>
                </a:ln>
              </p:spPr>
              <p:txBody>
                <a:bodyPr rtlCol="0" anchor="ctr"/>
                <a:lstStyle/>
                <a:p>
                  <a:endParaRPr lang="en-US" sz="1800"/>
                </a:p>
              </p:txBody>
            </p:sp>
          </p:grpSp>
          <p:sp>
            <p:nvSpPr>
              <p:cNvPr id="295" name="Freeform: Shape 294">
                <a:extLst>
                  <a:ext uri="{FF2B5EF4-FFF2-40B4-BE49-F238E27FC236}">
                    <a16:creationId xmlns:a16="http://schemas.microsoft.com/office/drawing/2014/main" id="{2BD41454-32E4-EDBC-3745-B5827B86FCC3}"/>
                  </a:ext>
                </a:extLst>
              </p:cNvPr>
              <p:cNvSpPr/>
              <p:nvPr/>
            </p:nvSpPr>
            <p:spPr>
              <a:xfrm>
                <a:off x="8595118" y="391909"/>
                <a:ext cx="549825" cy="407036"/>
              </a:xfrm>
              <a:custGeom>
                <a:avLst/>
                <a:gdLst>
                  <a:gd name="connsiteX0" fmla="*/ 728950 w 728949"/>
                  <a:gd name="connsiteY0" fmla="*/ 45169 h 539642"/>
                  <a:gd name="connsiteX1" fmla="*/ 517609 w 728949"/>
                  <a:gd name="connsiteY1" fmla="*/ 0 h 539642"/>
                  <a:gd name="connsiteX2" fmla="*/ 0 w 728949"/>
                  <a:gd name="connsiteY2" fmla="*/ 517425 h 539642"/>
                  <a:gd name="connsiteX3" fmla="*/ 551 w 728949"/>
                  <a:gd name="connsiteY3" fmla="*/ 539643 h 539642"/>
                  <a:gd name="connsiteX4" fmla="*/ 517609 w 728949"/>
                  <a:gd name="connsiteY4" fmla="*/ 44251 h 539642"/>
                  <a:gd name="connsiteX5" fmla="*/ 728950 w 728949"/>
                  <a:gd name="connsiteY5" fmla="*/ 89420 h 539642"/>
                  <a:gd name="connsiteX6" fmla="*/ 728950 w 728949"/>
                  <a:gd name="connsiteY6" fmla="*/ 45169 h 53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949" h="539642">
                    <a:moveTo>
                      <a:pt x="728950" y="45169"/>
                    </a:moveTo>
                    <a:cubicBezTo>
                      <a:pt x="664501" y="16342"/>
                      <a:pt x="592891" y="0"/>
                      <a:pt x="517609" y="0"/>
                    </a:cubicBezTo>
                    <a:cubicBezTo>
                      <a:pt x="231722" y="0"/>
                      <a:pt x="0" y="231721"/>
                      <a:pt x="0" y="517425"/>
                    </a:cubicBezTo>
                    <a:cubicBezTo>
                      <a:pt x="0" y="524770"/>
                      <a:pt x="184" y="532298"/>
                      <a:pt x="551" y="539643"/>
                    </a:cubicBezTo>
                    <a:cubicBezTo>
                      <a:pt x="12119" y="264038"/>
                      <a:pt x="239066" y="44251"/>
                      <a:pt x="517609" y="44251"/>
                    </a:cubicBezTo>
                    <a:cubicBezTo>
                      <a:pt x="592891" y="44251"/>
                      <a:pt x="664318" y="60409"/>
                      <a:pt x="728950" y="89420"/>
                    </a:cubicBezTo>
                    <a:lnTo>
                      <a:pt x="728950" y="45169"/>
                    </a:lnTo>
                    <a:close/>
                  </a:path>
                </a:pathLst>
              </a:custGeom>
              <a:solidFill>
                <a:srgbClr val="AE8500"/>
              </a:solidFill>
              <a:ln w="18361" cap="flat">
                <a:noFill/>
                <a:prstDash val="solid"/>
                <a:miter/>
              </a:ln>
            </p:spPr>
            <p:txBody>
              <a:bodyPr rtlCol="0" anchor="ctr"/>
              <a:lstStyle/>
              <a:p>
                <a:endParaRPr lang="en-US" sz="1800"/>
              </a:p>
            </p:txBody>
          </p:sp>
        </p:grpSp>
        <p:sp>
          <p:nvSpPr>
            <p:cNvPr id="30" name="Freeform: Shape 29">
              <a:extLst>
                <a:ext uri="{FF2B5EF4-FFF2-40B4-BE49-F238E27FC236}">
                  <a16:creationId xmlns:a16="http://schemas.microsoft.com/office/drawing/2014/main" id="{07298BBF-6F7A-3A8E-60A4-89D2C7EED1D9}"/>
                </a:ext>
              </a:extLst>
            </p:cNvPr>
            <p:cNvSpPr/>
            <p:nvPr/>
          </p:nvSpPr>
          <p:spPr>
            <a:xfrm>
              <a:off x="3793292" y="-34689"/>
              <a:ext cx="1139260" cy="419363"/>
            </a:xfrm>
            <a:custGeom>
              <a:avLst/>
              <a:gdLst>
                <a:gd name="connsiteX0" fmla="*/ 0 w 1510412"/>
                <a:gd name="connsiteY0" fmla="*/ 0 h 555984"/>
                <a:gd name="connsiteX1" fmla="*/ 1510413 w 1510412"/>
                <a:gd name="connsiteY1" fmla="*/ 0 h 555984"/>
                <a:gd name="connsiteX2" fmla="*/ 1510413 w 1510412"/>
                <a:gd name="connsiteY2" fmla="*/ 555984 h 555984"/>
                <a:gd name="connsiteX3" fmla="*/ 0 w 1510412"/>
                <a:gd name="connsiteY3" fmla="*/ 555984 h 555984"/>
              </a:gdLst>
              <a:ahLst/>
              <a:cxnLst>
                <a:cxn ang="0">
                  <a:pos x="connsiteX0" y="connsiteY0"/>
                </a:cxn>
                <a:cxn ang="0">
                  <a:pos x="connsiteX1" y="connsiteY1"/>
                </a:cxn>
                <a:cxn ang="0">
                  <a:pos x="connsiteX2" y="connsiteY2"/>
                </a:cxn>
                <a:cxn ang="0">
                  <a:pos x="connsiteX3" y="connsiteY3"/>
                </a:cxn>
              </a:cxnLst>
              <a:rect l="l" t="t" r="r" b="b"/>
              <a:pathLst>
                <a:path w="1510412" h="555984">
                  <a:moveTo>
                    <a:pt x="0" y="0"/>
                  </a:moveTo>
                  <a:lnTo>
                    <a:pt x="1510413" y="0"/>
                  </a:lnTo>
                  <a:lnTo>
                    <a:pt x="1510413" y="555984"/>
                  </a:lnTo>
                  <a:lnTo>
                    <a:pt x="0" y="555984"/>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31" name="Graphic 1049">
              <a:extLst>
                <a:ext uri="{FF2B5EF4-FFF2-40B4-BE49-F238E27FC236}">
                  <a16:creationId xmlns:a16="http://schemas.microsoft.com/office/drawing/2014/main" id="{64B1B67F-D0B9-4223-4B1D-29C759EC3357}"/>
                </a:ext>
              </a:extLst>
            </p:cNvPr>
            <p:cNvGrpSpPr/>
            <p:nvPr/>
          </p:nvGrpSpPr>
          <p:grpSpPr>
            <a:xfrm>
              <a:off x="3748142" y="-34689"/>
              <a:ext cx="1229281" cy="1062118"/>
              <a:chOff x="3806327" y="0"/>
              <a:chExt cx="1629761" cy="1408138"/>
            </a:xfrm>
          </p:grpSpPr>
          <p:sp>
            <p:nvSpPr>
              <p:cNvPr id="287" name="Freeform: Shape 286">
                <a:extLst>
                  <a:ext uri="{FF2B5EF4-FFF2-40B4-BE49-F238E27FC236}">
                    <a16:creationId xmlns:a16="http://schemas.microsoft.com/office/drawing/2014/main" id="{BC63605A-22E0-D6F8-0873-EFF0C2DCFB22}"/>
                  </a:ext>
                </a:extLst>
              </p:cNvPr>
              <p:cNvSpPr/>
              <p:nvPr/>
            </p:nvSpPr>
            <p:spPr>
              <a:xfrm>
                <a:off x="3806327" y="0"/>
                <a:ext cx="1629761" cy="1408138"/>
              </a:xfrm>
              <a:custGeom>
                <a:avLst/>
                <a:gdLst>
                  <a:gd name="connsiteX0" fmla="*/ 1373252 w 1629761"/>
                  <a:gd name="connsiteY0" fmla="*/ 0 h 1408138"/>
                  <a:gd name="connsiteX1" fmla="*/ 256693 w 1629761"/>
                  <a:gd name="connsiteY1" fmla="*/ 0 h 1408138"/>
                  <a:gd name="connsiteX2" fmla="*/ 0 w 1629761"/>
                  <a:gd name="connsiteY2" fmla="*/ 593258 h 1408138"/>
                  <a:gd name="connsiteX3" fmla="*/ 814881 w 1629761"/>
                  <a:gd name="connsiteY3" fmla="*/ 1408139 h 1408138"/>
                  <a:gd name="connsiteX4" fmla="*/ 1629762 w 1629761"/>
                  <a:gd name="connsiteY4" fmla="*/ 593258 h 1408138"/>
                  <a:gd name="connsiteX5" fmla="*/ 1373069 w 1629761"/>
                  <a:gd name="connsiteY5" fmla="*/ 0 h 14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761" h="1408138">
                    <a:moveTo>
                      <a:pt x="1373252" y="0"/>
                    </a:moveTo>
                    <a:lnTo>
                      <a:pt x="256693" y="0"/>
                    </a:lnTo>
                    <a:cubicBezTo>
                      <a:pt x="98784" y="148544"/>
                      <a:pt x="0" y="359333"/>
                      <a:pt x="0" y="593258"/>
                    </a:cubicBezTo>
                    <a:cubicBezTo>
                      <a:pt x="0" y="1043297"/>
                      <a:pt x="364842" y="1408139"/>
                      <a:pt x="814881" y="1408139"/>
                    </a:cubicBezTo>
                    <a:cubicBezTo>
                      <a:pt x="1264920" y="1408139"/>
                      <a:pt x="1629762" y="1043297"/>
                      <a:pt x="1629762" y="593258"/>
                    </a:cubicBezTo>
                    <a:cubicBezTo>
                      <a:pt x="1629762" y="359333"/>
                      <a:pt x="1530977" y="148544"/>
                      <a:pt x="1373069" y="0"/>
                    </a:cubicBezTo>
                    <a:close/>
                  </a:path>
                </a:pathLst>
              </a:custGeom>
              <a:solidFill>
                <a:srgbClr val="FFD345"/>
              </a:solidFill>
              <a:ln w="18361" cap="flat">
                <a:noFill/>
                <a:prstDash val="solid"/>
                <a:miter/>
              </a:ln>
            </p:spPr>
            <p:txBody>
              <a:bodyPr rtlCol="0" anchor="ctr"/>
              <a:lstStyle/>
              <a:p>
                <a:endParaRPr lang="en-US" sz="1800"/>
              </a:p>
            </p:txBody>
          </p:sp>
          <p:grpSp>
            <p:nvGrpSpPr>
              <p:cNvPr id="288" name="Graphic 1049">
                <a:extLst>
                  <a:ext uri="{FF2B5EF4-FFF2-40B4-BE49-F238E27FC236}">
                    <a16:creationId xmlns:a16="http://schemas.microsoft.com/office/drawing/2014/main" id="{A36A6E0D-8E9D-EC8B-833C-C19357A81E52}"/>
                  </a:ext>
                </a:extLst>
              </p:cNvPr>
              <p:cNvGrpSpPr/>
              <p:nvPr/>
            </p:nvGrpSpPr>
            <p:grpSpPr>
              <a:xfrm>
                <a:off x="4042822" y="15423"/>
                <a:ext cx="1157138" cy="1155301"/>
                <a:chOff x="4042822" y="15423"/>
                <a:chExt cx="1157138" cy="1155301"/>
              </a:xfrm>
            </p:grpSpPr>
            <p:sp>
              <p:nvSpPr>
                <p:cNvPr id="292" name="Freeform: Shape 291">
                  <a:extLst>
                    <a:ext uri="{FF2B5EF4-FFF2-40B4-BE49-F238E27FC236}">
                      <a16:creationId xmlns:a16="http://schemas.microsoft.com/office/drawing/2014/main" id="{5BF97965-68FE-35F6-0BED-D1EF516E4754}"/>
                    </a:ext>
                  </a:extLst>
                </p:cNvPr>
                <p:cNvSpPr/>
                <p:nvPr/>
              </p:nvSpPr>
              <p:spPr>
                <a:xfrm>
                  <a:off x="4042822" y="15790"/>
                  <a:ext cx="1154934" cy="1154934"/>
                </a:xfrm>
                <a:custGeom>
                  <a:avLst/>
                  <a:gdLst>
                    <a:gd name="connsiteX0" fmla="*/ 0 w 1154934"/>
                    <a:gd name="connsiteY0" fmla="*/ 577467 h 1154934"/>
                    <a:gd name="connsiteX1" fmla="*/ 577468 w 1154934"/>
                    <a:gd name="connsiteY1" fmla="*/ 0 h 1154934"/>
                    <a:gd name="connsiteX2" fmla="*/ 1154935 w 1154934"/>
                    <a:gd name="connsiteY2" fmla="*/ 577467 h 1154934"/>
                    <a:gd name="connsiteX3" fmla="*/ 577468 w 1154934"/>
                    <a:gd name="connsiteY3" fmla="*/ 1154935 h 1154934"/>
                    <a:gd name="connsiteX4" fmla="*/ 0 w 1154934"/>
                    <a:gd name="connsiteY4" fmla="*/ 577467 h 1154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34" h="1154934">
                      <a:moveTo>
                        <a:pt x="0" y="577467"/>
                      </a:moveTo>
                      <a:cubicBezTo>
                        <a:pt x="0" y="258529"/>
                        <a:pt x="258529" y="0"/>
                        <a:pt x="577468" y="0"/>
                      </a:cubicBezTo>
                      <a:cubicBezTo>
                        <a:pt x="896406" y="0"/>
                        <a:pt x="1154935" y="258529"/>
                        <a:pt x="1154935" y="577467"/>
                      </a:cubicBezTo>
                      <a:cubicBezTo>
                        <a:pt x="1154935" y="896405"/>
                        <a:pt x="896406" y="1154935"/>
                        <a:pt x="577468" y="1154935"/>
                      </a:cubicBezTo>
                      <a:cubicBezTo>
                        <a:pt x="258529" y="1154935"/>
                        <a:pt x="0" y="896405"/>
                        <a:pt x="0" y="577467"/>
                      </a:cubicBezTo>
                      <a:close/>
                    </a:path>
                  </a:pathLst>
                </a:custGeom>
                <a:solidFill>
                  <a:srgbClr val="E1B21B"/>
                </a:solidFill>
                <a:ln w="18361"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D7DB2046-E173-540C-89D8-12048341C189}"/>
                    </a:ext>
                  </a:extLst>
                </p:cNvPr>
                <p:cNvSpPr/>
                <p:nvPr/>
              </p:nvSpPr>
              <p:spPr>
                <a:xfrm>
                  <a:off x="4045026" y="15423"/>
                  <a:ext cx="1154935" cy="1154934"/>
                </a:xfrm>
                <a:custGeom>
                  <a:avLst/>
                  <a:gdLst>
                    <a:gd name="connsiteX0" fmla="*/ 0 w 1154935"/>
                    <a:gd name="connsiteY0" fmla="*/ 577467 h 1154934"/>
                    <a:gd name="connsiteX1" fmla="*/ 577467 w 1154935"/>
                    <a:gd name="connsiteY1" fmla="*/ 0 h 1154934"/>
                    <a:gd name="connsiteX2" fmla="*/ 1154935 w 1154935"/>
                    <a:gd name="connsiteY2" fmla="*/ 577467 h 1154934"/>
                    <a:gd name="connsiteX3" fmla="*/ 577467 w 1154935"/>
                    <a:gd name="connsiteY3" fmla="*/ 1154935 h 1154934"/>
                    <a:gd name="connsiteX4" fmla="*/ 0 w 1154935"/>
                    <a:gd name="connsiteY4" fmla="*/ 577467 h 1154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35" h="1154934">
                      <a:moveTo>
                        <a:pt x="0" y="577467"/>
                      </a:moveTo>
                      <a:cubicBezTo>
                        <a:pt x="0" y="258529"/>
                        <a:pt x="258529" y="0"/>
                        <a:pt x="577467" y="0"/>
                      </a:cubicBezTo>
                      <a:cubicBezTo>
                        <a:pt x="896406" y="0"/>
                        <a:pt x="1154935" y="258529"/>
                        <a:pt x="1154935" y="577467"/>
                      </a:cubicBezTo>
                      <a:cubicBezTo>
                        <a:pt x="1154935" y="896405"/>
                        <a:pt x="896406" y="1154935"/>
                        <a:pt x="577467" y="1154935"/>
                      </a:cubicBezTo>
                      <a:cubicBezTo>
                        <a:pt x="258529" y="1154935"/>
                        <a:pt x="0" y="896405"/>
                        <a:pt x="0" y="577467"/>
                      </a:cubicBezTo>
                      <a:close/>
                    </a:path>
                  </a:pathLst>
                </a:custGeom>
                <a:solidFill>
                  <a:srgbClr val="E1AC00"/>
                </a:solidFill>
                <a:ln w="18361" cap="flat">
                  <a:noFill/>
                  <a:prstDash val="solid"/>
                  <a:miter/>
                </a:ln>
              </p:spPr>
              <p:txBody>
                <a:bodyPr rtlCol="0" anchor="ctr"/>
                <a:lstStyle/>
                <a:p>
                  <a:endParaRPr lang="en-US" sz="1800"/>
                </a:p>
              </p:txBody>
            </p:sp>
          </p:grpSp>
          <p:sp>
            <p:nvSpPr>
              <p:cNvPr id="289" name="Freeform: Shape 288">
                <a:extLst>
                  <a:ext uri="{FF2B5EF4-FFF2-40B4-BE49-F238E27FC236}">
                    <a16:creationId xmlns:a16="http://schemas.microsoft.com/office/drawing/2014/main" id="{5DECCADA-E867-CBCB-FE94-B33BCBC77794}"/>
                  </a:ext>
                </a:extLst>
              </p:cNvPr>
              <p:cNvSpPr/>
              <p:nvPr/>
            </p:nvSpPr>
            <p:spPr>
              <a:xfrm>
                <a:off x="4116268" y="0"/>
                <a:ext cx="30113" cy="65733"/>
              </a:xfrm>
              <a:custGeom>
                <a:avLst/>
                <a:gdLst>
                  <a:gd name="connsiteX0" fmla="*/ 0 w 30113"/>
                  <a:gd name="connsiteY0" fmla="*/ 0 h 65733"/>
                  <a:gd name="connsiteX1" fmla="*/ 15057 w 30113"/>
                  <a:gd name="connsiteY1" fmla="*/ 65734 h 65733"/>
                  <a:gd name="connsiteX2" fmla="*/ 30113 w 30113"/>
                  <a:gd name="connsiteY2" fmla="*/ 0 h 65733"/>
                  <a:gd name="connsiteX3" fmla="*/ 0 w 30113"/>
                  <a:gd name="connsiteY3" fmla="*/ 0 h 65733"/>
                </a:gdLst>
                <a:ahLst/>
                <a:cxnLst>
                  <a:cxn ang="0">
                    <a:pos x="connsiteX0" y="connsiteY0"/>
                  </a:cxn>
                  <a:cxn ang="0">
                    <a:pos x="connsiteX1" y="connsiteY1"/>
                  </a:cxn>
                  <a:cxn ang="0">
                    <a:pos x="connsiteX2" y="connsiteY2"/>
                  </a:cxn>
                  <a:cxn ang="0">
                    <a:pos x="connsiteX3" y="connsiteY3"/>
                  </a:cxn>
                </a:cxnLst>
                <a:rect l="l" t="t" r="r" b="b"/>
                <a:pathLst>
                  <a:path w="30113" h="65733">
                    <a:moveTo>
                      <a:pt x="0" y="0"/>
                    </a:moveTo>
                    <a:cubicBezTo>
                      <a:pt x="5692" y="39110"/>
                      <a:pt x="15057" y="65734"/>
                      <a:pt x="15057" y="65734"/>
                    </a:cubicBezTo>
                    <a:cubicBezTo>
                      <a:pt x="15057" y="65734"/>
                      <a:pt x="24421" y="39110"/>
                      <a:pt x="30113" y="0"/>
                    </a:cubicBezTo>
                    <a:lnTo>
                      <a:pt x="0" y="0"/>
                    </a:lnTo>
                    <a:close/>
                  </a:path>
                </a:pathLst>
              </a:custGeom>
              <a:solidFill>
                <a:srgbClr val="FFFFFF"/>
              </a:solidFill>
              <a:ln w="18361"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D83EF8A0-4475-535D-7B38-4BD980194C33}"/>
                  </a:ext>
                </a:extLst>
              </p:cNvPr>
              <p:cNvSpPr/>
              <p:nvPr/>
            </p:nvSpPr>
            <p:spPr>
              <a:xfrm>
                <a:off x="4282439" y="219602"/>
                <a:ext cx="677353" cy="836730"/>
              </a:xfrm>
              <a:custGeom>
                <a:avLst/>
                <a:gdLst>
                  <a:gd name="connsiteX0" fmla="*/ 422314 w 677353"/>
                  <a:gd name="connsiteY0" fmla="*/ 110719 h 836730"/>
                  <a:gd name="connsiteX1" fmla="*/ 622269 w 677353"/>
                  <a:gd name="connsiteY1" fmla="*/ 110719 h 836730"/>
                  <a:gd name="connsiteX2" fmla="*/ 677354 w 677353"/>
                  <a:gd name="connsiteY2" fmla="*/ 24788 h 836730"/>
                  <a:gd name="connsiteX3" fmla="*/ 677354 w 677353"/>
                  <a:gd name="connsiteY3" fmla="*/ 0 h 836730"/>
                  <a:gd name="connsiteX4" fmla="*/ 42966 w 677353"/>
                  <a:gd name="connsiteY4" fmla="*/ 85932 h 836730"/>
                  <a:gd name="connsiteX5" fmla="*/ 42966 w 677353"/>
                  <a:gd name="connsiteY5" fmla="*/ 110536 h 836730"/>
                  <a:gd name="connsiteX6" fmla="*/ 257978 w 677353"/>
                  <a:gd name="connsiteY6" fmla="*/ 110536 h 836730"/>
                  <a:gd name="connsiteX7" fmla="*/ 364291 w 677353"/>
                  <a:gd name="connsiteY7" fmla="*/ 196467 h 836730"/>
                  <a:gd name="connsiteX8" fmla="*/ 98050 w 677353"/>
                  <a:gd name="connsiteY8" fmla="*/ 196467 h 836730"/>
                  <a:gd name="connsiteX9" fmla="*/ 42966 w 677353"/>
                  <a:gd name="connsiteY9" fmla="*/ 257611 h 836730"/>
                  <a:gd name="connsiteX10" fmla="*/ 42966 w 677353"/>
                  <a:gd name="connsiteY10" fmla="*/ 282399 h 836730"/>
                  <a:gd name="connsiteX11" fmla="*/ 384672 w 677353"/>
                  <a:gd name="connsiteY11" fmla="*/ 282399 h 836730"/>
                  <a:gd name="connsiteX12" fmla="*/ 0 w 677353"/>
                  <a:gd name="connsiteY12" fmla="*/ 439022 h 836730"/>
                  <a:gd name="connsiteX13" fmla="*/ 0 w 677353"/>
                  <a:gd name="connsiteY13" fmla="*/ 463810 h 836730"/>
                  <a:gd name="connsiteX14" fmla="*/ 401381 w 677353"/>
                  <a:gd name="connsiteY14" fmla="*/ 836731 h 836730"/>
                  <a:gd name="connsiteX15" fmla="*/ 561860 w 677353"/>
                  <a:gd name="connsiteY15" fmla="*/ 836731 h 836730"/>
                  <a:gd name="connsiteX16" fmla="*/ 561860 w 677353"/>
                  <a:gd name="connsiteY16" fmla="*/ 811943 h 836730"/>
                  <a:gd name="connsiteX17" fmla="*/ 211891 w 677353"/>
                  <a:gd name="connsiteY17" fmla="*/ 511733 h 836730"/>
                  <a:gd name="connsiteX18" fmla="*/ 515039 w 677353"/>
                  <a:gd name="connsiteY18" fmla="*/ 282399 h 836730"/>
                  <a:gd name="connsiteX19" fmla="*/ 622086 w 677353"/>
                  <a:gd name="connsiteY19" fmla="*/ 282399 h 836730"/>
                  <a:gd name="connsiteX20" fmla="*/ 677170 w 677353"/>
                  <a:gd name="connsiteY20" fmla="*/ 196467 h 836730"/>
                  <a:gd name="connsiteX21" fmla="*/ 677170 w 677353"/>
                  <a:gd name="connsiteY21" fmla="*/ 171863 h 836730"/>
                  <a:gd name="connsiteX22" fmla="*/ 499064 w 677353"/>
                  <a:gd name="connsiteY22" fmla="*/ 196467 h 836730"/>
                  <a:gd name="connsiteX23" fmla="*/ 422130 w 677353"/>
                  <a:gd name="connsiteY23" fmla="*/ 110536 h 83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77353" h="836730">
                    <a:moveTo>
                      <a:pt x="422314" y="110719"/>
                    </a:moveTo>
                    <a:lnTo>
                      <a:pt x="622269" y="110719"/>
                    </a:lnTo>
                    <a:lnTo>
                      <a:pt x="677354" y="24788"/>
                    </a:lnTo>
                    <a:lnTo>
                      <a:pt x="677354" y="0"/>
                    </a:lnTo>
                    <a:lnTo>
                      <a:pt x="42966" y="85932"/>
                    </a:lnTo>
                    <a:lnTo>
                      <a:pt x="42966" y="110536"/>
                    </a:lnTo>
                    <a:lnTo>
                      <a:pt x="257978" y="110536"/>
                    </a:lnTo>
                    <a:cubicBezTo>
                      <a:pt x="305718" y="133855"/>
                      <a:pt x="342441" y="163233"/>
                      <a:pt x="364291" y="196467"/>
                    </a:cubicBezTo>
                    <a:lnTo>
                      <a:pt x="98050" y="196467"/>
                    </a:lnTo>
                    <a:lnTo>
                      <a:pt x="42966" y="257611"/>
                    </a:lnTo>
                    <a:lnTo>
                      <a:pt x="42966" y="282399"/>
                    </a:lnTo>
                    <a:lnTo>
                      <a:pt x="384672" y="282399"/>
                    </a:lnTo>
                    <a:cubicBezTo>
                      <a:pt x="367780" y="377328"/>
                      <a:pt x="206383" y="424333"/>
                      <a:pt x="0" y="439022"/>
                    </a:cubicBezTo>
                    <a:lnTo>
                      <a:pt x="0" y="463810"/>
                    </a:lnTo>
                    <a:lnTo>
                      <a:pt x="401381" y="836731"/>
                    </a:lnTo>
                    <a:lnTo>
                      <a:pt x="561860" y="836731"/>
                    </a:lnTo>
                    <a:lnTo>
                      <a:pt x="561860" y="811943"/>
                    </a:lnTo>
                    <a:lnTo>
                      <a:pt x="211891" y="511733"/>
                    </a:lnTo>
                    <a:cubicBezTo>
                      <a:pt x="382469" y="470787"/>
                      <a:pt x="503104" y="384305"/>
                      <a:pt x="515039" y="282399"/>
                    </a:cubicBezTo>
                    <a:lnTo>
                      <a:pt x="622086" y="282399"/>
                    </a:lnTo>
                    <a:lnTo>
                      <a:pt x="677170" y="196467"/>
                    </a:lnTo>
                    <a:lnTo>
                      <a:pt x="677170" y="171863"/>
                    </a:lnTo>
                    <a:lnTo>
                      <a:pt x="499064" y="196467"/>
                    </a:lnTo>
                    <a:cubicBezTo>
                      <a:pt x="483090" y="165253"/>
                      <a:pt x="456833" y="136425"/>
                      <a:pt x="422130" y="110536"/>
                    </a:cubicBezTo>
                    <a:close/>
                  </a:path>
                </a:pathLst>
              </a:custGeom>
              <a:solidFill>
                <a:srgbClr val="AE8500"/>
              </a:solidFill>
              <a:ln w="18361"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E14D1028-4387-36D3-ACF2-2AF5E714B28F}"/>
                  </a:ext>
                </a:extLst>
              </p:cNvPr>
              <p:cNvSpPr/>
              <p:nvPr/>
            </p:nvSpPr>
            <p:spPr>
              <a:xfrm>
                <a:off x="4282439" y="219786"/>
                <a:ext cx="677353" cy="812126"/>
              </a:xfrm>
              <a:custGeom>
                <a:avLst/>
                <a:gdLst>
                  <a:gd name="connsiteX0" fmla="*/ 422314 w 677353"/>
                  <a:gd name="connsiteY0" fmla="*/ 85932 h 812126"/>
                  <a:gd name="connsiteX1" fmla="*/ 622269 w 677353"/>
                  <a:gd name="connsiteY1" fmla="*/ 85932 h 812126"/>
                  <a:gd name="connsiteX2" fmla="*/ 677354 w 677353"/>
                  <a:gd name="connsiteY2" fmla="*/ 0 h 812126"/>
                  <a:gd name="connsiteX3" fmla="*/ 98234 w 677353"/>
                  <a:gd name="connsiteY3" fmla="*/ 0 h 812126"/>
                  <a:gd name="connsiteX4" fmla="*/ 43150 w 677353"/>
                  <a:gd name="connsiteY4" fmla="*/ 85932 h 812126"/>
                  <a:gd name="connsiteX5" fmla="*/ 258162 w 677353"/>
                  <a:gd name="connsiteY5" fmla="*/ 85932 h 812126"/>
                  <a:gd name="connsiteX6" fmla="*/ 364475 w 677353"/>
                  <a:gd name="connsiteY6" fmla="*/ 171863 h 812126"/>
                  <a:gd name="connsiteX7" fmla="*/ 98234 w 677353"/>
                  <a:gd name="connsiteY7" fmla="*/ 171863 h 812126"/>
                  <a:gd name="connsiteX8" fmla="*/ 43150 w 677353"/>
                  <a:gd name="connsiteY8" fmla="*/ 257795 h 812126"/>
                  <a:gd name="connsiteX9" fmla="*/ 384856 w 677353"/>
                  <a:gd name="connsiteY9" fmla="*/ 257795 h 812126"/>
                  <a:gd name="connsiteX10" fmla="*/ 1469 w 677353"/>
                  <a:gd name="connsiteY10" fmla="*/ 438838 h 812126"/>
                  <a:gd name="connsiteX11" fmla="*/ 1836 w 677353"/>
                  <a:gd name="connsiteY11" fmla="*/ 439206 h 812126"/>
                  <a:gd name="connsiteX12" fmla="*/ 0 w 677353"/>
                  <a:gd name="connsiteY12" fmla="*/ 439206 h 812126"/>
                  <a:gd name="connsiteX13" fmla="*/ 401381 w 677353"/>
                  <a:gd name="connsiteY13" fmla="*/ 812126 h 812126"/>
                  <a:gd name="connsiteX14" fmla="*/ 561860 w 677353"/>
                  <a:gd name="connsiteY14" fmla="*/ 812126 h 812126"/>
                  <a:gd name="connsiteX15" fmla="*/ 211891 w 677353"/>
                  <a:gd name="connsiteY15" fmla="*/ 487313 h 812126"/>
                  <a:gd name="connsiteX16" fmla="*/ 515039 w 677353"/>
                  <a:gd name="connsiteY16" fmla="*/ 257978 h 812126"/>
                  <a:gd name="connsiteX17" fmla="*/ 622086 w 677353"/>
                  <a:gd name="connsiteY17" fmla="*/ 257978 h 812126"/>
                  <a:gd name="connsiteX18" fmla="*/ 677170 w 677353"/>
                  <a:gd name="connsiteY18" fmla="*/ 172047 h 812126"/>
                  <a:gd name="connsiteX19" fmla="*/ 499064 w 677353"/>
                  <a:gd name="connsiteY19" fmla="*/ 172047 h 812126"/>
                  <a:gd name="connsiteX20" fmla="*/ 422130 w 677353"/>
                  <a:gd name="connsiteY20" fmla="*/ 86115 h 81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353" h="812126">
                    <a:moveTo>
                      <a:pt x="422314" y="85932"/>
                    </a:moveTo>
                    <a:lnTo>
                      <a:pt x="622269" y="85932"/>
                    </a:lnTo>
                    <a:lnTo>
                      <a:pt x="677354" y="0"/>
                    </a:lnTo>
                    <a:lnTo>
                      <a:pt x="98234" y="0"/>
                    </a:lnTo>
                    <a:lnTo>
                      <a:pt x="43150" y="85932"/>
                    </a:lnTo>
                    <a:lnTo>
                      <a:pt x="258162" y="85932"/>
                    </a:lnTo>
                    <a:cubicBezTo>
                      <a:pt x="305902" y="109251"/>
                      <a:pt x="342625" y="138629"/>
                      <a:pt x="364475" y="171863"/>
                    </a:cubicBezTo>
                    <a:lnTo>
                      <a:pt x="98234" y="171863"/>
                    </a:lnTo>
                    <a:lnTo>
                      <a:pt x="43150" y="257795"/>
                    </a:lnTo>
                    <a:lnTo>
                      <a:pt x="384856" y="257795"/>
                    </a:lnTo>
                    <a:cubicBezTo>
                      <a:pt x="367964" y="352723"/>
                      <a:pt x="208035" y="423966"/>
                      <a:pt x="1469" y="438838"/>
                    </a:cubicBezTo>
                    <a:cubicBezTo>
                      <a:pt x="1469" y="438838"/>
                      <a:pt x="1836" y="439022"/>
                      <a:pt x="1836" y="439206"/>
                    </a:cubicBezTo>
                    <a:lnTo>
                      <a:pt x="0" y="439206"/>
                    </a:lnTo>
                    <a:lnTo>
                      <a:pt x="401381" y="812126"/>
                    </a:lnTo>
                    <a:lnTo>
                      <a:pt x="561860" y="812126"/>
                    </a:lnTo>
                    <a:lnTo>
                      <a:pt x="211891" y="487313"/>
                    </a:lnTo>
                    <a:cubicBezTo>
                      <a:pt x="382469" y="446367"/>
                      <a:pt x="503104" y="359884"/>
                      <a:pt x="515039" y="257978"/>
                    </a:cubicBezTo>
                    <a:lnTo>
                      <a:pt x="622086" y="257978"/>
                    </a:lnTo>
                    <a:lnTo>
                      <a:pt x="677170" y="172047"/>
                    </a:lnTo>
                    <a:lnTo>
                      <a:pt x="499064" y="172047"/>
                    </a:lnTo>
                    <a:cubicBezTo>
                      <a:pt x="483090" y="140832"/>
                      <a:pt x="456833" y="112005"/>
                      <a:pt x="422130" y="86115"/>
                    </a:cubicBezTo>
                    <a:close/>
                  </a:path>
                </a:pathLst>
              </a:custGeom>
              <a:solidFill>
                <a:srgbClr val="FFD345"/>
              </a:solidFill>
              <a:ln w="18361" cap="flat">
                <a:noFill/>
                <a:prstDash val="solid"/>
                <a:miter/>
              </a:ln>
            </p:spPr>
            <p:txBody>
              <a:bodyPr rtlCol="0" anchor="ctr"/>
              <a:lstStyle/>
              <a:p>
                <a:endParaRPr lang="en-US" sz="1800"/>
              </a:p>
            </p:txBody>
          </p:sp>
        </p:grpSp>
        <p:sp>
          <p:nvSpPr>
            <p:cNvPr id="32" name="Freeform: Shape 31">
              <a:extLst>
                <a:ext uri="{FF2B5EF4-FFF2-40B4-BE49-F238E27FC236}">
                  <a16:creationId xmlns:a16="http://schemas.microsoft.com/office/drawing/2014/main" id="{BEFD39E1-EBD5-B86C-22FE-F83531A1A6AD}"/>
                </a:ext>
              </a:extLst>
            </p:cNvPr>
            <p:cNvSpPr/>
            <p:nvPr/>
          </p:nvSpPr>
          <p:spPr>
            <a:xfrm>
              <a:off x="3928186" y="-23056"/>
              <a:ext cx="871134" cy="454264"/>
            </a:xfrm>
            <a:custGeom>
              <a:avLst/>
              <a:gdLst>
                <a:gd name="connsiteX0" fmla="*/ 577467 w 1154935"/>
                <a:gd name="connsiteY0" fmla="*/ 49392 h 602255"/>
                <a:gd name="connsiteX1" fmla="*/ 1154384 w 1154935"/>
                <a:gd name="connsiteY1" fmla="*/ 602255 h 602255"/>
                <a:gd name="connsiteX2" fmla="*/ 1154935 w 1154935"/>
                <a:gd name="connsiteY2" fmla="*/ 577467 h 602255"/>
                <a:gd name="connsiteX3" fmla="*/ 577467 w 1154935"/>
                <a:gd name="connsiteY3" fmla="*/ 0 h 602255"/>
                <a:gd name="connsiteX4" fmla="*/ 0 w 1154935"/>
                <a:gd name="connsiteY4" fmla="*/ 577467 h 602255"/>
                <a:gd name="connsiteX5" fmla="*/ 551 w 1154935"/>
                <a:gd name="connsiteY5" fmla="*/ 602255 h 602255"/>
                <a:gd name="connsiteX6" fmla="*/ 577467 w 1154935"/>
                <a:gd name="connsiteY6" fmla="*/ 49392 h 60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935" h="602255">
                  <a:moveTo>
                    <a:pt x="577467" y="49392"/>
                  </a:moveTo>
                  <a:cubicBezTo>
                    <a:pt x="888143" y="49392"/>
                    <a:pt x="1141347" y="294701"/>
                    <a:pt x="1154384" y="602255"/>
                  </a:cubicBezTo>
                  <a:cubicBezTo>
                    <a:pt x="1154751" y="593993"/>
                    <a:pt x="1154935" y="585730"/>
                    <a:pt x="1154935" y="577467"/>
                  </a:cubicBezTo>
                  <a:cubicBezTo>
                    <a:pt x="1154935" y="258529"/>
                    <a:pt x="896406" y="0"/>
                    <a:pt x="577467" y="0"/>
                  </a:cubicBezTo>
                  <a:cubicBezTo>
                    <a:pt x="258529" y="0"/>
                    <a:pt x="0" y="258529"/>
                    <a:pt x="0" y="577467"/>
                  </a:cubicBezTo>
                  <a:cubicBezTo>
                    <a:pt x="0" y="585730"/>
                    <a:pt x="367" y="593993"/>
                    <a:pt x="551" y="602255"/>
                  </a:cubicBezTo>
                  <a:cubicBezTo>
                    <a:pt x="13404" y="294701"/>
                    <a:pt x="266792" y="49392"/>
                    <a:pt x="577467" y="49392"/>
                  </a:cubicBezTo>
                  <a:close/>
                </a:path>
              </a:pathLst>
            </a:custGeom>
            <a:solidFill>
              <a:srgbClr val="AE8500"/>
            </a:solidFill>
            <a:ln w="18361" cap="flat">
              <a:noFill/>
              <a:prstDash val="solid"/>
              <a:miter/>
            </a:ln>
          </p:spPr>
          <p:txBody>
            <a:bodyPr rtlCol="0" anchor="ctr"/>
            <a:lstStyle/>
            <a:p>
              <a:endParaRPr lang="en-US" sz="1800"/>
            </a:p>
          </p:txBody>
        </p:sp>
        <p:sp>
          <p:nvSpPr>
            <p:cNvPr id="33" name="Freeform: Shape 32">
              <a:extLst>
                <a:ext uri="{FF2B5EF4-FFF2-40B4-BE49-F238E27FC236}">
                  <a16:creationId xmlns:a16="http://schemas.microsoft.com/office/drawing/2014/main" id="{FA135C23-7ED4-105D-DD24-EF98929C6902}"/>
                </a:ext>
              </a:extLst>
            </p:cNvPr>
            <p:cNvSpPr/>
            <p:nvPr/>
          </p:nvSpPr>
          <p:spPr>
            <a:xfrm>
              <a:off x="4868143" y="2166772"/>
              <a:ext cx="298041" cy="528635"/>
            </a:xfrm>
            <a:custGeom>
              <a:avLst/>
              <a:gdLst>
                <a:gd name="connsiteX0" fmla="*/ 0 w 395138"/>
                <a:gd name="connsiteY0" fmla="*/ 0 h 700856"/>
                <a:gd name="connsiteX1" fmla="*/ 395138 w 395138"/>
                <a:gd name="connsiteY1" fmla="*/ 0 h 700856"/>
                <a:gd name="connsiteX2" fmla="*/ 395138 w 395138"/>
                <a:gd name="connsiteY2" fmla="*/ 700856 h 700856"/>
                <a:gd name="connsiteX3" fmla="*/ 0 w 395138"/>
                <a:gd name="connsiteY3" fmla="*/ 700856 h 700856"/>
              </a:gdLst>
              <a:ahLst/>
              <a:cxnLst>
                <a:cxn ang="0">
                  <a:pos x="connsiteX0" y="connsiteY0"/>
                </a:cxn>
                <a:cxn ang="0">
                  <a:pos x="connsiteX1" y="connsiteY1"/>
                </a:cxn>
                <a:cxn ang="0">
                  <a:pos x="connsiteX2" y="connsiteY2"/>
                </a:cxn>
                <a:cxn ang="0">
                  <a:pos x="connsiteX3" y="connsiteY3"/>
                </a:cxn>
              </a:cxnLst>
              <a:rect l="l" t="t" r="r" b="b"/>
              <a:pathLst>
                <a:path w="395138" h="700856">
                  <a:moveTo>
                    <a:pt x="0" y="0"/>
                  </a:moveTo>
                  <a:lnTo>
                    <a:pt x="395138" y="0"/>
                  </a:lnTo>
                  <a:lnTo>
                    <a:pt x="395138" y="700856"/>
                  </a:lnTo>
                  <a:lnTo>
                    <a:pt x="0" y="700856"/>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34" name="Graphic 1049">
              <a:extLst>
                <a:ext uri="{FF2B5EF4-FFF2-40B4-BE49-F238E27FC236}">
                  <a16:creationId xmlns:a16="http://schemas.microsoft.com/office/drawing/2014/main" id="{E92B00C7-CB55-F159-C5DF-E946E2B18357}"/>
                </a:ext>
              </a:extLst>
            </p:cNvPr>
            <p:cNvGrpSpPr/>
            <p:nvPr/>
          </p:nvGrpSpPr>
          <p:grpSpPr>
            <a:xfrm>
              <a:off x="4861218" y="2516472"/>
              <a:ext cx="311890" cy="361333"/>
              <a:chOff x="5338590" y="3817893"/>
              <a:chExt cx="413499" cy="479050"/>
            </a:xfrm>
          </p:grpSpPr>
          <p:sp>
            <p:nvSpPr>
              <p:cNvPr id="274" name="Freeform: Shape 273">
                <a:extLst>
                  <a:ext uri="{FF2B5EF4-FFF2-40B4-BE49-F238E27FC236}">
                    <a16:creationId xmlns:a16="http://schemas.microsoft.com/office/drawing/2014/main" id="{3ABB0084-C143-6183-095C-A425B715D501}"/>
                  </a:ext>
                </a:extLst>
              </p:cNvPr>
              <p:cNvSpPr/>
              <p:nvPr/>
            </p:nvSpPr>
            <p:spPr>
              <a:xfrm>
                <a:off x="5338590" y="3818077"/>
                <a:ext cx="233924" cy="478866"/>
              </a:xfrm>
              <a:custGeom>
                <a:avLst/>
                <a:gdLst>
                  <a:gd name="connsiteX0" fmla="*/ 233925 w 233924"/>
                  <a:gd name="connsiteY0" fmla="*/ 478866 h 478866"/>
                  <a:gd name="connsiteX1" fmla="*/ 179575 w 233924"/>
                  <a:gd name="connsiteY1" fmla="*/ 478866 h 478866"/>
                  <a:gd name="connsiteX2" fmla="*/ 0 w 233924"/>
                  <a:gd name="connsiteY2" fmla="*/ 239433 h 478866"/>
                  <a:gd name="connsiteX3" fmla="*/ 179575 w 233924"/>
                  <a:gd name="connsiteY3" fmla="*/ 0 h 478866"/>
                  <a:gd name="connsiteX4" fmla="*/ 233925 w 233924"/>
                  <a:gd name="connsiteY4" fmla="*/ 0 h 478866"/>
                  <a:gd name="connsiteX5" fmla="*/ 233925 w 233924"/>
                  <a:gd name="connsiteY5" fmla="*/ 478866 h 47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924" h="478866">
                    <a:moveTo>
                      <a:pt x="233925" y="478866"/>
                    </a:moveTo>
                    <a:lnTo>
                      <a:pt x="179575" y="478866"/>
                    </a:lnTo>
                    <a:cubicBezTo>
                      <a:pt x="80423" y="478866"/>
                      <a:pt x="0" y="371635"/>
                      <a:pt x="0" y="239433"/>
                    </a:cubicBezTo>
                    <a:cubicBezTo>
                      <a:pt x="0" y="107231"/>
                      <a:pt x="80423" y="0"/>
                      <a:pt x="179575" y="0"/>
                    </a:cubicBezTo>
                    <a:lnTo>
                      <a:pt x="233925" y="0"/>
                    </a:lnTo>
                    <a:lnTo>
                      <a:pt x="233925" y="478866"/>
                    </a:lnTo>
                    <a:close/>
                  </a:path>
                </a:pathLst>
              </a:custGeom>
              <a:solidFill>
                <a:srgbClr val="CF9E00"/>
              </a:solidFill>
              <a:ln w="18361" cap="flat">
                <a:noFill/>
                <a:prstDash val="solid"/>
                <a:miter/>
              </a:ln>
            </p:spPr>
            <p:txBody>
              <a:bodyPr rtlCol="0" anchor="ctr"/>
              <a:lstStyle/>
              <a:p>
                <a:endParaRPr lang="en-US" sz="1800"/>
              </a:p>
            </p:txBody>
          </p:sp>
          <p:sp>
            <p:nvSpPr>
              <p:cNvPr id="275" name="Freeform: Shape 274">
                <a:extLst>
                  <a:ext uri="{FF2B5EF4-FFF2-40B4-BE49-F238E27FC236}">
                    <a16:creationId xmlns:a16="http://schemas.microsoft.com/office/drawing/2014/main" id="{E2B58F51-1A24-93CB-F889-A53C370E6A91}"/>
                  </a:ext>
                </a:extLst>
              </p:cNvPr>
              <p:cNvSpPr/>
              <p:nvPr/>
            </p:nvSpPr>
            <p:spPr>
              <a:xfrm>
                <a:off x="5373109" y="3817893"/>
                <a:ext cx="199405" cy="98050"/>
              </a:xfrm>
              <a:custGeom>
                <a:avLst/>
                <a:gdLst>
                  <a:gd name="connsiteX0" fmla="*/ 184 w 199405"/>
                  <a:gd name="connsiteY0" fmla="*/ 98050 h 98050"/>
                  <a:gd name="connsiteX1" fmla="*/ 145055 w 199405"/>
                  <a:gd name="connsiteY1" fmla="*/ 0 h 98050"/>
                  <a:gd name="connsiteX2" fmla="*/ 199405 w 199405"/>
                  <a:gd name="connsiteY2" fmla="*/ 0 h 98050"/>
                  <a:gd name="connsiteX3" fmla="*/ 199405 w 199405"/>
                  <a:gd name="connsiteY3" fmla="*/ 98050 h 98050"/>
                  <a:gd name="connsiteX4" fmla="*/ 0 w 199405"/>
                  <a:gd name="connsiteY4" fmla="*/ 98050 h 9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405" h="98050">
                    <a:moveTo>
                      <a:pt x="184" y="98050"/>
                    </a:moveTo>
                    <a:cubicBezTo>
                      <a:pt x="32867" y="38559"/>
                      <a:pt x="85564" y="0"/>
                      <a:pt x="145055" y="0"/>
                    </a:cubicBezTo>
                    <a:lnTo>
                      <a:pt x="199405" y="0"/>
                    </a:lnTo>
                    <a:lnTo>
                      <a:pt x="199405" y="98050"/>
                    </a:lnTo>
                    <a:lnTo>
                      <a:pt x="0" y="98050"/>
                    </a:lnTo>
                    <a:close/>
                  </a:path>
                </a:pathLst>
              </a:custGeom>
              <a:solidFill>
                <a:srgbClr val="CF9E00"/>
              </a:solidFill>
              <a:ln w="18361" cap="flat">
                <a:noFill/>
                <a:prstDash val="solid"/>
                <a:miter/>
              </a:ln>
            </p:spPr>
            <p:txBody>
              <a:bodyPr rtlCol="0" anchor="ctr"/>
              <a:lstStyle/>
              <a:p>
                <a:endParaRPr lang="en-US" sz="1800"/>
              </a:p>
            </p:txBody>
          </p:sp>
          <p:sp>
            <p:nvSpPr>
              <p:cNvPr id="276" name="Freeform: Shape 275">
                <a:extLst>
                  <a:ext uri="{FF2B5EF4-FFF2-40B4-BE49-F238E27FC236}">
                    <a16:creationId xmlns:a16="http://schemas.microsoft.com/office/drawing/2014/main" id="{43B67BFB-7309-344D-0DAC-FE6E63F6C6B1}"/>
                  </a:ext>
                </a:extLst>
              </p:cNvPr>
              <p:cNvSpPr/>
              <p:nvPr/>
            </p:nvSpPr>
            <p:spPr>
              <a:xfrm>
                <a:off x="5339692" y="3915944"/>
                <a:ext cx="233006" cy="114208"/>
              </a:xfrm>
              <a:custGeom>
                <a:avLst/>
                <a:gdLst>
                  <a:gd name="connsiteX0" fmla="*/ 0 w 233006"/>
                  <a:gd name="connsiteY0" fmla="*/ 114208 h 114208"/>
                  <a:gd name="connsiteX1" fmla="*/ 33602 w 233006"/>
                  <a:gd name="connsiteY1" fmla="*/ 0 h 114208"/>
                  <a:gd name="connsiteX2" fmla="*/ 233007 w 233006"/>
                  <a:gd name="connsiteY2" fmla="*/ 0 h 114208"/>
                  <a:gd name="connsiteX3" fmla="*/ 233007 w 233006"/>
                  <a:gd name="connsiteY3" fmla="*/ 114208 h 114208"/>
                  <a:gd name="connsiteX4" fmla="*/ 184 w 233006"/>
                  <a:gd name="connsiteY4" fmla="*/ 114208 h 114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06" h="114208">
                    <a:moveTo>
                      <a:pt x="0" y="114208"/>
                    </a:moveTo>
                    <a:cubicBezTo>
                      <a:pt x="3673" y="71793"/>
                      <a:pt x="15424" y="32683"/>
                      <a:pt x="33602" y="0"/>
                    </a:cubicBezTo>
                    <a:lnTo>
                      <a:pt x="233007" y="0"/>
                    </a:lnTo>
                    <a:lnTo>
                      <a:pt x="233007" y="114208"/>
                    </a:lnTo>
                    <a:lnTo>
                      <a:pt x="184" y="114208"/>
                    </a:lnTo>
                    <a:close/>
                  </a:path>
                </a:pathLst>
              </a:custGeom>
              <a:solidFill>
                <a:srgbClr val="E3B726"/>
              </a:solidFill>
              <a:ln w="18361" cap="flat">
                <a:noFill/>
                <a:prstDash val="solid"/>
                <a:miter/>
              </a:ln>
            </p:spPr>
            <p:txBody>
              <a:bodyPr rtlCol="0" anchor="ctr"/>
              <a:lstStyle/>
              <a:p>
                <a:endParaRPr lang="en-US" sz="1800"/>
              </a:p>
            </p:txBody>
          </p:sp>
          <p:grpSp>
            <p:nvGrpSpPr>
              <p:cNvPr id="277" name="Graphic 1049">
                <a:extLst>
                  <a:ext uri="{FF2B5EF4-FFF2-40B4-BE49-F238E27FC236}">
                    <a16:creationId xmlns:a16="http://schemas.microsoft.com/office/drawing/2014/main" id="{19B789A8-79B4-4D39-9E45-359914C18A1B}"/>
                  </a:ext>
                </a:extLst>
              </p:cNvPr>
              <p:cNvGrpSpPr/>
              <p:nvPr/>
            </p:nvGrpSpPr>
            <p:grpSpPr>
              <a:xfrm>
                <a:off x="5392940" y="3817893"/>
                <a:ext cx="359149" cy="478866"/>
                <a:chOff x="5392940" y="3817893"/>
                <a:chExt cx="359149" cy="478866"/>
              </a:xfrm>
            </p:grpSpPr>
            <p:sp>
              <p:nvSpPr>
                <p:cNvPr id="278" name="Freeform: Shape 277">
                  <a:extLst>
                    <a:ext uri="{FF2B5EF4-FFF2-40B4-BE49-F238E27FC236}">
                      <a16:creationId xmlns:a16="http://schemas.microsoft.com/office/drawing/2014/main" id="{4F8D4BBC-40A2-685A-FB13-760F7706495A}"/>
                    </a:ext>
                  </a:extLst>
                </p:cNvPr>
                <p:cNvSpPr/>
                <p:nvPr/>
              </p:nvSpPr>
              <p:spPr>
                <a:xfrm>
                  <a:off x="5392940" y="3817893"/>
                  <a:ext cx="359149" cy="478866"/>
                </a:xfrm>
                <a:custGeom>
                  <a:avLst/>
                  <a:gdLst>
                    <a:gd name="connsiteX0" fmla="*/ 0 w 359149"/>
                    <a:gd name="connsiteY0" fmla="*/ 239433 h 478866"/>
                    <a:gd name="connsiteX1" fmla="*/ 179575 w 359149"/>
                    <a:gd name="connsiteY1" fmla="*/ 0 h 478866"/>
                    <a:gd name="connsiteX2" fmla="*/ 359150 w 359149"/>
                    <a:gd name="connsiteY2" fmla="*/ 239433 h 478866"/>
                    <a:gd name="connsiteX3" fmla="*/ 179575 w 359149"/>
                    <a:gd name="connsiteY3" fmla="*/ 478866 h 478866"/>
                    <a:gd name="connsiteX4" fmla="*/ 0 w 359149"/>
                    <a:gd name="connsiteY4" fmla="*/ 239433 h 47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49" h="478866">
                      <a:moveTo>
                        <a:pt x="0" y="239433"/>
                      </a:moveTo>
                      <a:cubicBezTo>
                        <a:pt x="0" y="107231"/>
                        <a:pt x="80423" y="0"/>
                        <a:pt x="179575" y="0"/>
                      </a:cubicBezTo>
                      <a:cubicBezTo>
                        <a:pt x="278727" y="0"/>
                        <a:pt x="359150" y="107231"/>
                        <a:pt x="359150" y="239433"/>
                      </a:cubicBezTo>
                      <a:cubicBezTo>
                        <a:pt x="359150" y="371636"/>
                        <a:pt x="278727" y="478866"/>
                        <a:pt x="179575" y="478866"/>
                      </a:cubicBezTo>
                      <a:cubicBezTo>
                        <a:pt x="80423" y="478866"/>
                        <a:pt x="0" y="371636"/>
                        <a:pt x="0" y="239433"/>
                      </a:cubicBezTo>
                      <a:close/>
                    </a:path>
                  </a:pathLst>
                </a:custGeom>
                <a:solidFill>
                  <a:srgbClr val="FFD345"/>
                </a:solidFill>
                <a:ln w="18361" cap="flat">
                  <a:noFill/>
                  <a:prstDash val="solid"/>
                  <a:miter/>
                </a:ln>
              </p:spPr>
              <p:txBody>
                <a:bodyPr rtlCol="0" anchor="ctr"/>
                <a:lstStyle/>
                <a:p>
                  <a:endParaRPr lang="en-US" sz="1800"/>
                </a:p>
              </p:txBody>
            </p:sp>
            <p:grpSp>
              <p:nvGrpSpPr>
                <p:cNvPr id="279" name="Graphic 1049">
                  <a:extLst>
                    <a:ext uri="{FF2B5EF4-FFF2-40B4-BE49-F238E27FC236}">
                      <a16:creationId xmlns:a16="http://schemas.microsoft.com/office/drawing/2014/main" id="{73934422-7DBB-EC43-932B-3AC17085BCCE}"/>
                    </a:ext>
                  </a:extLst>
                </p:cNvPr>
                <p:cNvGrpSpPr/>
                <p:nvPr/>
              </p:nvGrpSpPr>
              <p:grpSpPr>
                <a:xfrm>
                  <a:off x="5445086" y="3887667"/>
                  <a:ext cx="255040" cy="339319"/>
                  <a:chOff x="5445086" y="3887667"/>
                  <a:chExt cx="255040" cy="339319"/>
                </a:xfrm>
              </p:grpSpPr>
              <p:sp>
                <p:nvSpPr>
                  <p:cNvPr id="285" name="Freeform: Shape 284">
                    <a:extLst>
                      <a:ext uri="{FF2B5EF4-FFF2-40B4-BE49-F238E27FC236}">
                        <a16:creationId xmlns:a16="http://schemas.microsoft.com/office/drawing/2014/main" id="{CC409E63-C38B-5BB2-8356-94EB03232F39}"/>
                      </a:ext>
                    </a:extLst>
                  </p:cNvPr>
                  <p:cNvSpPr/>
                  <p:nvPr/>
                </p:nvSpPr>
                <p:spPr>
                  <a:xfrm>
                    <a:off x="5445086" y="3887667"/>
                    <a:ext cx="254489" cy="339319"/>
                  </a:xfrm>
                  <a:custGeom>
                    <a:avLst/>
                    <a:gdLst>
                      <a:gd name="connsiteX0" fmla="*/ 0 w 254489"/>
                      <a:gd name="connsiteY0" fmla="*/ 169660 h 339319"/>
                      <a:gd name="connsiteX1" fmla="*/ 127245 w 254489"/>
                      <a:gd name="connsiteY1" fmla="*/ 0 h 339319"/>
                      <a:gd name="connsiteX2" fmla="*/ 254490 w 254489"/>
                      <a:gd name="connsiteY2" fmla="*/ 169660 h 339319"/>
                      <a:gd name="connsiteX3" fmla="*/ 127245 w 254489"/>
                      <a:gd name="connsiteY3" fmla="*/ 339320 h 339319"/>
                      <a:gd name="connsiteX4" fmla="*/ 0 w 254489"/>
                      <a:gd name="connsiteY4" fmla="*/ 169660 h 339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89" h="339319">
                        <a:moveTo>
                          <a:pt x="0" y="169660"/>
                        </a:moveTo>
                        <a:cubicBezTo>
                          <a:pt x="0" y="76016"/>
                          <a:pt x="56921" y="0"/>
                          <a:pt x="127245" y="0"/>
                        </a:cubicBezTo>
                        <a:cubicBezTo>
                          <a:pt x="197569" y="0"/>
                          <a:pt x="254490" y="76016"/>
                          <a:pt x="254490" y="169660"/>
                        </a:cubicBezTo>
                        <a:cubicBezTo>
                          <a:pt x="254490" y="263303"/>
                          <a:pt x="197569" y="339320"/>
                          <a:pt x="127245" y="339320"/>
                        </a:cubicBezTo>
                        <a:cubicBezTo>
                          <a:pt x="56921" y="339320"/>
                          <a:pt x="0" y="263303"/>
                          <a:pt x="0" y="169660"/>
                        </a:cubicBezTo>
                        <a:close/>
                      </a:path>
                    </a:pathLst>
                  </a:custGeom>
                  <a:solidFill>
                    <a:srgbClr val="E1B21B"/>
                  </a:solidFill>
                  <a:ln w="18361"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6033378C-DC47-ADD1-97AD-07D71E26DCD6}"/>
                      </a:ext>
                    </a:extLst>
                  </p:cNvPr>
                  <p:cNvSpPr/>
                  <p:nvPr/>
                </p:nvSpPr>
                <p:spPr>
                  <a:xfrm>
                    <a:off x="5445637" y="3887667"/>
                    <a:ext cx="254489" cy="339319"/>
                  </a:xfrm>
                  <a:custGeom>
                    <a:avLst/>
                    <a:gdLst>
                      <a:gd name="connsiteX0" fmla="*/ 0 w 254489"/>
                      <a:gd name="connsiteY0" fmla="*/ 169660 h 339319"/>
                      <a:gd name="connsiteX1" fmla="*/ 127245 w 254489"/>
                      <a:gd name="connsiteY1" fmla="*/ 0 h 339319"/>
                      <a:gd name="connsiteX2" fmla="*/ 254490 w 254489"/>
                      <a:gd name="connsiteY2" fmla="*/ 169660 h 339319"/>
                      <a:gd name="connsiteX3" fmla="*/ 127245 w 254489"/>
                      <a:gd name="connsiteY3" fmla="*/ 339320 h 339319"/>
                      <a:gd name="connsiteX4" fmla="*/ 0 w 254489"/>
                      <a:gd name="connsiteY4" fmla="*/ 169660 h 339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89" h="339319">
                        <a:moveTo>
                          <a:pt x="0" y="169660"/>
                        </a:moveTo>
                        <a:cubicBezTo>
                          <a:pt x="0" y="76016"/>
                          <a:pt x="56921" y="0"/>
                          <a:pt x="127245" y="0"/>
                        </a:cubicBezTo>
                        <a:cubicBezTo>
                          <a:pt x="197569" y="0"/>
                          <a:pt x="254490" y="76016"/>
                          <a:pt x="254490" y="169660"/>
                        </a:cubicBezTo>
                        <a:cubicBezTo>
                          <a:pt x="254490" y="263303"/>
                          <a:pt x="197569" y="339320"/>
                          <a:pt x="127245" y="339320"/>
                        </a:cubicBezTo>
                        <a:cubicBezTo>
                          <a:pt x="56921" y="339320"/>
                          <a:pt x="0" y="263303"/>
                          <a:pt x="0" y="169660"/>
                        </a:cubicBezTo>
                        <a:close/>
                      </a:path>
                    </a:pathLst>
                  </a:custGeom>
                  <a:solidFill>
                    <a:srgbClr val="E1AC00"/>
                  </a:solidFill>
                  <a:ln w="18361" cap="flat">
                    <a:noFill/>
                    <a:prstDash val="solid"/>
                    <a:miter/>
                  </a:ln>
                </p:spPr>
                <p:txBody>
                  <a:bodyPr rtlCol="0" anchor="ctr"/>
                  <a:lstStyle/>
                  <a:p>
                    <a:endParaRPr lang="en-US" sz="1800"/>
                  </a:p>
                </p:txBody>
              </p:sp>
            </p:grpSp>
            <p:grpSp>
              <p:nvGrpSpPr>
                <p:cNvPr id="280" name="Graphic 1049">
                  <a:extLst>
                    <a:ext uri="{FF2B5EF4-FFF2-40B4-BE49-F238E27FC236}">
                      <a16:creationId xmlns:a16="http://schemas.microsoft.com/office/drawing/2014/main" id="{E23D757C-BFE2-4D2F-4F0F-090295ED651D}"/>
                    </a:ext>
                  </a:extLst>
                </p:cNvPr>
                <p:cNvGrpSpPr/>
                <p:nvPr/>
              </p:nvGrpSpPr>
              <p:grpSpPr>
                <a:xfrm>
                  <a:off x="5437007" y="3828910"/>
                  <a:ext cx="55084" cy="73445"/>
                  <a:chOff x="5437007" y="3828910"/>
                  <a:chExt cx="55084" cy="73445"/>
                </a:xfrm>
                <a:solidFill>
                  <a:srgbClr val="FFFFFF"/>
                </a:solidFill>
              </p:grpSpPr>
              <p:sp>
                <p:nvSpPr>
                  <p:cNvPr id="283" name="Freeform: Shape 282">
                    <a:extLst>
                      <a:ext uri="{FF2B5EF4-FFF2-40B4-BE49-F238E27FC236}">
                        <a16:creationId xmlns:a16="http://schemas.microsoft.com/office/drawing/2014/main" id="{29DD1711-9D5A-F517-00DC-C0B1DC84D550}"/>
                      </a:ext>
                    </a:extLst>
                  </p:cNvPr>
                  <p:cNvSpPr/>
                  <p:nvPr/>
                </p:nvSpPr>
                <p:spPr>
                  <a:xfrm>
                    <a:off x="5437007" y="3859941"/>
                    <a:ext cx="55084" cy="11384"/>
                  </a:xfrm>
                  <a:custGeom>
                    <a:avLst/>
                    <a:gdLst>
                      <a:gd name="connsiteX0" fmla="*/ 55084 w 55084"/>
                      <a:gd name="connsiteY0" fmla="*/ 5692 h 11384"/>
                      <a:gd name="connsiteX1" fmla="*/ 27542 w 55084"/>
                      <a:gd name="connsiteY1" fmla="*/ 11384 h 11384"/>
                      <a:gd name="connsiteX2" fmla="*/ 0 w 55084"/>
                      <a:gd name="connsiteY2" fmla="*/ 5692 h 11384"/>
                      <a:gd name="connsiteX3" fmla="*/ 27542 w 55084"/>
                      <a:gd name="connsiteY3" fmla="*/ 0 h 11384"/>
                      <a:gd name="connsiteX4" fmla="*/ 55084 w 55084"/>
                      <a:gd name="connsiteY4" fmla="*/ 5692 h 11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4" h="11384">
                        <a:moveTo>
                          <a:pt x="55084" y="5692"/>
                        </a:moveTo>
                        <a:cubicBezTo>
                          <a:pt x="55084" y="5692"/>
                          <a:pt x="42782" y="11384"/>
                          <a:pt x="27542" y="11384"/>
                        </a:cubicBezTo>
                        <a:cubicBezTo>
                          <a:pt x="12302" y="11384"/>
                          <a:pt x="0" y="5692"/>
                          <a:pt x="0" y="5692"/>
                        </a:cubicBezTo>
                        <a:cubicBezTo>
                          <a:pt x="0" y="5692"/>
                          <a:pt x="12302" y="0"/>
                          <a:pt x="27542" y="0"/>
                        </a:cubicBezTo>
                        <a:cubicBezTo>
                          <a:pt x="42782" y="0"/>
                          <a:pt x="55084" y="5692"/>
                          <a:pt x="55084" y="5692"/>
                        </a:cubicBezTo>
                        <a:close/>
                      </a:path>
                    </a:pathLst>
                  </a:custGeom>
                  <a:solidFill>
                    <a:srgbClr val="FFFFFF"/>
                  </a:solidFill>
                  <a:ln w="18361"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A06D3540-D298-CBE5-07F4-761626E0322F}"/>
                      </a:ext>
                    </a:extLst>
                  </p:cNvPr>
                  <p:cNvSpPr/>
                  <p:nvPr/>
                </p:nvSpPr>
                <p:spPr>
                  <a:xfrm>
                    <a:off x="5460326" y="3828910"/>
                    <a:ext cx="8446" cy="73445"/>
                  </a:xfrm>
                  <a:custGeom>
                    <a:avLst/>
                    <a:gdLst>
                      <a:gd name="connsiteX0" fmla="*/ 4223 w 8446"/>
                      <a:gd name="connsiteY0" fmla="*/ 0 h 73445"/>
                      <a:gd name="connsiteX1" fmla="*/ 8446 w 8446"/>
                      <a:gd name="connsiteY1" fmla="*/ 36723 h 73445"/>
                      <a:gd name="connsiteX2" fmla="*/ 4223 w 8446"/>
                      <a:gd name="connsiteY2" fmla="*/ 73446 h 73445"/>
                      <a:gd name="connsiteX3" fmla="*/ 0 w 8446"/>
                      <a:gd name="connsiteY3" fmla="*/ 36723 h 73445"/>
                      <a:gd name="connsiteX4" fmla="*/ 4223 w 8446"/>
                      <a:gd name="connsiteY4" fmla="*/ 0 h 7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6" h="73445">
                        <a:moveTo>
                          <a:pt x="4223" y="0"/>
                        </a:moveTo>
                        <a:cubicBezTo>
                          <a:pt x="4223" y="0"/>
                          <a:pt x="8446" y="16525"/>
                          <a:pt x="8446" y="36723"/>
                        </a:cubicBezTo>
                        <a:cubicBezTo>
                          <a:pt x="8446" y="56921"/>
                          <a:pt x="4223" y="73446"/>
                          <a:pt x="4223" y="73446"/>
                        </a:cubicBezTo>
                        <a:cubicBezTo>
                          <a:pt x="4223" y="73446"/>
                          <a:pt x="0" y="56921"/>
                          <a:pt x="0" y="36723"/>
                        </a:cubicBezTo>
                        <a:cubicBezTo>
                          <a:pt x="0" y="16525"/>
                          <a:pt x="4223" y="0"/>
                          <a:pt x="4223" y="0"/>
                        </a:cubicBezTo>
                        <a:close/>
                      </a:path>
                    </a:pathLst>
                  </a:custGeom>
                  <a:solidFill>
                    <a:srgbClr val="FFFFFF"/>
                  </a:solidFill>
                  <a:ln w="18361" cap="flat">
                    <a:noFill/>
                    <a:prstDash val="solid"/>
                    <a:miter/>
                  </a:ln>
                </p:spPr>
                <p:txBody>
                  <a:bodyPr rtlCol="0" anchor="ctr"/>
                  <a:lstStyle/>
                  <a:p>
                    <a:endParaRPr lang="en-US" sz="1800"/>
                  </a:p>
                </p:txBody>
              </p:sp>
            </p:grpSp>
            <p:sp>
              <p:nvSpPr>
                <p:cNvPr id="281" name="Freeform: Shape 280">
                  <a:extLst>
                    <a:ext uri="{FF2B5EF4-FFF2-40B4-BE49-F238E27FC236}">
                      <a16:creationId xmlns:a16="http://schemas.microsoft.com/office/drawing/2014/main" id="{1E8C97CE-EFA6-F527-F3D0-C3BF88F5F17C}"/>
                    </a:ext>
                  </a:extLst>
                </p:cNvPr>
                <p:cNvSpPr/>
                <p:nvPr/>
              </p:nvSpPr>
              <p:spPr>
                <a:xfrm>
                  <a:off x="5497967" y="3947892"/>
                  <a:ext cx="149278" cy="246043"/>
                </a:xfrm>
                <a:custGeom>
                  <a:avLst/>
                  <a:gdLst>
                    <a:gd name="connsiteX0" fmla="*/ 93093 w 149278"/>
                    <a:gd name="connsiteY0" fmla="*/ 32316 h 246043"/>
                    <a:gd name="connsiteX1" fmla="*/ 137160 w 149278"/>
                    <a:gd name="connsiteY1" fmla="*/ 32316 h 246043"/>
                    <a:gd name="connsiteX2" fmla="*/ 149279 w 149278"/>
                    <a:gd name="connsiteY2" fmla="*/ 7161 h 246043"/>
                    <a:gd name="connsiteX3" fmla="*/ 149279 w 149278"/>
                    <a:gd name="connsiteY3" fmla="*/ 0 h 246043"/>
                    <a:gd name="connsiteX4" fmla="*/ 9548 w 149278"/>
                    <a:gd name="connsiteY4" fmla="*/ 25155 h 246043"/>
                    <a:gd name="connsiteX5" fmla="*/ 9548 w 149278"/>
                    <a:gd name="connsiteY5" fmla="*/ 32500 h 246043"/>
                    <a:gd name="connsiteX6" fmla="*/ 56921 w 149278"/>
                    <a:gd name="connsiteY6" fmla="*/ 32500 h 246043"/>
                    <a:gd name="connsiteX7" fmla="*/ 80423 w 149278"/>
                    <a:gd name="connsiteY7" fmla="*/ 57655 h 246043"/>
                    <a:gd name="connsiteX8" fmla="*/ 21666 w 149278"/>
                    <a:gd name="connsiteY8" fmla="*/ 57655 h 246043"/>
                    <a:gd name="connsiteX9" fmla="*/ 9548 w 149278"/>
                    <a:gd name="connsiteY9" fmla="*/ 75649 h 246043"/>
                    <a:gd name="connsiteX10" fmla="*/ 9548 w 149278"/>
                    <a:gd name="connsiteY10" fmla="*/ 82994 h 246043"/>
                    <a:gd name="connsiteX11" fmla="*/ 84830 w 149278"/>
                    <a:gd name="connsiteY11" fmla="*/ 82994 h 246043"/>
                    <a:gd name="connsiteX12" fmla="*/ 0 w 149278"/>
                    <a:gd name="connsiteY12" fmla="*/ 129081 h 246043"/>
                    <a:gd name="connsiteX13" fmla="*/ 0 w 149278"/>
                    <a:gd name="connsiteY13" fmla="*/ 136426 h 246043"/>
                    <a:gd name="connsiteX14" fmla="*/ 88502 w 149278"/>
                    <a:gd name="connsiteY14" fmla="*/ 246043 h 246043"/>
                    <a:gd name="connsiteX15" fmla="*/ 123940 w 149278"/>
                    <a:gd name="connsiteY15" fmla="*/ 246043 h 246043"/>
                    <a:gd name="connsiteX16" fmla="*/ 123940 w 149278"/>
                    <a:gd name="connsiteY16" fmla="*/ 238699 h 246043"/>
                    <a:gd name="connsiteX17" fmla="*/ 46822 w 149278"/>
                    <a:gd name="connsiteY17" fmla="*/ 150564 h 246043"/>
                    <a:gd name="connsiteX18" fmla="*/ 113657 w 149278"/>
                    <a:gd name="connsiteY18" fmla="*/ 83177 h 246043"/>
                    <a:gd name="connsiteX19" fmla="*/ 137160 w 149278"/>
                    <a:gd name="connsiteY19" fmla="*/ 83177 h 246043"/>
                    <a:gd name="connsiteX20" fmla="*/ 149279 w 149278"/>
                    <a:gd name="connsiteY20" fmla="*/ 58022 h 246043"/>
                    <a:gd name="connsiteX21" fmla="*/ 149279 w 149278"/>
                    <a:gd name="connsiteY21" fmla="*/ 50678 h 246043"/>
                    <a:gd name="connsiteX22" fmla="*/ 109985 w 149278"/>
                    <a:gd name="connsiteY22" fmla="*/ 58022 h 246043"/>
                    <a:gd name="connsiteX23" fmla="*/ 93093 w 149278"/>
                    <a:gd name="connsiteY23" fmla="*/ 32867 h 24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278" h="246043">
                      <a:moveTo>
                        <a:pt x="93093" y="32316"/>
                      </a:moveTo>
                      <a:lnTo>
                        <a:pt x="137160" y="32316"/>
                      </a:lnTo>
                      <a:lnTo>
                        <a:pt x="149279" y="7161"/>
                      </a:lnTo>
                      <a:lnTo>
                        <a:pt x="149279" y="0"/>
                      </a:lnTo>
                      <a:lnTo>
                        <a:pt x="9548" y="25155"/>
                      </a:lnTo>
                      <a:lnTo>
                        <a:pt x="9548" y="32500"/>
                      </a:lnTo>
                      <a:lnTo>
                        <a:pt x="56921" y="32500"/>
                      </a:lnTo>
                      <a:cubicBezTo>
                        <a:pt x="67387" y="39293"/>
                        <a:pt x="75466" y="47923"/>
                        <a:pt x="80423" y="57655"/>
                      </a:cubicBezTo>
                      <a:lnTo>
                        <a:pt x="21666" y="57655"/>
                      </a:lnTo>
                      <a:lnTo>
                        <a:pt x="9548" y="75649"/>
                      </a:lnTo>
                      <a:lnTo>
                        <a:pt x="9548" y="82994"/>
                      </a:lnTo>
                      <a:lnTo>
                        <a:pt x="84830" y="82994"/>
                      </a:lnTo>
                      <a:cubicBezTo>
                        <a:pt x="81158" y="110903"/>
                        <a:pt x="45537" y="124674"/>
                        <a:pt x="0" y="129081"/>
                      </a:cubicBezTo>
                      <a:lnTo>
                        <a:pt x="0" y="136426"/>
                      </a:lnTo>
                      <a:lnTo>
                        <a:pt x="88502" y="246043"/>
                      </a:lnTo>
                      <a:lnTo>
                        <a:pt x="123940" y="246043"/>
                      </a:lnTo>
                      <a:lnTo>
                        <a:pt x="123940" y="238699"/>
                      </a:lnTo>
                      <a:lnTo>
                        <a:pt x="46822" y="150564"/>
                      </a:lnTo>
                      <a:cubicBezTo>
                        <a:pt x="84463" y="138629"/>
                        <a:pt x="110903" y="113107"/>
                        <a:pt x="113657" y="83177"/>
                      </a:cubicBezTo>
                      <a:lnTo>
                        <a:pt x="137160" y="83177"/>
                      </a:lnTo>
                      <a:lnTo>
                        <a:pt x="149279" y="58022"/>
                      </a:lnTo>
                      <a:lnTo>
                        <a:pt x="149279" y="50678"/>
                      </a:lnTo>
                      <a:lnTo>
                        <a:pt x="109985" y="58022"/>
                      </a:lnTo>
                      <a:cubicBezTo>
                        <a:pt x="106497" y="48841"/>
                        <a:pt x="100621" y="40395"/>
                        <a:pt x="93093" y="32867"/>
                      </a:cubicBezTo>
                      <a:close/>
                    </a:path>
                  </a:pathLst>
                </a:custGeom>
                <a:solidFill>
                  <a:srgbClr val="AE8500"/>
                </a:solidFill>
                <a:ln w="18361"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E9BC6689-309C-195F-2A13-36ED6EC5746D}"/>
                    </a:ext>
                  </a:extLst>
                </p:cNvPr>
                <p:cNvSpPr/>
                <p:nvPr/>
              </p:nvSpPr>
              <p:spPr>
                <a:xfrm>
                  <a:off x="5497967" y="3947709"/>
                  <a:ext cx="149278" cy="238331"/>
                </a:xfrm>
                <a:custGeom>
                  <a:avLst/>
                  <a:gdLst>
                    <a:gd name="connsiteX0" fmla="*/ 93093 w 149278"/>
                    <a:gd name="connsiteY0" fmla="*/ 25155 h 238331"/>
                    <a:gd name="connsiteX1" fmla="*/ 137160 w 149278"/>
                    <a:gd name="connsiteY1" fmla="*/ 25155 h 238331"/>
                    <a:gd name="connsiteX2" fmla="*/ 149279 w 149278"/>
                    <a:gd name="connsiteY2" fmla="*/ 0 h 238331"/>
                    <a:gd name="connsiteX3" fmla="*/ 21666 w 149278"/>
                    <a:gd name="connsiteY3" fmla="*/ 0 h 238331"/>
                    <a:gd name="connsiteX4" fmla="*/ 9548 w 149278"/>
                    <a:gd name="connsiteY4" fmla="*/ 25155 h 238331"/>
                    <a:gd name="connsiteX5" fmla="*/ 56921 w 149278"/>
                    <a:gd name="connsiteY5" fmla="*/ 25155 h 238331"/>
                    <a:gd name="connsiteX6" fmla="*/ 80423 w 149278"/>
                    <a:gd name="connsiteY6" fmla="*/ 50310 h 238331"/>
                    <a:gd name="connsiteX7" fmla="*/ 21666 w 149278"/>
                    <a:gd name="connsiteY7" fmla="*/ 50310 h 238331"/>
                    <a:gd name="connsiteX8" fmla="*/ 9548 w 149278"/>
                    <a:gd name="connsiteY8" fmla="*/ 75466 h 238331"/>
                    <a:gd name="connsiteX9" fmla="*/ 84830 w 149278"/>
                    <a:gd name="connsiteY9" fmla="*/ 75466 h 238331"/>
                    <a:gd name="connsiteX10" fmla="*/ 368 w 149278"/>
                    <a:gd name="connsiteY10" fmla="*/ 128714 h 238331"/>
                    <a:gd name="connsiteX11" fmla="*/ 368 w 149278"/>
                    <a:gd name="connsiteY11" fmla="*/ 128714 h 238331"/>
                    <a:gd name="connsiteX12" fmla="*/ 0 w 149278"/>
                    <a:gd name="connsiteY12" fmla="*/ 128714 h 238331"/>
                    <a:gd name="connsiteX13" fmla="*/ 88502 w 149278"/>
                    <a:gd name="connsiteY13" fmla="*/ 238331 h 238331"/>
                    <a:gd name="connsiteX14" fmla="*/ 123940 w 149278"/>
                    <a:gd name="connsiteY14" fmla="*/ 238331 h 238331"/>
                    <a:gd name="connsiteX15" fmla="*/ 46822 w 149278"/>
                    <a:gd name="connsiteY15" fmla="*/ 142852 h 238331"/>
                    <a:gd name="connsiteX16" fmla="*/ 113657 w 149278"/>
                    <a:gd name="connsiteY16" fmla="*/ 75466 h 238331"/>
                    <a:gd name="connsiteX17" fmla="*/ 137160 w 149278"/>
                    <a:gd name="connsiteY17" fmla="*/ 75466 h 238331"/>
                    <a:gd name="connsiteX18" fmla="*/ 149279 w 149278"/>
                    <a:gd name="connsiteY18" fmla="*/ 50310 h 238331"/>
                    <a:gd name="connsiteX19" fmla="*/ 109985 w 149278"/>
                    <a:gd name="connsiteY19" fmla="*/ 50310 h 238331"/>
                    <a:gd name="connsiteX20" fmla="*/ 93093 w 149278"/>
                    <a:gd name="connsiteY20" fmla="*/ 25155 h 23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9278" h="238331">
                      <a:moveTo>
                        <a:pt x="93093" y="25155"/>
                      </a:moveTo>
                      <a:lnTo>
                        <a:pt x="137160" y="25155"/>
                      </a:lnTo>
                      <a:lnTo>
                        <a:pt x="149279" y="0"/>
                      </a:lnTo>
                      <a:lnTo>
                        <a:pt x="21666" y="0"/>
                      </a:lnTo>
                      <a:lnTo>
                        <a:pt x="9548" y="25155"/>
                      </a:lnTo>
                      <a:lnTo>
                        <a:pt x="56921" y="25155"/>
                      </a:lnTo>
                      <a:cubicBezTo>
                        <a:pt x="67387" y="31949"/>
                        <a:pt x="75466" y="40579"/>
                        <a:pt x="80423" y="50310"/>
                      </a:cubicBezTo>
                      <a:lnTo>
                        <a:pt x="21666" y="50310"/>
                      </a:lnTo>
                      <a:lnTo>
                        <a:pt x="9548" y="75466"/>
                      </a:lnTo>
                      <a:lnTo>
                        <a:pt x="84830" y="75466"/>
                      </a:lnTo>
                      <a:cubicBezTo>
                        <a:pt x="81158" y="103375"/>
                        <a:pt x="45904" y="124307"/>
                        <a:pt x="368" y="128714"/>
                      </a:cubicBezTo>
                      <a:cubicBezTo>
                        <a:pt x="368" y="128714"/>
                        <a:pt x="368" y="128714"/>
                        <a:pt x="368" y="128714"/>
                      </a:cubicBezTo>
                      <a:lnTo>
                        <a:pt x="0" y="128714"/>
                      </a:lnTo>
                      <a:lnTo>
                        <a:pt x="88502" y="238331"/>
                      </a:lnTo>
                      <a:lnTo>
                        <a:pt x="123940" y="238331"/>
                      </a:lnTo>
                      <a:lnTo>
                        <a:pt x="46822" y="142852"/>
                      </a:lnTo>
                      <a:cubicBezTo>
                        <a:pt x="84463" y="130733"/>
                        <a:pt x="110903" y="105395"/>
                        <a:pt x="113657" y="75466"/>
                      </a:cubicBezTo>
                      <a:lnTo>
                        <a:pt x="137160" y="75466"/>
                      </a:lnTo>
                      <a:lnTo>
                        <a:pt x="149279" y="50310"/>
                      </a:lnTo>
                      <a:lnTo>
                        <a:pt x="109985" y="50310"/>
                      </a:lnTo>
                      <a:cubicBezTo>
                        <a:pt x="106497" y="41130"/>
                        <a:pt x="100621" y="32683"/>
                        <a:pt x="93093" y="25155"/>
                      </a:cubicBezTo>
                      <a:close/>
                    </a:path>
                  </a:pathLst>
                </a:custGeom>
                <a:solidFill>
                  <a:srgbClr val="FFD345"/>
                </a:solidFill>
                <a:ln w="18361" cap="flat">
                  <a:noFill/>
                  <a:prstDash val="solid"/>
                  <a:miter/>
                </a:ln>
              </p:spPr>
              <p:txBody>
                <a:bodyPr rtlCol="0" anchor="ctr"/>
                <a:lstStyle/>
                <a:p>
                  <a:endParaRPr lang="en-US" sz="1800"/>
                </a:p>
              </p:txBody>
            </p:sp>
          </p:grpSp>
        </p:grpSp>
        <p:sp>
          <p:nvSpPr>
            <p:cNvPr id="35" name="Freeform: Shape 34">
              <a:extLst>
                <a:ext uri="{FF2B5EF4-FFF2-40B4-BE49-F238E27FC236}">
                  <a16:creationId xmlns:a16="http://schemas.microsoft.com/office/drawing/2014/main" id="{9D0E01BA-3A80-0AFA-A7B1-D34BE97BDAE2}"/>
                </a:ext>
              </a:extLst>
            </p:cNvPr>
            <p:cNvSpPr/>
            <p:nvPr/>
          </p:nvSpPr>
          <p:spPr>
            <a:xfrm>
              <a:off x="7544771" y="300502"/>
              <a:ext cx="676410" cy="1199643"/>
            </a:xfrm>
            <a:custGeom>
              <a:avLst/>
              <a:gdLst>
                <a:gd name="connsiteX0" fmla="*/ 0 w 896773"/>
                <a:gd name="connsiteY0" fmla="*/ 0 h 1590467"/>
                <a:gd name="connsiteX1" fmla="*/ 896773 w 896773"/>
                <a:gd name="connsiteY1" fmla="*/ 0 h 1590467"/>
                <a:gd name="connsiteX2" fmla="*/ 896773 w 896773"/>
                <a:gd name="connsiteY2" fmla="*/ 1590468 h 1590467"/>
                <a:gd name="connsiteX3" fmla="*/ 0 w 896773"/>
                <a:gd name="connsiteY3" fmla="*/ 1590468 h 1590467"/>
              </a:gdLst>
              <a:ahLst/>
              <a:cxnLst>
                <a:cxn ang="0">
                  <a:pos x="connsiteX0" y="connsiteY0"/>
                </a:cxn>
                <a:cxn ang="0">
                  <a:pos x="connsiteX1" y="connsiteY1"/>
                </a:cxn>
                <a:cxn ang="0">
                  <a:pos x="connsiteX2" y="connsiteY2"/>
                </a:cxn>
                <a:cxn ang="0">
                  <a:pos x="connsiteX3" y="connsiteY3"/>
                </a:cxn>
              </a:cxnLst>
              <a:rect l="l" t="t" r="r" b="b"/>
              <a:pathLst>
                <a:path w="896773" h="1590467">
                  <a:moveTo>
                    <a:pt x="0" y="0"/>
                  </a:moveTo>
                  <a:lnTo>
                    <a:pt x="896773" y="0"/>
                  </a:lnTo>
                  <a:lnTo>
                    <a:pt x="896773" y="1590468"/>
                  </a:lnTo>
                  <a:lnTo>
                    <a:pt x="0" y="1590468"/>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36" name="Graphic 1049">
              <a:extLst>
                <a:ext uri="{FF2B5EF4-FFF2-40B4-BE49-F238E27FC236}">
                  <a16:creationId xmlns:a16="http://schemas.microsoft.com/office/drawing/2014/main" id="{5D1A723F-9727-C913-73F9-67413F0A420E}"/>
                </a:ext>
              </a:extLst>
            </p:cNvPr>
            <p:cNvGrpSpPr/>
            <p:nvPr/>
          </p:nvGrpSpPr>
          <p:grpSpPr>
            <a:xfrm>
              <a:off x="7529121" y="1093940"/>
              <a:ext cx="708125" cy="820028"/>
              <a:chOff x="7001769" y="1455327"/>
              <a:chExt cx="938820" cy="1087180"/>
            </a:xfrm>
          </p:grpSpPr>
          <p:sp>
            <p:nvSpPr>
              <p:cNvPr id="261" name="Freeform: Shape 260">
                <a:extLst>
                  <a:ext uri="{FF2B5EF4-FFF2-40B4-BE49-F238E27FC236}">
                    <a16:creationId xmlns:a16="http://schemas.microsoft.com/office/drawing/2014/main" id="{7DDFC64F-293C-F7D9-AA5E-2160E97E8235}"/>
                  </a:ext>
                </a:extLst>
              </p:cNvPr>
              <p:cNvSpPr/>
              <p:nvPr/>
            </p:nvSpPr>
            <p:spPr>
              <a:xfrm>
                <a:off x="7001769" y="1455327"/>
                <a:ext cx="531197" cy="1086997"/>
              </a:xfrm>
              <a:custGeom>
                <a:avLst/>
                <a:gdLst>
                  <a:gd name="connsiteX0" fmla="*/ 531197 w 531197"/>
                  <a:gd name="connsiteY0" fmla="*/ 1086997 h 1086997"/>
                  <a:gd name="connsiteX1" fmla="*/ 407624 w 531197"/>
                  <a:gd name="connsiteY1" fmla="*/ 1086997 h 1086997"/>
                  <a:gd name="connsiteX2" fmla="*/ 0 w 531197"/>
                  <a:gd name="connsiteY2" fmla="*/ 543499 h 1086997"/>
                  <a:gd name="connsiteX3" fmla="*/ 407624 w 531197"/>
                  <a:gd name="connsiteY3" fmla="*/ 0 h 1086997"/>
                  <a:gd name="connsiteX4" fmla="*/ 531197 w 531197"/>
                  <a:gd name="connsiteY4" fmla="*/ 0 h 1086997"/>
                  <a:gd name="connsiteX5" fmla="*/ 531197 w 531197"/>
                  <a:gd name="connsiteY5" fmla="*/ 1086814 h 108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197" h="1086997">
                    <a:moveTo>
                      <a:pt x="531197" y="1086997"/>
                    </a:moveTo>
                    <a:lnTo>
                      <a:pt x="407624" y="1086997"/>
                    </a:lnTo>
                    <a:cubicBezTo>
                      <a:pt x="182513" y="1086997"/>
                      <a:pt x="0" y="843708"/>
                      <a:pt x="0" y="543499"/>
                    </a:cubicBezTo>
                    <a:cubicBezTo>
                      <a:pt x="0" y="243289"/>
                      <a:pt x="182513" y="0"/>
                      <a:pt x="407624" y="0"/>
                    </a:cubicBezTo>
                    <a:lnTo>
                      <a:pt x="531197" y="0"/>
                    </a:lnTo>
                    <a:lnTo>
                      <a:pt x="531197" y="1086814"/>
                    </a:lnTo>
                    <a:close/>
                  </a:path>
                </a:pathLst>
              </a:custGeom>
              <a:solidFill>
                <a:srgbClr val="CF9E00"/>
              </a:solidFill>
              <a:ln w="18361" cap="flat">
                <a:noFill/>
                <a:prstDash val="solid"/>
                <a:miter/>
              </a:ln>
            </p:spPr>
            <p:txBody>
              <a:bodyPr rtlCol="0" anchor="ctr"/>
              <a:lstStyle/>
              <a:p>
                <a:endParaRPr lang="en-US" sz="1800"/>
              </a:p>
            </p:txBody>
          </p:sp>
          <p:sp>
            <p:nvSpPr>
              <p:cNvPr id="262" name="Freeform: Shape 261">
                <a:extLst>
                  <a:ext uri="{FF2B5EF4-FFF2-40B4-BE49-F238E27FC236}">
                    <a16:creationId xmlns:a16="http://schemas.microsoft.com/office/drawing/2014/main" id="{9386D26B-CCD2-E94B-3D4C-4ACBCD1274FA}"/>
                  </a:ext>
                </a:extLst>
              </p:cNvPr>
              <p:cNvSpPr/>
              <p:nvPr/>
            </p:nvSpPr>
            <p:spPr>
              <a:xfrm>
                <a:off x="7080540" y="1455511"/>
                <a:ext cx="452426" cy="222357"/>
              </a:xfrm>
              <a:custGeom>
                <a:avLst/>
                <a:gdLst>
                  <a:gd name="connsiteX0" fmla="*/ 0 w 452426"/>
                  <a:gd name="connsiteY0" fmla="*/ 222357 h 222357"/>
                  <a:gd name="connsiteX1" fmla="*/ 328854 w 452426"/>
                  <a:gd name="connsiteY1" fmla="*/ 0 h 222357"/>
                  <a:gd name="connsiteX2" fmla="*/ 452426 w 452426"/>
                  <a:gd name="connsiteY2" fmla="*/ 0 h 222357"/>
                  <a:gd name="connsiteX3" fmla="*/ 452426 w 452426"/>
                  <a:gd name="connsiteY3" fmla="*/ 222357 h 222357"/>
                  <a:gd name="connsiteX4" fmla="*/ 0 w 452426"/>
                  <a:gd name="connsiteY4" fmla="*/ 222357 h 222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26" h="222357">
                    <a:moveTo>
                      <a:pt x="0" y="222357"/>
                    </a:moveTo>
                    <a:cubicBezTo>
                      <a:pt x="74180" y="87584"/>
                      <a:pt x="193897" y="0"/>
                      <a:pt x="328854" y="0"/>
                    </a:cubicBezTo>
                    <a:lnTo>
                      <a:pt x="452426" y="0"/>
                    </a:lnTo>
                    <a:lnTo>
                      <a:pt x="452426" y="222357"/>
                    </a:lnTo>
                    <a:lnTo>
                      <a:pt x="0" y="222357"/>
                    </a:lnTo>
                    <a:close/>
                  </a:path>
                </a:pathLst>
              </a:custGeom>
              <a:solidFill>
                <a:srgbClr val="CF9E00"/>
              </a:solidFill>
              <a:ln w="18361" cap="flat">
                <a:noFill/>
                <a:prstDash val="solid"/>
                <a:miter/>
              </a:ln>
            </p:spPr>
            <p:txBody>
              <a:bodyPr rtlCol="0" anchor="ctr"/>
              <a:lstStyle/>
              <a:p>
                <a:endParaRPr lang="en-US" sz="1800"/>
              </a:p>
            </p:txBody>
          </p:sp>
          <p:sp>
            <p:nvSpPr>
              <p:cNvPr id="263" name="Freeform: Shape 262">
                <a:extLst>
                  <a:ext uri="{FF2B5EF4-FFF2-40B4-BE49-F238E27FC236}">
                    <a16:creationId xmlns:a16="http://schemas.microsoft.com/office/drawing/2014/main" id="{99A75D91-4B2F-1829-6C47-D0E04519B21A}"/>
                  </a:ext>
                </a:extLst>
              </p:cNvPr>
              <p:cNvSpPr/>
              <p:nvPr/>
            </p:nvSpPr>
            <p:spPr>
              <a:xfrm>
                <a:off x="7004524" y="1677868"/>
                <a:ext cx="528442" cy="259263"/>
              </a:xfrm>
              <a:custGeom>
                <a:avLst/>
                <a:gdLst>
                  <a:gd name="connsiteX0" fmla="*/ 0 w 528442"/>
                  <a:gd name="connsiteY0" fmla="*/ 259264 h 259263"/>
                  <a:gd name="connsiteX1" fmla="*/ 76016 w 528442"/>
                  <a:gd name="connsiteY1" fmla="*/ 0 h 259263"/>
                  <a:gd name="connsiteX2" fmla="*/ 528442 w 528442"/>
                  <a:gd name="connsiteY2" fmla="*/ 0 h 259263"/>
                  <a:gd name="connsiteX3" fmla="*/ 528442 w 528442"/>
                  <a:gd name="connsiteY3" fmla="*/ 259264 h 259263"/>
                  <a:gd name="connsiteX4" fmla="*/ 0 w 528442"/>
                  <a:gd name="connsiteY4" fmla="*/ 259264 h 259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442" h="259263">
                    <a:moveTo>
                      <a:pt x="0" y="259264"/>
                    </a:moveTo>
                    <a:cubicBezTo>
                      <a:pt x="8079" y="163050"/>
                      <a:pt x="35254" y="74364"/>
                      <a:pt x="76016" y="0"/>
                    </a:cubicBezTo>
                    <a:lnTo>
                      <a:pt x="528442" y="0"/>
                    </a:lnTo>
                    <a:lnTo>
                      <a:pt x="528442" y="259264"/>
                    </a:lnTo>
                    <a:lnTo>
                      <a:pt x="0" y="259264"/>
                    </a:lnTo>
                    <a:close/>
                  </a:path>
                </a:pathLst>
              </a:custGeom>
              <a:solidFill>
                <a:srgbClr val="E3B726"/>
              </a:solidFill>
              <a:ln w="18361" cap="flat">
                <a:noFill/>
                <a:prstDash val="solid"/>
                <a:miter/>
              </a:ln>
            </p:spPr>
            <p:txBody>
              <a:bodyPr rtlCol="0" anchor="ctr"/>
              <a:lstStyle/>
              <a:p>
                <a:endParaRPr lang="en-US" sz="1800"/>
              </a:p>
            </p:txBody>
          </p:sp>
          <p:grpSp>
            <p:nvGrpSpPr>
              <p:cNvPr id="264" name="Graphic 1049">
                <a:extLst>
                  <a:ext uri="{FF2B5EF4-FFF2-40B4-BE49-F238E27FC236}">
                    <a16:creationId xmlns:a16="http://schemas.microsoft.com/office/drawing/2014/main" id="{A02BB16F-67AF-BE10-029D-742917622062}"/>
                  </a:ext>
                </a:extLst>
              </p:cNvPr>
              <p:cNvGrpSpPr/>
              <p:nvPr/>
            </p:nvGrpSpPr>
            <p:grpSpPr>
              <a:xfrm>
                <a:off x="7125342" y="1455511"/>
                <a:ext cx="815248" cy="1086997"/>
                <a:chOff x="7125342" y="1455511"/>
                <a:chExt cx="815248" cy="1086997"/>
              </a:xfrm>
            </p:grpSpPr>
            <p:sp>
              <p:nvSpPr>
                <p:cNvPr id="265" name="Freeform: Shape 264">
                  <a:extLst>
                    <a:ext uri="{FF2B5EF4-FFF2-40B4-BE49-F238E27FC236}">
                      <a16:creationId xmlns:a16="http://schemas.microsoft.com/office/drawing/2014/main" id="{2CC3336A-3F9D-EB7C-F778-7194D974AD14}"/>
                    </a:ext>
                  </a:extLst>
                </p:cNvPr>
                <p:cNvSpPr/>
                <p:nvPr/>
              </p:nvSpPr>
              <p:spPr>
                <a:xfrm>
                  <a:off x="7125342" y="1455511"/>
                  <a:ext cx="815248" cy="1086997"/>
                </a:xfrm>
                <a:custGeom>
                  <a:avLst/>
                  <a:gdLst>
                    <a:gd name="connsiteX0" fmla="*/ 0 w 815248"/>
                    <a:gd name="connsiteY0" fmla="*/ 543499 h 1086997"/>
                    <a:gd name="connsiteX1" fmla="*/ 407624 w 815248"/>
                    <a:gd name="connsiteY1" fmla="*/ 0 h 1086997"/>
                    <a:gd name="connsiteX2" fmla="*/ 815248 w 815248"/>
                    <a:gd name="connsiteY2" fmla="*/ 543499 h 1086997"/>
                    <a:gd name="connsiteX3" fmla="*/ 407624 w 815248"/>
                    <a:gd name="connsiteY3" fmla="*/ 1086997 h 1086997"/>
                    <a:gd name="connsiteX4" fmla="*/ 0 w 815248"/>
                    <a:gd name="connsiteY4" fmla="*/ 543499 h 1086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248" h="1086997">
                      <a:moveTo>
                        <a:pt x="0" y="543499"/>
                      </a:moveTo>
                      <a:cubicBezTo>
                        <a:pt x="0" y="243289"/>
                        <a:pt x="182513" y="0"/>
                        <a:pt x="407624" y="0"/>
                      </a:cubicBezTo>
                      <a:cubicBezTo>
                        <a:pt x="632735" y="0"/>
                        <a:pt x="815248" y="243289"/>
                        <a:pt x="815248" y="543499"/>
                      </a:cubicBezTo>
                      <a:cubicBezTo>
                        <a:pt x="815248" y="843708"/>
                        <a:pt x="632735" y="1086997"/>
                        <a:pt x="407624" y="1086997"/>
                      </a:cubicBezTo>
                      <a:cubicBezTo>
                        <a:pt x="182513" y="1086997"/>
                        <a:pt x="0" y="843708"/>
                        <a:pt x="0" y="543499"/>
                      </a:cubicBezTo>
                      <a:close/>
                    </a:path>
                  </a:pathLst>
                </a:custGeom>
                <a:solidFill>
                  <a:srgbClr val="FFD345"/>
                </a:solidFill>
                <a:ln w="18361" cap="flat">
                  <a:noFill/>
                  <a:prstDash val="solid"/>
                  <a:miter/>
                </a:ln>
              </p:spPr>
              <p:txBody>
                <a:bodyPr rtlCol="0" anchor="ctr"/>
                <a:lstStyle/>
                <a:p>
                  <a:endParaRPr lang="en-US" sz="1800"/>
                </a:p>
              </p:txBody>
            </p:sp>
            <p:grpSp>
              <p:nvGrpSpPr>
                <p:cNvPr id="266" name="Graphic 1049">
                  <a:extLst>
                    <a:ext uri="{FF2B5EF4-FFF2-40B4-BE49-F238E27FC236}">
                      <a16:creationId xmlns:a16="http://schemas.microsoft.com/office/drawing/2014/main" id="{720F31CC-E2B0-942B-5DEB-A0CE6F8FE2CD}"/>
                    </a:ext>
                  </a:extLst>
                </p:cNvPr>
                <p:cNvGrpSpPr/>
                <p:nvPr/>
              </p:nvGrpSpPr>
              <p:grpSpPr>
                <a:xfrm>
                  <a:off x="7243590" y="1613603"/>
                  <a:ext cx="578752" cy="770445"/>
                  <a:chOff x="7243590" y="1613603"/>
                  <a:chExt cx="578752" cy="770445"/>
                </a:xfrm>
              </p:grpSpPr>
              <p:sp>
                <p:nvSpPr>
                  <p:cNvPr id="272" name="Freeform: Shape 271">
                    <a:extLst>
                      <a:ext uri="{FF2B5EF4-FFF2-40B4-BE49-F238E27FC236}">
                        <a16:creationId xmlns:a16="http://schemas.microsoft.com/office/drawing/2014/main" id="{AB025769-8EA4-DE73-2B89-C6B37998E3CA}"/>
                      </a:ext>
                    </a:extLst>
                  </p:cNvPr>
                  <p:cNvSpPr/>
                  <p:nvPr/>
                </p:nvSpPr>
                <p:spPr>
                  <a:xfrm>
                    <a:off x="7243590" y="1613970"/>
                    <a:ext cx="577650" cy="770078"/>
                  </a:xfrm>
                  <a:custGeom>
                    <a:avLst/>
                    <a:gdLst>
                      <a:gd name="connsiteX0" fmla="*/ 0 w 577650"/>
                      <a:gd name="connsiteY0" fmla="*/ 385039 h 770078"/>
                      <a:gd name="connsiteX1" fmla="*/ 288826 w 577650"/>
                      <a:gd name="connsiteY1" fmla="*/ 0 h 770078"/>
                      <a:gd name="connsiteX2" fmla="*/ 577651 w 577650"/>
                      <a:gd name="connsiteY2" fmla="*/ 385039 h 770078"/>
                      <a:gd name="connsiteX3" fmla="*/ 288826 w 577650"/>
                      <a:gd name="connsiteY3" fmla="*/ 770079 h 770078"/>
                      <a:gd name="connsiteX4" fmla="*/ 0 w 577650"/>
                      <a:gd name="connsiteY4" fmla="*/ 385039 h 770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50" h="770078">
                        <a:moveTo>
                          <a:pt x="0" y="385039"/>
                        </a:moveTo>
                        <a:cubicBezTo>
                          <a:pt x="0" y="172414"/>
                          <a:pt x="129265" y="0"/>
                          <a:pt x="288826" y="0"/>
                        </a:cubicBezTo>
                        <a:cubicBezTo>
                          <a:pt x="448387" y="0"/>
                          <a:pt x="577651" y="172414"/>
                          <a:pt x="577651" y="385039"/>
                        </a:cubicBezTo>
                        <a:cubicBezTo>
                          <a:pt x="577651" y="597665"/>
                          <a:pt x="448387" y="770079"/>
                          <a:pt x="288826" y="770079"/>
                        </a:cubicBezTo>
                        <a:cubicBezTo>
                          <a:pt x="129265" y="770079"/>
                          <a:pt x="0" y="597665"/>
                          <a:pt x="0" y="385039"/>
                        </a:cubicBezTo>
                        <a:close/>
                      </a:path>
                    </a:pathLst>
                  </a:custGeom>
                  <a:solidFill>
                    <a:srgbClr val="E1B21B"/>
                  </a:solidFill>
                  <a:ln w="18361" cap="flat">
                    <a:noFill/>
                    <a:prstDash val="solid"/>
                    <a:miter/>
                  </a:ln>
                </p:spPr>
                <p:txBody>
                  <a:bodyPr rtlCol="0" anchor="ctr"/>
                  <a:lstStyle/>
                  <a:p>
                    <a:endParaRPr lang="en-US" sz="1800"/>
                  </a:p>
                </p:txBody>
              </p:sp>
              <p:sp>
                <p:nvSpPr>
                  <p:cNvPr id="273" name="Freeform: Shape 272">
                    <a:extLst>
                      <a:ext uri="{FF2B5EF4-FFF2-40B4-BE49-F238E27FC236}">
                        <a16:creationId xmlns:a16="http://schemas.microsoft.com/office/drawing/2014/main" id="{22F3D2AA-6D44-396C-D06A-01B5E9474F83}"/>
                      </a:ext>
                    </a:extLst>
                  </p:cNvPr>
                  <p:cNvSpPr/>
                  <p:nvPr/>
                </p:nvSpPr>
                <p:spPr>
                  <a:xfrm>
                    <a:off x="7244692" y="1613603"/>
                    <a:ext cx="577650" cy="770078"/>
                  </a:xfrm>
                  <a:custGeom>
                    <a:avLst/>
                    <a:gdLst>
                      <a:gd name="connsiteX0" fmla="*/ 0 w 577650"/>
                      <a:gd name="connsiteY0" fmla="*/ 385039 h 770078"/>
                      <a:gd name="connsiteX1" fmla="*/ 288826 w 577650"/>
                      <a:gd name="connsiteY1" fmla="*/ 0 h 770078"/>
                      <a:gd name="connsiteX2" fmla="*/ 577651 w 577650"/>
                      <a:gd name="connsiteY2" fmla="*/ 385039 h 770078"/>
                      <a:gd name="connsiteX3" fmla="*/ 288826 w 577650"/>
                      <a:gd name="connsiteY3" fmla="*/ 770079 h 770078"/>
                      <a:gd name="connsiteX4" fmla="*/ 0 w 577650"/>
                      <a:gd name="connsiteY4" fmla="*/ 385039 h 770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50" h="770078">
                        <a:moveTo>
                          <a:pt x="0" y="385039"/>
                        </a:moveTo>
                        <a:cubicBezTo>
                          <a:pt x="0" y="172414"/>
                          <a:pt x="129265" y="0"/>
                          <a:pt x="288826" y="0"/>
                        </a:cubicBezTo>
                        <a:cubicBezTo>
                          <a:pt x="448387" y="0"/>
                          <a:pt x="577651" y="172414"/>
                          <a:pt x="577651" y="385039"/>
                        </a:cubicBezTo>
                        <a:cubicBezTo>
                          <a:pt x="577651" y="597665"/>
                          <a:pt x="448387" y="770079"/>
                          <a:pt x="288826" y="770079"/>
                        </a:cubicBezTo>
                        <a:cubicBezTo>
                          <a:pt x="129265" y="770079"/>
                          <a:pt x="0" y="597665"/>
                          <a:pt x="0" y="385039"/>
                        </a:cubicBezTo>
                        <a:close/>
                      </a:path>
                    </a:pathLst>
                  </a:custGeom>
                  <a:solidFill>
                    <a:srgbClr val="E1AC00"/>
                  </a:solidFill>
                  <a:ln w="18361" cap="flat">
                    <a:noFill/>
                    <a:prstDash val="solid"/>
                    <a:miter/>
                  </a:ln>
                </p:spPr>
                <p:txBody>
                  <a:bodyPr rtlCol="0" anchor="ctr"/>
                  <a:lstStyle/>
                  <a:p>
                    <a:endParaRPr lang="en-US" sz="1800"/>
                  </a:p>
                </p:txBody>
              </p:sp>
            </p:grpSp>
            <p:grpSp>
              <p:nvGrpSpPr>
                <p:cNvPr id="267" name="Graphic 1049">
                  <a:extLst>
                    <a:ext uri="{FF2B5EF4-FFF2-40B4-BE49-F238E27FC236}">
                      <a16:creationId xmlns:a16="http://schemas.microsoft.com/office/drawing/2014/main" id="{9EBF4B96-A945-AC72-B514-3FEC994C6C64}"/>
                    </a:ext>
                  </a:extLst>
                </p:cNvPr>
                <p:cNvGrpSpPr/>
                <p:nvPr/>
              </p:nvGrpSpPr>
              <p:grpSpPr>
                <a:xfrm>
                  <a:off x="7225045" y="1480482"/>
                  <a:ext cx="125225" cy="166721"/>
                  <a:chOff x="7225045" y="1480482"/>
                  <a:chExt cx="125225" cy="166721"/>
                </a:xfrm>
                <a:solidFill>
                  <a:srgbClr val="FFFFFF"/>
                </a:solidFill>
              </p:grpSpPr>
              <p:sp>
                <p:nvSpPr>
                  <p:cNvPr id="270" name="Freeform: Shape 269">
                    <a:extLst>
                      <a:ext uri="{FF2B5EF4-FFF2-40B4-BE49-F238E27FC236}">
                        <a16:creationId xmlns:a16="http://schemas.microsoft.com/office/drawing/2014/main" id="{9BB8BFDE-6404-194E-125E-C68ED63224DC}"/>
                      </a:ext>
                    </a:extLst>
                  </p:cNvPr>
                  <p:cNvSpPr/>
                  <p:nvPr/>
                </p:nvSpPr>
                <p:spPr>
                  <a:xfrm>
                    <a:off x="7225045" y="1550807"/>
                    <a:ext cx="125225" cy="26073"/>
                  </a:xfrm>
                  <a:custGeom>
                    <a:avLst/>
                    <a:gdLst>
                      <a:gd name="connsiteX0" fmla="*/ 125225 w 125225"/>
                      <a:gd name="connsiteY0" fmla="*/ 13037 h 26073"/>
                      <a:gd name="connsiteX1" fmla="*/ 62613 w 125225"/>
                      <a:gd name="connsiteY1" fmla="*/ 26073 h 26073"/>
                      <a:gd name="connsiteX2" fmla="*/ 0 w 125225"/>
                      <a:gd name="connsiteY2" fmla="*/ 13037 h 26073"/>
                      <a:gd name="connsiteX3" fmla="*/ 62613 w 125225"/>
                      <a:gd name="connsiteY3" fmla="*/ 0 h 26073"/>
                      <a:gd name="connsiteX4" fmla="*/ 125225 w 125225"/>
                      <a:gd name="connsiteY4" fmla="*/ 13037 h 26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25" h="26073">
                        <a:moveTo>
                          <a:pt x="125225" y="13037"/>
                        </a:moveTo>
                        <a:cubicBezTo>
                          <a:pt x="125225" y="13037"/>
                          <a:pt x="97316" y="26073"/>
                          <a:pt x="62613" y="26073"/>
                        </a:cubicBezTo>
                        <a:cubicBezTo>
                          <a:pt x="27910" y="26073"/>
                          <a:pt x="0" y="13037"/>
                          <a:pt x="0" y="13037"/>
                        </a:cubicBezTo>
                        <a:cubicBezTo>
                          <a:pt x="0" y="13037"/>
                          <a:pt x="28093" y="0"/>
                          <a:pt x="62613" y="0"/>
                        </a:cubicBezTo>
                        <a:cubicBezTo>
                          <a:pt x="97132" y="0"/>
                          <a:pt x="125225" y="13037"/>
                          <a:pt x="125225" y="13037"/>
                        </a:cubicBezTo>
                        <a:close/>
                      </a:path>
                    </a:pathLst>
                  </a:custGeom>
                  <a:solidFill>
                    <a:srgbClr val="FFFFFF"/>
                  </a:solidFill>
                  <a:ln w="18361" cap="flat">
                    <a:noFill/>
                    <a:prstDash val="solid"/>
                    <a:miter/>
                  </a:ln>
                </p:spPr>
                <p:txBody>
                  <a:bodyPr rtlCol="0" anchor="ctr"/>
                  <a:lstStyle/>
                  <a:p>
                    <a:endParaRPr lang="en-US" sz="1800"/>
                  </a:p>
                </p:txBody>
              </p:sp>
              <p:sp>
                <p:nvSpPr>
                  <p:cNvPr id="271" name="Freeform: Shape 270">
                    <a:extLst>
                      <a:ext uri="{FF2B5EF4-FFF2-40B4-BE49-F238E27FC236}">
                        <a16:creationId xmlns:a16="http://schemas.microsoft.com/office/drawing/2014/main" id="{E441A9A2-4F94-DF28-AF06-9CA5ED6A2B35}"/>
                      </a:ext>
                    </a:extLst>
                  </p:cNvPr>
                  <p:cNvSpPr/>
                  <p:nvPr/>
                </p:nvSpPr>
                <p:spPr>
                  <a:xfrm>
                    <a:off x="7278109" y="1480482"/>
                    <a:ext cx="19463" cy="166721"/>
                  </a:xfrm>
                  <a:custGeom>
                    <a:avLst/>
                    <a:gdLst>
                      <a:gd name="connsiteX0" fmla="*/ 9732 w 19463"/>
                      <a:gd name="connsiteY0" fmla="*/ 0 h 166721"/>
                      <a:gd name="connsiteX1" fmla="*/ 19463 w 19463"/>
                      <a:gd name="connsiteY1" fmla="*/ 83361 h 166721"/>
                      <a:gd name="connsiteX2" fmla="*/ 9732 w 19463"/>
                      <a:gd name="connsiteY2" fmla="*/ 166722 h 166721"/>
                      <a:gd name="connsiteX3" fmla="*/ 0 w 19463"/>
                      <a:gd name="connsiteY3" fmla="*/ 83361 h 166721"/>
                      <a:gd name="connsiteX4" fmla="*/ 9732 w 19463"/>
                      <a:gd name="connsiteY4" fmla="*/ 0 h 166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3" h="166721">
                        <a:moveTo>
                          <a:pt x="9732" y="0"/>
                        </a:moveTo>
                        <a:cubicBezTo>
                          <a:pt x="9732" y="0"/>
                          <a:pt x="19463" y="37274"/>
                          <a:pt x="19463" y="83361"/>
                        </a:cubicBezTo>
                        <a:cubicBezTo>
                          <a:pt x="19463" y="129448"/>
                          <a:pt x="9732" y="166722"/>
                          <a:pt x="9732" y="166722"/>
                        </a:cubicBezTo>
                        <a:cubicBezTo>
                          <a:pt x="9732" y="166722"/>
                          <a:pt x="0" y="129448"/>
                          <a:pt x="0" y="83361"/>
                        </a:cubicBezTo>
                        <a:cubicBezTo>
                          <a:pt x="0" y="37274"/>
                          <a:pt x="9732" y="0"/>
                          <a:pt x="9732" y="0"/>
                        </a:cubicBezTo>
                        <a:close/>
                      </a:path>
                    </a:pathLst>
                  </a:custGeom>
                  <a:solidFill>
                    <a:srgbClr val="FFFFFF"/>
                  </a:solidFill>
                  <a:ln w="18361" cap="flat">
                    <a:noFill/>
                    <a:prstDash val="solid"/>
                    <a:miter/>
                  </a:ln>
                </p:spPr>
                <p:txBody>
                  <a:bodyPr rtlCol="0" anchor="ctr"/>
                  <a:lstStyle/>
                  <a:p>
                    <a:endParaRPr lang="en-US" sz="1800"/>
                  </a:p>
                </p:txBody>
              </p:sp>
            </p:grpSp>
            <p:sp>
              <p:nvSpPr>
                <p:cNvPr id="268" name="Freeform: Shape 267">
                  <a:extLst>
                    <a:ext uri="{FF2B5EF4-FFF2-40B4-BE49-F238E27FC236}">
                      <a16:creationId xmlns:a16="http://schemas.microsoft.com/office/drawing/2014/main" id="{F55BAFC8-8EBE-BAFE-5D17-31C01DAF5EB9}"/>
                    </a:ext>
                  </a:extLst>
                </p:cNvPr>
                <p:cNvSpPr/>
                <p:nvPr/>
              </p:nvSpPr>
              <p:spPr>
                <a:xfrm>
                  <a:off x="7363674" y="1749845"/>
                  <a:ext cx="338768" cy="558004"/>
                </a:xfrm>
                <a:custGeom>
                  <a:avLst/>
                  <a:gdLst>
                    <a:gd name="connsiteX0" fmla="*/ 210973 w 338768"/>
                    <a:gd name="connsiteY0" fmla="*/ 73813 h 558004"/>
                    <a:gd name="connsiteX1" fmla="*/ 311043 w 338768"/>
                    <a:gd name="connsiteY1" fmla="*/ 73813 h 558004"/>
                    <a:gd name="connsiteX2" fmla="*/ 338585 w 338768"/>
                    <a:gd name="connsiteY2" fmla="*/ 16525 h 558004"/>
                    <a:gd name="connsiteX3" fmla="*/ 338585 w 338768"/>
                    <a:gd name="connsiteY3" fmla="*/ 0 h 558004"/>
                    <a:gd name="connsiteX4" fmla="*/ 21299 w 338768"/>
                    <a:gd name="connsiteY4" fmla="*/ 57288 h 558004"/>
                    <a:gd name="connsiteX5" fmla="*/ 21299 w 338768"/>
                    <a:gd name="connsiteY5" fmla="*/ 73813 h 558004"/>
                    <a:gd name="connsiteX6" fmla="*/ 128897 w 338768"/>
                    <a:gd name="connsiteY6" fmla="*/ 73813 h 558004"/>
                    <a:gd name="connsiteX7" fmla="*/ 182145 w 338768"/>
                    <a:gd name="connsiteY7" fmla="*/ 131101 h 558004"/>
                    <a:gd name="connsiteX8" fmla="*/ 49025 w 338768"/>
                    <a:gd name="connsiteY8" fmla="*/ 131101 h 558004"/>
                    <a:gd name="connsiteX9" fmla="*/ 21483 w 338768"/>
                    <a:gd name="connsiteY9" fmla="*/ 171863 h 558004"/>
                    <a:gd name="connsiteX10" fmla="*/ 21483 w 338768"/>
                    <a:gd name="connsiteY10" fmla="*/ 188388 h 558004"/>
                    <a:gd name="connsiteX11" fmla="*/ 192428 w 338768"/>
                    <a:gd name="connsiteY11" fmla="*/ 188388 h 558004"/>
                    <a:gd name="connsiteX12" fmla="*/ 0 w 338768"/>
                    <a:gd name="connsiteY12" fmla="*/ 292865 h 558004"/>
                    <a:gd name="connsiteX13" fmla="*/ 0 w 338768"/>
                    <a:gd name="connsiteY13" fmla="*/ 309390 h 558004"/>
                    <a:gd name="connsiteX14" fmla="*/ 200874 w 338768"/>
                    <a:gd name="connsiteY14" fmla="*/ 558004 h 558004"/>
                    <a:gd name="connsiteX15" fmla="*/ 281114 w 338768"/>
                    <a:gd name="connsiteY15" fmla="*/ 558004 h 558004"/>
                    <a:gd name="connsiteX16" fmla="*/ 281114 w 338768"/>
                    <a:gd name="connsiteY16" fmla="*/ 541479 h 558004"/>
                    <a:gd name="connsiteX17" fmla="*/ 106129 w 338768"/>
                    <a:gd name="connsiteY17" fmla="*/ 341339 h 558004"/>
                    <a:gd name="connsiteX18" fmla="*/ 257794 w 338768"/>
                    <a:gd name="connsiteY18" fmla="*/ 188388 h 558004"/>
                    <a:gd name="connsiteX19" fmla="*/ 311226 w 338768"/>
                    <a:gd name="connsiteY19" fmla="*/ 188388 h 558004"/>
                    <a:gd name="connsiteX20" fmla="*/ 338768 w 338768"/>
                    <a:gd name="connsiteY20" fmla="*/ 131101 h 558004"/>
                    <a:gd name="connsiteX21" fmla="*/ 338768 w 338768"/>
                    <a:gd name="connsiteY21" fmla="*/ 114575 h 558004"/>
                    <a:gd name="connsiteX22" fmla="*/ 249716 w 338768"/>
                    <a:gd name="connsiteY22" fmla="*/ 131101 h 558004"/>
                    <a:gd name="connsiteX23" fmla="*/ 211157 w 338768"/>
                    <a:gd name="connsiteY23" fmla="*/ 73813 h 55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8768" h="558004">
                      <a:moveTo>
                        <a:pt x="210973" y="73813"/>
                      </a:moveTo>
                      <a:lnTo>
                        <a:pt x="311043" y="73813"/>
                      </a:lnTo>
                      <a:lnTo>
                        <a:pt x="338585" y="16525"/>
                      </a:lnTo>
                      <a:lnTo>
                        <a:pt x="338585" y="0"/>
                      </a:lnTo>
                      <a:lnTo>
                        <a:pt x="21299" y="57288"/>
                      </a:lnTo>
                      <a:lnTo>
                        <a:pt x="21299" y="73813"/>
                      </a:lnTo>
                      <a:lnTo>
                        <a:pt x="128897" y="73813"/>
                      </a:lnTo>
                      <a:cubicBezTo>
                        <a:pt x="152767" y="89237"/>
                        <a:pt x="171128" y="108883"/>
                        <a:pt x="182145" y="131101"/>
                      </a:cubicBezTo>
                      <a:lnTo>
                        <a:pt x="49025" y="131101"/>
                      </a:lnTo>
                      <a:lnTo>
                        <a:pt x="21483" y="171863"/>
                      </a:lnTo>
                      <a:lnTo>
                        <a:pt x="21483" y="188388"/>
                      </a:lnTo>
                      <a:lnTo>
                        <a:pt x="192428" y="188388"/>
                      </a:lnTo>
                      <a:cubicBezTo>
                        <a:pt x="183981" y="251735"/>
                        <a:pt x="103191" y="282950"/>
                        <a:pt x="0" y="292865"/>
                      </a:cubicBezTo>
                      <a:lnTo>
                        <a:pt x="0" y="309390"/>
                      </a:lnTo>
                      <a:lnTo>
                        <a:pt x="200874" y="558004"/>
                      </a:lnTo>
                      <a:lnTo>
                        <a:pt x="281114" y="558004"/>
                      </a:lnTo>
                      <a:lnTo>
                        <a:pt x="281114" y="541479"/>
                      </a:lnTo>
                      <a:lnTo>
                        <a:pt x="106129" y="341339"/>
                      </a:lnTo>
                      <a:cubicBezTo>
                        <a:pt x="191510" y="313981"/>
                        <a:pt x="251735" y="256326"/>
                        <a:pt x="257794" y="188388"/>
                      </a:cubicBezTo>
                      <a:lnTo>
                        <a:pt x="311226" y="188388"/>
                      </a:lnTo>
                      <a:lnTo>
                        <a:pt x="338768" y="131101"/>
                      </a:lnTo>
                      <a:lnTo>
                        <a:pt x="338768" y="114575"/>
                      </a:lnTo>
                      <a:lnTo>
                        <a:pt x="249716" y="131101"/>
                      </a:lnTo>
                      <a:cubicBezTo>
                        <a:pt x="241820" y="110352"/>
                        <a:pt x="228600" y="91073"/>
                        <a:pt x="211157" y="73813"/>
                      </a:cubicBezTo>
                      <a:close/>
                    </a:path>
                  </a:pathLst>
                </a:custGeom>
                <a:solidFill>
                  <a:srgbClr val="AE8500"/>
                </a:solidFill>
                <a:ln w="18361" cap="flat">
                  <a:noFill/>
                  <a:prstDash val="solid"/>
                  <a:miter/>
                </a:ln>
              </p:spPr>
              <p:txBody>
                <a:bodyPr rtlCol="0" anchor="ctr"/>
                <a:lstStyle/>
                <a:p>
                  <a:endParaRPr lang="en-US" sz="1800"/>
                </a:p>
              </p:txBody>
            </p:sp>
            <p:sp>
              <p:nvSpPr>
                <p:cNvPr id="269" name="Freeform: Shape 268">
                  <a:extLst>
                    <a:ext uri="{FF2B5EF4-FFF2-40B4-BE49-F238E27FC236}">
                      <a16:creationId xmlns:a16="http://schemas.microsoft.com/office/drawing/2014/main" id="{46DEB870-0DBD-1D67-E9B3-2E8CC26EC34A}"/>
                    </a:ext>
                  </a:extLst>
                </p:cNvPr>
                <p:cNvSpPr/>
                <p:nvPr/>
              </p:nvSpPr>
              <p:spPr>
                <a:xfrm>
                  <a:off x="7363674" y="1749845"/>
                  <a:ext cx="338768" cy="541295"/>
                </a:xfrm>
                <a:custGeom>
                  <a:avLst/>
                  <a:gdLst>
                    <a:gd name="connsiteX0" fmla="*/ 210973 w 338768"/>
                    <a:gd name="connsiteY0" fmla="*/ 57288 h 541295"/>
                    <a:gd name="connsiteX1" fmla="*/ 311043 w 338768"/>
                    <a:gd name="connsiteY1" fmla="*/ 57288 h 541295"/>
                    <a:gd name="connsiteX2" fmla="*/ 338585 w 338768"/>
                    <a:gd name="connsiteY2" fmla="*/ 0 h 541295"/>
                    <a:gd name="connsiteX3" fmla="*/ 48842 w 338768"/>
                    <a:gd name="connsiteY3" fmla="*/ 0 h 541295"/>
                    <a:gd name="connsiteX4" fmla="*/ 21299 w 338768"/>
                    <a:gd name="connsiteY4" fmla="*/ 57288 h 541295"/>
                    <a:gd name="connsiteX5" fmla="*/ 128897 w 338768"/>
                    <a:gd name="connsiteY5" fmla="*/ 57288 h 541295"/>
                    <a:gd name="connsiteX6" fmla="*/ 182145 w 338768"/>
                    <a:gd name="connsiteY6" fmla="*/ 114575 h 541295"/>
                    <a:gd name="connsiteX7" fmla="*/ 49025 w 338768"/>
                    <a:gd name="connsiteY7" fmla="*/ 114575 h 541295"/>
                    <a:gd name="connsiteX8" fmla="*/ 21483 w 338768"/>
                    <a:gd name="connsiteY8" fmla="*/ 171863 h 541295"/>
                    <a:gd name="connsiteX9" fmla="*/ 192428 w 338768"/>
                    <a:gd name="connsiteY9" fmla="*/ 171863 h 541295"/>
                    <a:gd name="connsiteX10" fmla="*/ 734 w 338768"/>
                    <a:gd name="connsiteY10" fmla="*/ 292498 h 541295"/>
                    <a:gd name="connsiteX11" fmla="*/ 918 w 338768"/>
                    <a:gd name="connsiteY11" fmla="*/ 292681 h 541295"/>
                    <a:gd name="connsiteX12" fmla="*/ 0 w 338768"/>
                    <a:gd name="connsiteY12" fmla="*/ 292681 h 541295"/>
                    <a:gd name="connsiteX13" fmla="*/ 200874 w 338768"/>
                    <a:gd name="connsiteY13" fmla="*/ 541295 h 541295"/>
                    <a:gd name="connsiteX14" fmla="*/ 281114 w 338768"/>
                    <a:gd name="connsiteY14" fmla="*/ 541295 h 541295"/>
                    <a:gd name="connsiteX15" fmla="*/ 106129 w 338768"/>
                    <a:gd name="connsiteY15" fmla="*/ 324630 h 541295"/>
                    <a:gd name="connsiteX16" fmla="*/ 257794 w 338768"/>
                    <a:gd name="connsiteY16" fmla="*/ 171679 h 541295"/>
                    <a:gd name="connsiteX17" fmla="*/ 311226 w 338768"/>
                    <a:gd name="connsiteY17" fmla="*/ 171679 h 541295"/>
                    <a:gd name="connsiteX18" fmla="*/ 338768 w 338768"/>
                    <a:gd name="connsiteY18" fmla="*/ 114392 h 541295"/>
                    <a:gd name="connsiteX19" fmla="*/ 249716 w 338768"/>
                    <a:gd name="connsiteY19" fmla="*/ 114392 h 541295"/>
                    <a:gd name="connsiteX20" fmla="*/ 211157 w 338768"/>
                    <a:gd name="connsiteY20" fmla="*/ 57104 h 54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8768" h="541295">
                      <a:moveTo>
                        <a:pt x="210973" y="57288"/>
                      </a:moveTo>
                      <a:lnTo>
                        <a:pt x="311043" y="57288"/>
                      </a:lnTo>
                      <a:lnTo>
                        <a:pt x="338585" y="0"/>
                      </a:lnTo>
                      <a:lnTo>
                        <a:pt x="48842" y="0"/>
                      </a:lnTo>
                      <a:lnTo>
                        <a:pt x="21299" y="57288"/>
                      </a:lnTo>
                      <a:lnTo>
                        <a:pt x="128897" y="57288"/>
                      </a:lnTo>
                      <a:cubicBezTo>
                        <a:pt x="152767" y="72711"/>
                        <a:pt x="171128" y="92358"/>
                        <a:pt x="182145" y="114575"/>
                      </a:cubicBezTo>
                      <a:lnTo>
                        <a:pt x="49025" y="114575"/>
                      </a:lnTo>
                      <a:lnTo>
                        <a:pt x="21483" y="171863"/>
                      </a:lnTo>
                      <a:lnTo>
                        <a:pt x="192428" y="171863"/>
                      </a:lnTo>
                      <a:cubicBezTo>
                        <a:pt x="183981" y="235210"/>
                        <a:pt x="103926" y="282766"/>
                        <a:pt x="734" y="292498"/>
                      </a:cubicBezTo>
                      <a:cubicBezTo>
                        <a:pt x="734" y="292498"/>
                        <a:pt x="734" y="292498"/>
                        <a:pt x="918" y="292681"/>
                      </a:cubicBezTo>
                      <a:lnTo>
                        <a:pt x="0" y="292681"/>
                      </a:lnTo>
                      <a:lnTo>
                        <a:pt x="200874" y="541295"/>
                      </a:lnTo>
                      <a:lnTo>
                        <a:pt x="281114" y="541295"/>
                      </a:lnTo>
                      <a:lnTo>
                        <a:pt x="106129" y="324630"/>
                      </a:lnTo>
                      <a:cubicBezTo>
                        <a:pt x="191510" y="297272"/>
                        <a:pt x="251735" y="239617"/>
                        <a:pt x="257794" y="171679"/>
                      </a:cubicBezTo>
                      <a:lnTo>
                        <a:pt x="311226" y="171679"/>
                      </a:lnTo>
                      <a:lnTo>
                        <a:pt x="338768" y="114392"/>
                      </a:lnTo>
                      <a:lnTo>
                        <a:pt x="249716" y="114392"/>
                      </a:lnTo>
                      <a:cubicBezTo>
                        <a:pt x="241820" y="93643"/>
                        <a:pt x="228600" y="74364"/>
                        <a:pt x="211157" y="57104"/>
                      </a:cubicBezTo>
                      <a:close/>
                    </a:path>
                  </a:pathLst>
                </a:custGeom>
                <a:solidFill>
                  <a:srgbClr val="FFD345"/>
                </a:solidFill>
                <a:ln w="18361" cap="flat">
                  <a:noFill/>
                  <a:prstDash val="solid"/>
                  <a:miter/>
                </a:ln>
              </p:spPr>
              <p:txBody>
                <a:bodyPr rtlCol="0" anchor="ctr"/>
                <a:lstStyle/>
                <a:p>
                  <a:endParaRPr lang="en-US" sz="1800"/>
                </a:p>
              </p:txBody>
            </p:sp>
          </p:grpSp>
        </p:grpSp>
        <p:grpSp>
          <p:nvGrpSpPr>
            <p:cNvPr id="37" name="Group 36">
              <a:extLst>
                <a:ext uri="{FF2B5EF4-FFF2-40B4-BE49-F238E27FC236}">
                  <a16:creationId xmlns:a16="http://schemas.microsoft.com/office/drawing/2014/main" id="{506703B3-8BD9-95AE-DE6E-7F64D6465019}"/>
                </a:ext>
              </a:extLst>
            </p:cNvPr>
            <p:cNvGrpSpPr/>
            <p:nvPr/>
          </p:nvGrpSpPr>
          <p:grpSpPr>
            <a:xfrm>
              <a:off x="6379831" y="4604746"/>
              <a:ext cx="467698" cy="1065995"/>
              <a:chOff x="4828217" y="1534044"/>
              <a:chExt cx="467698" cy="1065995"/>
            </a:xfrm>
          </p:grpSpPr>
          <p:sp>
            <p:nvSpPr>
              <p:cNvPr id="246" name="Freeform: Shape 245">
                <a:extLst>
                  <a:ext uri="{FF2B5EF4-FFF2-40B4-BE49-F238E27FC236}">
                    <a16:creationId xmlns:a16="http://schemas.microsoft.com/office/drawing/2014/main" id="{96BA6400-A46C-5ED7-15A8-B7FFF76432CB}"/>
                  </a:ext>
                </a:extLst>
              </p:cNvPr>
              <p:cNvSpPr/>
              <p:nvPr/>
            </p:nvSpPr>
            <p:spPr>
              <a:xfrm>
                <a:off x="4838604" y="1534044"/>
                <a:ext cx="446785" cy="792468"/>
              </a:xfrm>
              <a:custGeom>
                <a:avLst/>
                <a:gdLst>
                  <a:gd name="connsiteX0" fmla="*/ 0 w 592340"/>
                  <a:gd name="connsiteY0" fmla="*/ 0 h 1050641"/>
                  <a:gd name="connsiteX1" fmla="*/ 592340 w 592340"/>
                  <a:gd name="connsiteY1" fmla="*/ 0 h 1050641"/>
                  <a:gd name="connsiteX2" fmla="*/ 592340 w 592340"/>
                  <a:gd name="connsiteY2" fmla="*/ 1050641 h 1050641"/>
                  <a:gd name="connsiteX3" fmla="*/ 0 w 592340"/>
                  <a:gd name="connsiteY3" fmla="*/ 1050641 h 1050641"/>
                </a:gdLst>
                <a:ahLst/>
                <a:cxnLst>
                  <a:cxn ang="0">
                    <a:pos x="connsiteX0" y="connsiteY0"/>
                  </a:cxn>
                  <a:cxn ang="0">
                    <a:pos x="connsiteX1" y="connsiteY1"/>
                  </a:cxn>
                  <a:cxn ang="0">
                    <a:pos x="connsiteX2" y="connsiteY2"/>
                  </a:cxn>
                  <a:cxn ang="0">
                    <a:pos x="connsiteX3" y="connsiteY3"/>
                  </a:cxn>
                </a:cxnLst>
                <a:rect l="l" t="t" r="r" b="b"/>
                <a:pathLst>
                  <a:path w="592340" h="1050641">
                    <a:moveTo>
                      <a:pt x="0" y="0"/>
                    </a:moveTo>
                    <a:lnTo>
                      <a:pt x="592340" y="0"/>
                    </a:lnTo>
                    <a:lnTo>
                      <a:pt x="592340" y="1050641"/>
                    </a:lnTo>
                    <a:lnTo>
                      <a:pt x="0" y="1050641"/>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47" name="Graphic 1049">
                <a:extLst>
                  <a:ext uri="{FF2B5EF4-FFF2-40B4-BE49-F238E27FC236}">
                    <a16:creationId xmlns:a16="http://schemas.microsoft.com/office/drawing/2014/main" id="{6A16541A-85AF-0520-0166-C559DB5905FC}"/>
                  </a:ext>
                </a:extLst>
              </p:cNvPr>
              <p:cNvGrpSpPr/>
              <p:nvPr/>
            </p:nvGrpSpPr>
            <p:grpSpPr>
              <a:xfrm>
                <a:off x="4828217" y="2058247"/>
                <a:ext cx="467698" cy="541792"/>
                <a:chOff x="4657380" y="2774780"/>
                <a:chExt cx="620066" cy="718299"/>
              </a:xfrm>
            </p:grpSpPr>
            <p:sp>
              <p:nvSpPr>
                <p:cNvPr id="248" name="Freeform: Shape 247">
                  <a:extLst>
                    <a:ext uri="{FF2B5EF4-FFF2-40B4-BE49-F238E27FC236}">
                      <a16:creationId xmlns:a16="http://schemas.microsoft.com/office/drawing/2014/main" id="{E9036BCF-5C56-247A-5C0C-489453D34589}"/>
                    </a:ext>
                  </a:extLst>
                </p:cNvPr>
                <p:cNvSpPr/>
                <p:nvPr/>
              </p:nvSpPr>
              <p:spPr>
                <a:xfrm>
                  <a:off x="4657380" y="2774964"/>
                  <a:ext cx="350887" cy="718115"/>
                </a:xfrm>
                <a:custGeom>
                  <a:avLst/>
                  <a:gdLst>
                    <a:gd name="connsiteX0" fmla="*/ 350888 w 350887"/>
                    <a:gd name="connsiteY0" fmla="*/ 717932 h 718115"/>
                    <a:gd name="connsiteX1" fmla="*/ 269363 w 350887"/>
                    <a:gd name="connsiteY1" fmla="*/ 717932 h 718115"/>
                    <a:gd name="connsiteX2" fmla="*/ 0 w 350887"/>
                    <a:gd name="connsiteY2" fmla="*/ 358966 h 718115"/>
                    <a:gd name="connsiteX3" fmla="*/ 269179 w 350887"/>
                    <a:gd name="connsiteY3" fmla="*/ 0 h 718115"/>
                    <a:gd name="connsiteX4" fmla="*/ 350888 w 350887"/>
                    <a:gd name="connsiteY4" fmla="*/ 0 h 718115"/>
                    <a:gd name="connsiteX5" fmla="*/ 350888 w 350887"/>
                    <a:gd name="connsiteY5" fmla="*/ 718116 h 71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887" h="718115">
                      <a:moveTo>
                        <a:pt x="350888" y="717932"/>
                      </a:moveTo>
                      <a:lnTo>
                        <a:pt x="269363" y="717932"/>
                      </a:lnTo>
                      <a:cubicBezTo>
                        <a:pt x="120635" y="717932"/>
                        <a:pt x="0" y="557270"/>
                        <a:pt x="0" y="358966"/>
                      </a:cubicBezTo>
                      <a:cubicBezTo>
                        <a:pt x="0" y="160663"/>
                        <a:pt x="120635" y="0"/>
                        <a:pt x="269179" y="0"/>
                      </a:cubicBezTo>
                      <a:lnTo>
                        <a:pt x="350888" y="0"/>
                      </a:lnTo>
                      <a:lnTo>
                        <a:pt x="350888" y="718116"/>
                      </a:lnTo>
                      <a:close/>
                    </a:path>
                  </a:pathLst>
                </a:custGeom>
                <a:solidFill>
                  <a:srgbClr val="CF9E00"/>
                </a:solidFill>
                <a:ln w="18361" cap="flat">
                  <a:noFill/>
                  <a:prstDash val="solid"/>
                  <a:miter/>
                </a:ln>
              </p:spPr>
              <p:txBody>
                <a:bodyPr rtlCol="0" anchor="ctr"/>
                <a:lstStyle/>
                <a:p>
                  <a:endParaRPr lang="en-US" sz="1800"/>
                </a:p>
              </p:txBody>
            </p:sp>
            <p:sp>
              <p:nvSpPr>
                <p:cNvPr id="249" name="Freeform: Shape 248">
                  <a:extLst>
                    <a:ext uri="{FF2B5EF4-FFF2-40B4-BE49-F238E27FC236}">
                      <a16:creationId xmlns:a16="http://schemas.microsoft.com/office/drawing/2014/main" id="{73A29B33-2DB8-9645-9992-0D83364109BF}"/>
                    </a:ext>
                  </a:extLst>
                </p:cNvPr>
                <p:cNvSpPr/>
                <p:nvPr/>
              </p:nvSpPr>
              <p:spPr>
                <a:xfrm>
                  <a:off x="4709527" y="2774780"/>
                  <a:ext cx="298924" cy="146891"/>
                </a:xfrm>
                <a:custGeom>
                  <a:avLst/>
                  <a:gdLst>
                    <a:gd name="connsiteX0" fmla="*/ 0 w 298924"/>
                    <a:gd name="connsiteY0" fmla="*/ 146892 h 146891"/>
                    <a:gd name="connsiteX1" fmla="*/ 217216 w 298924"/>
                    <a:gd name="connsiteY1" fmla="*/ 0 h 146891"/>
                    <a:gd name="connsiteX2" fmla="*/ 298924 w 298924"/>
                    <a:gd name="connsiteY2" fmla="*/ 0 h 146891"/>
                    <a:gd name="connsiteX3" fmla="*/ 298924 w 298924"/>
                    <a:gd name="connsiteY3" fmla="*/ 146892 h 146891"/>
                    <a:gd name="connsiteX4" fmla="*/ 0 w 298924"/>
                    <a:gd name="connsiteY4" fmla="*/ 146892 h 146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24" h="146891">
                      <a:moveTo>
                        <a:pt x="0" y="146892"/>
                      </a:moveTo>
                      <a:cubicBezTo>
                        <a:pt x="49025" y="57839"/>
                        <a:pt x="127979" y="0"/>
                        <a:pt x="217216" y="0"/>
                      </a:cubicBezTo>
                      <a:lnTo>
                        <a:pt x="298924" y="0"/>
                      </a:lnTo>
                      <a:lnTo>
                        <a:pt x="298924" y="146892"/>
                      </a:lnTo>
                      <a:lnTo>
                        <a:pt x="0" y="146892"/>
                      </a:lnTo>
                      <a:close/>
                    </a:path>
                  </a:pathLst>
                </a:custGeom>
                <a:solidFill>
                  <a:srgbClr val="CF9E00"/>
                </a:solidFill>
                <a:ln w="18361" cap="flat">
                  <a:noFill/>
                  <a:prstDash val="solid"/>
                  <a:miter/>
                </a:ln>
              </p:spPr>
              <p:txBody>
                <a:bodyPr rtlCol="0" anchor="ctr"/>
                <a:lstStyle/>
                <a:p>
                  <a:endParaRPr lang="en-US" sz="1800"/>
                </a:p>
              </p:txBody>
            </p:sp>
            <p:sp>
              <p:nvSpPr>
                <p:cNvPr id="250" name="Freeform: Shape 249">
                  <a:extLst>
                    <a:ext uri="{FF2B5EF4-FFF2-40B4-BE49-F238E27FC236}">
                      <a16:creationId xmlns:a16="http://schemas.microsoft.com/office/drawing/2014/main" id="{C2362697-A9E9-F75C-15F5-AD9213BDE40A}"/>
                    </a:ext>
                  </a:extLst>
                </p:cNvPr>
                <p:cNvSpPr/>
                <p:nvPr/>
              </p:nvSpPr>
              <p:spPr>
                <a:xfrm>
                  <a:off x="4659216" y="2921672"/>
                  <a:ext cx="349234" cy="171312"/>
                </a:xfrm>
                <a:custGeom>
                  <a:avLst/>
                  <a:gdLst>
                    <a:gd name="connsiteX0" fmla="*/ 0 w 349234"/>
                    <a:gd name="connsiteY0" fmla="*/ 171312 h 171312"/>
                    <a:gd name="connsiteX1" fmla="*/ 50310 w 349234"/>
                    <a:gd name="connsiteY1" fmla="*/ 0 h 171312"/>
                    <a:gd name="connsiteX2" fmla="*/ 349235 w 349234"/>
                    <a:gd name="connsiteY2" fmla="*/ 0 h 171312"/>
                    <a:gd name="connsiteX3" fmla="*/ 349235 w 349234"/>
                    <a:gd name="connsiteY3" fmla="*/ 171312 h 171312"/>
                    <a:gd name="connsiteX4" fmla="*/ 184 w 349234"/>
                    <a:gd name="connsiteY4" fmla="*/ 171312 h 171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34" h="171312">
                      <a:moveTo>
                        <a:pt x="0" y="171312"/>
                      </a:moveTo>
                      <a:cubicBezTo>
                        <a:pt x="5325" y="107782"/>
                        <a:pt x="23319" y="49209"/>
                        <a:pt x="50310" y="0"/>
                      </a:cubicBezTo>
                      <a:lnTo>
                        <a:pt x="349235" y="0"/>
                      </a:lnTo>
                      <a:lnTo>
                        <a:pt x="349235" y="171312"/>
                      </a:lnTo>
                      <a:lnTo>
                        <a:pt x="184" y="171312"/>
                      </a:lnTo>
                      <a:close/>
                    </a:path>
                  </a:pathLst>
                </a:custGeom>
                <a:solidFill>
                  <a:srgbClr val="E3B726"/>
                </a:solidFill>
                <a:ln w="18361" cap="flat">
                  <a:noFill/>
                  <a:prstDash val="solid"/>
                  <a:miter/>
                </a:ln>
              </p:spPr>
              <p:txBody>
                <a:bodyPr rtlCol="0" anchor="ctr"/>
                <a:lstStyle/>
                <a:p>
                  <a:endParaRPr lang="en-US" sz="1800"/>
                </a:p>
              </p:txBody>
            </p:sp>
            <p:grpSp>
              <p:nvGrpSpPr>
                <p:cNvPr id="251" name="Graphic 1049">
                  <a:extLst>
                    <a:ext uri="{FF2B5EF4-FFF2-40B4-BE49-F238E27FC236}">
                      <a16:creationId xmlns:a16="http://schemas.microsoft.com/office/drawing/2014/main" id="{1FE49F71-341B-577D-36C2-1C8123E29EDD}"/>
                    </a:ext>
                  </a:extLst>
                </p:cNvPr>
                <p:cNvGrpSpPr/>
                <p:nvPr/>
              </p:nvGrpSpPr>
              <p:grpSpPr>
                <a:xfrm>
                  <a:off x="4739089" y="2774780"/>
                  <a:ext cx="538357" cy="717932"/>
                  <a:chOff x="4739089" y="2774780"/>
                  <a:chExt cx="538357" cy="717932"/>
                </a:xfrm>
              </p:grpSpPr>
              <p:sp>
                <p:nvSpPr>
                  <p:cNvPr id="252" name="Freeform: Shape 251">
                    <a:extLst>
                      <a:ext uri="{FF2B5EF4-FFF2-40B4-BE49-F238E27FC236}">
                        <a16:creationId xmlns:a16="http://schemas.microsoft.com/office/drawing/2014/main" id="{6BA5F6E0-E132-146C-09B9-EC9D18CEACEE}"/>
                      </a:ext>
                    </a:extLst>
                  </p:cNvPr>
                  <p:cNvSpPr/>
                  <p:nvPr/>
                </p:nvSpPr>
                <p:spPr>
                  <a:xfrm>
                    <a:off x="4739089" y="2774780"/>
                    <a:ext cx="538357" cy="717932"/>
                  </a:xfrm>
                  <a:custGeom>
                    <a:avLst/>
                    <a:gdLst>
                      <a:gd name="connsiteX0" fmla="*/ 0 w 538357"/>
                      <a:gd name="connsiteY0" fmla="*/ 358966 h 717932"/>
                      <a:gd name="connsiteX1" fmla="*/ 269179 w 538357"/>
                      <a:gd name="connsiteY1" fmla="*/ 0 h 717932"/>
                      <a:gd name="connsiteX2" fmla="*/ 538358 w 538357"/>
                      <a:gd name="connsiteY2" fmla="*/ 358966 h 717932"/>
                      <a:gd name="connsiteX3" fmla="*/ 269179 w 538357"/>
                      <a:gd name="connsiteY3" fmla="*/ 717932 h 717932"/>
                      <a:gd name="connsiteX4" fmla="*/ 0 w 538357"/>
                      <a:gd name="connsiteY4" fmla="*/ 358966 h 71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57" h="717932">
                        <a:moveTo>
                          <a:pt x="0" y="358966"/>
                        </a:moveTo>
                        <a:cubicBezTo>
                          <a:pt x="0" y="160663"/>
                          <a:pt x="120635" y="0"/>
                          <a:pt x="269179" y="0"/>
                        </a:cubicBezTo>
                        <a:cubicBezTo>
                          <a:pt x="417723" y="0"/>
                          <a:pt x="538358" y="160663"/>
                          <a:pt x="538358" y="358966"/>
                        </a:cubicBezTo>
                        <a:cubicBezTo>
                          <a:pt x="538358" y="557270"/>
                          <a:pt x="417723" y="717932"/>
                          <a:pt x="269179" y="717932"/>
                        </a:cubicBezTo>
                        <a:cubicBezTo>
                          <a:pt x="120635" y="717932"/>
                          <a:pt x="0" y="557270"/>
                          <a:pt x="0" y="358966"/>
                        </a:cubicBezTo>
                        <a:close/>
                      </a:path>
                    </a:pathLst>
                  </a:custGeom>
                  <a:solidFill>
                    <a:srgbClr val="FFD345"/>
                  </a:solidFill>
                  <a:ln w="18361" cap="flat">
                    <a:noFill/>
                    <a:prstDash val="solid"/>
                    <a:miter/>
                  </a:ln>
                </p:spPr>
                <p:txBody>
                  <a:bodyPr rtlCol="0" anchor="ctr"/>
                  <a:lstStyle/>
                  <a:p>
                    <a:endParaRPr lang="en-US" sz="1800"/>
                  </a:p>
                </p:txBody>
              </p:sp>
              <p:grpSp>
                <p:nvGrpSpPr>
                  <p:cNvPr id="253" name="Graphic 1049">
                    <a:extLst>
                      <a:ext uri="{FF2B5EF4-FFF2-40B4-BE49-F238E27FC236}">
                        <a16:creationId xmlns:a16="http://schemas.microsoft.com/office/drawing/2014/main" id="{82A7D9CE-796E-EC00-6FB0-9DFBDAFAF775}"/>
                      </a:ext>
                    </a:extLst>
                  </p:cNvPr>
                  <p:cNvGrpSpPr/>
                  <p:nvPr/>
                </p:nvGrpSpPr>
                <p:grpSpPr>
                  <a:xfrm>
                    <a:off x="4817125" y="2879073"/>
                    <a:ext cx="382285" cy="509162"/>
                    <a:chOff x="4817125" y="2879073"/>
                    <a:chExt cx="382285" cy="509162"/>
                  </a:xfrm>
                </p:grpSpPr>
                <p:sp>
                  <p:nvSpPr>
                    <p:cNvPr id="259" name="Freeform: Shape 258">
                      <a:extLst>
                        <a:ext uri="{FF2B5EF4-FFF2-40B4-BE49-F238E27FC236}">
                          <a16:creationId xmlns:a16="http://schemas.microsoft.com/office/drawing/2014/main" id="{7304DA6B-31A9-7441-1F92-AEE8F12444B9}"/>
                        </a:ext>
                      </a:extLst>
                    </p:cNvPr>
                    <p:cNvSpPr/>
                    <p:nvPr/>
                  </p:nvSpPr>
                  <p:spPr>
                    <a:xfrm>
                      <a:off x="4817125" y="2879257"/>
                      <a:ext cx="381550" cy="508979"/>
                    </a:xfrm>
                    <a:custGeom>
                      <a:avLst/>
                      <a:gdLst>
                        <a:gd name="connsiteX0" fmla="*/ 0 w 381550"/>
                        <a:gd name="connsiteY0" fmla="*/ 254490 h 508979"/>
                        <a:gd name="connsiteX1" fmla="*/ 190775 w 381550"/>
                        <a:gd name="connsiteY1" fmla="*/ 0 h 508979"/>
                        <a:gd name="connsiteX2" fmla="*/ 381551 w 381550"/>
                        <a:gd name="connsiteY2" fmla="*/ 254490 h 508979"/>
                        <a:gd name="connsiteX3" fmla="*/ 190775 w 381550"/>
                        <a:gd name="connsiteY3" fmla="*/ 508979 h 508979"/>
                        <a:gd name="connsiteX4" fmla="*/ 0 w 381550"/>
                        <a:gd name="connsiteY4" fmla="*/ 254490 h 508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550" h="508979">
                          <a:moveTo>
                            <a:pt x="0" y="254490"/>
                          </a:moveTo>
                          <a:cubicBezTo>
                            <a:pt x="0" y="114025"/>
                            <a:pt x="85381" y="0"/>
                            <a:pt x="190775" y="0"/>
                          </a:cubicBezTo>
                          <a:cubicBezTo>
                            <a:pt x="296170" y="0"/>
                            <a:pt x="381551" y="113841"/>
                            <a:pt x="381551" y="254490"/>
                          </a:cubicBezTo>
                          <a:cubicBezTo>
                            <a:pt x="381551" y="395138"/>
                            <a:pt x="296170" y="508979"/>
                            <a:pt x="190775" y="508979"/>
                          </a:cubicBezTo>
                          <a:cubicBezTo>
                            <a:pt x="85381" y="508979"/>
                            <a:pt x="0" y="395138"/>
                            <a:pt x="0" y="254490"/>
                          </a:cubicBezTo>
                          <a:close/>
                        </a:path>
                      </a:pathLst>
                    </a:custGeom>
                    <a:solidFill>
                      <a:srgbClr val="E1B21B"/>
                    </a:solidFill>
                    <a:ln w="18361" cap="flat">
                      <a:noFill/>
                      <a:prstDash val="solid"/>
                      <a:miter/>
                    </a:ln>
                  </p:spPr>
                  <p:txBody>
                    <a:bodyPr rtlCol="0" anchor="ctr"/>
                    <a:lstStyle/>
                    <a:p>
                      <a:endParaRPr lang="en-US" sz="1800"/>
                    </a:p>
                  </p:txBody>
                </p:sp>
                <p:sp>
                  <p:nvSpPr>
                    <p:cNvPr id="260" name="Freeform: Shape 259">
                      <a:extLst>
                        <a:ext uri="{FF2B5EF4-FFF2-40B4-BE49-F238E27FC236}">
                          <a16:creationId xmlns:a16="http://schemas.microsoft.com/office/drawing/2014/main" id="{520B8DAA-FDDA-A0FC-683B-E982930D5B6A}"/>
                        </a:ext>
                      </a:extLst>
                    </p:cNvPr>
                    <p:cNvSpPr/>
                    <p:nvPr/>
                  </p:nvSpPr>
                  <p:spPr>
                    <a:xfrm>
                      <a:off x="4817860" y="2879073"/>
                      <a:ext cx="381550" cy="508979"/>
                    </a:xfrm>
                    <a:custGeom>
                      <a:avLst/>
                      <a:gdLst>
                        <a:gd name="connsiteX0" fmla="*/ 0 w 381550"/>
                        <a:gd name="connsiteY0" fmla="*/ 254490 h 508979"/>
                        <a:gd name="connsiteX1" fmla="*/ 190775 w 381550"/>
                        <a:gd name="connsiteY1" fmla="*/ 0 h 508979"/>
                        <a:gd name="connsiteX2" fmla="*/ 381551 w 381550"/>
                        <a:gd name="connsiteY2" fmla="*/ 254490 h 508979"/>
                        <a:gd name="connsiteX3" fmla="*/ 190775 w 381550"/>
                        <a:gd name="connsiteY3" fmla="*/ 508979 h 508979"/>
                        <a:gd name="connsiteX4" fmla="*/ 0 w 381550"/>
                        <a:gd name="connsiteY4" fmla="*/ 254490 h 508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550" h="508979">
                          <a:moveTo>
                            <a:pt x="0" y="254490"/>
                          </a:moveTo>
                          <a:cubicBezTo>
                            <a:pt x="0" y="114024"/>
                            <a:pt x="85381" y="0"/>
                            <a:pt x="190775" y="0"/>
                          </a:cubicBezTo>
                          <a:cubicBezTo>
                            <a:pt x="296170" y="0"/>
                            <a:pt x="381551" y="113841"/>
                            <a:pt x="381551" y="254490"/>
                          </a:cubicBezTo>
                          <a:cubicBezTo>
                            <a:pt x="381551" y="395138"/>
                            <a:pt x="296170" y="508979"/>
                            <a:pt x="190775" y="508979"/>
                          </a:cubicBezTo>
                          <a:cubicBezTo>
                            <a:pt x="85381" y="508979"/>
                            <a:pt x="0" y="395138"/>
                            <a:pt x="0" y="254490"/>
                          </a:cubicBezTo>
                          <a:close/>
                        </a:path>
                      </a:pathLst>
                    </a:custGeom>
                    <a:solidFill>
                      <a:srgbClr val="E1AC00"/>
                    </a:solidFill>
                    <a:ln w="18361" cap="flat">
                      <a:noFill/>
                      <a:prstDash val="solid"/>
                      <a:miter/>
                    </a:ln>
                  </p:spPr>
                  <p:txBody>
                    <a:bodyPr rtlCol="0" anchor="ctr"/>
                    <a:lstStyle/>
                    <a:p>
                      <a:endParaRPr lang="en-US" sz="1800"/>
                    </a:p>
                  </p:txBody>
                </p:sp>
              </p:grpSp>
              <p:grpSp>
                <p:nvGrpSpPr>
                  <p:cNvPr id="254" name="Graphic 1049">
                    <a:extLst>
                      <a:ext uri="{FF2B5EF4-FFF2-40B4-BE49-F238E27FC236}">
                        <a16:creationId xmlns:a16="http://schemas.microsoft.com/office/drawing/2014/main" id="{E6A62880-0C3B-4B7C-F17A-9051B7D44E61}"/>
                      </a:ext>
                    </a:extLst>
                  </p:cNvPr>
                  <p:cNvGrpSpPr/>
                  <p:nvPr/>
                </p:nvGrpSpPr>
                <p:grpSpPr>
                  <a:xfrm>
                    <a:off x="4805006" y="2791305"/>
                    <a:ext cx="82626" cy="110168"/>
                    <a:chOff x="4805006" y="2791305"/>
                    <a:chExt cx="82626" cy="110168"/>
                  </a:xfrm>
                  <a:solidFill>
                    <a:srgbClr val="FFFFFF"/>
                  </a:solidFill>
                </p:grpSpPr>
                <p:sp>
                  <p:nvSpPr>
                    <p:cNvPr id="257" name="Freeform: Shape 256">
                      <a:extLst>
                        <a:ext uri="{FF2B5EF4-FFF2-40B4-BE49-F238E27FC236}">
                          <a16:creationId xmlns:a16="http://schemas.microsoft.com/office/drawing/2014/main" id="{4BBFF11B-6457-4D72-8D60-9D685DC1369A}"/>
                        </a:ext>
                      </a:extLst>
                    </p:cNvPr>
                    <p:cNvSpPr/>
                    <p:nvPr/>
                  </p:nvSpPr>
                  <p:spPr>
                    <a:xfrm>
                      <a:off x="4805006" y="2837760"/>
                      <a:ext cx="82626" cy="17259"/>
                    </a:xfrm>
                    <a:custGeom>
                      <a:avLst/>
                      <a:gdLst>
                        <a:gd name="connsiteX0" fmla="*/ 82627 w 82626"/>
                        <a:gd name="connsiteY0" fmla="*/ 8630 h 17259"/>
                        <a:gd name="connsiteX1" fmla="*/ 41313 w 82626"/>
                        <a:gd name="connsiteY1" fmla="*/ 17260 h 17259"/>
                        <a:gd name="connsiteX2" fmla="*/ 0 w 82626"/>
                        <a:gd name="connsiteY2" fmla="*/ 8630 h 17259"/>
                        <a:gd name="connsiteX3" fmla="*/ 41313 w 82626"/>
                        <a:gd name="connsiteY3" fmla="*/ 0 h 17259"/>
                        <a:gd name="connsiteX4" fmla="*/ 82627 w 82626"/>
                        <a:gd name="connsiteY4" fmla="*/ 8630 h 1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26" h="17259">
                          <a:moveTo>
                            <a:pt x="82627" y="8630"/>
                          </a:moveTo>
                          <a:cubicBezTo>
                            <a:pt x="82627" y="8630"/>
                            <a:pt x="64081" y="17260"/>
                            <a:pt x="41313" y="17260"/>
                          </a:cubicBezTo>
                          <a:cubicBezTo>
                            <a:pt x="18545" y="17260"/>
                            <a:pt x="0" y="8630"/>
                            <a:pt x="0" y="8630"/>
                          </a:cubicBezTo>
                          <a:cubicBezTo>
                            <a:pt x="0" y="8630"/>
                            <a:pt x="18545" y="0"/>
                            <a:pt x="41313" y="0"/>
                          </a:cubicBezTo>
                          <a:cubicBezTo>
                            <a:pt x="64081" y="0"/>
                            <a:pt x="82627" y="8630"/>
                            <a:pt x="82627" y="8630"/>
                          </a:cubicBezTo>
                          <a:close/>
                        </a:path>
                      </a:pathLst>
                    </a:custGeom>
                    <a:solidFill>
                      <a:srgbClr val="FFFFFF"/>
                    </a:solidFill>
                    <a:ln w="18361" cap="flat">
                      <a:noFill/>
                      <a:prstDash val="solid"/>
                      <a:miter/>
                    </a:ln>
                  </p:spPr>
                  <p:txBody>
                    <a:bodyPr rtlCol="0" anchor="ctr"/>
                    <a:lstStyle/>
                    <a:p>
                      <a:endParaRPr lang="en-US" sz="1800"/>
                    </a:p>
                  </p:txBody>
                </p:sp>
                <p:sp>
                  <p:nvSpPr>
                    <p:cNvPr id="258" name="Freeform: Shape 257">
                      <a:extLst>
                        <a:ext uri="{FF2B5EF4-FFF2-40B4-BE49-F238E27FC236}">
                          <a16:creationId xmlns:a16="http://schemas.microsoft.com/office/drawing/2014/main" id="{1FCB54EE-82E8-D824-AF34-B17EF7F0A5E3}"/>
                        </a:ext>
                      </a:extLst>
                    </p:cNvPr>
                    <p:cNvSpPr/>
                    <p:nvPr/>
                  </p:nvSpPr>
                  <p:spPr>
                    <a:xfrm>
                      <a:off x="4839893" y="2791305"/>
                      <a:ext cx="12853" cy="110168"/>
                    </a:xfrm>
                    <a:custGeom>
                      <a:avLst/>
                      <a:gdLst>
                        <a:gd name="connsiteX0" fmla="*/ 6427 w 12853"/>
                        <a:gd name="connsiteY0" fmla="*/ 0 h 110168"/>
                        <a:gd name="connsiteX1" fmla="*/ 12853 w 12853"/>
                        <a:gd name="connsiteY1" fmla="*/ 55084 h 110168"/>
                        <a:gd name="connsiteX2" fmla="*/ 6427 w 12853"/>
                        <a:gd name="connsiteY2" fmla="*/ 110169 h 110168"/>
                        <a:gd name="connsiteX3" fmla="*/ 0 w 12853"/>
                        <a:gd name="connsiteY3" fmla="*/ 55084 h 110168"/>
                        <a:gd name="connsiteX4" fmla="*/ 6427 w 12853"/>
                        <a:gd name="connsiteY4" fmla="*/ 0 h 110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3" h="110168">
                          <a:moveTo>
                            <a:pt x="6427" y="0"/>
                          </a:moveTo>
                          <a:cubicBezTo>
                            <a:pt x="6427" y="0"/>
                            <a:pt x="12853" y="24604"/>
                            <a:pt x="12853" y="55084"/>
                          </a:cubicBezTo>
                          <a:cubicBezTo>
                            <a:pt x="12853" y="85564"/>
                            <a:pt x="6427" y="110169"/>
                            <a:pt x="6427" y="110169"/>
                          </a:cubicBezTo>
                          <a:cubicBezTo>
                            <a:pt x="6427" y="110169"/>
                            <a:pt x="0" y="85564"/>
                            <a:pt x="0" y="55084"/>
                          </a:cubicBezTo>
                          <a:cubicBezTo>
                            <a:pt x="0" y="24604"/>
                            <a:pt x="6427" y="0"/>
                            <a:pt x="6427" y="0"/>
                          </a:cubicBezTo>
                          <a:close/>
                        </a:path>
                      </a:pathLst>
                    </a:custGeom>
                    <a:solidFill>
                      <a:srgbClr val="FFFFFF"/>
                    </a:solidFill>
                    <a:ln w="18361" cap="flat">
                      <a:noFill/>
                      <a:prstDash val="solid"/>
                      <a:miter/>
                    </a:ln>
                  </p:spPr>
                  <p:txBody>
                    <a:bodyPr rtlCol="0" anchor="ctr"/>
                    <a:lstStyle/>
                    <a:p>
                      <a:endParaRPr lang="en-US" sz="1800"/>
                    </a:p>
                  </p:txBody>
                </p:sp>
              </p:grpSp>
              <p:sp>
                <p:nvSpPr>
                  <p:cNvPr id="255" name="Freeform: Shape 254">
                    <a:extLst>
                      <a:ext uri="{FF2B5EF4-FFF2-40B4-BE49-F238E27FC236}">
                        <a16:creationId xmlns:a16="http://schemas.microsoft.com/office/drawing/2014/main" id="{B9832EE0-155B-C076-3321-DAF4C161857D}"/>
                      </a:ext>
                    </a:extLst>
                  </p:cNvPr>
                  <p:cNvSpPr/>
                  <p:nvPr/>
                </p:nvSpPr>
                <p:spPr>
                  <a:xfrm>
                    <a:off x="4896630" y="2969228"/>
                    <a:ext cx="223826" cy="368513"/>
                  </a:xfrm>
                  <a:custGeom>
                    <a:avLst/>
                    <a:gdLst>
                      <a:gd name="connsiteX0" fmla="*/ 139363 w 223826"/>
                      <a:gd name="connsiteY0" fmla="*/ 48658 h 368513"/>
                      <a:gd name="connsiteX1" fmla="*/ 205465 w 223826"/>
                      <a:gd name="connsiteY1" fmla="*/ 48658 h 368513"/>
                      <a:gd name="connsiteX2" fmla="*/ 223642 w 223826"/>
                      <a:gd name="connsiteY2" fmla="*/ 10833 h 368513"/>
                      <a:gd name="connsiteX3" fmla="*/ 223642 w 223826"/>
                      <a:gd name="connsiteY3" fmla="*/ 0 h 368513"/>
                      <a:gd name="connsiteX4" fmla="*/ 14139 w 223826"/>
                      <a:gd name="connsiteY4" fmla="*/ 37825 h 368513"/>
                      <a:gd name="connsiteX5" fmla="*/ 14139 w 223826"/>
                      <a:gd name="connsiteY5" fmla="*/ 48658 h 368513"/>
                      <a:gd name="connsiteX6" fmla="*/ 85197 w 223826"/>
                      <a:gd name="connsiteY6" fmla="*/ 48658 h 368513"/>
                      <a:gd name="connsiteX7" fmla="*/ 120268 w 223826"/>
                      <a:gd name="connsiteY7" fmla="*/ 86482 h 368513"/>
                      <a:gd name="connsiteX8" fmla="*/ 32316 w 223826"/>
                      <a:gd name="connsiteY8" fmla="*/ 86482 h 368513"/>
                      <a:gd name="connsiteX9" fmla="*/ 14139 w 223826"/>
                      <a:gd name="connsiteY9" fmla="*/ 113474 h 368513"/>
                      <a:gd name="connsiteX10" fmla="*/ 14139 w 223826"/>
                      <a:gd name="connsiteY10" fmla="*/ 124307 h 368513"/>
                      <a:gd name="connsiteX11" fmla="*/ 127061 w 223826"/>
                      <a:gd name="connsiteY11" fmla="*/ 124307 h 368513"/>
                      <a:gd name="connsiteX12" fmla="*/ 0 w 223826"/>
                      <a:gd name="connsiteY12" fmla="*/ 193346 h 368513"/>
                      <a:gd name="connsiteX13" fmla="*/ 0 w 223826"/>
                      <a:gd name="connsiteY13" fmla="*/ 204179 h 368513"/>
                      <a:gd name="connsiteX14" fmla="*/ 132753 w 223826"/>
                      <a:gd name="connsiteY14" fmla="*/ 368514 h 368513"/>
                      <a:gd name="connsiteX15" fmla="*/ 185818 w 223826"/>
                      <a:gd name="connsiteY15" fmla="*/ 368514 h 368513"/>
                      <a:gd name="connsiteX16" fmla="*/ 185818 w 223826"/>
                      <a:gd name="connsiteY16" fmla="*/ 357681 h 368513"/>
                      <a:gd name="connsiteX17" fmla="*/ 70141 w 223826"/>
                      <a:gd name="connsiteY17" fmla="*/ 225478 h 368513"/>
                      <a:gd name="connsiteX18" fmla="*/ 170394 w 223826"/>
                      <a:gd name="connsiteY18" fmla="*/ 124491 h 368513"/>
                      <a:gd name="connsiteX19" fmla="*/ 205648 w 223826"/>
                      <a:gd name="connsiteY19" fmla="*/ 124491 h 368513"/>
                      <a:gd name="connsiteX20" fmla="*/ 223826 w 223826"/>
                      <a:gd name="connsiteY20" fmla="*/ 86666 h 368513"/>
                      <a:gd name="connsiteX21" fmla="*/ 223826 w 223826"/>
                      <a:gd name="connsiteY21" fmla="*/ 75833 h 368513"/>
                      <a:gd name="connsiteX22" fmla="*/ 164886 w 223826"/>
                      <a:gd name="connsiteY22" fmla="*/ 86666 h 368513"/>
                      <a:gd name="connsiteX23" fmla="*/ 139547 w 223826"/>
                      <a:gd name="connsiteY23" fmla="*/ 48841 h 3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3826" h="368513">
                        <a:moveTo>
                          <a:pt x="139363" y="48658"/>
                        </a:moveTo>
                        <a:lnTo>
                          <a:pt x="205465" y="48658"/>
                        </a:lnTo>
                        <a:lnTo>
                          <a:pt x="223642" y="10833"/>
                        </a:lnTo>
                        <a:lnTo>
                          <a:pt x="223642" y="0"/>
                        </a:lnTo>
                        <a:lnTo>
                          <a:pt x="14139" y="37825"/>
                        </a:lnTo>
                        <a:lnTo>
                          <a:pt x="14139" y="48658"/>
                        </a:lnTo>
                        <a:lnTo>
                          <a:pt x="85197" y="48658"/>
                        </a:lnTo>
                        <a:cubicBezTo>
                          <a:pt x="100988" y="58940"/>
                          <a:pt x="113107" y="71793"/>
                          <a:pt x="120268" y="86482"/>
                        </a:cubicBezTo>
                        <a:lnTo>
                          <a:pt x="32316" y="86482"/>
                        </a:lnTo>
                        <a:lnTo>
                          <a:pt x="14139" y="113474"/>
                        </a:lnTo>
                        <a:lnTo>
                          <a:pt x="14139" y="124307"/>
                        </a:lnTo>
                        <a:lnTo>
                          <a:pt x="127061" y="124307"/>
                        </a:lnTo>
                        <a:cubicBezTo>
                          <a:pt x="121553" y="166171"/>
                          <a:pt x="68121" y="186736"/>
                          <a:pt x="0" y="193346"/>
                        </a:cubicBezTo>
                        <a:lnTo>
                          <a:pt x="0" y="204179"/>
                        </a:lnTo>
                        <a:lnTo>
                          <a:pt x="132753" y="368514"/>
                        </a:lnTo>
                        <a:lnTo>
                          <a:pt x="185818" y="368514"/>
                        </a:lnTo>
                        <a:lnTo>
                          <a:pt x="185818" y="357681"/>
                        </a:lnTo>
                        <a:lnTo>
                          <a:pt x="70141" y="225478"/>
                        </a:lnTo>
                        <a:cubicBezTo>
                          <a:pt x="126511" y="207484"/>
                          <a:pt x="166355" y="169292"/>
                          <a:pt x="170394" y="124491"/>
                        </a:cubicBezTo>
                        <a:lnTo>
                          <a:pt x="205648" y="124491"/>
                        </a:lnTo>
                        <a:lnTo>
                          <a:pt x="223826" y="86666"/>
                        </a:lnTo>
                        <a:lnTo>
                          <a:pt x="223826" y="75833"/>
                        </a:lnTo>
                        <a:lnTo>
                          <a:pt x="164886" y="86666"/>
                        </a:lnTo>
                        <a:cubicBezTo>
                          <a:pt x="159561" y="72895"/>
                          <a:pt x="150931" y="60225"/>
                          <a:pt x="139547" y="48841"/>
                        </a:cubicBezTo>
                        <a:close/>
                      </a:path>
                    </a:pathLst>
                  </a:custGeom>
                  <a:solidFill>
                    <a:srgbClr val="AE8500"/>
                  </a:solidFill>
                  <a:ln w="18361" cap="flat">
                    <a:noFill/>
                    <a:prstDash val="solid"/>
                    <a:miter/>
                  </a:ln>
                </p:spPr>
                <p:txBody>
                  <a:bodyPr rtlCol="0" anchor="ctr"/>
                  <a:lstStyle/>
                  <a:p>
                    <a:endParaRPr lang="en-US" sz="1800"/>
                  </a:p>
                </p:txBody>
              </p:sp>
              <p:sp>
                <p:nvSpPr>
                  <p:cNvPr id="256" name="Freeform: Shape 255">
                    <a:extLst>
                      <a:ext uri="{FF2B5EF4-FFF2-40B4-BE49-F238E27FC236}">
                        <a16:creationId xmlns:a16="http://schemas.microsoft.com/office/drawing/2014/main" id="{E4DF3EB7-A8B5-0481-76DB-7F5220C6E239}"/>
                      </a:ext>
                    </a:extLst>
                  </p:cNvPr>
                  <p:cNvSpPr/>
                  <p:nvPr/>
                </p:nvSpPr>
                <p:spPr>
                  <a:xfrm>
                    <a:off x="4896446" y="2969228"/>
                    <a:ext cx="223825" cy="357496"/>
                  </a:xfrm>
                  <a:custGeom>
                    <a:avLst/>
                    <a:gdLst>
                      <a:gd name="connsiteX0" fmla="*/ 139547 w 223825"/>
                      <a:gd name="connsiteY0" fmla="*/ 37825 h 357496"/>
                      <a:gd name="connsiteX1" fmla="*/ 205648 w 223825"/>
                      <a:gd name="connsiteY1" fmla="*/ 37825 h 357496"/>
                      <a:gd name="connsiteX2" fmla="*/ 223826 w 223825"/>
                      <a:gd name="connsiteY2" fmla="*/ 0 h 357496"/>
                      <a:gd name="connsiteX3" fmla="*/ 32500 w 223825"/>
                      <a:gd name="connsiteY3" fmla="*/ 0 h 357496"/>
                      <a:gd name="connsiteX4" fmla="*/ 14322 w 223825"/>
                      <a:gd name="connsiteY4" fmla="*/ 37825 h 357496"/>
                      <a:gd name="connsiteX5" fmla="*/ 85381 w 223825"/>
                      <a:gd name="connsiteY5" fmla="*/ 37825 h 357496"/>
                      <a:gd name="connsiteX6" fmla="*/ 120451 w 223825"/>
                      <a:gd name="connsiteY6" fmla="*/ 75649 h 357496"/>
                      <a:gd name="connsiteX7" fmla="*/ 32500 w 223825"/>
                      <a:gd name="connsiteY7" fmla="*/ 75649 h 357496"/>
                      <a:gd name="connsiteX8" fmla="*/ 14322 w 223825"/>
                      <a:gd name="connsiteY8" fmla="*/ 113474 h 357496"/>
                      <a:gd name="connsiteX9" fmla="*/ 127245 w 223825"/>
                      <a:gd name="connsiteY9" fmla="*/ 113474 h 357496"/>
                      <a:gd name="connsiteX10" fmla="*/ 551 w 223825"/>
                      <a:gd name="connsiteY10" fmla="*/ 193162 h 357496"/>
                      <a:gd name="connsiteX11" fmla="*/ 551 w 223825"/>
                      <a:gd name="connsiteY11" fmla="*/ 193162 h 357496"/>
                      <a:gd name="connsiteX12" fmla="*/ 0 w 223825"/>
                      <a:gd name="connsiteY12" fmla="*/ 193162 h 357496"/>
                      <a:gd name="connsiteX13" fmla="*/ 132753 w 223825"/>
                      <a:gd name="connsiteY13" fmla="*/ 357497 h 357496"/>
                      <a:gd name="connsiteX14" fmla="*/ 185818 w 223825"/>
                      <a:gd name="connsiteY14" fmla="*/ 357497 h 357496"/>
                      <a:gd name="connsiteX15" fmla="*/ 70140 w 223825"/>
                      <a:gd name="connsiteY15" fmla="*/ 214278 h 357496"/>
                      <a:gd name="connsiteX16" fmla="*/ 170394 w 223825"/>
                      <a:gd name="connsiteY16" fmla="*/ 113290 h 357496"/>
                      <a:gd name="connsiteX17" fmla="*/ 205648 w 223825"/>
                      <a:gd name="connsiteY17" fmla="*/ 113290 h 357496"/>
                      <a:gd name="connsiteX18" fmla="*/ 223826 w 223825"/>
                      <a:gd name="connsiteY18" fmla="*/ 75466 h 357496"/>
                      <a:gd name="connsiteX19" fmla="*/ 164885 w 223825"/>
                      <a:gd name="connsiteY19" fmla="*/ 75466 h 357496"/>
                      <a:gd name="connsiteX20" fmla="*/ 139547 w 223825"/>
                      <a:gd name="connsiteY20" fmla="*/ 37641 h 35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3825" h="357496">
                        <a:moveTo>
                          <a:pt x="139547" y="37825"/>
                        </a:moveTo>
                        <a:lnTo>
                          <a:pt x="205648" y="37825"/>
                        </a:lnTo>
                        <a:lnTo>
                          <a:pt x="223826" y="0"/>
                        </a:lnTo>
                        <a:lnTo>
                          <a:pt x="32500" y="0"/>
                        </a:lnTo>
                        <a:lnTo>
                          <a:pt x="14322" y="37825"/>
                        </a:lnTo>
                        <a:lnTo>
                          <a:pt x="85381" y="37825"/>
                        </a:lnTo>
                        <a:cubicBezTo>
                          <a:pt x="101171" y="48107"/>
                          <a:pt x="113290" y="60960"/>
                          <a:pt x="120451" y="75649"/>
                        </a:cubicBezTo>
                        <a:lnTo>
                          <a:pt x="32500" y="75649"/>
                        </a:lnTo>
                        <a:lnTo>
                          <a:pt x="14322" y="113474"/>
                        </a:lnTo>
                        <a:lnTo>
                          <a:pt x="127245" y="113474"/>
                        </a:lnTo>
                        <a:cubicBezTo>
                          <a:pt x="121736" y="155338"/>
                          <a:pt x="68855" y="186736"/>
                          <a:pt x="551" y="193162"/>
                        </a:cubicBezTo>
                        <a:cubicBezTo>
                          <a:pt x="551" y="193162"/>
                          <a:pt x="551" y="193162"/>
                          <a:pt x="551" y="193162"/>
                        </a:cubicBezTo>
                        <a:lnTo>
                          <a:pt x="0" y="193162"/>
                        </a:lnTo>
                        <a:lnTo>
                          <a:pt x="132753" y="357497"/>
                        </a:lnTo>
                        <a:lnTo>
                          <a:pt x="185818" y="357497"/>
                        </a:lnTo>
                        <a:lnTo>
                          <a:pt x="70140" y="214278"/>
                        </a:lnTo>
                        <a:cubicBezTo>
                          <a:pt x="126510" y="196284"/>
                          <a:pt x="166355" y="158092"/>
                          <a:pt x="170394" y="113290"/>
                        </a:cubicBezTo>
                        <a:lnTo>
                          <a:pt x="205648" y="113290"/>
                        </a:lnTo>
                        <a:lnTo>
                          <a:pt x="223826" y="75466"/>
                        </a:lnTo>
                        <a:lnTo>
                          <a:pt x="164885" y="75466"/>
                        </a:lnTo>
                        <a:cubicBezTo>
                          <a:pt x="159560" y="61694"/>
                          <a:pt x="150931" y="49025"/>
                          <a:pt x="139547" y="37641"/>
                        </a:cubicBezTo>
                        <a:close/>
                      </a:path>
                    </a:pathLst>
                  </a:custGeom>
                  <a:solidFill>
                    <a:srgbClr val="FFD345"/>
                  </a:solidFill>
                  <a:ln w="18361" cap="flat">
                    <a:noFill/>
                    <a:prstDash val="solid"/>
                    <a:miter/>
                  </a:ln>
                </p:spPr>
                <p:txBody>
                  <a:bodyPr rtlCol="0" anchor="ctr"/>
                  <a:lstStyle/>
                  <a:p>
                    <a:endParaRPr lang="en-US" sz="1800"/>
                  </a:p>
                </p:txBody>
              </p:sp>
            </p:grpSp>
          </p:grpSp>
        </p:grpSp>
        <p:sp>
          <p:nvSpPr>
            <p:cNvPr id="38" name="Freeform: Shape 37">
              <a:extLst>
                <a:ext uri="{FF2B5EF4-FFF2-40B4-BE49-F238E27FC236}">
                  <a16:creationId xmlns:a16="http://schemas.microsoft.com/office/drawing/2014/main" id="{CBFC6252-B60A-2C0C-CFE4-42129F433927}"/>
                </a:ext>
              </a:extLst>
            </p:cNvPr>
            <p:cNvSpPr/>
            <p:nvPr/>
          </p:nvSpPr>
          <p:spPr>
            <a:xfrm>
              <a:off x="1497269" y="0"/>
              <a:ext cx="1144108" cy="1145492"/>
            </a:xfrm>
            <a:custGeom>
              <a:avLst/>
              <a:gdLst>
                <a:gd name="connsiteX0" fmla="*/ 0 w 1516839"/>
                <a:gd name="connsiteY0" fmla="*/ 0 h 1518674"/>
                <a:gd name="connsiteX1" fmla="*/ 1516839 w 1516839"/>
                <a:gd name="connsiteY1" fmla="*/ 0 h 1518674"/>
                <a:gd name="connsiteX2" fmla="*/ 1516839 w 1516839"/>
                <a:gd name="connsiteY2" fmla="*/ 1518675 h 1518674"/>
                <a:gd name="connsiteX3" fmla="*/ 0 w 1516839"/>
                <a:gd name="connsiteY3" fmla="*/ 1518675 h 1518674"/>
              </a:gdLst>
              <a:ahLst/>
              <a:cxnLst>
                <a:cxn ang="0">
                  <a:pos x="connsiteX0" y="connsiteY0"/>
                </a:cxn>
                <a:cxn ang="0">
                  <a:pos x="connsiteX1" y="connsiteY1"/>
                </a:cxn>
                <a:cxn ang="0">
                  <a:pos x="connsiteX2" y="connsiteY2"/>
                </a:cxn>
                <a:cxn ang="0">
                  <a:pos x="connsiteX3" y="connsiteY3"/>
                </a:cxn>
              </a:cxnLst>
              <a:rect l="l" t="t" r="r" b="b"/>
              <a:pathLst>
                <a:path w="1516839" h="1518674">
                  <a:moveTo>
                    <a:pt x="0" y="0"/>
                  </a:moveTo>
                  <a:lnTo>
                    <a:pt x="1516839" y="0"/>
                  </a:lnTo>
                  <a:lnTo>
                    <a:pt x="1516839" y="1518675"/>
                  </a:lnTo>
                  <a:lnTo>
                    <a:pt x="0" y="1518675"/>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tlCol="0" anchor="ctr"/>
            <a:lstStyle/>
            <a:p>
              <a:endParaRPr lang="en-US" sz="1800"/>
            </a:p>
          </p:txBody>
        </p:sp>
        <p:grpSp>
          <p:nvGrpSpPr>
            <p:cNvPr id="39" name="Graphic 1049">
              <a:extLst>
                <a:ext uri="{FF2B5EF4-FFF2-40B4-BE49-F238E27FC236}">
                  <a16:creationId xmlns:a16="http://schemas.microsoft.com/office/drawing/2014/main" id="{9A3E7181-26DB-2850-547F-BCED4B8DD3C6}"/>
                </a:ext>
              </a:extLst>
            </p:cNvPr>
            <p:cNvGrpSpPr/>
            <p:nvPr/>
          </p:nvGrpSpPr>
          <p:grpSpPr>
            <a:xfrm>
              <a:off x="1470817" y="458695"/>
              <a:ext cx="1197567" cy="1386611"/>
              <a:chOff x="1949985" y="608130"/>
              <a:chExt cx="1587714" cy="1838347"/>
            </a:xfrm>
          </p:grpSpPr>
          <p:sp>
            <p:nvSpPr>
              <p:cNvPr id="233" name="Freeform: Shape 232">
                <a:extLst>
                  <a:ext uri="{FF2B5EF4-FFF2-40B4-BE49-F238E27FC236}">
                    <a16:creationId xmlns:a16="http://schemas.microsoft.com/office/drawing/2014/main" id="{D452D4F5-C098-2CC8-DDBC-BA6E4AB10F3C}"/>
                  </a:ext>
                </a:extLst>
              </p:cNvPr>
              <p:cNvSpPr/>
              <p:nvPr/>
            </p:nvSpPr>
            <p:spPr>
              <a:xfrm>
                <a:off x="1949985" y="608130"/>
                <a:ext cx="898425" cy="1838347"/>
              </a:xfrm>
              <a:custGeom>
                <a:avLst/>
                <a:gdLst>
                  <a:gd name="connsiteX0" fmla="*/ 898426 w 898425"/>
                  <a:gd name="connsiteY0" fmla="*/ 1838347 h 1838347"/>
                  <a:gd name="connsiteX1" fmla="*/ 689472 w 898425"/>
                  <a:gd name="connsiteY1" fmla="*/ 1838347 h 1838347"/>
                  <a:gd name="connsiteX2" fmla="*/ 0 w 898425"/>
                  <a:gd name="connsiteY2" fmla="*/ 919174 h 1838347"/>
                  <a:gd name="connsiteX3" fmla="*/ 689472 w 898425"/>
                  <a:gd name="connsiteY3" fmla="*/ 0 h 1838347"/>
                  <a:gd name="connsiteX4" fmla="*/ 898426 w 898425"/>
                  <a:gd name="connsiteY4" fmla="*/ 0 h 1838347"/>
                  <a:gd name="connsiteX5" fmla="*/ 898426 w 898425"/>
                  <a:gd name="connsiteY5" fmla="*/ 1838347 h 183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8425" h="1838347">
                    <a:moveTo>
                      <a:pt x="898426" y="1838347"/>
                    </a:moveTo>
                    <a:lnTo>
                      <a:pt x="689472" y="1838347"/>
                    </a:lnTo>
                    <a:cubicBezTo>
                      <a:pt x="308656" y="1838347"/>
                      <a:pt x="0" y="1426868"/>
                      <a:pt x="0" y="919174"/>
                    </a:cubicBezTo>
                    <a:cubicBezTo>
                      <a:pt x="0" y="411480"/>
                      <a:pt x="308656" y="0"/>
                      <a:pt x="689472" y="0"/>
                    </a:cubicBezTo>
                    <a:lnTo>
                      <a:pt x="898426" y="0"/>
                    </a:lnTo>
                    <a:lnTo>
                      <a:pt x="898426" y="1838347"/>
                    </a:lnTo>
                    <a:close/>
                  </a:path>
                </a:pathLst>
              </a:custGeom>
              <a:solidFill>
                <a:srgbClr val="CF9E00"/>
              </a:solidFill>
              <a:ln w="18361" cap="flat">
                <a:noFill/>
                <a:prstDash val="solid"/>
                <a:miter/>
              </a:ln>
            </p:spPr>
            <p:txBody>
              <a:bodyPr rtlCol="0" anchor="ctr"/>
              <a:lstStyle/>
              <a:p>
                <a:endParaRPr lang="en-US" sz="1800"/>
              </a:p>
            </p:txBody>
          </p:sp>
          <p:sp>
            <p:nvSpPr>
              <p:cNvPr id="234" name="Freeform: Shape 233">
                <a:extLst>
                  <a:ext uri="{FF2B5EF4-FFF2-40B4-BE49-F238E27FC236}">
                    <a16:creationId xmlns:a16="http://schemas.microsoft.com/office/drawing/2014/main" id="{1243C41A-AFE9-4247-0CE7-A08CF4DE6827}"/>
                  </a:ext>
                </a:extLst>
              </p:cNvPr>
              <p:cNvSpPr/>
              <p:nvPr/>
            </p:nvSpPr>
            <p:spPr>
              <a:xfrm>
                <a:off x="2083289" y="608130"/>
                <a:ext cx="765121" cy="376225"/>
              </a:xfrm>
              <a:custGeom>
                <a:avLst/>
                <a:gdLst>
                  <a:gd name="connsiteX0" fmla="*/ 0 w 765121"/>
                  <a:gd name="connsiteY0" fmla="*/ 376226 h 376225"/>
                  <a:gd name="connsiteX1" fmla="*/ 556168 w 765121"/>
                  <a:gd name="connsiteY1" fmla="*/ 0 h 376225"/>
                  <a:gd name="connsiteX2" fmla="*/ 765122 w 765121"/>
                  <a:gd name="connsiteY2" fmla="*/ 0 h 376225"/>
                  <a:gd name="connsiteX3" fmla="*/ 765122 w 765121"/>
                  <a:gd name="connsiteY3" fmla="*/ 376226 h 376225"/>
                  <a:gd name="connsiteX4" fmla="*/ 0 w 765121"/>
                  <a:gd name="connsiteY4" fmla="*/ 376226 h 3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121" h="376225">
                    <a:moveTo>
                      <a:pt x="0" y="376226"/>
                    </a:moveTo>
                    <a:cubicBezTo>
                      <a:pt x="125409" y="148177"/>
                      <a:pt x="327936" y="0"/>
                      <a:pt x="556168" y="0"/>
                    </a:cubicBezTo>
                    <a:lnTo>
                      <a:pt x="765122" y="0"/>
                    </a:lnTo>
                    <a:lnTo>
                      <a:pt x="765122" y="376226"/>
                    </a:lnTo>
                    <a:lnTo>
                      <a:pt x="0" y="376226"/>
                    </a:lnTo>
                    <a:close/>
                  </a:path>
                </a:pathLst>
              </a:custGeom>
              <a:solidFill>
                <a:srgbClr val="CF9E00"/>
              </a:solidFill>
              <a:ln w="18361" cap="flat">
                <a:noFill/>
                <a:prstDash val="solid"/>
                <a:miter/>
              </a:ln>
            </p:spPr>
            <p:txBody>
              <a:bodyPr rtlCol="0" anchor="ctr"/>
              <a:lstStyle/>
              <a:p>
                <a:endParaRPr lang="en-US" sz="1800"/>
              </a:p>
            </p:txBody>
          </p:sp>
          <p:sp>
            <p:nvSpPr>
              <p:cNvPr id="235" name="Freeform: Shape 234">
                <a:extLst>
                  <a:ext uri="{FF2B5EF4-FFF2-40B4-BE49-F238E27FC236}">
                    <a16:creationId xmlns:a16="http://schemas.microsoft.com/office/drawing/2014/main" id="{B041ECC9-65FA-0694-59F6-34F384E49075}"/>
                  </a:ext>
                </a:extLst>
              </p:cNvPr>
              <p:cNvSpPr/>
              <p:nvPr/>
            </p:nvSpPr>
            <p:spPr>
              <a:xfrm>
                <a:off x="1954575" y="984356"/>
                <a:ext cx="893835" cy="438471"/>
              </a:xfrm>
              <a:custGeom>
                <a:avLst/>
                <a:gdLst>
                  <a:gd name="connsiteX0" fmla="*/ 0 w 893835"/>
                  <a:gd name="connsiteY0" fmla="*/ 438471 h 438471"/>
                  <a:gd name="connsiteX1" fmla="*/ 128714 w 893835"/>
                  <a:gd name="connsiteY1" fmla="*/ 0 h 438471"/>
                  <a:gd name="connsiteX2" fmla="*/ 893835 w 893835"/>
                  <a:gd name="connsiteY2" fmla="*/ 0 h 438471"/>
                  <a:gd name="connsiteX3" fmla="*/ 893835 w 893835"/>
                  <a:gd name="connsiteY3" fmla="*/ 438471 h 438471"/>
                  <a:gd name="connsiteX4" fmla="*/ 0 w 893835"/>
                  <a:gd name="connsiteY4" fmla="*/ 438471 h 43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835" h="438471">
                    <a:moveTo>
                      <a:pt x="0" y="438471"/>
                    </a:moveTo>
                    <a:cubicBezTo>
                      <a:pt x="13771" y="275605"/>
                      <a:pt x="59491" y="125592"/>
                      <a:pt x="128714" y="0"/>
                    </a:cubicBezTo>
                    <a:lnTo>
                      <a:pt x="893835" y="0"/>
                    </a:lnTo>
                    <a:lnTo>
                      <a:pt x="893835" y="438471"/>
                    </a:lnTo>
                    <a:lnTo>
                      <a:pt x="0" y="438471"/>
                    </a:lnTo>
                    <a:close/>
                  </a:path>
                </a:pathLst>
              </a:custGeom>
              <a:solidFill>
                <a:srgbClr val="E3B726"/>
              </a:solidFill>
              <a:ln w="18361" cap="flat">
                <a:noFill/>
                <a:prstDash val="solid"/>
                <a:miter/>
              </a:ln>
            </p:spPr>
            <p:txBody>
              <a:bodyPr rtlCol="0" anchor="ctr"/>
              <a:lstStyle/>
              <a:p>
                <a:endParaRPr lang="en-US" sz="1800"/>
              </a:p>
            </p:txBody>
          </p:sp>
          <p:grpSp>
            <p:nvGrpSpPr>
              <p:cNvPr id="236" name="Graphic 1049">
                <a:extLst>
                  <a:ext uri="{FF2B5EF4-FFF2-40B4-BE49-F238E27FC236}">
                    <a16:creationId xmlns:a16="http://schemas.microsoft.com/office/drawing/2014/main" id="{635157D1-6DAE-B6BE-E5B6-0CD88F72F23E}"/>
                  </a:ext>
                </a:extLst>
              </p:cNvPr>
              <p:cNvGrpSpPr/>
              <p:nvPr/>
            </p:nvGrpSpPr>
            <p:grpSpPr>
              <a:xfrm>
                <a:off x="2158938" y="608130"/>
                <a:ext cx="1378760" cy="1838347"/>
                <a:chOff x="2158938" y="608130"/>
                <a:chExt cx="1378760" cy="1838347"/>
              </a:xfrm>
            </p:grpSpPr>
            <p:sp>
              <p:nvSpPr>
                <p:cNvPr id="237" name="Freeform: Shape 236">
                  <a:extLst>
                    <a:ext uri="{FF2B5EF4-FFF2-40B4-BE49-F238E27FC236}">
                      <a16:creationId xmlns:a16="http://schemas.microsoft.com/office/drawing/2014/main" id="{2946C20E-FEF6-854F-FEC5-C550E0BA56DF}"/>
                    </a:ext>
                  </a:extLst>
                </p:cNvPr>
                <p:cNvSpPr/>
                <p:nvPr/>
              </p:nvSpPr>
              <p:spPr>
                <a:xfrm>
                  <a:off x="2158938" y="608130"/>
                  <a:ext cx="1378760" cy="1838347"/>
                </a:xfrm>
                <a:custGeom>
                  <a:avLst/>
                  <a:gdLst>
                    <a:gd name="connsiteX0" fmla="*/ 0 w 1378760"/>
                    <a:gd name="connsiteY0" fmla="*/ 919174 h 1838347"/>
                    <a:gd name="connsiteX1" fmla="*/ 689472 w 1378760"/>
                    <a:gd name="connsiteY1" fmla="*/ 0 h 1838347"/>
                    <a:gd name="connsiteX2" fmla="*/ 1378761 w 1378760"/>
                    <a:gd name="connsiteY2" fmla="*/ 919174 h 1838347"/>
                    <a:gd name="connsiteX3" fmla="*/ 689472 w 1378760"/>
                    <a:gd name="connsiteY3" fmla="*/ 1838347 h 1838347"/>
                    <a:gd name="connsiteX4" fmla="*/ 0 w 1378760"/>
                    <a:gd name="connsiteY4" fmla="*/ 919174 h 183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760" h="1838347">
                      <a:moveTo>
                        <a:pt x="0" y="919174"/>
                      </a:moveTo>
                      <a:cubicBezTo>
                        <a:pt x="0" y="411480"/>
                        <a:pt x="308656" y="0"/>
                        <a:pt x="689472" y="0"/>
                      </a:cubicBezTo>
                      <a:cubicBezTo>
                        <a:pt x="1070289" y="0"/>
                        <a:pt x="1378761" y="411480"/>
                        <a:pt x="1378761" y="919174"/>
                      </a:cubicBezTo>
                      <a:cubicBezTo>
                        <a:pt x="1378761" y="1426868"/>
                        <a:pt x="1070105" y="1838347"/>
                        <a:pt x="689472" y="1838347"/>
                      </a:cubicBezTo>
                      <a:cubicBezTo>
                        <a:pt x="308839" y="1838347"/>
                        <a:pt x="0" y="1426868"/>
                        <a:pt x="0" y="919174"/>
                      </a:cubicBezTo>
                      <a:close/>
                    </a:path>
                  </a:pathLst>
                </a:custGeom>
                <a:solidFill>
                  <a:srgbClr val="FFD345"/>
                </a:solidFill>
                <a:ln w="18361" cap="flat">
                  <a:noFill/>
                  <a:prstDash val="solid"/>
                  <a:miter/>
                </a:ln>
              </p:spPr>
              <p:txBody>
                <a:bodyPr rtlCol="0" anchor="ctr"/>
                <a:lstStyle/>
                <a:p>
                  <a:endParaRPr lang="en-US" sz="1800"/>
                </a:p>
              </p:txBody>
            </p:sp>
            <p:grpSp>
              <p:nvGrpSpPr>
                <p:cNvPr id="238" name="Graphic 1049">
                  <a:extLst>
                    <a:ext uri="{FF2B5EF4-FFF2-40B4-BE49-F238E27FC236}">
                      <a16:creationId xmlns:a16="http://schemas.microsoft.com/office/drawing/2014/main" id="{68CBFF54-3850-1292-3306-8AC4F45E5F23}"/>
                    </a:ext>
                  </a:extLst>
                </p:cNvPr>
                <p:cNvGrpSpPr/>
                <p:nvPr/>
              </p:nvGrpSpPr>
              <p:grpSpPr>
                <a:xfrm>
                  <a:off x="2358894" y="875473"/>
                  <a:ext cx="979032" cy="1303294"/>
                  <a:chOff x="2358894" y="875473"/>
                  <a:chExt cx="979032" cy="1303294"/>
                </a:xfrm>
              </p:grpSpPr>
              <p:sp>
                <p:nvSpPr>
                  <p:cNvPr id="244" name="Freeform: Shape 243">
                    <a:extLst>
                      <a:ext uri="{FF2B5EF4-FFF2-40B4-BE49-F238E27FC236}">
                        <a16:creationId xmlns:a16="http://schemas.microsoft.com/office/drawing/2014/main" id="{A935F513-28F6-E30D-AB20-0CA4FB3DF61B}"/>
                      </a:ext>
                    </a:extLst>
                  </p:cNvPr>
                  <p:cNvSpPr/>
                  <p:nvPr/>
                </p:nvSpPr>
                <p:spPr>
                  <a:xfrm>
                    <a:off x="2358894" y="875840"/>
                    <a:ext cx="977012" cy="1302927"/>
                  </a:xfrm>
                  <a:custGeom>
                    <a:avLst/>
                    <a:gdLst>
                      <a:gd name="connsiteX0" fmla="*/ 0 w 977012"/>
                      <a:gd name="connsiteY0" fmla="*/ 651464 h 1302927"/>
                      <a:gd name="connsiteX1" fmla="*/ 488598 w 977012"/>
                      <a:gd name="connsiteY1" fmla="*/ 0 h 1302927"/>
                      <a:gd name="connsiteX2" fmla="*/ 977012 w 977012"/>
                      <a:gd name="connsiteY2" fmla="*/ 651464 h 1302927"/>
                      <a:gd name="connsiteX3" fmla="*/ 488598 w 977012"/>
                      <a:gd name="connsiteY3" fmla="*/ 1302928 h 1302927"/>
                      <a:gd name="connsiteX4" fmla="*/ 0 w 977012"/>
                      <a:gd name="connsiteY4" fmla="*/ 651464 h 130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012" h="1302927">
                        <a:moveTo>
                          <a:pt x="0" y="651464"/>
                        </a:moveTo>
                        <a:cubicBezTo>
                          <a:pt x="0" y="291763"/>
                          <a:pt x="218685" y="0"/>
                          <a:pt x="488598" y="0"/>
                        </a:cubicBezTo>
                        <a:cubicBezTo>
                          <a:pt x="758511" y="0"/>
                          <a:pt x="977012" y="291580"/>
                          <a:pt x="977012" y="651464"/>
                        </a:cubicBezTo>
                        <a:cubicBezTo>
                          <a:pt x="977012" y="1011348"/>
                          <a:pt x="758328" y="1302928"/>
                          <a:pt x="488598" y="1302928"/>
                        </a:cubicBezTo>
                        <a:cubicBezTo>
                          <a:pt x="218868" y="1302928"/>
                          <a:pt x="0" y="1011348"/>
                          <a:pt x="0" y="651464"/>
                        </a:cubicBezTo>
                        <a:close/>
                      </a:path>
                    </a:pathLst>
                  </a:custGeom>
                  <a:solidFill>
                    <a:srgbClr val="E1B21B"/>
                  </a:solidFill>
                  <a:ln w="18361" cap="flat">
                    <a:noFill/>
                    <a:prstDash val="solid"/>
                    <a:miter/>
                  </a:ln>
                </p:spPr>
                <p:txBody>
                  <a:bodyPr rtlCol="0" anchor="ctr"/>
                  <a:lstStyle/>
                  <a:p>
                    <a:endParaRPr lang="en-US" sz="1800"/>
                  </a:p>
                </p:txBody>
              </p:sp>
              <p:sp>
                <p:nvSpPr>
                  <p:cNvPr id="245" name="Freeform: Shape 244">
                    <a:extLst>
                      <a:ext uri="{FF2B5EF4-FFF2-40B4-BE49-F238E27FC236}">
                        <a16:creationId xmlns:a16="http://schemas.microsoft.com/office/drawing/2014/main" id="{7583C8D1-1FE2-C1A0-AE65-690DFF9AEFE6}"/>
                      </a:ext>
                    </a:extLst>
                  </p:cNvPr>
                  <p:cNvSpPr/>
                  <p:nvPr/>
                </p:nvSpPr>
                <p:spPr>
                  <a:xfrm>
                    <a:off x="2360731" y="875473"/>
                    <a:ext cx="977195" cy="1302744"/>
                  </a:xfrm>
                  <a:custGeom>
                    <a:avLst/>
                    <a:gdLst>
                      <a:gd name="connsiteX0" fmla="*/ 0 w 977195"/>
                      <a:gd name="connsiteY0" fmla="*/ 651464 h 1302744"/>
                      <a:gd name="connsiteX1" fmla="*/ 488598 w 977195"/>
                      <a:gd name="connsiteY1" fmla="*/ 0 h 1302744"/>
                      <a:gd name="connsiteX2" fmla="*/ 977196 w 977195"/>
                      <a:gd name="connsiteY2" fmla="*/ 651464 h 1302744"/>
                      <a:gd name="connsiteX3" fmla="*/ 488598 w 977195"/>
                      <a:gd name="connsiteY3" fmla="*/ 1302744 h 1302744"/>
                      <a:gd name="connsiteX4" fmla="*/ 0 w 977195"/>
                      <a:gd name="connsiteY4" fmla="*/ 651464 h 1302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195" h="1302744">
                        <a:moveTo>
                          <a:pt x="0" y="651464"/>
                        </a:moveTo>
                        <a:cubicBezTo>
                          <a:pt x="0" y="291763"/>
                          <a:pt x="218685" y="0"/>
                          <a:pt x="488598" y="0"/>
                        </a:cubicBezTo>
                        <a:cubicBezTo>
                          <a:pt x="758511" y="0"/>
                          <a:pt x="977196" y="291580"/>
                          <a:pt x="977196" y="651464"/>
                        </a:cubicBezTo>
                        <a:cubicBezTo>
                          <a:pt x="977196" y="1011348"/>
                          <a:pt x="758511" y="1302744"/>
                          <a:pt x="488598" y="1302744"/>
                        </a:cubicBezTo>
                        <a:cubicBezTo>
                          <a:pt x="218685" y="1302744"/>
                          <a:pt x="0" y="1011164"/>
                          <a:pt x="0" y="651464"/>
                        </a:cubicBezTo>
                        <a:close/>
                      </a:path>
                    </a:pathLst>
                  </a:custGeom>
                  <a:solidFill>
                    <a:srgbClr val="E1AC00"/>
                  </a:solidFill>
                  <a:ln w="18361" cap="flat">
                    <a:noFill/>
                    <a:prstDash val="solid"/>
                    <a:miter/>
                  </a:ln>
                </p:spPr>
                <p:txBody>
                  <a:bodyPr rtlCol="0" anchor="ctr"/>
                  <a:lstStyle/>
                  <a:p>
                    <a:endParaRPr lang="en-US" sz="1800"/>
                  </a:p>
                </p:txBody>
              </p:sp>
            </p:grpSp>
            <p:grpSp>
              <p:nvGrpSpPr>
                <p:cNvPr id="239" name="Graphic 1049">
                  <a:extLst>
                    <a:ext uri="{FF2B5EF4-FFF2-40B4-BE49-F238E27FC236}">
                      <a16:creationId xmlns:a16="http://schemas.microsoft.com/office/drawing/2014/main" id="{AB0E68B6-707A-3E07-9DB9-0BEC34F28A8D}"/>
                    </a:ext>
                  </a:extLst>
                </p:cNvPr>
                <p:cNvGrpSpPr/>
                <p:nvPr/>
              </p:nvGrpSpPr>
              <p:grpSpPr>
                <a:xfrm>
                  <a:off x="2328047" y="650362"/>
                  <a:ext cx="211523" cy="282031"/>
                  <a:chOff x="2328047" y="650362"/>
                  <a:chExt cx="211523" cy="282031"/>
                </a:xfrm>
                <a:solidFill>
                  <a:srgbClr val="FFFFFF"/>
                </a:solidFill>
              </p:grpSpPr>
              <p:sp>
                <p:nvSpPr>
                  <p:cNvPr id="242" name="Freeform: Shape 241">
                    <a:extLst>
                      <a:ext uri="{FF2B5EF4-FFF2-40B4-BE49-F238E27FC236}">
                        <a16:creationId xmlns:a16="http://schemas.microsoft.com/office/drawing/2014/main" id="{7C5F4DFC-658C-7F8E-F2A2-26F44A00BD23}"/>
                      </a:ext>
                    </a:extLst>
                  </p:cNvPr>
                  <p:cNvSpPr/>
                  <p:nvPr/>
                </p:nvSpPr>
                <p:spPr>
                  <a:xfrm>
                    <a:off x="2328047" y="769344"/>
                    <a:ext cx="211523" cy="44067"/>
                  </a:xfrm>
                  <a:custGeom>
                    <a:avLst/>
                    <a:gdLst>
                      <a:gd name="connsiteX0" fmla="*/ 211524 w 211523"/>
                      <a:gd name="connsiteY0" fmla="*/ 22034 h 44067"/>
                      <a:gd name="connsiteX1" fmla="*/ 105762 w 211523"/>
                      <a:gd name="connsiteY1" fmla="*/ 44067 h 44067"/>
                      <a:gd name="connsiteX2" fmla="*/ 0 w 211523"/>
                      <a:gd name="connsiteY2" fmla="*/ 22034 h 44067"/>
                      <a:gd name="connsiteX3" fmla="*/ 105762 w 211523"/>
                      <a:gd name="connsiteY3" fmla="*/ 0 h 44067"/>
                      <a:gd name="connsiteX4" fmla="*/ 211524 w 211523"/>
                      <a:gd name="connsiteY4" fmla="*/ 22034 h 44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23" h="44067">
                        <a:moveTo>
                          <a:pt x="211524" y="22034"/>
                        </a:moveTo>
                        <a:cubicBezTo>
                          <a:pt x="211524" y="22034"/>
                          <a:pt x="164151" y="44067"/>
                          <a:pt x="105762" y="44067"/>
                        </a:cubicBezTo>
                        <a:cubicBezTo>
                          <a:pt x="47372" y="44067"/>
                          <a:pt x="0" y="22034"/>
                          <a:pt x="0" y="22034"/>
                        </a:cubicBezTo>
                        <a:cubicBezTo>
                          <a:pt x="0" y="22034"/>
                          <a:pt x="47372" y="0"/>
                          <a:pt x="105762" y="0"/>
                        </a:cubicBezTo>
                        <a:cubicBezTo>
                          <a:pt x="164151" y="0"/>
                          <a:pt x="211524" y="22034"/>
                          <a:pt x="211524" y="22034"/>
                        </a:cubicBezTo>
                        <a:close/>
                      </a:path>
                    </a:pathLst>
                  </a:custGeom>
                  <a:solidFill>
                    <a:srgbClr val="FFFFFF"/>
                  </a:solidFill>
                  <a:ln w="18361" cap="flat">
                    <a:noFill/>
                    <a:prstDash val="solid"/>
                    <a:miter/>
                  </a:ln>
                </p:spPr>
                <p:txBody>
                  <a:bodyPr rtlCol="0" anchor="ctr"/>
                  <a:lstStyle/>
                  <a:p>
                    <a:endParaRPr lang="en-US" sz="1800"/>
                  </a:p>
                </p:txBody>
              </p:sp>
              <p:sp>
                <p:nvSpPr>
                  <p:cNvPr id="243" name="Freeform: Shape 242">
                    <a:extLst>
                      <a:ext uri="{FF2B5EF4-FFF2-40B4-BE49-F238E27FC236}">
                        <a16:creationId xmlns:a16="http://schemas.microsoft.com/office/drawing/2014/main" id="{B24324DB-9A49-59BB-42D6-81E7CE9176A4}"/>
                      </a:ext>
                    </a:extLst>
                  </p:cNvPr>
                  <p:cNvSpPr/>
                  <p:nvPr/>
                </p:nvSpPr>
                <p:spPr>
                  <a:xfrm>
                    <a:off x="2417284" y="650362"/>
                    <a:ext cx="33050" cy="282031"/>
                  </a:xfrm>
                  <a:custGeom>
                    <a:avLst/>
                    <a:gdLst>
                      <a:gd name="connsiteX0" fmla="*/ 16525 w 33050"/>
                      <a:gd name="connsiteY0" fmla="*/ 0 h 282031"/>
                      <a:gd name="connsiteX1" fmla="*/ 33051 w 33050"/>
                      <a:gd name="connsiteY1" fmla="*/ 141016 h 282031"/>
                      <a:gd name="connsiteX2" fmla="*/ 16525 w 33050"/>
                      <a:gd name="connsiteY2" fmla="*/ 282032 h 282031"/>
                      <a:gd name="connsiteX3" fmla="*/ 0 w 33050"/>
                      <a:gd name="connsiteY3" fmla="*/ 141016 h 282031"/>
                      <a:gd name="connsiteX4" fmla="*/ 16525 w 33050"/>
                      <a:gd name="connsiteY4" fmla="*/ 0 h 282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50" h="282031">
                        <a:moveTo>
                          <a:pt x="16525" y="0"/>
                        </a:moveTo>
                        <a:cubicBezTo>
                          <a:pt x="16525" y="0"/>
                          <a:pt x="33051" y="63163"/>
                          <a:pt x="33051" y="141016"/>
                        </a:cubicBezTo>
                        <a:cubicBezTo>
                          <a:pt x="33051" y="218868"/>
                          <a:pt x="16525" y="282032"/>
                          <a:pt x="16525" y="282032"/>
                        </a:cubicBezTo>
                        <a:cubicBezTo>
                          <a:pt x="16525" y="282032"/>
                          <a:pt x="0" y="218868"/>
                          <a:pt x="0" y="141016"/>
                        </a:cubicBezTo>
                        <a:cubicBezTo>
                          <a:pt x="0" y="63163"/>
                          <a:pt x="16525" y="0"/>
                          <a:pt x="16525" y="0"/>
                        </a:cubicBezTo>
                        <a:close/>
                      </a:path>
                    </a:pathLst>
                  </a:custGeom>
                  <a:solidFill>
                    <a:srgbClr val="FFFFFF"/>
                  </a:solidFill>
                  <a:ln w="18361" cap="flat">
                    <a:noFill/>
                    <a:prstDash val="solid"/>
                    <a:miter/>
                  </a:ln>
                </p:spPr>
                <p:txBody>
                  <a:bodyPr rtlCol="0" anchor="ctr"/>
                  <a:lstStyle/>
                  <a:p>
                    <a:endParaRPr lang="en-US" sz="1800"/>
                  </a:p>
                </p:txBody>
              </p:sp>
            </p:grpSp>
            <p:sp>
              <p:nvSpPr>
                <p:cNvPr id="240" name="Freeform: Shape 239">
                  <a:extLst>
                    <a:ext uri="{FF2B5EF4-FFF2-40B4-BE49-F238E27FC236}">
                      <a16:creationId xmlns:a16="http://schemas.microsoft.com/office/drawing/2014/main" id="{6F63C7E2-DDB0-4724-A7FC-1E455FC44F6D}"/>
                    </a:ext>
                  </a:extLst>
                </p:cNvPr>
                <p:cNvSpPr/>
                <p:nvPr/>
              </p:nvSpPr>
              <p:spPr>
                <a:xfrm>
                  <a:off x="2561605" y="1105909"/>
                  <a:ext cx="573060" cy="943961"/>
                </a:xfrm>
                <a:custGeom>
                  <a:avLst/>
                  <a:gdLst>
                    <a:gd name="connsiteX0" fmla="*/ 357314 w 573060"/>
                    <a:gd name="connsiteY0" fmla="*/ 124858 h 943961"/>
                    <a:gd name="connsiteX1" fmla="*/ 526423 w 573060"/>
                    <a:gd name="connsiteY1" fmla="*/ 124858 h 943961"/>
                    <a:gd name="connsiteX2" fmla="*/ 573061 w 573060"/>
                    <a:gd name="connsiteY2" fmla="*/ 27909 h 943961"/>
                    <a:gd name="connsiteX3" fmla="*/ 573061 w 573060"/>
                    <a:gd name="connsiteY3" fmla="*/ 0 h 943961"/>
                    <a:gd name="connsiteX4" fmla="*/ 36356 w 573060"/>
                    <a:gd name="connsiteY4" fmla="*/ 96948 h 943961"/>
                    <a:gd name="connsiteX5" fmla="*/ 36356 w 573060"/>
                    <a:gd name="connsiteY5" fmla="*/ 124858 h 943961"/>
                    <a:gd name="connsiteX6" fmla="*/ 218318 w 573060"/>
                    <a:gd name="connsiteY6" fmla="*/ 124858 h 943961"/>
                    <a:gd name="connsiteX7" fmla="*/ 308289 w 573060"/>
                    <a:gd name="connsiteY7" fmla="*/ 221623 h 943961"/>
                    <a:gd name="connsiteX8" fmla="*/ 82994 w 573060"/>
                    <a:gd name="connsiteY8" fmla="*/ 221623 h 943961"/>
                    <a:gd name="connsiteX9" fmla="*/ 36356 w 573060"/>
                    <a:gd name="connsiteY9" fmla="*/ 290662 h 943961"/>
                    <a:gd name="connsiteX10" fmla="*/ 36356 w 573060"/>
                    <a:gd name="connsiteY10" fmla="*/ 318571 h 943961"/>
                    <a:gd name="connsiteX11" fmla="*/ 325549 w 573060"/>
                    <a:gd name="connsiteY11" fmla="*/ 318571 h 943961"/>
                    <a:gd name="connsiteX12" fmla="*/ 0 w 573060"/>
                    <a:gd name="connsiteY12" fmla="*/ 495392 h 943961"/>
                    <a:gd name="connsiteX13" fmla="*/ 0 w 573060"/>
                    <a:gd name="connsiteY13" fmla="*/ 523301 h 943961"/>
                    <a:gd name="connsiteX14" fmla="*/ 339687 w 573060"/>
                    <a:gd name="connsiteY14" fmla="*/ 943962 h 943961"/>
                    <a:gd name="connsiteX15" fmla="*/ 475378 w 573060"/>
                    <a:gd name="connsiteY15" fmla="*/ 943962 h 943961"/>
                    <a:gd name="connsiteX16" fmla="*/ 475378 w 573060"/>
                    <a:gd name="connsiteY16" fmla="*/ 916052 h 943961"/>
                    <a:gd name="connsiteX17" fmla="*/ 179391 w 573060"/>
                    <a:gd name="connsiteY17" fmla="*/ 577467 h 943961"/>
                    <a:gd name="connsiteX18" fmla="*/ 435901 w 573060"/>
                    <a:gd name="connsiteY18" fmla="*/ 318755 h 943961"/>
                    <a:gd name="connsiteX19" fmla="*/ 526423 w 573060"/>
                    <a:gd name="connsiteY19" fmla="*/ 318755 h 943961"/>
                    <a:gd name="connsiteX20" fmla="*/ 573061 w 573060"/>
                    <a:gd name="connsiteY20" fmla="*/ 221990 h 943961"/>
                    <a:gd name="connsiteX21" fmla="*/ 573061 w 573060"/>
                    <a:gd name="connsiteY21" fmla="*/ 194080 h 943961"/>
                    <a:gd name="connsiteX22" fmla="*/ 422313 w 573060"/>
                    <a:gd name="connsiteY22" fmla="*/ 221990 h 943961"/>
                    <a:gd name="connsiteX23" fmla="*/ 357130 w 573060"/>
                    <a:gd name="connsiteY23" fmla="*/ 125225 h 94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3060" h="943961">
                      <a:moveTo>
                        <a:pt x="357314" y="124858"/>
                      </a:moveTo>
                      <a:lnTo>
                        <a:pt x="526423" y="124858"/>
                      </a:lnTo>
                      <a:lnTo>
                        <a:pt x="573061" y="27909"/>
                      </a:lnTo>
                      <a:lnTo>
                        <a:pt x="573061" y="0"/>
                      </a:lnTo>
                      <a:lnTo>
                        <a:pt x="36356" y="96948"/>
                      </a:lnTo>
                      <a:lnTo>
                        <a:pt x="36356" y="124858"/>
                      </a:lnTo>
                      <a:lnTo>
                        <a:pt x="218318" y="124858"/>
                      </a:lnTo>
                      <a:cubicBezTo>
                        <a:pt x="258713" y="151115"/>
                        <a:pt x="289927" y="184165"/>
                        <a:pt x="308289" y="221623"/>
                      </a:cubicBezTo>
                      <a:lnTo>
                        <a:pt x="82994" y="221623"/>
                      </a:lnTo>
                      <a:lnTo>
                        <a:pt x="36356" y="290662"/>
                      </a:lnTo>
                      <a:lnTo>
                        <a:pt x="36356" y="318571"/>
                      </a:lnTo>
                      <a:lnTo>
                        <a:pt x="325549" y="318571"/>
                      </a:lnTo>
                      <a:cubicBezTo>
                        <a:pt x="311227" y="425618"/>
                        <a:pt x="174801" y="478683"/>
                        <a:pt x="0" y="495392"/>
                      </a:cubicBezTo>
                      <a:lnTo>
                        <a:pt x="0" y="523301"/>
                      </a:lnTo>
                      <a:lnTo>
                        <a:pt x="339687" y="943962"/>
                      </a:lnTo>
                      <a:lnTo>
                        <a:pt x="475378" y="943962"/>
                      </a:lnTo>
                      <a:lnTo>
                        <a:pt x="475378" y="916052"/>
                      </a:lnTo>
                      <a:lnTo>
                        <a:pt x="179391" y="577467"/>
                      </a:lnTo>
                      <a:cubicBezTo>
                        <a:pt x="323712" y="531380"/>
                        <a:pt x="425618" y="433697"/>
                        <a:pt x="435901" y="318755"/>
                      </a:cubicBezTo>
                      <a:lnTo>
                        <a:pt x="526423" y="318755"/>
                      </a:lnTo>
                      <a:lnTo>
                        <a:pt x="573061" y="221990"/>
                      </a:lnTo>
                      <a:lnTo>
                        <a:pt x="573061" y="194080"/>
                      </a:lnTo>
                      <a:lnTo>
                        <a:pt x="422313" y="221990"/>
                      </a:lnTo>
                      <a:cubicBezTo>
                        <a:pt x="408909" y="186736"/>
                        <a:pt x="386692" y="154053"/>
                        <a:pt x="357130" y="125225"/>
                      </a:cubicBezTo>
                      <a:close/>
                    </a:path>
                  </a:pathLst>
                </a:custGeom>
                <a:solidFill>
                  <a:srgbClr val="AE8500"/>
                </a:solidFill>
                <a:ln w="18361" cap="flat">
                  <a:noFill/>
                  <a:prstDash val="solid"/>
                  <a:miter/>
                </a:ln>
              </p:spPr>
              <p:txBody>
                <a:bodyPr rtlCol="0" anchor="ctr"/>
                <a:lstStyle/>
                <a:p>
                  <a:endParaRPr lang="en-US" sz="1800"/>
                </a:p>
              </p:txBody>
            </p:sp>
            <p:sp>
              <p:nvSpPr>
                <p:cNvPr id="241" name="Freeform: Shape 240">
                  <a:extLst>
                    <a:ext uri="{FF2B5EF4-FFF2-40B4-BE49-F238E27FC236}">
                      <a16:creationId xmlns:a16="http://schemas.microsoft.com/office/drawing/2014/main" id="{323A979D-B0E3-5AA8-AAA5-63FFA00BD6BB}"/>
                    </a:ext>
                  </a:extLst>
                </p:cNvPr>
                <p:cNvSpPr/>
                <p:nvPr/>
              </p:nvSpPr>
              <p:spPr>
                <a:xfrm>
                  <a:off x="2561788" y="1105909"/>
                  <a:ext cx="573060" cy="915868"/>
                </a:xfrm>
                <a:custGeom>
                  <a:avLst/>
                  <a:gdLst>
                    <a:gd name="connsiteX0" fmla="*/ 357130 w 573060"/>
                    <a:gd name="connsiteY0" fmla="*/ 96948 h 915868"/>
                    <a:gd name="connsiteX1" fmla="*/ 526239 w 573060"/>
                    <a:gd name="connsiteY1" fmla="*/ 96948 h 915868"/>
                    <a:gd name="connsiteX2" fmla="*/ 572877 w 573060"/>
                    <a:gd name="connsiteY2" fmla="*/ 0 h 915868"/>
                    <a:gd name="connsiteX3" fmla="*/ 82994 w 573060"/>
                    <a:gd name="connsiteY3" fmla="*/ 0 h 915868"/>
                    <a:gd name="connsiteX4" fmla="*/ 36356 w 573060"/>
                    <a:gd name="connsiteY4" fmla="*/ 96948 h 915868"/>
                    <a:gd name="connsiteX5" fmla="*/ 218318 w 573060"/>
                    <a:gd name="connsiteY5" fmla="*/ 96948 h 915868"/>
                    <a:gd name="connsiteX6" fmla="*/ 308289 w 573060"/>
                    <a:gd name="connsiteY6" fmla="*/ 193713 h 915868"/>
                    <a:gd name="connsiteX7" fmla="*/ 82994 w 573060"/>
                    <a:gd name="connsiteY7" fmla="*/ 193713 h 915868"/>
                    <a:gd name="connsiteX8" fmla="*/ 36356 w 573060"/>
                    <a:gd name="connsiteY8" fmla="*/ 290662 h 915868"/>
                    <a:gd name="connsiteX9" fmla="*/ 325548 w 573060"/>
                    <a:gd name="connsiteY9" fmla="*/ 290662 h 915868"/>
                    <a:gd name="connsiteX10" fmla="*/ 1285 w 573060"/>
                    <a:gd name="connsiteY10" fmla="*/ 494841 h 915868"/>
                    <a:gd name="connsiteX11" fmla="*/ 1652 w 573060"/>
                    <a:gd name="connsiteY11" fmla="*/ 495208 h 915868"/>
                    <a:gd name="connsiteX12" fmla="*/ 0 w 573060"/>
                    <a:gd name="connsiteY12" fmla="*/ 495208 h 915868"/>
                    <a:gd name="connsiteX13" fmla="*/ 339687 w 573060"/>
                    <a:gd name="connsiteY13" fmla="*/ 915869 h 915868"/>
                    <a:gd name="connsiteX14" fmla="*/ 475378 w 573060"/>
                    <a:gd name="connsiteY14" fmla="*/ 915869 h 915868"/>
                    <a:gd name="connsiteX15" fmla="*/ 179391 w 573060"/>
                    <a:gd name="connsiteY15" fmla="*/ 549374 h 915868"/>
                    <a:gd name="connsiteX16" fmla="*/ 435901 w 573060"/>
                    <a:gd name="connsiteY16" fmla="*/ 290662 h 915868"/>
                    <a:gd name="connsiteX17" fmla="*/ 526423 w 573060"/>
                    <a:gd name="connsiteY17" fmla="*/ 290662 h 915868"/>
                    <a:gd name="connsiteX18" fmla="*/ 573061 w 573060"/>
                    <a:gd name="connsiteY18" fmla="*/ 193713 h 915868"/>
                    <a:gd name="connsiteX19" fmla="*/ 422313 w 573060"/>
                    <a:gd name="connsiteY19" fmla="*/ 193713 h 915868"/>
                    <a:gd name="connsiteX20" fmla="*/ 357130 w 573060"/>
                    <a:gd name="connsiteY20" fmla="*/ 96948 h 915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3060" h="915868">
                      <a:moveTo>
                        <a:pt x="357130" y="96948"/>
                      </a:moveTo>
                      <a:lnTo>
                        <a:pt x="526239" y="96948"/>
                      </a:lnTo>
                      <a:lnTo>
                        <a:pt x="572877" y="0"/>
                      </a:lnTo>
                      <a:lnTo>
                        <a:pt x="82994" y="0"/>
                      </a:lnTo>
                      <a:lnTo>
                        <a:pt x="36356" y="96948"/>
                      </a:lnTo>
                      <a:lnTo>
                        <a:pt x="218318" y="96948"/>
                      </a:lnTo>
                      <a:cubicBezTo>
                        <a:pt x="258713" y="123205"/>
                        <a:pt x="289927" y="156439"/>
                        <a:pt x="308289" y="193713"/>
                      </a:cubicBezTo>
                      <a:lnTo>
                        <a:pt x="82994" y="193713"/>
                      </a:lnTo>
                      <a:lnTo>
                        <a:pt x="36356" y="290662"/>
                      </a:lnTo>
                      <a:lnTo>
                        <a:pt x="325548" y="290662"/>
                      </a:lnTo>
                      <a:cubicBezTo>
                        <a:pt x="311226" y="397709"/>
                        <a:pt x="175903" y="478132"/>
                        <a:pt x="1285" y="494841"/>
                      </a:cubicBezTo>
                      <a:cubicBezTo>
                        <a:pt x="1285" y="494841"/>
                        <a:pt x="1469" y="495024"/>
                        <a:pt x="1652" y="495208"/>
                      </a:cubicBezTo>
                      <a:lnTo>
                        <a:pt x="0" y="495208"/>
                      </a:lnTo>
                      <a:lnTo>
                        <a:pt x="339687" y="915869"/>
                      </a:lnTo>
                      <a:lnTo>
                        <a:pt x="475378" y="915869"/>
                      </a:lnTo>
                      <a:lnTo>
                        <a:pt x="179391" y="549374"/>
                      </a:lnTo>
                      <a:cubicBezTo>
                        <a:pt x="323712" y="503287"/>
                        <a:pt x="425618" y="405604"/>
                        <a:pt x="435901" y="290662"/>
                      </a:cubicBezTo>
                      <a:lnTo>
                        <a:pt x="526423" y="290662"/>
                      </a:lnTo>
                      <a:lnTo>
                        <a:pt x="573061" y="193713"/>
                      </a:lnTo>
                      <a:lnTo>
                        <a:pt x="422313" y="193713"/>
                      </a:lnTo>
                      <a:cubicBezTo>
                        <a:pt x="408909" y="158643"/>
                        <a:pt x="386692" y="125959"/>
                        <a:pt x="357130" y="96948"/>
                      </a:cubicBezTo>
                      <a:close/>
                    </a:path>
                  </a:pathLst>
                </a:custGeom>
                <a:solidFill>
                  <a:srgbClr val="FFD345"/>
                </a:solidFill>
                <a:ln w="18361" cap="flat">
                  <a:noFill/>
                  <a:prstDash val="solid"/>
                  <a:miter/>
                </a:ln>
              </p:spPr>
              <p:txBody>
                <a:bodyPr rtlCol="0" anchor="ctr"/>
                <a:lstStyle/>
                <a:p>
                  <a:endParaRPr lang="en-US" sz="1800"/>
                </a:p>
              </p:txBody>
            </p:sp>
          </p:grpSp>
        </p:grpSp>
        <p:sp>
          <p:nvSpPr>
            <p:cNvPr id="40" name="Freeform: Shape 39">
              <a:extLst>
                <a:ext uri="{FF2B5EF4-FFF2-40B4-BE49-F238E27FC236}">
                  <a16:creationId xmlns:a16="http://schemas.microsoft.com/office/drawing/2014/main" id="{B3D0525D-AECF-ADE4-689A-025163BC90F9}"/>
                </a:ext>
              </a:extLst>
            </p:cNvPr>
            <p:cNvSpPr/>
            <p:nvPr/>
          </p:nvSpPr>
          <p:spPr>
            <a:xfrm>
              <a:off x="319508" y="241258"/>
              <a:ext cx="624612" cy="1772043"/>
            </a:xfrm>
            <a:custGeom>
              <a:avLst/>
              <a:gdLst>
                <a:gd name="connsiteX0" fmla="*/ 0 w 828101"/>
                <a:gd name="connsiteY0" fmla="*/ 0 h 2349346"/>
                <a:gd name="connsiteX1" fmla="*/ 828101 w 828101"/>
                <a:gd name="connsiteY1" fmla="*/ 0 h 2349346"/>
                <a:gd name="connsiteX2" fmla="*/ 828101 w 828101"/>
                <a:gd name="connsiteY2" fmla="*/ 2349346 h 2349346"/>
                <a:gd name="connsiteX3" fmla="*/ 0 w 828101"/>
                <a:gd name="connsiteY3" fmla="*/ 2349346 h 2349346"/>
              </a:gdLst>
              <a:ahLst/>
              <a:cxnLst>
                <a:cxn ang="0">
                  <a:pos x="connsiteX0" y="connsiteY0"/>
                </a:cxn>
                <a:cxn ang="0">
                  <a:pos x="connsiteX1" y="connsiteY1"/>
                </a:cxn>
                <a:cxn ang="0">
                  <a:pos x="connsiteX2" y="connsiteY2"/>
                </a:cxn>
                <a:cxn ang="0">
                  <a:pos x="connsiteX3" y="connsiteY3"/>
                </a:cxn>
              </a:cxnLst>
              <a:rect l="l" t="t" r="r" b="b"/>
              <a:pathLst>
                <a:path w="828101" h="2349346">
                  <a:moveTo>
                    <a:pt x="0" y="0"/>
                  </a:moveTo>
                  <a:lnTo>
                    <a:pt x="828101" y="0"/>
                  </a:lnTo>
                  <a:lnTo>
                    <a:pt x="828101" y="2349346"/>
                  </a:lnTo>
                  <a:lnTo>
                    <a:pt x="0" y="2349346"/>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1" name="Graphic 1049">
              <a:extLst>
                <a:ext uri="{FF2B5EF4-FFF2-40B4-BE49-F238E27FC236}">
                  <a16:creationId xmlns:a16="http://schemas.microsoft.com/office/drawing/2014/main" id="{7AA71660-76DD-CAD3-A7DA-B22DBE3D2379}"/>
                </a:ext>
              </a:extLst>
            </p:cNvPr>
            <p:cNvGrpSpPr/>
            <p:nvPr/>
          </p:nvGrpSpPr>
          <p:grpSpPr>
            <a:xfrm>
              <a:off x="300672" y="1388412"/>
              <a:ext cx="660067" cy="1208368"/>
              <a:chOff x="398626" y="1840734"/>
              <a:chExt cx="875106" cy="1602035"/>
            </a:xfrm>
          </p:grpSpPr>
          <p:sp>
            <p:nvSpPr>
              <p:cNvPr id="219" name="Freeform: Shape 218">
                <a:extLst>
                  <a:ext uri="{FF2B5EF4-FFF2-40B4-BE49-F238E27FC236}">
                    <a16:creationId xmlns:a16="http://schemas.microsoft.com/office/drawing/2014/main" id="{C0FAB9AA-B967-54FE-8A67-F320800F1214}"/>
                  </a:ext>
                </a:extLst>
              </p:cNvPr>
              <p:cNvSpPr/>
              <p:nvPr/>
            </p:nvSpPr>
            <p:spPr>
              <a:xfrm>
                <a:off x="560942" y="1840917"/>
                <a:ext cx="375124" cy="327751"/>
              </a:xfrm>
              <a:custGeom>
                <a:avLst/>
                <a:gdLst>
                  <a:gd name="connsiteX0" fmla="*/ 0 w 375124"/>
                  <a:gd name="connsiteY0" fmla="*/ 327752 h 327751"/>
                  <a:gd name="connsiteX1" fmla="*/ 272668 w 375124"/>
                  <a:gd name="connsiteY1" fmla="*/ 0 h 327751"/>
                  <a:gd name="connsiteX2" fmla="*/ 375124 w 375124"/>
                  <a:gd name="connsiteY2" fmla="*/ 0 h 327751"/>
                  <a:gd name="connsiteX3" fmla="*/ 375124 w 375124"/>
                  <a:gd name="connsiteY3" fmla="*/ 327752 h 327751"/>
                  <a:gd name="connsiteX4" fmla="*/ 184 w 375124"/>
                  <a:gd name="connsiteY4" fmla="*/ 327752 h 32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124" h="327751">
                    <a:moveTo>
                      <a:pt x="0" y="327752"/>
                    </a:moveTo>
                    <a:cubicBezTo>
                      <a:pt x="61511" y="129081"/>
                      <a:pt x="160663" y="0"/>
                      <a:pt x="272668" y="0"/>
                    </a:cubicBezTo>
                    <a:lnTo>
                      <a:pt x="375124" y="0"/>
                    </a:lnTo>
                    <a:lnTo>
                      <a:pt x="375124" y="327752"/>
                    </a:lnTo>
                    <a:lnTo>
                      <a:pt x="184" y="327752"/>
                    </a:lnTo>
                    <a:close/>
                  </a:path>
                </a:pathLst>
              </a:custGeom>
              <a:solidFill>
                <a:srgbClr val="CF9E00"/>
              </a:solidFill>
              <a:ln w="18361" cap="flat">
                <a:noFill/>
                <a:prstDash val="solid"/>
                <a:miter/>
              </a:ln>
            </p:spPr>
            <p:txBody>
              <a:bodyPr rtlCol="0" anchor="ctr"/>
              <a:lstStyle/>
              <a:p>
                <a:endParaRPr lang="en-US" sz="1800"/>
              </a:p>
            </p:txBody>
          </p:sp>
          <p:grpSp>
            <p:nvGrpSpPr>
              <p:cNvPr id="220" name="Graphic 1049">
                <a:extLst>
                  <a:ext uri="{FF2B5EF4-FFF2-40B4-BE49-F238E27FC236}">
                    <a16:creationId xmlns:a16="http://schemas.microsoft.com/office/drawing/2014/main" id="{7891BAD3-0BA1-C006-DB69-D43C7CA9908E}"/>
                  </a:ext>
                </a:extLst>
              </p:cNvPr>
              <p:cNvGrpSpPr/>
              <p:nvPr/>
            </p:nvGrpSpPr>
            <p:grpSpPr>
              <a:xfrm>
                <a:off x="398626" y="1840734"/>
                <a:ext cx="537255" cy="1601852"/>
                <a:chOff x="398626" y="1840734"/>
                <a:chExt cx="537255" cy="1601852"/>
              </a:xfrm>
            </p:grpSpPr>
            <p:sp>
              <p:nvSpPr>
                <p:cNvPr id="231" name="Freeform: Shape 230">
                  <a:extLst>
                    <a:ext uri="{FF2B5EF4-FFF2-40B4-BE49-F238E27FC236}">
                      <a16:creationId xmlns:a16="http://schemas.microsoft.com/office/drawing/2014/main" id="{B34FE773-E02E-63C6-7F61-6584AAB91CC4}"/>
                    </a:ext>
                  </a:extLst>
                </p:cNvPr>
                <p:cNvSpPr/>
                <p:nvPr/>
              </p:nvSpPr>
              <p:spPr>
                <a:xfrm>
                  <a:off x="398626" y="1840734"/>
                  <a:ext cx="537255" cy="1601852"/>
                </a:xfrm>
                <a:custGeom>
                  <a:avLst/>
                  <a:gdLst>
                    <a:gd name="connsiteX0" fmla="*/ 537256 w 537255"/>
                    <a:gd name="connsiteY0" fmla="*/ 1601852 h 1601852"/>
                    <a:gd name="connsiteX1" fmla="*/ 337851 w 537255"/>
                    <a:gd name="connsiteY1" fmla="*/ 1601852 h 1601852"/>
                    <a:gd name="connsiteX2" fmla="*/ 0 w 537255"/>
                    <a:gd name="connsiteY2" fmla="*/ 800926 h 1601852"/>
                    <a:gd name="connsiteX3" fmla="*/ 337851 w 537255"/>
                    <a:gd name="connsiteY3" fmla="*/ 0 h 1601852"/>
                    <a:gd name="connsiteX4" fmla="*/ 537256 w 537255"/>
                    <a:gd name="connsiteY4" fmla="*/ 0 h 1601852"/>
                    <a:gd name="connsiteX5" fmla="*/ 537256 w 537255"/>
                    <a:gd name="connsiteY5" fmla="*/ 1601668 h 160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255" h="1601852">
                      <a:moveTo>
                        <a:pt x="537256" y="1601852"/>
                      </a:moveTo>
                      <a:lnTo>
                        <a:pt x="337851" y="1601852"/>
                      </a:lnTo>
                      <a:cubicBezTo>
                        <a:pt x="151298" y="1601852"/>
                        <a:pt x="0" y="1243253"/>
                        <a:pt x="0" y="800926"/>
                      </a:cubicBezTo>
                      <a:cubicBezTo>
                        <a:pt x="0" y="358599"/>
                        <a:pt x="151298" y="0"/>
                        <a:pt x="337851" y="0"/>
                      </a:cubicBezTo>
                      <a:lnTo>
                        <a:pt x="537256" y="0"/>
                      </a:lnTo>
                      <a:lnTo>
                        <a:pt x="537256" y="1601668"/>
                      </a:lnTo>
                      <a:close/>
                    </a:path>
                  </a:pathLst>
                </a:custGeom>
                <a:solidFill>
                  <a:srgbClr val="CF9E00"/>
                </a:solidFill>
                <a:ln w="18361" cap="flat">
                  <a:noFill/>
                  <a:prstDash val="solid"/>
                  <a:miter/>
                </a:ln>
              </p:spPr>
              <p:txBody>
                <a:bodyPr rtlCol="0" anchor="ctr"/>
                <a:lstStyle/>
                <a:p>
                  <a:endParaRPr lang="en-US" sz="1800"/>
                </a:p>
              </p:txBody>
            </p:sp>
            <p:sp>
              <p:nvSpPr>
                <p:cNvPr id="232" name="Freeform: Shape 231">
                  <a:extLst>
                    <a:ext uri="{FF2B5EF4-FFF2-40B4-BE49-F238E27FC236}">
                      <a16:creationId xmlns:a16="http://schemas.microsoft.com/office/drawing/2014/main" id="{7A5D902F-234F-3963-A921-40F12E55D377}"/>
                    </a:ext>
                  </a:extLst>
                </p:cNvPr>
                <p:cNvSpPr/>
                <p:nvPr/>
              </p:nvSpPr>
              <p:spPr>
                <a:xfrm>
                  <a:off x="400830" y="2168669"/>
                  <a:ext cx="535052" cy="381917"/>
                </a:xfrm>
                <a:custGeom>
                  <a:avLst/>
                  <a:gdLst>
                    <a:gd name="connsiteX0" fmla="*/ 0 w 535052"/>
                    <a:gd name="connsiteY0" fmla="*/ 381918 h 381917"/>
                    <a:gd name="connsiteX1" fmla="*/ 62980 w 535052"/>
                    <a:gd name="connsiteY1" fmla="*/ 0 h 381917"/>
                    <a:gd name="connsiteX2" fmla="*/ 535053 w 535052"/>
                    <a:gd name="connsiteY2" fmla="*/ 0 h 381917"/>
                    <a:gd name="connsiteX3" fmla="*/ 535053 w 535052"/>
                    <a:gd name="connsiteY3" fmla="*/ 381918 h 381917"/>
                    <a:gd name="connsiteX4" fmla="*/ 0 w 535052"/>
                    <a:gd name="connsiteY4" fmla="*/ 381918 h 381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052" h="381917">
                      <a:moveTo>
                        <a:pt x="0" y="381918"/>
                      </a:moveTo>
                      <a:cubicBezTo>
                        <a:pt x="6794" y="239984"/>
                        <a:pt x="29195" y="109434"/>
                        <a:pt x="62980" y="0"/>
                      </a:cubicBezTo>
                      <a:lnTo>
                        <a:pt x="535053" y="0"/>
                      </a:lnTo>
                      <a:lnTo>
                        <a:pt x="535053" y="381918"/>
                      </a:lnTo>
                      <a:lnTo>
                        <a:pt x="0" y="381918"/>
                      </a:lnTo>
                      <a:close/>
                    </a:path>
                  </a:pathLst>
                </a:custGeom>
                <a:solidFill>
                  <a:srgbClr val="E3B726"/>
                </a:solidFill>
                <a:ln w="18361" cap="flat">
                  <a:noFill/>
                  <a:prstDash val="solid"/>
                  <a:miter/>
                </a:ln>
              </p:spPr>
              <p:txBody>
                <a:bodyPr rtlCol="0" anchor="ctr"/>
                <a:lstStyle/>
                <a:p>
                  <a:endParaRPr lang="en-US" sz="1800"/>
                </a:p>
              </p:txBody>
            </p:sp>
          </p:grpSp>
          <p:grpSp>
            <p:nvGrpSpPr>
              <p:cNvPr id="221" name="Graphic 1049">
                <a:extLst>
                  <a:ext uri="{FF2B5EF4-FFF2-40B4-BE49-F238E27FC236}">
                    <a16:creationId xmlns:a16="http://schemas.microsoft.com/office/drawing/2014/main" id="{B3C3C474-F816-1BB7-4D4E-4CA83567404B}"/>
                  </a:ext>
                </a:extLst>
              </p:cNvPr>
              <p:cNvGrpSpPr/>
              <p:nvPr/>
            </p:nvGrpSpPr>
            <p:grpSpPr>
              <a:xfrm>
                <a:off x="598032" y="1841101"/>
                <a:ext cx="675701" cy="1601668"/>
                <a:chOff x="598032" y="1841101"/>
                <a:chExt cx="675701" cy="1601668"/>
              </a:xfrm>
            </p:grpSpPr>
            <p:sp>
              <p:nvSpPr>
                <p:cNvPr id="222" name="Freeform: Shape 221">
                  <a:extLst>
                    <a:ext uri="{FF2B5EF4-FFF2-40B4-BE49-F238E27FC236}">
                      <a16:creationId xmlns:a16="http://schemas.microsoft.com/office/drawing/2014/main" id="{2590E573-2533-180F-2AA0-4B81417E6401}"/>
                    </a:ext>
                  </a:extLst>
                </p:cNvPr>
                <p:cNvSpPr/>
                <p:nvPr/>
              </p:nvSpPr>
              <p:spPr>
                <a:xfrm>
                  <a:off x="598032" y="1841101"/>
                  <a:ext cx="675701" cy="1601668"/>
                </a:xfrm>
                <a:custGeom>
                  <a:avLst/>
                  <a:gdLst>
                    <a:gd name="connsiteX0" fmla="*/ 0 w 675701"/>
                    <a:gd name="connsiteY0" fmla="*/ 800743 h 1601668"/>
                    <a:gd name="connsiteX1" fmla="*/ 337851 w 675701"/>
                    <a:gd name="connsiteY1" fmla="*/ 0 h 1601668"/>
                    <a:gd name="connsiteX2" fmla="*/ 675701 w 675701"/>
                    <a:gd name="connsiteY2" fmla="*/ 800743 h 1601668"/>
                    <a:gd name="connsiteX3" fmla="*/ 337851 w 675701"/>
                    <a:gd name="connsiteY3" fmla="*/ 1601668 h 1601668"/>
                    <a:gd name="connsiteX4" fmla="*/ 0 w 675701"/>
                    <a:gd name="connsiteY4" fmla="*/ 800743 h 1601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701" h="1601668">
                      <a:moveTo>
                        <a:pt x="0" y="800743"/>
                      </a:moveTo>
                      <a:cubicBezTo>
                        <a:pt x="0" y="358415"/>
                        <a:pt x="151298" y="0"/>
                        <a:pt x="337851" y="0"/>
                      </a:cubicBezTo>
                      <a:cubicBezTo>
                        <a:pt x="524403" y="0"/>
                        <a:pt x="675701" y="358599"/>
                        <a:pt x="675701" y="800743"/>
                      </a:cubicBezTo>
                      <a:cubicBezTo>
                        <a:pt x="675701" y="1242886"/>
                        <a:pt x="524403" y="1601668"/>
                        <a:pt x="337851" y="1601668"/>
                      </a:cubicBezTo>
                      <a:cubicBezTo>
                        <a:pt x="151298" y="1601668"/>
                        <a:pt x="0" y="1243070"/>
                        <a:pt x="0" y="800743"/>
                      </a:cubicBezTo>
                      <a:close/>
                    </a:path>
                  </a:pathLst>
                </a:custGeom>
                <a:solidFill>
                  <a:srgbClr val="FFD345"/>
                </a:solidFill>
                <a:ln w="18361" cap="flat">
                  <a:noFill/>
                  <a:prstDash val="solid"/>
                  <a:miter/>
                </a:ln>
              </p:spPr>
              <p:txBody>
                <a:bodyPr rtlCol="0" anchor="ctr"/>
                <a:lstStyle/>
                <a:p>
                  <a:endParaRPr lang="en-US" sz="1800"/>
                </a:p>
              </p:txBody>
            </p:sp>
            <p:grpSp>
              <p:nvGrpSpPr>
                <p:cNvPr id="223" name="Graphic 1049">
                  <a:extLst>
                    <a:ext uri="{FF2B5EF4-FFF2-40B4-BE49-F238E27FC236}">
                      <a16:creationId xmlns:a16="http://schemas.microsoft.com/office/drawing/2014/main" id="{81A400CB-2659-0443-490D-8178F29091BC}"/>
                    </a:ext>
                  </a:extLst>
                </p:cNvPr>
                <p:cNvGrpSpPr/>
                <p:nvPr/>
              </p:nvGrpSpPr>
              <p:grpSpPr>
                <a:xfrm>
                  <a:off x="695898" y="2073924"/>
                  <a:ext cx="479968" cy="1135471"/>
                  <a:chOff x="695898" y="2073924"/>
                  <a:chExt cx="479968" cy="1135471"/>
                </a:xfrm>
              </p:grpSpPr>
              <p:sp>
                <p:nvSpPr>
                  <p:cNvPr id="229" name="Freeform: Shape 228">
                    <a:extLst>
                      <a:ext uri="{FF2B5EF4-FFF2-40B4-BE49-F238E27FC236}">
                        <a16:creationId xmlns:a16="http://schemas.microsoft.com/office/drawing/2014/main" id="{574DAA0E-3595-9B36-621C-91F139A80DA8}"/>
                      </a:ext>
                    </a:extLst>
                  </p:cNvPr>
                  <p:cNvSpPr/>
                  <p:nvPr/>
                </p:nvSpPr>
                <p:spPr>
                  <a:xfrm>
                    <a:off x="695898" y="2074291"/>
                    <a:ext cx="478866" cy="1135103"/>
                  </a:xfrm>
                  <a:custGeom>
                    <a:avLst/>
                    <a:gdLst>
                      <a:gd name="connsiteX0" fmla="*/ 0 w 478866"/>
                      <a:gd name="connsiteY0" fmla="*/ 567552 h 1135103"/>
                      <a:gd name="connsiteX1" fmla="*/ 239433 w 478866"/>
                      <a:gd name="connsiteY1" fmla="*/ 0 h 1135103"/>
                      <a:gd name="connsiteX2" fmla="*/ 478866 w 478866"/>
                      <a:gd name="connsiteY2" fmla="*/ 567552 h 1135103"/>
                      <a:gd name="connsiteX3" fmla="*/ 239433 w 478866"/>
                      <a:gd name="connsiteY3" fmla="*/ 1135104 h 1135103"/>
                      <a:gd name="connsiteX4" fmla="*/ 0 w 478866"/>
                      <a:gd name="connsiteY4" fmla="*/ 567552 h 1135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866" h="1135103">
                        <a:moveTo>
                          <a:pt x="0" y="567552"/>
                        </a:moveTo>
                        <a:cubicBezTo>
                          <a:pt x="0" y="254122"/>
                          <a:pt x="107231" y="0"/>
                          <a:pt x="239433" y="0"/>
                        </a:cubicBezTo>
                        <a:cubicBezTo>
                          <a:pt x="371636" y="0"/>
                          <a:pt x="478866" y="254122"/>
                          <a:pt x="478866" y="567552"/>
                        </a:cubicBezTo>
                        <a:cubicBezTo>
                          <a:pt x="478866" y="880982"/>
                          <a:pt x="371636" y="1135104"/>
                          <a:pt x="239433" y="1135104"/>
                        </a:cubicBezTo>
                        <a:cubicBezTo>
                          <a:pt x="107231" y="1135104"/>
                          <a:pt x="0" y="880982"/>
                          <a:pt x="0" y="567552"/>
                        </a:cubicBezTo>
                        <a:close/>
                      </a:path>
                    </a:pathLst>
                  </a:custGeom>
                  <a:solidFill>
                    <a:srgbClr val="E1B21B"/>
                  </a:solidFill>
                  <a:ln w="18361" cap="flat">
                    <a:noFill/>
                    <a:prstDash val="solid"/>
                    <a:miter/>
                  </a:ln>
                </p:spPr>
                <p:txBody>
                  <a:bodyPr rtlCol="0" anchor="ctr"/>
                  <a:lstStyle/>
                  <a:p>
                    <a:endParaRPr lang="en-US" sz="1800"/>
                  </a:p>
                </p:txBody>
              </p:sp>
              <p:sp>
                <p:nvSpPr>
                  <p:cNvPr id="230" name="Freeform: Shape 229">
                    <a:extLst>
                      <a:ext uri="{FF2B5EF4-FFF2-40B4-BE49-F238E27FC236}">
                        <a16:creationId xmlns:a16="http://schemas.microsoft.com/office/drawing/2014/main" id="{9DF22F2D-3312-780C-16B0-B8A4A6AE17BC}"/>
                      </a:ext>
                    </a:extLst>
                  </p:cNvPr>
                  <p:cNvSpPr/>
                  <p:nvPr/>
                </p:nvSpPr>
                <p:spPr>
                  <a:xfrm>
                    <a:off x="697000" y="2073924"/>
                    <a:ext cx="478866" cy="1135104"/>
                  </a:xfrm>
                  <a:custGeom>
                    <a:avLst/>
                    <a:gdLst>
                      <a:gd name="connsiteX0" fmla="*/ 0 w 478866"/>
                      <a:gd name="connsiteY0" fmla="*/ 567552 h 1135104"/>
                      <a:gd name="connsiteX1" fmla="*/ 239433 w 478866"/>
                      <a:gd name="connsiteY1" fmla="*/ 0 h 1135104"/>
                      <a:gd name="connsiteX2" fmla="*/ 478867 w 478866"/>
                      <a:gd name="connsiteY2" fmla="*/ 567552 h 1135104"/>
                      <a:gd name="connsiteX3" fmla="*/ 239433 w 478866"/>
                      <a:gd name="connsiteY3" fmla="*/ 1135104 h 1135104"/>
                      <a:gd name="connsiteX4" fmla="*/ 0 w 478866"/>
                      <a:gd name="connsiteY4" fmla="*/ 567552 h 113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866" h="1135104">
                        <a:moveTo>
                          <a:pt x="0" y="567552"/>
                        </a:moveTo>
                        <a:cubicBezTo>
                          <a:pt x="0" y="254122"/>
                          <a:pt x="107231" y="0"/>
                          <a:pt x="239433" y="0"/>
                        </a:cubicBezTo>
                        <a:cubicBezTo>
                          <a:pt x="371636" y="0"/>
                          <a:pt x="478867" y="254122"/>
                          <a:pt x="478867" y="567552"/>
                        </a:cubicBezTo>
                        <a:cubicBezTo>
                          <a:pt x="478867" y="880982"/>
                          <a:pt x="371636" y="1135104"/>
                          <a:pt x="239433" y="1135104"/>
                        </a:cubicBezTo>
                        <a:cubicBezTo>
                          <a:pt x="107231" y="1135104"/>
                          <a:pt x="0" y="880982"/>
                          <a:pt x="0" y="567552"/>
                        </a:cubicBezTo>
                        <a:close/>
                      </a:path>
                    </a:pathLst>
                  </a:custGeom>
                  <a:solidFill>
                    <a:srgbClr val="E1AC00"/>
                  </a:solidFill>
                  <a:ln w="18361" cap="flat">
                    <a:noFill/>
                    <a:prstDash val="solid"/>
                    <a:miter/>
                  </a:ln>
                </p:spPr>
                <p:txBody>
                  <a:bodyPr rtlCol="0" anchor="ctr"/>
                  <a:lstStyle/>
                  <a:p>
                    <a:endParaRPr lang="en-US" sz="1800"/>
                  </a:p>
                </p:txBody>
              </p:sp>
            </p:grpSp>
            <p:grpSp>
              <p:nvGrpSpPr>
                <p:cNvPr id="224" name="Graphic 1049">
                  <a:extLst>
                    <a:ext uri="{FF2B5EF4-FFF2-40B4-BE49-F238E27FC236}">
                      <a16:creationId xmlns:a16="http://schemas.microsoft.com/office/drawing/2014/main" id="{DBCAE9FA-38A2-17C0-606E-0031A0493702}"/>
                    </a:ext>
                  </a:extLst>
                </p:cNvPr>
                <p:cNvGrpSpPr/>
                <p:nvPr/>
              </p:nvGrpSpPr>
              <p:grpSpPr>
                <a:xfrm>
                  <a:off x="681026" y="1877640"/>
                  <a:ext cx="103558" cy="245675"/>
                  <a:chOff x="681026" y="1877640"/>
                  <a:chExt cx="103558" cy="245675"/>
                </a:xfrm>
                <a:solidFill>
                  <a:srgbClr val="FFFFFF"/>
                </a:solidFill>
              </p:grpSpPr>
              <p:sp>
                <p:nvSpPr>
                  <p:cNvPr id="227" name="Freeform: Shape 226">
                    <a:extLst>
                      <a:ext uri="{FF2B5EF4-FFF2-40B4-BE49-F238E27FC236}">
                        <a16:creationId xmlns:a16="http://schemas.microsoft.com/office/drawing/2014/main" id="{BBA9A96B-44EA-7CC4-C929-C0F876CA8D6A}"/>
                      </a:ext>
                    </a:extLst>
                  </p:cNvPr>
                  <p:cNvSpPr/>
                  <p:nvPr/>
                </p:nvSpPr>
                <p:spPr>
                  <a:xfrm>
                    <a:off x="681026" y="1981382"/>
                    <a:ext cx="103558" cy="38375"/>
                  </a:xfrm>
                  <a:custGeom>
                    <a:avLst/>
                    <a:gdLst>
                      <a:gd name="connsiteX0" fmla="*/ 103559 w 103558"/>
                      <a:gd name="connsiteY0" fmla="*/ 19096 h 38375"/>
                      <a:gd name="connsiteX1" fmla="*/ 51779 w 103558"/>
                      <a:gd name="connsiteY1" fmla="*/ 38375 h 38375"/>
                      <a:gd name="connsiteX2" fmla="*/ 0 w 103558"/>
                      <a:gd name="connsiteY2" fmla="*/ 19096 h 38375"/>
                      <a:gd name="connsiteX3" fmla="*/ 51779 w 103558"/>
                      <a:gd name="connsiteY3" fmla="*/ 0 h 38375"/>
                      <a:gd name="connsiteX4" fmla="*/ 103559 w 103558"/>
                      <a:gd name="connsiteY4" fmla="*/ 19096 h 38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58" h="38375">
                        <a:moveTo>
                          <a:pt x="103559" y="19096"/>
                        </a:moveTo>
                        <a:cubicBezTo>
                          <a:pt x="103559" y="19096"/>
                          <a:pt x="80423" y="38375"/>
                          <a:pt x="51779" y="38375"/>
                        </a:cubicBezTo>
                        <a:cubicBezTo>
                          <a:pt x="23135" y="38375"/>
                          <a:pt x="0" y="19096"/>
                          <a:pt x="0" y="19096"/>
                        </a:cubicBezTo>
                        <a:cubicBezTo>
                          <a:pt x="0" y="19096"/>
                          <a:pt x="23319" y="0"/>
                          <a:pt x="51779" y="0"/>
                        </a:cubicBezTo>
                        <a:cubicBezTo>
                          <a:pt x="80240" y="0"/>
                          <a:pt x="103559" y="19096"/>
                          <a:pt x="103559" y="19096"/>
                        </a:cubicBezTo>
                        <a:close/>
                      </a:path>
                    </a:pathLst>
                  </a:custGeom>
                  <a:solidFill>
                    <a:srgbClr val="FFFFFF"/>
                  </a:solidFill>
                  <a:ln w="18361" cap="flat">
                    <a:noFill/>
                    <a:prstDash val="solid"/>
                    <a:miter/>
                  </a:ln>
                </p:spPr>
                <p:txBody>
                  <a:bodyPr rtlCol="0" anchor="ctr"/>
                  <a:lstStyle/>
                  <a:p>
                    <a:endParaRPr lang="en-US" sz="1800"/>
                  </a:p>
                </p:txBody>
              </p:sp>
              <p:sp>
                <p:nvSpPr>
                  <p:cNvPr id="228" name="Freeform: Shape 227">
                    <a:extLst>
                      <a:ext uri="{FF2B5EF4-FFF2-40B4-BE49-F238E27FC236}">
                        <a16:creationId xmlns:a16="http://schemas.microsoft.com/office/drawing/2014/main" id="{692A755F-626C-4907-CD20-6813DD716EC2}"/>
                      </a:ext>
                    </a:extLst>
                  </p:cNvPr>
                  <p:cNvSpPr/>
                  <p:nvPr/>
                </p:nvSpPr>
                <p:spPr>
                  <a:xfrm>
                    <a:off x="724542" y="1877640"/>
                    <a:ext cx="16158" cy="245675"/>
                  </a:xfrm>
                  <a:custGeom>
                    <a:avLst/>
                    <a:gdLst>
                      <a:gd name="connsiteX0" fmla="*/ 8079 w 16158"/>
                      <a:gd name="connsiteY0" fmla="*/ 0 h 245675"/>
                      <a:gd name="connsiteX1" fmla="*/ 16158 w 16158"/>
                      <a:gd name="connsiteY1" fmla="*/ 122838 h 245675"/>
                      <a:gd name="connsiteX2" fmla="*/ 8079 w 16158"/>
                      <a:gd name="connsiteY2" fmla="*/ 245676 h 245675"/>
                      <a:gd name="connsiteX3" fmla="*/ 0 w 16158"/>
                      <a:gd name="connsiteY3" fmla="*/ 122838 h 245675"/>
                      <a:gd name="connsiteX4" fmla="*/ 8079 w 16158"/>
                      <a:gd name="connsiteY4" fmla="*/ 0 h 245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58" h="245675">
                        <a:moveTo>
                          <a:pt x="8079" y="0"/>
                        </a:moveTo>
                        <a:cubicBezTo>
                          <a:pt x="8079" y="0"/>
                          <a:pt x="16158" y="55084"/>
                          <a:pt x="16158" y="122838"/>
                        </a:cubicBezTo>
                        <a:cubicBezTo>
                          <a:pt x="16158" y="190592"/>
                          <a:pt x="8079" y="245676"/>
                          <a:pt x="8079" y="245676"/>
                        </a:cubicBezTo>
                        <a:cubicBezTo>
                          <a:pt x="8079" y="245676"/>
                          <a:pt x="0" y="190592"/>
                          <a:pt x="0" y="122838"/>
                        </a:cubicBezTo>
                        <a:cubicBezTo>
                          <a:pt x="0" y="55084"/>
                          <a:pt x="8079" y="0"/>
                          <a:pt x="8079" y="0"/>
                        </a:cubicBezTo>
                        <a:close/>
                      </a:path>
                    </a:pathLst>
                  </a:custGeom>
                  <a:solidFill>
                    <a:srgbClr val="FFFFFF"/>
                  </a:solidFill>
                  <a:ln w="18361" cap="flat">
                    <a:noFill/>
                    <a:prstDash val="solid"/>
                    <a:miter/>
                  </a:ln>
                </p:spPr>
                <p:txBody>
                  <a:bodyPr rtlCol="0" anchor="ctr"/>
                  <a:lstStyle/>
                  <a:p>
                    <a:endParaRPr lang="en-US" sz="1800"/>
                  </a:p>
                </p:txBody>
              </p:sp>
            </p:grpSp>
            <p:sp>
              <p:nvSpPr>
                <p:cNvPr id="225" name="Freeform: Shape 224">
                  <a:extLst>
                    <a:ext uri="{FF2B5EF4-FFF2-40B4-BE49-F238E27FC236}">
                      <a16:creationId xmlns:a16="http://schemas.microsoft.com/office/drawing/2014/main" id="{88BA0244-3363-AEF5-1619-BA6161168B7D}"/>
                    </a:ext>
                  </a:extLst>
                </p:cNvPr>
                <p:cNvSpPr/>
                <p:nvPr/>
              </p:nvSpPr>
              <p:spPr>
                <a:xfrm>
                  <a:off x="795785" y="2274614"/>
                  <a:ext cx="280746" cy="822225"/>
                </a:xfrm>
                <a:custGeom>
                  <a:avLst/>
                  <a:gdLst>
                    <a:gd name="connsiteX0" fmla="*/ 174801 w 280746"/>
                    <a:gd name="connsiteY0" fmla="*/ 108700 h 822225"/>
                    <a:gd name="connsiteX1" fmla="*/ 257795 w 280746"/>
                    <a:gd name="connsiteY1" fmla="*/ 108700 h 822225"/>
                    <a:gd name="connsiteX2" fmla="*/ 280747 w 280746"/>
                    <a:gd name="connsiteY2" fmla="*/ 24237 h 822225"/>
                    <a:gd name="connsiteX3" fmla="*/ 280747 w 280746"/>
                    <a:gd name="connsiteY3" fmla="*/ 0 h 822225"/>
                    <a:gd name="connsiteX4" fmla="*/ 17811 w 280746"/>
                    <a:gd name="connsiteY4" fmla="*/ 84463 h 822225"/>
                    <a:gd name="connsiteX5" fmla="*/ 17811 w 280746"/>
                    <a:gd name="connsiteY5" fmla="*/ 108700 h 822225"/>
                    <a:gd name="connsiteX6" fmla="*/ 107047 w 280746"/>
                    <a:gd name="connsiteY6" fmla="*/ 108700 h 822225"/>
                    <a:gd name="connsiteX7" fmla="*/ 151115 w 280746"/>
                    <a:gd name="connsiteY7" fmla="*/ 193162 h 822225"/>
                    <a:gd name="connsiteX8" fmla="*/ 40762 w 280746"/>
                    <a:gd name="connsiteY8" fmla="*/ 193162 h 822225"/>
                    <a:gd name="connsiteX9" fmla="*/ 17811 w 280746"/>
                    <a:gd name="connsiteY9" fmla="*/ 253204 h 822225"/>
                    <a:gd name="connsiteX10" fmla="*/ 17811 w 280746"/>
                    <a:gd name="connsiteY10" fmla="*/ 277442 h 822225"/>
                    <a:gd name="connsiteX11" fmla="*/ 159561 w 280746"/>
                    <a:gd name="connsiteY11" fmla="*/ 277442 h 822225"/>
                    <a:gd name="connsiteX12" fmla="*/ 0 w 280746"/>
                    <a:gd name="connsiteY12" fmla="*/ 431494 h 822225"/>
                    <a:gd name="connsiteX13" fmla="*/ 0 w 280746"/>
                    <a:gd name="connsiteY13" fmla="*/ 455731 h 822225"/>
                    <a:gd name="connsiteX14" fmla="*/ 166538 w 280746"/>
                    <a:gd name="connsiteY14" fmla="*/ 822225 h 822225"/>
                    <a:gd name="connsiteX15" fmla="*/ 233007 w 280746"/>
                    <a:gd name="connsiteY15" fmla="*/ 822225 h 822225"/>
                    <a:gd name="connsiteX16" fmla="*/ 233007 w 280746"/>
                    <a:gd name="connsiteY16" fmla="*/ 797988 h 822225"/>
                    <a:gd name="connsiteX17" fmla="*/ 87951 w 280746"/>
                    <a:gd name="connsiteY17" fmla="*/ 502920 h 822225"/>
                    <a:gd name="connsiteX18" fmla="*/ 213544 w 280746"/>
                    <a:gd name="connsiteY18" fmla="*/ 277442 h 822225"/>
                    <a:gd name="connsiteX19" fmla="*/ 257795 w 280746"/>
                    <a:gd name="connsiteY19" fmla="*/ 277442 h 822225"/>
                    <a:gd name="connsiteX20" fmla="*/ 280747 w 280746"/>
                    <a:gd name="connsiteY20" fmla="*/ 192979 h 822225"/>
                    <a:gd name="connsiteX21" fmla="*/ 280747 w 280746"/>
                    <a:gd name="connsiteY21" fmla="*/ 168742 h 822225"/>
                    <a:gd name="connsiteX22" fmla="*/ 206934 w 280746"/>
                    <a:gd name="connsiteY22" fmla="*/ 192979 h 822225"/>
                    <a:gd name="connsiteX23" fmla="*/ 174985 w 280746"/>
                    <a:gd name="connsiteY23" fmla="*/ 108516 h 8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0746" h="822225">
                      <a:moveTo>
                        <a:pt x="174801" y="108700"/>
                      </a:moveTo>
                      <a:lnTo>
                        <a:pt x="257795" y="108700"/>
                      </a:lnTo>
                      <a:lnTo>
                        <a:pt x="280747" y="24237"/>
                      </a:lnTo>
                      <a:lnTo>
                        <a:pt x="280747" y="0"/>
                      </a:lnTo>
                      <a:lnTo>
                        <a:pt x="17811" y="84463"/>
                      </a:lnTo>
                      <a:lnTo>
                        <a:pt x="17811" y="108700"/>
                      </a:lnTo>
                      <a:lnTo>
                        <a:pt x="107047" y="108700"/>
                      </a:lnTo>
                      <a:cubicBezTo>
                        <a:pt x="126878" y="131468"/>
                        <a:pt x="142118" y="160479"/>
                        <a:pt x="151115" y="193162"/>
                      </a:cubicBezTo>
                      <a:lnTo>
                        <a:pt x="40762" y="193162"/>
                      </a:lnTo>
                      <a:lnTo>
                        <a:pt x="17811" y="253204"/>
                      </a:lnTo>
                      <a:lnTo>
                        <a:pt x="17811" y="277442"/>
                      </a:lnTo>
                      <a:lnTo>
                        <a:pt x="159561" y="277442"/>
                      </a:lnTo>
                      <a:cubicBezTo>
                        <a:pt x="152584" y="370718"/>
                        <a:pt x="85748" y="416805"/>
                        <a:pt x="0" y="431494"/>
                      </a:cubicBezTo>
                      <a:lnTo>
                        <a:pt x="0" y="455731"/>
                      </a:lnTo>
                      <a:lnTo>
                        <a:pt x="166538" y="822225"/>
                      </a:lnTo>
                      <a:lnTo>
                        <a:pt x="233007" y="822225"/>
                      </a:lnTo>
                      <a:lnTo>
                        <a:pt x="233007" y="797988"/>
                      </a:lnTo>
                      <a:lnTo>
                        <a:pt x="87951" y="502920"/>
                      </a:lnTo>
                      <a:cubicBezTo>
                        <a:pt x="158643" y="462708"/>
                        <a:pt x="208586" y="377695"/>
                        <a:pt x="213544" y="277442"/>
                      </a:cubicBezTo>
                      <a:lnTo>
                        <a:pt x="257795" y="277442"/>
                      </a:lnTo>
                      <a:lnTo>
                        <a:pt x="280747" y="192979"/>
                      </a:lnTo>
                      <a:lnTo>
                        <a:pt x="280747" y="168742"/>
                      </a:lnTo>
                      <a:lnTo>
                        <a:pt x="206934" y="192979"/>
                      </a:lnTo>
                      <a:cubicBezTo>
                        <a:pt x="200323" y="162315"/>
                        <a:pt x="189490" y="133855"/>
                        <a:pt x="174985" y="108516"/>
                      </a:cubicBezTo>
                      <a:close/>
                    </a:path>
                  </a:pathLst>
                </a:custGeom>
                <a:solidFill>
                  <a:srgbClr val="AE8500"/>
                </a:solidFill>
                <a:ln w="18361" cap="flat">
                  <a:noFill/>
                  <a:prstDash val="solid"/>
                  <a:miter/>
                </a:ln>
              </p:spPr>
              <p:txBody>
                <a:bodyPr rtlCol="0" anchor="ctr"/>
                <a:lstStyle/>
                <a:p>
                  <a:endParaRPr lang="en-US" sz="1800"/>
                </a:p>
              </p:txBody>
            </p:sp>
            <p:sp>
              <p:nvSpPr>
                <p:cNvPr id="226" name="Freeform: Shape 225">
                  <a:extLst>
                    <a:ext uri="{FF2B5EF4-FFF2-40B4-BE49-F238E27FC236}">
                      <a16:creationId xmlns:a16="http://schemas.microsoft.com/office/drawing/2014/main" id="{4BC334E6-846B-BBBE-CB24-F338BC22517E}"/>
                    </a:ext>
                  </a:extLst>
                </p:cNvPr>
                <p:cNvSpPr/>
                <p:nvPr/>
              </p:nvSpPr>
              <p:spPr>
                <a:xfrm>
                  <a:off x="795601" y="2274614"/>
                  <a:ext cx="280930" cy="798171"/>
                </a:xfrm>
                <a:custGeom>
                  <a:avLst/>
                  <a:gdLst>
                    <a:gd name="connsiteX0" fmla="*/ 174985 w 280930"/>
                    <a:gd name="connsiteY0" fmla="*/ 84463 h 798171"/>
                    <a:gd name="connsiteX1" fmla="*/ 257978 w 280930"/>
                    <a:gd name="connsiteY1" fmla="*/ 84463 h 798171"/>
                    <a:gd name="connsiteX2" fmla="*/ 280930 w 280930"/>
                    <a:gd name="connsiteY2" fmla="*/ 0 h 798171"/>
                    <a:gd name="connsiteX3" fmla="*/ 40762 w 280930"/>
                    <a:gd name="connsiteY3" fmla="*/ 0 h 798171"/>
                    <a:gd name="connsiteX4" fmla="*/ 17811 w 280930"/>
                    <a:gd name="connsiteY4" fmla="*/ 84463 h 798171"/>
                    <a:gd name="connsiteX5" fmla="*/ 107047 w 280930"/>
                    <a:gd name="connsiteY5" fmla="*/ 84463 h 798171"/>
                    <a:gd name="connsiteX6" fmla="*/ 151115 w 280930"/>
                    <a:gd name="connsiteY6" fmla="*/ 168925 h 798171"/>
                    <a:gd name="connsiteX7" fmla="*/ 40762 w 280930"/>
                    <a:gd name="connsiteY7" fmla="*/ 168925 h 798171"/>
                    <a:gd name="connsiteX8" fmla="*/ 17811 w 280930"/>
                    <a:gd name="connsiteY8" fmla="*/ 253388 h 798171"/>
                    <a:gd name="connsiteX9" fmla="*/ 159561 w 280930"/>
                    <a:gd name="connsiteY9" fmla="*/ 253388 h 798171"/>
                    <a:gd name="connsiteX10" fmla="*/ 551 w 280930"/>
                    <a:gd name="connsiteY10" fmla="*/ 431310 h 798171"/>
                    <a:gd name="connsiteX11" fmla="*/ 734 w 280930"/>
                    <a:gd name="connsiteY11" fmla="*/ 431677 h 798171"/>
                    <a:gd name="connsiteX12" fmla="*/ 0 w 280930"/>
                    <a:gd name="connsiteY12" fmla="*/ 431677 h 798171"/>
                    <a:gd name="connsiteX13" fmla="*/ 166538 w 280930"/>
                    <a:gd name="connsiteY13" fmla="*/ 798172 h 798171"/>
                    <a:gd name="connsiteX14" fmla="*/ 233007 w 280930"/>
                    <a:gd name="connsiteY14" fmla="*/ 798172 h 798171"/>
                    <a:gd name="connsiteX15" fmla="*/ 87951 w 280930"/>
                    <a:gd name="connsiteY15" fmla="*/ 478867 h 798171"/>
                    <a:gd name="connsiteX16" fmla="*/ 213544 w 280930"/>
                    <a:gd name="connsiteY16" fmla="*/ 253388 h 798171"/>
                    <a:gd name="connsiteX17" fmla="*/ 257795 w 280930"/>
                    <a:gd name="connsiteY17" fmla="*/ 253388 h 798171"/>
                    <a:gd name="connsiteX18" fmla="*/ 280746 w 280930"/>
                    <a:gd name="connsiteY18" fmla="*/ 168925 h 798171"/>
                    <a:gd name="connsiteX19" fmla="*/ 206933 w 280930"/>
                    <a:gd name="connsiteY19" fmla="*/ 168925 h 798171"/>
                    <a:gd name="connsiteX20" fmla="*/ 174985 w 280930"/>
                    <a:gd name="connsiteY20" fmla="*/ 84463 h 79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0930" h="798171">
                      <a:moveTo>
                        <a:pt x="174985" y="84463"/>
                      </a:moveTo>
                      <a:lnTo>
                        <a:pt x="257978" y="84463"/>
                      </a:lnTo>
                      <a:lnTo>
                        <a:pt x="280930" y="0"/>
                      </a:lnTo>
                      <a:lnTo>
                        <a:pt x="40762" y="0"/>
                      </a:lnTo>
                      <a:lnTo>
                        <a:pt x="17811" y="84463"/>
                      </a:lnTo>
                      <a:lnTo>
                        <a:pt x="107047" y="84463"/>
                      </a:lnTo>
                      <a:cubicBezTo>
                        <a:pt x="126878" y="107414"/>
                        <a:pt x="142118" y="136242"/>
                        <a:pt x="151115" y="168925"/>
                      </a:cubicBezTo>
                      <a:lnTo>
                        <a:pt x="40762" y="168925"/>
                      </a:lnTo>
                      <a:lnTo>
                        <a:pt x="17811" y="253388"/>
                      </a:lnTo>
                      <a:lnTo>
                        <a:pt x="159561" y="253388"/>
                      </a:lnTo>
                      <a:cubicBezTo>
                        <a:pt x="152584" y="346664"/>
                        <a:pt x="86299" y="416621"/>
                        <a:pt x="551" y="431310"/>
                      </a:cubicBezTo>
                      <a:cubicBezTo>
                        <a:pt x="551" y="431310"/>
                        <a:pt x="551" y="431494"/>
                        <a:pt x="734" y="431677"/>
                      </a:cubicBezTo>
                      <a:lnTo>
                        <a:pt x="0" y="431677"/>
                      </a:lnTo>
                      <a:lnTo>
                        <a:pt x="166538" y="798172"/>
                      </a:lnTo>
                      <a:lnTo>
                        <a:pt x="233007" y="798172"/>
                      </a:lnTo>
                      <a:lnTo>
                        <a:pt x="87951" y="478867"/>
                      </a:lnTo>
                      <a:cubicBezTo>
                        <a:pt x="158643" y="438655"/>
                        <a:pt x="208586" y="353641"/>
                        <a:pt x="213544" y="253388"/>
                      </a:cubicBezTo>
                      <a:lnTo>
                        <a:pt x="257795" y="253388"/>
                      </a:lnTo>
                      <a:lnTo>
                        <a:pt x="280746" y="168925"/>
                      </a:lnTo>
                      <a:lnTo>
                        <a:pt x="206933" y="168925"/>
                      </a:lnTo>
                      <a:cubicBezTo>
                        <a:pt x="200323" y="138262"/>
                        <a:pt x="189490" y="109801"/>
                        <a:pt x="174985" y="84463"/>
                      </a:cubicBezTo>
                      <a:close/>
                    </a:path>
                  </a:pathLst>
                </a:custGeom>
                <a:solidFill>
                  <a:srgbClr val="FFD345"/>
                </a:solidFill>
                <a:ln w="18361" cap="flat">
                  <a:noFill/>
                  <a:prstDash val="solid"/>
                  <a:miter/>
                </a:ln>
              </p:spPr>
              <p:txBody>
                <a:bodyPr rtlCol="0" anchor="ctr"/>
                <a:lstStyle/>
                <a:p>
                  <a:endParaRPr lang="en-US" sz="1800"/>
                </a:p>
              </p:txBody>
            </p:sp>
          </p:grpSp>
        </p:grpSp>
        <p:sp>
          <p:nvSpPr>
            <p:cNvPr id="42" name="Freeform: Shape 41">
              <a:extLst>
                <a:ext uri="{FF2B5EF4-FFF2-40B4-BE49-F238E27FC236}">
                  <a16:creationId xmlns:a16="http://schemas.microsoft.com/office/drawing/2014/main" id="{D8BA9A7F-4729-19C6-DAB5-9706756E0A7D}"/>
                </a:ext>
              </a:extLst>
            </p:cNvPr>
            <p:cNvSpPr/>
            <p:nvPr/>
          </p:nvSpPr>
          <p:spPr>
            <a:xfrm>
              <a:off x="3499855" y="2176799"/>
              <a:ext cx="181567" cy="515062"/>
            </a:xfrm>
            <a:custGeom>
              <a:avLst/>
              <a:gdLst>
                <a:gd name="connsiteX0" fmla="*/ 0 w 240718"/>
                <a:gd name="connsiteY0" fmla="*/ 0 h 682861"/>
                <a:gd name="connsiteX1" fmla="*/ 240719 w 240718"/>
                <a:gd name="connsiteY1" fmla="*/ 0 h 682861"/>
                <a:gd name="connsiteX2" fmla="*/ 240719 w 240718"/>
                <a:gd name="connsiteY2" fmla="*/ 682862 h 682861"/>
                <a:gd name="connsiteX3" fmla="*/ 0 w 240718"/>
                <a:gd name="connsiteY3" fmla="*/ 682862 h 682861"/>
              </a:gdLst>
              <a:ahLst/>
              <a:cxnLst>
                <a:cxn ang="0">
                  <a:pos x="connsiteX0" y="connsiteY0"/>
                </a:cxn>
                <a:cxn ang="0">
                  <a:pos x="connsiteX1" y="connsiteY1"/>
                </a:cxn>
                <a:cxn ang="0">
                  <a:pos x="connsiteX2" y="connsiteY2"/>
                </a:cxn>
                <a:cxn ang="0">
                  <a:pos x="connsiteX3" y="connsiteY3"/>
                </a:cxn>
              </a:cxnLst>
              <a:rect l="l" t="t" r="r" b="b"/>
              <a:pathLst>
                <a:path w="240718" h="682861">
                  <a:moveTo>
                    <a:pt x="0" y="0"/>
                  </a:moveTo>
                  <a:lnTo>
                    <a:pt x="240719" y="0"/>
                  </a:lnTo>
                  <a:lnTo>
                    <a:pt x="240719" y="682862"/>
                  </a:lnTo>
                  <a:lnTo>
                    <a:pt x="0" y="682862"/>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3" name="Graphic 1049">
              <a:extLst>
                <a:ext uri="{FF2B5EF4-FFF2-40B4-BE49-F238E27FC236}">
                  <a16:creationId xmlns:a16="http://schemas.microsoft.com/office/drawing/2014/main" id="{E196C8C0-B60D-6FCA-552F-7CB457A8A80C}"/>
                </a:ext>
              </a:extLst>
            </p:cNvPr>
            <p:cNvGrpSpPr/>
            <p:nvPr/>
          </p:nvGrpSpPr>
          <p:grpSpPr>
            <a:xfrm>
              <a:off x="3494316" y="2510295"/>
              <a:ext cx="191954" cy="351223"/>
              <a:chOff x="3596089" y="3374097"/>
              <a:chExt cx="254489" cy="465646"/>
            </a:xfrm>
          </p:grpSpPr>
          <p:sp>
            <p:nvSpPr>
              <p:cNvPr id="205" name="Freeform: Shape 204">
                <a:extLst>
                  <a:ext uri="{FF2B5EF4-FFF2-40B4-BE49-F238E27FC236}">
                    <a16:creationId xmlns:a16="http://schemas.microsoft.com/office/drawing/2014/main" id="{34869663-6049-FA02-D139-8D3D4F7628C3}"/>
                  </a:ext>
                </a:extLst>
              </p:cNvPr>
              <p:cNvSpPr/>
              <p:nvPr/>
            </p:nvSpPr>
            <p:spPr>
              <a:xfrm>
                <a:off x="3643278" y="3374097"/>
                <a:ext cx="109067" cy="95295"/>
              </a:xfrm>
              <a:custGeom>
                <a:avLst/>
                <a:gdLst>
                  <a:gd name="connsiteX0" fmla="*/ 0 w 109067"/>
                  <a:gd name="connsiteY0" fmla="*/ 95296 h 95295"/>
                  <a:gd name="connsiteX1" fmla="*/ 79322 w 109067"/>
                  <a:gd name="connsiteY1" fmla="*/ 0 h 95295"/>
                  <a:gd name="connsiteX2" fmla="*/ 109067 w 109067"/>
                  <a:gd name="connsiteY2" fmla="*/ 0 h 95295"/>
                  <a:gd name="connsiteX3" fmla="*/ 109067 w 109067"/>
                  <a:gd name="connsiteY3" fmla="*/ 95296 h 95295"/>
                  <a:gd name="connsiteX4" fmla="*/ 0 w 109067"/>
                  <a:gd name="connsiteY4" fmla="*/ 95296 h 9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7" h="95295">
                    <a:moveTo>
                      <a:pt x="0" y="95296"/>
                    </a:moveTo>
                    <a:cubicBezTo>
                      <a:pt x="17811" y="37457"/>
                      <a:pt x="46638" y="0"/>
                      <a:pt x="79322" y="0"/>
                    </a:cubicBezTo>
                    <a:lnTo>
                      <a:pt x="109067" y="0"/>
                    </a:lnTo>
                    <a:lnTo>
                      <a:pt x="109067" y="95296"/>
                    </a:lnTo>
                    <a:lnTo>
                      <a:pt x="0" y="95296"/>
                    </a:lnTo>
                    <a:close/>
                  </a:path>
                </a:pathLst>
              </a:custGeom>
              <a:solidFill>
                <a:srgbClr val="CF9E00"/>
              </a:solidFill>
              <a:ln w="18361" cap="flat">
                <a:noFill/>
                <a:prstDash val="solid"/>
                <a:miter/>
              </a:ln>
            </p:spPr>
            <p:txBody>
              <a:bodyPr rtlCol="0" anchor="ctr"/>
              <a:lstStyle/>
              <a:p>
                <a:endParaRPr lang="en-US" sz="1800"/>
              </a:p>
            </p:txBody>
          </p:sp>
          <p:grpSp>
            <p:nvGrpSpPr>
              <p:cNvPr id="206" name="Graphic 1049">
                <a:extLst>
                  <a:ext uri="{FF2B5EF4-FFF2-40B4-BE49-F238E27FC236}">
                    <a16:creationId xmlns:a16="http://schemas.microsoft.com/office/drawing/2014/main" id="{13F9050A-9BED-4341-2D47-0FBD2C5A62A6}"/>
                  </a:ext>
                </a:extLst>
              </p:cNvPr>
              <p:cNvGrpSpPr/>
              <p:nvPr/>
            </p:nvGrpSpPr>
            <p:grpSpPr>
              <a:xfrm>
                <a:off x="3596089" y="3374097"/>
                <a:ext cx="156255" cy="465646"/>
                <a:chOff x="3596089" y="3374097"/>
                <a:chExt cx="156255" cy="465646"/>
              </a:xfrm>
            </p:grpSpPr>
            <p:sp>
              <p:nvSpPr>
                <p:cNvPr id="217" name="Freeform: Shape 216">
                  <a:extLst>
                    <a:ext uri="{FF2B5EF4-FFF2-40B4-BE49-F238E27FC236}">
                      <a16:creationId xmlns:a16="http://schemas.microsoft.com/office/drawing/2014/main" id="{9FED80D3-2B1A-ADED-E06D-30E94E6C87AE}"/>
                    </a:ext>
                  </a:extLst>
                </p:cNvPr>
                <p:cNvSpPr/>
                <p:nvPr/>
              </p:nvSpPr>
              <p:spPr>
                <a:xfrm>
                  <a:off x="3596089" y="3374097"/>
                  <a:ext cx="156255" cy="465646"/>
                </a:xfrm>
                <a:custGeom>
                  <a:avLst/>
                  <a:gdLst>
                    <a:gd name="connsiteX0" fmla="*/ 156256 w 156255"/>
                    <a:gd name="connsiteY0" fmla="*/ 465646 h 465646"/>
                    <a:gd name="connsiteX1" fmla="*/ 98234 w 156255"/>
                    <a:gd name="connsiteY1" fmla="*/ 465646 h 465646"/>
                    <a:gd name="connsiteX2" fmla="*/ 0 w 156255"/>
                    <a:gd name="connsiteY2" fmla="*/ 232823 h 465646"/>
                    <a:gd name="connsiteX3" fmla="*/ 98234 w 156255"/>
                    <a:gd name="connsiteY3" fmla="*/ 0 h 465646"/>
                    <a:gd name="connsiteX4" fmla="*/ 156256 w 156255"/>
                    <a:gd name="connsiteY4" fmla="*/ 0 h 465646"/>
                    <a:gd name="connsiteX5" fmla="*/ 156256 w 156255"/>
                    <a:gd name="connsiteY5" fmla="*/ 465646 h 46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255" h="465646">
                      <a:moveTo>
                        <a:pt x="156256" y="465646"/>
                      </a:moveTo>
                      <a:lnTo>
                        <a:pt x="98234" y="465646"/>
                      </a:lnTo>
                      <a:cubicBezTo>
                        <a:pt x="44067" y="465646"/>
                        <a:pt x="0" y="361353"/>
                        <a:pt x="0" y="232823"/>
                      </a:cubicBezTo>
                      <a:cubicBezTo>
                        <a:pt x="0" y="104293"/>
                        <a:pt x="43884" y="0"/>
                        <a:pt x="98234" y="0"/>
                      </a:cubicBezTo>
                      <a:lnTo>
                        <a:pt x="156256" y="0"/>
                      </a:lnTo>
                      <a:lnTo>
                        <a:pt x="156256" y="465646"/>
                      </a:lnTo>
                      <a:close/>
                    </a:path>
                  </a:pathLst>
                </a:custGeom>
                <a:solidFill>
                  <a:srgbClr val="CF9E00"/>
                </a:solidFill>
                <a:ln w="18361" cap="flat">
                  <a:noFill/>
                  <a:prstDash val="solid"/>
                  <a:miter/>
                </a:ln>
              </p:spPr>
              <p:txBody>
                <a:bodyPr rtlCol="0" anchor="ctr"/>
                <a:lstStyle/>
                <a:p>
                  <a:endParaRPr lang="en-US" sz="1800"/>
                </a:p>
              </p:txBody>
            </p:sp>
            <p:sp>
              <p:nvSpPr>
                <p:cNvPr id="218" name="Freeform: Shape 217">
                  <a:extLst>
                    <a:ext uri="{FF2B5EF4-FFF2-40B4-BE49-F238E27FC236}">
                      <a16:creationId xmlns:a16="http://schemas.microsoft.com/office/drawing/2014/main" id="{1405CABF-2FE6-C9B4-2202-BE97215E602A}"/>
                    </a:ext>
                  </a:extLst>
                </p:cNvPr>
                <p:cNvSpPr/>
                <p:nvPr/>
              </p:nvSpPr>
              <p:spPr>
                <a:xfrm>
                  <a:off x="3596823" y="3469393"/>
                  <a:ext cx="155521" cy="111086"/>
                </a:xfrm>
                <a:custGeom>
                  <a:avLst/>
                  <a:gdLst>
                    <a:gd name="connsiteX0" fmla="*/ 0 w 155521"/>
                    <a:gd name="connsiteY0" fmla="*/ 111087 h 111086"/>
                    <a:gd name="connsiteX1" fmla="*/ 18361 w 155521"/>
                    <a:gd name="connsiteY1" fmla="*/ 0 h 111086"/>
                    <a:gd name="connsiteX2" fmla="*/ 155521 w 155521"/>
                    <a:gd name="connsiteY2" fmla="*/ 0 h 111086"/>
                    <a:gd name="connsiteX3" fmla="*/ 155521 w 155521"/>
                    <a:gd name="connsiteY3" fmla="*/ 111087 h 111086"/>
                    <a:gd name="connsiteX4" fmla="*/ 0 w 155521"/>
                    <a:gd name="connsiteY4" fmla="*/ 111087 h 1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21" h="111086">
                      <a:moveTo>
                        <a:pt x="0" y="111087"/>
                      </a:moveTo>
                      <a:cubicBezTo>
                        <a:pt x="2020" y="69774"/>
                        <a:pt x="8446" y="31949"/>
                        <a:pt x="18361" y="0"/>
                      </a:cubicBezTo>
                      <a:lnTo>
                        <a:pt x="155521" y="0"/>
                      </a:lnTo>
                      <a:lnTo>
                        <a:pt x="155521" y="111087"/>
                      </a:lnTo>
                      <a:lnTo>
                        <a:pt x="0" y="111087"/>
                      </a:lnTo>
                      <a:close/>
                    </a:path>
                  </a:pathLst>
                </a:custGeom>
                <a:solidFill>
                  <a:srgbClr val="E3B726"/>
                </a:solidFill>
                <a:ln w="18361" cap="flat">
                  <a:noFill/>
                  <a:prstDash val="solid"/>
                  <a:miter/>
                </a:ln>
              </p:spPr>
              <p:txBody>
                <a:bodyPr rtlCol="0" anchor="ctr"/>
                <a:lstStyle/>
                <a:p>
                  <a:endParaRPr lang="en-US" sz="1800"/>
                </a:p>
              </p:txBody>
            </p:sp>
          </p:grpSp>
          <p:grpSp>
            <p:nvGrpSpPr>
              <p:cNvPr id="207" name="Graphic 1049">
                <a:extLst>
                  <a:ext uri="{FF2B5EF4-FFF2-40B4-BE49-F238E27FC236}">
                    <a16:creationId xmlns:a16="http://schemas.microsoft.com/office/drawing/2014/main" id="{4A9BDC55-64EB-86BD-FF6B-1C84B265437C}"/>
                  </a:ext>
                </a:extLst>
              </p:cNvPr>
              <p:cNvGrpSpPr/>
              <p:nvPr/>
            </p:nvGrpSpPr>
            <p:grpSpPr>
              <a:xfrm>
                <a:off x="3654111" y="3374097"/>
                <a:ext cx="196467" cy="465646"/>
                <a:chOff x="3654111" y="3374097"/>
                <a:chExt cx="196467" cy="465646"/>
              </a:xfrm>
            </p:grpSpPr>
            <p:sp>
              <p:nvSpPr>
                <p:cNvPr id="208" name="Freeform: Shape 207">
                  <a:extLst>
                    <a:ext uri="{FF2B5EF4-FFF2-40B4-BE49-F238E27FC236}">
                      <a16:creationId xmlns:a16="http://schemas.microsoft.com/office/drawing/2014/main" id="{3E519D47-E4CB-5910-1725-F18601B810A7}"/>
                    </a:ext>
                  </a:extLst>
                </p:cNvPr>
                <p:cNvSpPr/>
                <p:nvPr/>
              </p:nvSpPr>
              <p:spPr>
                <a:xfrm>
                  <a:off x="3654111" y="3374097"/>
                  <a:ext cx="196467" cy="465646"/>
                </a:xfrm>
                <a:custGeom>
                  <a:avLst/>
                  <a:gdLst>
                    <a:gd name="connsiteX0" fmla="*/ 0 w 196467"/>
                    <a:gd name="connsiteY0" fmla="*/ 232823 h 465646"/>
                    <a:gd name="connsiteX1" fmla="*/ 98234 w 196467"/>
                    <a:gd name="connsiteY1" fmla="*/ 0 h 465646"/>
                    <a:gd name="connsiteX2" fmla="*/ 196468 w 196467"/>
                    <a:gd name="connsiteY2" fmla="*/ 232823 h 465646"/>
                    <a:gd name="connsiteX3" fmla="*/ 98234 w 196467"/>
                    <a:gd name="connsiteY3" fmla="*/ 465646 h 465646"/>
                    <a:gd name="connsiteX4" fmla="*/ 0 w 196467"/>
                    <a:gd name="connsiteY4" fmla="*/ 232823 h 46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467" h="465646">
                      <a:moveTo>
                        <a:pt x="0" y="232823"/>
                      </a:moveTo>
                      <a:cubicBezTo>
                        <a:pt x="0" y="104293"/>
                        <a:pt x="43884" y="0"/>
                        <a:pt x="98234" y="0"/>
                      </a:cubicBezTo>
                      <a:cubicBezTo>
                        <a:pt x="152584" y="0"/>
                        <a:pt x="196468" y="104293"/>
                        <a:pt x="196468" y="232823"/>
                      </a:cubicBezTo>
                      <a:cubicBezTo>
                        <a:pt x="196468" y="361353"/>
                        <a:pt x="152584" y="465646"/>
                        <a:pt x="98234" y="465646"/>
                      </a:cubicBezTo>
                      <a:cubicBezTo>
                        <a:pt x="43884" y="465646"/>
                        <a:pt x="0" y="361353"/>
                        <a:pt x="0" y="232823"/>
                      </a:cubicBezTo>
                      <a:close/>
                    </a:path>
                  </a:pathLst>
                </a:custGeom>
                <a:solidFill>
                  <a:srgbClr val="FFD345"/>
                </a:solidFill>
                <a:ln w="18361" cap="flat">
                  <a:noFill/>
                  <a:prstDash val="solid"/>
                  <a:miter/>
                </a:ln>
              </p:spPr>
              <p:txBody>
                <a:bodyPr rtlCol="0" anchor="ctr"/>
                <a:lstStyle/>
                <a:p>
                  <a:endParaRPr lang="en-US" sz="1800"/>
                </a:p>
              </p:txBody>
            </p:sp>
            <p:grpSp>
              <p:nvGrpSpPr>
                <p:cNvPr id="209" name="Graphic 1049">
                  <a:extLst>
                    <a:ext uri="{FF2B5EF4-FFF2-40B4-BE49-F238E27FC236}">
                      <a16:creationId xmlns:a16="http://schemas.microsoft.com/office/drawing/2014/main" id="{3C8BAE65-EA16-A06D-0390-C26F1F33F904}"/>
                    </a:ext>
                  </a:extLst>
                </p:cNvPr>
                <p:cNvGrpSpPr/>
                <p:nvPr/>
              </p:nvGrpSpPr>
              <p:grpSpPr>
                <a:xfrm>
                  <a:off x="3682571" y="3441851"/>
                  <a:ext cx="139547" cy="329955"/>
                  <a:chOff x="3682571" y="3441851"/>
                  <a:chExt cx="139547" cy="329955"/>
                </a:xfrm>
              </p:grpSpPr>
              <p:sp>
                <p:nvSpPr>
                  <p:cNvPr id="215" name="Freeform: Shape 214">
                    <a:extLst>
                      <a:ext uri="{FF2B5EF4-FFF2-40B4-BE49-F238E27FC236}">
                        <a16:creationId xmlns:a16="http://schemas.microsoft.com/office/drawing/2014/main" id="{A23F45EC-8DBA-82CA-C5A1-EECBB3C39A4C}"/>
                      </a:ext>
                    </a:extLst>
                  </p:cNvPr>
                  <p:cNvSpPr/>
                  <p:nvPr/>
                </p:nvSpPr>
                <p:spPr>
                  <a:xfrm>
                    <a:off x="3682571" y="3441851"/>
                    <a:ext cx="139179" cy="329955"/>
                  </a:xfrm>
                  <a:custGeom>
                    <a:avLst/>
                    <a:gdLst>
                      <a:gd name="connsiteX0" fmla="*/ 0 w 139179"/>
                      <a:gd name="connsiteY0" fmla="*/ 165069 h 329955"/>
                      <a:gd name="connsiteX1" fmla="*/ 69590 w 139179"/>
                      <a:gd name="connsiteY1" fmla="*/ 0 h 329955"/>
                      <a:gd name="connsiteX2" fmla="*/ 139180 w 139179"/>
                      <a:gd name="connsiteY2" fmla="*/ 165069 h 329955"/>
                      <a:gd name="connsiteX3" fmla="*/ 69590 w 139179"/>
                      <a:gd name="connsiteY3" fmla="*/ 329955 h 329955"/>
                      <a:gd name="connsiteX4" fmla="*/ 0 w 139179"/>
                      <a:gd name="connsiteY4" fmla="*/ 165069 h 32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 h="329955">
                        <a:moveTo>
                          <a:pt x="0" y="165069"/>
                        </a:moveTo>
                        <a:cubicBezTo>
                          <a:pt x="0" y="73997"/>
                          <a:pt x="31214" y="0"/>
                          <a:pt x="69590" y="0"/>
                        </a:cubicBezTo>
                        <a:cubicBezTo>
                          <a:pt x="107965" y="0"/>
                          <a:pt x="139180" y="73813"/>
                          <a:pt x="139180" y="165069"/>
                        </a:cubicBezTo>
                        <a:cubicBezTo>
                          <a:pt x="139180" y="256326"/>
                          <a:pt x="107965" y="329955"/>
                          <a:pt x="69590" y="329955"/>
                        </a:cubicBezTo>
                        <a:cubicBezTo>
                          <a:pt x="31214" y="329955"/>
                          <a:pt x="0" y="256142"/>
                          <a:pt x="0" y="165069"/>
                        </a:cubicBezTo>
                        <a:close/>
                      </a:path>
                    </a:pathLst>
                  </a:custGeom>
                  <a:solidFill>
                    <a:srgbClr val="E1B21B"/>
                  </a:solidFill>
                  <a:ln w="18361" cap="flat">
                    <a:noFill/>
                    <a:prstDash val="solid"/>
                    <a:miter/>
                  </a:ln>
                </p:spPr>
                <p:txBody>
                  <a:bodyPr rtlCol="0" anchor="ctr"/>
                  <a:lstStyle/>
                  <a:p>
                    <a:endParaRPr lang="en-US" sz="1800"/>
                  </a:p>
                </p:txBody>
              </p:sp>
              <p:sp>
                <p:nvSpPr>
                  <p:cNvPr id="216" name="Freeform: Shape 215">
                    <a:extLst>
                      <a:ext uri="{FF2B5EF4-FFF2-40B4-BE49-F238E27FC236}">
                        <a16:creationId xmlns:a16="http://schemas.microsoft.com/office/drawing/2014/main" id="{EB2733EA-DD70-FAB2-1AF9-076053EFEC59}"/>
                      </a:ext>
                    </a:extLst>
                  </p:cNvPr>
                  <p:cNvSpPr/>
                  <p:nvPr/>
                </p:nvSpPr>
                <p:spPr>
                  <a:xfrm>
                    <a:off x="3682938" y="3441851"/>
                    <a:ext cx="139179" cy="329771"/>
                  </a:xfrm>
                  <a:custGeom>
                    <a:avLst/>
                    <a:gdLst>
                      <a:gd name="connsiteX0" fmla="*/ 0 w 139179"/>
                      <a:gd name="connsiteY0" fmla="*/ 164886 h 329771"/>
                      <a:gd name="connsiteX1" fmla="*/ 69590 w 139179"/>
                      <a:gd name="connsiteY1" fmla="*/ 0 h 329771"/>
                      <a:gd name="connsiteX2" fmla="*/ 139180 w 139179"/>
                      <a:gd name="connsiteY2" fmla="*/ 164886 h 329771"/>
                      <a:gd name="connsiteX3" fmla="*/ 69590 w 139179"/>
                      <a:gd name="connsiteY3" fmla="*/ 329772 h 329771"/>
                      <a:gd name="connsiteX4" fmla="*/ 0 w 139179"/>
                      <a:gd name="connsiteY4" fmla="*/ 164886 h 329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 h="329771">
                        <a:moveTo>
                          <a:pt x="0" y="164886"/>
                        </a:moveTo>
                        <a:cubicBezTo>
                          <a:pt x="0" y="73813"/>
                          <a:pt x="31214" y="0"/>
                          <a:pt x="69590" y="0"/>
                        </a:cubicBezTo>
                        <a:cubicBezTo>
                          <a:pt x="107965" y="0"/>
                          <a:pt x="139180" y="73813"/>
                          <a:pt x="139180" y="164886"/>
                        </a:cubicBezTo>
                        <a:cubicBezTo>
                          <a:pt x="139180" y="255959"/>
                          <a:pt x="107965" y="329772"/>
                          <a:pt x="69590" y="329772"/>
                        </a:cubicBezTo>
                        <a:cubicBezTo>
                          <a:pt x="31214" y="329772"/>
                          <a:pt x="0" y="255959"/>
                          <a:pt x="0" y="164886"/>
                        </a:cubicBezTo>
                        <a:close/>
                      </a:path>
                    </a:pathLst>
                  </a:custGeom>
                  <a:solidFill>
                    <a:srgbClr val="E1AC00"/>
                  </a:solidFill>
                  <a:ln w="18361" cap="flat">
                    <a:noFill/>
                    <a:prstDash val="solid"/>
                    <a:miter/>
                  </a:ln>
                </p:spPr>
                <p:txBody>
                  <a:bodyPr rtlCol="0" anchor="ctr"/>
                  <a:lstStyle/>
                  <a:p>
                    <a:endParaRPr lang="en-US" sz="1800"/>
                  </a:p>
                </p:txBody>
              </p:sp>
            </p:grpSp>
            <p:grpSp>
              <p:nvGrpSpPr>
                <p:cNvPr id="210" name="Graphic 1049">
                  <a:extLst>
                    <a:ext uri="{FF2B5EF4-FFF2-40B4-BE49-F238E27FC236}">
                      <a16:creationId xmlns:a16="http://schemas.microsoft.com/office/drawing/2014/main" id="{6F4918E0-5910-2C3A-6055-C52D6E9AF6C3}"/>
                    </a:ext>
                  </a:extLst>
                </p:cNvPr>
                <p:cNvGrpSpPr/>
                <p:nvPr/>
              </p:nvGrpSpPr>
              <p:grpSpPr>
                <a:xfrm>
                  <a:off x="3678348" y="3384747"/>
                  <a:ext cx="30112" cy="71425"/>
                  <a:chOff x="3678348" y="3384747"/>
                  <a:chExt cx="30112" cy="71425"/>
                </a:xfrm>
                <a:solidFill>
                  <a:srgbClr val="FFFFFF"/>
                </a:solidFill>
              </p:grpSpPr>
              <p:sp>
                <p:nvSpPr>
                  <p:cNvPr id="213" name="Freeform: Shape 212">
                    <a:extLst>
                      <a:ext uri="{FF2B5EF4-FFF2-40B4-BE49-F238E27FC236}">
                        <a16:creationId xmlns:a16="http://schemas.microsoft.com/office/drawing/2014/main" id="{F65C15EA-838C-7FDC-2096-53884AD1BD9B}"/>
                      </a:ext>
                    </a:extLst>
                  </p:cNvPr>
                  <p:cNvSpPr/>
                  <p:nvPr/>
                </p:nvSpPr>
                <p:spPr>
                  <a:xfrm>
                    <a:off x="3678348" y="3415044"/>
                    <a:ext cx="30112" cy="11016"/>
                  </a:xfrm>
                  <a:custGeom>
                    <a:avLst/>
                    <a:gdLst>
                      <a:gd name="connsiteX0" fmla="*/ 30113 w 30112"/>
                      <a:gd name="connsiteY0" fmla="*/ 5508 h 11016"/>
                      <a:gd name="connsiteX1" fmla="*/ 15056 w 30112"/>
                      <a:gd name="connsiteY1" fmla="*/ 11017 h 11016"/>
                      <a:gd name="connsiteX2" fmla="*/ 0 w 30112"/>
                      <a:gd name="connsiteY2" fmla="*/ 5508 h 11016"/>
                      <a:gd name="connsiteX3" fmla="*/ 15056 w 30112"/>
                      <a:gd name="connsiteY3" fmla="*/ 0 h 11016"/>
                      <a:gd name="connsiteX4" fmla="*/ 30113 w 30112"/>
                      <a:gd name="connsiteY4" fmla="*/ 5508 h 11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2" h="11016">
                        <a:moveTo>
                          <a:pt x="30113" y="5508"/>
                        </a:moveTo>
                        <a:cubicBezTo>
                          <a:pt x="30113" y="5508"/>
                          <a:pt x="23319" y="11017"/>
                          <a:pt x="15056" y="11017"/>
                        </a:cubicBezTo>
                        <a:cubicBezTo>
                          <a:pt x="6794" y="11017"/>
                          <a:pt x="0" y="5508"/>
                          <a:pt x="0" y="5508"/>
                        </a:cubicBezTo>
                        <a:cubicBezTo>
                          <a:pt x="0" y="5508"/>
                          <a:pt x="6794" y="0"/>
                          <a:pt x="15056" y="0"/>
                        </a:cubicBezTo>
                        <a:cubicBezTo>
                          <a:pt x="23319" y="0"/>
                          <a:pt x="30113" y="5508"/>
                          <a:pt x="30113" y="5508"/>
                        </a:cubicBezTo>
                        <a:close/>
                      </a:path>
                    </a:pathLst>
                  </a:custGeom>
                  <a:solidFill>
                    <a:srgbClr val="FFFFFF"/>
                  </a:solidFill>
                  <a:ln w="18361" cap="flat">
                    <a:noFill/>
                    <a:prstDash val="solid"/>
                    <a:miter/>
                  </a:ln>
                </p:spPr>
                <p:txBody>
                  <a:bodyPr rtlCol="0" anchor="ctr"/>
                  <a:lstStyle/>
                  <a:p>
                    <a:endParaRPr lang="en-US" sz="1800"/>
                  </a:p>
                </p:txBody>
              </p:sp>
              <p:sp>
                <p:nvSpPr>
                  <p:cNvPr id="214" name="Freeform: Shape 213">
                    <a:extLst>
                      <a:ext uri="{FF2B5EF4-FFF2-40B4-BE49-F238E27FC236}">
                        <a16:creationId xmlns:a16="http://schemas.microsoft.com/office/drawing/2014/main" id="{4EDE0EEA-B3C0-33FC-2FCB-7AF53B435B7A}"/>
                      </a:ext>
                    </a:extLst>
                  </p:cNvPr>
                  <p:cNvSpPr/>
                  <p:nvPr/>
                </p:nvSpPr>
                <p:spPr>
                  <a:xfrm>
                    <a:off x="3691017" y="3384747"/>
                    <a:ext cx="4773" cy="71425"/>
                  </a:xfrm>
                  <a:custGeom>
                    <a:avLst/>
                    <a:gdLst>
                      <a:gd name="connsiteX0" fmla="*/ 2387 w 4773"/>
                      <a:gd name="connsiteY0" fmla="*/ 0 h 71425"/>
                      <a:gd name="connsiteX1" fmla="*/ 4774 w 4773"/>
                      <a:gd name="connsiteY1" fmla="*/ 35805 h 71425"/>
                      <a:gd name="connsiteX2" fmla="*/ 2387 w 4773"/>
                      <a:gd name="connsiteY2" fmla="*/ 71426 h 71425"/>
                      <a:gd name="connsiteX3" fmla="*/ 0 w 4773"/>
                      <a:gd name="connsiteY3" fmla="*/ 35805 h 71425"/>
                      <a:gd name="connsiteX4" fmla="*/ 2387 w 4773"/>
                      <a:gd name="connsiteY4" fmla="*/ 0 h 71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 h="71425">
                        <a:moveTo>
                          <a:pt x="2387" y="0"/>
                        </a:moveTo>
                        <a:cubicBezTo>
                          <a:pt x="2387" y="0"/>
                          <a:pt x="4774" y="15975"/>
                          <a:pt x="4774" y="35805"/>
                        </a:cubicBezTo>
                        <a:cubicBezTo>
                          <a:pt x="4774" y="55635"/>
                          <a:pt x="2387" y="71426"/>
                          <a:pt x="2387" y="71426"/>
                        </a:cubicBezTo>
                        <a:cubicBezTo>
                          <a:pt x="2387" y="71426"/>
                          <a:pt x="0" y="55452"/>
                          <a:pt x="0" y="35805"/>
                        </a:cubicBezTo>
                        <a:cubicBezTo>
                          <a:pt x="0" y="16158"/>
                          <a:pt x="2387" y="0"/>
                          <a:pt x="2387" y="0"/>
                        </a:cubicBezTo>
                        <a:close/>
                      </a:path>
                    </a:pathLst>
                  </a:custGeom>
                  <a:solidFill>
                    <a:srgbClr val="FFFFFF"/>
                  </a:solidFill>
                  <a:ln w="18361" cap="flat">
                    <a:noFill/>
                    <a:prstDash val="solid"/>
                    <a:miter/>
                  </a:ln>
                </p:spPr>
                <p:txBody>
                  <a:bodyPr rtlCol="0" anchor="ctr"/>
                  <a:lstStyle/>
                  <a:p>
                    <a:endParaRPr lang="en-US" sz="1800"/>
                  </a:p>
                </p:txBody>
              </p:sp>
            </p:grpSp>
            <p:sp>
              <p:nvSpPr>
                <p:cNvPr id="211" name="Freeform: Shape 210">
                  <a:extLst>
                    <a:ext uri="{FF2B5EF4-FFF2-40B4-BE49-F238E27FC236}">
                      <a16:creationId xmlns:a16="http://schemas.microsoft.com/office/drawing/2014/main" id="{F8D94A42-B0A7-2BD2-B38B-CD3CABB005B0}"/>
                    </a:ext>
                  </a:extLst>
                </p:cNvPr>
                <p:cNvSpPr/>
                <p:nvPr/>
              </p:nvSpPr>
              <p:spPr>
                <a:xfrm>
                  <a:off x="3711399" y="3500241"/>
                  <a:ext cx="81708" cy="238882"/>
                </a:xfrm>
                <a:custGeom>
                  <a:avLst/>
                  <a:gdLst>
                    <a:gd name="connsiteX0" fmla="*/ 51045 w 81708"/>
                    <a:gd name="connsiteY0" fmla="*/ 31582 h 238882"/>
                    <a:gd name="connsiteX1" fmla="*/ 75098 w 81708"/>
                    <a:gd name="connsiteY1" fmla="*/ 31582 h 238882"/>
                    <a:gd name="connsiteX2" fmla="*/ 81708 w 81708"/>
                    <a:gd name="connsiteY2" fmla="*/ 6977 h 238882"/>
                    <a:gd name="connsiteX3" fmla="*/ 81708 w 81708"/>
                    <a:gd name="connsiteY3" fmla="*/ 0 h 238882"/>
                    <a:gd name="connsiteX4" fmla="*/ 5325 w 81708"/>
                    <a:gd name="connsiteY4" fmla="*/ 24604 h 238882"/>
                    <a:gd name="connsiteX5" fmla="*/ 5325 w 81708"/>
                    <a:gd name="connsiteY5" fmla="*/ 31582 h 238882"/>
                    <a:gd name="connsiteX6" fmla="*/ 31214 w 81708"/>
                    <a:gd name="connsiteY6" fmla="*/ 31582 h 238882"/>
                    <a:gd name="connsiteX7" fmla="*/ 44067 w 81708"/>
                    <a:gd name="connsiteY7" fmla="*/ 56186 h 238882"/>
                    <a:gd name="connsiteX8" fmla="*/ 11935 w 81708"/>
                    <a:gd name="connsiteY8" fmla="*/ 56186 h 238882"/>
                    <a:gd name="connsiteX9" fmla="*/ 5325 w 81708"/>
                    <a:gd name="connsiteY9" fmla="*/ 73629 h 238882"/>
                    <a:gd name="connsiteX10" fmla="*/ 5325 w 81708"/>
                    <a:gd name="connsiteY10" fmla="*/ 80607 h 238882"/>
                    <a:gd name="connsiteX11" fmla="*/ 46454 w 81708"/>
                    <a:gd name="connsiteY11" fmla="*/ 80607 h 238882"/>
                    <a:gd name="connsiteX12" fmla="*/ 0 w 81708"/>
                    <a:gd name="connsiteY12" fmla="*/ 125409 h 238882"/>
                    <a:gd name="connsiteX13" fmla="*/ 0 w 81708"/>
                    <a:gd name="connsiteY13" fmla="*/ 132386 h 238882"/>
                    <a:gd name="connsiteX14" fmla="*/ 48474 w 81708"/>
                    <a:gd name="connsiteY14" fmla="*/ 238882 h 238882"/>
                    <a:gd name="connsiteX15" fmla="*/ 67754 w 81708"/>
                    <a:gd name="connsiteY15" fmla="*/ 238882 h 238882"/>
                    <a:gd name="connsiteX16" fmla="*/ 67754 w 81708"/>
                    <a:gd name="connsiteY16" fmla="*/ 231905 h 238882"/>
                    <a:gd name="connsiteX17" fmla="*/ 25522 w 81708"/>
                    <a:gd name="connsiteY17" fmla="*/ 146157 h 238882"/>
                    <a:gd name="connsiteX18" fmla="*/ 62061 w 81708"/>
                    <a:gd name="connsiteY18" fmla="*/ 80607 h 238882"/>
                    <a:gd name="connsiteX19" fmla="*/ 74915 w 81708"/>
                    <a:gd name="connsiteY19" fmla="*/ 80607 h 238882"/>
                    <a:gd name="connsiteX20" fmla="*/ 81525 w 81708"/>
                    <a:gd name="connsiteY20" fmla="*/ 56002 h 238882"/>
                    <a:gd name="connsiteX21" fmla="*/ 81525 w 81708"/>
                    <a:gd name="connsiteY21" fmla="*/ 49025 h 238882"/>
                    <a:gd name="connsiteX22" fmla="*/ 60042 w 81708"/>
                    <a:gd name="connsiteY22" fmla="*/ 56002 h 238882"/>
                    <a:gd name="connsiteX23" fmla="*/ 50861 w 81708"/>
                    <a:gd name="connsiteY23" fmla="*/ 31398 h 23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1708" h="238882">
                      <a:moveTo>
                        <a:pt x="51045" y="31582"/>
                      </a:moveTo>
                      <a:lnTo>
                        <a:pt x="75098" y="31582"/>
                      </a:lnTo>
                      <a:lnTo>
                        <a:pt x="81708" y="6977"/>
                      </a:lnTo>
                      <a:lnTo>
                        <a:pt x="81708" y="0"/>
                      </a:lnTo>
                      <a:lnTo>
                        <a:pt x="5325" y="24604"/>
                      </a:lnTo>
                      <a:lnTo>
                        <a:pt x="5325" y="31582"/>
                      </a:lnTo>
                      <a:lnTo>
                        <a:pt x="31214" y="31582"/>
                      </a:lnTo>
                      <a:cubicBezTo>
                        <a:pt x="36906" y="38192"/>
                        <a:pt x="41497" y="46638"/>
                        <a:pt x="44067" y="56186"/>
                      </a:cubicBezTo>
                      <a:lnTo>
                        <a:pt x="11935" y="56186"/>
                      </a:lnTo>
                      <a:lnTo>
                        <a:pt x="5325" y="73629"/>
                      </a:lnTo>
                      <a:lnTo>
                        <a:pt x="5325" y="80607"/>
                      </a:lnTo>
                      <a:lnTo>
                        <a:pt x="46454" y="80607"/>
                      </a:lnTo>
                      <a:cubicBezTo>
                        <a:pt x="44435" y="107782"/>
                        <a:pt x="24972" y="121185"/>
                        <a:pt x="0" y="125409"/>
                      </a:cubicBezTo>
                      <a:lnTo>
                        <a:pt x="0" y="132386"/>
                      </a:lnTo>
                      <a:lnTo>
                        <a:pt x="48474" y="238882"/>
                      </a:lnTo>
                      <a:lnTo>
                        <a:pt x="67754" y="238882"/>
                      </a:lnTo>
                      <a:lnTo>
                        <a:pt x="67754" y="231905"/>
                      </a:lnTo>
                      <a:lnTo>
                        <a:pt x="25522" y="146157"/>
                      </a:lnTo>
                      <a:cubicBezTo>
                        <a:pt x="46087" y="134406"/>
                        <a:pt x="60593" y="109801"/>
                        <a:pt x="62061" y="80607"/>
                      </a:cubicBezTo>
                      <a:lnTo>
                        <a:pt x="74915" y="80607"/>
                      </a:lnTo>
                      <a:lnTo>
                        <a:pt x="81525" y="56002"/>
                      </a:lnTo>
                      <a:lnTo>
                        <a:pt x="81525" y="49025"/>
                      </a:lnTo>
                      <a:lnTo>
                        <a:pt x="60042" y="56002"/>
                      </a:lnTo>
                      <a:cubicBezTo>
                        <a:pt x="58206" y="47005"/>
                        <a:pt x="54901" y="38743"/>
                        <a:pt x="50861" y="31398"/>
                      </a:cubicBezTo>
                      <a:close/>
                    </a:path>
                  </a:pathLst>
                </a:custGeom>
                <a:solidFill>
                  <a:srgbClr val="AE8500"/>
                </a:solidFill>
                <a:ln w="18361" cap="flat">
                  <a:noFill/>
                  <a:prstDash val="solid"/>
                  <a:miter/>
                </a:ln>
              </p:spPr>
              <p:txBody>
                <a:bodyPr rtlCol="0" anchor="ctr"/>
                <a:lstStyle/>
                <a:p>
                  <a:endParaRPr lang="en-US" sz="1800"/>
                </a:p>
              </p:txBody>
            </p:sp>
            <p:sp>
              <p:nvSpPr>
                <p:cNvPr id="212" name="Freeform: Shape 211">
                  <a:extLst>
                    <a:ext uri="{FF2B5EF4-FFF2-40B4-BE49-F238E27FC236}">
                      <a16:creationId xmlns:a16="http://schemas.microsoft.com/office/drawing/2014/main" id="{DA843711-F646-D146-C95E-CED2247B1DCF}"/>
                    </a:ext>
                  </a:extLst>
                </p:cNvPr>
                <p:cNvSpPr/>
                <p:nvPr/>
              </p:nvSpPr>
              <p:spPr>
                <a:xfrm>
                  <a:off x="3711399" y="3500057"/>
                  <a:ext cx="81708" cy="232088"/>
                </a:xfrm>
                <a:custGeom>
                  <a:avLst/>
                  <a:gdLst>
                    <a:gd name="connsiteX0" fmla="*/ 51045 w 81708"/>
                    <a:gd name="connsiteY0" fmla="*/ 24605 h 232088"/>
                    <a:gd name="connsiteX1" fmla="*/ 75098 w 81708"/>
                    <a:gd name="connsiteY1" fmla="*/ 24605 h 232088"/>
                    <a:gd name="connsiteX2" fmla="*/ 81708 w 81708"/>
                    <a:gd name="connsiteY2" fmla="*/ 0 h 232088"/>
                    <a:gd name="connsiteX3" fmla="*/ 11935 w 81708"/>
                    <a:gd name="connsiteY3" fmla="*/ 0 h 232088"/>
                    <a:gd name="connsiteX4" fmla="*/ 5325 w 81708"/>
                    <a:gd name="connsiteY4" fmla="*/ 24605 h 232088"/>
                    <a:gd name="connsiteX5" fmla="*/ 31214 w 81708"/>
                    <a:gd name="connsiteY5" fmla="*/ 24605 h 232088"/>
                    <a:gd name="connsiteX6" fmla="*/ 44067 w 81708"/>
                    <a:gd name="connsiteY6" fmla="*/ 49209 h 232088"/>
                    <a:gd name="connsiteX7" fmla="*/ 11935 w 81708"/>
                    <a:gd name="connsiteY7" fmla="*/ 49209 h 232088"/>
                    <a:gd name="connsiteX8" fmla="*/ 5325 w 81708"/>
                    <a:gd name="connsiteY8" fmla="*/ 73813 h 232088"/>
                    <a:gd name="connsiteX9" fmla="*/ 46454 w 81708"/>
                    <a:gd name="connsiteY9" fmla="*/ 73813 h 232088"/>
                    <a:gd name="connsiteX10" fmla="*/ 184 w 81708"/>
                    <a:gd name="connsiteY10" fmla="*/ 125592 h 232088"/>
                    <a:gd name="connsiteX11" fmla="*/ 184 w 81708"/>
                    <a:gd name="connsiteY11" fmla="*/ 125592 h 232088"/>
                    <a:gd name="connsiteX12" fmla="*/ 0 w 81708"/>
                    <a:gd name="connsiteY12" fmla="*/ 125592 h 232088"/>
                    <a:gd name="connsiteX13" fmla="*/ 48474 w 81708"/>
                    <a:gd name="connsiteY13" fmla="*/ 232089 h 232088"/>
                    <a:gd name="connsiteX14" fmla="*/ 67754 w 81708"/>
                    <a:gd name="connsiteY14" fmla="*/ 232089 h 232088"/>
                    <a:gd name="connsiteX15" fmla="*/ 25522 w 81708"/>
                    <a:gd name="connsiteY15" fmla="*/ 139180 h 232088"/>
                    <a:gd name="connsiteX16" fmla="*/ 62061 w 81708"/>
                    <a:gd name="connsiteY16" fmla="*/ 73630 h 232088"/>
                    <a:gd name="connsiteX17" fmla="*/ 74915 w 81708"/>
                    <a:gd name="connsiteY17" fmla="*/ 73630 h 232088"/>
                    <a:gd name="connsiteX18" fmla="*/ 81525 w 81708"/>
                    <a:gd name="connsiteY18" fmla="*/ 49025 h 232088"/>
                    <a:gd name="connsiteX19" fmla="*/ 60042 w 81708"/>
                    <a:gd name="connsiteY19" fmla="*/ 49025 h 232088"/>
                    <a:gd name="connsiteX20" fmla="*/ 50861 w 81708"/>
                    <a:gd name="connsiteY20" fmla="*/ 24421 h 23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708" h="232088">
                      <a:moveTo>
                        <a:pt x="51045" y="24605"/>
                      </a:moveTo>
                      <a:lnTo>
                        <a:pt x="75098" y="24605"/>
                      </a:lnTo>
                      <a:lnTo>
                        <a:pt x="81708" y="0"/>
                      </a:lnTo>
                      <a:lnTo>
                        <a:pt x="11935" y="0"/>
                      </a:lnTo>
                      <a:lnTo>
                        <a:pt x="5325" y="24605"/>
                      </a:lnTo>
                      <a:lnTo>
                        <a:pt x="31214" y="24605"/>
                      </a:lnTo>
                      <a:cubicBezTo>
                        <a:pt x="36906" y="31215"/>
                        <a:pt x="41497" y="39661"/>
                        <a:pt x="44067" y="49209"/>
                      </a:cubicBezTo>
                      <a:lnTo>
                        <a:pt x="11935" y="49209"/>
                      </a:lnTo>
                      <a:lnTo>
                        <a:pt x="5325" y="73813"/>
                      </a:lnTo>
                      <a:lnTo>
                        <a:pt x="46454" y="73813"/>
                      </a:lnTo>
                      <a:cubicBezTo>
                        <a:pt x="44435" y="100988"/>
                        <a:pt x="25155" y="121369"/>
                        <a:pt x="184" y="125592"/>
                      </a:cubicBezTo>
                      <a:cubicBezTo>
                        <a:pt x="184" y="125592"/>
                        <a:pt x="184" y="125592"/>
                        <a:pt x="184" y="125592"/>
                      </a:cubicBezTo>
                      <a:lnTo>
                        <a:pt x="0" y="125592"/>
                      </a:lnTo>
                      <a:lnTo>
                        <a:pt x="48474" y="232089"/>
                      </a:lnTo>
                      <a:lnTo>
                        <a:pt x="67754" y="232089"/>
                      </a:lnTo>
                      <a:lnTo>
                        <a:pt x="25522" y="139180"/>
                      </a:lnTo>
                      <a:cubicBezTo>
                        <a:pt x="46087" y="127428"/>
                        <a:pt x="60593" y="102824"/>
                        <a:pt x="62061" y="73630"/>
                      </a:cubicBezTo>
                      <a:lnTo>
                        <a:pt x="74915" y="73630"/>
                      </a:lnTo>
                      <a:lnTo>
                        <a:pt x="81525" y="49025"/>
                      </a:lnTo>
                      <a:lnTo>
                        <a:pt x="60042" y="49025"/>
                      </a:lnTo>
                      <a:cubicBezTo>
                        <a:pt x="58206" y="40212"/>
                        <a:pt x="54901" y="31765"/>
                        <a:pt x="50861" y="24421"/>
                      </a:cubicBezTo>
                      <a:close/>
                    </a:path>
                  </a:pathLst>
                </a:custGeom>
                <a:solidFill>
                  <a:srgbClr val="FFD345"/>
                </a:solidFill>
                <a:ln w="18361" cap="flat">
                  <a:noFill/>
                  <a:prstDash val="solid"/>
                  <a:miter/>
                </a:ln>
              </p:spPr>
              <p:txBody>
                <a:bodyPr rtlCol="0" anchor="ctr"/>
                <a:lstStyle/>
                <a:p>
                  <a:endParaRPr lang="en-US" sz="1800"/>
                </a:p>
              </p:txBody>
            </p:sp>
          </p:grpSp>
        </p:grpSp>
        <p:sp>
          <p:nvSpPr>
            <p:cNvPr id="44" name="Freeform: Shape 43">
              <a:extLst>
                <a:ext uri="{FF2B5EF4-FFF2-40B4-BE49-F238E27FC236}">
                  <a16:creationId xmlns:a16="http://schemas.microsoft.com/office/drawing/2014/main" id="{E2806873-B0C1-91E0-7975-2A3CD0CBE828}"/>
                </a:ext>
              </a:extLst>
            </p:cNvPr>
            <p:cNvSpPr/>
            <p:nvPr/>
          </p:nvSpPr>
          <p:spPr>
            <a:xfrm>
              <a:off x="5769436" y="-34689"/>
              <a:ext cx="724191" cy="1353788"/>
            </a:xfrm>
            <a:custGeom>
              <a:avLst/>
              <a:gdLst>
                <a:gd name="connsiteX0" fmla="*/ 0 w 960120"/>
                <a:gd name="connsiteY0" fmla="*/ 0 h 1794830"/>
                <a:gd name="connsiteX1" fmla="*/ 960120 w 960120"/>
                <a:gd name="connsiteY1" fmla="*/ 0 h 1794830"/>
                <a:gd name="connsiteX2" fmla="*/ 960120 w 960120"/>
                <a:gd name="connsiteY2" fmla="*/ 1794831 h 1794830"/>
                <a:gd name="connsiteX3" fmla="*/ 0 w 960120"/>
                <a:gd name="connsiteY3" fmla="*/ 1794831 h 1794830"/>
              </a:gdLst>
              <a:ahLst/>
              <a:cxnLst>
                <a:cxn ang="0">
                  <a:pos x="connsiteX0" y="connsiteY0"/>
                </a:cxn>
                <a:cxn ang="0">
                  <a:pos x="connsiteX1" y="connsiteY1"/>
                </a:cxn>
                <a:cxn ang="0">
                  <a:pos x="connsiteX2" y="connsiteY2"/>
                </a:cxn>
                <a:cxn ang="0">
                  <a:pos x="connsiteX3" y="connsiteY3"/>
                </a:cxn>
              </a:cxnLst>
              <a:rect l="l" t="t" r="r" b="b"/>
              <a:pathLst>
                <a:path w="960120" h="1794830">
                  <a:moveTo>
                    <a:pt x="0" y="0"/>
                  </a:moveTo>
                  <a:lnTo>
                    <a:pt x="960120" y="0"/>
                  </a:lnTo>
                  <a:lnTo>
                    <a:pt x="960120" y="1794831"/>
                  </a:lnTo>
                  <a:lnTo>
                    <a:pt x="0" y="1794831"/>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5" name="Graphic 1049">
              <a:extLst>
                <a:ext uri="{FF2B5EF4-FFF2-40B4-BE49-F238E27FC236}">
                  <a16:creationId xmlns:a16="http://schemas.microsoft.com/office/drawing/2014/main" id="{E002A82B-38A6-A371-CF4D-4D76B337DA51}"/>
                </a:ext>
              </a:extLst>
            </p:cNvPr>
            <p:cNvGrpSpPr/>
            <p:nvPr/>
          </p:nvGrpSpPr>
          <p:grpSpPr>
            <a:xfrm>
              <a:off x="5747554" y="594908"/>
              <a:ext cx="765185" cy="1400461"/>
              <a:chOff x="5598404" y="834710"/>
              <a:chExt cx="1014469" cy="1856708"/>
            </a:xfrm>
          </p:grpSpPr>
          <p:sp>
            <p:nvSpPr>
              <p:cNvPr id="191" name="Freeform: Shape 190">
                <a:extLst>
                  <a:ext uri="{FF2B5EF4-FFF2-40B4-BE49-F238E27FC236}">
                    <a16:creationId xmlns:a16="http://schemas.microsoft.com/office/drawing/2014/main" id="{AEE78C39-888F-01FD-8A9C-E6000904F5BD}"/>
                  </a:ext>
                </a:extLst>
              </p:cNvPr>
              <p:cNvSpPr/>
              <p:nvPr/>
            </p:nvSpPr>
            <p:spPr>
              <a:xfrm>
                <a:off x="5786609" y="834710"/>
                <a:ext cx="434615" cy="379898"/>
              </a:xfrm>
              <a:custGeom>
                <a:avLst/>
                <a:gdLst>
                  <a:gd name="connsiteX0" fmla="*/ 0 w 434615"/>
                  <a:gd name="connsiteY0" fmla="*/ 379898 h 379898"/>
                  <a:gd name="connsiteX1" fmla="*/ 316000 w 434615"/>
                  <a:gd name="connsiteY1" fmla="*/ 0 h 379898"/>
                  <a:gd name="connsiteX2" fmla="*/ 434616 w 434615"/>
                  <a:gd name="connsiteY2" fmla="*/ 0 h 379898"/>
                  <a:gd name="connsiteX3" fmla="*/ 434616 w 434615"/>
                  <a:gd name="connsiteY3" fmla="*/ 379898 h 379898"/>
                  <a:gd name="connsiteX4" fmla="*/ 0 w 434615"/>
                  <a:gd name="connsiteY4" fmla="*/ 379898 h 379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15" h="379898">
                    <a:moveTo>
                      <a:pt x="0" y="379898"/>
                    </a:moveTo>
                    <a:cubicBezTo>
                      <a:pt x="71243" y="149646"/>
                      <a:pt x="186185" y="0"/>
                      <a:pt x="316000" y="0"/>
                    </a:cubicBezTo>
                    <a:lnTo>
                      <a:pt x="434616" y="0"/>
                    </a:lnTo>
                    <a:lnTo>
                      <a:pt x="434616" y="379898"/>
                    </a:lnTo>
                    <a:lnTo>
                      <a:pt x="0" y="379898"/>
                    </a:lnTo>
                    <a:close/>
                  </a:path>
                </a:pathLst>
              </a:custGeom>
              <a:solidFill>
                <a:srgbClr val="CF9E00"/>
              </a:solidFill>
              <a:ln w="18361" cap="flat">
                <a:noFill/>
                <a:prstDash val="solid"/>
                <a:miter/>
              </a:ln>
            </p:spPr>
            <p:txBody>
              <a:bodyPr rtlCol="0" anchor="ctr"/>
              <a:lstStyle/>
              <a:p>
                <a:endParaRPr lang="en-US" sz="1800"/>
              </a:p>
            </p:txBody>
          </p:sp>
          <p:grpSp>
            <p:nvGrpSpPr>
              <p:cNvPr id="192" name="Graphic 1049">
                <a:extLst>
                  <a:ext uri="{FF2B5EF4-FFF2-40B4-BE49-F238E27FC236}">
                    <a16:creationId xmlns:a16="http://schemas.microsoft.com/office/drawing/2014/main" id="{D6114313-88F0-7F22-0446-59948B74D38D}"/>
                  </a:ext>
                </a:extLst>
              </p:cNvPr>
              <p:cNvGrpSpPr/>
              <p:nvPr/>
            </p:nvGrpSpPr>
            <p:grpSpPr>
              <a:xfrm>
                <a:off x="5598404" y="834710"/>
                <a:ext cx="622820" cy="1856708"/>
                <a:chOff x="5598404" y="834710"/>
                <a:chExt cx="622820" cy="1856708"/>
              </a:xfrm>
            </p:grpSpPr>
            <p:sp>
              <p:nvSpPr>
                <p:cNvPr id="203" name="Freeform: Shape 202">
                  <a:extLst>
                    <a:ext uri="{FF2B5EF4-FFF2-40B4-BE49-F238E27FC236}">
                      <a16:creationId xmlns:a16="http://schemas.microsoft.com/office/drawing/2014/main" id="{4E670017-86F9-7F00-69E9-85A8FADCC6DF}"/>
                    </a:ext>
                  </a:extLst>
                </p:cNvPr>
                <p:cNvSpPr/>
                <p:nvPr/>
              </p:nvSpPr>
              <p:spPr>
                <a:xfrm>
                  <a:off x="5598404" y="834710"/>
                  <a:ext cx="622820" cy="1856708"/>
                </a:xfrm>
                <a:custGeom>
                  <a:avLst/>
                  <a:gdLst>
                    <a:gd name="connsiteX0" fmla="*/ 622821 w 622820"/>
                    <a:gd name="connsiteY0" fmla="*/ 1856709 h 1856708"/>
                    <a:gd name="connsiteX1" fmla="*/ 391650 w 622820"/>
                    <a:gd name="connsiteY1" fmla="*/ 1856709 h 1856708"/>
                    <a:gd name="connsiteX2" fmla="*/ 0 w 622820"/>
                    <a:gd name="connsiteY2" fmla="*/ 928354 h 1856708"/>
                    <a:gd name="connsiteX3" fmla="*/ 391650 w 622820"/>
                    <a:gd name="connsiteY3" fmla="*/ 0 h 1856708"/>
                    <a:gd name="connsiteX4" fmla="*/ 622821 w 622820"/>
                    <a:gd name="connsiteY4" fmla="*/ 0 h 1856708"/>
                    <a:gd name="connsiteX5" fmla="*/ 622821 w 622820"/>
                    <a:gd name="connsiteY5" fmla="*/ 1856709 h 185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20" h="1856708">
                      <a:moveTo>
                        <a:pt x="622821" y="1856709"/>
                      </a:moveTo>
                      <a:lnTo>
                        <a:pt x="391650" y="1856709"/>
                      </a:lnTo>
                      <a:cubicBezTo>
                        <a:pt x="175352" y="1856709"/>
                        <a:pt x="0" y="1441006"/>
                        <a:pt x="0" y="928354"/>
                      </a:cubicBezTo>
                      <a:cubicBezTo>
                        <a:pt x="0" y="415703"/>
                        <a:pt x="175352" y="0"/>
                        <a:pt x="391650" y="0"/>
                      </a:cubicBezTo>
                      <a:lnTo>
                        <a:pt x="622821" y="0"/>
                      </a:lnTo>
                      <a:lnTo>
                        <a:pt x="622821" y="1856709"/>
                      </a:lnTo>
                      <a:close/>
                    </a:path>
                  </a:pathLst>
                </a:custGeom>
                <a:solidFill>
                  <a:srgbClr val="CF9E00"/>
                </a:solidFill>
                <a:ln w="18361" cap="flat">
                  <a:noFill/>
                  <a:prstDash val="solid"/>
                  <a:miter/>
                </a:ln>
              </p:spPr>
              <p:txBody>
                <a:bodyPr rtlCol="0" anchor="ctr"/>
                <a:lstStyle/>
                <a:p>
                  <a:endParaRPr lang="en-US" sz="1800"/>
                </a:p>
              </p:txBody>
            </p:sp>
            <p:sp>
              <p:nvSpPr>
                <p:cNvPr id="204" name="Freeform: Shape 203">
                  <a:extLst>
                    <a:ext uri="{FF2B5EF4-FFF2-40B4-BE49-F238E27FC236}">
                      <a16:creationId xmlns:a16="http://schemas.microsoft.com/office/drawing/2014/main" id="{B3879933-4462-0DD4-59F8-6F3082B64C45}"/>
                    </a:ext>
                  </a:extLst>
                </p:cNvPr>
                <p:cNvSpPr/>
                <p:nvPr/>
              </p:nvSpPr>
              <p:spPr>
                <a:xfrm>
                  <a:off x="5600975" y="1214425"/>
                  <a:ext cx="620249" cy="442877"/>
                </a:xfrm>
                <a:custGeom>
                  <a:avLst/>
                  <a:gdLst>
                    <a:gd name="connsiteX0" fmla="*/ 0 w 620249"/>
                    <a:gd name="connsiteY0" fmla="*/ 442878 h 442877"/>
                    <a:gd name="connsiteX1" fmla="*/ 73078 w 620249"/>
                    <a:gd name="connsiteY1" fmla="*/ 0 h 442877"/>
                    <a:gd name="connsiteX2" fmla="*/ 620250 w 620249"/>
                    <a:gd name="connsiteY2" fmla="*/ 0 h 442877"/>
                    <a:gd name="connsiteX3" fmla="*/ 620250 w 620249"/>
                    <a:gd name="connsiteY3" fmla="*/ 442878 h 442877"/>
                    <a:gd name="connsiteX4" fmla="*/ 0 w 620249"/>
                    <a:gd name="connsiteY4" fmla="*/ 442878 h 44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249" h="442877">
                      <a:moveTo>
                        <a:pt x="0" y="442878"/>
                      </a:moveTo>
                      <a:cubicBezTo>
                        <a:pt x="7895" y="278359"/>
                        <a:pt x="33785" y="126878"/>
                        <a:pt x="73078" y="0"/>
                      </a:cubicBezTo>
                      <a:lnTo>
                        <a:pt x="620250" y="0"/>
                      </a:lnTo>
                      <a:lnTo>
                        <a:pt x="620250" y="442878"/>
                      </a:lnTo>
                      <a:lnTo>
                        <a:pt x="0" y="442878"/>
                      </a:lnTo>
                      <a:close/>
                    </a:path>
                  </a:pathLst>
                </a:custGeom>
                <a:solidFill>
                  <a:srgbClr val="E3B726"/>
                </a:solidFill>
                <a:ln w="18361" cap="flat">
                  <a:noFill/>
                  <a:prstDash val="solid"/>
                  <a:miter/>
                </a:ln>
              </p:spPr>
              <p:txBody>
                <a:bodyPr rtlCol="0" anchor="ctr"/>
                <a:lstStyle/>
                <a:p>
                  <a:endParaRPr lang="en-US" sz="1800"/>
                </a:p>
              </p:txBody>
            </p:sp>
          </p:grpSp>
          <p:grpSp>
            <p:nvGrpSpPr>
              <p:cNvPr id="193" name="Graphic 1049">
                <a:extLst>
                  <a:ext uri="{FF2B5EF4-FFF2-40B4-BE49-F238E27FC236}">
                    <a16:creationId xmlns:a16="http://schemas.microsoft.com/office/drawing/2014/main" id="{02A4D77B-61CD-0ECC-06ED-72954AEEEF32}"/>
                  </a:ext>
                </a:extLst>
              </p:cNvPr>
              <p:cNvGrpSpPr/>
              <p:nvPr/>
            </p:nvGrpSpPr>
            <p:grpSpPr>
              <a:xfrm>
                <a:off x="5829575" y="834710"/>
                <a:ext cx="783299" cy="1856708"/>
                <a:chOff x="5829575" y="834710"/>
                <a:chExt cx="783299" cy="1856708"/>
              </a:xfrm>
            </p:grpSpPr>
            <p:sp>
              <p:nvSpPr>
                <p:cNvPr id="194" name="Freeform: Shape 193">
                  <a:extLst>
                    <a:ext uri="{FF2B5EF4-FFF2-40B4-BE49-F238E27FC236}">
                      <a16:creationId xmlns:a16="http://schemas.microsoft.com/office/drawing/2014/main" id="{9060FA74-AAAD-B8CC-91BA-A496CD69BDF5}"/>
                    </a:ext>
                  </a:extLst>
                </p:cNvPr>
                <p:cNvSpPr/>
                <p:nvPr/>
              </p:nvSpPr>
              <p:spPr>
                <a:xfrm>
                  <a:off x="5829575" y="834710"/>
                  <a:ext cx="783299" cy="1856708"/>
                </a:xfrm>
                <a:custGeom>
                  <a:avLst/>
                  <a:gdLst>
                    <a:gd name="connsiteX0" fmla="*/ 0 w 783299"/>
                    <a:gd name="connsiteY0" fmla="*/ 928354 h 1856708"/>
                    <a:gd name="connsiteX1" fmla="*/ 391650 w 783299"/>
                    <a:gd name="connsiteY1" fmla="*/ 0 h 1856708"/>
                    <a:gd name="connsiteX2" fmla="*/ 783299 w 783299"/>
                    <a:gd name="connsiteY2" fmla="*/ 928354 h 1856708"/>
                    <a:gd name="connsiteX3" fmla="*/ 391650 w 783299"/>
                    <a:gd name="connsiteY3" fmla="*/ 1856709 h 1856708"/>
                    <a:gd name="connsiteX4" fmla="*/ 0 w 783299"/>
                    <a:gd name="connsiteY4" fmla="*/ 928354 h 1856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299" h="1856708">
                      <a:moveTo>
                        <a:pt x="0" y="928354"/>
                      </a:moveTo>
                      <a:cubicBezTo>
                        <a:pt x="0" y="415703"/>
                        <a:pt x="175352" y="0"/>
                        <a:pt x="391650" y="0"/>
                      </a:cubicBezTo>
                      <a:cubicBezTo>
                        <a:pt x="607948" y="0"/>
                        <a:pt x="783299" y="415703"/>
                        <a:pt x="783299" y="928354"/>
                      </a:cubicBezTo>
                      <a:cubicBezTo>
                        <a:pt x="783299" y="1441006"/>
                        <a:pt x="607948" y="1856709"/>
                        <a:pt x="391650" y="1856709"/>
                      </a:cubicBezTo>
                      <a:cubicBezTo>
                        <a:pt x="175352" y="1856709"/>
                        <a:pt x="0" y="1441006"/>
                        <a:pt x="0" y="928354"/>
                      </a:cubicBezTo>
                      <a:close/>
                    </a:path>
                  </a:pathLst>
                </a:custGeom>
                <a:solidFill>
                  <a:srgbClr val="FFD345"/>
                </a:solidFill>
                <a:ln w="18361" cap="flat">
                  <a:noFill/>
                  <a:prstDash val="solid"/>
                  <a:miter/>
                </a:ln>
              </p:spPr>
              <p:txBody>
                <a:bodyPr rtlCol="0" anchor="ctr"/>
                <a:lstStyle/>
                <a:p>
                  <a:endParaRPr lang="en-US" sz="1800"/>
                </a:p>
              </p:txBody>
            </p:sp>
            <p:grpSp>
              <p:nvGrpSpPr>
                <p:cNvPr id="195" name="Graphic 1049">
                  <a:extLst>
                    <a:ext uri="{FF2B5EF4-FFF2-40B4-BE49-F238E27FC236}">
                      <a16:creationId xmlns:a16="http://schemas.microsoft.com/office/drawing/2014/main" id="{A40EACAD-4C59-911E-CEF4-8510954C6DA1}"/>
                    </a:ext>
                  </a:extLst>
                </p:cNvPr>
                <p:cNvGrpSpPr/>
                <p:nvPr/>
              </p:nvGrpSpPr>
              <p:grpSpPr>
                <a:xfrm>
                  <a:off x="5943049" y="1104624"/>
                  <a:ext cx="556535" cy="1316331"/>
                  <a:chOff x="5943049" y="1104624"/>
                  <a:chExt cx="556535" cy="1316331"/>
                </a:xfrm>
              </p:grpSpPr>
              <p:sp>
                <p:nvSpPr>
                  <p:cNvPr id="201" name="Freeform: Shape 200">
                    <a:extLst>
                      <a:ext uri="{FF2B5EF4-FFF2-40B4-BE49-F238E27FC236}">
                        <a16:creationId xmlns:a16="http://schemas.microsoft.com/office/drawing/2014/main" id="{1B3E19ED-5AA3-0439-C31B-1A7E723BC002}"/>
                      </a:ext>
                    </a:extLst>
                  </p:cNvPr>
                  <p:cNvSpPr/>
                  <p:nvPr/>
                </p:nvSpPr>
                <p:spPr>
                  <a:xfrm>
                    <a:off x="5943049" y="1105174"/>
                    <a:ext cx="555249" cy="1315780"/>
                  </a:xfrm>
                  <a:custGeom>
                    <a:avLst/>
                    <a:gdLst>
                      <a:gd name="connsiteX0" fmla="*/ 0 w 555249"/>
                      <a:gd name="connsiteY0" fmla="*/ 657890 h 1315780"/>
                      <a:gd name="connsiteX1" fmla="*/ 277625 w 555249"/>
                      <a:gd name="connsiteY1" fmla="*/ 0 h 1315780"/>
                      <a:gd name="connsiteX2" fmla="*/ 555250 w 555249"/>
                      <a:gd name="connsiteY2" fmla="*/ 657890 h 1315780"/>
                      <a:gd name="connsiteX3" fmla="*/ 277625 w 555249"/>
                      <a:gd name="connsiteY3" fmla="*/ 1315781 h 1315780"/>
                      <a:gd name="connsiteX4" fmla="*/ 0 w 555249"/>
                      <a:gd name="connsiteY4" fmla="*/ 657890 h 131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249" h="1315780">
                        <a:moveTo>
                          <a:pt x="0" y="657890"/>
                        </a:moveTo>
                        <a:cubicBezTo>
                          <a:pt x="0" y="294518"/>
                          <a:pt x="124307" y="0"/>
                          <a:pt x="277625" y="0"/>
                        </a:cubicBezTo>
                        <a:cubicBezTo>
                          <a:pt x="430943" y="0"/>
                          <a:pt x="555250" y="294518"/>
                          <a:pt x="555250" y="657890"/>
                        </a:cubicBezTo>
                        <a:cubicBezTo>
                          <a:pt x="555250" y="1021263"/>
                          <a:pt x="430943" y="1315781"/>
                          <a:pt x="277625" y="1315781"/>
                        </a:cubicBezTo>
                        <a:cubicBezTo>
                          <a:pt x="124307" y="1315781"/>
                          <a:pt x="0" y="1021263"/>
                          <a:pt x="0" y="657890"/>
                        </a:cubicBezTo>
                        <a:close/>
                      </a:path>
                    </a:pathLst>
                  </a:custGeom>
                  <a:solidFill>
                    <a:srgbClr val="E1B21B"/>
                  </a:solidFill>
                  <a:ln w="18361" cap="flat">
                    <a:noFill/>
                    <a:prstDash val="solid"/>
                    <a:miter/>
                  </a:ln>
                </p:spPr>
                <p:txBody>
                  <a:bodyPr rtlCol="0" anchor="ctr"/>
                  <a:lstStyle/>
                  <a:p>
                    <a:endParaRPr lang="en-US" sz="1800"/>
                  </a:p>
                </p:txBody>
              </p:sp>
              <p:sp>
                <p:nvSpPr>
                  <p:cNvPr id="202" name="Freeform: Shape 201">
                    <a:extLst>
                      <a:ext uri="{FF2B5EF4-FFF2-40B4-BE49-F238E27FC236}">
                        <a16:creationId xmlns:a16="http://schemas.microsoft.com/office/drawing/2014/main" id="{6D04765D-1D6E-2313-9887-24FC0F0AAD40}"/>
                      </a:ext>
                    </a:extLst>
                  </p:cNvPr>
                  <p:cNvSpPr/>
                  <p:nvPr/>
                </p:nvSpPr>
                <p:spPr>
                  <a:xfrm>
                    <a:off x="5944334" y="1104624"/>
                    <a:ext cx="555250" cy="1315780"/>
                  </a:xfrm>
                  <a:custGeom>
                    <a:avLst/>
                    <a:gdLst>
                      <a:gd name="connsiteX0" fmla="*/ 0 w 555250"/>
                      <a:gd name="connsiteY0" fmla="*/ 657890 h 1315780"/>
                      <a:gd name="connsiteX1" fmla="*/ 277625 w 555250"/>
                      <a:gd name="connsiteY1" fmla="*/ 0 h 1315780"/>
                      <a:gd name="connsiteX2" fmla="*/ 555251 w 555250"/>
                      <a:gd name="connsiteY2" fmla="*/ 657890 h 1315780"/>
                      <a:gd name="connsiteX3" fmla="*/ 277625 w 555250"/>
                      <a:gd name="connsiteY3" fmla="*/ 1315781 h 1315780"/>
                      <a:gd name="connsiteX4" fmla="*/ 0 w 555250"/>
                      <a:gd name="connsiteY4" fmla="*/ 657890 h 131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250" h="1315780">
                        <a:moveTo>
                          <a:pt x="0" y="657890"/>
                        </a:moveTo>
                        <a:cubicBezTo>
                          <a:pt x="0" y="294517"/>
                          <a:pt x="124307" y="0"/>
                          <a:pt x="277625" y="0"/>
                        </a:cubicBezTo>
                        <a:cubicBezTo>
                          <a:pt x="430943" y="0"/>
                          <a:pt x="555251" y="294517"/>
                          <a:pt x="555251" y="657890"/>
                        </a:cubicBezTo>
                        <a:cubicBezTo>
                          <a:pt x="555251" y="1021263"/>
                          <a:pt x="430943" y="1315781"/>
                          <a:pt x="277625" y="1315781"/>
                        </a:cubicBezTo>
                        <a:cubicBezTo>
                          <a:pt x="124307" y="1315781"/>
                          <a:pt x="0" y="1021263"/>
                          <a:pt x="0" y="657890"/>
                        </a:cubicBezTo>
                        <a:close/>
                      </a:path>
                    </a:pathLst>
                  </a:custGeom>
                  <a:solidFill>
                    <a:srgbClr val="E1AC00"/>
                  </a:solidFill>
                  <a:ln w="18361" cap="flat">
                    <a:noFill/>
                    <a:prstDash val="solid"/>
                    <a:miter/>
                  </a:ln>
                </p:spPr>
                <p:txBody>
                  <a:bodyPr rtlCol="0" anchor="ctr"/>
                  <a:lstStyle/>
                  <a:p>
                    <a:endParaRPr lang="en-US" sz="1800"/>
                  </a:p>
                </p:txBody>
              </p:sp>
            </p:grpSp>
            <p:grpSp>
              <p:nvGrpSpPr>
                <p:cNvPr id="196" name="Graphic 1049">
                  <a:extLst>
                    <a:ext uri="{FF2B5EF4-FFF2-40B4-BE49-F238E27FC236}">
                      <a16:creationId xmlns:a16="http://schemas.microsoft.com/office/drawing/2014/main" id="{786BA76C-610B-ACB7-BA2C-CA25120D0AA3}"/>
                    </a:ext>
                  </a:extLst>
                </p:cNvPr>
                <p:cNvGrpSpPr/>
                <p:nvPr/>
              </p:nvGrpSpPr>
              <p:grpSpPr>
                <a:xfrm>
                  <a:off x="5925789" y="877125"/>
                  <a:ext cx="120083" cy="284969"/>
                  <a:chOff x="5925789" y="877125"/>
                  <a:chExt cx="120083" cy="284969"/>
                </a:xfrm>
                <a:solidFill>
                  <a:srgbClr val="FFFFFF"/>
                </a:solidFill>
              </p:grpSpPr>
              <p:sp>
                <p:nvSpPr>
                  <p:cNvPr id="199" name="Freeform: Shape 198">
                    <a:extLst>
                      <a:ext uri="{FF2B5EF4-FFF2-40B4-BE49-F238E27FC236}">
                        <a16:creationId xmlns:a16="http://schemas.microsoft.com/office/drawing/2014/main" id="{F28CC998-C832-D25B-8888-A1D0A84FE158}"/>
                      </a:ext>
                    </a:extLst>
                  </p:cNvPr>
                  <p:cNvSpPr/>
                  <p:nvPr/>
                </p:nvSpPr>
                <p:spPr>
                  <a:xfrm>
                    <a:off x="5925789" y="997393"/>
                    <a:ext cx="120083" cy="44434"/>
                  </a:xfrm>
                  <a:custGeom>
                    <a:avLst/>
                    <a:gdLst>
                      <a:gd name="connsiteX0" fmla="*/ 120083 w 120083"/>
                      <a:gd name="connsiteY0" fmla="*/ 22217 h 44434"/>
                      <a:gd name="connsiteX1" fmla="*/ 60042 w 120083"/>
                      <a:gd name="connsiteY1" fmla="*/ 44435 h 44434"/>
                      <a:gd name="connsiteX2" fmla="*/ 0 w 120083"/>
                      <a:gd name="connsiteY2" fmla="*/ 22217 h 44434"/>
                      <a:gd name="connsiteX3" fmla="*/ 60042 w 120083"/>
                      <a:gd name="connsiteY3" fmla="*/ 0 h 44434"/>
                      <a:gd name="connsiteX4" fmla="*/ 120083 w 120083"/>
                      <a:gd name="connsiteY4" fmla="*/ 22217 h 44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83" h="44434">
                        <a:moveTo>
                          <a:pt x="120083" y="22217"/>
                        </a:moveTo>
                        <a:cubicBezTo>
                          <a:pt x="120083" y="22217"/>
                          <a:pt x="93092" y="44435"/>
                          <a:pt x="60042" y="44435"/>
                        </a:cubicBezTo>
                        <a:cubicBezTo>
                          <a:pt x="26991" y="44435"/>
                          <a:pt x="0" y="22217"/>
                          <a:pt x="0" y="22217"/>
                        </a:cubicBezTo>
                        <a:cubicBezTo>
                          <a:pt x="0" y="22217"/>
                          <a:pt x="26991" y="0"/>
                          <a:pt x="60042" y="0"/>
                        </a:cubicBezTo>
                        <a:cubicBezTo>
                          <a:pt x="93092" y="0"/>
                          <a:pt x="120083" y="22217"/>
                          <a:pt x="120083" y="22217"/>
                        </a:cubicBezTo>
                        <a:close/>
                      </a:path>
                    </a:pathLst>
                  </a:custGeom>
                  <a:solidFill>
                    <a:srgbClr val="FFFFFF"/>
                  </a:solidFill>
                  <a:ln w="18361" cap="flat">
                    <a:noFill/>
                    <a:prstDash val="solid"/>
                    <a:miter/>
                  </a:ln>
                </p:spPr>
                <p:txBody>
                  <a:bodyPr rtlCol="0" anchor="ctr"/>
                  <a:lstStyle/>
                  <a:p>
                    <a:endParaRPr lang="en-US" sz="1800"/>
                  </a:p>
                </p:txBody>
              </p:sp>
              <p:sp>
                <p:nvSpPr>
                  <p:cNvPr id="200" name="Freeform: Shape 199">
                    <a:extLst>
                      <a:ext uri="{FF2B5EF4-FFF2-40B4-BE49-F238E27FC236}">
                        <a16:creationId xmlns:a16="http://schemas.microsoft.com/office/drawing/2014/main" id="{BC4C6B7A-3748-7556-2E7D-AE1ADBF269F6}"/>
                      </a:ext>
                    </a:extLst>
                  </p:cNvPr>
                  <p:cNvSpPr/>
                  <p:nvPr/>
                </p:nvSpPr>
                <p:spPr>
                  <a:xfrm>
                    <a:off x="5976283" y="877125"/>
                    <a:ext cx="18728" cy="284969"/>
                  </a:xfrm>
                  <a:custGeom>
                    <a:avLst/>
                    <a:gdLst>
                      <a:gd name="connsiteX0" fmla="*/ 9364 w 18728"/>
                      <a:gd name="connsiteY0" fmla="*/ 0 h 284969"/>
                      <a:gd name="connsiteX1" fmla="*/ 18728 w 18728"/>
                      <a:gd name="connsiteY1" fmla="*/ 142485 h 284969"/>
                      <a:gd name="connsiteX2" fmla="*/ 9364 w 18728"/>
                      <a:gd name="connsiteY2" fmla="*/ 284970 h 284969"/>
                      <a:gd name="connsiteX3" fmla="*/ 0 w 18728"/>
                      <a:gd name="connsiteY3" fmla="*/ 142485 h 284969"/>
                      <a:gd name="connsiteX4" fmla="*/ 9364 w 18728"/>
                      <a:gd name="connsiteY4" fmla="*/ 0 h 284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8" h="284969">
                        <a:moveTo>
                          <a:pt x="9364" y="0"/>
                        </a:moveTo>
                        <a:cubicBezTo>
                          <a:pt x="9364" y="0"/>
                          <a:pt x="18728" y="63714"/>
                          <a:pt x="18728" y="142485"/>
                        </a:cubicBezTo>
                        <a:cubicBezTo>
                          <a:pt x="18728" y="221255"/>
                          <a:pt x="9364" y="284970"/>
                          <a:pt x="9364" y="284970"/>
                        </a:cubicBezTo>
                        <a:cubicBezTo>
                          <a:pt x="9364" y="284970"/>
                          <a:pt x="0" y="221255"/>
                          <a:pt x="0" y="142485"/>
                        </a:cubicBezTo>
                        <a:cubicBezTo>
                          <a:pt x="0" y="63714"/>
                          <a:pt x="9364" y="0"/>
                          <a:pt x="9364" y="0"/>
                        </a:cubicBezTo>
                        <a:close/>
                      </a:path>
                    </a:pathLst>
                  </a:custGeom>
                  <a:solidFill>
                    <a:srgbClr val="FFFFFF"/>
                  </a:solidFill>
                  <a:ln w="18361" cap="flat">
                    <a:noFill/>
                    <a:prstDash val="solid"/>
                    <a:miter/>
                  </a:ln>
                </p:spPr>
                <p:txBody>
                  <a:bodyPr rtlCol="0" anchor="ctr"/>
                  <a:lstStyle/>
                  <a:p>
                    <a:endParaRPr lang="en-US" sz="1800"/>
                  </a:p>
                </p:txBody>
              </p:sp>
            </p:grpSp>
            <p:sp>
              <p:nvSpPr>
                <p:cNvPr id="197" name="Freeform: Shape 196">
                  <a:extLst>
                    <a:ext uri="{FF2B5EF4-FFF2-40B4-BE49-F238E27FC236}">
                      <a16:creationId xmlns:a16="http://schemas.microsoft.com/office/drawing/2014/main" id="{35D5B047-8F3B-FDB2-C020-8BEF5CFF02C7}"/>
                    </a:ext>
                  </a:extLst>
                </p:cNvPr>
                <p:cNvSpPr/>
                <p:nvPr/>
              </p:nvSpPr>
              <p:spPr>
                <a:xfrm>
                  <a:off x="6058726" y="1337447"/>
                  <a:ext cx="325548" cy="953142"/>
                </a:xfrm>
                <a:custGeom>
                  <a:avLst/>
                  <a:gdLst>
                    <a:gd name="connsiteX0" fmla="*/ 202711 w 325548"/>
                    <a:gd name="connsiteY0" fmla="*/ 125959 h 953142"/>
                    <a:gd name="connsiteX1" fmla="*/ 298741 w 325548"/>
                    <a:gd name="connsiteY1" fmla="*/ 125959 h 953142"/>
                    <a:gd name="connsiteX2" fmla="*/ 325365 w 325548"/>
                    <a:gd name="connsiteY2" fmla="*/ 28093 h 953142"/>
                    <a:gd name="connsiteX3" fmla="*/ 325365 w 325548"/>
                    <a:gd name="connsiteY3" fmla="*/ 0 h 953142"/>
                    <a:gd name="connsiteX4" fmla="*/ 20381 w 325548"/>
                    <a:gd name="connsiteY4" fmla="*/ 97867 h 953142"/>
                    <a:gd name="connsiteX5" fmla="*/ 20381 w 325548"/>
                    <a:gd name="connsiteY5" fmla="*/ 125959 h 953142"/>
                    <a:gd name="connsiteX6" fmla="*/ 123756 w 325548"/>
                    <a:gd name="connsiteY6" fmla="*/ 125959 h 953142"/>
                    <a:gd name="connsiteX7" fmla="*/ 174985 w 325548"/>
                    <a:gd name="connsiteY7" fmla="*/ 223826 h 953142"/>
                    <a:gd name="connsiteX8" fmla="*/ 47005 w 325548"/>
                    <a:gd name="connsiteY8" fmla="*/ 223826 h 953142"/>
                    <a:gd name="connsiteX9" fmla="*/ 20565 w 325548"/>
                    <a:gd name="connsiteY9" fmla="*/ 293600 h 953142"/>
                    <a:gd name="connsiteX10" fmla="*/ 20565 w 325548"/>
                    <a:gd name="connsiteY10" fmla="*/ 321692 h 953142"/>
                    <a:gd name="connsiteX11" fmla="*/ 184900 w 325548"/>
                    <a:gd name="connsiteY11" fmla="*/ 321692 h 953142"/>
                    <a:gd name="connsiteX12" fmla="*/ 0 w 325548"/>
                    <a:gd name="connsiteY12" fmla="*/ 500166 h 953142"/>
                    <a:gd name="connsiteX13" fmla="*/ 0 w 325548"/>
                    <a:gd name="connsiteY13" fmla="*/ 528259 h 953142"/>
                    <a:gd name="connsiteX14" fmla="*/ 192979 w 325548"/>
                    <a:gd name="connsiteY14" fmla="*/ 953142 h 953142"/>
                    <a:gd name="connsiteX15" fmla="*/ 270097 w 325548"/>
                    <a:gd name="connsiteY15" fmla="*/ 953142 h 953142"/>
                    <a:gd name="connsiteX16" fmla="*/ 270097 w 325548"/>
                    <a:gd name="connsiteY16" fmla="*/ 925049 h 953142"/>
                    <a:gd name="connsiteX17" fmla="*/ 101906 w 325548"/>
                    <a:gd name="connsiteY17" fmla="*/ 582976 h 953142"/>
                    <a:gd name="connsiteX18" fmla="*/ 247512 w 325548"/>
                    <a:gd name="connsiteY18" fmla="*/ 321692 h 953142"/>
                    <a:gd name="connsiteX19" fmla="*/ 298924 w 325548"/>
                    <a:gd name="connsiteY19" fmla="*/ 321692 h 953142"/>
                    <a:gd name="connsiteX20" fmla="*/ 325549 w 325548"/>
                    <a:gd name="connsiteY20" fmla="*/ 223826 h 953142"/>
                    <a:gd name="connsiteX21" fmla="*/ 325549 w 325548"/>
                    <a:gd name="connsiteY21" fmla="*/ 195733 h 953142"/>
                    <a:gd name="connsiteX22" fmla="*/ 239984 w 325548"/>
                    <a:gd name="connsiteY22" fmla="*/ 223826 h 953142"/>
                    <a:gd name="connsiteX23" fmla="*/ 203078 w 325548"/>
                    <a:gd name="connsiteY23" fmla="*/ 125959 h 95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5548" h="953142">
                      <a:moveTo>
                        <a:pt x="202711" y="125959"/>
                      </a:moveTo>
                      <a:lnTo>
                        <a:pt x="298741" y="125959"/>
                      </a:lnTo>
                      <a:lnTo>
                        <a:pt x="325365" y="28093"/>
                      </a:lnTo>
                      <a:lnTo>
                        <a:pt x="325365" y="0"/>
                      </a:lnTo>
                      <a:lnTo>
                        <a:pt x="20381" y="97867"/>
                      </a:lnTo>
                      <a:lnTo>
                        <a:pt x="20381" y="125959"/>
                      </a:lnTo>
                      <a:lnTo>
                        <a:pt x="123756" y="125959"/>
                      </a:lnTo>
                      <a:cubicBezTo>
                        <a:pt x="146708" y="152400"/>
                        <a:pt x="164335" y="186001"/>
                        <a:pt x="174985" y="223826"/>
                      </a:cubicBezTo>
                      <a:lnTo>
                        <a:pt x="47005" y="223826"/>
                      </a:lnTo>
                      <a:lnTo>
                        <a:pt x="20565" y="293600"/>
                      </a:lnTo>
                      <a:lnTo>
                        <a:pt x="20565" y="321692"/>
                      </a:lnTo>
                      <a:lnTo>
                        <a:pt x="184900" y="321692"/>
                      </a:lnTo>
                      <a:cubicBezTo>
                        <a:pt x="176821" y="429841"/>
                        <a:pt x="99152" y="483273"/>
                        <a:pt x="0" y="500166"/>
                      </a:cubicBezTo>
                      <a:lnTo>
                        <a:pt x="0" y="528259"/>
                      </a:lnTo>
                      <a:lnTo>
                        <a:pt x="192979" y="953142"/>
                      </a:lnTo>
                      <a:lnTo>
                        <a:pt x="270097" y="953142"/>
                      </a:lnTo>
                      <a:lnTo>
                        <a:pt x="270097" y="925049"/>
                      </a:lnTo>
                      <a:lnTo>
                        <a:pt x="101906" y="582976"/>
                      </a:lnTo>
                      <a:cubicBezTo>
                        <a:pt x="183798" y="536338"/>
                        <a:pt x="241820" y="437737"/>
                        <a:pt x="247512" y="321692"/>
                      </a:cubicBezTo>
                      <a:lnTo>
                        <a:pt x="298924" y="321692"/>
                      </a:lnTo>
                      <a:lnTo>
                        <a:pt x="325549" y="223826"/>
                      </a:lnTo>
                      <a:lnTo>
                        <a:pt x="325549" y="195733"/>
                      </a:lnTo>
                      <a:lnTo>
                        <a:pt x="239984" y="223826"/>
                      </a:lnTo>
                      <a:cubicBezTo>
                        <a:pt x="232272" y="188205"/>
                        <a:pt x="219787" y="155338"/>
                        <a:pt x="203078" y="125959"/>
                      </a:cubicBezTo>
                      <a:close/>
                    </a:path>
                  </a:pathLst>
                </a:custGeom>
                <a:solidFill>
                  <a:srgbClr val="AE8500"/>
                </a:solidFill>
                <a:ln w="18361" cap="flat">
                  <a:noFill/>
                  <a:prstDash val="solid"/>
                  <a:miter/>
                </a:ln>
              </p:spPr>
              <p:txBody>
                <a:bodyPr rtlCol="0" anchor="ctr"/>
                <a:lstStyle/>
                <a:p>
                  <a:endParaRPr lang="en-US" sz="1800"/>
                </a:p>
              </p:txBody>
            </p:sp>
            <p:sp>
              <p:nvSpPr>
                <p:cNvPr id="198" name="Freeform: Shape 197">
                  <a:extLst>
                    <a:ext uri="{FF2B5EF4-FFF2-40B4-BE49-F238E27FC236}">
                      <a16:creationId xmlns:a16="http://schemas.microsoft.com/office/drawing/2014/main" id="{A15A0F08-FEF5-3C77-C934-ACA6BAACAEBC}"/>
                    </a:ext>
                  </a:extLst>
                </p:cNvPr>
                <p:cNvSpPr/>
                <p:nvPr/>
              </p:nvSpPr>
              <p:spPr>
                <a:xfrm>
                  <a:off x="6058910" y="1337447"/>
                  <a:ext cx="325548" cy="925049"/>
                </a:xfrm>
                <a:custGeom>
                  <a:avLst/>
                  <a:gdLst>
                    <a:gd name="connsiteX0" fmla="*/ 202527 w 325548"/>
                    <a:gd name="connsiteY0" fmla="*/ 97867 h 925049"/>
                    <a:gd name="connsiteX1" fmla="*/ 298557 w 325548"/>
                    <a:gd name="connsiteY1" fmla="*/ 97867 h 925049"/>
                    <a:gd name="connsiteX2" fmla="*/ 325181 w 325548"/>
                    <a:gd name="connsiteY2" fmla="*/ 0 h 925049"/>
                    <a:gd name="connsiteX3" fmla="*/ 46821 w 325548"/>
                    <a:gd name="connsiteY3" fmla="*/ 0 h 925049"/>
                    <a:gd name="connsiteX4" fmla="*/ 20381 w 325548"/>
                    <a:gd name="connsiteY4" fmla="*/ 97867 h 925049"/>
                    <a:gd name="connsiteX5" fmla="*/ 123756 w 325548"/>
                    <a:gd name="connsiteY5" fmla="*/ 97867 h 925049"/>
                    <a:gd name="connsiteX6" fmla="*/ 174985 w 325548"/>
                    <a:gd name="connsiteY6" fmla="*/ 195733 h 925049"/>
                    <a:gd name="connsiteX7" fmla="*/ 47005 w 325548"/>
                    <a:gd name="connsiteY7" fmla="*/ 195733 h 925049"/>
                    <a:gd name="connsiteX8" fmla="*/ 20565 w 325548"/>
                    <a:gd name="connsiteY8" fmla="*/ 293600 h 925049"/>
                    <a:gd name="connsiteX9" fmla="*/ 184899 w 325548"/>
                    <a:gd name="connsiteY9" fmla="*/ 293600 h 925049"/>
                    <a:gd name="connsiteX10" fmla="*/ 734 w 325548"/>
                    <a:gd name="connsiteY10" fmla="*/ 499798 h 925049"/>
                    <a:gd name="connsiteX11" fmla="*/ 918 w 325548"/>
                    <a:gd name="connsiteY11" fmla="*/ 500166 h 925049"/>
                    <a:gd name="connsiteX12" fmla="*/ 0 w 325548"/>
                    <a:gd name="connsiteY12" fmla="*/ 500166 h 925049"/>
                    <a:gd name="connsiteX13" fmla="*/ 192978 w 325548"/>
                    <a:gd name="connsiteY13" fmla="*/ 925049 h 925049"/>
                    <a:gd name="connsiteX14" fmla="*/ 270097 w 325548"/>
                    <a:gd name="connsiteY14" fmla="*/ 925049 h 925049"/>
                    <a:gd name="connsiteX15" fmla="*/ 101906 w 325548"/>
                    <a:gd name="connsiteY15" fmla="*/ 554883 h 925049"/>
                    <a:gd name="connsiteX16" fmla="*/ 247512 w 325548"/>
                    <a:gd name="connsiteY16" fmla="*/ 293600 h 925049"/>
                    <a:gd name="connsiteX17" fmla="*/ 298924 w 325548"/>
                    <a:gd name="connsiteY17" fmla="*/ 293600 h 925049"/>
                    <a:gd name="connsiteX18" fmla="*/ 325548 w 325548"/>
                    <a:gd name="connsiteY18" fmla="*/ 195733 h 925049"/>
                    <a:gd name="connsiteX19" fmla="*/ 239984 w 325548"/>
                    <a:gd name="connsiteY19" fmla="*/ 195733 h 925049"/>
                    <a:gd name="connsiteX20" fmla="*/ 203078 w 325548"/>
                    <a:gd name="connsiteY20" fmla="*/ 97867 h 92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5548" h="925049">
                      <a:moveTo>
                        <a:pt x="202527" y="97867"/>
                      </a:moveTo>
                      <a:lnTo>
                        <a:pt x="298557" y="97867"/>
                      </a:lnTo>
                      <a:lnTo>
                        <a:pt x="325181" y="0"/>
                      </a:lnTo>
                      <a:lnTo>
                        <a:pt x="46821" y="0"/>
                      </a:lnTo>
                      <a:lnTo>
                        <a:pt x="20381" y="97867"/>
                      </a:lnTo>
                      <a:lnTo>
                        <a:pt x="123756" y="97867"/>
                      </a:lnTo>
                      <a:cubicBezTo>
                        <a:pt x="146708" y="124307"/>
                        <a:pt x="164335" y="157908"/>
                        <a:pt x="174985" y="195733"/>
                      </a:cubicBezTo>
                      <a:lnTo>
                        <a:pt x="47005" y="195733"/>
                      </a:lnTo>
                      <a:lnTo>
                        <a:pt x="20565" y="293600"/>
                      </a:lnTo>
                      <a:lnTo>
                        <a:pt x="184899" y="293600"/>
                      </a:lnTo>
                      <a:cubicBezTo>
                        <a:pt x="176820" y="401748"/>
                        <a:pt x="99886" y="482906"/>
                        <a:pt x="734" y="499798"/>
                      </a:cubicBezTo>
                      <a:cubicBezTo>
                        <a:pt x="734" y="499798"/>
                        <a:pt x="734" y="500166"/>
                        <a:pt x="918" y="500166"/>
                      </a:cubicBezTo>
                      <a:lnTo>
                        <a:pt x="0" y="500166"/>
                      </a:lnTo>
                      <a:lnTo>
                        <a:pt x="192978" y="925049"/>
                      </a:lnTo>
                      <a:lnTo>
                        <a:pt x="270097" y="925049"/>
                      </a:lnTo>
                      <a:lnTo>
                        <a:pt x="101906" y="554883"/>
                      </a:lnTo>
                      <a:cubicBezTo>
                        <a:pt x="183798" y="508245"/>
                        <a:pt x="241820" y="409644"/>
                        <a:pt x="247512" y="293600"/>
                      </a:cubicBezTo>
                      <a:lnTo>
                        <a:pt x="298924" y="293600"/>
                      </a:lnTo>
                      <a:lnTo>
                        <a:pt x="325548" y="195733"/>
                      </a:lnTo>
                      <a:lnTo>
                        <a:pt x="239984" y="195733"/>
                      </a:lnTo>
                      <a:cubicBezTo>
                        <a:pt x="232272" y="160295"/>
                        <a:pt x="219787" y="127245"/>
                        <a:pt x="203078" y="97867"/>
                      </a:cubicBezTo>
                      <a:close/>
                    </a:path>
                  </a:pathLst>
                </a:custGeom>
                <a:solidFill>
                  <a:srgbClr val="FFD345"/>
                </a:solidFill>
                <a:ln w="18361" cap="flat">
                  <a:noFill/>
                  <a:prstDash val="solid"/>
                  <a:miter/>
                </a:ln>
              </p:spPr>
              <p:txBody>
                <a:bodyPr rtlCol="0" anchor="ctr"/>
                <a:lstStyle/>
                <a:p>
                  <a:endParaRPr lang="en-US" sz="1800"/>
                </a:p>
              </p:txBody>
            </p:sp>
          </p:grpSp>
        </p:grpSp>
        <p:sp>
          <p:nvSpPr>
            <p:cNvPr id="46" name="Freeform: Shape 45">
              <a:extLst>
                <a:ext uri="{FF2B5EF4-FFF2-40B4-BE49-F238E27FC236}">
                  <a16:creationId xmlns:a16="http://schemas.microsoft.com/office/drawing/2014/main" id="{F41BA07B-F812-2C8D-9B8B-CB5B7CCD51AC}"/>
                </a:ext>
              </a:extLst>
            </p:cNvPr>
            <p:cNvSpPr/>
            <p:nvPr/>
          </p:nvSpPr>
          <p:spPr>
            <a:xfrm>
              <a:off x="8719487" y="4433193"/>
              <a:ext cx="230179" cy="653142"/>
            </a:xfrm>
            <a:custGeom>
              <a:avLst/>
              <a:gdLst>
                <a:gd name="connsiteX0" fmla="*/ 0 w 305167"/>
                <a:gd name="connsiteY0" fmla="*/ 0 h 865925"/>
                <a:gd name="connsiteX1" fmla="*/ 305167 w 305167"/>
                <a:gd name="connsiteY1" fmla="*/ 0 h 865925"/>
                <a:gd name="connsiteX2" fmla="*/ 305167 w 305167"/>
                <a:gd name="connsiteY2" fmla="*/ 865925 h 865925"/>
                <a:gd name="connsiteX3" fmla="*/ 0 w 305167"/>
                <a:gd name="connsiteY3" fmla="*/ 865925 h 865925"/>
              </a:gdLst>
              <a:ahLst/>
              <a:cxnLst>
                <a:cxn ang="0">
                  <a:pos x="connsiteX0" y="connsiteY0"/>
                </a:cxn>
                <a:cxn ang="0">
                  <a:pos x="connsiteX1" y="connsiteY1"/>
                </a:cxn>
                <a:cxn ang="0">
                  <a:pos x="connsiteX2" y="connsiteY2"/>
                </a:cxn>
                <a:cxn ang="0">
                  <a:pos x="connsiteX3" y="connsiteY3"/>
                </a:cxn>
              </a:cxnLst>
              <a:rect l="l" t="t" r="r" b="b"/>
              <a:pathLst>
                <a:path w="305167" h="865925">
                  <a:moveTo>
                    <a:pt x="0" y="0"/>
                  </a:moveTo>
                  <a:lnTo>
                    <a:pt x="305167" y="0"/>
                  </a:lnTo>
                  <a:lnTo>
                    <a:pt x="305167" y="865925"/>
                  </a:lnTo>
                  <a:lnTo>
                    <a:pt x="0" y="865925"/>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7" name="Graphic 1049">
              <a:extLst>
                <a:ext uri="{FF2B5EF4-FFF2-40B4-BE49-F238E27FC236}">
                  <a16:creationId xmlns:a16="http://schemas.microsoft.com/office/drawing/2014/main" id="{88D0E0AD-3D12-9D73-FBDC-71FEDAADB264}"/>
                </a:ext>
              </a:extLst>
            </p:cNvPr>
            <p:cNvGrpSpPr/>
            <p:nvPr/>
          </p:nvGrpSpPr>
          <p:grpSpPr>
            <a:xfrm>
              <a:off x="8712701" y="4855880"/>
              <a:ext cx="243197" cy="445538"/>
              <a:chOff x="8570939" y="6442845"/>
              <a:chExt cx="322426" cy="590687"/>
            </a:xfrm>
          </p:grpSpPr>
          <p:sp>
            <p:nvSpPr>
              <p:cNvPr id="177" name="Freeform: Shape 176">
                <a:extLst>
                  <a:ext uri="{FF2B5EF4-FFF2-40B4-BE49-F238E27FC236}">
                    <a16:creationId xmlns:a16="http://schemas.microsoft.com/office/drawing/2014/main" id="{C086FD9A-C97F-818B-F571-2EC7B980C215}"/>
                  </a:ext>
                </a:extLst>
              </p:cNvPr>
              <p:cNvSpPr/>
              <p:nvPr/>
            </p:nvSpPr>
            <p:spPr>
              <a:xfrm>
                <a:off x="8630614" y="6443028"/>
                <a:ext cx="138261" cy="120818"/>
              </a:xfrm>
              <a:custGeom>
                <a:avLst/>
                <a:gdLst>
                  <a:gd name="connsiteX0" fmla="*/ 0 w 138261"/>
                  <a:gd name="connsiteY0" fmla="*/ 120819 h 120818"/>
                  <a:gd name="connsiteX1" fmla="*/ 100437 w 138261"/>
                  <a:gd name="connsiteY1" fmla="*/ 0 h 120818"/>
                  <a:gd name="connsiteX2" fmla="*/ 138262 w 138261"/>
                  <a:gd name="connsiteY2" fmla="*/ 0 h 120818"/>
                  <a:gd name="connsiteX3" fmla="*/ 138262 w 138261"/>
                  <a:gd name="connsiteY3" fmla="*/ 120819 h 120818"/>
                  <a:gd name="connsiteX4" fmla="*/ 0 w 138261"/>
                  <a:gd name="connsiteY4" fmla="*/ 120819 h 120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61" h="120818">
                    <a:moveTo>
                      <a:pt x="0" y="120819"/>
                    </a:moveTo>
                    <a:cubicBezTo>
                      <a:pt x="22584" y="47556"/>
                      <a:pt x="59307" y="0"/>
                      <a:pt x="100437" y="0"/>
                    </a:cubicBezTo>
                    <a:lnTo>
                      <a:pt x="138262" y="0"/>
                    </a:lnTo>
                    <a:lnTo>
                      <a:pt x="138262" y="120819"/>
                    </a:lnTo>
                    <a:lnTo>
                      <a:pt x="0" y="120819"/>
                    </a:lnTo>
                    <a:close/>
                  </a:path>
                </a:pathLst>
              </a:custGeom>
              <a:solidFill>
                <a:srgbClr val="CF9E00"/>
              </a:solidFill>
              <a:ln w="18361" cap="flat">
                <a:noFill/>
                <a:prstDash val="solid"/>
                <a:miter/>
              </a:ln>
            </p:spPr>
            <p:txBody>
              <a:bodyPr rtlCol="0" anchor="ctr"/>
              <a:lstStyle/>
              <a:p>
                <a:endParaRPr lang="en-US" sz="1800"/>
              </a:p>
            </p:txBody>
          </p:sp>
          <p:grpSp>
            <p:nvGrpSpPr>
              <p:cNvPr id="178" name="Graphic 1049">
                <a:extLst>
                  <a:ext uri="{FF2B5EF4-FFF2-40B4-BE49-F238E27FC236}">
                    <a16:creationId xmlns:a16="http://schemas.microsoft.com/office/drawing/2014/main" id="{1750C057-31C9-BE73-DE7A-6CA690A5B822}"/>
                  </a:ext>
                </a:extLst>
              </p:cNvPr>
              <p:cNvGrpSpPr/>
              <p:nvPr/>
            </p:nvGrpSpPr>
            <p:grpSpPr>
              <a:xfrm>
                <a:off x="8570939" y="6442845"/>
                <a:ext cx="197936" cy="590503"/>
                <a:chOff x="8570939" y="6442845"/>
                <a:chExt cx="197936" cy="590503"/>
              </a:xfrm>
            </p:grpSpPr>
            <p:sp>
              <p:nvSpPr>
                <p:cNvPr id="189" name="Freeform: Shape 188">
                  <a:extLst>
                    <a:ext uri="{FF2B5EF4-FFF2-40B4-BE49-F238E27FC236}">
                      <a16:creationId xmlns:a16="http://schemas.microsoft.com/office/drawing/2014/main" id="{23DB4680-BDA8-79D2-3FCF-C499B759D894}"/>
                    </a:ext>
                  </a:extLst>
                </p:cNvPr>
                <p:cNvSpPr/>
                <p:nvPr/>
              </p:nvSpPr>
              <p:spPr>
                <a:xfrm>
                  <a:off x="8570939" y="6442845"/>
                  <a:ext cx="197936" cy="590503"/>
                </a:xfrm>
                <a:custGeom>
                  <a:avLst/>
                  <a:gdLst>
                    <a:gd name="connsiteX0" fmla="*/ 197936 w 197936"/>
                    <a:gd name="connsiteY0" fmla="*/ 590503 h 590503"/>
                    <a:gd name="connsiteX1" fmla="*/ 124491 w 197936"/>
                    <a:gd name="connsiteY1" fmla="*/ 590503 h 590503"/>
                    <a:gd name="connsiteX2" fmla="*/ 0 w 197936"/>
                    <a:gd name="connsiteY2" fmla="*/ 295252 h 590503"/>
                    <a:gd name="connsiteX3" fmla="*/ 124491 w 197936"/>
                    <a:gd name="connsiteY3" fmla="*/ 0 h 590503"/>
                    <a:gd name="connsiteX4" fmla="*/ 197936 w 197936"/>
                    <a:gd name="connsiteY4" fmla="*/ 0 h 590503"/>
                    <a:gd name="connsiteX5" fmla="*/ 197936 w 197936"/>
                    <a:gd name="connsiteY5" fmla="*/ 590320 h 59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936" h="590503">
                      <a:moveTo>
                        <a:pt x="197936" y="590503"/>
                      </a:moveTo>
                      <a:lnTo>
                        <a:pt x="124491" y="590503"/>
                      </a:lnTo>
                      <a:cubicBezTo>
                        <a:pt x="55635" y="590503"/>
                        <a:pt x="0" y="458301"/>
                        <a:pt x="0" y="295252"/>
                      </a:cubicBezTo>
                      <a:cubicBezTo>
                        <a:pt x="0" y="132202"/>
                        <a:pt x="55818" y="0"/>
                        <a:pt x="124491" y="0"/>
                      </a:cubicBezTo>
                      <a:lnTo>
                        <a:pt x="197936" y="0"/>
                      </a:lnTo>
                      <a:lnTo>
                        <a:pt x="197936" y="590320"/>
                      </a:lnTo>
                      <a:close/>
                    </a:path>
                  </a:pathLst>
                </a:custGeom>
                <a:solidFill>
                  <a:srgbClr val="CF9E00"/>
                </a:solidFill>
                <a:ln w="18361" cap="flat">
                  <a:noFill/>
                  <a:prstDash val="solid"/>
                  <a:miter/>
                </a:ln>
              </p:spPr>
              <p:txBody>
                <a:bodyPr rtlCol="0" anchor="ctr"/>
                <a:lstStyle/>
                <a:p>
                  <a:endParaRPr lang="en-US" sz="1800"/>
                </a:p>
              </p:txBody>
            </p:sp>
            <p:sp>
              <p:nvSpPr>
                <p:cNvPr id="190" name="Freeform: Shape 189">
                  <a:extLst>
                    <a:ext uri="{FF2B5EF4-FFF2-40B4-BE49-F238E27FC236}">
                      <a16:creationId xmlns:a16="http://schemas.microsoft.com/office/drawing/2014/main" id="{53705CA9-5F71-7894-1ECA-0CE08B5BEC2D}"/>
                    </a:ext>
                  </a:extLst>
                </p:cNvPr>
                <p:cNvSpPr/>
                <p:nvPr/>
              </p:nvSpPr>
              <p:spPr>
                <a:xfrm>
                  <a:off x="8571673" y="6563847"/>
                  <a:ext cx="197202" cy="140831"/>
                </a:xfrm>
                <a:custGeom>
                  <a:avLst/>
                  <a:gdLst>
                    <a:gd name="connsiteX0" fmla="*/ 0 w 197202"/>
                    <a:gd name="connsiteY0" fmla="*/ 140832 h 140831"/>
                    <a:gd name="connsiteX1" fmla="*/ 23136 w 197202"/>
                    <a:gd name="connsiteY1" fmla="*/ 0 h 140831"/>
                    <a:gd name="connsiteX2" fmla="*/ 197202 w 197202"/>
                    <a:gd name="connsiteY2" fmla="*/ 0 h 140831"/>
                    <a:gd name="connsiteX3" fmla="*/ 197202 w 197202"/>
                    <a:gd name="connsiteY3" fmla="*/ 140832 h 140831"/>
                    <a:gd name="connsiteX4" fmla="*/ 0 w 197202"/>
                    <a:gd name="connsiteY4" fmla="*/ 140832 h 14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02" h="140831">
                      <a:moveTo>
                        <a:pt x="0" y="140832"/>
                      </a:moveTo>
                      <a:cubicBezTo>
                        <a:pt x="2387" y="88502"/>
                        <a:pt x="10650" y="40395"/>
                        <a:pt x="23136" y="0"/>
                      </a:cubicBezTo>
                      <a:lnTo>
                        <a:pt x="197202" y="0"/>
                      </a:lnTo>
                      <a:lnTo>
                        <a:pt x="197202" y="140832"/>
                      </a:lnTo>
                      <a:lnTo>
                        <a:pt x="0" y="140832"/>
                      </a:lnTo>
                      <a:close/>
                    </a:path>
                  </a:pathLst>
                </a:custGeom>
                <a:solidFill>
                  <a:srgbClr val="E3B726"/>
                </a:solidFill>
                <a:ln w="18361" cap="flat">
                  <a:noFill/>
                  <a:prstDash val="solid"/>
                  <a:miter/>
                </a:ln>
              </p:spPr>
              <p:txBody>
                <a:bodyPr rtlCol="0" anchor="ctr"/>
                <a:lstStyle/>
                <a:p>
                  <a:endParaRPr lang="en-US" sz="1800"/>
                </a:p>
              </p:txBody>
            </p:sp>
          </p:grpSp>
          <p:grpSp>
            <p:nvGrpSpPr>
              <p:cNvPr id="179" name="Graphic 1049">
                <a:extLst>
                  <a:ext uri="{FF2B5EF4-FFF2-40B4-BE49-F238E27FC236}">
                    <a16:creationId xmlns:a16="http://schemas.microsoft.com/office/drawing/2014/main" id="{9BF9398E-B882-A4F1-8B08-A08C73D16A2C}"/>
                  </a:ext>
                </a:extLst>
              </p:cNvPr>
              <p:cNvGrpSpPr/>
              <p:nvPr/>
            </p:nvGrpSpPr>
            <p:grpSpPr>
              <a:xfrm>
                <a:off x="8644385" y="6443028"/>
                <a:ext cx="248981" cy="590503"/>
                <a:chOff x="8644385" y="6443028"/>
                <a:chExt cx="248981" cy="590503"/>
              </a:xfrm>
            </p:grpSpPr>
            <p:sp>
              <p:nvSpPr>
                <p:cNvPr id="180" name="Freeform: Shape 179">
                  <a:extLst>
                    <a:ext uri="{FF2B5EF4-FFF2-40B4-BE49-F238E27FC236}">
                      <a16:creationId xmlns:a16="http://schemas.microsoft.com/office/drawing/2014/main" id="{3AB9AE5A-7893-0D74-4749-1113E7C591B4}"/>
                    </a:ext>
                  </a:extLst>
                </p:cNvPr>
                <p:cNvSpPr/>
                <p:nvPr/>
              </p:nvSpPr>
              <p:spPr>
                <a:xfrm>
                  <a:off x="8644385" y="6443028"/>
                  <a:ext cx="248981" cy="590503"/>
                </a:xfrm>
                <a:custGeom>
                  <a:avLst/>
                  <a:gdLst>
                    <a:gd name="connsiteX0" fmla="*/ 0 w 248981"/>
                    <a:gd name="connsiteY0" fmla="*/ 295252 h 590503"/>
                    <a:gd name="connsiteX1" fmla="*/ 124491 w 248981"/>
                    <a:gd name="connsiteY1" fmla="*/ 0 h 590503"/>
                    <a:gd name="connsiteX2" fmla="*/ 248981 w 248981"/>
                    <a:gd name="connsiteY2" fmla="*/ 295252 h 590503"/>
                    <a:gd name="connsiteX3" fmla="*/ 124491 w 248981"/>
                    <a:gd name="connsiteY3" fmla="*/ 590504 h 590503"/>
                    <a:gd name="connsiteX4" fmla="*/ 0 w 248981"/>
                    <a:gd name="connsiteY4" fmla="*/ 295252 h 590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981" h="590503">
                      <a:moveTo>
                        <a:pt x="0" y="295252"/>
                      </a:moveTo>
                      <a:cubicBezTo>
                        <a:pt x="0" y="132203"/>
                        <a:pt x="55818" y="0"/>
                        <a:pt x="124491" y="0"/>
                      </a:cubicBezTo>
                      <a:cubicBezTo>
                        <a:pt x="193162" y="0"/>
                        <a:pt x="248981" y="132203"/>
                        <a:pt x="248981" y="295252"/>
                      </a:cubicBezTo>
                      <a:cubicBezTo>
                        <a:pt x="248981" y="458301"/>
                        <a:pt x="193162" y="590504"/>
                        <a:pt x="124491" y="590504"/>
                      </a:cubicBezTo>
                      <a:cubicBezTo>
                        <a:pt x="55818" y="590504"/>
                        <a:pt x="0" y="458301"/>
                        <a:pt x="0" y="295252"/>
                      </a:cubicBezTo>
                      <a:close/>
                    </a:path>
                  </a:pathLst>
                </a:custGeom>
                <a:solidFill>
                  <a:srgbClr val="FFD345"/>
                </a:solidFill>
                <a:ln w="18361" cap="flat">
                  <a:noFill/>
                  <a:prstDash val="solid"/>
                  <a:miter/>
                </a:ln>
              </p:spPr>
              <p:txBody>
                <a:bodyPr rtlCol="0" anchor="ctr"/>
                <a:lstStyle/>
                <a:p>
                  <a:endParaRPr lang="en-US" sz="1800"/>
                </a:p>
              </p:txBody>
            </p:sp>
            <p:grpSp>
              <p:nvGrpSpPr>
                <p:cNvPr id="181" name="Graphic 1049">
                  <a:extLst>
                    <a:ext uri="{FF2B5EF4-FFF2-40B4-BE49-F238E27FC236}">
                      <a16:creationId xmlns:a16="http://schemas.microsoft.com/office/drawing/2014/main" id="{FDED6673-9F13-3127-FF63-C67058765687}"/>
                    </a:ext>
                  </a:extLst>
                </p:cNvPr>
                <p:cNvGrpSpPr/>
                <p:nvPr/>
              </p:nvGrpSpPr>
              <p:grpSpPr>
                <a:xfrm>
                  <a:off x="8680373" y="6528960"/>
                  <a:ext cx="177004" cy="418457"/>
                  <a:chOff x="8680373" y="6528960"/>
                  <a:chExt cx="177004" cy="418457"/>
                </a:xfrm>
              </p:grpSpPr>
              <p:sp>
                <p:nvSpPr>
                  <p:cNvPr id="187" name="Freeform: Shape 186">
                    <a:extLst>
                      <a:ext uri="{FF2B5EF4-FFF2-40B4-BE49-F238E27FC236}">
                        <a16:creationId xmlns:a16="http://schemas.microsoft.com/office/drawing/2014/main" id="{553D1DA7-FCD0-673A-BFB1-08CB054B5460}"/>
                      </a:ext>
                    </a:extLst>
                  </p:cNvPr>
                  <p:cNvSpPr/>
                  <p:nvPr/>
                </p:nvSpPr>
                <p:spPr>
                  <a:xfrm>
                    <a:off x="8680373" y="6529143"/>
                    <a:ext cx="176637" cy="418273"/>
                  </a:xfrm>
                  <a:custGeom>
                    <a:avLst/>
                    <a:gdLst>
                      <a:gd name="connsiteX0" fmla="*/ 0 w 176637"/>
                      <a:gd name="connsiteY0" fmla="*/ 209137 h 418273"/>
                      <a:gd name="connsiteX1" fmla="*/ 88319 w 176637"/>
                      <a:gd name="connsiteY1" fmla="*/ 0 h 418273"/>
                      <a:gd name="connsiteX2" fmla="*/ 176637 w 176637"/>
                      <a:gd name="connsiteY2" fmla="*/ 209137 h 418273"/>
                      <a:gd name="connsiteX3" fmla="*/ 88319 w 176637"/>
                      <a:gd name="connsiteY3" fmla="*/ 418274 h 418273"/>
                      <a:gd name="connsiteX4" fmla="*/ 0 w 176637"/>
                      <a:gd name="connsiteY4" fmla="*/ 209137 h 41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37" h="418273">
                        <a:moveTo>
                          <a:pt x="0" y="209137"/>
                        </a:moveTo>
                        <a:cubicBezTo>
                          <a:pt x="0" y="93643"/>
                          <a:pt x="39477" y="0"/>
                          <a:pt x="88319" y="0"/>
                        </a:cubicBezTo>
                        <a:cubicBezTo>
                          <a:pt x="137160" y="0"/>
                          <a:pt x="176637" y="93643"/>
                          <a:pt x="176637" y="209137"/>
                        </a:cubicBezTo>
                        <a:cubicBezTo>
                          <a:pt x="176637" y="324630"/>
                          <a:pt x="137160" y="418274"/>
                          <a:pt x="88319" y="418274"/>
                        </a:cubicBezTo>
                        <a:cubicBezTo>
                          <a:pt x="39477" y="418274"/>
                          <a:pt x="0" y="324630"/>
                          <a:pt x="0" y="209137"/>
                        </a:cubicBezTo>
                        <a:close/>
                      </a:path>
                    </a:pathLst>
                  </a:custGeom>
                  <a:solidFill>
                    <a:srgbClr val="E1B21B"/>
                  </a:solidFill>
                  <a:ln w="18361" cap="flat">
                    <a:noFill/>
                    <a:prstDash val="solid"/>
                    <a:miter/>
                  </a:ln>
                </p:spPr>
                <p:txBody>
                  <a:bodyPr rtlCol="0" anchor="ctr"/>
                  <a:lstStyle/>
                  <a:p>
                    <a:endParaRPr lang="en-US" sz="1800"/>
                  </a:p>
                </p:txBody>
              </p:sp>
              <p:sp>
                <p:nvSpPr>
                  <p:cNvPr id="188" name="Freeform: Shape 187">
                    <a:extLst>
                      <a:ext uri="{FF2B5EF4-FFF2-40B4-BE49-F238E27FC236}">
                        <a16:creationId xmlns:a16="http://schemas.microsoft.com/office/drawing/2014/main" id="{4FA9BA35-48BA-3189-428A-20786FED1839}"/>
                      </a:ext>
                    </a:extLst>
                  </p:cNvPr>
                  <p:cNvSpPr/>
                  <p:nvPr/>
                </p:nvSpPr>
                <p:spPr>
                  <a:xfrm>
                    <a:off x="8680740" y="6528960"/>
                    <a:ext cx="176637" cy="418273"/>
                  </a:xfrm>
                  <a:custGeom>
                    <a:avLst/>
                    <a:gdLst>
                      <a:gd name="connsiteX0" fmla="*/ 0 w 176637"/>
                      <a:gd name="connsiteY0" fmla="*/ 209137 h 418273"/>
                      <a:gd name="connsiteX1" fmla="*/ 88319 w 176637"/>
                      <a:gd name="connsiteY1" fmla="*/ 0 h 418273"/>
                      <a:gd name="connsiteX2" fmla="*/ 176638 w 176637"/>
                      <a:gd name="connsiteY2" fmla="*/ 209137 h 418273"/>
                      <a:gd name="connsiteX3" fmla="*/ 88319 w 176637"/>
                      <a:gd name="connsiteY3" fmla="*/ 418274 h 418273"/>
                      <a:gd name="connsiteX4" fmla="*/ 0 w 176637"/>
                      <a:gd name="connsiteY4" fmla="*/ 209137 h 41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37" h="418273">
                        <a:moveTo>
                          <a:pt x="0" y="209137"/>
                        </a:moveTo>
                        <a:cubicBezTo>
                          <a:pt x="0" y="93643"/>
                          <a:pt x="39478" y="0"/>
                          <a:pt x="88319" y="0"/>
                        </a:cubicBezTo>
                        <a:cubicBezTo>
                          <a:pt x="137160" y="0"/>
                          <a:pt x="176638" y="93643"/>
                          <a:pt x="176638" y="209137"/>
                        </a:cubicBezTo>
                        <a:cubicBezTo>
                          <a:pt x="176638" y="324631"/>
                          <a:pt x="137160" y="418274"/>
                          <a:pt x="88319" y="418274"/>
                        </a:cubicBezTo>
                        <a:cubicBezTo>
                          <a:pt x="39478" y="418274"/>
                          <a:pt x="0" y="324631"/>
                          <a:pt x="0" y="209137"/>
                        </a:cubicBezTo>
                        <a:close/>
                      </a:path>
                    </a:pathLst>
                  </a:custGeom>
                  <a:solidFill>
                    <a:srgbClr val="E1AC00"/>
                  </a:solidFill>
                  <a:ln w="18361" cap="flat">
                    <a:noFill/>
                    <a:prstDash val="solid"/>
                    <a:miter/>
                  </a:ln>
                </p:spPr>
                <p:txBody>
                  <a:bodyPr rtlCol="0" anchor="ctr"/>
                  <a:lstStyle/>
                  <a:p>
                    <a:endParaRPr lang="en-US" sz="1800"/>
                  </a:p>
                </p:txBody>
              </p:sp>
            </p:grpSp>
            <p:grpSp>
              <p:nvGrpSpPr>
                <p:cNvPr id="182" name="Graphic 1049">
                  <a:extLst>
                    <a:ext uri="{FF2B5EF4-FFF2-40B4-BE49-F238E27FC236}">
                      <a16:creationId xmlns:a16="http://schemas.microsoft.com/office/drawing/2014/main" id="{440949E4-A849-E66B-4D2D-E63C006B8590}"/>
                    </a:ext>
                  </a:extLst>
                </p:cNvPr>
                <p:cNvGrpSpPr/>
                <p:nvPr/>
              </p:nvGrpSpPr>
              <p:grpSpPr>
                <a:xfrm>
                  <a:off x="8674865" y="6456616"/>
                  <a:ext cx="38191" cy="90704"/>
                  <a:chOff x="8674865" y="6456616"/>
                  <a:chExt cx="38191" cy="90704"/>
                </a:xfrm>
                <a:solidFill>
                  <a:srgbClr val="FFFFFF"/>
                </a:solidFill>
              </p:grpSpPr>
              <p:sp>
                <p:nvSpPr>
                  <p:cNvPr id="185" name="Freeform: Shape 184">
                    <a:extLst>
                      <a:ext uri="{FF2B5EF4-FFF2-40B4-BE49-F238E27FC236}">
                        <a16:creationId xmlns:a16="http://schemas.microsoft.com/office/drawing/2014/main" id="{02D439ED-2F3A-D83D-E632-EDFDDC555F73}"/>
                      </a:ext>
                    </a:extLst>
                  </p:cNvPr>
                  <p:cNvSpPr/>
                  <p:nvPr/>
                </p:nvSpPr>
                <p:spPr>
                  <a:xfrm>
                    <a:off x="8674865" y="6494808"/>
                    <a:ext cx="38191" cy="13954"/>
                  </a:xfrm>
                  <a:custGeom>
                    <a:avLst/>
                    <a:gdLst>
                      <a:gd name="connsiteX0" fmla="*/ 38192 w 38191"/>
                      <a:gd name="connsiteY0" fmla="*/ 6977 h 13954"/>
                      <a:gd name="connsiteX1" fmla="*/ 19096 w 38191"/>
                      <a:gd name="connsiteY1" fmla="*/ 13955 h 13954"/>
                      <a:gd name="connsiteX2" fmla="*/ 0 w 38191"/>
                      <a:gd name="connsiteY2" fmla="*/ 6977 h 13954"/>
                      <a:gd name="connsiteX3" fmla="*/ 19096 w 38191"/>
                      <a:gd name="connsiteY3" fmla="*/ 0 h 13954"/>
                      <a:gd name="connsiteX4" fmla="*/ 38192 w 38191"/>
                      <a:gd name="connsiteY4" fmla="*/ 6977 h 13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91" h="13954">
                        <a:moveTo>
                          <a:pt x="38192" y="6977"/>
                        </a:moveTo>
                        <a:cubicBezTo>
                          <a:pt x="38192" y="6977"/>
                          <a:pt x="29562" y="13955"/>
                          <a:pt x="19096" y="13955"/>
                        </a:cubicBezTo>
                        <a:cubicBezTo>
                          <a:pt x="8630" y="13955"/>
                          <a:pt x="0" y="6977"/>
                          <a:pt x="0" y="6977"/>
                        </a:cubicBezTo>
                        <a:cubicBezTo>
                          <a:pt x="0" y="6977"/>
                          <a:pt x="8630" y="0"/>
                          <a:pt x="19096" y="0"/>
                        </a:cubicBezTo>
                        <a:cubicBezTo>
                          <a:pt x="29562" y="0"/>
                          <a:pt x="38192" y="6977"/>
                          <a:pt x="38192" y="6977"/>
                        </a:cubicBezTo>
                        <a:close/>
                      </a:path>
                    </a:pathLst>
                  </a:custGeom>
                  <a:solidFill>
                    <a:srgbClr val="FFFFFF"/>
                  </a:solidFill>
                  <a:ln w="18361" cap="flat">
                    <a:noFill/>
                    <a:prstDash val="solid"/>
                    <a:miter/>
                  </a:ln>
                </p:spPr>
                <p:txBody>
                  <a:bodyPr rtlCol="0" anchor="ctr"/>
                  <a:lstStyle/>
                  <a:p>
                    <a:endParaRPr lang="en-US" sz="1800"/>
                  </a:p>
                </p:txBody>
              </p:sp>
              <p:sp>
                <p:nvSpPr>
                  <p:cNvPr id="186" name="Freeform: Shape 185">
                    <a:extLst>
                      <a:ext uri="{FF2B5EF4-FFF2-40B4-BE49-F238E27FC236}">
                        <a16:creationId xmlns:a16="http://schemas.microsoft.com/office/drawing/2014/main" id="{F886E3DA-641D-70F9-DDDD-AE5E54D9661F}"/>
                      </a:ext>
                    </a:extLst>
                  </p:cNvPr>
                  <p:cNvSpPr/>
                  <p:nvPr/>
                </p:nvSpPr>
                <p:spPr>
                  <a:xfrm>
                    <a:off x="8691022" y="6456616"/>
                    <a:ext cx="5875" cy="90704"/>
                  </a:xfrm>
                  <a:custGeom>
                    <a:avLst/>
                    <a:gdLst>
                      <a:gd name="connsiteX0" fmla="*/ 2938 w 5875"/>
                      <a:gd name="connsiteY0" fmla="*/ 0 h 90704"/>
                      <a:gd name="connsiteX1" fmla="*/ 5876 w 5875"/>
                      <a:gd name="connsiteY1" fmla="*/ 45352 h 90704"/>
                      <a:gd name="connsiteX2" fmla="*/ 2938 w 5875"/>
                      <a:gd name="connsiteY2" fmla="*/ 90705 h 90704"/>
                      <a:gd name="connsiteX3" fmla="*/ 0 w 5875"/>
                      <a:gd name="connsiteY3" fmla="*/ 45352 h 90704"/>
                      <a:gd name="connsiteX4" fmla="*/ 2938 w 5875"/>
                      <a:gd name="connsiteY4" fmla="*/ 0 h 9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5" h="90704">
                        <a:moveTo>
                          <a:pt x="2938" y="0"/>
                        </a:moveTo>
                        <a:cubicBezTo>
                          <a:pt x="2938" y="0"/>
                          <a:pt x="5876" y="20197"/>
                          <a:pt x="5876" y="45352"/>
                        </a:cubicBezTo>
                        <a:cubicBezTo>
                          <a:pt x="5876" y="70508"/>
                          <a:pt x="2938" y="90705"/>
                          <a:pt x="2938" y="90705"/>
                        </a:cubicBezTo>
                        <a:cubicBezTo>
                          <a:pt x="2938" y="90705"/>
                          <a:pt x="0" y="70508"/>
                          <a:pt x="0" y="45352"/>
                        </a:cubicBezTo>
                        <a:cubicBezTo>
                          <a:pt x="0" y="20197"/>
                          <a:pt x="2938" y="0"/>
                          <a:pt x="2938" y="0"/>
                        </a:cubicBezTo>
                        <a:close/>
                      </a:path>
                    </a:pathLst>
                  </a:custGeom>
                  <a:solidFill>
                    <a:srgbClr val="FFFFFF"/>
                  </a:solidFill>
                  <a:ln w="18361" cap="flat">
                    <a:noFill/>
                    <a:prstDash val="solid"/>
                    <a:miter/>
                  </a:ln>
                </p:spPr>
                <p:txBody>
                  <a:bodyPr rtlCol="0" anchor="ctr"/>
                  <a:lstStyle/>
                  <a:p>
                    <a:endParaRPr lang="en-US" sz="1800"/>
                  </a:p>
                </p:txBody>
              </p:sp>
            </p:grpSp>
            <p:sp>
              <p:nvSpPr>
                <p:cNvPr id="183" name="Freeform: Shape 182">
                  <a:extLst>
                    <a:ext uri="{FF2B5EF4-FFF2-40B4-BE49-F238E27FC236}">
                      <a16:creationId xmlns:a16="http://schemas.microsoft.com/office/drawing/2014/main" id="{4AB4B808-8F98-88BE-F8B6-5B7BB96D66A7}"/>
                    </a:ext>
                  </a:extLst>
                </p:cNvPr>
                <p:cNvSpPr/>
                <p:nvPr/>
              </p:nvSpPr>
              <p:spPr>
                <a:xfrm>
                  <a:off x="8716729" y="6602956"/>
                  <a:ext cx="103742" cy="303147"/>
                </a:xfrm>
                <a:custGeom>
                  <a:avLst/>
                  <a:gdLst>
                    <a:gd name="connsiteX0" fmla="*/ 64816 w 103742"/>
                    <a:gd name="connsiteY0" fmla="*/ 40028 h 303147"/>
                    <a:gd name="connsiteX1" fmla="*/ 95296 w 103742"/>
                    <a:gd name="connsiteY1" fmla="*/ 40028 h 303147"/>
                    <a:gd name="connsiteX2" fmla="*/ 103742 w 103742"/>
                    <a:gd name="connsiteY2" fmla="*/ 8997 h 303147"/>
                    <a:gd name="connsiteX3" fmla="*/ 103742 w 103742"/>
                    <a:gd name="connsiteY3" fmla="*/ 0 h 303147"/>
                    <a:gd name="connsiteX4" fmla="*/ 6794 w 103742"/>
                    <a:gd name="connsiteY4" fmla="*/ 31031 h 303147"/>
                    <a:gd name="connsiteX5" fmla="*/ 6794 w 103742"/>
                    <a:gd name="connsiteY5" fmla="*/ 40028 h 303147"/>
                    <a:gd name="connsiteX6" fmla="*/ 39661 w 103742"/>
                    <a:gd name="connsiteY6" fmla="*/ 40028 h 303147"/>
                    <a:gd name="connsiteX7" fmla="*/ 55818 w 103742"/>
                    <a:gd name="connsiteY7" fmla="*/ 71059 h 303147"/>
                    <a:gd name="connsiteX8" fmla="*/ 15056 w 103742"/>
                    <a:gd name="connsiteY8" fmla="*/ 71059 h 303147"/>
                    <a:gd name="connsiteX9" fmla="*/ 6610 w 103742"/>
                    <a:gd name="connsiteY9" fmla="*/ 93276 h 303147"/>
                    <a:gd name="connsiteX10" fmla="*/ 6610 w 103742"/>
                    <a:gd name="connsiteY10" fmla="*/ 102273 h 303147"/>
                    <a:gd name="connsiteX11" fmla="*/ 58756 w 103742"/>
                    <a:gd name="connsiteY11" fmla="*/ 102273 h 303147"/>
                    <a:gd name="connsiteX12" fmla="*/ 0 w 103742"/>
                    <a:gd name="connsiteY12" fmla="*/ 159010 h 303147"/>
                    <a:gd name="connsiteX13" fmla="*/ 0 w 103742"/>
                    <a:gd name="connsiteY13" fmla="*/ 168008 h 303147"/>
                    <a:gd name="connsiteX14" fmla="*/ 61327 w 103742"/>
                    <a:gd name="connsiteY14" fmla="*/ 303148 h 303147"/>
                    <a:gd name="connsiteX15" fmla="*/ 85931 w 103742"/>
                    <a:gd name="connsiteY15" fmla="*/ 303148 h 303147"/>
                    <a:gd name="connsiteX16" fmla="*/ 85931 w 103742"/>
                    <a:gd name="connsiteY16" fmla="*/ 294151 h 303147"/>
                    <a:gd name="connsiteX17" fmla="*/ 32500 w 103742"/>
                    <a:gd name="connsiteY17" fmla="*/ 185451 h 303147"/>
                    <a:gd name="connsiteX18" fmla="*/ 78770 w 103742"/>
                    <a:gd name="connsiteY18" fmla="*/ 102273 h 303147"/>
                    <a:gd name="connsiteX19" fmla="*/ 95112 w 103742"/>
                    <a:gd name="connsiteY19" fmla="*/ 102273 h 303147"/>
                    <a:gd name="connsiteX20" fmla="*/ 103558 w 103742"/>
                    <a:gd name="connsiteY20" fmla="*/ 71242 h 303147"/>
                    <a:gd name="connsiteX21" fmla="*/ 103558 w 103742"/>
                    <a:gd name="connsiteY21" fmla="*/ 62246 h 303147"/>
                    <a:gd name="connsiteX22" fmla="*/ 76384 w 103742"/>
                    <a:gd name="connsiteY22" fmla="*/ 71242 h 303147"/>
                    <a:gd name="connsiteX23" fmla="*/ 64632 w 103742"/>
                    <a:gd name="connsiteY23" fmla="*/ 40212 h 30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3742" h="303147">
                      <a:moveTo>
                        <a:pt x="64816" y="40028"/>
                      </a:moveTo>
                      <a:lnTo>
                        <a:pt x="95296" y="40028"/>
                      </a:lnTo>
                      <a:lnTo>
                        <a:pt x="103742" y="8997"/>
                      </a:lnTo>
                      <a:lnTo>
                        <a:pt x="103742" y="0"/>
                      </a:lnTo>
                      <a:lnTo>
                        <a:pt x="6794" y="31031"/>
                      </a:lnTo>
                      <a:lnTo>
                        <a:pt x="6794" y="40028"/>
                      </a:lnTo>
                      <a:lnTo>
                        <a:pt x="39661" y="40028"/>
                      </a:lnTo>
                      <a:cubicBezTo>
                        <a:pt x="47005" y="48474"/>
                        <a:pt x="52513" y="59124"/>
                        <a:pt x="55818" y="71059"/>
                      </a:cubicBezTo>
                      <a:lnTo>
                        <a:pt x="15056" y="71059"/>
                      </a:lnTo>
                      <a:lnTo>
                        <a:pt x="6610" y="93276"/>
                      </a:lnTo>
                      <a:lnTo>
                        <a:pt x="6610" y="102273"/>
                      </a:lnTo>
                      <a:lnTo>
                        <a:pt x="58756" y="102273"/>
                      </a:lnTo>
                      <a:cubicBezTo>
                        <a:pt x="56186" y="136609"/>
                        <a:pt x="31582" y="153686"/>
                        <a:pt x="0" y="159010"/>
                      </a:cubicBezTo>
                      <a:lnTo>
                        <a:pt x="0" y="168008"/>
                      </a:lnTo>
                      <a:lnTo>
                        <a:pt x="61327" y="303148"/>
                      </a:lnTo>
                      <a:lnTo>
                        <a:pt x="85931" y="303148"/>
                      </a:lnTo>
                      <a:lnTo>
                        <a:pt x="85931" y="294151"/>
                      </a:lnTo>
                      <a:lnTo>
                        <a:pt x="32500" y="185451"/>
                      </a:lnTo>
                      <a:cubicBezTo>
                        <a:pt x="58573" y="170578"/>
                        <a:pt x="76935" y="139180"/>
                        <a:pt x="78770" y="102273"/>
                      </a:cubicBezTo>
                      <a:lnTo>
                        <a:pt x="95112" y="102273"/>
                      </a:lnTo>
                      <a:lnTo>
                        <a:pt x="103558" y="71242"/>
                      </a:lnTo>
                      <a:lnTo>
                        <a:pt x="103558" y="62246"/>
                      </a:lnTo>
                      <a:lnTo>
                        <a:pt x="76384" y="71242"/>
                      </a:lnTo>
                      <a:cubicBezTo>
                        <a:pt x="73997" y="59858"/>
                        <a:pt x="69957" y="49392"/>
                        <a:pt x="64632" y="40212"/>
                      </a:cubicBezTo>
                      <a:close/>
                    </a:path>
                  </a:pathLst>
                </a:custGeom>
                <a:solidFill>
                  <a:srgbClr val="AE8500"/>
                </a:solidFill>
                <a:ln w="18361" cap="flat">
                  <a:noFill/>
                  <a:prstDash val="solid"/>
                  <a:miter/>
                </a:ln>
              </p:spPr>
              <p:txBody>
                <a:bodyPr rtlCol="0" anchor="ctr"/>
                <a:lstStyle/>
                <a:p>
                  <a:endParaRPr lang="en-US" sz="1800"/>
                </a:p>
              </p:txBody>
            </p:sp>
            <p:sp>
              <p:nvSpPr>
                <p:cNvPr id="184" name="Freeform: Shape 183">
                  <a:extLst>
                    <a:ext uri="{FF2B5EF4-FFF2-40B4-BE49-F238E27FC236}">
                      <a16:creationId xmlns:a16="http://schemas.microsoft.com/office/drawing/2014/main" id="{DFD246BE-96C9-2725-C194-C4634A7CE9DC}"/>
                    </a:ext>
                  </a:extLst>
                </p:cNvPr>
                <p:cNvSpPr/>
                <p:nvPr/>
              </p:nvSpPr>
              <p:spPr>
                <a:xfrm>
                  <a:off x="8716545" y="6602956"/>
                  <a:ext cx="103925" cy="293783"/>
                </a:xfrm>
                <a:custGeom>
                  <a:avLst/>
                  <a:gdLst>
                    <a:gd name="connsiteX0" fmla="*/ 65000 w 103925"/>
                    <a:gd name="connsiteY0" fmla="*/ 31031 h 293783"/>
                    <a:gd name="connsiteX1" fmla="*/ 95480 w 103925"/>
                    <a:gd name="connsiteY1" fmla="*/ 31031 h 293783"/>
                    <a:gd name="connsiteX2" fmla="*/ 103926 w 103925"/>
                    <a:gd name="connsiteY2" fmla="*/ 0 h 293783"/>
                    <a:gd name="connsiteX3" fmla="*/ 15424 w 103925"/>
                    <a:gd name="connsiteY3" fmla="*/ 0 h 293783"/>
                    <a:gd name="connsiteX4" fmla="*/ 6977 w 103925"/>
                    <a:gd name="connsiteY4" fmla="*/ 31031 h 293783"/>
                    <a:gd name="connsiteX5" fmla="*/ 39845 w 103925"/>
                    <a:gd name="connsiteY5" fmla="*/ 31031 h 293783"/>
                    <a:gd name="connsiteX6" fmla="*/ 56002 w 103925"/>
                    <a:gd name="connsiteY6" fmla="*/ 62062 h 293783"/>
                    <a:gd name="connsiteX7" fmla="*/ 15240 w 103925"/>
                    <a:gd name="connsiteY7" fmla="*/ 62062 h 293783"/>
                    <a:gd name="connsiteX8" fmla="*/ 6794 w 103925"/>
                    <a:gd name="connsiteY8" fmla="*/ 93093 h 293783"/>
                    <a:gd name="connsiteX9" fmla="*/ 58940 w 103925"/>
                    <a:gd name="connsiteY9" fmla="*/ 93093 h 293783"/>
                    <a:gd name="connsiteX10" fmla="*/ 367 w 103925"/>
                    <a:gd name="connsiteY10" fmla="*/ 158643 h 293783"/>
                    <a:gd name="connsiteX11" fmla="*/ 367 w 103925"/>
                    <a:gd name="connsiteY11" fmla="*/ 158643 h 293783"/>
                    <a:gd name="connsiteX12" fmla="*/ 0 w 103925"/>
                    <a:gd name="connsiteY12" fmla="*/ 158643 h 293783"/>
                    <a:gd name="connsiteX13" fmla="*/ 61327 w 103925"/>
                    <a:gd name="connsiteY13" fmla="*/ 293783 h 293783"/>
                    <a:gd name="connsiteX14" fmla="*/ 85931 w 103925"/>
                    <a:gd name="connsiteY14" fmla="*/ 293783 h 293783"/>
                    <a:gd name="connsiteX15" fmla="*/ 32500 w 103925"/>
                    <a:gd name="connsiteY15" fmla="*/ 176087 h 293783"/>
                    <a:gd name="connsiteX16" fmla="*/ 78771 w 103925"/>
                    <a:gd name="connsiteY16" fmla="*/ 92909 h 293783"/>
                    <a:gd name="connsiteX17" fmla="*/ 95112 w 103925"/>
                    <a:gd name="connsiteY17" fmla="*/ 92909 h 293783"/>
                    <a:gd name="connsiteX18" fmla="*/ 103558 w 103925"/>
                    <a:gd name="connsiteY18" fmla="*/ 61879 h 293783"/>
                    <a:gd name="connsiteX19" fmla="*/ 76384 w 103925"/>
                    <a:gd name="connsiteY19" fmla="*/ 61879 h 293783"/>
                    <a:gd name="connsiteX20" fmla="*/ 64632 w 103925"/>
                    <a:gd name="connsiteY20" fmla="*/ 30848 h 29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3925" h="293783">
                      <a:moveTo>
                        <a:pt x="65000" y="31031"/>
                      </a:moveTo>
                      <a:lnTo>
                        <a:pt x="95480" y="31031"/>
                      </a:lnTo>
                      <a:lnTo>
                        <a:pt x="103926" y="0"/>
                      </a:lnTo>
                      <a:lnTo>
                        <a:pt x="15424" y="0"/>
                      </a:lnTo>
                      <a:lnTo>
                        <a:pt x="6977" y="31031"/>
                      </a:lnTo>
                      <a:lnTo>
                        <a:pt x="39845" y="31031"/>
                      </a:lnTo>
                      <a:cubicBezTo>
                        <a:pt x="47189" y="39478"/>
                        <a:pt x="52697" y="50127"/>
                        <a:pt x="56002" y="62062"/>
                      </a:cubicBezTo>
                      <a:lnTo>
                        <a:pt x="15240" y="62062"/>
                      </a:lnTo>
                      <a:lnTo>
                        <a:pt x="6794" y="93093"/>
                      </a:lnTo>
                      <a:lnTo>
                        <a:pt x="58940" y="93093"/>
                      </a:lnTo>
                      <a:cubicBezTo>
                        <a:pt x="56370" y="127428"/>
                        <a:pt x="31949" y="153318"/>
                        <a:pt x="367" y="158643"/>
                      </a:cubicBezTo>
                      <a:cubicBezTo>
                        <a:pt x="367" y="158643"/>
                        <a:pt x="367" y="158643"/>
                        <a:pt x="367" y="158643"/>
                      </a:cubicBezTo>
                      <a:lnTo>
                        <a:pt x="0" y="158643"/>
                      </a:lnTo>
                      <a:lnTo>
                        <a:pt x="61327" y="293783"/>
                      </a:lnTo>
                      <a:lnTo>
                        <a:pt x="85931" y="293783"/>
                      </a:lnTo>
                      <a:lnTo>
                        <a:pt x="32500" y="176087"/>
                      </a:lnTo>
                      <a:cubicBezTo>
                        <a:pt x="58573" y="161214"/>
                        <a:pt x="76935" y="129816"/>
                        <a:pt x="78771" y="92909"/>
                      </a:cubicBezTo>
                      <a:lnTo>
                        <a:pt x="95112" y="92909"/>
                      </a:lnTo>
                      <a:lnTo>
                        <a:pt x="103558" y="61879"/>
                      </a:lnTo>
                      <a:lnTo>
                        <a:pt x="76384" y="61879"/>
                      </a:lnTo>
                      <a:cubicBezTo>
                        <a:pt x="73997" y="50494"/>
                        <a:pt x="69957" y="40028"/>
                        <a:pt x="64632" y="30848"/>
                      </a:cubicBezTo>
                      <a:close/>
                    </a:path>
                  </a:pathLst>
                </a:custGeom>
                <a:solidFill>
                  <a:srgbClr val="FFD345"/>
                </a:solidFill>
                <a:ln w="18361" cap="flat">
                  <a:noFill/>
                  <a:prstDash val="solid"/>
                  <a:miter/>
                </a:ln>
              </p:spPr>
              <p:txBody>
                <a:bodyPr rtlCol="0" anchor="ctr"/>
                <a:lstStyle/>
                <a:p>
                  <a:endParaRPr lang="en-US" sz="1800"/>
                </a:p>
              </p:txBody>
            </p:sp>
          </p:grpSp>
        </p:grpSp>
        <p:sp>
          <p:nvSpPr>
            <p:cNvPr id="48" name="Freeform: Shape 47">
              <a:extLst>
                <a:ext uri="{FF2B5EF4-FFF2-40B4-BE49-F238E27FC236}">
                  <a16:creationId xmlns:a16="http://schemas.microsoft.com/office/drawing/2014/main" id="{A941EB5E-939D-A348-9480-6B09218E117B}"/>
                </a:ext>
              </a:extLst>
            </p:cNvPr>
            <p:cNvSpPr/>
            <p:nvPr/>
          </p:nvSpPr>
          <p:spPr>
            <a:xfrm>
              <a:off x="1143553" y="3911375"/>
              <a:ext cx="342221" cy="607023"/>
            </a:xfrm>
            <a:custGeom>
              <a:avLst/>
              <a:gdLst>
                <a:gd name="connsiteX0" fmla="*/ 0 w 453711"/>
                <a:gd name="connsiteY0" fmla="*/ 0 h 804781"/>
                <a:gd name="connsiteX1" fmla="*/ 453711 w 453711"/>
                <a:gd name="connsiteY1" fmla="*/ 0 h 804781"/>
                <a:gd name="connsiteX2" fmla="*/ 453711 w 453711"/>
                <a:gd name="connsiteY2" fmla="*/ 804782 h 804781"/>
                <a:gd name="connsiteX3" fmla="*/ 0 w 453711"/>
                <a:gd name="connsiteY3" fmla="*/ 804782 h 804781"/>
              </a:gdLst>
              <a:ahLst/>
              <a:cxnLst>
                <a:cxn ang="0">
                  <a:pos x="connsiteX0" y="connsiteY0"/>
                </a:cxn>
                <a:cxn ang="0">
                  <a:pos x="connsiteX1" y="connsiteY1"/>
                </a:cxn>
                <a:cxn ang="0">
                  <a:pos x="connsiteX2" y="connsiteY2"/>
                </a:cxn>
                <a:cxn ang="0">
                  <a:pos x="connsiteX3" y="connsiteY3"/>
                </a:cxn>
              </a:cxnLst>
              <a:rect l="l" t="t" r="r" b="b"/>
              <a:pathLst>
                <a:path w="453711" h="804781">
                  <a:moveTo>
                    <a:pt x="0" y="0"/>
                  </a:moveTo>
                  <a:lnTo>
                    <a:pt x="453711" y="0"/>
                  </a:lnTo>
                  <a:lnTo>
                    <a:pt x="453711" y="804782"/>
                  </a:lnTo>
                  <a:lnTo>
                    <a:pt x="0" y="804782"/>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9" name="Graphic 1049">
              <a:extLst>
                <a:ext uri="{FF2B5EF4-FFF2-40B4-BE49-F238E27FC236}">
                  <a16:creationId xmlns:a16="http://schemas.microsoft.com/office/drawing/2014/main" id="{303940FB-2CBA-AEA7-FCB7-4CEBDEC97CBE}"/>
                </a:ext>
              </a:extLst>
            </p:cNvPr>
            <p:cNvGrpSpPr/>
            <p:nvPr/>
          </p:nvGrpSpPr>
          <p:grpSpPr>
            <a:xfrm>
              <a:off x="1135659" y="4312872"/>
              <a:ext cx="358147" cy="414930"/>
              <a:chOff x="1505638" y="5717935"/>
              <a:chExt cx="474826" cy="550108"/>
            </a:xfrm>
          </p:grpSpPr>
          <p:sp>
            <p:nvSpPr>
              <p:cNvPr id="164" name="Freeform: Shape 163">
                <a:extLst>
                  <a:ext uri="{FF2B5EF4-FFF2-40B4-BE49-F238E27FC236}">
                    <a16:creationId xmlns:a16="http://schemas.microsoft.com/office/drawing/2014/main" id="{9EDF1C9F-D479-9344-2EE8-3A996FBE4D7B}"/>
                  </a:ext>
                </a:extLst>
              </p:cNvPr>
              <p:cNvSpPr/>
              <p:nvPr/>
            </p:nvSpPr>
            <p:spPr>
              <a:xfrm>
                <a:off x="1505638" y="5717935"/>
                <a:ext cx="268627" cy="550108"/>
              </a:xfrm>
              <a:custGeom>
                <a:avLst/>
                <a:gdLst>
                  <a:gd name="connsiteX0" fmla="*/ 268628 w 268627"/>
                  <a:gd name="connsiteY0" fmla="*/ 550109 h 550108"/>
                  <a:gd name="connsiteX1" fmla="*/ 206199 w 268627"/>
                  <a:gd name="connsiteY1" fmla="*/ 550109 h 550108"/>
                  <a:gd name="connsiteX2" fmla="*/ 0 w 268627"/>
                  <a:gd name="connsiteY2" fmla="*/ 275055 h 550108"/>
                  <a:gd name="connsiteX3" fmla="*/ 206199 w 268627"/>
                  <a:gd name="connsiteY3" fmla="*/ 0 h 550108"/>
                  <a:gd name="connsiteX4" fmla="*/ 268628 w 268627"/>
                  <a:gd name="connsiteY4" fmla="*/ 0 h 550108"/>
                  <a:gd name="connsiteX5" fmla="*/ 268628 w 268627"/>
                  <a:gd name="connsiteY5" fmla="*/ 549925 h 55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627" h="550108">
                    <a:moveTo>
                      <a:pt x="268628" y="550109"/>
                    </a:moveTo>
                    <a:lnTo>
                      <a:pt x="206199" y="550109"/>
                    </a:lnTo>
                    <a:cubicBezTo>
                      <a:pt x="92358" y="550109"/>
                      <a:pt x="0" y="427087"/>
                      <a:pt x="0" y="275055"/>
                    </a:cubicBezTo>
                    <a:cubicBezTo>
                      <a:pt x="0" y="123021"/>
                      <a:pt x="92358" y="0"/>
                      <a:pt x="206199" y="0"/>
                    </a:cubicBezTo>
                    <a:lnTo>
                      <a:pt x="268628" y="0"/>
                    </a:lnTo>
                    <a:lnTo>
                      <a:pt x="268628" y="549925"/>
                    </a:lnTo>
                    <a:close/>
                  </a:path>
                </a:pathLst>
              </a:custGeom>
              <a:solidFill>
                <a:srgbClr val="CF9E00"/>
              </a:solidFill>
              <a:ln w="18361" cap="flat">
                <a:noFill/>
                <a:prstDash val="solid"/>
                <a:miter/>
              </a:ln>
            </p:spPr>
            <p:txBody>
              <a:bodyPr rtlCol="0" anchor="ctr"/>
              <a:lstStyle/>
              <a:p>
                <a:endParaRPr lang="en-US" sz="1800"/>
              </a:p>
            </p:txBody>
          </p:sp>
          <p:sp>
            <p:nvSpPr>
              <p:cNvPr id="165" name="Freeform: Shape 164">
                <a:extLst>
                  <a:ext uri="{FF2B5EF4-FFF2-40B4-BE49-F238E27FC236}">
                    <a16:creationId xmlns:a16="http://schemas.microsoft.com/office/drawing/2014/main" id="{81F81618-E4EB-5765-391F-CB33B6F13C39}"/>
                  </a:ext>
                </a:extLst>
              </p:cNvPr>
              <p:cNvSpPr/>
              <p:nvPr/>
            </p:nvSpPr>
            <p:spPr>
              <a:xfrm>
                <a:off x="1545299" y="5717935"/>
                <a:ext cx="228967" cy="112555"/>
              </a:xfrm>
              <a:custGeom>
                <a:avLst/>
                <a:gdLst>
                  <a:gd name="connsiteX0" fmla="*/ 184 w 228967"/>
                  <a:gd name="connsiteY0" fmla="*/ 112556 h 112555"/>
                  <a:gd name="connsiteX1" fmla="*/ 166538 w 228967"/>
                  <a:gd name="connsiteY1" fmla="*/ 0 h 112555"/>
                  <a:gd name="connsiteX2" fmla="*/ 228967 w 228967"/>
                  <a:gd name="connsiteY2" fmla="*/ 0 h 112555"/>
                  <a:gd name="connsiteX3" fmla="*/ 228967 w 228967"/>
                  <a:gd name="connsiteY3" fmla="*/ 112556 h 112555"/>
                  <a:gd name="connsiteX4" fmla="*/ 0 w 228967"/>
                  <a:gd name="connsiteY4" fmla="*/ 112556 h 112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67" h="112555">
                    <a:moveTo>
                      <a:pt x="184" y="112556"/>
                    </a:moveTo>
                    <a:cubicBezTo>
                      <a:pt x="37641" y="44251"/>
                      <a:pt x="98234" y="0"/>
                      <a:pt x="166538" y="0"/>
                    </a:cubicBezTo>
                    <a:lnTo>
                      <a:pt x="228967" y="0"/>
                    </a:lnTo>
                    <a:lnTo>
                      <a:pt x="228967" y="112556"/>
                    </a:lnTo>
                    <a:lnTo>
                      <a:pt x="0" y="112556"/>
                    </a:lnTo>
                    <a:close/>
                  </a:path>
                </a:pathLst>
              </a:custGeom>
              <a:solidFill>
                <a:srgbClr val="CF9E00"/>
              </a:solidFill>
              <a:ln w="18361" cap="flat">
                <a:noFill/>
                <a:prstDash val="solid"/>
                <a:miter/>
              </a:ln>
            </p:spPr>
            <p:txBody>
              <a:bodyPr rtlCol="0" anchor="ctr"/>
              <a:lstStyle/>
              <a:p>
                <a:endParaRPr lang="en-US" sz="1800"/>
              </a:p>
            </p:txBody>
          </p:sp>
          <p:sp>
            <p:nvSpPr>
              <p:cNvPr id="166" name="Freeform: Shape 165">
                <a:extLst>
                  <a:ext uri="{FF2B5EF4-FFF2-40B4-BE49-F238E27FC236}">
                    <a16:creationId xmlns:a16="http://schemas.microsoft.com/office/drawing/2014/main" id="{C31C5F8C-7991-34C4-7E9F-C3322D12E277}"/>
                  </a:ext>
                </a:extLst>
              </p:cNvPr>
              <p:cNvSpPr/>
              <p:nvPr/>
            </p:nvSpPr>
            <p:spPr>
              <a:xfrm>
                <a:off x="1506923" y="5830674"/>
                <a:ext cx="267526" cy="131100"/>
              </a:xfrm>
              <a:custGeom>
                <a:avLst/>
                <a:gdLst>
                  <a:gd name="connsiteX0" fmla="*/ 0 w 267526"/>
                  <a:gd name="connsiteY0" fmla="*/ 131101 h 131100"/>
                  <a:gd name="connsiteX1" fmla="*/ 38559 w 267526"/>
                  <a:gd name="connsiteY1" fmla="*/ 0 h 131100"/>
                  <a:gd name="connsiteX2" fmla="*/ 267526 w 267526"/>
                  <a:gd name="connsiteY2" fmla="*/ 0 h 131100"/>
                  <a:gd name="connsiteX3" fmla="*/ 267526 w 267526"/>
                  <a:gd name="connsiteY3" fmla="*/ 131101 h 131100"/>
                  <a:gd name="connsiteX4" fmla="*/ 184 w 267526"/>
                  <a:gd name="connsiteY4" fmla="*/ 131101 h 13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526" h="131100">
                    <a:moveTo>
                      <a:pt x="0" y="131101"/>
                    </a:moveTo>
                    <a:cubicBezTo>
                      <a:pt x="4223" y="82443"/>
                      <a:pt x="17811" y="37457"/>
                      <a:pt x="38559" y="0"/>
                    </a:cubicBezTo>
                    <a:lnTo>
                      <a:pt x="267526" y="0"/>
                    </a:lnTo>
                    <a:lnTo>
                      <a:pt x="267526" y="131101"/>
                    </a:lnTo>
                    <a:lnTo>
                      <a:pt x="184" y="131101"/>
                    </a:lnTo>
                    <a:close/>
                  </a:path>
                </a:pathLst>
              </a:custGeom>
              <a:solidFill>
                <a:srgbClr val="E3B726"/>
              </a:solidFill>
              <a:ln w="18361" cap="flat">
                <a:noFill/>
                <a:prstDash val="solid"/>
                <a:miter/>
              </a:ln>
            </p:spPr>
            <p:txBody>
              <a:bodyPr rtlCol="0" anchor="ctr"/>
              <a:lstStyle/>
              <a:p>
                <a:endParaRPr lang="en-US" sz="1800"/>
              </a:p>
            </p:txBody>
          </p:sp>
          <p:grpSp>
            <p:nvGrpSpPr>
              <p:cNvPr id="167" name="Graphic 1049">
                <a:extLst>
                  <a:ext uri="{FF2B5EF4-FFF2-40B4-BE49-F238E27FC236}">
                    <a16:creationId xmlns:a16="http://schemas.microsoft.com/office/drawing/2014/main" id="{EBFA19EA-E43A-9B3F-E3EA-3407F41CD0B0}"/>
                  </a:ext>
                </a:extLst>
              </p:cNvPr>
              <p:cNvGrpSpPr/>
              <p:nvPr/>
            </p:nvGrpSpPr>
            <p:grpSpPr>
              <a:xfrm>
                <a:off x="1568067" y="5717935"/>
                <a:ext cx="412398" cy="550108"/>
                <a:chOff x="1568067" y="5717935"/>
                <a:chExt cx="412398" cy="550108"/>
              </a:xfrm>
            </p:grpSpPr>
            <p:sp>
              <p:nvSpPr>
                <p:cNvPr id="168" name="Freeform: Shape 167">
                  <a:extLst>
                    <a:ext uri="{FF2B5EF4-FFF2-40B4-BE49-F238E27FC236}">
                      <a16:creationId xmlns:a16="http://schemas.microsoft.com/office/drawing/2014/main" id="{C91E1BE8-19D8-C315-CB39-D2ECD6553A5F}"/>
                    </a:ext>
                  </a:extLst>
                </p:cNvPr>
                <p:cNvSpPr/>
                <p:nvPr/>
              </p:nvSpPr>
              <p:spPr>
                <a:xfrm>
                  <a:off x="1568067" y="5717935"/>
                  <a:ext cx="412398" cy="550108"/>
                </a:xfrm>
                <a:custGeom>
                  <a:avLst/>
                  <a:gdLst>
                    <a:gd name="connsiteX0" fmla="*/ 0 w 412398"/>
                    <a:gd name="connsiteY0" fmla="*/ 275055 h 550108"/>
                    <a:gd name="connsiteX1" fmla="*/ 206199 w 412398"/>
                    <a:gd name="connsiteY1" fmla="*/ 0 h 550108"/>
                    <a:gd name="connsiteX2" fmla="*/ 412398 w 412398"/>
                    <a:gd name="connsiteY2" fmla="*/ 275055 h 550108"/>
                    <a:gd name="connsiteX3" fmla="*/ 206199 w 412398"/>
                    <a:gd name="connsiteY3" fmla="*/ 550109 h 550108"/>
                    <a:gd name="connsiteX4" fmla="*/ 0 w 412398"/>
                    <a:gd name="connsiteY4" fmla="*/ 275055 h 550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398" h="550108">
                      <a:moveTo>
                        <a:pt x="0" y="275055"/>
                      </a:moveTo>
                      <a:cubicBezTo>
                        <a:pt x="0" y="123205"/>
                        <a:pt x="92358" y="0"/>
                        <a:pt x="206199" y="0"/>
                      </a:cubicBezTo>
                      <a:cubicBezTo>
                        <a:pt x="320040" y="0"/>
                        <a:pt x="412398" y="123205"/>
                        <a:pt x="412398" y="275055"/>
                      </a:cubicBezTo>
                      <a:cubicBezTo>
                        <a:pt x="412398" y="426903"/>
                        <a:pt x="320040" y="550109"/>
                        <a:pt x="206199" y="550109"/>
                      </a:cubicBezTo>
                      <a:cubicBezTo>
                        <a:pt x="92358" y="550109"/>
                        <a:pt x="0" y="426903"/>
                        <a:pt x="0" y="275055"/>
                      </a:cubicBezTo>
                      <a:close/>
                    </a:path>
                  </a:pathLst>
                </a:custGeom>
                <a:solidFill>
                  <a:srgbClr val="FFD345"/>
                </a:solidFill>
                <a:ln w="18361" cap="flat">
                  <a:noFill/>
                  <a:prstDash val="solid"/>
                  <a:miter/>
                </a:ln>
              </p:spPr>
              <p:txBody>
                <a:bodyPr rtlCol="0" anchor="ctr"/>
                <a:lstStyle/>
                <a:p>
                  <a:endParaRPr lang="en-US" sz="1800"/>
                </a:p>
              </p:txBody>
            </p:sp>
            <p:grpSp>
              <p:nvGrpSpPr>
                <p:cNvPr id="169" name="Graphic 1049">
                  <a:extLst>
                    <a:ext uri="{FF2B5EF4-FFF2-40B4-BE49-F238E27FC236}">
                      <a16:creationId xmlns:a16="http://schemas.microsoft.com/office/drawing/2014/main" id="{2CC94342-07F2-DEC6-0E84-E6D478AD8D09}"/>
                    </a:ext>
                  </a:extLst>
                </p:cNvPr>
                <p:cNvGrpSpPr/>
                <p:nvPr/>
              </p:nvGrpSpPr>
              <p:grpSpPr>
                <a:xfrm>
                  <a:off x="1627925" y="5797991"/>
                  <a:ext cx="292865" cy="389813"/>
                  <a:chOff x="1627925" y="5797991"/>
                  <a:chExt cx="292865" cy="389813"/>
                </a:xfrm>
              </p:grpSpPr>
              <p:sp>
                <p:nvSpPr>
                  <p:cNvPr id="175" name="Freeform: Shape 174">
                    <a:extLst>
                      <a:ext uri="{FF2B5EF4-FFF2-40B4-BE49-F238E27FC236}">
                        <a16:creationId xmlns:a16="http://schemas.microsoft.com/office/drawing/2014/main" id="{3E1ACF5B-1921-1A6A-F7F0-662C212730A2}"/>
                      </a:ext>
                    </a:extLst>
                  </p:cNvPr>
                  <p:cNvSpPr/>
                  <p:nvPr/>
                </p:nvSpPr>
                <p:spPr>
                  <a:xfrm>
                    <a:off x="1627925" y="5798175"/>
                    <a:ext cx="292314" cy="389629"/>
                  </a:xfrm>
                  <a:custGeom>
                    <a:avLst/>
                    <a:gdLst>
                      <a:gd name="connsiteX0" fmla="*/ 0 w 292314"/>
                      <a:gd name="connsiteY0" fmla="*/ 194815 h 389629"/>
                      <a:gd name="connsiteX1" fmla="*/ 146157 w 292314"/>
                      <a:gd name="connsiteY1" fmla="*/ 0 h 389629"/>
                      <a:gd name="connsiteX2" fmla="*/ 292314 w 292314"/>
                      <a:gd name="connsiteY2" fmla="*/ 194815 h 389629"/>
                      <a:gd name="connsiteX3" fmla="*/ 146157 w 292314"/>
                      <a:gd name="connsiteY3" fmla="*/ 389630 h 389629"/>
                      <a:gd name="connsiteX4" fmla="*/ 0 w 292314"/>
                      <a:gd name="connsiteY4" fmla="*/ 194815 h 38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14" h="389629">
                        <a:moveTo>
                          <a:pt x="0" y="194815"/>
                        </a:moveTo>
                        <a:cubicBezTo>
                          <a:pt x="0" y="87217"/>
                          <a:pt x="65367" y="0"/>
                          <a:pt x="146157" y="0"/>
                        </a:cubicBezTo>
                        <a:cubicBezTo>
                          <a:pt x="226947" y="0"/>
                          <a:pt x="292314" y="87217"/>
                          <a:pt x="292314" y="194815"/>
                        </a:cubicBezTo>
                        <a:cubicBezTo>
                          <a:pt x="292314" y="302413"/>
                          <a:pt x="226947" y="389630"/>
                          <a:pt x="146157" y="389630"/>
                        </a:cubicBezTo>
                        <a:cubicBezTo>
                          <a:pt x="65367" y="389630"/>
                          <a:pt x="0" y="302413"/>
                          <a:pt x="0" y="194815"/>
                        </a:cubicBezTo>
                        <a:close/>
                      </a:path>
                    </a:pathLst>
                  </a:custGeom>
                  <a:solidFill>
                    <a:srgbClr val="E1B21B"/>
                  </a:solidFill>
                  <a:ln w="18361" cap="flat">
                    <a:noFill/>
                    <a:prstDash val="solid"/>
                    <a:miter/>
                  </a:ln>
                </p:spPr>
                <p:txBody>
                  <a:bodyPr rtlCol="0" anchor="ctr"/>
                  <a:lstStyle/>
                  <a:p>
                    <a:endParaRPr lang="en-US" sz="1800"/>
                  </a:p>
                </p:txBody>
              </p:sp>
              <p:sp>
                <p:nvSpPr>
                  <p:cNvPr id="176" name="Freeform: Shape 175">
                    <a:extLst>
                      <a:ext uri="{FF2B5EF4-FFF2-40B4-BE49-F238E27FC236}">
                        <a16:creationId xmlns:a16="http://schemas.microsoft.com/office/drawing/2014/main" id="{A814FAE5-116E-91CA-7DFB-7323C656B3A1}"/>
                      </a:ext>
                    </a:extLst>
                  </p:cNvPr>
                  <p:cNvSpPr/>
                  <p:nvPr/>
                </p:nvSpPr>
                <p:spPr>
                  <a:xfrm>
                    <a:off x="1628476" y="5797991"/>
                    <a:ext cx="292314" cy="389629"/>
                  </a:xfrm>
                  <a:custGeom>
                    <a:avLst/>
                    <a:gdLst>
                      <a:gd name="connsiteX0" fmla="*/ 0 w 292314"/>
                      <a:gd name="connsiteY0" fmla="*/ 194815 h 389629"/>
                      <a:gd name="connsiteX1" fmla="*/ 146157 w 292314"/>
                      <a:gd name="connsiteY1" fmla="*/ 0 h 389629"/>
                      <a:gd name="connsiteX2" fmla="*/ 292314 w 292314"/>
                      <a:gd name="connsiteY2" fmla="*/ 194815 h 389629"/>
                      <a:gd name="connsiteX3" fmla="*/ 146157 w 292314"/>
                      <a:gd name="connsiteY3" fmla="*/ 389630 h 389629"/>
                      <a:gd name="connsiteX4" fmla="*/ 0 w 292314"/>
                      <a:gd name="connsiteY4" fmla="*/ 194815 h 38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14" h="389629">
                        <a:moveTo>
                          <a:pt x="0" y="194815"/>
                        </a:moveTo>
                        <a:cubicBezTo>
                          <a:pt x="0" y="87217"/>
                          <a:pt x="65367" y="0"/>
                          <a:pt x="146157" y="0"/>
                        </a:cubicBezTo>
                        <a:cubicBezTo>
                          <a:pt x="226947" y="0"/>
                          <a:pt x="292314" y="87217"/>
                          <a:pt x="292314" y="194815"/>
                        </a:cubicBezTo>
                        <a:cubicBezTo>
                          <a:pt x="292314" y="302413"/>
                          <a:pt x="226947" y="389630"/>
                          <a:pt x="146157" y="389630"/>
                        </a:cubicBezTo>
                        <a:cubicBezTo>
                          <a:pt x="65367" y="389630"/>
                          <a:pt x="0" y="302413"/>
                          <a:pt x="0" y="194815"/>
                        </a:cubicBezTo>
                        <a:close/>
                      </a:path>
                    </a:pathLst>
                  </a:custGeom>
                  <a:solidFill>
                    <a:srgbClr val="E1AC00"/>
                  </a:solidFill>
                  <a:ln w="18361" cap="flat">
                    <a:noFill/>
                    <a:prstDash val="solid"/>
                    <a:miter/>
                  </a:ln>
                </p:spPr>
                <p:txBody>
                  <a:bodyPr rtlCol="0" anchor="ctr"/>
                  <a:lstStyle/>
                  <a:p>
                    <a:endParaRPr lang="en-US" sz="1800"/>
                  </a:p>
                </p:txBody>
              </p:sp>
            </p:grpSp>
            <p:grpSp>
              <p:nvGrpSpPr>
                <p:cNvPr id="170" name="Graphic 1049">
                  <a:extLst>
                    <a:ext uri="{FF2B5EF4-FFF2-40B4-BE49-F238E27FC236}">
                      <a16:creationId xmlns:a16="http://schemas.microsoft.com/office/drawing/2014/main" id="{C25AC12D-259E-0F57-4C14-932DCB8F773C}"/>
                    </a:ext>
                  </a:extLst>
                </p:cNvPr>
                <p:cNvGrpSpPr/>
                <p:nvPr/>
              </p:nvGrpSpPr>
              <p:grpSpPr>
                <a:xfrm>
                  <a:off x="1618745" y="5730605"/>
                  <a:ext cx="63163" cy="84462"/>
                  <a:chOff x="1618745" y="5730605"/>
                  <a:chExt cx="63163" cy="84462"/>
                </a:xfrm>
                <a:solidFill>
                  <a:srgbClr val="FFFFFF"/>
                </a:solidFill>
              </p:grpSpPr>
              <p:sp>
                <p:nvSpPr>
                  <p:cNvPr id="173" name="Freeform: Shape 172">
                    <a:extLst>
                      <a:ext uri="{FF2B5EF4-FFF2-40B4-BE49-F238E27FC236}">
                        <a16:creationId xmlns:a16="http://schemas.microsoft.com/office/drawing/2014/main" id="{E0173F4C-8831-B330-7881-7718744620DC}"/>
                      </a:ext>
                    </a:extLst>
                  </p:cNvPr>
                  <p:cNvSpPr/>
                  <p:nvPr/>
                </p:nvSpPr>
                <p:spPr>
                  <a:xfrm>
                    <a:off x="1618745" y="5766226"/>
                    <a:ext cx="63163" cy="13220"/>
                  </a:xfrm>
                  <a:custGeom>
                    <a:avLst/>
                    <a:gdLst>
                      <a:gd name="connsiteX0" fmla="*/ 63163 w 63163"/>
                      <a:gd name="connsiteY0" fmla="*/ 6610 h 13220"/>
                      <a:gd name="connsiteX1" fmla="*/ 31582 w 63163"/>
                      <a:gd name="connsiteY1" fmla="*/ 13220 h 13220"/>
                      <a:gd name="connsiteX2" fmla="*/ 0 w 63163"/>
                      <a:gd name="connsiteY2" fmla="*/ 6610 h 13220"/>
                      <a:gd name="connsiteX3" fmla="*/ 31582 w 63163"/>
                      <a:gd name="connsiteY3" fmla="*/ 0 h 13220"/>
                      <a:gd name="connsiteX4" fmla="*/ 63163 w 63163"/>
                      <a:gd name="connsiteY4" fmla="*/ 6610 h 1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63" h="13220">
                        <a:moveTo>
                          <a:pt x="63163" y="6610"/>
                        </a:moveTo>
                        <a:cubicBezTo>
                          <a:pt x="63163" y="6610"/>
                          <a:pt x="49025" y="13220"/>
                          <a:pt x="31582" y="13220"/>
                        </a:cubicBezTo>
                        <a:cubicBezTo>
                          <a:pt x="14138" y="13220"/>
                          <a:pt x="0" y="6610"/>
                          <a:pt x="0" y="6610"/>
                        </a:cubicBezTo>
                        <a:cubicBezTo>
                          <a:pt x="0" y="6610"/>
                          <a:pt x="14138" y="0"/>
                          <a:pt x="31582" y="0"/>
                        </a:cubicBezTo>
                        <a:cubicBezTo>
                          <a:pt x="49025" y="0"/>
                          <a:pt x="63163" y="6610"/>
                          <a:pt x="63163" y="6610"/>
                        </a:cubicBezTo>
                        <a:close/>
                      </a:path>
                    </a:pathLst>
                  </a:custGeom>
                  <a:solidFill>
                    <a:srgbClr val="FFFFFF"/>
                  </a:solidFill>
                  <a:ln w="18361" cap="flat">
                    <a:noFill/>
                    <a:prstDash val="solid"/>
                    <a:miter/>
                  </a:ln>
                </p:spPr>
                <p:txBody>
                  <a:bodyPr rtlCol="0" anchor="ctr"/>
                  <a:lstStyle/>
                  <a:p>
                    <a:endParaRPr lang="en-US" sz="1800"/>
                  </a:p>
                </p:txBody>
              </p:sp>
              <p:sp>
                <p:nvSpPr>
                  <p:cNvPr id="174" name="Freeform: Shape 173">
                    <a:extLst>
                      <a:ext uri="{FF2B5EF4-FFF2-40B4-BE49-F238E27FC236}">
                        <a16:creationId xmlns:a16="http://schemas.microsoft.com/office/drawing/2014/main" id="{E65D6828-F729-BA8A-4B48-55AB5C6BF102}"/>
                      </a:ext>
                    </a:extLst>
                  </p:cNvPr>
                  <p:cNvSpPr/>
                  <p:nvPr/>
                </p:nvSpPr>
                <p:spPr>
                  <a:xfrm>
                    <a:off x="1645369" y="5730605"/>
                    <a:ext cx="9915" cy="84462"/>
                  </a:xfrm>
                  <a:custGeom>
                    <a:avLst/>
                    <a:gdLst>
                      <a:gd name="connsiteX0" fmla="*/ 4958 w 9915"/>
                      <a:gd name="connsiteY0" fmla="*/ 0 h 84462"/>
                      <a:gd name="connsiteX1" fmla="*/ 9915 w 9915"/>
                      <a:gd name="connsiteY1" fmla="*/ 42231 h 84462"/>
                      <a:gd name="connsiteX2" fmla="*/ 4958 w 9915"/>
                      <a:gd name="connsiteY2" fmla="*/ 84463 h 84462"/>
                      <a:gd name="connsiteX3" fmla="*/ 0 w 9915"/>
                      <a:gd name="connsiteY3" fmla="*/ 42231 h 84462"/>
                      <a:gd name="connsiteX4" fmla="*/ 4958 w 9915"/>
                      <a:gd name="connsiteY4" fmla="*/ 0 h 84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5" h="84462">
                        <a:moveTo>
                          <a:pt x="4958" y="0"/>
                        </a:moveTo>
                        <a:cubicBezTo>
                          <a:pt x="4958" y="0"/>
                          <a:pt x="9915" y="18912"/>
                          <a:pt x="9915" y="42231"/>
                        </a:cubicBezTo>
                        <a:cubicBezTo>
                          <a:pt x="9915" y="65550"/>
                          <a:pt x="4958" y="84463"/>
                          <a:pt x="4958" y="84463"/>
                        </a:cubicBezTo>
                        <a:cubicBezTo>
                          <a:pt x="4958" y="84463"/>
                          <a:pt x="0" y="65550"/>
                          <a:pt x="0" y="42231"/>
                        </a:cubicBezTo>
                        <a:cubicBezTo>
                          <a:pt x="0" y="18912"/>
                          <a:pt x="4958" y="0"/>
                          <a:pt x="4958" y="0"/>
                        </a:cubicBezTo>
                        <a:close/>
                      </a:path>
                    </a:pathLst>
                  </a:custGeom>
                  <a:solidFill>
                    <a:srgbClr val="FFFFFF"/>
                  </a:solidFill>
                  <a:ln w="18361" cap="flat">
                    <a:noFill/>
                    <a:prstDash val="solid"/>
                    <a:miter/>
                  </a:ln>
                </p:spPr>
                <p:txBody>
                  <a:bodyPr rtlCol="0" anchor="ctr"/>
                  <a:lstStyle/>
                  <a:p>
                    <a:endParaRPr lang="en-US" sz="1800"/>
                  </a:p>
                </p:txBody>
              </p:sp>
            </p:grpSp>
            <p:sp>
              <p:nvSpPr>
                <p:cNvPr id="171" name="Freeform: Shape 170">
                  <a:extLst>
                    <a:ext uri="{FF2B5EF4-FFF2-40B4-BE49-F238E27FC236}">
                      <a16:creationId xmlns:a16="http://schemas.microsoft.com/office/drawing/2014/main" id="{C77D37EA-540F-A01A-E3B1-AF98FA2A6049}"/>
                    </a:ext>
                  </a:extLst>
                </p:cNvPr>
                <p:cNvSpPr/>
                <p:nvPr/>
              </p:nvSpPr>
              <p:spPr>
                <a:xfrm>
                  <a:off x="1688885" y="5867030"/>
                  <a:ext cx="171312" cy="282031"/>
                </a:xfrm>
                <a:custGeom>
                  <a:avLst/>
                  <a:gdLst>
                    <a:gd name="connsiteX0" fmla="*/ 106680 w 171312"/>
                    <a:gd name="connsiteY0" fmla="*/ 37274 h 282031"/>
                    <a:gd name="connsiteX1" fmla="*/ 157358 w 171312"/>
                    <a:gd name="connsiteY1" fmla="*/ 37274 h 282031"/>
                    <a:gd name="connsiteX2" fmla="*/ 171312 w 171312"/>
                    <a:gd name="connsiteY2" fmla="*/ 8263 h 282031"/>
                    <a:gd name="connsiteX3" fmla="*/ 171312 w 171312"/>
                    <a:gd name="connsiteY3" fmla="*/ 0 h 282031"/>
                    <a:gd name="connsiteX4" fmla="*/ 10833 w 171312"/>
                    <a:gd name="connsiteY4" fmla="*/ 29011 h 282031"/>
                    <a:gd name="connsiteX5" fmla="*/ 10833 w 171312"/>
                    <a:gd name="connsiteY5" fmla="*/ 37274 h 282031"/>
                    <a:gd name="connsiteX6" fmla="*/ 65183 w 171312"/>
                    <a:gd name="connsiteY6" fmla="*/ 37274 h 282031"/>
                    <a:gd name="connsiteX7" fmla="*/ 92174 w 171312"/>
                    <a:gd name="connsiteY7" fmla="*/ 66285 h 282031"/>
                    <a:gd name="connsiteX8" fmla="*/ 24788 w 171312"/>
                    <a:gd name="connsiteY8" fmla="*/ 66285 h 282031"/>
                    <a:gd name="connsiteX9" fmla="*/ 10833 w 171312"/>
                    <a:gd name="connsiteY9" fmla="*/ 86850 h 282031"/>
                    <a:gd name="connsiteX10" fmla="*/ 10833 w 171312"/>
                    <a:gd name="connsiteY10" fmla="*/ 95112 h 282031"/>
                    <a:gd name="connsiteX11" fmla="*/ 97316 w 171312"/>
                    <a:gd name="connsiteY11" fmla="*/ 95112 h 282031"/>
                    <a:gd name="connsiteX12" fmla="*/ 0 w 171312"/>
                    <a:gd name="connsiteY12" fmla="*/ 147993 h 282031"/>
                    <a:gd name="connsiteX13" fmla="*/ 0 w 171312"/>
                    <a:gd name="connsiteY13" fmla="*/ 156256 h 282031"/>
                    <a:gd name="connsiteX14" fmla="*/ 101539 w 171312"/>
                    <a:gd name="connsiteY14" fmla="*/ 282032 h 282031"/>
                    <a:gd name="connsiteX15" fmla="*/ 142118 w 171312"/>
                    <a:gd name="connsiteY15" fmla="*/ 282032 h 282031"/>
                    <a:gd name="connsiteX16" fmla="*/ 142118 w 171312"/>
                    <a:gd name="connsiteY16" fmla="*/ 273769 h 282031"/>
                    <a:gd name="connsiteX17" fmla="*/ 53615 w 171312"/>
                    <a:gd name="connsiteY17" fmla="*/ 172414 h 282031"/>
                    <a:gd name="connsiteX18" fmla="*/ 130366 w 171312"/>
                    <a:gd name="connsiteY18" fmla="*/ 94929 h 282031"/>
                    <a:gd name="connsiteX19" fmla="*/ 157358 w 171312"/>
                    <a:gd name="connsiteY19" fmla="*/ 94929 h 282031"/>
                    <a:gd name="connsiteX20" fmla="*/ 171312 w 171312"/>
                    <a:gd name="connsiteY20" fmla="*/ 65918 h 282031"/>
                    <a:gd name="connsiteX21" fmla="*/ 171312 w 171312"/>
                    <a:gd name="connsiteY21" fmla="*/ 57655 h 282031"/>
                    <a:gd name="connsiteX22" fmla="*/ 126143 w 171312"/>
                    <a:gd name="connsiteY22" fmla="*/ 65918 h 282031"/>
                    <a:gd name="connsiteX23" fmla="*/ 106680 w 171312"/>
                    <a:gd name="connsiteY23" fmla="*/ 36907 h 28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1312" h="282031">
                      <a:moveTo>
                        <a:pt x="106680" y="37274"/>
                      </a:moveTo>
                      <a:lnTo>
                        <a:pt x="157358" y="37274"/>
                      </a:lnTo>
                      <a:lnTo>
                        <a:pt x="171312" y="8263"/>
                      </a:lnTo>
                      <a:lnTo>
                        <a:pt x="171312" y="0"/>
                      </a:lnTo>
                      <a:lnTo>
                        <a:pt x="10833" y="29011"/>
                      </a:lnTo>
                      <a:lnTo>
                        <a:pt x="10833" y="37274"/>
                      </a:lnTo>
                      <a:lnTo>
                        <a:pt x="65183" y="37274"/>
                      </a:lnTo>
                      <a:cubicBezTo>
                        <a:pt x="77302" y="45169"/>
                        <a:pt x="86666" y="55084"/>
                        <a:pt x="92174" y="66285"/>
                      </a:cubicBezTo>
                      <a:lnTo>
                        <a:pt x="24788" y="66285"/>
                      </a:lnTo>
                      <a:lnTo>
                        <a:pt x="10833" y="86850"/>
                      </a:lnTo>
                      <a:lnTo>
                        <a:pt x="10833" y="95112"/>
                      </a:lnTo>
                      <a:lnTo>
                        <a:pt x="97316" y="95112"/>
                      </a:lnTo>
                      <a:cubicBezTo>
                        <a:pt x="93093" y="127245"/>
                        <a:pt x="52146" y="143036"/>
                        <a:pt x="0" y="147993"/>
                      </a:cubicBezTo>
                      <a:lnTo>
                        <a:pt x="0" y="156256"/>
                      </a:lnTo>
                      <a:lnTo>
                        <a:pt x="101539" y="282032"/>
                      </a:lnTo>
                      <a:lnTo>
                        <a:pt x="142118" y="282032"/>
                      </a:lnTo>
                      <a:lnTo>
                        <a:pt x="142118" y="273769"/>
                      </a:lnTo>
                      <a:lnTo>
                        <a:pt x="53615" y="172414"/>
                      </a:lnTo>
                      <a:cubicBezTo>
                        <a:pt x="96765" y="158643"/>
                        <a:pt x="127245" y="129448"/>
                        <a:pt x="130366" y="94929"/>
                      </a:cubicBezTo>
                      <a:lnTo>
                        <a:pt x="157358" y="94929"/>
                      </a:lnTo>
                      <a:lnTo>
                        <a:pt x="171312" y="65918"/>
                      </a:lnTo>
                      <a:lnTo>
                        <a:pt x="171312" y="57655"/>
                      </a:lnTo>
                      <a:lnTo>
                        <a:pt x="126143" y="65918"/>
                      </a:lnTo>
                      <a:cubicBezTo>
                        <a:pt x="122104" y="55451"/>
                        <a:pt x="115493" y="45537"/>
                        <a:pt x="106680" y="36907"/>
                      </a:cubicBezTo>
                      <a:close/>
                    </a:path>
                  </a:pathLst>
                </a:custGeom>
                <a:solidFill>
                  <a:srgbClr val="AE8500"/>
                </a:solidFill>
                <a:ln w="18361" cap="flat">
                  <a:noFill/>
                  <a:prstDash val="solid"/>
                  <a:miter/>
                </a:ln>
              </p:spPr>
              <p:txBody>
                <a:bodyPr rtlCol="0" anchor="ctr"/>
                <a:lstStyle/>
                <a:p>
                  <a:endParaRPr lang="en-US" sz="1800"/>
                </a:p>
              </p:txBody>
            </p:sp>
            <p:sp>
              <p:nvSpPr>
                <p:cNvPr id="172" name="Freeform: Shape 171">
                  <a:extLst>
                    <a:ext uri="{FF2B5EF4-FFF2-40B4-BE49-F238E27FC236}">
                      <a16:creationId xmlns:a16="http://schemas.microsoft.com/office/drawing/2014/main" id="{AB9B614F-6F02-E664-94B5-60E6FDE331A8}"/>
                    </a:ext>
                  </a:extLst>
                </p:cNvPr>
                <p:cNvSpPr/>
                <p:nvPr/>
              </p:nvSpPr>
              <p:spPr>
                <a:xfrm>
                  <a:off x="1688702" y="5867030"/>
                  <a:ext cx="171495" cy="273952"/>
                </a:xfrm>
                <a:custGeom>
                  <a:avLst/>
                  <a:gdLst>
                    <a:gd name="connsiteX0" fmla="*/ 106864 w 171495"/>
                    <a:gd name="connsiteY0" fmla="*/ 29011 h 273952"/>
                    <a:gd name="connsiteX1" fmla="*/ 157541 w 171495"/>
                    <a:gd name="connsiteY1" fmla="*/ 29011 h 273952"/>
                    <a:gd name="connsiteX2" fmla="*/ 171496 w 171495"/>
                    <a:gd name="connsiteY2" fmla="*/ 0 h 273952"/>
                    <a:gd name="connsiteX3" fmla="*/ 24972 w 171495"/>
                    <a:gd name="connsiteY3" fmla="*/ 0 h 273952"/>
                    <a:gd name="connsiteX4" fmla="*/ 11017 w 171495"/>
                    <a:gd name="connsiteY4" fmla="*/ 29011 h 273952"/>
                    <a:gd name="connsiteX5" fmla="*/ 65367 w 171495"/>
                    <a:gd name="connsiteY5" fmla="*/ 29011 h 273952"/>
                    <a:gd name="connsiteX6" fmla="*/ 92358 w 171495"/>
                    <a:gd name="connsiteY6" fmla="*/ 58022 h 273952"/>
                    <a:gd name="connsiteX7" fmla="*/ 24972 w 171495"/>
                    <a:gd name="connsiteY7" fmla="*/ 58022 h 273952"/>
                    <a:gd name="connsiteX8" fmla="*/ 11017 w 171495"/>
                    <a:gd name="connsiteY8" fmla="*/ 87033 h 273952"/>
                    <a:gd name="connsiteX9" fmla="*/ 97499 w 171495"/>
                    <a:gd name="connsiteY9" fmla="*/ 87033 h 273952"/>
                    <a:gd name="connsiteX10" fmla="*/ 551 w 171495"/>
                    <a:gd name="connsiteY10" fmla="*/ 148177 h 273952"/>
                    <a:gd name="connsiteX11" fmla="*/ 551 w 171495"/>
                    <a:gd name="connsiteY11" fmla="*/ 148177 h 273952"/>
                    <a:gd name="connsiteX12" fmla="*/ 0 w 171495"/>
                    <a:gd name="connsiteY12" fmla="*/ 148177 h 273952"/>
                    <a:gd name="connsiteX13" fmla="*/ 101539 w 171495"/>
                    <a:gd name="connsiteY13" fmla="*/ 273953 h 273952"/>
                    <a:gd name="connsiteX14" fmla="*/ 142118 w 171495"/>
                    <a:gd name="connsiteY14" fmla="*/ 273953 h 273952"/>
                    <a:gd name="connsiteX15" fmla="*/ 53615 w 171495"/>
                    <a:gd name="connsiteY15" fmla="*/ 164335 h 273952"/>
                    <a:gd name="connsiteX16" fmla="*/ 130366 w 171495"/>
                    <a:gd name="connsiteY16" fmla="*/ 86850 h 273952"/>
                    <a:gd name="connsiteX17" fmla="*/ 157358 w 171495"/>
                    <a:gd name="connsiteY17" fmla="*/ 86850 h 273952"/>
                    <a:gd name="connsiteX18" fmla="*/ 171312 w 171495"/>
                    <a:gd name="connsiteY18" fmla="*/ 57838 h 273952"/>
                    <a:gd name="connsiteX19" fmla="*/ 126143 w 171495"/>
                    <a:gd name="connsiteY19" fmla="*/ 57838 h 273952"/>
                    <a:gd name="connsiteX20" fmla="*/ 106680 w 171495"/>
                    <a:gd name="connsiteY20" fmla="*/ 28828 h 27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1495" h="273952">
                      <a:moveTo>
                        <a:pt x="106864" y="29011"/>
                      </a:moveTo>
                      <a:lnTo>
                        <a:pt x="157541" y="29011"/>
                      </a:lnTo>
                      <a:lnTo>
                        <a:pt x="171496" y="0"/>
                      </a:lnTo>
                      <a:lnTo>
                        <a:pt x="24972" y="0"/>
                      </a:lnTo>
                      <a:lnTo>
                        <a:pt x="11017" y="29011"/>
                      </a:lnTo>
                      <a:lnTo>
                        <a:pt x="65367" y="29011"/>
                      </a:lnTo>
                      <a:cubicBezTo>
                        <a:pt x="77485" y="36907"/>
                        <a:pt x="86850" y="46821"/>
                        <a:pt x="92358" y="58022"/>
                      </a:cubicBezTo>
                      <a:lnTo>
                        <a:pt x="24972" y="58022"/>
                      </a:lnTo>
                      <a:lnTo>
                        <a:pt x="11017" y="87033"/>
                      </a:lnTo>
                      <a:lnTo>
                        <a:pt x="97499" y="87033"/>
                      </a:lnTo>
                      <a:cubicBezTo>
                        <a:pt x="93276" y="118982"/>
                        <a:pt x="52697" y="143036"/>
                        <a:pt x="551" y="148177"/>
                      </a:cubicBezTo>
                      <a:cubicBezTo>
                        <a:pt x="551" y="148177"/>
                        <a:pt x="551" y="148177"/>
                        <a:pt x="551" y="148177"/>
                      </a:cubicBezTo>
                      <a:lnTo>
                        <a:pt x="0" y="148177"/>
                      </a:lnTo>
                      <a:lnTo>
                        <a:pt x="101539" y="273953"/>
                      </a:lnTo>
                      <a:lnTo>
                        <a:pt x="142118" y="273953"/>
                      </a:lnTo>
                      <a:lnTo>
                        <a:pt x="53615" y="164335"/>
                      </a:lnTo>
                      <a:cubicBezTo>
                        <a:pt x="96765" y="150564"/>
                        <a:pt x="127245" y="121369"/>
                        <a:pt x="130366" y="86850"/>
                      </a:cubicBezTo>
                      <a:lnTo>
                        <a:pt x="157358" y="86850"/>
                      </a:lnTo>
                      <a:lnTo>
                        <a:pt x="171312" y="57838"/>
                      </a:lnTo>
                      <a:lnTo>
                        <a:pt x="126143" y="57838"/>
                      </a:lnTo>
                      <a:cubicBezTo>
                        <a:pt x="122104" y="47372"/>
                        <a:pt x="115494" y="37641"/>
                        <a:pt x="106680" y="28828"/>
                      </a:cubicBezTo>
                      <a:close/>
                    </a:path>
                  </a:pathLst>
                </a:custGeom>
                <a:solidFill>
                  <a:srgbClr val="FFD345"/>
                </a:solidFill>
                <a:ln w="18361" cap="flat">
                  <a:noFill/>
                  <a:prstDash val="solid"/>
                  <a:miter/>
                </a:ln>
              </p:spPr>
              <p:txBody>
                <a:bodyPr rtlCol="0" anchor="ctr"/>
                <a:lstStyle/>
                <a:p>
                  <a:endParaRPr lang="en-US" sz="1800"/>
                </a:p>
              </p:txBody>
            </p:sp>
          </p:grpSp>
        </p:grpSp>
        <p:sp>
          <p:nvSpPr>
            <p:cNvPr id="50" name="Freeform: Shape 49">
              <a:extLst>
                <a:ext uri="{FF2B5EF4-FFF2-40B4-BE49-F238E27FC236}">
                  <a16:creationId xmlns:a16="http://schemas.microsoft.com/office/drawing/2014/main" id="{BBCA33AC-4CDE-7B7C-8409-88C18768954C}"/>
                </a:ext>
              </a:extLst>
            </p:cNvPr>
            <p:cNvSpPr/>
            <p:nvPr/>
          </p:nvSpPr>
          <p:spPr>
            <a:xfrm>
              <a:off x="0" y="0"/>
              <a:ext cx="1083169" cy="578493"/>
            </a:xfrm>
            <a:custGeom>
              <a:avLst/>
              <a:gdLst>
                <a:gd name="connsiteX0" fmla="*/ 0 w 1436048"/>
                <a:gd name="connsiteY0" fmla="*/ 0 h 766957"/>
                <a:gd name="connsiteX1" fmla="*/ 1436049 w 1436048"/>
                <a:gd name="connsiteY1" fmla="*/ 0 h 766957"/>
                <a:gd name="connsiteX2" fmla="*/ 1436049 w 1436048"/>
                <a:gd name="connsiteY2" fmla="*/ 766957 h 766957"/>
                <a:gd name="connsiteX3" fmla="*/ 0 w 1436048"/>
                <a:gd name="connsiteY3" fmla="*/ 766957 h 766957"/>
              </a:gdLst>
              <a:ahLst/>
              <a:cxnLst>
                <a:cxn ang="0">
                  <a:pos x="connsiteX0" y="connsiteY0"/>
                </a:cxn>
                <a:cxn ang="0">
                  <a:pos x="connsiteX1" y="connsiteY1"/>
                </a:cxn>
                <a:cxn ang="0">
                  <a:pos x="connsiteX2" y="connsiteY2"/>
                </a:cxn>
                <a:cxn ang="0">
                  <a:pos x="connsiteX3" y="connsiteY3"/>
                </a:cxn>
              </a:cxnLst>
              <a:rect l="l" t="t" r="r" b="b"/>
              <a:pathLst>
                <a:path w="1436048" h="766957">
                  <a:moveTo>
                    <a:pt x="0" y="0"/>
                  </a:moveTo>
                  <a:lnTo>
                    <a:pt x="1436049" y="0"/>
                  </a:lnTo>
                  <a:lnTo>
                    <a:pt x="1436049" y="766957"/>
                  </a:lnTo>
                  <a:lnTo>
                    <a:pt x="0" y="766957"/>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51" name="Graphic 1049">
              <a:extLst>
                <a:ext uri="{FF2B5EF4-FFF2-40B4-BE49-F238E27FC236}">
                  <a16:creationId xmlns:a16="http://schemas.microsoft.com/office/drawing/2014/main" id="{3424ADC6-77BB-6EE9-7523-567D0DCAADB6}"/>
                </a:ext>
              </a:extLst>
            </p:cNvPr>
            <p:cNvGrpSpPr/>
            <p:nvPr/>
          </p:nvGrpSpPr>
          <p:grpSpPr>
            <a:xfrm>
              <a:off x="0" y="0"/>
              <a:ext cx="1130119" cy="1250609"/>
              <a:chOff x="0" y="0"/>
              <a:chExt cx="1498293" cy="1658037"/>
            </a:xfrm>
          </p:grpSpPr>
          <p:sp>
            <p:nvSpPr>
              <p:cNvPr id="155" name="Freeform: Shape 154">
                <a:extLst>
                  <a:ext uri="{FF2B5EF4-FFF2-40B4-BE49-F238E27FC236}">
                    <a16:creationId xmlns:a16="http://schemas.microsoft.com/office/drawing/2014/main" id="{12EB1343-201F-AB2F-DBAF-BA72262E7062}"/>
                  </a:ext>
                </a:extLst>
              </p:cNvPr>
              <p:cNvSpPr/>
              <p:nvPr/>
            </p:nvSpPr>
            <p:spPr>
              <a:xfrm>
                <a:off x="0" y="0"/>
                <a:ext cx="1498293" cy="1658037"/>
              </a:xfrm>
              <a:custGeom>
                <a:avLst/>
                <a:gdLst>
                  <a:gd name="connsiteX0" fmla="*/ 922663 w 1498293"/>
                  <a:gd name="connsiteY0" fmla="*/ 0 h 1658037"/>
                  <a:gd name="connsiteX1" fmla="*/ 369983 w 1498293"/>
                  <a:gd name="connsiteY1" fmla="*/ 0 h 1658037"/>
                  <a:gd name="connsiteX2" fmla="*/ 0 w 1498293"/>
                  <a:gd name="connsiteY2" fmla="*/ 251184 h 1658037"/>
                  <a:gd name="connsiteX3" fmla="*/ 0 w 1498293"/>
                  <a:gd name="connsiteY3" fmla="*/ 1360766 h 1658037"/>
                  <a:gd name="connsiteX4" fmla="*/ 646323 w 1498293"/>
                  <a:gd name="connsiteY4" fmla="*/ 1658038 h 1658037"/>
                  <a:gd name="connsiteX5" fmla="*/ 1498294 w 1498293"/>
                  <a:gd name="connsiteY5" fmla="*/ 806067 h 1658037"/>
                  <a:gd name="connsiteX6" fmla="*/ 922663 w 1498293"/>
                  <a:gd name="connsiteY6" fmla="*/ 184 h 1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8293" h="1658037">
                    <a:moveTo>
                      <a:pt x="922663" y="0"/>
                    </a:moveTo>
                    <a:lnTo>
                      <a:pt x="369983" y="0"/>
                    </a:lnTo>
                    <a:cubicBezTo>
                      <a:pt x="225111" y="49760"/>
                      <a:pt x="97867" y="137344"/>
                      <a:pt x="0" y="251184"/>
                    </a:cubicBezTo>
                    <a:lnTo>
                      <a:pt x="0" y="1360766"/>
                    </a:lnTo>
                    <a:cubicBezTo>
                      <a:pt x="156256" y="1542728"/>
                      <a:pt x="387794" y="1658038"/>
                      <a:pt x="646323" y="1658038"/>
                    </a:cubicBezTo>
                    <a:cubicBezTo>
                      <a:pt x="1116927" y="1658038"/>
                      <a:pt x="1498294" y="1276487"/>
                      <a:pt x="1498294" y="806067"/>
                    </a:cubicBezTo>
                    <a:cubicBezTo>
                      <a:pt x="1498294" y="432228"/>
                      <a:pt x="1257575" y="114943"/>
                      <a:pt x="922663" y="184"/>
                    </a:cubicBezTo>
                    <a:close/>
                  </a:path>
                </a:pathLst>
              </a:custGeom>
              <a:solidFill>
                <a:srgbClr val="FFD345"/>
              </a:solidFill>
              <a:ln w="18361" cap="flat">
                <a:noFill/>
                <a:prstDash val="solid"/>
                <a:miter/>
              </a:ln>
            </p:spPr>
            <p:txBody>
              <a:bodyPr rtlCol="0" anchor="ctr"/>
              <a:lstStyle/>
              <a:p>
                <a:endParaRPr lang="en-US" sz="1800"/>
              </a:p>
            </p:txBody>
          </p:sp>
          <p:grpSp>
            <p:nvGrpSpPr>
              <p:cNvPr id="156" name="Graphic 1049">
                <a:extLst>
                  <a:ext uri="{FF2B5EF4-FFF2-40B4-BE49-F238E27FC236}">
                    <a16:creationId xmlns:a16="http://schemas.microsoft.com/office/drawing/2014/main" id="{25272DAD-AC0A-04A0-02BC-3F5BBF35A8FD}"/>
                  </a:ext>
                </a:extLst>
              </p:cNvPr>
              <p:cNvGrpSpPr/>
              <p:nvPr/>
            </p:nvGrpSpPr>
            <p:grpSpPr>
              <a:xfrm>
                <a:off x="41313" y="201792"/>
                <a:ext cx="1210019" cy="1207815"/>
                <a:chOff x="41313" y="201792"/>
                <a:chExt cx="1210019" cy="1207815"/>
              </a:xfrm>
            </p:grpSpPr>
            <p:sp>
              <p:nvSpPr>
                <p:cNvPr id="162" name="Freeform: Shape 161">
                  <a:extLst>
                    <a:ext uri="{FF2B5EF4-FFF2-40B4-BE49-F238E27FC236}">
                      <a16:creationId xmlns:a16="http://schemas.microsoft.com/office/drawing/2014/main" id="{53978A65-B310-2363-B009-22D08AFB778B}"/>
                    </a:ext>
                  </a:extLst>
                </p:cNvPr>
                <p:cNvSpPr/>
                <p:nvPr/>
              </p:nvSpPr>
              <p:spPr>
                <a:xfrm>
                  <a:off x="41313" y="202159"/>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280" y="0"/>
                        <a:pt x="603908" y="0"/>
                      </a:cubicBezTo>
                      <a:cubicBezTo>
                        <a:pt x="937535" y="0"/>
                        <a:pt x="1207632" y="270280"/>
                        <a:pt x="1207632" y="603724"/>
                      </a:cubicBezTo>
                      <a:cubicBezTo>
                        <a:pt x="1207632" y="937168"/>
                        <a:pt x="937352" y="1207448"/>
                        <a:pt x="603908" y="1207448"/>
                      </a:cubicBezTo>
                      <a:cubicBezTo>
                        <a:pt x="270464" y="1207448"/>
                        <a:pt x="0" y="937168"/>
                        <a:pt x="0" y="603724"/>
                      </a:cubicBezTo>
                      <a:close/>
                    </a:path>
                  </a:pathLst>
                </a:custGeom>
                <a:solidFill>
                  <a:srgbClr val="E1B21B"/>
                </a:solidFill>
                <a:ln w="18361" cap="flat">
                  <a:noFill/>
                  <a:prstDash val="solid"/>
                  <a:miter/>
                </a:ln>
              </p:spPr>
              <p:txBody>
                <a:bodyPr rtlCol="0" anchor="ctr"/>
                <a:lstStyle/>
                <a:p>
                  <a:endParaRPr lang="en-US" sz="1800"/>
                </a:p>
              </p:txBody>
            </p:sp>
            <p:sp>
              <p:nvSpPr>
                <p:cNvPr id="163" name="Freeform: Shape 162">
                  <a:extLst>
                    <a:ext uri="{FF2B5EF4-FFF2-40B4-BE49-F238E27FC236}">
                      <a16:creationId xmlns:a16="http://schemas.microsoft.com/office/drawing/2014/main" id="{B7D52D75-DAB5-FFF7-ED8C-187B19F62DC7}"/>
                    </a:ext>
                  </a:extLst>
                </p:cNvPr>
                <p:cNvSpPr/>
                <p:nvPr/>
              </p:nvSpPr>
              <p:spPr>
                <a:xfrm>
                  <a:off x="43700" y="201792"/>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464" y="0"/>
                        <a:pt x="603908" y="0"/>
                      </a:cubicBezTo>
                      <a:cubicBezTo>
                        <a:pt x="937352" y="0"/>
                        <a:pt x="1207632" y="270280"/>
                        <a:pt x="1207632" y="603724"/>
                      </a:cubicBezTo>
                      <a:cubicBezTo>
                        <a:pt x="1207632" y="937168"/>
                        <a:pt x="937352" y="1207448"/>
                        <a:pt x="603908" y="1207448"/>
                      </a:cubicBezTo>
                      <a:cubicBezTo>
                        <a:pt x="270464" y="1207448"/>
                        <a:pt x="0" y="937168"/>
                        <a:pt x="0" y="603724"/>
                      </a:cubicBezTo>
                      <a:close/>
                    </a:path>
                  </a:pathLst>
                </a:custGeom>
                <a:solidFill>
                  <a:srgbClr val="E1AC00"/>
                </a:solidFill>
                <a:ln w="18361" cap="flat">
                  <a:noFill/>
                  <a:prstDash val="solid"/>
                  <a:miter/>
                </a:ln>
              </p:spPr>
              <p:txBody>
                <a:bodyPr rtlCol="0" anchor="ctr"/>
                <a:lstStyle/>
                <a:p>
                  <a:endParaRPr lang="en-US" sz="1800"/>
                </a:p>
              </p:txBody>
            </p:sp>
          </p:grpSp>
          <p:grpSp>
            <p:nvGrpSpPr>
              <p:cNvPr id="157" name="Graphic 1049">
                <a:extLst>
                  <a:ext uri="{FF2B5EF4-FFF2-40B4-BE49-F238E27FC236}">
                    <a16:creationId xmlns:a16="http://schemas.microsoft.com/office/drawing/2014/main" id="{F1E7EF5C-D308-7F11-12D9-CBD5C0BAB3C1}"/>
                  </a:ext>
                </a:extLst>
              </p:cNvPr>
              <p:cNvGrpSpPr/>
              <p:nvPr/>
            </p:nvGrpSpPr>
            <p:grpSpPr>
              <a:xfrm>
                <a:off x="3121" y="0"/>
                <a:ext cx="261466" cy="254489"/>
                <a:chOff x="3121" y="0"/>
                <a:chExt cx="261466" cy="254489"/>
              </a:xfrm>
              <a:solidFill>
                <a:srgbClr val="FFFFFF"/>
              </a:solidFill>
            </p:grpSpPr>
            <p:sp>
              <p:nvSpPr>
                <p:cNvPr id="160" name="Freeform: Shape 159">
                  <a:extLst>
                    <a:ext uri="{FF2B5EF4-FFF2-40B4-BE49-F238E27FC236}">
                      <a16:creationId xmlns:a16="http://schemas.microsoft.com/office/drawing/2014/main" id="{B9742F8F-C304-2289-953C-D5F80873FD56}"/>
                    </a:ext>
                  </a:extLst>
                </p:cNvPr>
                <p:cNvSpPr/>
                <p:nvPr/>
              </p:nvSpPr>
              <p:spPr>
                <a:xfrm>
                  <a:off x="3121" y="103374"/>
                  <a:ext cx="261466" cy="40762"/>
                </a:xfrm>
                <a:custGeom>
                  <a:avLst/>
                  <a:gdLst>
                    <a:gd name="connsiteX0" fmla="*/ 261467 w 261466"/>
                    <a:gd name="connsiteY0" fmla="*/ 20381 h 40762"/>
                    <a:gd name="connsiteX1" fmla="*/ 130733 w 261466"/>
                    <a:gd name="connsiteY1" fmla="*/ 40762 h 40762"/>
                    <a:gd name="connsiteX2" fmla="*/ 0 w 261466"/>
                    <a:gd name="connsiteY2" fmla="*/ 20381 h 40762"/>
                    <a:gd name="connsiteX3" fmla="*/ 130733 w 261466"/>
                    <a:gd name="connsiteY3" fmla="*/ 0 h 40762"/>
                    <a:gd name="connsiteX4" fmla="*/ 261467 w 261466"/>
                    <a:gd name="connsiteY4" fmla="*/ 20381 h 40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66" h="40762">
                      <a:moveTo>
                        <a:pt x="261467" y="20381"/>
                      </a:moveTo>
                      <a:cubicBezTo>
                        <a:pt x="261467" y="20381"/>
                        <a:pt x="202894" y="40762"/>
                        <a:pt x="130733" y="40762"/>
                      </a:cubicBezTo>
                      <a:cubicBezTo>
                        <a:pt x="58573" y="40762"/>
                        <a:pt x="0" y="20381"/>
                        <a:pt x="0" y="20381"/>
                      </a:cubicBezTo>
                      <a:cubicBezTo>
                        <a:pt x="0" y="20381"/>
                        <a:pt x="58573" y="0"/>
                        <a:pt x="130733" y="0"/>
                      </a:cubicBezTo>
                      <a:cubicBezTo>
                        <a:pt x="202894" y="0"/>
                        <a:pt x="261467" y="20381"/>
                        <a:pt x="261467" y="20381"/>
                      </a:cubicBezTo>
                      <a:close/>
                    </a:path>
                  </a:pathLst>
                </a:custGeom>
                <a:solidFill>
                  <a:srgbClr val="FFFFFF"/>
                </a:solidFill>
                <a:ln w="18361" cap="flat">
                  <a:noFill/>
                  <a:prstDash val="solid"/>
                  <a:miter/>
                </a:ln>
              </p:spPr>
              <p:txBody>
                <a:bodyPr rtlCol="0" anchor="ctr"/>
                <a:lstStyle/>
                <a:p>
                  <a:endParaRPr lang="en-US" sz="1800"/>
                </a:p>
              </p:txBody>
            </p:sp>
            <p:sp>
              <p:nvSpPr>
                <p:cNvPr id="161" name="Freeform: Shape 160">
                  <a:extLst>
                    <a:ext uri="{FF2B5EF4-FFF2-40B4-BE49-F238E27FC236}">
                      <a16:creationId xmlns:a16="http://schemas.microsoft.com/office/drawing/2014/main" id="{907540A7-BAB4-EE47-5A20-1582D06D1E69}"/>
                    </a:ext>
                  </a:extLst>
                </p:cNvPr>
                <p:cNvSpPr/>
                <p:nvPr/>
              </p:nvSpPr>
              <p:spPr>
                <a:xfrm>
                  <a:off x="113473" y="0"/>
                  <a:ext cx="40762" cy="254489"/>
                </a:xfrm>
                <a:custGeom>
                  <a:avLst/>
                  <a:gdLst>
                    <a:gd name="connsiteX0" fmla="*/ 18178 w 40762"/>
                    <a:gd name="connsiteY0" fmla="*/ 0 h 254489"/>
                    <a:gd name="connsiteX1" fmla="*/ 0 w 40762"/>
                    <a:gd name="connsiteY1" fmla="*/ 123756 h 254489"/>
                    <a:gd name="connsiteX2" fmla="*/ 20381 w 40762"/>
                    <a:gd name="connsiteY2" fmla="*/ 254490 h 254489"/>
                    <a:gd name="connsiteX3" fmla="*/ 40762 w 40762"/>
                    <a:gd name="connsiteY3" fmla="*/ 123756 h 254489"/>
                    <a:gd name="connsiteX4" fmla="*/ 22585 w 40762"/>
                    <a:gd name="connsiteY4" fmla="*/ 0 h 254489"/>
                    <a:gd name="connsiteX5" fmla="*/ 18178 w 40762"/>
                    <a:gd name="connsiteY5" fmla="*/ 0 h 2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2" h="254489">
                      <a:moveTo>
                        <a:pt x="18178" y="0"/>
                      </a:moveTo>
                      <a:cubicBezTo>
                        <a:pt x="12853" y="17443"/>
                        <a:pt x="0" y="66285"/>
                        <a:pt x="0" y="123756"/>
                      </a:cubicBezTo>
                      <a:cubicBezTo>
                        <a:pt x="0" y="195917"/>
                        <a:pt x="20381" y="254490"/>
                        <a:pt x="20381" y="254490"/>
                      </a:cubicBezTo>
                      <a:cubicBezTo>
                        <a:pt x="20381" y="254490"/>
                        <a:pt x="40762" y="195917"/>
                        <a:pt x="40762" y="123756"/>
                      </a:cubicBezTo>
                      <a:cubicBezTo>
                        <a:pt x="40762" y="66285"/>
                        <a:pt x="27909" y="17627"/>
                        <a:pt x="22585" y="0"/>
                      </a:cubicBezTo>
                      <a:lnTo>
                        <a:pt x="18178" y="0"/>
                      </a:lnTo>
                      <a:close/>
                    </a:path>
                  </a:pathLst>
                </a:custGeom>
                <a:solidFill>
                  <a:srgbClr val="FFFFFF"/>
                </a:solidFill>
                <a:ln w="18361" cap="flat">
                  <a:noFill/>
                  <a:prstDash val="solid"/>
                  <a:miter/>
                </a:ln>
              </p:spPr>
              <p:txBody>
                <a:bodyPr rtlCol="0" anchor="ctr"/>
                <a:lstStyle/>
                <a:p>
                  <a:endParaRPr lang="en-US" sz="1800"/>
                </a:p>
              </p:txBody>
            </p:sp>
          </p:grpSp>
          <p:sp>
            <p:nvSpPr>
              <p:cNvPr id="158" name="Freeform: Shape 157">
                <a:extLst>
                  <a:ext uri="{FF2B5EF4-FFF2-40B4-BE49-F238E27FC236}">
                    <a16:creationId xmlns:a16="http://schemas.microsoft.com/office/drawing/2014/main" id="{D7175880-1AF5-2564-F61E-820B3390DE94}"/>
                  </a:ext>
                </a:extLst>
              </p:cNvPr>
              <p:cNvSpPr/>
              <p:nvPr/>
            </p:nvSpPr>
            <p:spPr>
              <a:xfrm>
                <a:off x="292681" y="415335"/>
                <a:ext cx="708017" cy="874738"/>
              </a:xfrm>
              <a:custGeom>
                <a:avLst/>
                <a:gdLst>
                  <a:gd name="connsiteX0" fmla="*/ 441042 w 708017"/>
                  <a:gd name="connsiteY0" fmla="*/ 115677 h 874738"/>
                  <a:gd name="connsiteX1" fmla="*/ 650179 w 708017"/>
                  <a:gd name="connsiteY1" fmla="*/ 115677 h 874738"/>
                  <a:gd name="connsiteX2" fmla="*/ 707834 w 708017"/>
                  <a:gd name="connsiteY2" fmla="*/ 25890 h 874738"/>
                  <a:gd name="connsiteX3" fmla="*/ 707834 w 708017"/>
                  <a:gd name="connsiteY3" fmla="*/ 0 h 874738"/>
                  <a:gd name="connsiteX4" fmla="*/ 44618 w 708017"/>
                  <a:gd name="connsiteY4" fmla="*/ 89787 h 874738"/>
                  <a:gd name="connsiteX5" fmla="*/ 44618 w 708017"/>
                  <a:gd name="connsiteY5" fmla="*/ 115677 h 874738"/>
                  <a:gd name="connsiteX6" fmla="*/ 269546 w 708017"/>
                  <a:gd name="connsiteY6" fmla="*/ 115677 h 874738"/>
                  <a:gd name="connsiteX7" fmla="*/ 380816 w 708017"/>
                  <a:gd name="connsiteY7" fmla="*/ 205465 h 874738"/>
                  <a:gd name="connsiteX8" fmla="*/ 102457 w 708017"/>
                  <a:gd name="connsiteY8" fmla="*/ 205465 h 874738"/>
                  <a:gd name="connsiteX9" fmla="*/ 44802 w 708017"/>
                  <a:gd name="connsiteY9" fmla="*/ 269362 h 874738"/>
                  <a:gd name="connsiteX10" fmla="*/ 44802 w 708017"/>
                  <a:gd name="connsiteY10" fmla="*/ 295252 h 874738"/>
                  <a:gd name="connsiteX11" fmla="*/ 402299 w 708017"/>
                  <a:gd name="connsiteY11" fmla="*/ 295252 h 874738"/>
                  <a:gd name="connsiteX12" fmla="*/ 0 w 708017"/>
                  <a:gd name="connsiteY12" fmla="*/ 459036 h 874738"/>
                  <a:gd name="connsiteX13" fmla="*/ 0 w 708017"/>
                  <a:gd name="connsiteY13" fmla="*/ 484926 h 874738"/>
                  <a:gd name="connsiteX14" fmla="*/ 419743 w 708017"/>
                  <a:gd name="connsiteY14" fmla="*/ 874739 h 874738"/>
                  <a:gd name="connsiteX15" fmla="*/ 587566 w 708017"/>
                  <a:gd name="connsiteY15" fmla="*/ 874739 h 874738"/>
                  <a:gd name="connsiteX16" fmla="*/ 587566 w 708017"/>
                  <a:gd name="connsiteY16" fmla="*/ 848849 h 874738"/>
                  <a:gd name="connsiteX17" fmla="*/ 221623 w 708017"/>
                  <a:gd name="connsiteY17" fmla="*/ 534869 h 874738"/>
                  <a:gd name="connsiteX18" fmla="*/ 538541 w 708017"/>
                  <a:gd name="connsiteY18" fmla="*/ 295068 h 874738"/>
                  <a:gd name="connsiteX19" fmla="*/ 650362 w 708017"/>
                  <a:gd name="connsiteY19" fmla="*/ 295068 h 874738"/>
                  <a:gd name="connsiteX20" fmla="*/ 708017 w 708017"/>
                  <a:gd name="connsiteY20" fmla="*/ 205281 h 874738"/>
                  <a:gd name="connsiteX21" fmla="*/ 708017 w 708017"/>
                  <a:gd name="connsiteY21" fmla="*/ 179391 h 874738"/>
                  <a:gd name="connsiteX22" fmla="*/ 521649 w 708017"/>
                  <a:gd name="connsiteY22" fmla="*/ 205281 h 874738"/>
                  <a:gd name="connsiteX23" fmla="*/ 441226 w 708017"/>
                  <a:gd name="connsiteY23" fmla="*/ 115493 h 87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8017" h="874738">
                    <a:moveTo>
                      <a:pt x="441042" y="115677"/>
                    </a:moveTo>
                    <a:lnTo>
                      <a:pt x="650179" y="115677"/>
                    </a:lnTo>
                    <a:lnTo>
                      <a:pt x="707834" y="25890"/>
                    </a:lnTo>
                    <a:lnTo>
                      <a:pt x="707834" y="0"/>
                    </a:lnTo>
                    <a:lnTo>
                      <a:pt x="44618" y="89787"/>
                    </a:lnTo>
                    <a:lnTo>
                      <a:pt x="44618" y="115677"/>
                    </a:lnTo>
                    <a:lnTo>
                      <a:pt x="269546" y="115677"/>
                    </a:lnTo>
                    <a:cubicBezTo>
                      <a:pt x="319489" y="140098"/>
                      <a:pt x="358048" y="170761"/>
                      <a:pt x="380816" y="205465"/>
                    </a:cubicBezTo>
                    <a:lnTo>
                      <a:pt x="102457" y="205465"/>
                    </a:lnTo>
                    <a:lnTo>
                      <a:pt x="44802" y="269362"/>
                    </a:lnTo>
                    <a:lnTo>
                      <a:pt x="44802" y="295252"/>
                    </a:lnTo>
                    <a:lnTo>
                      <a:pt x="402299" y="295252"/>
                    </a:lnTo>
                    <a:cubicBezTo>
                      <a:pt x="384672" y="394404"/>
                      <a:pt x="215931" y="443612"/>
                      <a:pt x="0" y="459036"/>
                    </a:cubicBezTo>
                    <a:lnTo>
                      <a:pt x="0" y="484926"/>
                    </a:lnTo>
                    <a:lnTo>
                      <a:pt x="419743" y="874739"/>
                    </a:lnTo>
                    <a:lnTo>
                      <a:pt x="587566" y="874739"/>
                    </a:lnTo>
                    <a:lnTo>
                      <a:pt x="587566" y="848849"/>
                    </a:lnTo>
                    <a:lnTo>
                      <a:pt x="221623" y="534869"/>
                    </a:lnTo>
                    <a:cubicBezTo>
                      <a:pt x="399912" y="492087"/>
                      <a:pt x="526055" y="401565"/>
                      <a:pt x="538541" y="295068"/>
                    </a:cubicBezTo>
                    <a:lnTo>
                      <a:pt x="650362" y="295068"/>
                    </a:lnTo>
                    <a:lnTo>
                      <a:pt x="708017" y="205281"/>
                    </a:lnTo>
                    <a:lnTo>
                      <a:pt x="708017" y="179391"/>
                    </a:lnTo>
                    <a:lnTo>
                      <a:pt x="521649" y="205281"/>
                    </a:lnTo>
                    <a:cubicBezTo>
                      <a:pt x="504940" y="172781"/>
                      <a:pt x="477581" y="142485"/>
                      <a:pt x="441226" y="115493"/>
                    </a:cubicBezTo>
                    <a:close/>
                  </a:path>
                </a:pathLst>
              </a:custGeom>
              <a:solidFill>
                <a:srgbClr val="AE8500"/>
              </a:solidFill>
              <a:ln w="18361" cap="flat">
                <a:noFill/>
                <a:prstDash val="solid"/>
                <a:miter/>
              </a:ln>
            </p:spPr>
            <p:txBody>
              <a:bodyPr rtlCol="0" anchor="ctr"/>
              <a:lstStyle/>
              <a:p>
                <a:endParaRPr lang="en-US" sz="1800"/>
              </a:p>
            </p:txBody>
          </p:sp>
          <p:sp>
            <p:nvSpPr>
              <p:cNvPr id="159" name="Freeform: Shape 158">
                <a:extLst>
                  <a:ext uri="{FF2B5EF4-FFF2-40B4-BE49-F238E27FC236}">
                    <a16:creationId xmlns:a16="http://schemas.microsoft.com/office/drawing/2014/main" id="{2BFF62AC-C377-B100-5F81-6A32C22DEC55}"/>
                  </a:ext>
                </a:extLst>
              </p:cNvPr>
              <p:cNvSpPr/>
              <p:nvPr/>
            </p:nvSpPr>
            <p:spPr>
              <a:xfrm>
                <a:off x="292681" y="415335"/>
                <a:ext cx="708017" cy="848849"/>
              </a:xfrm>
              <a:custGeom>
                <a:avLst/>
                <a:gdLst>
                  <a:gd name="connsiteX0" fmla="*/ 441042 w 708017"/>
                  <a:gd name="connsiteY0" fmla="*/ 89787 h 848849"/>
                  <a:gd name="connsiteX1" fmla="*/ 650179 w 708017"/>
                  <a:gd name="connsiteY1" fmla="*/ 89787 h 848849"/>
                  <a:gd name="connsiteX2" fmla="*/ 707834 w 708017"/>
                  <a:gd name="connsiteY2" fmla="*/ 0 h 848849"/>
                  <a:gd name="connsiteX3" fmla="*/ 102273 w 708017"/>
                  <a:gd name="connsiteY3" fmla="*/ 0 h 848849"/>
                  <a:gd name="connsiteX4" fmla="*/ 44618 w 708017"/>
                  <a:gd name="connsiteY4" fmla="*/ 89787 h 848849"/>
                  <a:gd name="connsiteX5" fmla="*/ 269546 w 708017"/>
                  <a:gd name="connsiteY5" fmla="*/ 89787 h 848849"/>
                  <a:gd name="connsiteX6" fmla="*/ 380816 w 708017"/>
                  <a:gd name="connsiteY6" fmla="*/ 179575 h 848849"/>
                  <a:gd name="connsiteX7" fmla="*/ 102457 w 708017"/>
                  <a:gd name="connsiteY7" fmla="*/ 179575 h 848849"/>
                  <a:gd name="connsiteX8" fmla="*/ 44802 w 708017"/>
                  <a:gd name="connsiteY8" fmla="*/ 269362 h 848849"/>
                  <a:gd name="connsiteX9" fmla="*/ 402299 w 708017"/>
                  <a:gd name="connsiteY9" fmla="*/ 269362 h 848849"/>
                  <a:gd name="connsiteX10" fmla="*/ 1469 w 708017"/>
                  <a:gd name="connsiteY10" fmla="*/ 458669 h 848849"/>
                  <a:gd name="connsiteX11" fmla="*/ 2020 w 708017"/>
                  <a:gd name="connsiteY11" fmla="*/ 459036 h 848849"/>
                  <a:gd name="connsiteX12" fmla="*/ 0 w 708017"/>
                  <a:gd name="connsiteY12" fmla="*/ 459036 h 848849"/>
                  <a:gd name="connsiteX13" fmla="*/ 419743 w 708017"/>
                  <a:gd name="connsiteY13" fmla="*/ 848849 h 848849"/>
                  <a:gd name="connsiteX14" fmla="*/ 587566 w 708017"/>
                  <a:gd name="connsiteY14" fmla="*/ 848849 h 848849"/>
                  <a:gd name="connsiteX15" fmla="*/ 221623 w 708017"/>
                  <a:gd name="connsiteY15" fmla="*/ 509163 h 848849"/>
                  <a:gd name="connsiteX16" fmla="*/ 538541 w 708017"/>
                  <a:gd name="connsiteY16" fmla="*/ 269362 h 848849"/>
                  <a:gd name="connsiteX17" fmla="*/ 650362 w 708017"/>
                  <a:gd name="connsiteY17" fmla="*/ 269362 h 848849"/>
                  <a:gd name="connsiteX18" fmla="*/ 708017 w 708017"/>
                  <a:gd name="connsiteY18" fmla="*/ 179575 h 848849"/>
                  <a:gd name="connsiteX19" fmla="*/ 521649 w 708017"/>
                  <a:gd name="connsiteY19" fmla="*/ 179575 h 848849"/>
                  <a:gd name="connsiteX20" fmla="*/ 441226 w 708017"/>
                  <a:gd name="connsiteY20" fmla="*/ 89787 h 84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8017" h="848849">
                    <a:moveTo>
                      <a:pt x="441042" y="89787"/>
                    </a:moveTo>
                    <a:lnTo>
                      <a:pt x="650179" y="89787"/>
                    </a:lnTo>
                    <a:lnTo>
                      <a:pt x="707834" y="0"/>
                    </a:lnTo>
                    <a:lnTo>
                      <a:pt x="102273" y="0"/>
                    </a:lnTo>
                    <a:lnTo>
                      <a:pt x="44618" y="89787"/>
                    </a:lnTo>
                    <a:lnTo>
                      <a:pt x="269546" y="89787"/>
                    </a:lnTo>
                    <a:cubicBezTo>
                      <a:pt x="319489" y="114025"/>
                      <a:pt x="358048" y="144872"/>
                      <a:pt x="380816" y="179575"/>
                    </a:cubicBezTo>
                    <a:lnTo>
                      <a:pt x="102457" y="179575"/>
                    </a:lnTo>
                    <a:lnTo>
                      <a:pt x="44802" y="269362"/>
                    </a:lnTo>
                    <a:lnTo>
                      <a:pt x="402299" y="269362"/>
                    </a:lnTo>
                    <a:cubicBezTo>
                      <a:pt x="384672" y="368698"/>
                      <a:pt x="217400" y="443062"/>
                      <a:pt x="1469" y="458669"/>
                    </a:cubicBezTo>
                    <a:cubicBezTo>
                      <a:pt x="1469" y="458669"/>
                      <a:pt x="1836" y="458852"/>
                      <a:pt x="2020" y="459036"/>
                    </a:cubicBezTo>
                    <a:lnTo>
                      <a:pt x="0" y="459036"/>
                    </a:lnTo>
                    <a:lnTo>
                      <a:pt x="419743" y="848849"/>
                    </a:lnTo>
                    <a:lnTo>
                      <a:pt x="587566" y="848849"/>
                    </a:lnTo>
                    <a:lnTo>
                      <a:pt x="221623" y="509163"/>
                    </a:lnTo>
                    <a:cubicBezTo>
                      <a:pt x="399912" y="466381"/>
                      <a:pt x="526055" y="375859"/>
                      <a:pt x="538541" y="269362"/>
                    </a:cubicBezTo>
                    <a:lnTo>
                      <a:pt x="650362" y="269362"/>
                    </a:lnTo>
                    <a:lnTo>
                      <a:pt x="708017" y="179575"/>
                    </a:lnTo>
                    <a:lnTo>
                      <a:pt x="521649" y="179575"/>
                    </a:lnTo>
                    <a:cubicBezTo>
                      <a:pt x="504940" y="147075"/>
                      <a:pt x="477581" y="116779"/>
                      <a:pt x="441226" y="89787"/>
                    </a:cubicBezTo>
                    <a:close/>
                  </a:path>
                </a:pathLst>
              </a:custGeom>
              <a:solidFill>
                <a:srgbClr val="FFD345"/>
              </a:solidFill>
              <a:ln w="18361" cap="flat">
                <a:noFill/>
                <a:prstDash val="solid"/>
                <a:miter/>
              </a:ln>
            </p:spPr>
            <p:txBody>
              <a:bodyPr rtlCol="0" anchor="ctr"/>
              <a:lstStyle/>
              <a:p>
                <a:endParaRPr lang="en-US" sz="1800"/>
              </a:p>
            </p:txBody>
          </p:sp>
        </p:grpSp>
        <p:sp>
          <p:nvSpPr>
            <p:cNvPr id="52" name="Freeform: Shape 51">
              <a:extLst>
                <a:ext uri="{FF2B5EF4-FFF2-40B4-BE49-F238E27FC236}">
                  <a16:creationId xmlns:a16="http://schemas.microsoft.com/office/drawing/2014/main" id="{5328396A-CD48-4615-CAE1-3A66F944C8B8}"/>
                </a:ext>
              </a:extLst>
            </p:cNvPr>
            <p:cNvSpPr/>
            <p:nvPr/>
          </p:nvSpPr>
          <p:spPr>
            <a:xfrm>
              <a:off x="32962" y="152206"/>
              <a:ext cx="911020" cy="474899"/>
            </a:xfrm>
            <a:custGeom>
              <a:avLst/>
              <a:gdLst>
                <a:gd name="connsiteX0" fmla="*/ 603908 w 1207815"/>
                <a:gd name="connsiteY0" fmla="*/ 51596 h 629613"/>
                <a:gd name="connsiteX1" fmla="*/ 1207082 w 1207815"/>
                <a:gd name="connsiteY1" fmla="*/ 629614 h 629613"/>
                <a:gd name="connsiteX2" fmla="*/ 1207816 w 1207815"/>
                <a:gd name="connsiteY2" fmla="*/ 603724 h 629613"/>
                <a:gd name="connsiteX3" fmla="*/ 604092 w 1207815"/>
                <a:gd name="connsiteY3" fmla="*/ 0 h 629613"/>
                <a:gd name="connsiteX4" fmla="*/ 0 w 1207815"/>
                <a:gd name="connsiteY4" fmla="*/ 603724 h 629613"/>
                <a:gd name="connsiteX5" fmla="*/ 734 w 1207815"/>
                <a:gd name="connsiteY5" fmla="*/ 629614 h 629613"/>
                <a:gd name="connsiteX6" fmla="*/ 603908 w 1207815"/>
                <a:gd name="connsiteY6" fmla="*/ 51596 h 62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815" h="629613">
                  <a:moveTo>
                    <a:pt x="603908" y="51596"/>
                  </a:moveTo>
                  <a:cubicBezTo>
                    <a:pt x="928722" y="51596"/>
                    <a:pt x="1193494" y="308105"/>
                    <a:pt x="1207082" y="629614"/>
                  </a:cubicBezTo>
                  <a:cubicBezTo>
                    <a:pt x="1207449" y="620984"/>
                    <a:pt x="1207816" y="612354"/>
                    <a:pt x="1207816" y="603724"/>
                  </a:cubicBezTo>
                  <a:cubicBezTo>
                    <a:pt x="1207816" y="270280"/>
                    <a:pt x="937535" y="0"/>
                    <a:pt x="604092" y="0"/>
                  </a:cubicBezTo>
                  <a:cubicBezTo>
                    <a:pt x="270648" y="0"/>
                    <a:pt x="0" y="270280"/>
                    <a:pt x="0" y="603724"/>
                  </a:cubicBezTo>
                  <a:cubicBezTo>
                    <a:pt x="0" y="612354"/>
                    <a:pt x="367" y="620984"/>
                    <a:pt x="734" y="629614"/>
                  </a:cubicBezTo>
                  <a:cubicBezTo>
                    <a:pt x="14322" y="308105"/>
                    <a:pt x="279094" y="51596"/>
                    <a:pt x="603908" y="51596"/>
                  </a:cubicBezTo>
                  <a:close/>
                </a:path>
              </a:pathLst>
            </a:custGeom>
            <a:solidFill>
              <a:srgbClr val="AE8500"/>
            </a:solidFill>
            <a:ln w="18361" cap="flat">
              <a:noFill/>
              <a:prstDash val="solid"/>
              <a:miter/>
            </a:ln>
          </p:spPr>
          <p:txBody>
            <a:bodyPr rtlCol="0" anchor="ctr"/>
            <a:lstStyle/>
            <a:p>
              <a:endParaRPr lang="en-US" sz="1800"/>
            </a:p>
          </p:txBody>
        </p:sp>
        <p:grpSp>
          <p:nvGrpSpPr>
            <p:cNvPr id="53" name="Group 52">
              <a:extLst>
                <a:ext uri="{FF2B5EF4-FFF2-40B4-BE49-F238E27FC236}">
                  <a16:creationId xmlns:a16="http://schemas.microsoft.com/office/drawing/2014/main" id="{35197A04-C0FD-BB45-98AD-89715A0FEDCD}"/>
                </a:ext>
              </a:extLst>
            </p:cNvPr>
            <p:cNvGrpSpPr/>
            <p:nvPr/>
          </p:nvGrpSpPr>
          <p:grpSpPr>
            <a:xfrm rot="2363318">
              <a:off x="97762" y="6066498"/>
              <a:ext cx="734993" cy="735132"/>
              <a:chOff x="779727" y="2788873"/>
              <a:chExt cx="734993" cy="735132"/>
            </a:xfrm>
          </p:grpSpPr>
          <p:grpSp>
            <p:nvGrpSpPr>
              <p:cNvPr id="144" name="Graphic 1049">
                <a:extLst>
                  <a:ext uri="{FF2B5EF4-FFF2-40B4-BE49-F238E27FC236}">
                    <a16:creationId xmlns:a16="http://schemas.microsoft.com/office/drawing/2014/main" id="{B782F724-08CE-6E1C-0FCE-F94A2B26A602}"/>
                  </a:ext>
                </a:extLst>
              </p:cNvPr>
              <p:cNvGrpSpPr/>
              <p:nvPr/>
            </p:nvGrpSpPr>
            <p:grpSpPr>
              <a:xfrm>
                <a:off x="779727" y="2788873"/>
                <a:ext cx="734993" cy="735132"/>
                <a:chOff x="1033749" y="3697442"/>
                <a:chExt cx="974441" cy="974625"/>
              </a:xfrm>
            </p:grpSpPr>
            <p:sp>
              <p:nvSpPr>
                <p:cNvPr id="146" name="Freeform: Shape 145">
                  <a:extLst>
                    <a:ext uri="{FF2B5EF4-FFF2-40B4-BE49-F238E27FC236}">
                      <a16:creationId xmlns:a16="http://schemas.microsoft.com/office/drawing/2014/main" id="{2BF63724-BA2E-084B-4D22-73A32BC8CA22}"/>
                    </a:ext>
                  </a:extLst>
                </p:cNvPr>
                <p:cNvSpPr/>
                <p:nvPr/>
              </p:nvSpPr>
              <p:spPr>
                <a:xfrm>
                  <a:off x="1033749" y="3697442"/>
                  <a:ext cx="974441" cy="974625"/>
                </a:xfrm>
                <a:custGeom>
                  <a:avLst/>
                  <a:gdLst>
                    <a:gd name="connsiteX0" fmla="*/ 0 w 974441"/>
                    <a:gd name="connsiteY0" fmla="*/ 487313 h 974625"/>
                    <a:gd name="connsiteX1" fmla="*/ 487313 w 974441"/>
                    <a:gd name="connsiteY1" fmla="*/ 0 h 974625"/>
                    <a:gd name="connsiteX2" fmla="*/ 974442 w 974441"/>
                    <a:gd name="connsiteY2" fmla="*/ 487313 h 974625"/>
                    <a:gd name="connsiteX3" fmla="*/ 487313 w 974441"/>
                    <a:gd name="connsiteY3" fmla="*/ 974625 h 974625"/>
                    <a:gd name="connsiteX4" fmla="*/ 0 w 974441"/>
                    <a:gd name="connsiteY4" fmla="*/ 487313 h 9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441" h="974625">
                      <a:moveTo>
                        <a:pt x="0" y="487313"/>
                      </a:moveTo>
                      <a:cubicBezTo>
                        <a:pt x="0" y="218318"/>
                        <a:pt x="218134" y="0"/>
                        <a:pt x="487313" y="0"/>
                      </a:cubicBezTo>
                      <a:cubicBezTo>
                        <a:pt x="756492" y="0"/>
                        <a:pt x="974442" y="218134"/>
                        <a:pt x="974442" y="487313"/>
                      </a:cubicBezTo>
                      <a:cubicBezTo>
                        <a:pt x="974442" y="756492"/>
                        <a:pt x="756308" y="974625"/>
                        <a:pt x="487313" y="974625"/>
                      </a:cubicBezTo>
                      <a:cubicBezTo>
                        <a:pt x="218318" y="974625"/>
                        <a:pt x="0" y="756492"/>
                        <a:pt x="0" y="487313"/>
                      </a:cubicBezTo>
                      <a:close/>
                    </a:path>
                  </a:pathLst>
                </a:custGeom>
                <a:solidFill>
                  <a:srgbClr val="FFD345"/>
                </a:solidFill>
                <a:ln w="18361" cap="flat">
                  <a:noFill/>
                  <a:prstDash val="solid"/>
                  <a:miter/>
                </a:ln>
              </p:spPr>
              <p:txBody>
                <a:bodyPr rtlCol="0" anchor="ctr"/>
                <a:lstStyle/>
                <a:p>
                  <a:endParaRPr lang="en-US" sz="1800"/>
                </a:p>
              </p:txBody>
            </p:sp>
            <p:grpSp>
              <p:nvGrpSpPr>
                <p:cNvPr id="147" name="Graphic 1049">
                  <a:extLst>
                    <a:ext uri="{FF2B5EF4-FFF2-40B4-BE49-F238E27FC236}">
                      <a16:creationId xmlns:a16="http://schemas.microsoft.com/office/drawing/2014/main" id="{7DEBA088-A738-81C5-8859-1EC2AD614FB1}"/>
                    </a:ext>
                  </a:extLst>
                </p:cNvPr>
                <p:cNvGrpSpPr/>
                <p:nvPr/>
              </p:nvGrpSpPr>
              <p:grpSpPr>
                <a:xfrm>
                  <a:off x="1174948" y="3839376"/>
                  <a:ext cx="692042" cy="690573"/>
                  <a:chOff x="1174948" y="3839376"/>
                  <a:chExt cx="692042" cy="690573"/>
                </a:xfrm>
              </p:grpSpPr>
              <p:sp>
                <p:nvSpPr>
                  <p:cNvPr id="153" name="Freeform: Shape 152">
                    <a:extLst>
                      <a:ext uri="{FF2B5EF4-FFF2-40B4-BE49-F238E27FC236}">
                        <a16:creationId xmlns:a16="http://schemas.microsoft.com/office/drawing/2014/main" id="{7715BCAD-AC3F-CEAE-DB42-1B92FEC1D4D2}"/>
                      </a:ext>
                    </a:extLst>
                  </p:cNvPr>
                  <p:cNvSpPr/>
                  <p:nvPr/>
                </p:nvSpPr>
                <p:spPr>
                  <a:xfrm>
                    <a:off x="1174948" y="3839560"/>
                    <a:ext cx="690573" cy="690390"/>
                  </a:xfrm>
                  <a:custGeom>
                    <a:avLst/>
                    <a:gdLst>
                      <a:gd name="connsiteX0" fmla="*/ 0 w 690573"/>
                      <a:gd name="connsiteY0" fmla="*/ 345195 h 690390"/>
                      <a:gd name="connsiteX1" fmla="*/ 345379 w 690573"/>
                      <a:gd name="connsiteY1" fmla="*/ 0 h 690390"/>
                      <a:gd name="connsiteX2" fmla="*/ 690574 w 690573"/>
                      <a:gd name="connsiteY2" fmla="*/ 345195 h 690390"/>
                      <a:gd name="connsiteX3" fmla="*/ 345379 w 690573"/>
                      <a:gd name="connsiteY3" fmla="*/ 690390 h 690390"/>
                      <a:gd name="connsiteX4" fmla="*/ 0 w 690573"/>
                      <a:gd name="connsiteY4" fmla="*/ 345195 h 69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90">
                        <a:moveTo>
                          <a:pt x="0" y="345195"/>
                        </a:moveTo>
                        <a:cubicBezTo>
                          <a:pt x="0" y="154420"/>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B21B"/>
                  </a:solidFill>
                  <a:ln w="18361" cap="flat">
                    <a:noFill/>
                    <a:prstDash val="solid"/>
                    <a:miter/>
                  </a:ln>
                </p:spPr>
                <p:txBody>
                  <a:bodyPr rtlCol="0" anchor="ctr"/>
                  <a:lstStyle/>
                  <a:p>
                    <a:endParaRPr lang="en-US" sz="1800"/>
                  </a:p>
                </p:txBody>
              </p:sp>
              <p:sp>
                <p:nvSpPr>
                  <p:cNvPr id="154" name="Freeform: Shape 153">
                    <a:extLst>
                      <a:ext uri="{FF2B5EF4-FFF2-40B4-BE49-F238E27FC236}">
                        <a16:creationId xmlns:a16="http://schemas.microsoft.com/office/drawing/2014/main" id="{9AE51CFF-EF92-4C5F-5991-4DA1F40F0101}"/>
                      </a:ext>
                    </a:extLst>
                  </p:cNvPr>
                  <p:cNvSpPr/>
                  <p:nvPr/>
                </p:nvSpPr>
                <p:spPr>
                  <a:xfrm>
                    <a:off x="1176417" y="3839376"/>
                    <a:ext cx="690573" cy="690389"/>
                  </a:xfrm>
                  <a:custGeom>
                    <a:avLst/>
                    <a:gdLst>
                      <a:gd name="connsiteX0" fmla="*/ 0 w 690573"/>
                      <a:gd name="connsiteY0" fmla="*/ 345195 h 690389"/>
                      <a:gd name="connsiteX1" fmla="*/ 345379 w 690573"/>
                      <a:gd name="connsiteY1" fmla="*/ 0 h 690389"/>
                      <a:gd name="connsiteX2" fmla="*/ 690574 w 690573"/>
                      <a:gd name="connsiteY2" fmla="*/ 345195 h 690389"/>
                      <a:gd name="connsiteX3" fmla="*/ 345379 w 690573"/>
                      <a:gd name="connsiteY3" fmla="*/ 690390 h 690389"/>
                      <a:gd name="connsiteX4" fmla="*/ 0 w 690573"/>
                      <a:gd name="connsiteY4" fmla="*/ 345195 h 6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89">
                        <a:moveTo>
                          <a:pt x="0" y="345195"/>
                        </a:moveTo>
                        <a:cubicBezTo>
                          <a:pt x="0" y="154419"/>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AC00"/>
                  </a:solidFill>
                  <a:ln w="18361" cap="flat">
                    <a:noFill/>
                    <a:prstDash val="solid"/>
                    <a:miter/>
                  </a:ln>
                </p:spPr>
                <p:txBody>
                  <a:bodyPr rtlCol="0" anchor="ctr"/>
                  <a:lstStyle/>
                  <a:p>
                    <a:endParaRPr lang="en-US" sz="1800"/>
                  </a:p>
                </p:txBody>
              </p:sp>
            </p:grpSp>
            <p:grpSp>
              <p:nvGrpSpPr>
                <p:cNvPr id="148" name="Graphic 1049">
                  <a:extLst>
                    <a:ext uri="{FF2B5EF4-FFF2-40B4-BE49-F238E27FC236}">
                      <a16:creationId xmlns:a16="http://schemas.microsoft.com/office/drawing/2014/main" id="{37CFDB94-CD43-A87A-CAC4-CDEF52D54688}"/>
                    </a:ext>
                  </a:extLst>
                </p:cNvPr>
                <p:cNvGrpSpPr/>
                <p:nvPr/>
              </p:nvGrpSpPr>
              <p:grpSpPr>
                <a:xfrm>
                  <a:off x="1153098" y="3719843"/>
                  <a:ext cx="149462" cy="149462"/>
                  <a:chOff x="1153098" y="3719843"/>
                  <a:chExt cx="149462" cy="149462"/>
                </a:xfrm>
                <a:solidFill>
                  <a:srgbClr val="FFFFFF"/>
                </a:solidFill>
              </p:grpSpPr>
              <p:sp>
                <p:nvSpPr>
                  <p:cNvPr id="151" name="Freeform: Shape 150">
                    <a:extLst>
                      <a:ext uri="{FF2B5EF4-FFF2-40B4-BE49-F238E27FC236}">
                        <a16:creationId xmlns:a16="http://schemas.microsoft.com/office/drawing/2014/main" id="{D5241109-8E2D-6EAE-8F7F-FD28092F8DAB}"/>
                      </a:ext>
                    </a:extLst>
                  </p:cNvPr>
                  <p:cNvSpPr/>
                  <p:nvPr/>
                </p:nvSpPr>
                <p:spPr>
                  <a:xfrm>
                    <a:off x="1153098" y="3782823"/>
                    <a:ext cx="149462" cy="23502"/>
                  </a:xfrm>
                  <a:custGeom>
                    <a:avLst/>
                    <a:gdLst>
                      <a:gd name="connsiteX0" fmla="*/ 149462 w 149462"/>
                      <a:gd name="connsiteY0" fmla="*/ 11751 h 23502"/>
                      <a:gd name="connsiteX1" fmla="*/ 74731 w 149462"/>
                      <a:gd name="connsiteY1" fmla="*/ 23503 h 23502"/>
                      <a:gd name="connsiteX2" fmla="*/ 0 w 149462"/>
                      <a:gd name="connsiteY2" fmla="*/ 11751 h 23502"/>
                      <a:gd name="connsiteX3" fmla="*/ 74731 w 149462"/>
                      <a:gd name="connsiteY3" fmla="*/ 0 h 23502"/>
                      <a:gd name="connsiteX4" fmla="*/ 149462 w 149462"/>
                      <a:gd name="connsiteY4" fmla="*/ 11751 h 2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2" h="23502">
                        <a:moveTo>
                          <a:pt x="149462" y="11751"/>
                        </a:moveTo>
                        <a:cubicBezTo>
                          <a:pt x="149462" y="11751"/>
                          <a:pt x="116044" y="23503"/>
                          <a:pt x="74731" y="23503"/>
                        </a:cubicBezTo>
                        <a:cubicBezTo>
                          <a:pt x="33418" y="23503"/>
                          <a:pt x="0" y="11751"/>
                          <a:pt x="0" y="11751"/>
                        </a:cubicBezTo>
                        <a:cubicBezTo>
                          <a:pt x="0" y="11751"/>
                          <a:pt x="33418" y="0"/>
                          <a:pt x="74731" y="0"/>
                        </a:cubicBezTo>
                        <a:cubicBezTo>
                          <a:pt x="116044" y="0"/>
                          <a:pt x="149462" y="11751"/>
                          <a:pt x="149462" y="11751"/>
                        </a:cubicBezTo>
                        <a:close/>
                      </a:path>
                    </a:pathLst>
                  </a:custGeom>
                  <a:solidFill>
                    <a:srgbClr val="FFFFFF"/>
                  </a:solidFill>
                  <a:ln w="18361" cap="flat">
                    <a:noFill/>
                    <a:prstDash val="solid"/>
                    <a:miter/>
                  </a:ln>
                </p:spPr>
                <p:txBody>
                  <a:bodyPr rtlCol="0" anchor="ctr"/>
                  <a:lstStyle/>
                  <a:p>
                    <a:endParaRPr lang="en-US" sz="1800"/>
                  </a:p>
                </p:txBody>
              </p:sp>
              <p:sp>
                <p:nvSpPr>
                  <p:cNvPr id="152" name="Freeform: Shape 151">
                    <a:extLst>
                      <a:ext uri="{FF2B5EF4-FFF2-40B4-BE49-F238E27FC236}">
                        <a16:creationId xmlns:a16="http://schemas.microsoft.com/office/drawing/2014/main" id="{439D43F1-CC0C-6A89-E054-597D7B67674A}"/>
                      </a:ext>
                    </a:extLst>
                  </p:cNvPr>
                  <p:cNvSpPr/>
                  <p:nvPr/>
                </p:nvSpPr>
                <p:spPr>
                  <a:xfrm>
                    <a:off x="1216078" y="3719843"/>
                    <a:ext cx="23502" cy="149462"/>
                  </a:xfrm>
                  <a:custGeom>
                    <a:avLst/>
                    <a:gdLst>
                      <a:gd name="connsiteX0" fmla="*/ 11751 w 23502"/>
                      <a:gd name="connsiteY0" fmla="*/ 0 h 149462"/>
                      <a:gd name="connsiteX1" fmla="*/ 23503 w 23502"/>
                      <a:gd name="connsiteY1" fmla="*/ 74731 h 149462"/>
                      <a:gd name="connsiteX2" fmla="*/ 11751 w 23502"/>
                      <a:gd name="connsiteY2" fmla="*/ 149462 h 149462"/>
                      <a:gd name="connsiteX3" fmla="*/ 0 w 23502"/>
                      <a:gd name="connsiteY3" fmla="*/ 74731 h 149462"/>
                      <a:gd name="connsiteX4" fmla="*/ 11751 w 23502"/>
                      <a:gd name="connsiteY4" fmla="*/ 0 h 14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2" h="149462">
                        <a:moveTo>
                          <a:pt x="11751" y="0"/>
                        </a:moveTo>
                        <a:cubicBezTo>
                          <a:pt x="11751" y="0"/>
                          <a:pt x="23503" y="33418"/>
                          <a:pt x="23503" y="74731"/>
                        </a:cubicBezTo>
                        <a:cubicBezTo>
                          <a:pt x="23503" y="116044"/>
                          <a:pt x="11751" y="149462"/>
                          <a:pt x="11751" y="149462"/>
                        </a:cubicBezTo>
                        <a:cubicBezTo>
                          <a:pt x="11751" y="149462"/>
                          <a:pt x="0" y="116044"/>
                          <a:pt x="0" y="74731"/>
                        </a:cubicBezTo>
                        <a:cubicBezTo>
                          <a:pt x="0" y="33418"/>
                          <a:pt x="11751" y="0"/>
                          <a:pt x="11751" y="0"/>
                        </a:cubicBezTo>
                        <a:close/>
                      </a:path>
                    </a:pathLst>
                  </a:custGeom>
                  <a:solidFill>
                    <a:srgbClr val="FFFFFF"/>
                  </a:solidFill>
                  <a:ln w="18361" cap="flat">
                    <a:noFill/>
                    <a:prstDash val="solid"/>
                    <a:miter/>
                  </a:ln>
                </p:spPr>
                <p:txBody>
                  <a:bodyPr rtlCol="0" anchor="ctr"/>
                  <a:lstStyle/>
                  <a:p>
                    <a:endParaRPr lang="en-US" sz="1800"/>
                  </a:p>
                </p:txBody>
              </p:sp>
            </p:grpSp>
            <p:sp>
              <p:nvSpPr>
                <p:cNvPr id="149" name="Freeform: Shape 148">
                  <a:extLst>
                    <a:ext uri="{FF2B5EF4-FFF2-40B4-BE49-F238E27FC236}">
                      <a16:creationId xmlns:a16="http://schemas.microsoft.com/office/drawing/2014/main" id="{88D65D16-A488-67D6-B79B-D1CB78DCCDDD}"/>
                    </a:ext>
                  </a:extLst>
                </p:cNvPr>
                <p:cNvSpPr/>
                <p:nvPr/>
              </p:nvSpPr>
              <p:spPr>
                <a:xfrm>
                  <a:off x="1318168" y="3961480"/>
                  <a:ext cx="405237" cy="499981"/>
                </a:xfrm>
                <a:custGeom>
                  <a:avLst/>
                  <a:gdLst>
                    <a:gd name="connsiteX0" fmla="*/ 252654 w 405237"/>
                    <a:gd name="connsiteY0" fmla="*/ 66101 h 499981"/>
                    <a:gd name="connsiteX1" fmla="*/ 372186 w 405237"/>
                    <a:gd name="connsiteY1" fmla="*/ 66101 h 499981"/>
                    <a:gd name="connsiteX2" fmla="*/ 405237 w 405237"/>
                    <a:gd name="connsiteY2" fmla="*/ 14689 h 499981"/>
                    <a:gd name="connsiteX3" fmla="*/ 405237 w 405237"/>
                    <a:gd name="connsiteY3" fmla="*/ 0 h 499981"/>
                    <a:gd name="connsiteX4" fmla="*/ 25890 w 405237"/>
                    <a:gd name="connsiteY4" fmla="*/ 51412 h 499981"/>
                    <a:gd name="connsiteX5" fmla="*/ 25890 w 405237"/>
                    <a:gd name="connsiteY5" fmla="*/ 66101 h 499981"/>
                    <a:gd name="connsiteX6" fmla="*/ 154420 w 405237"/>
                    <a:gd name="connsiteY6" fmla="*/ 66101 h 499981"/>
                    <a:gd name="connsiteX7" fmla="*/ 217950 w 405237"/>
                    <a:gd name="connsiteY7" fmla="*/ 117513 h 499981"/>
                    <a:gd name="connsiteX8" fmla="*/ 58757 w 405237"/>
                    <a:gd name="connsiteY8" fmla="*/ 117513 h 499981"/>
                    <a:gd name="connsiteX9" fmla="*/ 25706 w 405237"/>
                    <a:gd name="connsiteY9" fmla="*/ 154052 h 499981"/>
                    <a:gd name="connsiteX10" fmla="*/ 25706 w 405237"/>
                    <a:gd name="connsiteY10" fmla="*/ 168742 h 499981"/>
                    <a:gd name="connsiteX11" fmla="*/ 230069 w 405237"/>
                    <a:gd name="connsiteY11" fmla="*/ 168742 h 499981"/>
                    <a:gd name="connsiteX12" fmla="*/ 0 w 405237"/>
                    <a:gd name="connsiteY12" fmla="*/ 262385 h 499981"/>
                    <a:gd name="connsiteX13" fmla="*/ 0 w 405237"/>
                    <a:gd name="connsiteY13" fmla="*/ 277074 h 499981"/>
                    <a:gd name="connsiteX14" fmla="*/ 239984 w 405237"/>
                    <a:gd name="connsiteY14" fmla="*/ 499982 h 499981"/>
                    <a:gd name="connsiteX15" fmla="*/ 336014 w 405237"/>
                    <a:gd name="connsiteY15" fmla="*/ 499982 h 499981"/>
                    <a:gd name="connsiteX16" fmla="*/ 336014 w 405237"/>
                    <a:gd name="connsiteY16" fmla="*/ 485293 h 499981"/>
                    <a:gd name="connsiteX17" fmla="*/ 126878 w 405237"/>
                    <a:gd name="connsiteY17" fmla="*/ 305718 h 499981"/>
                    <a:gd name="connsiteX18" fmla="*/ 308105 w 405237"/>
                    <a:gd name="connsiteY18" fmla="*/ 168558 h 499981"/>
                    <a:gd name="connsiteX19" fmla="*/ 372003 w 405237"/>
                    <a:gd name="connsiteY19" fmla="*/ 168558 h 499981"/>
                    <a:gd name="connsiteX20" fmla="*/ 405053 w 405237"/>
                    <a:gd name="connsiteY20" fmla="*/ 117146 h 499981"/>
                    <a:gd name="connsiteX21" fmla="*/ 405053 w 405237"/>
                    <a:gd name="connsiteY21" fmla="*/ 102457 h 499981"/>
                    <a:gd name="connsiteX22" fmla="*/ 298557 w 405237"/>
                    <a:gd name="connsiteY22" fmla="*/ 117146 h 499981"/>
                    <a:gd name="connsiteX23" fmla="*/ 252470 w 405237"/>
                    <a:gd name="connsiteY23" fmla="*/ 65734 h 49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37" h="499981">
                      <a:moveTo>
                        <a:pt x="252654" y="66101"/>
                      </a:moveTo>
                      <a:lnTo>
                        <a:pt x="372186" y="66101"/>
                      </a:lnTo>
                      <a:lnTo>
                        <a:pt x="405237" y="14689"/>
                      </a:lnTo>
                      <a:lnTo>
                        <a:pt x="405237" y="0"/>
                      </a:lnTo>
                      <a:lnTo>
                        <a:pt x="25890" y="51412"/>
                      </a:lnTo>
                      <a:lnTo>
                        <a:pt x="25890" y="66101"/>
                      </a:lnTo>
                      <a:lnTo>
                        <a:pt x="154420" y="66101"/>
                      </a:lnTo>
                      <a:cubicBezTo>
                        <a:pt x="182880" y="80056"/>
                        <a:pt x="204914" y="97683"/>
                        <a:pt x="217950" y="117513"/>
                      </a:cubicBezTo>
                      <a:lnTo>
                        <a:pt x="58757" y="117513"/>
                      </a:lnTo>
                      <a:lnTo>
                        <a:pt x="25706" y="154052"/>
                      </a:lnTo>
                      <a:lnTo>
                        <a:pt x="25706" y="168742"/>
                      </a:lnTo>
                      <a:lnTo>
                        <a:pt x="230069" y="168742"/>
                      </a:lnTo>
                      <a:cubicBezTo>
                        <a:pt x="219970" y="225478"/>
                        <a:pt x="123572" y="253571"/>
                        <a:pt x="0" y="262385"/>
                      </a:cubicBezTo>
                      <a:lnTo>
                        <a:pt x="0" y="277074"/>
                      </a:lnTo>
                      <a:lnTo>
                        <a:pt x="239984" y="499982"/>
                      </a:lnTo>
                      <a:lnTo>
                        <a:pt x="336014" y="499982"/>
                      </a:lnTo>
                      <a:lnTo>
                        <a:pt x="336014" y="485293"/>
                      </a:lnTo>
                      <a:lnTo>
                        <a:pt x="126878" y="305718"/>
                      </a:lnTo>
                      <a:cubicBezTo>
                        <a:pt x="228784" y="281297"/>
                        <a:pt x="300944" y="229518"/>
                        <a:pt x="308105" y="168558"/>
                      </a:cubicBezTo>
                      <a:lnTo>
                        <a:pt x="372003" y="168558"/>
                      </a:lnTo>
                      <a:lnTo>
                        <a:pt x="405053" y="117146"/>
                      </a:lnTo>
                      <a:lnTo>
                        <a:pt x="405053" y="102457"/>
                      </a:lnTo>
                      <a:lnTo>
                        <a:pt x="298557" y="117146"/>
                      </a:lnTo>
                      <a:cubicBezTo>
                        <a:pt x="289009" y="98601"/>
                        <a:pt x="273402" y="81158"/>
                        <a:pt x="252470" y="65734"/>
                      </a:cubicBezTo>
                      <a:close/>
                    </a:path>
                  </a:pathLst>
                </a:custGeom>
                <a:solidFill>
                  <a:srgbClr val="AE8500"/>
                </a:solidFill>
                <a:ln w="18361" cap="flat">
                  <a:noFill/>
                  <a:prstDash val="solid"/>
                  <a:miter/>
                </a:ln>
              </p:spPr>
              <p:txBody>
                <a:bodyPr rtlCol="0" anchor="ctr"/>
                <a:lstStyle/>
                <a:p>
                  <a:endParaRPr lang="en-US" sz="1800"/>
                </a:p>
              </p:txBody>
            </p:sp>
            <p:sp>
              <p:nvSpPr>
                <p:cNvPr id="150" name="Freeform: Shape 149">
                  <a:extLst>
                    <a:ext uri="{FF2B5EF4-FFF2-40B4-BE49-F238E27FC236}">
                      <a16:creationId xmlns:a16="http://schemas.microsoft.com/office/drawing/2014/main" id="{6D203696-9ADE-8994-A2E6-7F9B5535C88A}"/>
                    </a:ext>
                  </a:extLst>
                </p:cNvPr>
                <p:cNvSpPr/>
                <p:nvPr/>
              </p:nvSpPr>
              <p:spPr>
                <a:xfrm>
                  <a:off x="1318351" y="3961296"/>
                  <a:ext cx="405053" cy="485476"/>
                </a:xfrm>
                <a:custGeom>
                  <a:avLst/>
                  <a:gdLst>
                    <a:gd name="connsiteX0" fmla="*/ 252470 w 405053"/>
                    <a:gd name="connsiteY0" fmla="*/ 51412 h 485476"/>
                    <a:gd name="connsiteX1" fmla="*/ 372003 w 405053"/>
                    <a:gd name="connsiteY1" fmla="*/ 51412 h 485476"/>
                    <a:gd name="connsiteX2" fmla="*/ 405053 w 405053"/>
                    <a:gd name="connsiteY2" fmla="*/ 0 h 485476"/>
                    <a:gd name="connsiteX3" fmla="*/ 58757 w 405053"/>
                    <a:gd name="connsiteY3" fmla="*/ 0 h 485476"/>
                    <a:gd name="connsiteX4" fmla="*/ 25706 w 405053"/>
                    <a:gd name="connsiteY4" fmla="*/ 51412 h 485476"/>
                    <a:gd name="connsiteX5" fmla="*/ 154236 w 405053"/>
                    <a:gd name="connsiteY5" fmla="*/ 51412 h 485476"/>
                    <a:gd name="connsiteX6" fmla="*/ 217767 w 405053"/>
                    <a:gd name="connsiteY6" fmla="*/ 102824 h 485476"/>
                    <a:gd name="connsiteX7" fmla="*/ 58573 w 405053"/>
                    <a:gd name="connsiteY7" fmla="*/ 102824 h 485476"/>
                    <a:gd name="connsiteX8" fmla="*/ 25522 w 405053"/>
                    <a:gd name="connsiteY8" fmla="*/ 154236 h 485476"/>
                    <a:gd name="connsiteX9" fmla="*/ 229885 w 405053"/>
                    <a:gd name="connsiteY9" fmla="*/ 154236 h 485476"/>
                    <a:gd name="connsiteX10" fmla="*/ 734 w 405053"/>
                    <a:gd name="connsiteY10" fmla="*/ 262385 h 485476"/>
                    <a:gd name="connsiteX11" fmla="*/ 1102 w 405053"/>
                    <a:gd name="connsiteY11" fmla="*/ 262568 h 485476"/>
                    <a:gd name="connsiteX12" fmla="*/ 0 w 405053"/>
                    <a:gd name="connsiteY12" fmla="*/ 262568 h 485476"/>
                    <a:gd name="connsiteX13" fmla="*/ 239984 w 405053"/>
                    <a:gd name="connsiteY13" fmla="*/ 485476 h 485476"/>
                    <a:gd name="connsiteX14" fmla="*/ 336014 w 405053"/>
                    <a:gd name="connsiteY14" fmla="*/ 485476 h 485476"/>
                    <a:gd name="connsiteX15" fmla="*/ 126878 w 405053"/>
                    <a:gd name="connsiteY15" fmla="*/ 291212 h 485476"/>
                    <a:gd name="connsiteX16" fmla="*/ 308105 w 405053"/>
                    <a:gd name="connsiteY16" fmla="*/ 154052 h 485476"/>
                    <a:gd name="connsiteX17" fmla="*/ 372003 w 405053"/>
                    <a:gd name="connsiteY17" fmla="*/ 154052 h 485476"/>
                    <a:gd name="connsiteX18" fmla="*/ 405053 w 405053"/>
                    <a:gd name="connsiteY18" fmla="*/ 102640 h 485476"/>
                    <a:gd name="connsiteX19" fmla="*/ 298557 w 405053"/>
                    <a:gd name="connsiteY19" fmla="*/ 102640 h 485476"/>
                    <a:gd name="connsiteX20" fmla="*/ 252470 w 405053"/>
                    <a:gd name="connsiteY20" fmla="*/ 51228 h 4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053" h="485476">
                      <a:moveTo>
                        <a:pt x="252470" y="51412"/>
                      </a:moveTo>
                      <a:lnTo>
                        <a:pt x="372003" y="51412"/>
                      </a:lnTo>
                      <a:lnTo>
                        <a:pt x="405053" y="0"/>
                      </a:lnTo>
                      <a:lnTo>
                        <a:pt x="58757" y="0"/>
                      </a:lnTo>
                      <a:lnTo>
                        <a:pt x="25706" y="51412"/>
                      </a:lnTo>
                      <a:lnTo>
                        <a:pt x="154236" y="51412"/>
                      </a:lnTo>
                      <a:cubicBezTo>
                        <a:pt x="182696" y="65367"/>
                        <a:pt x="204730" y="82810"/>
                        <a:pt x="217767" y="102824"/>
                      </a:cubicBezTo>
                      <a:lnTo>
                        <a:pt x="58573" y="102824"/>
                      </a:lnTo>
                      <a:lnTo>
                        <a:pt x="25522" y="154236"/>
                      </a:lnTo>
                      <a:lnTo>
                        <a:pt x="229885" y="154236"/>
                      </a:lnTo>
                      <a:cubicBezTo>
                        <a:pt x="219786" y="210973"/>
                        <a:pt x="124123" y="253571"/>
                        <a:pt x="734" y="262385"/>
                      </a:cubicBezTo>
                      <a:cubicBezTo>
                        <a:pt x="734" y="262385"/>
                        <a:pt x="734" y="262385"/>
                        <a:pt x="1102" y="262568"/>
                      </a:cubicBezTo>
                      <a:lnTo>
                        <a:pt x="0" y="262568"/>
                      </a:lnTo>
                      <a:lnTo>
                        <a:pt x="239984" y="485476"/>
                      </a:lnTo>
                      <a:lnTo>
                        <a:pt x="336014" y="485476"/>
                      </a:lnTo>
                      <a:lnTo>
                        <a:pt x="126878" y="291212"/>
                      </a:lnTo>
                      <a:cubicBezTo>
                        <a:pt x="228784" y="266792"/>
                        <a:pt x="300944" y="215012"/>
                        <a:pt x="308105" y="154052"/>
                      </a:cubicBezTo>
                      <a:lnTo>
                        <a:pt x="372003" y="154052"/>
                      </a:lnTo>
                      <a:lnTo>
                        <a:pt x="405053" y="102640"/>
                      </a:lnTo>
                      <a:lnTo>
                        <a:pt x="298557" y="102640"/>
                      </a:lnTo>
                      <a:cubicBezTo>
                        <a:pt x="289009" y="83912"/>
                        <a:pt x="273402" y="66652"/>
                        <a:pt x="252470" y="51228"/>
                      </a:cubicBezTo>
                      <a:close/>
                    </a:path>
                  </a:pathLst>
                </a:custGeom>
                <a:solidFill>
                  <a:srgbClr val="FFD345"/>
                </a:solidFill>
                <a:ln w="18361" cap="flat">
                  <a:noFill/>
                  <a:prstDash val="solid"/>
                  <a:miter/>
                </a:ln>
              </p:spPr>
              <p:txBody>
                <a:bodyPr rtlCol="0" anchor="ctr"/>
                <a:lstStyle/>
                <a:p>
                  <a:endParaRPr lang="en-US" sz="1800"/>
                </a:p>
              </p:txBody>
            </p:sp>
          </p:grpSp>
          <p:sp>
            <p:nvSpPr>
              <p:cNvPr id="145" name="Freeform: Shape 144">
                <a:extLst>
                  <a:ext uri="{FF2B5EF4-FFF2-40B4-BE49-F238E27FC236}">
                    <a16:creationId xmlns:a16="http://schemas.microsoft.com/office/drawing/2014/main" id="{802AF362-23B1-ABCC-20C5-FD7FD8FAE8AA}"/>
                  </a:ext>
                </a:extLst>
              </p:cNvPr>
              <p:cNvSpPr/>
              <p:nvPr/>
            </p:nvSpPr>
            <p:spPr>
              <a:xfrm>
                <a:off x="887199" y="2895930"/>
                <a:ext cx="520879" cy="271450"/>
              </a:xfrm>
              <a:custGeom>
                <a:avLst/>
                <a:gdLst>
                  <a:gd name="connsiteX0" fmla="*/ 345379 w 690573"/>
                  <a:gd name="connsiteY0" fmla="*/ 29378 h 359884"/>
                  <a:gd name="connsiteX1" fmla="*/ 690207 w 690573"/>
                  <a:gd name="connsiteY1" fmla="*/ 359884 h 359884"/>
                  <a:gd name="connsiteX2" fmla="*/ 690574 w 690573"/>
                  <a:gd name="connsiteY2" fmla="*/ 345195 h 359884"/>
                  <a:gd name="connsiteX3" fmla="*/ 345379 w 690573"/>
                  <a:gd name="connsiteY3" fmla="*/ 0 h 359884"/>
                  <a:gd name="connsiteX4" fmla="*/ 0 w 690573"/>
                  <a:gd name="connsiteY4" fmla="*/ 345195 h 359884"/>
                  <a:gd name="connsiteX5" fmla="*/ 367 w 690573"/>
                  <a:gd name="connsiteY5" fmla="*/ 359884 h 359884"/>
                  <a:gd name="connsiteX6" fmla="*/ 345195 w 690573"/>
                  <a:gd name="connsiteY6" fmla="*/ 29378 h 3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573" h="359884">
                    <a:moveTo>
                      <a:pt x="345379" y="29378"/>
                    </a:moveTo>
                    <a:cubicBezTo>
                      <a:pt x="531197" y="29378"/>
                      <a:pt x="682495" y="176086"/>
                      <a:pt x="690207" y="359884"/>
                    </a:cubicBezTo>
                    <a:cubicBezTo>
                      <a:pt x="690391" y="354926"/>
                      <a:pt x="690574" y="349969"/>
                      <a:pt x="690574" y="345195"/>
                    </a:cubicBezTo>
                    <a:cubicBezTo>
                      <a:pt x="690574" y="154419"/>
                      <a:pt x="535971" y="0"/>
                      <a:pt x="345379" y="0"/>
                    </a:cubicBezTo>
                    <a:cubicBezTo>
                      <a:pt x="154787" y="0"/>
                      <a:pt x="0" y="154603"/>
                      <a:pt x="0" y="345195"/>
                    </a:cubicBezTo>
                    <a:cubicBezTo>
                      <a:pt x="0" y="350153"/>
                      <a:pt x="0" y="355110"/>
                      <a:pt x="367" y="359884"/>
                    </a:cubicBezTo>
                    <a:cubicBezTo>
                      <a:pt x="8079" y="176086"/>
                      <a:pt x="159561" y="29378"/>
                      <a:pt x="345195" y="29378"/>
                    </a:cubicBezTo>
                    <a:close/>
                  </a:path>
                </a:pathLst>
              </a:custGeom>
              <a:solidFill>
                <a:srgbClr val="AE8500"/>
              </a:solidFill>
              <a:ln w="18361" cap="flat">
                <a:noFill/>
                <a:prstDash val="solid"/>
                <a:miter/>
              </a:ln>
            </p:spPr>
            <p:txBody>
              <a:bodyPr rtlCol="0" anchor="ctr"/>
              <a:lstStyle/>
              <a:p>
                <a:endParaRPr lang="en-US" sz="1800"/>
              </a:p>
            </p:txBody>
          </p:sp>
        </p:grpSp>
        <p:grpSp>
          <p:nvGrpSpPr>
            <p:cNvPr id="54" name="Group 53">
              <a:extLst>
                <a:ext uri="{FF2B5EF4-FFF2-40B4-BE49-F238E27FC236}">
                  <a16:creationId xmlns:a16="http://schemas.microsoft.com/office/drawing/2014/main" id="{8561946B-216D-A5AF-F414-2477364C55FA}"/>
                </a:ext>
              </a:extLst>
            </p:cNvPr>
            <p:cNvGrpSpPr/>
            <p:nvPr/>
          </p:nvGrpSpPr>
          <p:grpSpPr>
            <a:xfrm rot="7032959">
              <a:off x="1921887" y="6065723"/>
              <a:ext cx="734993" cy="735132"/>
              <a:chOff x="779727" y="2788873"/>
              <a:chExt cx="734993" cy="735132"/>
            </a:xfrm>
          </p:grpSpPr>
          <p:grpSp>
            <p:nvGrpSpPr>
              <p:cNvPr id="133" name="Graphic 1049">
                <a:extLst>
                  <a:ext uri="{FF2B5EF4-FFF2-40B4-BE49-F238E27FC236}">
                    <a16:creationId xmlns:a16="http://schemas.microsoft.com/office/drawing/2014/main" id="{E1A30E02-9B0B-9217-A08A-377B9FB6A022}"/>
                  </a:ext>
                </a:extLst>
              </p:cNvPr>
              <p:cNvGrpSpPr/>
              <p:nvPr/>
            </p:nvGrpSpPr>
            <p:grpSpPr>
              <a:xfrm>
                <a:off x="779727" y="2788873"/>
                <a:ext cx="734993" cy="735132"/>
                <a:chOff x="1033749" y="3697442"/>
                <a:chExt cx="974441" cy="974625"/>
              </a:xfrm>
            </p:grpSpPr>
            <p:sp>
              <p:nvSpPr>
                <p:cNvPr id="135" name="Freeform: Shape 134">
                  <a:extLst>
                    <a:ext uri="{FF2B5EF4-FFF2-40B4-BE49-F238E27FC236}">
                      <a16:creationId xmlns:a16="http://schemas.microsoft.com/office/drawing/2014/main" id="{9C08E5A5-665C-F3C1-D83A-27AF66F07AD1}"/>
                    </a:ext>
                  </a:extLst>
                </p:cNvPr>
                <p:cNvSpPr/>
                <p:nvPr/>
              </p:nvSpPr>
              <p:spPr>
                <a:xfrm>
                  <a:off x="1033749" y="3697442"/>
                  <a:ext cx="974441" cy="974625"/>
                </a:xfrm>
                <a:custGeom>
                  <a:avLst/>
                  <a:gdLst>
                    <a:gd name="connsiteX0" fmla="*/ 0 w 974441"/>
                    <a:gd name="connsiteY0" fmla="*/ 487313 h 974625"/>
                    <a:gd name="connsiteX1" fmla="*/ 487313 w 974441"/>
                    <a:gd name="connsiteY1" fmla="*/ 0 h 974625"/>
                    <a:gd name="connsiteX2" fmla="*/ 974442 w 974441"/>
                    <a:gd name="connsiteY2" fmla="*/ 487313 h 974625"/>
                    <a:gd name="connsiteX3" fmla="*/ 487313 w 974441"/>
                    <a:gd name="connsiteY3" fmla="*/ 974625 h 974625"/>
                    <a:gd name="connsiteX4" fmla="*/ 0 w 974441"/>
                    <a:gd name="connsiteY4" fmla="*/ 487313 h 9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441" h="974625">
                      <a:moveTo>
                        <a:pt x="0" y="487313"/>
                      </a:moveTo>
                      <a:cubicBezTo>
                        <a:pt x="0" y="218318"/>
                        <a:pt x="218134" y="0"/>
                        <a:pt x="487313" y="0"/>
                      </a:cubicBezTo>
                      <a:cubicBezTo>
                        <a:pt x="756492" y="0"/>
                        <a:pt x="974442" y="218134"/>
                        <a:pt x="974442" y="487313"/>
                      </a:cubicBezTo>
                      <a:cubicBezTo>
                        <a:pt x="974442" y="756492"/>
                        <a:pt x="756308" y="974625"/>
                        <a:pt x="487313" y="974625"/>
                      </a:cubicBezTo>
                      <a:cubicBezTo>
                        <a:pt x="218318" y="974625"/>
                        <a:pt x="0" y="756492"/>
                        <a:pt x="0" y="487313"/>
                      </a:cubicBezTo>
                      <a:close/>
                    </a:path>
                  </a:pathLst>
                </a:custGeom>
                <a:solidFill>
                  <a:srgbClr val="FFD345"/>
                </a:solidFill>
                <a:ln w="18361" cap="flat">
                  <a:noFill/>
                  <a:prstDash val="solid"/>
                  <a:miter/>
                </a:ln>
              </p:spPr>
              <p:txBody>
                <a:bodyPr rtlCol="0" anchor="ctr"/>
                <a:lstStyle/>
                <a:p>
                  <a:endParaRPr lang="en-US" sz="1800"/>
                </a:p>
              </p:txBody>
            </p:sp>
            <p:grpSp>
              <p:nvGrpSpPr>
                <p:cNvPr id="136" name="Graphic 1049">
                  <a:extLst>
                    <a:ext uri="{FF2B5EF4-FFF2-40B4-BE49-F238E27FC236}">
                      <a16:creationId xmlns:a16="http://schemas.microsoft.com/office/drawing/2014/main" id="{2119046A-058F-50A0-C741-8A8C1EE73408}"/>
                    </a:ext>
                  </a:extLst>
                </p:cNvPr>
                <p:cNvGrpSpPr/>
                <p:nvPr/>
              </p:nvGrpSpPr>
              <p:grpSpPr>
                <a:xfrm>
                  <a:off x="1174948" y="3839376"/>
                  <a:ext cx="692042" cy="690573"/>
                  <a:chOff x="1174948" y="3839376"/>
                  <a:chExt cx="692042" cy="690573"/>
                </a:xfrm>
              </p:grpSpPr>
              <p:sp>
                <p:nvSpPr>
                  <p:cNvPr id="142" name="Freeform: Shape 141">
                    <a:extLst>
                      <a:ext uri="{FF2B5EF4-FFF2-40B4-BE49-F238E27FC236}">
                        <a16:creationId xmlns:a16="http://schemas.microsoft.com/office/drawing/2014/main" id="{0CD5F68B-EE6C-2E18-95FC-DE6F7E83E262}"/>
                      </a:ext>
                    </a:extLst>
                  </p:cNvPr>
                  <p:cNvSpPr/>
                  <p:nvPr/>
                </p:nvSpPr>
                <p:spPr>
                  <a:xfrm>
                    <a:off x="1174948" y="3839560"/>
                    <a:ext cx="690573" cy="690390"/>
                  </a:xfrm>
                  <a:custGeom>
                    <a:avLst/>
                    <a:gdLst>
                      <a:gd name="connsiteX0" fmla="*/ 0 w 690573"/>
                      <a:gd name="connsiteY0" fmla="*/ 345195 h 690390"/>
                      <a:gd name="connsiteX1" fmla="*/ 345379 w 690573"/>
                      <a:gd name="connsiteY1" fmla="*/ 0 h 690390"/>
                      <a:gd name="connsiteX2" fmla="*/ 690574 w 690573"/>
                      <a:gd name="connsiteY2" fmla="*/ 345195 h 690390"/>
                      <a:gd name="connsiteX3" fmla="*/ 345379 w 690573"/>
                      <a:gd name="connsiteY3" fmla="*/ 690390 h 690390"/>
                      <a:gd name="connsiteX4" fmla="*/ 0 w 690573"/>
                      <a:gd name="connsiteY4" fmla="*/ 345195 h 69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90">
                        <a:moveTo>
                          <a:pt x="0" y="345195"/>
                        </a:moveTo>
                        <a:cubicBezTo>
                          <a:pt x="0" y="154420"/>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B21B"/>
                  </a:solidFill>
                  <a:ln w="18361" cap="flat">
                    <a:noFill/>
                    <a:prstDash val="solid"/>
                    <a:miter/>
                  </a:ln>
                </p:spPr>
                <p:txBody>
                  <a:bodyPr rtlCol="0" anchor="ctr"/>
                  <a:lstStyle/>
                  <a:p>
                    <a:endParaRPr lang="en-US" sz="1800"/>
                  </a:p>
                </p:txBody>
              </p:sp>
              <p:sp>
                <p:nvSpPr>
                  <p:cNvPr id="143" name="Freeform: Shape 142">
                    <a:extLst>
                      <a:ext uri="{FF2B5EF4-FFF2-40B4-BE49-F238E27FC236}">
                        <a16:creationId xmlns:a16="http://schemas.microsoft.com/office/drawing/2014/main" id="{3E9A802A-CF9A-9A8C-4F9E-96252CACBF10}"/>
                      </a:ext>
                    </a:extLst>
                  </p:cNvPr>
                  <p:cNvSpPr/>
                  <p:nvPr/>
                </p:nvSpPr>
                <p:spPr>
                  <a:xfrm>
                    <a:off x="1176417" y="3839376"/>
                    <a:ext cx="690573" cy="690389"/>
                  </a:xfrm>
                  <a:custGeom>
                    <a:avLst/>
                    <a:gdLst>
                      <a:gd name="connsiteX0" fmla="*/ 0 w 690573"/>
                      <a:gd name="connsiteY0" fmla="*/ 345195 h 690389"/>
                      <a:gd name="connsiteX1" fmla="*/ 345379 w 690573"/>
                      <a:gd name="connsiteY1" fmla="*/ 0 h 690389"/>
                      <a:gd name="connsiteX2" fmla="*/ 690574 w 690573"/>
                      <a:gd name="connsiteY2" fmla="*/ 345195 h 690389"/>
                      <a:gd name="connsiteX3" fmla="*/ 345379 w 690573"/>
                      <a:gd name="connsiteY3" fmla="*/ 690390 h 690389"/>
                      <a:gd name="connsiteX4" fmla="*/ 0 w 690573"/>
                      <a:gd name="connsiteY4" fmla="*/ 345195 h 6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89">
                        <a:moveTo>
                          <a:pt x="0" y="345195"/>
                        </a:moveTo>
                        <a:cubicBezTo>
                          <a:pt x="0" y="154419"/>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AC00"/>
                  </a:solidFill>
                  <a:ln w="18361" cap="flat">
                    <a:noFill/>
                    <a:prstDash val="solid"/>
                    <a:miter/>
                  </a:ln>
                </p:spPr>
                <p:txBody>
                  <a:bodyPr rtlCol="0" anchor="ctr"/>
                  <a:lstStyle/>
                  <a:p>
                    <a:endParaRPr lang="en-US" sz="1800"/>
                  </a:p>
                </p:txBody>
              </p:sp>
            </p:grpSp>
            <p:grpSp>
              <p:nvGrpSpPr>
                <p:cNvPr id="137" name="Graphic 1049">
                  <a:extLst>
                    <a:ext uri="{FF2B5EF4-FFF2-40B4-BE49-F238E27FC236}">
                      <a16:creationId xmlns:a16="http://schemas.microsoft.com/office/drawing/2014/main" id="{DFB5D6CB-7D24-31D2-38C8-E2D3D6DAFE3E}"/>
                    </a:ext>
                  </a:extLst>
                </p:cNvPr>
                <p:cNvGrpSpPr/>
                <p:nvPr/>
              </p:nvGrpSpPr>
              <p:grpSpPr>
                <a:xfrm>
                  <a:off x="1153098" y="3719843"/>
                  <a:ext cx="149462" cy="149462"/>
                  <a:chOff x="1153098" y="3719843"/>
                  <a:chExt cx="149462" cy="149462"/>
                </a:xfrm>
                <a:solidFill>
                  <a:srgbClr val="FFFFFF"/>
                </a:solidFill>
              </p:grpSpPr>
              <p:sp>
                <p:nvSpPr>
                  <p:cNvPr id="140" name="Freeform: Shape 139">
                    <a:extLst>
                      <a:ext uri="{FF2B5EF4-FFF2-40B4-BE49-F238E27FC236}">
                        <a16:creationId xmlns:a16="http://schemas.microsoft.com/office/drawing/2014/main" id="{0696B415-FB55-EE1A-A0FA-54E9F6AF8F3C}"/>
                      </a:ext>
                    </a:extLst>
                  </p:cNvPr>
                  <p:cNvSpPr/>
                  <p:nvPr/>
                </p:nvSpPr>
                <p:spPr>
                  <a:xfrm>
                    <a:off x="1153098" y="3782823"/>
                    <a:ext cx="149462" cy="23502"/>
                  </a:xfrm>
                  <a:custGeom>
                    <a:avLst/>
                    <a:gdLst>
                      <a:gd name="connsiteX0" fmla="*/ 149462 w 149462"/>
                      <a:gd name="connsiteY0" fmla="*/ 11751 h 23502"/>
                      <a:gd name="connsiteX1" fmla="*/ 74731 w 149462"/>
                      <a:gd name="connsiteY1" fmla="*/ 23503 h 23502"/>
                      <a:gd name="connsiteX2" fmla="*/ 0 w 149462"/>
                      <a:gd name="connsiteY2" fmla="*/ 11751 h 23502"/>
                      <a:gd name="connsiteX3" fmla="*/ 74731 w 149462"/>
                      <a:gd name="connsiteY3" fmla="*/ 0 h 23502"/>
                      <a:gd name="connsiteX4" fmla="*/ 149462 w 149462"/>
                      <a:gd name="connsiteY4" fmla="*/ 11751 h 2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2" h="23502">
                        <a:moveTo>
                          <a:pt x="149462" y="11751"/>
                        </a:moveTo>
                        <a:cubicBezTo>
                          <a:pt x="149462" y="11751"/>
                          <a:pt x="116044" y="23503"/>
                          <a:pt x="74731" y="23503"/>
                        </a:cubicBezTo>
                        <a:cubicBezTo>
                          <a:pt x="33418" y="23503"/>
                          <a:pt x="0" y="11751"/>
                          <a:pt x="0" y="11751"/>
                        </a:cubicBezTo>
                        <a:cubicBezTo>
                          <a:pt x="0" y="11751"/>
                          <a:pt x="33418" y="0"/>
                          <a:pt x="74731" y="0"/>
                        </a:cubicBezTo>
                        <a:cubicBezTo>
                          <a:pt x="116044" y="0"/>
                          <a:pt x="149462" y="11751"/>
                          <a:pt x="149462" y="11751"/>
                        </a:cubicBezTo>
                        <a:close/>
                      </a:path>
                    </a:pathLst>
                  </a:custGeom>
                  <a:solidFill>
                    <a:srgbClr val="FFFFFF"/>
                  </a:solidFill>
                  <a:ln w="18361" cap="flat">
                    <a:noFill/>
                    <a:prstDash val="solid"/>
                    <a:miter/>
                  </a:ln>
                </p:spPr>
                <p:txBody>
                  <a:bodyPr rtlCol="0" anchor="ctr"/>
                  <a:lstStyle/>
                  <a:p>
                    <a:endParaRPr lang="en-US" sz="1800"/>
                  </a:p>
                </p:txBody>
              </p:sp>
              <p:sp>
                <p:nvSpPr>
                  <p:cNvPr id="141" name="Freeform: Shape 140">
                    <a:extLst>
                      <a:ext uri="{FF2B5EF4-FFF2-40B4-BE49-F238E27FC236}">
                        <a16:creationId xmlns:a16="http://schemas.microsoft.com/office/drawing/2014/main" id="{DF3076ED-91F8-54C5-36FE-6847BE73FDBA}"/>
                      </a:ext>
                    </a:extLst>
                  </p:cNvPr>
                  <p:cNvSpPr/>
                  <p:nvPr/>
                </p:nvSpPr>
                <p:spPr>
                  <a:xfrm>
                    <a:off x="1216078" y="3719843"/>
                    <a:ext cx="23502" cy="149462"/>
                  </a:xfrm>
                  <a:custGeom>
                    <a:avLst/>
                    <a:gdLst>
                      <a:gd name="connsiteX0" fmla="*/ 11751 w 23502"/>
                      <a:gd name="connsiteY0" fmla="*/ 0 h 149462"/>
                      <a:gd name="connsiteX1" fmla="*/ 23503 w 23502"/>
                      <a:gd name="connsiteY1" fmla="*/ 74731 h 149462"/>
                      <a:gd name="connsiteX2" fmla="*/ 11751 w 23502"/>
                      <a:gd name="connsiteY2" fmla="*/ 149462 h 149462"/>
                      <a:gd name="connsiteX3" fmla="*/ 0 w 23502"/>
                      <a:gd name="connsiteY3" fmla="*/ 74731 h 149462"/>
                      <a:gd name="connsiteX4" fmla="*/ 11751 w 23502"/>
                      <a:gd name="connsiteY4" fmla="*/ 0 h 14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2" h="149462">
                        <a:moveTo>
                          <a:pt x="11751" y="0"/>
                        </a:moveTo>
                        <a:cubicBezTo>
                          <a:pt x="11751" y="0"/>
                          <a:pt x="23503" y="33418"/>
                          <a:pt x="23503" y="74731"/>
                        </a:cubicBezTo>
                        <a:cubicBezTo>
                          <a:pt x="23503" y="116044"/>
                          <a:pt x="11751" y="149462"/>
                          <a:pt x="11751" y="149462"/>
                        </a:cubicBezTo>
                        <a:cubicBezTo>
                          <a:pt x="11751" y="149462"/>
                          <a:pt x="0" y="116044"/>
                          <a:pt x="0" y="74731"/>
                        </a:cubicBezTo>
                        <a:cubicBezTo>
                          <a:pt x="0" y="33418"/>
                          <a:pt x="11751" y="0"/>
                          <a:pt x="11751" y="0"/>
                        </a:cubicBezTo>
                        <a:close/>
                      </a:path>
                    </a:pathLst>
                  </a:custGeom>
                  <a:solidFill>
                    <a:srgbClr val="FFFFFF"/>
                  </a:solidFill>
                  <a:ln w="18361" cap="flat">
                    <a:noFill/>
                    <a:prstDash val="solid"/>
                    <a:miter/>
                  </a:ln>
                </p:spPr>
                <p:txBody>
                  <a:bodyPr rtlCol="0" anchor="ctr"/>
                  <a:lstStyle/>
                  <a:p>
                    <a:endParaRPr lang="en-US" sz="1800"/>
                  </a:p>
                </p:txBody>
              </p:sp>
            </p:grpSp>
            <p:sp>
              <p:nvSpPr>
                <p:cNvPr id="138" name="Freeform: Shape 137">
                  <a:extLst>
                    <a:ext uri="{FF2B5EF4-FFF2-40B4-BE49-F238E27FC236}">
                      <a16:creationId xmlns:a16="http://schemas.microsoft.com/office/drawing/2014/main" id="{F343A0CA-905E-4EAD-0F17-29F1354598FE}"/>
                    </a:ext>
                  </a:extLst>
                </p:cNvPr>
                <p:cNvSpPr/>
                <p:nvPr/>
              </p:nvSpPr>
              <p:spPr>
                <a:xfrm>
                  <a:off x="1318168" y="3961480"/>
                  <a:ext cx="405237" cy="499981"/>
                </a:xfrm>
                <a:custGeom>
                  <a:avLst/>
                  <a:gdLst>
                    <a:gd name="connsiteX0" fmla="*/ 252654 w 405237"/>
                    <a:gd name="connsiteY0" fmla="*/ 66101 h 499981"/>
                    <a:gd name="connsiteX1" fmla="*/ 372186 w 405237"/>
                    <a:gd name="connsiteY1" fmla="*/ 66101 h 499981"/>
                    <a:gd name="connsiteX2" fmla="*/ 405237 w 405237"/>
                    <a:gd name="connsiteY2" fmla="*/ 14689 h 499981"/>
                    <a:gd name="connsiteX3" fmla="*/ 405237 w 405237"/>
                    <a:gd name="connsiteY3" fmla="*/ 0 h 499981"/>
                    <a:gd name="connsiteX4" fmla="*/ 25890 w 405237"/>
                    <a:gd name="connsiteY4" fmla="*/ 51412 h 499981"/>
                    <a:gd name="connsiteX5" fmla="*/ 25890 w 405237"/>
                    <a:gd name="connsiteY5" fmla="*/ 66101 h 499981"/>
                    <a:gd name="connsiteX6" fmla="*/ 154420 w 405237"/>
                    <a:gd name="connsiteY6" fmla="*/ 66101 h 499981"/>
                    <a:gd name="connsiteX7" fmla="*/ 217950 w 405237"/>
                    <a:gd name="connsiteY7" fmla="*/ 117513 h 499981"/>
                    <a:gd name="connsiteX8" fmla="*/ 58757 w 405237"/>
                    <a:gd name="connsiteY8" fmla="*/ 117513 h 499981"/>
                    <a:gd name="connsiteX9" fmla="*/ 25706 w 405237"/>
                    <a:gd name="connsiteY9" fmla="*/ 154052 h 499981"/>
                    <a:gd name="connsiteX10" fmla="*/ 25706 w 405237"/>
                    <a:gd name="connsiteY10" fmla="*/ 168742 h 499981"/>
                    <a:gd name="connsiteX11" fmla="*/ 230069 w 405237"/>
                    <a:gd name="connsiteY11" fmla="*/ 168742 h 499981"/>
                    <a:gd name="connsiteX12" fmla="*/ 0 w 405237"/>
                    <a:gd name="connsiteY12" fmla="*/ 262385 h 499981"/>
                    <a:gd name="connsiteX13" fmla="*/ 0 w 405237"/>
                    <a:gd name="connsiteY13" fmla="*/ 277074 h 499981"/>
                    <a:gd name="connsiteX14" fmla="*/ 239984 w 405237"/>
                    <a:gd name="connsiteY14" fmla="*/ 499982 h 499981"/>
                    <a:gd name="connsiteX15" fmla="*/ 336014 w 405237"/>
                    <a:gd name="connsiteY15" fmla="*/ 499982 h 499981"/>
                    <a:gd name="connsiteX16" fmla="*/ 336014 w 405237"/>
                    <a:gd name="connsiteY16" fmla="*/ 485293 h 499981"/>
                    <a:gd name="connsiteX17" fmla="*/ 126878 w 405237"/>
                    <a:gd name="connsiteY17" fmla="*/ 305718 h 499981"/>
                    <a:gd name="connsiteX18" fmla="*/ 308105 w 405237"/>
                    <a:gd name="connsiteY18" fmla="*/ 168558 h 499981"/>
                    <a:gd name="connsiteX19" fmla="*/ 372003 w 405237"/>
                    <a:gd name="connsiteY19" fmla="*/ 168558 h 499981"/>
                    <a:gd name="connsiteX20" fmla="*/ 405053 w 405237"/>
                    <a:gd name="connsiteY20" fmla="*/ 117146 h 499981"/>
                    <a:gd name="connsiteX21" fmla="*/ 405053 w 405237"/>
                    <a:gd name="connsiteY21" fmla="*/ 102457 h 499981"/>
                    <a:gd name="connsiteX22" fmla="*/ 298557 w 405237"/>
                    <a:gd name="connsiteY22" fmla="*/ 117146 h 499981"/>
                    <a:gd name="connsiteX23" fmla="*/ 252470 w 405237"/>
                    <a:gd name="connsiteY23" fmla="*/ 65734 h 49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37" h="499981">
                      <a:moveTo>
                        <a:pt x="252654" y="66101"/>
                      </a:moveTo>
                      <a:lnTo>
                        <a:pt x="372186" y="66101"/>
                      </a:lnTo>
                      <a:lnTo>
                        <a:pt x="405237" y="14689"/>
                      </a:lnTo>
                      <a:lnTo>
                        <a:pt x="405237" y="0"/>
                      </a:lnTo>
                      <a:lnTo>
                        <a:pt x="25890" y="51412"/>
                      </a:lnTo>
                      <a:lnTo>
                        <a:pt x="25890" y="66101"/>
                      </a:lnTo>
                      <a:lnTo>
                        <a:pt x="154420" y="66101"/>
                      </a:lnTo>
                      <a:cubicBezTo>
                        <a:pt x="182880" y="80056"/>
                        <a:pt x="204914" y="97683"/>
                        <a:pt x="217950" y="117513"/>
                      </a:cubicBezTo>
                      <a:lnTo>
                        <a:pt x="58757" y="117513"/>
                      </a:lnTo>
                      <a:lnTo>
                        <a:pt x="25706" y="154052"/>
                      </a:lnTo>
                      <a:lnTo>
                        <a:pt x="25706" y="168742"/>
                      </a:lnTo>
                      <a:lnTo>
                        <a:pt x="230069" y="168742"/>
                      </a:lnTo>
                      <a:cubicBezTo>
                        <a:pt x="219970" y="225478"/>
                        <a:pt x="123572" y="253571"/>
                        <a:pt x="0" y="262385"/>
                      </a:cubicBezTo>
                      <a:lnTo>
                        <a:pt x="0" y="277074"/>
                      </a:lnTo>
                      <a:lnTo>
                        <a:pt x="239984" y="499982"/>
                      </a:lnTo>
                      <a:lnTo>
                        <a:pt x="336014" y="499982"/>
                      </a:lnTo>
                      <a:lnTo>
                        <a:pt x="336014" y="485293"/>
                      </a:lnTo>
                      <a:lnTo>
                        <a:pt x="126878" y="305718"/>
                      </a:lnTo>
                      <a:cubicBezTo>
                        <a:pt x="228784" y="281297"/>
                        <a:pt x="300944" y="229518"/>
                        <a:pt x="308105" y="168558"/>
                      </a:cubicBezTo>
                      <a:lnTo>
                        <a:pt x="372003" y="168558"/>
                      </a:lnTo>
                      <a:lnTo>
                        <a:pt x="405053" y="117146"/>
                      </a:lnTo>
                      <a:lnTo>
                        <a:pt x="405053" y="102457"/>
                      </a:lnTo>
                      <a:lnTo>
                        <a:pt x="298557" y="117146"/>
                      </a:lnTo>
                      <a:cubicBezTo>
                        <a:pt x="289009" y="98601"/>
                        <a:pt x="273402" y="81158"/>
                        <a:pt x="252470" y="65734"/>
                      </a:cubicBezTo>
                      <a:close/>
                    </a:path>
                  </a:pathLst>
                </a:custGeom>
                <a:solidFill>
                  <a:srgbClr val="AE8500"/>
                </a:solidFill>
                <a:ln w="18361" cap="flat">
                  <a:noFill/>
                  <a:prstDash val="solid"/>
                  <a:miter/>
                </a:ln>
              </p:spPr>
              <p:txBody>
                <a:bodyPr rtlCol="0" anchor="ctr"/>
                <a:lstStyle/>
                <a:p>
                  <a:endParaRPr lang="en-US" sz="1800"/>
                </a:p>
              </p:txBody>
            </p:sp>
            <p:sp>
              <p:nvSpPr>
                <p:cNvPr id="139" name="Freeform: Shape 138">
                  <a:extLst>
                    <a:ext uri="{FF2B5EF4-FFF2-40B4-BE49-F238E27FC236}">
                      <a16:creationId xmlns:a16="http://schemas.microsoft.com/office/drawing/2014/main" id="{38EF7841-7C8B-7110-CCE2-12A3CCBE602B}"/>
                    </a:ext>
                  </a:extLst>
                </p:cNvPr>
                <p:cNvSpPr/>
                <p:nvPr/>
              </p:nvSpPr>
              <p:spPr>
                <a:xfrm>
                  <a:off x="1318351" y="3961296"/>
                  <a:ext cx="405053" cy="485476"/>
                </a:xfrm>
                <a:custGeom>
                  <a:avLst/>
                  <a:gdLst>
                    <a:gd name="connsiteX0" fmla="*/ 252470 w 405053"/>
                    <a:gd name="connsiteY0" fmla="*/ 51412 h 485476"/>
                    <a:gd name="connsiteX1" fmla="*/ 372003 w 405053"/>
                    <a:gd name="connsiteY1" fmla="*/ 51412 h 485476"/>
                    <a:gd name="connsiteX2" fmla="*/ 405053 w 405053"/>
                    <a:gd name="connsiteY2" fmla="*/ 0 h 485476"/>
                    <a:gd name="connsiteX3" fmla="*/ 58757 w 405053"/>
                    <a:gd name="connsiteY3" fmla="*/ 0 h 485476"/>
                    <a:gd name="connsiteX4" fmla="*/ 25706 w 405053"/>
                    <a:gd name="connsiteY4" fmla="*/ 51412 h 485476"/>
                    <a:gd name="connsiteX5" fmla="*/ 154236 w 405053"/>
                    <a:gd name="connsiteY5" fmla="*/ 51412 h 485476"/>
                    <a:gd name="connsiteX6" fmla="*/ 217767 w 405053"/>
                    <a:gd name="connsiteY6" fmla="*/ 102824 h 485476"/>
                    <a:gd name="connsiteX7" fmla="*/ 58573 w 405053"/>
                    <a:gd name="connsiteY7" fmla="*/ 102824 h 485476"/>
                    <a:gd name="connsiteX8" fmla="*/ 25522 w 405053"/>
                    <a:gd name="connsiteY8" fmla="*/ 154236 h 485476"/>
                    <a:gd name="connsiteX9" fmla="*/ 229885 w 405053"/>
                    <a:gd name="connsiteY9" fmla="*/ 154236 h 485476"/>
                    <a:gd name="connsiteX10" fmla="*/ 734 w 405053"/>
                    <a:gd name="connsiteY10" fmla="*/ 262385 h 485476"/>
                    <a:gd name="connsiteX11" fmla="*/ 1102 w 405053"/>
                    <a:gd name="connsiteY11" fmla="*/ 262568 h 485476"/>
                    <a:gd name="connsiteX12" fmla="*/ 0 w 405053"/>
                    <a:gd name="connsiteY12" fmla="*/ 262568 h 485476"/>
                    <a:gd name="connsiteX13" fmla="*/ 239984 w 405053"/>
                    <a:gd name="connsiteY13" fmla="*/ 485476 h 485476"/>
                    <a:gd name="connsiteX14" fmla="*/ 336014 w 405053"/>
                    <a:gd name="connsiteY14" fmla="*/ 485476 h 485476"/>
                    <a:gd name="connsiteX15" fmla="*/ 126878 w 405053"/>
                    <a:gd name="connsiteY15" fmla="*/ 291212 h 485476"/>
                    <a:gd name="connsiteX16" fmla="*/ 308105 w 405053"/>
                    <a:gd name="connsiteY16" fmla="*/ 154052 h 485476"/>
                    <a:gd name="connsiteX17" fmla="*/ 372003 w 405053"/>
                    <a:gd name="connsiteY17" fmla="*/ 154052 h 485476"/>
                    <a:gd name="connsiteX18" fmla="*/ 405053 w 405053"/>
                    <a:gd name="connsiteY18" fmla="*/ 102640 h 485476"/>
                    <a:gd name="connsiteX19" fmla="*/ 298557 w 405053"/>
                    <a:gd name="connsiteY19" fmla="*/ 102640 h 485476"/>
                    <a:gd name="connsiteX20" fmla="*/ 252470 w 405053"/>
                    <a:gd name="connsiteY20" fmla="*/ 51228 h 4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053" h="485476">
                      <a:moveTo>
                        <a:pt x="252470" y="51412"/>
                      </a:moveTo>
                      <a:lnTo>
                        <a:pt x="372003" y="51412"/>
                      </a:lnTo>
                      <a:lnTo>
                        <a:pt x="405053" y="0"/>
                      </a:lnTo>
                      <a:lnTo>
                        <a:pt x="58757" y="0"/>
                      </a:lnTo>
                      <a:lnTo>
                        <a:pt x="25706" y="51412"/>
                      </a:lnTo>
                      <a:lnTo>
                        <a:pt x="154236" y="51412"/>
                      </a:lnTo>
                      <a:cubicBezTo>
                        <a:pt x="182696" y="65367"/>
                        <a:pt x="204730" y="82810"/>
                        <a:pt x="217767" y="102824"/>
                      </a:cubicBezTo>
                      <a:lnTo>
                        <a:pt x="58573" y="102824"/>
                      </a:lnTo>
                      <a:lnTo>
                        <a:pt x="25522" y="154236"/>
                      </a:lnTo>
                      <a:lnTo>
                        <a:pt x="229885" y="154236"/>
                      </a:lnTo>
                      <a:cubicBezTo>
                        <a:pt x="219786" y="210973"/>
                        <a:pt x="124123" y="253571"/>
                        <a:pt x="734" y="262385"/>
                      </a:cubicBezTo>
                      <a:cubicBezTo>
                        <a:pt x="734" y="262385"/>
                        <a:pt x="734" y="262385"/>
                        <a:pt x="1102" y="262568"/>
                      </a:cubicBezTo>
                      <a:lnTo>
                        <a:pt x="0" y="262568"/>
                      </a:lnTo>
                      <a:lnTo>
                        <a:pt x="239984" y="485476"/>
                      </a:lnTo>
                      <a:lnTo>
                        <a:pt x="336014" y="485476"/>
                      </a:lnTo>
                      <a:lnTo>
                        <a:pt x="126878" y="291212"/>
                      </a:lnTo>
                      <a:cubicBezTo>
                        <a:pt x="228784" y="266792"/>
                        <a:pt x="300944" y="215012"/>
                        <a:pt x="308105" y="154052"/>
                      </a:cubicBezTo>
                      <a:lnTo>
                        <a:pt x="372003" y="154052"/>
                      </a:lnTo>
                      <a:lnTo>
                        <a:pt x="405053" y="102640"/>
                      </a:lnTo>
                      <a:lnTo>
                        <a:pt x="298557" y="102640"/>
                      </a:lnTo>
                      <a:cubicBezTo>
                        <a:pt x="289009" y="83912"/>
                        <a:pt x="273402" y="66652"/>
                        <a:pt x="252470" y="51228"/>
                      </a:cubicBezTo>
                      <a:close/>
                    </a:path>
                  </a:pathLst>
                </a:custGeom>
                <a:solidFill>
                  <a:srgbClr val="FFD345"/>
                </a:solidFill>
                <a:ln w="18361" cap="flat">
                  <a:noFill/>
                  <a:prstDash val="solid"/>
                  <a:miter/>
                </a:ln>
              </p:spPr>
              <p:txBody>
                <a:bodyPr rtlCol="0" anchor="ctr"/>
                <a:lstStyle/>
                <a:p>
                  <a:endParaRPr lang="en-US" sz="1800"/>
                </a:p>
              </p:txBody>
            </p:sp>
          </p:grpSp>
          <p:sp>
            <p:nvSpPr>
              <p:cNvPr id="134" name="Freeform: Shape 133">
                <a:extLst>
                  <a:ext uri="{FF2B5EF4-FFF2-40B4-BE49-F238E27FC236}">
                    <a16:creationId xmlns:a16="http://schemas.microsoft.com/office/drawing/2014/main" id="{1F5D8FDF-CD24-F99F-B9AB-34C535AF6562}"/>
                  </a:ext>
                </a:extLst>
              </p:cNvPr>
              <p:cNvSpPr/>
              <p:nvPr/>
            </p:nvSpPr>
            <p:spPr>
              <a:xfrm>
                <a:off x="887199" y="2895930"/>
                <a:ext cx="520879" cy="271450"/>
              </a:xfrm>
              <a:custGeom>
                <a:avLst/>
                <a:gdLst>
                  <a:gd name="connsiteX0" fmla="*/ 345379 w 690573"/>
                  <a:gd name="connsiteY0" fmla="*/ 29378 h 359884"/>
                  <a:gd name="connsiteX1" fmla="*/ 690207 w 690573"/>
                  <a:gd name="connsiteY1" fmla="*/ 359884 h 359884"/>
                  <a:gd name="connsiteX2" fmla="*/ 690574 w 690573"/>
                  <a:gd name="connsiteY2" fmla="*/ 345195 h 359884"/>
                  <a:gd name="connsiteX3" fmla="*/ 345379 w 690573"/>
                  <a:gd name="connsiteY3" fmla="*/ 0 h 359884"/>
                  <a:gd name="connsiteX4" fmla="*/ 0 w 690573"/>
                  <a:gd name="connsiteY4" fmla="*/ 345195 h 359884"/>
                  <a:gd name="connsiteX5" fmla="*/ 367 w 690573"/>
                  <a:gd name="connsiteY5" fmla="*/ 359884 h 359884"/>
                  <a:gd name="connsiteX6" fmla="*/ 345195 w 690573"/>
                  <a:gd name="connsiteY6" fmla="*/ 29378 h 3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573" h="359884">
                    <a:moveTo>
                      <a:pt x="345379" y="29378"/>
                    </a:moveTo>
                    <a:cubicBezTo>
                      <a:pt x="531197" y="29378"/>
                      <a:pt x="682495" y="176086"/>
                      <a:pt x="690207" y="359884"/>
                    </a:cubicBezTo>
                    <a:cubicBezTo>
                      <a:pt x="690391" y="354926"/>
                      <a:pt x="690574" y="349969"/>
                      <a:pt x="690574" y="345195"/>
                    </a:cubicBezTo>
                    <a:cubicBezTo>
                      <a:pt x="690574" y="154419"/>
                      <a:pt x="535971" y="0"/>
                      <a:pt x="345379" y="0"/>
                    </a:cubicBezTo>
                    <a:cubicBezTo>
                      <a:pt x="154787" y="0"/>
                      <a:pt x="0" y="154603"/>
                      <a:pt x="0" y="345195"/>
                    </a:cubicBezTo>
                    <a:cubicBezTo>
                      <a:pt x="0" y="350153"/>
                      <a:pt x="0" y="355110"/>
                      <a:pt x="367" y="359884"/>
                    </a:cubicBezTo>
                    <a:cubicBezTo>
                      <a:pt x="8079" y="176086"/>
                      <a:pt x="159561" y="29378"/>
                      <a:pt x="345195" y="29378"/>
                    </a:cubicBezTo>
                    <a:close/>
                  </a:path>
                </a:pathLst>
              </a:custGeom>
              <a:solidFill>
                <a:srgbClr val="AE8500"/>
              </a:solidFill>
              <a:ln w="18361" cap="flat">
                <a:noFill/>
                <a:prstDash val="solid"/>
                <a:miter/>
              </a:ln>
            </p:spPr>
            <p:txBody>
              <a:bodyPr rtlCol="0" anchor="ctr"/>
              <a:lstStyle/>
              <a:p>
                <a:endParaRPr lang="en-US" sz="1800"/>
              </a:p>
            </p:txBody>
          </p:sp>
        </p:grpSp>
        <p:grpSp>
          <p:nvGrpSpPr>
            <p:cNvPr id="55" name="Group 54">
              <a:extLst>
                <a:ext uri="{FF2B5EF4-FFF2-40B4-BE49-F238E27FC236}">
                  <a16:creationId xmlns:a16="http://schemas.microsoft.com/office/drawing/2014/main" id="{9EE0B22F-1D63-9B9E-879E-A6897D8A0692}"/>
                </a:ext>
              </a:extLst>
            </p:cNvPr>
            <p:cNvGrpSpPr/>
            <p:nvPr/>
          </p:nvGrpSpPr>
          <p:grpSpPr>
            <a:xfrm rot="2363318">
              <a:off x="1218350" y="5742805"/>
              <a:ext cx="627306" cy="627424"/>
              <a:chOff x="779727" y="2788873"/>
              <a:chExt cx="734993" cy="735132"/>
            </a:xfrm>
          </p:grpSpPr>
          <p:grpSp>
            <p:nvGrpSpPr>
              <p:cNvPr id="122" name="Graphic 1049">
                <a:extLst>
                  <a:ext uri="{FF2B5EF4-FFF2-40B4-BE49-F238E27FC236}">
                    <a16:creationId xmlns:a16="http://schemas.microsoft.com/office/drawing/2014/main" id="{19F0F09D-E735-B5D3-F27A-F872203774A6}"/>
                  </a:ext>
                </a:extLst>
              </p:cNvPr>
              <p:cNvGrpSpPr/>
              <p:nvPr/>
            </p:nvGrpSpPr>
            <p:grpSpPr>
              <a:xfrm>
                <a:off x="779727" y="2788873"/>
                <a:ext cx="734993" cy="735132"/>
                <a:chOff x="1033749" y="3697442"/>
                <a:chExt cx="974441" cy="974625"/>
              </a:xfrm>
            </p:grpSpPr>
            <p:sp>
              <p:nvSpPr>
                <p:cNvPr id="124" name="Freeform: Shape 123">
                  <a:extLst>
                    <a:ext uri="{FF2B5EF4-FFF2-40B4-BE49-F238E27FC236}">
                      <a16:creationId xmlns:a16="http://schemas.microsoft.com/office/drawing/2014/main" id="{8DE97793-1D25-E29C-4CC5-964FFEF0B632}"/>
                    </a:ext>
                  </a:extLst>
                </p:cNvPr>
                <p:cNvSpPr/>
                <p:nvPr/>
              </p:nvSpPr>
              <p:spPr>
                <a:xfrm>
                  <a:off x="1033749" y="3697442"/>
                  <a:ext cx="974441" cy="974625"/>
                </a:xfrm>
                <a:custGeom>
                  <a:avLst/>
                  <a:gdLst>
                    <a:gd name="connsiteX0" fmla="*/ 0 w 974441"/>
                    <a:gd name="connsiteY0" fmla="*/ 487313 h 974625"/>
                    <a:gd name="connsiteX1" fmla="*/ 487313 w 974441"/>
                    <a:gd name="connsiteY1" fmla="*/ 0 h 974625"/>
                    <a:gd name="connsiteX2" fmla="*/ 974442 w 974441"/>
                    <a:gd name="connsiteY2" fmla="*/ 487313 h 974625"/>
                    <a:gd name="connsiteX3" fmla="*/ 487313 w 974441"/>
                    <a:gd name="connsiteY3" fmla="*/ 974625 h 974625"/>
                    <a:gd name="connsiteX4" fmla="*/ 0 w 974441"/>
                    <a:gd name="connsiteY4" fmla="*/ 487313 h 9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441" h="974625">
                      <a:moveTo>
                        <a:pt x="0" y="487313"/>
                      </a:moveTo>
                      <a:cubicBezTo>
                        <a:pt x="0" y="218318"/>
                        <a:pt x="218134" y="0"/>
                        <a:pt x="487313" y="0"/>
                      </a:cubicBezTo>
                      <a:cubicBezTo>
                        <a:pt x="756492" y="0"/>
                        <a:pt x="974442" y="218134"/>
                        <a:pt x="974442" y="487313"/>
                      </a:cubicBezTo>
                      <a:cubicBezTo>
                        <a:pt x="974442" y="756492"/>
                        <a:pt x="756308" y="974625"/>
                        <a:pt x="487313" y="974625"/>
                      </a:cubicBezTo>
                      <a:cubicBezTo>
                        <a:pt x="218318" y="974625"/>
                        <a:pt x="0" y="756492"/>
                        <a:pt x="0" y="487313"/>
                      </a:cubicBezTo>
                      <a:close/>
                    </a:path>
                  </a:pathLst>
                </a:custGeom>
                <a:solidFill>
                  <a:srgbClr val="FFD345"/>
                </a:solidFill>
                <a:ln w="18361" cap="flat">
                  <a:noFill/>
                  <a:prstDash val="solid"/>
                  <a:miter/>
                </a:ln>
              </p:spPr>
              <p:txBody>
                <a:bodyPr rtlCol="0" anchor="ctr"/>
                <a:lstStyle/>
                <a:p>
                  <a:endParaRPr lang="en-US" sz="1800"/>
                </a:p>
              </p:txBody>
            </p:sp>
            <p:grpSp>
              <p:nvGrpSpPr>
                <p:cNvPr id="125" name="Graphic 1049">
                  <a:extLst>
                    <a:ext uri="{FF2B5EF4-FFF2-40B4-BE49-F238E27FC236}">
                      <a16:creationId xmlns:a16="http://schemas.microsoft.com/office/drawing/2014/main" id="{9C212202-E93C-6F17-4A82-64BF5EBB9446}"/>
                    </a:ext>
                  </a:extLst>
                </p:cNvPr>
                <p:cNvGrpSpPr/>
                <p:nvPr/>
              </p:nvGrpSpPr>
              <p:grpSpPr>
                <a:xfrm>
                  <a:off x="1174948" y="3839376"/>
                  <a:ext cx="692042" cy="690573"/>
                  <a:chOff x="1174948" y="3839376"/>
                  <a:chExt cx="692042" cy="690573"/>
                </a:xfrm>
              </p:grpSpPr>
              <p:sp>
                <p:nvSpPr>
                  <p:cNvPr id="131" name="Freeform: Shape 130">
                    <a:extLst>
                      <a:ext uri="{FF2B5EF4-FFF2-40B4-BE49-F238E27FC236}">
                        <a16:creationId xmlns:a16="http://schemas.microsoft.com/office/drawing/2014/main" id="{62F30389-36E9-8A48-B233-CFA9161D7DE5}"/>
                      </a:ext>
                    </a:extLst>
                  </p:cNvPr>
                  <p:cNvSpPr/>
                  <p:nvPr/>
                </p:nvSpPr>
                <p:spPr>
                  <a:xfrm>
                    <a:off x="1174948" y="3839560"/>
                    <a:ext cx="690573" cy="690390"/>
                  </a:xfrm>
                  <a:custGeom>
                    <a:avLst/>
                    <a:gdLst>
                      <a:gd name="connsiteX0" fmla="*/ 0 w 690573"/>
                      <a:gd name="connsiteY0" fmla="*/ 345195 h 690390"/>
                      <a:gd name="connsiteX1" fmla="*/ 345379 w 690573"/>
                      <a:gd name="connsiteY1" fmla="*/ 0 h 690390"/>
                      <a:gd name="connsiteX2" fmla="*/ 690574 w 690573"/>
                      <a:gd name="connsiteY2" fmla="*/ 345195 h 690390"/>
                      <a:gd name="connsiteX3" fmla="*/ 345379 w 690573"/>
                      <a:gd name="connsiteY3" fmla="*/ 690390 h 690390"/>
                      <a:gd name="connsiteX4" fmla="*/ 0 w 690573"/>
                      <a:gd name="connsiteY4" fmla="*/ 345195 h 69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90">
                        <a:moveTo>
                          <a:pt x="0" y="345195"/>
                        </a:moveTo>
                        <a:cubicBezTo>
                          <a:pt x="0" y="154420"/>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B21B"/>
                  </a:solidFill>
                  <a:ln w="18361" cap="flat">
                    <a:noFill/>
                    <a:prstDash val="solid"/>
                    <a:miter/>
                  </a:ln>
                </p:spPr>
                <p:txBody>
                  <a:bodyPr rtlCol="0" anchor="ctr"/>
                  <a:lstStyle/>
                  <a:p>
                    <a:endParaRPr lang="en-US" sz="1800"/>
                  </a:p>
                </p:txBody>
              </p:sp>
              <p:sp>
                <p:nvSpPr>
                  <p:cNvPr id="132" name="Freeform: Shape 131">
                    <a:extLst>
                      <a:ext uri="{FF2B5EF4-FFF2-40B4-BE49-F238E27FC236}">
                        <a16:creationId xmlns:a16="http://schemas.microsoft.com/office/drawing/2014/main" id="{96291937-6F6E-E522-E8E5-D4C2923AC1CD}"/>
                      </a:ext>
                    </a:extLst>
                  </p:cNvPr>
                  <p:cNvSpPr/>
                  <p:nvPr/>
                </p:nvSpPr>
                <p:spPr>
                  <a:xfrm>
                    <a:off x="1176417" y="3839376"/>
                    <a:ext cx="690573" cy="690389"/>
                  </a:xfrm>
                  <a:custGeom>
                    <a:avLst/>
                    <a:gdLst>
                      <a:gd name="connsiteX0" fmla="*/ 0 w 690573"/>
                      <a:gd name="connsiteY0" fmla="*/ 345195 h 690389"/>
                      <a:gd name="connsiteX1" fmla="*/ 345379 w 690573"/>
                      <a:gd name="connsiteY1" fmla="*/ 0 h 690389"/>
                      <a:gd name="connsiteX2" fmla="*/ 690574 w 690573"/>
                      <a:gd name="connsiteY2" fmla="*/ 345195 h 690389"/>
                      <a:gd name="connsiteX3" fmla="*/ 345379 w 690573"/>
                      <a:gd name="connsiteY3" fmla="*/ 690390 h 690389"/>
                      <a:gd name="connsiteX4" fmla="*/ 0 w 690573"/>
                      <a:gd name="connsiteY4" fmla="*/ 345195 h 6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89">
                        <a:moveTo>
                          <a:pt x="0" y="345195"/>
                        </a:moveTo>
                        <a:cubicBezTo>
                          <a:pt x="0" y="154419"/>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AC00"/>
                  </a:solidFill>
                  <a:ln w="18361" cap="flat">
                    <a:noFill/>
                    <a:prstDash val="solid"/>
                    <a:miter/>
                  </a:ln>
                </p:spPr>
                <p:txBody>
                  <a:bodyPr rtlCol="0" anchor="ctr"/>
                  <a:lstStyle/>
                  <a:p>
                    <a:endParaRPr lang="en-US" sz="1800"/>
                  </a:p>
                </p:txBody>
              </p:sp>
            </p:grpSp>
            <p:grpSp>
              <p:nvGrpSpPr>
                <p:cNvPr id="126" name="Graphic 1049">
                  <a:extLst>
                    <a:ext uri="{FF2B5EF4-FFF2-40B4-BE49-F238E27FC236}">
                      <a16:creationId xmlns:a16="http://schemas.microsoft.com/office/drawing/2014/main" id="{7EEE8A9D-6304-234F-36AB-4C5419479359}"/>
                    </a:ext>
                  </a:extLst>
                </p:cNvPr>
                <p:cNvGrpSpPr/>
                <p:nvPr/>
              </p:nvGrpSpPr>
              <p:grpSpPr>
                <a:xfrm>
                  <a:off x="1153098" y="3719843"/>
                  <a:ext cx="149462" cy="149462"/>
                  <a:chOff x="1153098" y="3719843"/>
                  <a:chExt cx="149462" cy="149462"/>
                </a:xfrm>
                <a:solidFill>
                  <a:srgbClr val="FFFFFF"/>
                </a:solidFill>
              </p:grpSpPr>
              <p:sp>
                <p:nvSpPr>
                  <p:cNvPr id="129" name="Freeform: Shape 128">
                    <a:extLst>
                      <a:ext uri="{FF2B5EF4-FFF2-40B4-BE49-F238E27FC236}">
                        <a16:creationId xmlns:a16="http://schemas.microsoft.com/office/drawing/2014/main" id="{17083252-0A76-0084-5C7E-ED7DD73D071E}"/>
                      </a:ext>
                    </a:extLst>
                  </p:cNvPr>
                  <p:cNvSpPr/>
                  <p:nvPr/>
                </p:nvSpPr>
                <p:spPr>
                  <a:xfrm>
                    <a:off x="1153098" y="3782823"/>
                    <a:ext cx="149462" cy="23502"/>
                  </a:xfrm>
                  <a:custGeom>
                    <a:avLst/>
                    <a:gdLst>
                      <a:gd name="connsiteX0" fmla="*/ 149462 w 149462"/>
                      <a:gd name="connsiteY0" fmla="*/ 11751 h 23502"/>
                      <a:gd name="connsiteX1" fmla="*/ 74731 w 149462"/>
                      <a:gd name="connsiteY1" fmla="*/ 23503 h 23502"/>
                      <a:gd name="connsiteX2" fmla="*/ 0 w 149462"/>
                      <a:gd name="connsiteY2" fmla="*/ 11751 h 23502"/>
                      <a:gd name="connsiteX3" fmla="*/ 74731 w 149462"/>
                      <a:gd name="connsiteY3" fmla="*/ 0 h 23502"/>
                      <a:gd name="connsiteX4" fmla="*/ 149462 w 149462"/>
                      <a:gd name="connsiteY4" fmla="*/ 11751 h 2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2" h="23502">
                        <a:moveTo>
                          <a:pt x="149462" y="11751"/>
                        </a:moveTo>
                        <a:cubicBezTo>
                          <a:pt x="149462" y="11751"/>
                          <a:pt x="116044" y="23503"/>
                          <a:pt x="74731" y="23503"/>
                        </a:cubicBezTo>
                        <a:cubicBezTo>
                          <a:pt x="33418" y="23503"/>
                          <a:pt x="0" y="11751"/>
                          <a:pt x="0" y="11751"/>
                        </a:cubicBezTo>
                        <a:cubicBezTo>
                          <a:pt x="0" y="11751"/>
                          <a:pt x="33418" y="0"/>
                          <a:pt x="74731" y="0"/>
                        </a:cubicBezTo>
                        <a:cubicBezTo>
                          <a:pt x="116044" y="0"/>
                          <a:pt x="149462" y="11751"/>
                          <a:pt x="149462" y="11751"/>
                        </a:cubicBezTo>
                        <a:close/>
                      </a:path>
                    </a:pathLst>
                  </a:custGeom>
                  <a:solidFill>
                    <a:srgbClr val="FFFFFF"/>
                  </a:solidFill>
                  <a:ln w="18361" cap="flat">
                    <a:noFill/>
                    <a:prstDash val="solid"/>
                    <a:miter/>
                  </a:ln>
                </p:spPr>
                <p:txBody>
                  <a:bodyPr rtlCol="0" anchor="ctr"/>
                  <a:lstStyle/>
                  <a:p>
                    <a:endParaRPr lang="en-US" sz="1800"/>
                  </a:p>
                </p:txBody>
              </p:sp>
              <p:sp>
                <p:nvSpPr>
                  <p:cNvPr id="130" name="Freeform: Shape 129">
                    <a:extLst>
                      <a:ext uri="{FF2B5EF4-FFF2-40B4-BE49-F238E27FC236}">
                        <a16:creationId xmlns:a16="http://schemas.microsoft.com/office/drawing/2014/main" id="{1898FD8A-BBD2-6BEC-2AA6-22020AE67124}"/>
                      </a:ext>
                    </a:extLst>
                  </p:cNvPr>
                  <p:cNvSpPr/>
                  <p:nvPr/>
                </p:nvSpPr>
                <p:spPr>
                  <a:xfrm>
                    <a:off x="1216078" y="3719843"/>
                    <a:ext cx="23502" cy="149462"/>
                  </a:xfrm>
                  <a:custGeom>
                    <a:avLst/>
                    <a:gdLst>
                      <a:gd name="connsiteX0" fmla="*/ 11751 w 23502"/>
                      <a:gd name="connsiteY0" fmla="*/ 0 h 149462"/>
                      <a:gd name="connsiteX1" fmla="*/ 23503 w 23502"/>
                      <a:gd name="connsiteY1" fmla="*/ 74731 h 149462"/>
                      <a:gd name="connsiteX2" fmla="*/ 11751 w 23502"/>
                      <a:gd name="connsiteY2" fmla="*/ 149462 h 149462"/>
                      <a:gd name="connsiteX3" fmla="*/ 0 w 23502"/>
                      <a:gd name="connsiteY3" fmla="*/ 74731 h 149462"/>
                      <a:gd name="connsiteX4" fmla="*/ 11751 w 23502"/>
                      <a:gd name="connsiteY4" fmla="*/ 0 h 14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2" h="149462">
                        <a:moveTo>
                          <a:pt x="11751" y="0"/>
                        </a:moveTo>
                        <a:cubicBezTo>
                          <a:pt x="11751" y="0"/>
                          <a:pt x="23503" y="33418"/>
                          <a:pt x="23503" y="74731"/>
                        </a:cubicBezTo>
                        <a:cubicBezTo>
                          <a:pt x="23503" y="116044"/>
                          <a:pt x="11751" y="149462"/>
                          <a:pt x="11751" y="149462"/>
                        </a:cubicBezTo>
                        <a:cubicBezTo>
                          <a:pt x="11751" y="149462"/>
                          <a:pt x="0" y="116044"/>
                          <a:pt x="0" y="74731"/>
                        </a:cubicBezTo>
                        <a:cubicBezTo>
                          <a:pt x="0" y="33418"/>
                          <a:pt x="11751" y="0"/>
                          <a:pt x="11751" y="0"/>
                        </a:cubicBezTo>
                        <a:close/>
                      </a:path>
                    </a:pathLst>
                  </a:custGeom>
                  <a:solidFill>
                    <a:srgbClr val="FFFFFF"/>
                  </a:solidFill>
                  <a:ln w="18361" cap="flat">
                    <a:noFill/>
                    <a:prstDash val="solid"/>
                    <a:miter/>
                  </a:ln>
                </p:spPr>
                <p:txBody>
                  <a:bodyPr rtlCol="0" anchor="ctr"/>
                  <a:lstStyle/>
                  <a:p>
                    <a:endParaRPr lang="en-US" sz="1800"/>
                  </a:p>
                </p:txBody>
              </p:sp>
            </p:grpSp>
            <p:sp>
              <p:nvSpPr>
                <p:cNvPr id="127" name="Freeform: Shape 126">
                  <a:extLst>
                    <a:ext uri="{FF2B5EF4-FFF2-40B4-BE49-F238E27FC236}">
                      <a16:creationId xmlns:a16="http://schemas.microsoft.com/office/drawing/2014/main" id="{97E05A7A-06B9-B821-8138-00074A30EEA1}"/>
                    </a:ext>
                  </a:extLst>
                </p:cNvPr>
                <p:cNvSpPr/>
                <p:nvPr/>
              </p:nvSpPr>
              <p:spPr>
                <a:xfrm>
                  <a:off x="1318168" y="3961480"/>
                  <a:ext cx="405237" cy="499981"/>
                </a:xfrm>
                <a:custGeom>
                  <a:avLst/>
                  <a:gdLst>
                    <a:gd name="connsiteX0" fmla="*/ 252654 w 405237"/>
                    <a:gd name="connsiteY0" fmla="*/ 66101 h 499981"/>
                    <a:gd name="connsiteX1" fmla="*/ 372186 w 405237"/>
                    <a:gd name="connsiteY1" fmla="*/ 66101 h 499981"/>
                    <a:gd name="connsiteX2" fmla="*/ 405237 w 405237"/>
                    <a:gd name="connsiteY2" fmla="*/ 14689 h 499981"/>
                    <a:gd name="connsiteX3" fmla="*/ 405237 w 405237"/>
                    <a:gd name="connsiteY3" fmla="*/ 0 h 499981"/>
                    <a:gd name="connsiteX4" fmla="*/ 25890 w 405237"/>
                    <a:gd name="connsiteY4" fmla="*/ 51412 h 499981"/>
                    <a:gd name="connsiteX5" fmla="*/ 25890 w 405237"/>
                    <a:gd name="connsiteY5" fmla="*/ 66101 h 499981"/>
                    <a:gd name="connsiteX6" fmla="*/ 154420 w 405237"/>
                    <a:gd name="connsiteY6" fmla="*/ 66101 h 499981"/>
                    <a:gd name="connsiteX7" fmla="*/ 217950 w 405237"/>
                    <a:gd name="connsiteY7" fmla="*/ 117513 h 499981"/>
                    <a:gd name="connsiteX8" fmla="*/ 58757 w 405237"/>
                    <a:gd name="connsiteY8" fmla="*/ 117513 h 499981"/>
                    <a:gd name="connsiteX9" fmla="*/ 25706 w 405237"/>
                    <a:gd name="connsiteY9" fmla="*/ 154052 h 499981"/>
                    <a:gd name="connsiteX10" fmla="*/ 25706 w 405237"/>
                    <a:gd name="connsiteY10" fmla="*/ 168742 h 499981"/>
                    <a:gd name="connsiteX11" fmla="*/ 230069 w 405237"/>
                    <a:gd name="connsiteY11" fmla="*/ 168742 h 499981"/>
                    <a:gd name="connsiteX12" fmla="*/ 0 w 405237"/>
                    <a:gd name="connsiteY12" fmla="*/ 262385 h 499981"/>
                    <a:gd name="connsiteX13" fmla="*/ 0 w 405237"/>
                    <a:gd name="connsiteY13" fmla="*/ 277074 h 499981"/>
                    <a:gd name="connsiteX14" fmla="*/ 239984 w 405237"/>
                    <a:gd name="connsiteY14" fmla="*/ 499982 h 499981"/>
                    <a:gd name="connsiteX15" fmla="*/ 336014 w 405237"/>
                    <a:gd name="connsiteY15" fmla="*/ 499982 h 499981"/>
                    <a:gd name="connsiteX16" fmla="*/ 336014 w 405237"/>
                    <a:gd name="connsiteY16" fmla="*/ 485293 h 499981"/>
                    <a:gd name="connsiteX17" fmla="*/ 126878 w 405237"/>
                    <a:gd name="connsiteY17" fmla="*/ 305718 h 499981"/>
                    <a:gd name="connsiteX18" fmla="*/ 308105 w 405237"/>
                    <a:gd name="connsiteY18" fmla="*/ 168558 h 499981"/>
                    <a:gd name="connsiteX19" fmla="*/ 372003 w 405237"/>
                    <a:gd name="connsiteY19" fmla="*/ 168558 h 499981"/>
                    <a:gd name="connsiteX20" fmla="*/ 405053 w 405237"/>
                    <a:gd name="connsiteY20" fmla="*/ 117146 h 499981"/>
                    <a:gd name="connsiteX21" fmla="*/ 405053 w 405237"/>
                    <a:gd name="connsiteY21" fmla="*/ 102457 h 499981"/>
                    <a:gd name="connsiteX22" fmla="*/ 298557 w 405237"/>
                    <a:gd name="connsiteY22" fmla="*/ 117146 h 499981"/>
                    <a:gd name="connsiteX23" fmla="*/ 252470 w 405237"/>
                    <a:gd name="connsiteY23" fmla="*/ 65734 h 49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37" h="499981">
                      <a:moveTo>
                        <a:pt x="252654" y="66101"/>
                      </a:moveTo>
                      <a:lnTo>
                        <a:pt x="372186" y="66101"/>
                      </a:lnTo>
                      <a:lnTo>
                        <a:pt x="405237" y="14689"/>
                      </a:lnTo>
                      <a:lnTo>
                        <a:pt x="405237" y="0"/>
                      </a:lnTo>
                      <a:lnTo>
                        <a:pt x="25890" y="51412"/>
                      </a:lnTo>
                      <a:lnTo>
                        <a:pt x="25890" y="66101"/>
                      </a:lnTo>
                      <a:lnTo>
                        <a:pt x="154420" y="66101"/>
                      </a:lnTo>
                      <a:cubicBezTo>
                        <a:pt x="182880" y="80056"/>
                        <a:pt x="204914" y="97683"/>
                        <a:pt x="217950" y="117513"/>
                      </a:cubicBezTo>
                      <a:lnTo>
                        <a:pt x="58757" y="117513"/>
                      </a:lnTo>
                      <a:lnTo>
                        <a:pt x="25706" y="154052"/>
                      </a:lnTo>
                      <a:lnTo>
                        <a:pt x="25706" y="168742"/>
                      </a:lnTo>
                      <a:lnTo>
                        <a:pt x="230069" y="168742"/>
                      </a:lnTo>
                      <a:cubicBezTo>
                        <a:pt x="219970" y="225478"/>
                        <a:pt x="123572" y="253571"/>
                        <a:pt x="0" y="262385"/>
                      </a:cubicBezTo>
                      <a:lnTo>
                        <a:pt x="0" y="277074"/>
                      </a:lnTo>
                      <a:lnTo>
                        <a:pt x="239984" y="499982"/>
                      </a:lnTo>
                      <a:lnTo>
                        <a:pt x="336014" y="499982"/>
                      </a:lnTo>
                      <a:lnTo>
                        <a:pt x="336014" y="485293"/>
                      </a:lnTo>
                      <a:lnTo>
                        <a:pt x="126878" y="305718"/>
                      </a:lnTo>
                      <a:cubicBezTo>
                        <a:pt x="228784" y="281297"/>
                        <a:pt x="300944" y="229518"/>
                        <a:pt x="308105" y="168558"/>
                      </a:cubicBezTo>
                      <a:lnTo>
                        <a:pt x="372003" y="168558"/>
                      </a:lnTo>
                      <a:lnTo>
                        <a:pt x="405053" y="117146"/>
                      </a:lnTo>
                      <a:lnTo>
                        <a:pt x="405053" y="102457"/>
                      </a:lnTo>
                      <a:lnTo>
                        <a:pt x="298557" y="117146"/>
                      </a:lnTo>
                      <a:cubicBezTo>
                        <a:pt x="289009" y="98601"/>
                        <a:pt x="273402" y="81158"/>
                        <a:pt x="252470" y="65734"/>
                      </a:cubicBezTo>
                      <a:close/>
                    </a:path>
                  </a:pathLst>
                </a:custGeom>
                <a:solidFill>
                  <a:srgbClr val="AE8500"/>
                </a:solidFill>
                <a:ln w="18361" cap="flat">
                  <a:noFill/>
                  <a:prstDash val="solid"/>
                  <a:miter/>
                </a:ln>
              </p:spPr>
              <p:txBody>
                <a:bodyPr rtlCol="0" anchor="ctr"/>
                <a:lstStyle/>
                <a:p>
                  <a:endParaRPr lang="en-US" sz="1800"/>
                </a:p>
              </p:txBody>
            </p:sp>
            <p:sp>
              <p:nvSpPr>
                <p:cNvPr id="128" name="Freeform: Shape 127">
                  <a:extLst>
                    <a:ext uri="{FF2B5EF4-FFF2-40B4-BE49-F238E27FC236}">
                      <a16:creationId xmlns:a16="http://schemas.microsoft.com/office/drawing/2014/main" id="{873502A4-C6CE-FF5D-426E-681F0BC53441}"/>
                    </a:ext>
                  </a:extLst>
                </p:cNvPr>
                <p:cNvSpPr/>
                <p:nvPr/>
              </p:nvSpPr>
              <p:spPr>
                <a:xfrm>
                  <a:off x="1318351" y="3961296"/>
                  <a:ext cx="405053" cy="485476"/>
                </a:xfrm>
                <a:custGeom>
                  <a:avLst/>
                  <a:gdLst>
                    <a:gd name="connsiteX0" fmla="*/ 252470 w 405053"/>
                    <a:gd name="connsiteY0" fmla="*/ 51412 h 485476"/>
                    <a:gd name="connsiteX1" fmla="*/ 372003 w 405053"/>
                    <a:gd name="connsiteY1" fmla="*/ 51412 h 485476"/>
                    <a:gd name="connsiteX2" fmla="*/ 405053 w 405053"/>
                    <a:gd name="connsiteY2" fmla="*/ 0 h 485476"/>
                    <a:gd name="connsiteX3" fmla="*/ 58757 w 405053"/>
                    <a:gd name="connsiteY3" fmla="*/ 0 h 485476"/>
                    <a:gd name="connsiteX4" fmla="*/ 25706 w 405053"/>
                    <a:gd name="connsiteY4" fmla="*/ 51412 h 485476"/>
                    <a:gd name="connsiteX5" fmla="*/ 154236 w 405053"/>
                    <a:gd name="connsiteY5" fmla="*/ 51412 h 485476"/>
                    <a:gd name="connsiteX6" fmla="*/ 217767 w 405053"/>
                    <a:gd name="connsiteY6" fmla="*/ 102824 h 485476"/>
                    <a:gd name="connsiteX7" fmla="*/ 58573 w 405053"/>
                    <a:gd name="connsiteY7" fmla="*/ 102824 h 485476"/>
                    <a:gd name="connsiteX8" fmla="*/ 25522 w 405053"/>
                    <a:gd name="connsiteY8" fmla="*/ 154236 h 485476"/>
                    <a:gd name="connsiteX9" fmla="*/ 229885 w 405053"/>
                    <a:gd name="connsiteY9" fmla="*/ 154236 h 485476"/>
                    <a:gd name="connsiteX10" fmla="*/ 734 w 405053"/>
                    <a:gd name="connsiteY10" fmla="*/ 262385 h 485476"/>
                    <a:gd name="connsiteX11" fmla="*/ 1102 w 405053"/>
                    <a:gd name="connsiteY11" fmla="*/ 262568 h 485476"/>
                    <a:gd name="connsiteX12" fmla="*/ 0 w 405053"/>
                    <a:gd name="connsiteY12" fmla="*/ 262568 h 485476"/>
                    <a:gd name="connsiteX13" fmla="*/ 239984 w 405053"/>
                    <a:gd name="connsiteY13" fmla="*/ 485476 h 485476"/>
                    <a:gd name="connsiteX14" fmla="*/ 336014 w 405053"/>
                    <a:gd name="connsiteY14" fmla="*/ 485476 h 485476"/>
                    <a:gd name="connsiteX15" fmla="*/ 126878 w 405053"/>
                    <a:gd name="connsiteY15" fmla="*/ 291212 h 485476"/>
                    <a:gd name="connsiteX16" fmla="*/ 308105 w 405053"/>
                    <a:gd name="connsiteY16" fmla="*/ 154052 h 485476"/>
                    <a:gd name="connsiteX17" fmla="*/ 372003 w 405053"/>
                    <a:gd name="connsiteY17" fmla="*/ 154052 h 485476"/>
                    <a:gd name="connsiteX18" fmla="*/ 405053 w 405053"/>
                    <a:gd name="connsiteY18" fmla="*/ 102640 h 485476"/>
                    <a:gd name="connsiteX19" fmla="*/ 298557 w 405053"/>
                    <a:gd name="connsiteY19" fmla="*/ 102640 h 485476"/>
                    <a:gd name="connsiteX20" fmla="*/ 252470 w 405053"/>
                    <a:gd name="connsiteY20" fmla="*/ 51228 h 4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053" h="485476">
                      <a:moveTo>
                        <a:pt x="252470" y="51412"/>
                      </a:moveTo>
                      <a:lnTo>
                        <a:pt x="372003" y="51412"/>
                      </a:lnTo>
                      <a:lnTo>
                        <a:pt x="405053" y="0"/>
                      </a:lnTo>
                      <a:lnTo>
                        <a:pt x="58757" y="0"/>
                      </a:lnTo>
                      <a:lnTo>
                        <a:pt x="25706" y="51412"/>
                      </a:lnTo>
                      <a:lnTo>
                        <a:pt x="154236" y="51412"/>
                      </a:lnTo>
                      <a:cubicBezTo>
                        <a:pt x="182696" y="65367"/>
                        <a:pt x="204730" y="82810"/>
                        <a:pt x="217767" y="102824"/>
                      </a:cubicBezTo>
                      <a:lnTo>
                        <a:pt x="58573" y="102824"/>
                      </a:lnTo>
                      <a:lnTo>
                        <a:pt x="25522" y="154236"/>
                      </a:lnTo>
                      <a:lnTo>
                        <a:pt x="229885" y="154236"/>
                      </a:lnTo>
                      <a:cubicBezTo>
                        <a:pt x="219786" y="210973"/>
                        <a:pt x="124123" y="253571"/>
                        <a:pt x="734" y="262385"/>
                      </a:cubicBezTo>
                      <a:cubicBezTo>
                        <a:pt x="734" y="262385"/>
                        <a:pt x="734" y="262385"/>
                        <a:pt x="1102" y="262568"/>
                      </a:cubicBezTo>
                      <a:lnTo>
                        <a:pt x="0" y="262568"/>
                      </a:lnTo>
                      <a:lnTo>
                        <a:pt x="239984" y="485476"/>
                      </a:lnTo>
                      <a:lnTo>
                        <a:pt x="336014" y="485476"/>
                      </a:lnTo>
                      <a:lnTo>
                        <a:pt x="126878" y="291212"/>
                      </a:lnTo>
                      <a:cubicBezTo>
                        <a:pt x="228784" y="266792"/>
                        <a:pt x="300944" y="215012"/>
                        <a:pt x="308105" y="154052"/>
                      </a:cubicBezTo>
                      <a:lnTo>
                        <a:pt x="372003" y="154052"/>
                      </a:lnTo>
                      <a:lnTo>
                        <a:pt x="405053" y="102640"/>
                      </a:lnTo>
                      <a:lnTo>
                        <a:pt x="298557" y="102640"/>
                      </a:lnTo>
                      <a:cubicBezTo>
                        <a:pt x="289009" y="83912"/>
                        <a:pt x="273402" y="66652"/>
                        <a:pt x="252470" y="51228"/>
                      </a:cubicBezTo>
                      <a:close/>
                    </a:path>
                  </a:pathLst>
                </a:custGeom>
                <a:solidFill>
                  <a:srgbClr val="FFD345"/>
                </a:solidFill>
                <a:ln w="18361" cap="flat">
                  <a:noFill/>
                  <a:prstDash val="solid"/>
                  <a:miter/>
                </a:ln>
              </p:spPr>
              <p:txBody>
                <a:bodyPr rtlCol="0" anchor="ctr"/>
                <a:lstStyle/>
                <a:p>
                  <a:endParaRPr lang="en-US" sz="1800"/>
                </a:p>
              </p:txBody>
            </p:sp>
          </p:grpSp>
          <p:sp>
            <p:nvSpPr>
              <p:cNvPr id="123" name="Freeform: Shape 122">
                <a:extLst>
                  <a:ext uri="{FF2B5EF4-FFF2-40B4-BE49-F238E27FC236}">
                    <a16:creationId xmlns:a16="http://schemas.microsoft.com/office/drawing/2014/main" id="{60BB2BC3-D76B-5045-0CD6-F288EA8E7EA1}"/>
                  </a:ext>
                </a:extLst>
              </p:cNvPr>
              <p:cNvSpPr/>
              <p:nvPr/>
            </p:nvSpPr>
            <p:spPr>
              <a:xfrm>
                <a:off x="887199" y="2895930"/>
                <a:ext cx="520879" cy="271450"/>
              </a:xfrm>
              <a:custGeom>
                <a:avLst/>
                <a:gdLst>
                  <a:gd name="connsiteX0" fmla="*/ 345379 w 690573"/>
                  <a:gd name="connsiteY0" fmla="*/ 29378 h 359884"/>
                  <a:gd name="connsiteX1" fmla="*/ 690207 w 690573"/>
                  <a:gd name="connsiteY1" fmla="*/ 359884 h 359884"/>
                  <a:gd name="connsiteX2" fmla="*/ 690574 w 690573"/>
                  <a:gd name="connsiteY2" fmla="*/ 345195 h 359884"/>
                  <a:gd name="connsiteX3" fmla="*/ 345379 w 690573"/>
                  <a:gd name="connsiteY3" fmla="*/ 0 h 359884"/>
                  <a:gd name="connsiteX4" fmla="*/ 0 w 690573"/>
                  <a:gd name="connsiteY4" fmla="*/ 345195 h 359884"/>
                  <a:gd name="connsiteX5" fmla="*/ 367 w 690573"/>
                  <a:gd name="connsiteY5" fmla="*/ 359884 h 359884"/>
                  <a:gd name="connsiteX6" fmla="*/ 345195 w 690573"/>
                  <a:gd name="connsiteY6" fmla="*/ 29378 h 3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573" h="359884">
                    <a:moveTo>
                      <a:pt x="345379" y="29378"/>
                    </a:moveTo>
                    <a:cubicBezTo>
                      <a:pt x="531197" y="29378"/>
                      <a:pt x="682495" y="176086"/>
                      <a:pt x="690207" y="359884"/>
                    </a:cubicBezTo>
                    <a:cubicBezTo>
                      <a:pt x="690391" y="354926"/>
                      <a:pt x="690574" y="349969"/>
                      <a:pt x="690574" y="345195"/>
                    </a:cubicBezTo>
                    <a:cubicBezTo>
                      <a:pt x="690574" y="154419"/>
                      <a:pt x="535971" y="0"/>
                      <a:pt x="345379" y="0"/>
                    </a:cubicBezTo>
                    <a:cubicBezTo>
                      <a:pt x="154787" y="0"/>
                      <a:pt x="0" y="154603"/>
                      <a:pt x="0" y="345195"/>
                    </a:cubicBezTo>
                    <a:cubicBezTo>
                      <a:pt x="0" y="350153"/>
                      <a:pt x="0" y="355110"/>
                      <a:pt x="367" y="359884"/>
                    </a:cubicBezTo>
                    <a:cubicBezTo>
                      <a:pt x="8079" y="176086"/>
                      <a:pt x="159561" y="29378"/>
                      <a:pt x="345195" y="29378"/>
                    </a:cubicBezTo>
                    <a:close/>
                  </a:path>
                </a:pathLst>
              </a:custGeom>
              <a:solidFill>
                <a:srgbClr val="AE8500"/>
              </a:solidFill>
              <a:ln w="18361" cap="flat">
                <a:noFill/>
                <a:prstDash val="solid"/>
                <a:miter/>
              </a:ln>
            </p:spPr>
            <p:txBody>
              <a:bodyPr rtlCol="0" anchor="ctr"/>
              <a:lstStyle/>
              <a:p>
                <a:endParaRPr lang="en-US" sz="1800"/>
              </a:p>
            </p:txBody>
          </p:sp>
        </p:grpSp>
        <p:grpSp>
          <p:nvGrpSpPr>
            <p:cNvPr id="56" name="Group 55">
              <a:extLst>
                <a:ext uri="{FF2B5EF4-FFF2-40B4-BE49-F238E27FC236}">
                  <a16:creationId xmlns:a16="http://schemas.microsoft.com/office/drawing/2014/main" id="{791AC7F0-67B9-CA6B-69DF-D0B56C34FEE5}"/>
                </a:ext>
              </a:extLst>
            </p:cNvPr>
            <p:cNvGrpSpPr/>
            <p:nvPr/>
          </p:nvGrpSpPr>
          <p:grpSpPr>
            <a:xfrm>
              <a:off x="8427166" y="5760540"/>
              <a:ext cx="710894" cy="1101588"/>
              <a:chOff x="8434049" y="231809"/>
              <a:chExt cx="710894" cy="1101588"/>
            </a:xfrm>
          </p:grpSpPr>
          <p:grpSp>
            <p:nvGrpSpPr>
              <p:cNvPr id="111" name="Graphic 1049">
                <a:extLst>
                  <a:ext uri="{FF2B5EF4-FFF2-40B4-BE49-F238E27FC236}">
                    <a16:creationId xmlns:a16="http://schemas.microsoft.com/office/drawing/2014/main" id="{8C753140-96DA-0030-E8BF-473D859E8316}"/>
                  </a:ext>
                </a:extLst>
              </p:cNvPr>
              <p:cNvGrpSpPr/>
              <p:nvPr/>
            </p:nvGrpSpPr>
            <p:grpSpPr>
              <a:xfrm>
                <a:off x="8434049" y="231809"/>
                <a:ext cx="710894" cy="1101588"/>
                <a:chOff x="8201507" y="312328"/>
                <a:chExt cx="942492" cy="1460468"/>
              </a:xfrm>
            </p:grpSpPr>
            <p:sp>
              <p:nvSpPr>
                <p:cNvPr id="113" name="Freeform: Shape 112">
                  <a:extLst>
                    <a:ext uri="{FF2B5EF4-FFF2-40B4-BE49-F238E27FC236}">
                      <a16:creationId xmlns:a16="http://schemas.microsoft.com/office/drawing/2014/main" id="{431BE3E1-4317-474F-1AA5-0E6FE5A3C006}"/>
                    </a:ext>
                  </a:extLst>
                </p:cNvPr>
                <p:cNvSpPr/>
                <p:nvPr/>
              </p:nvSpPr>
              <p:spPr>
                <a:xfrm>
                  <a:off x="8201507" y="312328"/>
                  <a:ext cx="942492" cy="1460468"/>
                </a:xfrm>
                <a:custGeom>
                  <a:avLst/>
                  <a:gdLst>
                    <a:gd name="connsiteX0" fmla="*/ 942493 w 942492"/>
                    <a:gd name="connsiteY0" fmla="*/ 31398 h 1460468"/>
                    <a:gd name="connsiteX1" fmla="*/ 730235 w 942492"/>
                    <a:gd name="connsiteY1" fmla="*/ 0 h 1460468"/>
                    <a:gd name="connsiteX2" fmla="*/ 0 w 942492"/>
                    <a:gd name="connsiteY2" fmla="*/ 730234 h 1460468"/>
                    <a:gd name="connsiteX3" fmla="*/ 730235 w 942492"/>
                    <a:gd name="connsiteY3" fmla="*/ 1460469 h 1460468"/>
                    <a:gd name="connsiteX4" fmla="*/ 942493 w 942492"/>
                    <a:gd name="connsiteY4" fmla="*/ 1429071 h 1460468"/>
                    <a:gd name="connsiteX5" fmla="*/ 942493 w 942492"/>
                    <a:gd name="connsiteY5" fmla="*/ 31398 h 146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492" h="1460468">
                      <a:moveTo>
                        <a:pt x="942493" y="31398"/>
                      </a:moveTo>
                      <a:cubicBezTo>
                        <a:pt x="875290" y="11017"/>
                        <a:pt x="804047" y="0"/>
                        <a:pt x="730235" y="0"/>
                      </a:cubicBezTo>
                      <a:cubicBezTo>
                        <a:pt x="326834" y="0"/>
                        <a:pt x="0" y="327017"/>
                        <a:pt x="0" y="730234"/>
                      </a:cubicBezTo>
                      <a:cubicBezTo>
                        <a:pt x="0" y="1133452"/>
                        <a:pt x="327017" y="1460469"/>
                        <a:pt x="730235" y="1460469"/>
                      </a:cubicBezTo>
                      <a:cubicBezTo>
                        <a:pt x="804047" y="1460469"/>
                        <a:pt x="875290" y="1449452"/>
                        <a:pt x="942493" y="1429071"/>
                      </a:cubicBezTo>
                      <a:lnTo>
                        <a:pt x="942493" y="31398"/>
                      </a:lnTo>
                      <a:close/>
                    </a:path>
                  </a:pathLst>
                </a:custGeom>
                <a:solidFill>
                  <a:srgbClr val="FFD345"/>
                </a:solidFill>
                <a:ln w="18361" cap="flat">
                  <a:noFill/>
                  <a:prstDash val="solid"/>
                  <a:miter/>
                </a:ln>
              </p:spPr>
              <p:txBody>
                <a:bodyPr rtlCol="0" anchor="ctr"/>
                <a:lstStyle/>
                <a:p>
                  <a:endParaRPr lang="en-US" sz="1800"/>
                </a:p>
              </p:txBody>
            </p:sp>
            <p:grpSp>
              <p:nvGrpSpPr>
                <p:cNvPr id="114" name="Graphic 1049">
                  <a:extLst>
                    <a:ext uri="{FF2B5EF4-FFF2-40B4-BE49-F238E27FC236}">
                      <a16:creationId xmlns:a16="http://schemas.microsoft.com/office/drawing/2014/main" id="{A8346605-F053-9731-AAC4-5E5BD6772A3D}"/>
                    </a:ext>
                  </a:extLst>
                </p:cNvPr>
                <p:cNvGrpSpPr/>
                <p:nvPr/>
              </p:nvGrpSpPr>
              <p:grpSpPr>
                <a:xfrm>
                  <a:off x="8413030" y="524586"/>
                  <a:ext cx="730969" cy="1035217"/>
                  <a:chOff x="8413030" y="524586"/>
                  <a:chExt cx="730969" cy="1035217"/>
                </a:xfrm>
              </p:grpSpPr>
              <p:sp>
                <p:nvSpPr>
                  <p:cNvPr id="120" name="Freeform: Shape 119">
                    <a:extLst>
                      <a:ext uri="{FF2B5EF4-FFF2-40B4-BE49-F238E27FC236}">
                        <a16:creationId xmlns:a16="http://schemas.microsoft.com/office/drawing/2014/main" id="{894FA8B4-C2EE-506C-7440-342D8A017998}"/>
                      </a:ext>
                    </a:extLst>
                  </p:cNvPr>
                  <p:cNvSpPr/>
                  <p:nvPr/>
                </p:nvSpPr>
                <p:spPr>
                  <a:xfrm>
                    <a:off x="8413030" y="524953"/>
                    <a:ext cx="730969" cy="1034850"/>
                  </a:xfrm>
                  <a:custGeom>
                    <a:avLst/>
                    <a:gdLst>
                      <a:gd name="connsiteX0" fmla="*/ 730969 w 730969"/>
                      <a:gd name="connsiteY0" fmla="*/ 46087 h 1034850"/>
                      <a:gd name="connsiteX1" fmla="*/ 517609 w 730969"/>
                      <a:gd name="connsiteY1" fmla="*/ 0 h 1034850"/>
                      <a:gd name="connsiteX2" fmla="*/ 0 w 730969"/>
                      <a:gd name="connsiteY2" fmla="*/ 517425 h 1034850"/>
                      <a:gd name="connsiteX3" fmla="*/ 517609 w 730969"/>
                      <a:gd name="connsiteY3" fmla="*/ 1034851 h 1034850"/>
                      <a:gd name="connsiteX4" fmla="*/ 730969 w 730969"/>
                      <a:gd name="connsiteY4" fmla="*/ 988764 h 1034850"/>
                      <a:gd name="connsiteX5" fmla="*/ 730969 w 730969"/>
                      <a:gd name="connsiteY5" fmla="*/ 46087 h 10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969" h="1034850">
                        <a:moveTo>
                          <a:pt x="730969" y="46087"/>
                        </a:moveTo>
                        <a:cubicBezTo>
                          <a:pt x="665969" y="16525"/>
                          <a:pt x="593625" y="0"/>
                          <a:pt x="517609" y="0"/>
                        </a:cubicBezTo>
                        <a:cubicBezTo>
                          <a:pt x="231721" y="0"/>
                          <a:pt x="0" y="231721"/>
                          <a:pt x="0" y="517425"/>
                        </a:cubicBezTo>
                        <a:cubicBezTo>
                          <a:pt x="0" y="803129"/>
                          <a:pt x="231721" y="1034851"/>
                          <a:pt x="517609" y="1034851"/>
                        </a:cubicBezTo>
                        <a:cubicBezTo>
                          <a:pt x="593625" y="1034851"/>
                          <a:pt x="665969" y="1018325"/>
                          <a:pt x="730969" y="988764"/>
                        </a:cubicBezTo>
                        <a:lnTo>
                          <a:pt x="730969" y="46087"/>
                        </a:lnTo>
                        <a:close/>
                      </a:path>
                    </a:pathLst>
                  </a:custGeom>
                  <a:solidFill>
                    <a:srgbClr val="E1B21B"/>
                  </a:solidFill>
                  <a:ln w="18361" cap="flat">
                    <a:noFill/>
                    <a:prstDash val="solid"/>
                    <a:miter/>
                  </a:ln>
                </p:spPr>
                <p:txBody>
                  <a:bodyPr rtlCol="0" anchor="ctr"/>
                  <a:lstStyle/>
                  <a:p>
                    <a:endParaRPr lang="en-US" sz="1800"/>
                  </a:p>
                </p:txBody>
              </p:sp>
              <p:sp>
                <p:nvSpPr>
                  <p:cNvPr id="121" name="Freeform: Shape 120">
                    <a:extLst>
                      <a:ext uri="{FF2B5EF4-FFF2-40B4-BE49-F238E27FC236}">
                        <a16:creationId xmlns:a16="http://schemas.microsoft.com/office/drawing/2014/main" id="{28D1C671-46B1-11E4-4E56-9105CA3AF410}"/>
                      </a:ext>
                    </a:extLst>
                  </p:cNvPr>
                  <p:cNvSpPr/>
                  <p:nvPr/>
                </p:nvSpPr>
                <p:spPr>
                  <a:xfrm>
                    <a:off x="8415050" y="524586"/>
                    <a:ext cx="728949" cy="1034850"/>
                  </a:xfrm>
                  <a:custGeom>
                    <a:avLst/>
                    <a:gdLst>
                      <a:gd name="connsiteX0" fmla="*/ 728950 w 728949"/>
                      <a:gd name="connsiteY0" fmla="*/ 45169 h 1034850"/>
                      <a:gd name="connsiteX1" fmla="*/ 517609 w 728949"/>
                      <a:gd name="connsiteY1" fmla="*/ 0 h 1034850"/>
                      <a:gd name="connsiteX2" fmla="*/ 0 w 728949"/>
                      <a:gd name="connsiteY2" fmla="*/ 517425 h 1034850"/>
                      <a:gd name="connsiteX3" fmla="*/ 517609 w 728949"/>
                      <a:gd name="connsiteY3" fmla="*/ 1034851 h 1034850"/>
                      <a:gd name="connsiteX4" fmla="*/ 728950 w 728949"/>
                      <a:gd name="connsiteY4" fmla="*/ 989682 h 1034850"/>
                      <a:gd name="connsiteX5" fmla="*/ 728950 w 728949"/>
                      <a:gd name="connsiteY5" fmla="*/ 45169 h 10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949" h="1034850">
                        <a:moveTo>
                          <a:pt x="728950" y="45169"/>
                        </a:moveTo>
                        <a:cubicBezTo>
                          <a:pt x="664501" y="16342"/>
                          <a:pt x="592891" y="0"/>
                          <a:pt x="517609" y="0"/>
                        </a:cubicBezTo>
                        <a:cubicBezTo>
                          <a:pt x="231722" y="0"/>
                          <a:pt x="0" y="231721"/>
                          <a:pt x="0" y="517425"/>
                        </a:cubicBezTo>
                        <a:cubicBezTo>
                          <a:pt x="0" y="803129"/>
                          <a:pt x="231722" y="1034851"/>
                          <a:pt x="517609" y="1034851"/>
                        </a:cubicBezTo>
                        <a:cubicBezTo>
                          <a:pt x="592891" y="1034851"/>
                          <a:pt x="664318" y="1018693"/>
                          <a:pt x="728950" y="989682"/>
                        </a:cubicBezTo>
                        <a:lnTo>
                          <a:pt x="728950" y="45169"/>
                        </a:lnTo>
                        <a:close/>
                      </a:path>
                    </a:pathLst>
                  </a:custGeom>
                  <a:solidFill>
                    <a:srgbClr val="E1AC00"/>
                  </a:solidFill>
                  <a:ln w="18361" cap="flat">
                    <a:noFill/>
                    <a:prstDash val="solid"/>
                    <a:miter/>
                  </a:ln>
                </p:spPr>
                <p:txBody>
                  <a:bodyPr rtlCol="0" anchor="ctr"/>
                  <a:lstStyle/>
                  <a:p>
                    <a:endParaRPr lang="en-US" sz="1800"/>
                  </a:p>
                </p:txBody>
              </p:sp>
            </p:grpSp>
            <p:grpSp>
              <p:nvGrpSpPr>
                <p:cNvPr id="115" name="Graphic 1049">
                  <a:extLst>
                    <a:ext uri="{FF2B5EF4-FFF2-40B4-BE49-F238E27FC236}">
                      <a16:creationId xmlns:a16="http://schemas.microsoft.com/office/drawing/2014/main" id="{76BE2B3B-28C5-DDFB-5EBE-36D4904926BE}"/>
                    </a:ext>
                  </a:extLst>
                </p:cNvPr>
                <p:cNvGrpSpPr/>
                <p:nvPr/>
              </p:nvGrpSpPr>
              <p:grpSpPr>
                <a:xfrm>
                  <a:off x="8380531" y="345745"/>
                  <a:ext cx="224009" cy="224009"/>
                  <a:chOff x="8380531" y="345745"/>
                  <a:chExt cx="224009" cy="224009"/>
                </a:xfrm>
                <a:solidFill>
                  <a:srgbClr val="FFFFFF"/>
                </a:solidFill>
              </p:grpSpPr>
              <p:sp>
                <p:nvSpPr>
                  <p:cNvPr id="118" name="Freeform: Shape 117">
                    <a:extLst>
                      <a:ext uri="{FF2B5EF4-FFF2-40B4-BE49-F238E27FC236}">
                        <a16:creationId xmlns:a16="http://schemas.microsoft.com/office/drawing/2014/main" id="{8C4335DA-53DE-30BC-D82C-F651316F2BB1}"/>
                      </a:ext>
                    </a:extLst>
                  </p:cNvPr>
                  <p:cNvSpPr/>
                  <p:nvPr/>
                </p:nvSpPr>
                <p:spPr>
                  <a:xfrm>
                    <a:off x="8380531" y="440307"/>
                    <a:ext cx="224009" cy="34886"/>
                  </a:xfrm>
                  <a:custGeom>
                    <a:avLst/>
                    <a:gdLst>
                      <a:gd name="connsiteX0" fmla="*/ 224009 w 224009"/>
                      <a:gd name="connsiteY0" fmla="*/ 17443 h 34886"/>
                      <a:gd name="connsiteX1" fmla="*/ 112004 w 224009"/>
                      <a:gd name="connsiteY1" fmla="*/ 34887 h 34886"/>
                      <a:gd name="connsiteX2" fmla="*/ 0 w 224009"/>
                      <a:gd name="connsiteY2" fmla="*/ 17443 h 34886"/>
                      <a:gd name="connsiteX3" fmla="*/ 112004 w 224009"/>
                      <a:gd name="connsiteY3" fmla="*/ 0 h 34886"/>
                      <a:gd name="connsiteX4" fmla="*/ 224009 w 224009"/>
                      <a:gd name="connsiteY4" fmla="*/ 17443 h 3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09" h="34886">
                        <a:moveTo>
                          <a:pt x="224009" y="17443"/>
                        </a:moveTo>
                        <a:cubicBezTo>
                          <a:pt x="224009" y="17443"/>
                          <a:pt x="173883" y="34887"/>
                          <a:pt x="112004" y="34887"/>
                        </a:cubicBezTo>
                        <a:cubicBezTo>
                          <a:pt x="50126" y="34887"/>
                          <a:pt x="0" y="17443"/>
                          <a:pt x="0" y="17443"/>
                        </a:cubicBezTo>
                        <a:cubicBezTo>
                          <a:pt x="0" y="17443"/>
                          <a:pt x="50126" y="0"/>
                          <a:pt x="112004" y="0"/>
                        </a:cubicBezTo>
                        <a:cubicBezTo>
                          <a:pt x="173883" y="0"/>
                          <a:pt x="224009" y="17443"/>
                          <a:pt x="224009" y="17443"/>
                        </a:cubicBezTo>
                        <a:close/>
                      </a:path>
                    </a:pathLst>
                  </a:custGeom>
                  <a:solidFill>
                    <a:srgbClr val="FFFFFF"/>
                  </a:solidFill>
                  <a:ln w="18361" cap="flat">
                    <a:noFill/>
                    <a:prstDash val="solid"/>
                    <a:miter/>
                  </a:ln>
                </p:spPr>
                <p:txBody>
                  <a:bodyPr rtlCol="0" anchor="ctr"/>
                  <a:lstStyle/>
                  <a:p>
                    <a:endParaRPr lang="en-US" sz="1800"/>
                  </a:p>
                </p:txBody>
              </p:sp>
              <p:sp>
                <p:nvSpPr>
                  <p:cNvPr id="119" name="Freeform: Shape 118">
                    <a:extLst>
                      <a:ext uri="{FF2B5EF4-FFF2-40B4-BE49-F238E27FC236}">
                        <a16:creationId xmlns:a16="http://schemas.microsoft.com/office/drawing/2014/main" id="{7614630D-07AE-A5D2-A039-CB6989DE5B3B}"/>
                      </a:ext>
                    </a:extLst>
                  </p:cNvPr>
                  <p:cNvSpPr/>
                  <p:nvPr/>
                </p:nvSpPr>
                <p:spPr>
                  <a:xfrm>
                    <a:off x="8475092" y="345745"/>
                    <a:ext cx="34886" cy="224009"/>
                  </a:xfrm>
                  <a:custGeom>
                    <a:avLst/>
                    <a:gdLst>
                      <a:gd name="connsiteX0" fmla="*/ 17443 w 34886"/>
                      <a:gd name="connsiteY0" fmla="*/ 0 h 224009"/>
                      <a:gd name="connsiteX1" fmla="*/ 34887 w 34886"/>
                      <a:gd name="connsiteY1" fmla="*/ 112005 h 224009"/>
                      <a:gd name="connsiteX2" fmla="*/ 17443 w 34886"/>
                      <a:gd name="connsiteY2" fmla="*/ 224010 h 224009"/>
                      <a:gd name="connsiteX3" fmla="*/ 0 w 34886"/>
                      <a:gd name="connsiteY3" fmla="*/ 112005 h 224009"/>
                      <a:gd name="connsiteX4" fmla="*/ 17443 w 34886"/>
                      <a:gd name="connsiteY4" fmla="*/ 0 h 224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6" h="224009">
                        <a:moveTo>
                          <a:pt x="17443" y="0"/>
                        </a:moveTo>
                        <a:cubicBezTo>
                          <a:pt x="17443" y="0"/>
                          <a:pt x="34887" y="50127"/>
                          <a:pt x="34887" y="112005"/>
                        </a:cubicBezTo>
                        <a:cubicBezTo>
                          <a:pt x="34887" y="173883"/>
                          <a:pt x="17443" y="224010"/>
                          <a:pt x="17443" y="224010"/>
                        </a:cubicBezTo>
                        <a:cubicBezTo>
                          <a:pt x="17443" y="224010"/>
                          <a:pt x="0" y="173883"/>
                          <a:pt x="0" y="112005"/>
                        </a:cubicBezTo>
                        <a:cubicBezTo>
                          <a:pt x="0" y="50127"/>
                          <a:pt x="17443" y="0"/>
                          <a:pt x="17443" y="0"/>
                        </a:cubicBezTo>
                        <a:close/>
                      </a:path>
                    </a:pathLst>
                  </a:custGeom>
                  <a:solidFill>
                    <a:srgbClr val="FFFFFF"/>
                  </a:solidFill>
                  <a:ln w="18361" cap="flat">
                    <a:noFill/>
                    <a:prstDash val="solid"/>
                    <a:miter/>
                  </a:ln>
                </p:spPr>
                <p:txBody>
                  <a:bodyPr rtlCol="0" anchor="ctr"/>
                  <a:lstStyle/>
                  <a:p>
                    <a:endParaRPr lang="en-US" sz="1800"/>
                  </a:p>
                </p:txBody>
              </p:sp>
            </p:grpSp>
            <p:sp>
              <p:nvSpPr>
                <p:cNvPr id="116" name="Freeform: Shape 115">
                  <a:extLst>
                    <a:ext uri="{FF2B5EF4-FFF2-40B4-BE49-F238E27FC236}">
                      <a16:creationId xmlns:a16="http://schemas.microsoft.com/office/drawing/2014/main" id="{5912B4E1-9BF8-14F0-D906-7B4B0D22A9F9}"/>
                    </a:ext>
                  </a:extLst>
                </p:cNvPr>
                <p:cNvSpPr/>
                <p:nvPr/>
              </p:nvSpPr>
              <p:spPr>
                <a:xfrm>
                  <a:off x="8628227" y="720135"/>
                  <a:ext cx="515772" cy="737578"/>
                </a:xfrm>
                <a:custGeom>
                  <a:avLst/>
                  <a:gdLst>
                    <a:gd name="connsiteX0" fmla="*/ 461606 w 515772"/>
                    <a:gd name="connsiteY0" fmla="*/ 240535 h 737578"/>
                    <a:gd name="connsiteX1" fmla="*/ 515773 w 515772"/>
                    <a:gd name="connsiteY1" fmla="*/ 240535 h 737578"/>
                    <a:gd name="connsiteX2" fmla="*/ 515773 w 515772"/>
                    <a:gd name="connsiteY2" fmla="*/ 154052 h 737578"/>
                    <a:gd name="connsiteX3" fmla="*/ 447285 w 515772"/>
                    <a:gd name="connsiteY3" fmla="*/ 163600 h 737578"/>
                    <a:gd name="connsiteX4" fmla="*/ 378246 w 515772"/>
                    <a:gd name="connsiteY4" fmla="*/ 86666 h 737578"/>
                    <a:gd name="connsiteX5" fmla="*/ 515773 w 515772"/>
                    <a:gd name="connsiteY5" fmla="*/ 86666 h 737578"/>
                    <a:gd name="connsiteX6" fmla="*/ 515773 w 515772"/>
                    <a:gd name="connsiteY6" fmla="*/ 0 h 737578"/>
                    <a:gd name="connsiteX7" fmla="*/ 38375 w 515772"/>
                    <a:gd name="connsiteY7" fmla="*/ 64632 h 737578"/>
                    <a:gd name="connsiteX8" fmla="*/ 38375 w 515772"/>
                    <a:gd name="connsiteY8" fmla="*/ 86666 h 737578"/>
                    <a:gd name="connsiteX9" fmla="*/ 231171 w 515772"/>
                    <a:gd name="connsiteY9" fmla="*/ 86666 h 737578"/>
                    <a:gd name="connsiteX10" fmla="*/ 326466 w 515772"/>
                    <a:gd name="connsiteY10" fmla="*/ 163600 h 737578"/>
                    <a:gd name="connsiteX11" fmla="*/ 87951 w 515772"/>
                    <a:gd name="connsiteY11" fmla="*/ 163600 h 737578"/>
                    <a:gd name="connsiteX12" fmla="*/ 38559 w 515772"/>
                    <a:gd name="connsiteY12" fmla="*/ 218501 h 737578"/>
                    <a:gd name="connsiteX13" fmla="*/ 38559 w 515772"/>
                    <a:gd name="connsiteY13" fmla="*/ 240718 h 737578"/>
                    <a:gd name="connsiteX14" fmla="*/ 344828 w 515772"/>
                    <a:gd name="connsiteY14" fmla="*/ 240718 h 737578"/>
                    <a:gd name="connsiteX15" fmla="*/ 0 w 515772"/>
                    <a:gd name="connsiteY15" fmla="*/ 381183 h 737578"/>
                    <a:gd name="connsiteX16" fmla="*/ 0 w 515772"/>
                    <a:gd name="connsiteY16" fmla="*/ 403401 h 737578"/>
                    <a:gd name="connsiteX17" fmla="*/ 359884 w 515772"/>
                    <a:gd name="connsiteY17" fmla="*/ 737579 h 737578"/>
                    <a:gd name="connsiteX18" fmla="*/ 503654 w 515772"/>
                    <a:gd name="connsiteY18" fmla="*/ 737579 h 737578"/>
                    <a:gd name="connsiteX19" fmla="*/ 503654 w 515772"/>
                    <a:gd name="connsiteY19" fmla="*/ 715362 h 737578"/>
                    <a:gd name="connsiteX20" fmla="*/ 190041 w 515772"/>
                    <a:gd name="connsiteY20" fmla="*/ 446367 h 737578"/>
                    <a:gd name="connsiteX21" fmla="*/ 461606 w 515772"/>
                    <a:gd name="connsiteY21" fmla="*/ 240902 h 73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5772" h="737578">
                      <a:moveTo>
                        <a:pt x="461606" y="240535"/>
                      </a:moveTo>
                      <a:lnTo>
                        <a:pt x="515773" y="240535"/>
                      </a:lnTo>
                      <a:lnTo>
                        <a:pt x="515773" y="154052"/>
                      </a:lnTo>
                      <a:lnTo>
                        <a:pt x="447285" y="163600"/>
                      </a:lnTo>
                      <a:cubicBezTo>
                        <a:pt x="432963" y="135691"/>
                        <a:pt x="409460" y="109801"/>
                        <a:pt x="378246" y="86666"/>
                      </a:cubicBezTo>
                      <a:lnTo>
                        <a:pt x="515773" y="86666"/>
                      </a:lnTo>
                      <a:lnTo>
                        <a:pt x="515773" y="0"/>
                      </a:lnTo>
                      <a:lnTo>
                        <a:pt x="38375" y="64632"/>
                      </a:lnTo>
                      <a:lnTo>
                        <a:pt x="38375" y="86666"/>
                      </a:lnTo>
                      <a:lnTo>
                        <a:pt x="231171" y="86666"/>
                      </a:lnTo>
                      <a:cubicBezTo>
                        <a:pt x="273952" y="107598"/>
                        <a:pt x="307003" y="133855"/>
                        <a:pt x="326466" y="163600"/>
                      </a:cubicBezTo>
                      <a:lnTo>
                        <a:pt x="87951" y="163600"/>
                      </a:lnTo>
                      <a:lnTo>
                        <a:pt x="38559" y="218501"/>
                      </a:lnTo>
                      <a:lnTo>
                        <a:pt x="38559" y="240718"/>
                      </a:lnTo>
                      <a:lnTo>
                        <a:pt x="344828" y="240718"/>
                      </a:lnTo>
                      <a:cubicBezTo>
                        <a:pt x="329771" y="325732"/>
                        <a:pt x="185083" y="367780"/>
                        <a:pt x="0" y="381183"/>
                      </a:cubicBezTo>
                      <a:lnTo>
                        <a:pt x="0" y="403401"/>
                      </a:lnTo>
                      <a:lnTo>
                        <a:pt x="359884" y="737579"/>
                      </a:lnTo>
                      <a:lnTo>
                        <a:pt x="503654" y="737579"/>
                      </a:lnTo>
                      <a:lnTo>
                        <a:pt x="503654" y="715362"/>
                      </a:lnTo>
                      <a:lnTo>
                        <a:pt x="190041" y="446367"/>
                      </a:lnTo>
                      <a:cubicBezTo>
                        <a:pt x="342808" y="409644"/>
                        <a:pt x="450957" y="332158"/>
                        <a:pt x="461606" y="240902"/>
                      </a:cubicBezTo>
                      <a:close/>
                    </a:path>
                  </a:pathLst>
                </a:custGeom>
                <a:solidFill>
                  <a:srgbClr val="AE8500"/>
                </a:solidFill>
                <a:ln w="18361" cap="flat">
                  <a:noFill/>
                  <a:prstDash val="solid"/>
                  <a:miter/>
                </a:ln>
              </p:spPr>
              <p:txBody>
                <a:bodyPr rtlCol="0" anchor="ctr"/>
                <a:lstStyle/>
                <a:p>
                  <a:endParaRPr lang="en-US" sz="1800"/>
                </a:p>
              </p:txBody>
            </p:sp>
            <p:sp>
              <p:nvSpPr>
                <p:cNvPr id="117" name="Freeform: Shape 116">
                  <a:extLst>
                    <a:ext uri="{FF2B5EF4-FFF2-40B4-BE49-F238E27FC236}">
                      <a16:creationId xmlns:a16="http://schemas.microsoft.com/office/drawing/2014/main" id="{6F3984F6-E551-D39A-BBB4-A61314FEB4CB}"/>
                    </a:ext>
                  </a:extLst>
                </p:cNvPr>
                <p:cNvSpPr/>
                <p:nvPr/>
              </p:nvSpPr>
              <p:spPr>
                <a:xfrm>
                  <a:off x="8628410" y="707833"/>
                  <a:ext cx="515589" cy="727480"/>
                </a:xfrm>
                <a:custGeom>
                  <a:avLst/>
                  <a:gdLst>
                    <a:gd name="connsiteX0" fmla="*/ 461423 w 515589"/>
                    <a:gd name="connsiteY0" fmla="*/ 230803 h 727480"/>
                    <a:gd name="connsiteX1" fmla="*/ 515589 w 515589"/>
                    <a:gd name="connsiteY1" fmla="*/ 230803 h 727480"/>
                    <a:gd name="connsiteX2" fmla="*/ 515589 w 515589"/>
                    <a:gd name="connsiteY2" fmla="*/ 153869 h 727480"/>
                    <a:gd name="connsiteX3" fmla="*/ 447101 w 515589"/>
                    <a:gd name="connsiteY3" fmla="*/ 153869 h 727480"/>
                    <a:gd name="connsiteX4" fmla="*/ 378062 w 515589"/>
                    <a:gd name="connsiteY4" fmla="*/ 76934 h 727480"/>
                    <a:gd name="connsiteX5" fmla="*/ 515589 w 515589"/>
                    <a:gd name="connsiteY5" fmla="*/ 76934 h 727480"/>
                    <a:gd name="connsiteX6" fmla="*/ 515589 w 515589"/>
                    <a:gd name="connsiteY6" fmla="*/ 0 h 727480"/>
                    <a:gd name="connsiteX7" fmla="*/ 87768 w 515589"/>
                    <a:gd name="connsiteY7" fmla="*/ 0 h 727480"/>
                    <a:gd name="connsiteX8" fmla="*/ 38375 w 515589"/>
                    <a:gd name="connsiteY8" fmla="*/ 76934 h 727480"/>
                    <a:gd name="connsiteX9" fmla="*/ 231171 w 515589"/>
                    <a:gd name="connsiteY9" fmla="*/ 76934 h 727480"/>
                    <a:gd name="connsiteX10" fmla="*/ 326466 w 515589"/>
                    <a:gd name="connsiteY10" fmla="*/ 153869 h 727480"/>
                    <a:gd name="connsiteX11" fmla="*/ 87951 w 515589"/>
                    <a:gd name="connsiteY11" fmla="*/ 153869 h 727480"/>
                    <a:gd name="connsiteX12" fmla="*/ 38559 w 515589"/>
                    <a:gd name="connsiteY12" fmla="*/ 230803 h 727480"/>
                    <a:gd name="connsiteX13" fmla="*/ 344828 w 515589"/>
                    <a:gd name="connsiteY13" fmla="*/ 230803 h 727480"/>
                    <a:gd name="connsiteX14" fmla="*/ 1285 w 515589"/>
                    <a:gd name="connsiteY14" fmla="*/ 392935 h 727480"/>
                    <a:gd name="connsiteX15" fmla="*/ 1652 w 515589"/>
                    <a:gd name="connsiteY15" fmla="*/ 393302 h 727480"/>
                    <a:gd name="connsiteX16" fmla="*/ 0 w 515589"/>
                    <a:gd name="connsiteY16" fmla="*/ 393302 h 727480"/>
                    <a:gd name="connsiteX17" fmla="*/ 359884 w 515589"/>
                    <a:gd name="connsiteY17" fmla="*/ 727480 h 727480"/>
                    <a:gd name="connsiteX18" fmla="*/ 503654 w 515589"/>
                    <a:gd name="connsiteY18" fmla="*/ 727480 h 727480"/>
                    <a:gd name="connsiteX19" fmla="*/ 190041 w 515589"/>
                    <a:gd name="connsiteY19" fmla="*/ 436268 h 727480"/>
                    <a:gd name="connsiteX20" fmla="*/ 461606 w 515589"/>
                    <a:gd name="connsiteY20" fmla="*/ 230620 h 72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5589" h="727480">
                      <a:moveTo>
                        <a:pt x="461423" y="230803"/>
                      </a:moveTo>
                      <a:lnTo>
                        <a:pt x="515589" y="230803"/>
                      </a:lnTo>
                      <a:lnTo>
                        <a:pt x="515589" y="153869"/>
                      </a:lnTo>
                      <a:lnTo>
                        <a:pt x="447101" y="153869"/>
                      </a:lnTo>
                      <a:cubicBezTo>
                        <a:pt x="432779" y="125959"/>
                        <a:pt x="409276" y="99886"/>
                        <a:pt x="378062" y="76934"/>
                      </a:cubicBezTo>
                      <a:lnTo>
                        <a:pt x="515589" y="76934"/>
                      </a:lnTo>
                      <a:lnTo>
                        <a:pt x="515589" y="0"/>
                      </a:lnTo>
                      <a:lnTo>
                        <a:pt x="87768" y="0"/>
                      </a:lnTo>
                      <a:lnTo>
                        <a:pt x="38375" y="76934"/>
                      </a:lnTo>
                      <a:lnTo>
                        <a:pt x="231171" y="76934"/>
                      </a:lnTo>
                      <a:cubicBezTo>
                        <a:pt x="273952" y="97867"/>
                        <a:pt x="307003" y="124123"/>
                        <a:pt x="326466" y="153869"/>
                      </a:cubicBezTo>
                      <a:lnTo>
                        <a:pt x="87951" y="153869"/>
                      </a:lnTo>
                      <a:lnTo>
                        <a:pt x="38559" y="230803"/>
                      </a:lnTo>
                      <a:lnTo>
                        <a:pt x="344828" y="230803"/>
                      </a:lnTo>
                      <a:cubicBezTo>
                        <a:pt x="329771" y="315817"/>
                        <a:pt x="186369" y="379715"/>
                        <a:pt x="1285" y="392935"/>
                      </a:cubicBezTo>
                      <a:cubicBezTo>
                        <a:pt x="1285" y="392935"/>
                        <a:pt x="1469" y="393118"/>
                        <a:pt x="1652" y="393302"/>
                      </a:cubicBezTo>
                      <a:lnTo>
                        <a:pt x="0" y="393302"/>
                      </a:lnTo>
                      <a:lnTo>
                        <a:pt x="359884" y="727480"/>
                      </a:lnTo>
                      <a:lnTo>
                        <a:pt x="503654" y="727480"/>
                      </a:lnTo>
                      <a:lnTo>
                        <a:pt x="190041" y="436268"/>
                      </a:lnTo>
                      <a:cubicBezTo>
                        <a:pt x="342808" y="399545"/>
                        <a:pt x="450957" y="322060"/>
                        <a:pt x="461606" y="230620"/>
                      </a:cubicBezTo>
                      <a:close/>
                    </a:path>
                  </a:pathLst>
                </a:custGeom>
                <a:solidFill>
                  <a:srgbClr val="FFD345"/>
                </a:solidFill>
                <a:ln w="18361" cap="flat">
                  <a:noFill/>
                  <a:prstDash val="solid"/>
                  <a:miter/>
                </a:ln>
              </p:spPr>
              <p:txBody>
                <a:bodyPr rtlCol="0" anchor="ctr"/>
                <a:lstStyle/>
                <a:p>
                  <a:endParaRPr lang="en-US" sz="1800"/>
                </a:p>
              </p:txBody>
            </p:sp>
          </p:grpSp>
          <p:sp>
            <p:nvSpPr>
              <p:cNvPr id="112" name="Freeform: Shape 111">
                <a:extLst>
                  <a:ext uri="{FF2B5EF4-FFF2-40B4-BE49-F238E27FC236}">
                    <a16:creationId xmlns:a16="http://schemas.microsoft.com/office/drawing/2014/main" id="{F234C59F-D2FC-0991-F74C-60705ABEBCC9}"/>
                  </a:ext>
                </a:extLst>
              </p:cNvPr>
              <p:cNvSpPr/>
              <p:nvPr/>
            </p:nvSpPr>
            <p:spPr>
              <a:xfrm>
                <a:off x="8595118" y="391909"/>
                <a:ext cx="549825" cy="407036"/>
              </a:xfrm>
              <a:custGeom>
                <a:avLst/>
                <a:gdLst>
                  <a:gd name="connsiteX0" fmla="*/ 728950 w 728949"/>
                  <a:gd name="connsiteY0" fmla="*/ 45169 h 539642"/>
                  <a:gd name="connsiteX1" fmla="*/ 517609 w 728949"/>
                  <a:gd name="connsiteY1" fmla="*/ 0 h 539642"/>
                  <a:gd name="connsiteX2" fmla="*/ 0 w 728949"/>
                  <a:gd name="connsiteY2" fmla="*/ 517425 h 539642"/>
                  <a:gd name="connsiteX3" fmla="*/ 551 w 728949"/>
                  <a:gd name="connsiteY3" fmla="*/ 539643 h 539642"/>
                  <a:gd name="connsiteX4" fmla="*/ 517609 w 728949"/>
                  <a:gd name="connsiteY4" fmla="*/ 44251 h 539642"/>
                  <a:gd name="connsiteX5" fmla="*/ 728950 w 728949"/>
                  <a:gd name="connsiteY5" fmla="*/ 89420 h 539642"/>
                  <a:gd name="connsiteX6" fmla="*/ 728950 w 728949"/>
                  <a:gd name="connsiteY6" fmla="*/ 45169 h 53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949" h="539642">
                    <a:moveTo>
                      <a:pt x="728950" y="45169"/>
                    </a:moveTo>
                    <a:cubicBezTo>
                      <a:pt x="664501" y="16342"/>
                      <a:pt x="592891" y="0"/>
                      <a:pt x="517609" y="0"/>
                    </a:cubicBezTo>
                    <a:cubicBezTo>
                      <a:pt x="231722" y="0"/>
                      <a:pt x="0" y="231721"/>
                      <a:pt x="0" y="517425"/>
                    </a:cubicBezTo>
                    <a:cubicBezTo>
                      <a:pt x="0" y="524770"/>
                      <a:pt x="184" y="532298"/>
                      <a:pt x="551" y="539643"/>
                    </a:cubicBezTo>
                    <a:cubicBezTo>
                      <a:pt x="12119" y="264038"/>
                      <a:pt x="239066" y="44251"/>
                      <a:pt x="517609" y="44251"/>
                    </a:cubicBezTo>
                    <a:cubicBezTo>
                      <a:pt x="592891" y="44251"/>
                      <a:pt x="664318" y="60409"/>
                      <a:pt x="728950" y="89420"/>
                    </a:cubicBezTo>
                    <a:lnTo>
                      <a:pt x="728950" y="45169"/>
                    </a:lnTo>
                    <a:close/>
                  </a:path>
                </a:pathLst>
              </a:custGeom>
              <a:solidFill>
                <a:srgbClr val="AE8500"/>
              </a:solidFill>
              <a:ln w="18361" cap="flat">
                <a:noFill/>
                <a:prstDash val="solid"/>
                <a:miter/>
              </a:ln>
            </p:spPr>
            <p:txBody>
              <a:bodyPr rtlCol="0" anchor="ctr"/>
              <a:lstStyle/>
              <a:p>
                <a:endParaRPr lang="en-US" sz="1800"/>
              </a:p>
            </p:txBody>
          </p:sp>
        </p:grpSp>
        <p:grpSp>
          <p:nvGrpSpPr>
            <p:cNvPr id="57" name="Group 56">
              <a:extLst>
                <a:ext uri="{FF2B5EF4-FFF2-40B4-BE49-F238E27FC236}">
                  <a16:creationId xmlns:a16="http://schemas.microsoft.com/office/drawing/2014/main" id="{CDF09E30-C609-A4B6-9090-015A401E54E3}"/>
                </a:ext>
              </a:extLst>
            </p:cNvPr>
            <p:cNvGrpSpPr/>
            <p:nvPr/>
          </p:nvGrpSpPr>
          <p:grpSpPr>
            <a:xfrm rot="16200000">
              <a:off x="5306973" y="6095404"/>
              <a:ext cx="720784" cy="797632"/>
              <a:chOff x="-1483446" y="0"/>
              <a:chExt cx="1130119" cy="1250609"/>
            </a:xfrm>
          </p:grpSpPr>
          <p:grpSp>
            <p:nvGrpSpPr>
              <p:cNvPr id="100" name="Graphic 1049">
                <a:extLst>
                  <a:ext uri="{FF2B5EF4-FFF2-40B4-BE49-F238E27FC236}">
                    <a16:creationId xmlns:a16="http://schemas.microsoft.com/office/drawing/2014/main" id="{04C8C83C-417E-FDED-CEB9-727CBAC5D2F4}"/>
                  </a:ext>
                </a:extLst>
              </p:cNvPr>
              <p:cNvGrpSpPr/>
              <p:nvPr/>
            </p:nvGrpSpPr>
            <p:grpSpPr>
              <a:xfrm>
                <a:off x="-1483446" y="0"/>
                <a:ext cx="1130119" cy="1250609"/>
                <a:chOff x="0" y="0"/>
                <a:chExt cx="1498293" cy="1658037"/>
              </a:xfrm>
            </p:grpSpPr>
            <p:sp>
              <p:nvSpPr>
                <p:cNvPr id="102" name="Freeform: Shape 101">
                  <a:extLst>
                    <a:ext uri="{FF2B5EF4-FFF2-40B4-BE49-F238E27FC236}">
                      <a16:creationId xmlns:a16="http://schemas.microsoft.com/office/drawing/2014/main" id="{A5235948-CFF0-1AE4-0B08-8BF146FC8D26}"/>
                    </a:ext>
                  </a:extLst>
                </p:cNvPr>
                <p:cNvSpPr/>
                <p:nvPr/>
              </p:nvSpPr>
              <p:spPr>
                <a:xfrm>
                  <a:off x="0" y="0"/>
                  <a:ext cx="1498293" cy="1658037"/>
                </a:xfrm>
                <a:custGeom>
                  <a:avLst/>
                  <a:gdLst>
                    <a:gd name="connsiteX0" fmla="*/ 922663 w 1498293"/>
                    <a:gd name="connsiteY0" fmla="*/ 0 h 1658037"/>
                    <a:gd name="connsiteX1" fmla="*/ 369983 w 1498293"/>
                    <a:gd name="connsiteY1" fmla="*/ 0 h 1658037"/>
                    <a:gd name="connsiteX2" fmla="*/ 0 w 1498293"/>
                    <a:gd name="connsiteY2" fmla="*/ 251184 h 1658037"/>
                    <a:gd name="connsiteX3" fmla="*/ 0 w 1498293"/>
                    <a:gd name="connsiteY3" fmla="*/ 1360766 h 1658037"/>
                    <a:gd name="connsiteX4" fmla="*/ 646323 w 1498293"/>
                    <a:gd name="connsiteY4" fmla="*/ 1658038 h 1658037"/>
                    <a:gd name="connsiteX5" fmla="*/ 1498294 w 1498293"/>
                    <a:gd name="connsiteY5" fmla="*/ 806067 h 1658037"/>
                    <a:gd name="connsiteX6" fmla="*/ 922663 w 1498293"/>
                    <a:gd name="connsiteY6" fmla="*/ 184 h 1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8293" h="1658037">
                      <a:moveTo>
                        <a:pt x="922663" y="0"/>
                      </a:moveTo>
                      <a:lnTo>
                        <a:pt x="369983" y="0"/>
                      </a:lnTo>
                      <a:cubicBezTo>
                        <a:pt x="225111" y="49760"/>
                        <a:pt x="97867" y="137344"/>
                        <a:pt x="0" y="251184"/>
                      </a:cubicBezTo>
                      <a:lnTo>
                        <a:pt x="0" y="1360766"/>
                      </a:lnTo>
                      <a:cubicBezTo>
                        <a:pt x="156256" y="1542728"/>
                        <a:pt x="387794" y="1658038"/>
                        <a:pt x="646323" y="1658038"/>
                      </a:cubicBezTo>
                      <a:cubicBezTo>
                        <a:pt x="1116927" y="1658038"/>
                        <a:pt x="1498294" y="1276487"/>
                        <a:pt x="1498294" y="806067"/>
                      </a:cubicBezTo>
                      <a:cubicBezTo>
                        <a:pt x="1498294" y="432228"/>
                        <a:pt x="1257575" y="114943"/>
                        <a:pt x="922663" y="184"/>
                      </a:cubicBezTo>
                      <a:close/>
                    </a:path>
                  </a:pathLst>
                </a:custGeom>
                <a:solidFill>
                  <a:srgbClr val="FFD345"/>
                </a:solidFill>
                <a:ln w="18361" cap="flat">
                  <a:noFill/>
                  <a:prstDash val="solid"/>
                  <a:miter/>
                </a:ln>
              </p:spPr>
              <p:txBody>
                <a:bodyPr rtlCol="0" anchor="ctr"/>
                <a:lstStyle/>
                <a:p>
                  <a:endParaRPr lang="en-US" sz="1800"/>
                </a:p>
              </p:txBody>
            </p:sp>
            <p:grpSp>
              <p:nvGrpSpPr>
                <p:cNvPr id="103" name="Graphic 1049">
                  <a:extLst>
                    <a:ext uri="{FF2B5EF4-FFF2-40B4-BE49-F238E27FC236}">
                      <a16:creationId xmlns:a16="http://schemas.microsoft.com/office/drawing/2014/main" id="{9EF43541-5597-F8A9-42D3-97D3B49854AF}"/>
                    </a:ext>
                  </a:extLst>
                </p:cNvPr>
                <p:cNvGrpSpPr/>
                <p:nvPr/>
              </p:nvGrpSpPr>
              <p:grpSpPr>
                <a:xfrm>
                  <a:off x="41313" y="201792"/>
                  <a:ext cx="1210019" cy="1207815"/>
                  <a:chOff x="41313" y="201792"/>
                  <a:chExt cx="1210019" cy="1207815"/>
                </a:xfrm>
              </p:grpSpPr>
              <p:sp>
                <p:nvSpPr>
                  <p:cNvPr id="109" name="Freeform: Shape 108">
                    <a:extLst>
                      <a:ext uri="{FF2B5EF4-FFF2-40B4-BE49-F238E27FC236}">
                        <a16:creationId xmlns:a16="http://schemas.microsoft.com/office/drawing/2014/main" id="{58ADFE71-5890-1DB3-237B-907287CBD50E}"/>
                      </a:ext>
                    </a:extLst>
                  </p:cNvPr>
                  <p:cNvSpPr/>
                  <p:nvPr/>
                </p:nvSpPr>
                <p:spPr>
                  <a:xfrm>
                    <a:off x="41313" y="202159"/>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280" y="0"/>
                          <a:pt x="603908" y="0"/>
                        </a:cubicBezTo>
                        <a:cubicBezTo>
                          <a:pt x="937535" y="0"/>
                          <a:pt x="1207632" y="270280"/>
                          <a:pt x="1207632" y="603724"/>
                        </a:cubicBezTo>
                        <a:cubicBezTo>
                          <a:pt x="1207632" y="937168"/>
                          <a:pt x="937352" y="1207448"/>
                          <a:pt x="603908" y="1207448"/>
                        </a:cubicBezTo>
                        <a:cubicBezTo>
                          <a:pt x="270464" y="1207448"/>
                          <a:pt x="0" y="937168"/>
                          <a:pt x="0" y="603724"/>
                        </a:cubicBezTo>
                        <a:close/>
                      </a:path>
                    </a:pathLst>
                  </a:custGeom>
                  <a:solidFill>
                    <a:srgbClr val="E1B21B"/>
                  </a:solidFill>
                  <a:ln w="18361" cap="flat">
                    <a:noFill/>
                    <a:prstDash val="solid"/>
                    <a:miter/>
                  </a:ln>
                </p:spPr>
                <p:txBody>
                  <a:bodyPr rtlCol="0" anchor="ctr"/>
                  <a:lstStyle/>
                  <a:p>
                    <a:endParaRPr lang="en-US" sz="1800"/>
                  </a:p>
                </p:txBody>
              </p:sp>
              <p:sp>
                <p:nvSpPr>
                  <p:cNvPr id="110" name="Freeform: Shape 109">
                    <a:extLst>
                      <a:ext uri="{FF2B5EF4-FFF2-40B4-BE49-F238E27FC236}">
                        <a16:creationId xmlns:a16="http://schemas.microsoft.com/office/drawing/2014/main" id="{EF4B24E3-0323-C569-E6E0-81EE2FBB6481}"/>
                      </a:ext>
                    </a:extLst>
                  </p:cNvPr>
                  <p:cNvSpPr/>
                  <p:nvPr/>
                </p:nvSpPr>
                <p:spPr>
                  <a:xfrm>
                    <a:off x="43700" y="201792"/>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464" y="0"/>
                          <a:pt x="603908" y="0"/>
                        </a:cubicBezTo>
                        <a:cubicBezTo>
                          <a:pt x="937352" y="0"/>
                          <a:pt x="1207632" y="270280"/>
                          <a:pt x="1207632" y="603724"/>
                        </a:cubicBezTo>
                        <a:cubicBezTo>
                          <a:pt x="1207632" y="937168"/>
                          <a:pt x="937352" y="1207448"/>
                          <a:pt x="603908" y="1207448"/>
                        </a:cubicBezTo>
                        <a:cubicBezTo>
                          <a:pt x="270464" y="1207448"/>
                          <a:pt x="0" y="937168"/>
                          <a:pt x="0" y="603724"/>
                        </a:cubicBezTo>
                        <a:close/>
                      </a:path>
                    </a:pathLst>
                  </a:custGeom>
                  <a:solidFill>
                    <a:srgbClr val="E1AC00"/>
                  </a:solidFill>
                  <a:ln w="18361" cap="flat">
                    <a:noFill/>
                    <a:prstDash val="solid"/>
                    <a:miter/>
                  </a:ln>
                </p:spPr>
                <p:txBody>
                  <a:bodyPr rtlCol="0" anchor="ctr"/>
                  <a:lstStyle/>
                  <a:p>
                    <a:endParaRPr lang="en-US" sz="1800"/>
                  </a:p>
                </p:txBody>
              </p:sp>
            </p:grpSp>
            <p:grpSp>
              <p:nvGrpSpPr>
                <p:cNvPr id="104" name="Graphic 1049">
                  <a:extLst>
                    <a:ext uri="{FF2B5EF4-FFF2-40B4-BE49-F238E27FC236}">
                      <a16:creationId xmlns:a16="http://schemas.microsoft.com/office/drawing/2014/main" id="{C6E3A4C5-C827-CED4-D6C7-CA35ADD6C5F9}"/>
                    </a:ext>
                  </a:extLst>
                </p:cNvPr>
                <p:cNvGrpSpPr/>
                <p:nvPr/>
              </p:nvGrpSpPr>
              <p:grpSpPr>
                <a:xfrm>
                  <a:off x="3121" y="0"/>
                  <a:ext cx="261466" cy="254489"/>
                  <a:chOff x="3121" y="0"/>
                  <a:chExt cx="261466" cy="254489"/>
                </a:xfrm>
                <a:solidFill>
                  <a:srgbClr val="FFFFFF"/>
                </a:solidFill>
              </p:grpSpPr>
              <p:sp>
                <p:nvSpPr>
                  <p:cNvPr id="107" name="Freeform: Shape 106">
                    <a:extLst>
                      <a:ext uri="{FF2B5EF4-FFF2-40B4-BE49-F238E27FC236}">
                        <a16:creationId xmlns:a16="http://schemas.microsoft.com/office/drawing/2014/main" id="{C27B600E-F030-3F73-3FDC-A22EB47EBC31}"/>
                      </a:ext>
                    </a:extLst>
                  </p:cNvPr>
                  <p:cNvSpPr/>
                  <p:nvPr/>
                </p:nvSpPr>
                <p:spPr>
                  <a:xfrm>
                    <a:off x="3121" y="103374"/>
                    <a:ext cx="261466" cy="40762"/>
                  </a:xfrm>
                  <a:custGeom>
                    <a:avLst/>
                    <a:gdLst>
                      <a:gd name="connsiteX0" fmla="*/ 261467 w 261466"/>
                      <a:gd name="connsiteY0" fmla="*/ 20381 h 40762"/>
                      <a:gd name="connsiteX1" fmla="*/ 130733 w 261466"/>
                      <a:gd name="connsiteY1" fmla="*/ 40762 h 40762"/>
                      <a:gd name="connsiteX2" fmla="*/ 0 w 261466"/>
                      <a:gd name="connsiteY2" fmla="*/ 20381 h 40762"/>
                      <a:gd name="connsiteX3" fmla="*/ 130733 w 261466"/>
                      <a:gd name="connsiteY3" fmla="*/ 0 h 40762"/>
                      <a:gd name="connsiteX4" fmla="*/ 261467 w 261466"/>
                      <a:gd name="connsiteY4" fmla="*/ 20381 h 40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66" h="40762">
                        <a:moveTo>
                          <a:pt x="261467" y="20381"/>
                        </a:moveTo>
                        <a:cubicBezTo>
                          <a:pt x="261467" y="20381"/>
                          <a:pt x="202894" y="40762"/>
                          <a:pt x="130733" y="40762"/>
                        </a:cubicBezTo>
                        <a:cubicBezTo>
                          <a:pt x="58573" y="40762"/>
                          <a:pt x="0" y="20381"/>
                          <a:pt x="0" y="20381"/>
                        </a:cubicBezTo>
                        <a:cubicBezTo>
                          <a:pt x="0" y="20381"/>
                          <a:pt x="58573" y="0"/>
                          <a:pt x="130733" y="0"/>
                        </a:cubicBezTo>
                        <a:cubicBezTo>
                          <a:pt x="202894" y="0"/>
                          <a:pt x="261467" y="20381"/>
                          <a:pt x="261467" y="20381"/>
                        </a:cubicBezTo>
                        <a:close/>
                      </a:path>
                    </a:pathLst>
                  </a:custGeom>
                  <a:solidFill>
                    <a:srgbClr val="FFFFFF"/>
                  </a:solidFill>
                  <a:ln w="18361" cap="flat">
                    <a:noFill/>
                    <a:prstDash val="solid"/>
                    <a:miter/>
                  </a:ln>
                </p:spPr>
                <p:txBody>
                  <a:bodyPr rtlCol="0" anchor="ctr"/>
                  <a:lstStyle/>
                  <a:p>
                    <a:endParaRPr lang="en-US" sz="1800"/>
                  </a:p>
                </p:txBody>
              </p:sp>
              <p:sp>
                <p:nvSpPr>
                  <p:cNvPr id="108" name="Freeform: Shape 107">
                    <a:extLst>
                      <a:ext uri="{FF2B5EF4-FFF2-40B4-BE49-F238E27FC236}">
                        <a16:creationId xmlns:a16="http://schemas.microsoft.com/office/drawing/2014/main" id="{BA910FB1-7943-510E-A654-0719042ADCF0}"/>
                      </a:ext>
                    </a:extLst>
                  </p:cNvPr>
                  <p:cNvSpPr/>
                  <p:nvPr/>
                </p:nvSpPr>
                <p:spPr>
                  <a:xfrm>
                    <a:off x="113473" y="0"/>
                    <a:ext cx="40762" cy="254489"/>
                  </a:xfrm>
                  <a:custGeom>
                    <a:avLst/>
                    <a:gdLst>
                      <a:gd name="connsiteX0" fmla="*/ 18178 w 40762"/>
                      <a:gd name="connsiteY0" fmla="*/ 0 h 254489"/>
                      <a:gd name="connsiteX1" fmla="*/ 0 w 40762"/>
                      <a:gd name="connsiteY1" fmla="*/ 123756 h 254489"/>
                      <a:gd name="connsiteX2" fmla="*/ 20381 w 40762"/>
                      <a:gd name="connsiteY2" fmla="*/ 254490 h 254489"/>
                      <a:gd name="connsiteX3" fmla="*/ 40762 w 40762"/>
                      <a:gd name="connsiteY3" fmla="*/ 123756 h 254489"/>
                      <a:gd name="connsiteX4" fmla="*/ 22585 w 40762"/>
                      <a:gd name="connsiteY4" fmla="*/ 0 h 254489"/>
                      <a:gd name="connsiteX5" fmla="*/ 18178 w 40762"/>
                      <a:gd name="connsiteY5" fmla="*/ 0 h 2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2" h="254489">
                        <a:moveTo>
                          <a:pt x="18178" y="0"/>
                        </a:moveTo>
                        <a:cubicBezTo>
                          <a:pt x="12853" y="17443"/>
                          <a:pt x="0" y="66285"/>
                          <a:pt x="0" y="123756"/>
                        </a:cubicBezTo>
                        <a:cubicBezTo>
                          <a:pt x="0" y="195917"/>
                          <a:pt x="20381" y="254490"/>
                          <a:pt x="20381" y="254490"/>
                        </a:cubicBezTo>
                        <a:cubicBezTo>
                          <a:pt x="20381" y="254490"/>
                          <a:pt x="40762" y="195917"/>
                          <a:pt x="40762" y="123756"/>
                        </a:cubicBezTo>
                        <a:cubicBezTo>
                          <a:pt x="40762" y="66285"/>
                          <a:pt x="27909" y="17627"/>
                          <a:pt x="22585" y="0"/>
                        </a:cubicBezTo>
                        <a:lnTo>
                          <a:pt x="18178" y="0"/>
                        </a:lnTo>
                        <a:close/>
                      </a:path>
                    </a:pathLst>
                  </a:custGeom>
                  <a:solidFill>
                    <a:srgbClr val="FFFFFF"/>
                  </a:solidFill>
                  <a:ln w="18361" cap="flat">
                    <a:noFill/>
                    <a:prstDash val="solid"/>
                    <a:miter/>
                  </a:ln>
                </p:spPr>
                <p:txBody>
                  <a:bodyPr rtlCol="0" anchor="ctr"/>
                  <a:lstStyle/>
                  <a:p>
                    <a:endParaRPr lang="en-US" sz="1800"/>
                  </a:p>
                </p:txBody>
              </p:sp>
            </p:grpSp>
            <p:sp>
              <p:nvSpPr>
                <p:cNvPr id="105" name="Freeform: Shape 104">
                  <a:extLst>
                    <a:ext uri="{FF2B5EF4-FFF2-40B4-BE49-F238E27FC236}">
                      <a16:creationId xmlns:a16="http://schemas.microsoft.com/office/drawing/2014/main" id="{081B32E5-BE56-09D8-F725-D52A2F3B9106}"/>
                    </a:ext>
                  </a:extLst>
                </p:cNvPr>
                <p:cNvSpPr/>
                <p:nvPr/>
              </p:nvSpPr>
              <p:spPr>
                <a:xfrm>
                  <a:off x="292681" y="415335"/>
                  <a:ext cx="708017" cy="874738"/>
                </a:xfrm>
                <a:custGeom>
                  <a:avLst/>
                  <a:gdLst>
                    <a:gd name="connsiteX0" fmla="*/ 441042 w 708017"/>
                    <a:gd name="connsiteY0" fmla="*/ 115677 h 874738"/>
                    <a:gd name="connsiteX1" fmla="*/ 650179 w 708017"/>
                    <a:gd name="connsiteY1" fmla="*/ 115677 h 874738"/>
                    <a:gd name="connsiteX2" fmla="*/ 707834 w 708017"/>
                    <a:gd name="connsiteY2" fmla="*/ 25890 h 874738"/>
                    <a:gd name="connsiteX3" fmla="*/ 707834 w 708017"/>
                    <a:gd name="connsiteY3" fmla="*/ 0 h 874738"/>
                    <a:gd name="connsiteX4" fmla="*/ 44618 w 708017"/>
                    <a:gd name="connsiteY4" fmla="*/ 89787 h 874738"/>
                    <a:gd name="connsiteX5" fmla="*/ 44618 w 708017"/>
                    <a:gd name="connsiteY5" fmla="*/ 115677 h 874738"/>
                    <a:gd name="connsiteX6" fmla="*/ 269546 w 708017"/>
                    <a:gd name="connsiteY6" fmla="*/ 115677 h 874738"/>
                    <a:gd name="connsiteX7" fmla="*/ 380816 w 708017"/>
                    <a:gd name="connsiteY7" fmla="*/ 205465 h 874738"/>
                    <a:gd name="connsiteX8" fmla="*/ 102457 w 708017"/>
                    <a:gd name="connsiteY8" fmla="*/ 205465 h 874738"/>
                    <a:gd name="connsiteX9" fmla="*/ 44802 w 708017"/>
                    <a:gd name="connsiteY9" fmla="*/ 269362 h 874738"/>
                    <a:gd name="connsiteX10" fmla="*/ 44802 w 708017"/>
                    <a:gd name="connsiteY10" fmla="*/ 295252 h 874738"/>
                    <a:gd name="connsiteX11" fmla="*/ 402299 w 708017"/>
                    <a:gd name="connsiteY11" fmla="*/ 295252 h 874738"/>
                    <a:gd name="connsiteX12" fmla="*/ 0 w 708017"/>
                    <a:gd name="connsiteY12" fmla="*/ 459036 h 874738"/>
                    <a:gd name="connsiteX13" fmla="*/ 0 w 708017"/>
                    <a:gd name="connsiteY13" fmla="*/ 484926 h 874738"/>
                    <a:gd name="connsiteX14" fmla="*/ 419743 w 708017"/>
                    <a:gd name="connsiteY14" fmla="*/ 874739 h 874738"/>
                    <a:gd name="connsiteX15" fmla="*/ 587566 w 708017"/>
                    <a:gd name="connsiteY15" fmla="*/ 874739 h 874738"/>
                    <a:gd name="connsiteX16" fmla="*/ 587566 w 708017"/>
                    <a:gd name="connsiteY16" fmla="*/ 848849 h 874738"/>
                    <a:gd name="connsiteX17" fmla="*/ 221623 w 708017"/>
                    <a:gd name="connsiteY17" fmla="*/ 534869 h 874738"/>
                    <a:gd name="connsiteX18" fmla="*/ 538541 w 708017"/>
                    <a:gd name="connsiteY18" fmla="*/ 295068 h 874738"/>
                    <a:gd name="connsiteX19" fmla="*/ 650362 w 708017"/>
                    <a:gd name="connsiteY19" fmla="*/ 295068 h 874738"/>
                    <a:gd name="connsiteX20" fmla="*/ 708017 w 708017"/>
                    <a:gd name="connsiteY20" fmla="*/ 205281 h 874738"/>
                    <a:gd name="connsiteX21" fmla="*/ 708017 w 708017"/>
                    <a:gd name="connsiteY21" fmla="*/ 179391 h 874738"/>
                    <a:gd name="connsiteX22" fmla="*/ 521649 w 708017"/>
                    <a:gd name="connsiteY22" fmla="*/ 205281 h 874738"/>
                    <a:gd name="connsiteX23" fmla="*/ 441226 w 708017"/>
                    <a:gd name="connsiteY23" fmla="*/ 115493 h 87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8017" h="874738">
                      <a:moveTo>
                        <a:pt x="441042" y="115677"/>
                      </a:moveTo>
                      <a:lnTo>
                        <a:pt x="650179" y="115677"/>
                      </a:lnTo>
                      <a:lnTo>
                        <a:pt x="707834" y="25890"/>
                      </a:lnTo>
                      <a:lnTo>
                        <a:pt x="707834" y="0"/>
                      </a:lnTo>
                      <a:lnTo>
                        <a:pt x="44618" y="89787"/>
                      </a:lnTo>
                      <a:lnTo>
                        <a:pt x="44618" y="115677"/>
                      </a:lnTo>
                      <a:lnTo>
                        <a:pt x="269546" y="115677"/>
                      </a:lnTo>
                      <a:cubicBezTo>
                        <a:pt x="319489" y="140098"/>
                        <a:pt x="358048" y="170761"/>
                        <a:pt x="380816" y="205465"/>
                      </a:cubicBezTo>
                      <a:lnTo>
                        <a:pt x="102457" y="205465"/>
                      </a:lnTo>
                      <a:lnTo>
                        <a:pt x="44802" y="269362"/>
                      </a:lnTo>
                      <a:lnTo>
                        <a:pt x="44802" y="295252"/>
                      </a:lnTo>
                      <a:lnTo>
                        <a:pt x="402299" y="295252"/>
                      </a:lnTo>
                      <a:cubicBezTo>
                        <a:pt x="384672" y="394404"/>
                        <a:pt x="215931" y="443612"/>
                        <a:pt x="0" y="459036"/>
                      </a:cubicBezTo>
                      <a:lnTo>
                        <a:pt x="0" y="484926"/>
                      </a:lnTo>
                      <a:lnTo>
                        <a:pt x="419743" y="874739"/>
                      </a:lnTo>
                      <a:lnTo>
                        <a:pt x="587566" y="874739"/>
                      </a:lnTo>
                      <a:lnTo>
                        <a:pt x="587566" y="848849"/>
                      </a:lnTo>
                      <a:lnTo>
                        <a:pt x="221623" y="534869"/>
                      </a:lnTo>
                      <a:cubicBezTo>
                        <a:pt x="399912" y="492087"/>
                        <a:pt x="526055" y="401565"/>
                        <a:pt x="538541" y="295068"/>
                      </a:cubicBezTo>
                      <a:lnTo>
                        <a:pt x="650362" y="295068"/>
                      </a:lnTo>
                      <a:lnTo>
                        <a:pt x="708017" y="205281"/>
                      </a:lnTo>
                      <a:lnTo>
                        <a:pt x="708017" y="179391"/>
                      </a:lnTo>
                      <a:lnTo>
                        <a:pt x="521649" y="205281"/>
                      </a:lnTo>
                      <a:cubicBezTo>
                        <a:pt x="504940" y="172781"/>
                        <a:pt x="477581" y="142485"/>
                        <a:pt x="441226" y="115493"/>
                      </a:cubicBezTo>
                      <a:close/>
                    </a:path>
                  </a:pathLst>
                </a:custGeom>
                <a:solidFill>
                  <a:srgbClr val="AE8500"/>
                </a:solidFill>
                <a:ln w="18361" cap="flat">
                  <a:noFill/>
                  <a:prstDash val="solid"/>
                  <a:miter/>
                </a:ln>
              </p:spPr>
              <p:txBody>
                <a:bodyPr rtlCol="0" anchor="ctr"/>
                <a:lstStyle/>
                <a:p>
                  <a:endParaRPr lang="en-US" sz="1800"/>
                </a:p>
              </p:txBody>
            </p:sp>
            <p:sp>
              <p:nvSpPr>
                <p:cNvPr id="106" name="Freeform: Shape 105">
                  <a:extLst>
                    <a:ext uri="{FF2B5EF4-FFF2-40B4-BE49-F238E27FC236}">
                      <a16:creationId xmlns:a16="http://schemas.microsoft.com/office/drawing/2014/main" id="{2DCA9078-8FB0-2981-F1F9-5589B62E4A59}"/>
                    </a:ext>
                  </a:extLst>
                </p:cNvPr>
                <p:cNvSpPr/>
                <p:nvPr/>
              </p:nvSpPr>
              <p:spPr>
                <a:xfrm>
                  <a:off x="292681" y="415335"/>
                  <a:ext cx="708017" cy="848849"/>
                </a:xfrm>
                <a:custGeom>
                  <a:avLst/>
                  <a:gdLst>
                    <a:gd name="connsiteX0" fmla="*/ 441042 w 708017"/>
                    <a:gd name="connsiteY0" fmla="*/ 89787 h 848849"/>
                    <a:gd name="connsiteX1" fmla="*/ 650179 w 708017"/>
                    <a:gd name="connsiteY1" fmla="*/ 89787 h 848849"/>
                    <a:gd name="connsiteX2" fmla="*/ 707834 w 708017"/>
                    <a:gd name="connsiteY2" fmla="*/ 0 h 848849"/>
                    <a:gd name="connsiteX3" fmla="*/ 102273 w 708017"/>
                    <a:gd name="connsiteY3" fmla="*/ 0 h 848849"/>
                    <a:gd name="connsiteX4" fmla="*/ 44618 w 708017"/>
                    <a:gd name="connsiteY4" fmla="*/ 89787 h 848849"/>
                    <a:gd name="connsiteX5" fmla="*/ 269546 w 708017"/>
                    <a:gd name="connsiteY5" fmla="*/ 89787 h 848849"/>
                    <a:gd name="connsiteX6" fmla="*/ 380816 w 708017"/>
                    <a:gd name="connsiteY6" fmla="*/ 179575 h 848849"/>
                    <a:gd name="connsiteX7" fmla="*/ 102457 w 708017"/>
                    <a:gd name="connsiteY7" fmla="*/ 179575 h 848849"/>
                    <a:gd name="connsiteX8" fmla="*/ 44802 w 708017"/>
                    <a:gd name="connsiteY8" fmla="*/ 269362 h 848849"/>
                    <a:gd name="connsiteX9" fmla="*/ 402299 w 708017"/>
                    <a:gd name="connsiteY9" fmla="*/ 269362 h 848849"/>
                    <a:gd name="connsiteX10" fmla="*/ 1469 w 708017"/>
                    <a:gd name="connsiteY10" fmla="*/ 458669 h 848849"/>
                    <a:gd name="connsiteX11" fmla="*/ 2020 w 708017"/>
                    <a:gd name="connsiteY11" fmla="*/ 459036 h 848849"/>
                    <a:gd name="connsiteX12" fmla="*/ 0 w 708017"/>
                    <a:gd name="connsiteY12" fmla="*/ 459036 h 848849"/>
                    <a:gd name="connsiteX13" fmla="*/ 419743 w 708017"/>
                    <a:gd name="connsiteY13" fmla="*/ 848849 h 848849"/>
                    <a:gd name="connsiteX14" fmla="*/ 587566 w 708017"/>
                    <a:gd name="connsiteY14" fmla="*/ 848849 h 848849"/>
                    <a:gd name="connsiteX15" fmla="*/ 221623 w 708017"/>
                    <a:gd name="connsiteY15" fmla="*/ 509163 h 848849"/>
                    <a:gd name="connsiteX16" fmla="*/ 538541 w 708017"/>
                    <a:gd name="connsiteY16" fmla="*/ 269362 h 848849"/>
                    <a:gd name="connsiteX17" fmla="*/ 650362 w 708017"/>
                    <a:gd name="connsiteY17" fmla="*/ 269362 h 848849"/>
                    <a:gd name="connsiteX18" fmla="*/ 708017 w 708017"/>
                    <a:gd name="connsiteY18" fmla="*/ 179575 h 848849"/>
                    <a:gd name="connsiteX19" fmla="*/ 521649 w 708017"/>
                    <a:gd name="connsiteY19" fmla="*/ 179575 h 848849"/>
                    <a:gd name="connsiteX20" fmla="*/ 441226 w 708017"/>
                    <a:gd name="connsiteY20" fmla="*/ 89787 h 84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8017" h="848849">
                      <a:moveTo>
                        <a:pt x="441042" y="89787"/>
                      </a:moveTo>
                      <a:lnTo>
                        <a:pt x="650179" y="89787"/>
                      </a:lnTo>
                      <a:lnTo>
                        <a:pt x="707834" y="0"/>
                      </a:lnTo>
                      <a:lnTo>
                        <a:pt x="102273" y="0"/>
                      </a:lnTo>
                      <a:lnTo>
                        <a:pt x="44618" y="89787"/>
                      </a:lnTo>
                      <a:lnTo>
                        <a:pt x="269546" y="89787"/>
                      </a:lnTo>
                      <a:cubicBezTo>
                        <a:pt x="319489" y="114025"/>
                        <a:pt x="358048" y="144872"/>
                        <a:pt x="380816" y="179575"/>
                      </a:cubicBezTo>
                      <a:lnTo>
                        <a:pt x="102457" y="179575"/>
                      </a:lnTo>
                      <a:lnTo>
                        <a:pt x="44802" y="269362"/>
                      </a:lnTo>
                      <a:lnTo>
                        <a:pt x="402299" y="269362"/>
                      </a:lnTo>
                      <a:cubicBezTo>
                        <a:pt x="384672" y="368698"/>
                        <a:pt x="217400" y="443062"/>
                        <a:pt x="1469" y="458669"/>
                      </a:cubicBezTo>
                      <a:cubicBezTo>
                        <a:pt x="1469" y="458669"/>
                        <a:pt x="1836" y="458852"/>
                        <a:pt x="2020" y="459036"/>
                      </a:cubicBezTo>
                      <a:lnTo>
                        <a:pt x="0" y="459036"/>
                      </a:lnTo>
                      <a:lnTo>
                        <a:pt x="419743" y="848849"/>
                      </a:lnTo>
                      <a:lnTo>
                        <a:pt x="587566" y="848849"/>
                      </a:lnTo>
                      <a:lnTo>
                        <a:pt x="221623" y="509163"/>
                      </a:lnTo>
                      <a:cubicBezTo>
                        <a:pt x="399912" y="466381"/>
                        <a:pt x="526055" y="375859"/>
                        <a:pt x="538541" y="269362"/>
                      </a:cubicBezTo>
                      <a:lnTo>
                        <a:pt x="650362" y="269362"/>
                      </a:lnTo>
                      <a:lnTo>
                        <a:pt x="708017" y="179575"/>
                      </a:lnTo>
                      <a:lnTo>
                        <a:pt x="521649" y="179575"/>
                      </a:lnTo>
                      <a:cubicBezTo>
                        <a:pt x="504940" y="147075"/>
                        <a:pt x="477581" y="116779"/>
                        <a:pt x="441226" y="89787"/>
                      </a:cubicBezTo>
                      <a:close/>
                    </a:path>
                  </a:pathLst>
                </a:custGeom>
                <a:solidFill>
                  <a:srgbClr val="FFD345"/>
                </a:solidFill>
                <a:ln w="18361" cap="flat">
                  <a:noFill/>
                  <a:prstDash val="solid"/>
                  <a:miter/>
                </a:ln>
              </p:spPr>
              <p:txBody>
                <a:bodyPr rtlCol="0" anchor="ctr"/>
                <a:lstStyle/>
                <a:p>
                  <a:endParaRPr lang="en-US" sz="1800"/>
                </a:p>
              </p:txBody>
            </p:sp>
          </p:grpSp>
          <p:sp>
            <p:nvSpPr>
              <p:cNvPr id="101" name="Freeform: Shape 100">
                <a:extLst>
                  <a:ext uri="{FF2B5EF4-FFF2-40B4-BE49-F238E27FC236}">
                    <a16:creationId xmlns:a16="http://schemas.microsoft.com/office/drawing/2014/main" id="{6F01EF3F-1BFF-A5D6-898B-1C5997B6E817}"/>
                  </a:ext>
                </a:extLst>
              </p:cNvPr>
              <p:cNvSpPr/>
              <p:nvPr/>
            </p:nvSpPr>
            <p:spPr>
              <a:xfrm>
                <a:off x="-1450484" y="152206"/>
                <a:ext cx="911020" cy="474899"/>
              </a:xfrm>
              <a:custGeom>
                <a:avLst/>
                <a:gdLst>
                  <a:gd name="connsiteX0" fmla="*/ 603908 w 1207815"/>
                  <a:gd name="connsiteY0" fmla="*/ 51596 h 629613"/>
                  <a:gd name="connsiteX1" fmla="*/ 1207082 w 1207815"/>
                  <a:gd name="connsiteY1" fmla="*/ 629614 h 629613"/>
                  <a:gd name="connsiteX2" fmla="*/ 1207816 w 1207815"/>
                  <a:gd name="connsiteY2" fmla="*/ 603724 h 629613"/>
                  <a:gd name="connsiteX3" fmla="*/ 604092 w 1207815"/>
                  <a:gd name="connsiteY3" fmla="*/ 0 h 629613"/>
                  <a:gd name="connsiteX4" fmla="*/ 0 w 1207815"/>
                  <a:gd name="connsiteY4" fmla="*/ 603724 h 629613"/>
                  <a:gd name="connsiteX5" fmla="*/ 734 w 1207815"/>
                  <a:gd name="connsiteY5" fmla="*/ 629614 h 629613"/>
                  <a:gd name="connsiteX6" fmla="*/ 603908 w 1207815"/>
                  <a:gd name="connsiteY6" fmla="*/ 51596 h 62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815" h="629613">
                    <a:moveTo>
                      <a:pt x="603908" y="51596"/>
                    </a:moveTo>
                    <a:cubicBezTo>
                      <a:pt x="928722" y="51596"/>
                      <a:pt x="1193494" y="308105"/>
                      <a:pt x="1207082" y="629614"/>
                    </a:cubicBezTo>
                    <a:cubicBezTo>
                      <a:pt x="1207449" y="620984"/>
                      <a:pt x="1207816" y="612354"/>
                      <a:pt x="1207816" y="603724"/>
                    </a:cubicBezTo>
                    <a:cubicBezTo>
                      <a:pt x="1207816" y="270280"/>
                      <a:pt x="937535" y="0"/>
                      <a:pt x="604092" y="0"/>
                    </a:cubicBezTo>
                    <a:cubicBezTo>
                      <a:pt x="270648" y="0"/>
                      <a:pt x="0" y="270280"/>
                      <a:pt x="0" y="603724"/>
                    </a:cubicBezTo>
                    <a:cubicBezTo>
                      <a:pt x="0" y="612354"/>
                      <a:pt x="367" y="620984"/>
                      <a:pt x="734" y="629614"/>
                    </a:cubicBezTo>
                    <a:cubicBezTo>
                      <a:pt x="14322" y="308105"/>
                      <a:pt x="279094" y="51596"/>
                      <a:pt x="603908" y="51596"/>
                    </a:cubicBezTo>
                    <a:close/>
                  </a:path>
                </a:pathLst>
              </a:custGeom>
              <a:solidFill>
                <a:srgbClr val="AE8500"/>
              </a:solidFill>
              <a:ln w="18361" cap="flat">
                <a:noFill/>
                <a:prstDash val="solid"/>
                <a:miter/>
              </a:ln>
            </p:spPr>
            <p:txBody>
              <a:bodyPr rtlCol="0" anchor="ctr"/>
              <a:lstStyle/>
              <a:p>
                <a:endParaRPr lang="en-US" sz="1800"/>
              </a:p>
            </p:txBody>
          </p:sp>
        </p:grpSp>
        <p:grpSp>
          <p:nvGrpSpPr>
            <p:cNvPr id="58" name="Graphic 1049">
              <a:extLst>
                <a:ext uri="{FF2B5EF4-FFF2-40B4-BE49-F238E27FC236}">
                  <a16:creationId xmlns:a16="http://schemas.microsoft.com/office/drawing/2014/main" id="{1E70DA45-3FAE-3945-7027-C3A1ABCCCFF3}"/>
                </a:ext>
              </a:extLst>
            </p:cNvPr>
            <p:cNvGrpSpPr/>
            <p:nvPr/>
          </p:nvGrpSpPr>
          <p:grpSpPr>
            <a:xfrm>
              <a:off x="3125157" y="6140905"/>
              <a:ext cx="191954" cy="351223"/>
              <a:chOff x="3596089" y="3374097"/>
              <a:chExt cx="254489" cy="465646"/>
            </a:xfrm>
          </p:grpSpPr>
          <p:sp>
            <p:nvSpPr>
              <p:cNvPr id="86" name="Freeform: Shape 85">
                <a:extLst>
                  <a:ext uri="{FF2B5EF4-FFF2-40B4-BE49-F238E27FC236}">
                    <a16:creationId xmlns:a16="http://schemas.microsoft.com/office/drawing/2014/main" id="{D9316531-D2AC-2063-D69C-F58427882004}"/>
                  </a:ext>
                </a:extLst>
              </p:cNvPr>
              <p:cNvSpPr/>
              <p:nvPr/>
            </p:nvSpPr>
            <p:spPr>
              <a:xfrm>
                <a:off x="3643278" y="3374097"/>
                <a:ext cx="109067" cy="95295"/>
              </a:xfrm>
              <a:custGeom>
                <a:avLst/>
                <a:gdLst>
                  <a:gd name="connsiteX0" fmla="*/ 0 w 109067"/>
                  <a:gd name="connsiteY0" fmla="*/ 95296 h 95295"/>
                  <a:gd name="connsiteX1" fmla="*/ 79322 w 109067"/>
                  <a:gd name="connsiteY1" fmla="*/ 0 h 95295"/>
                  <a:gd name="connsiteX2" fmla="*/ 109067 w 109067"/>
                  <a:gd name="connsiteY2" fmla="*/ 0 h 95295"/>
                  <a:gd name="connsiteX3" fmla="*/ 109067 w 109067"/>
                  <a:gd name="connsiteY3" fmla="*/ 95296 h 95295"/>
                  <a:gd name="connsiteX4" fmla="*/ 0 w 109067"/>
                  <a:gd name="connsiteY4" fmla="*/ 95296 h 9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7" h="95295">
                    <a:moveTo>
                      <a:pt x="0" y="95296"/>
                    </a:moveTo>
                    <a:cubicBezTo>
                      <a:pt x="17811" y="37457"/>
                      <a:pt x="46638" y="0"/>
                      <a:pt x="79322" y="0"/>
                    </a:cubicBezTo>
                    <a:lnTo>
                      <a:pt x="109067" y="0"/>
                    </a:lnTo>
                    <a:lnTo>
                      <a:pt x="109067" y="95296"/>
                    </a:lnTo>
                    <a:lnTo>
                      <a:pt x="0" y="95296"/>
                    </a:lnTo>
                    <a:close/>
                  </a:path>
                </a:pathLst>
              </a:custGeom>
              <a:solidFill>
                <a:srgbClr val="CF9E00"/>
              </a:solidFill>
              <a:ln w="18361" cap="flat">
                <a:noFill/>
                <a:prstDash val="solid"/>
                <a:miter/>
              </a:ln>
            </p:spPr>
            <p:txBody>
              <a:bodyPr rtlCol="0" anchor="ctr"/>
              <a:lstStyle/>
              <a:p>
                <a:endParaRPr lang="en-US" sz="1800"/>
              </a:p>
            </p:txBody>
          </p:sp>
          <p:grpSp>
            <p:nvGrpSpPr>
              <p:cNvPr id="87" name="Graphic 1049">
                <a:extLst>
                  <a:ext uri="{FF2B5EF4-FFF2-40B4-BE49-F238E27FC236}">
                    <a16:creationId xmlns:a16="http://schemas.microsoft.com/office/drawing/2014/main" id="{C2AA9AAB-9393-7900-4474-26BE811A624F}"/>
                  </a:ext>
                </a:extLst>
              </p:cNvPr>
              <p:cNvGrpSpPr/>
              <p:nvPr/>
            </p:nvGrpSpPr>
            <p:grpSpPr>
              <a:xfrm>
                <a:off x="3596089" y="3374097"/>
                <a:ext cx="156255" cy="465646"/>
                <a:chOff x="3596089" y="3374097"/>
                <a:chExt cx="156255" cy="465646"/>
              </a:xfrm>
            </p:grpSpPr>
            <p:sp>
              <p:nvSpPr>
                <p:cNvPr id="98" name="Freeform: Shape 97">
                  <a:extLst>
                    <a:ext uri="{FF2B5EF4-FFF2-40B4-BE49-F238E27FC236}">
                      <a16:creationId xmlns:a16="http://schemas.microsoft.com/office/drawing/2014/main" id="{32A02009-E61A-2219-494B-C4AB23FF42FD}"/>
                    </a:ext>
                  </a:extLst>
                </p:cNvPr>
                <p:cNvSpPr/>
                <p:nvPr/>
              </p:nvSpPr>
              <p:spPr>
                <a:xfrm>
                  <a:off x="3596089" y="3374097"/>
                  <a:ext cx="156255" cy="465646"/>
                </a:xfrm>
                <a:custGeom>
                  <a:avLst/>
                  <a:gdLst>
                    <a:gd name="connsiteX0" fmla="*/ 156256 w 156255"/>
                    <a:gd name="connsiteY0" fmla="*/ 465646 h 465646"/>
                    <a:gd name="connsiteX1" fmla="*/ 98234 w 156255"/>
                    <a:gd name="connsiteY1" fmla="*/ 465646 h 465646"/>
                    <a:gd name="connsiteX2" fmla="*/ 0 w 156255"/>
                    <a:gd name="connsiteY2" fmla="*/ 232823 h 465646"/>
                    <a:gd name="connsiteX3" fmla="*/ 98234 w 156255"/>
                    <a:gd name="connsiteY3" fmla="*/ 0 h 465646"/>
                    <a:gd name="connsiteX4" fmla="*/ 156256 w 156255"/>
                    <a:gd name="connsiteY4" fmla="*/ 0 h 465646"/>
                    <a:gd name="connsiteX5" fmla="*/ 156256 w 156255"/>
                    <a:gd name="connsiteY5" fmla="*/ 465646 h 46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255" h="465646">
                      <a:moveTo>
                        <a:pt x="156256" y="465646"/>
                      </a:moveTo>
                      <a:lnTo>
                        <a:pt x="98234" y="465646"/>
                      </a:lnTo>
                      <a:cubicBezTo>
                        <a:pt x="44067" y="465646"/>
                        <a:pt x="0" y="361353"/>
                        <a:pt x="0" y="232823"/>
                      </a:cubicBezTo>
                      <a:cubicBezTo>
                        <a:pt x="0" y="104293"/>
                        <a:pt x="43884" y="0"/>
                        <a:pt x="98234" y="0"/>
                      </a:cubicBezTo>
                      <a:lnTo>
                        <a:pt x="156256" y="0"/>
                      </a:lnTo>
                      <a:lnTo>
                        <a:pt x="156256" y="465646"/>
                      </a:lnTo>
                      <a:close/>
                    </a:path>
                  </a:pathLst>
                </a:custGeom>
                <a:solidFill>
                  <a:srgbClr val="CF9E00"/>
                </a:solidFill>
                <a:ln w="18361" cap="flat">
                  <a:noFill/>
                  <a:prstDash val="solid"/>
                  <a:miter/>
                </a:ln>
              </p:spPr>
              <p:txBody>
                <a:bodyPr rtlCol="0" anchor="ctr"/>
                <a:lstStyle/>
                <a:p>
                  <a:endParaRPr lang="en-US" sz="1800"/>
                </a:p>
              </p:txBody>
            </p:sp>
            <p:sp>
              <p:nvSpPr>
                <p:cNvPr id="99" name="Freeform: Shape 98">
                  <a:extLst>
                    <a:ext uri="{FF2B5EF4-FFF2-40B4-BE49-F238E27FC236}">
                      <a16:creationId xmlns:a16="http://schemas.microsoft.com/office/drawing/2014/main" id="{4481BB7F-9436-A1FC-6A8E-9F6B5EA34936}"/>
                    </a:ext>
                  </a:extLst>
                </p:cNvPr>
                <p:cNvSpPr/>
                <p:nvPr/>
              </p:nvSpPr>
              <p:spPr>
                <a:xfrm>
                  <a:off x="3596823" y="3469393"/>
                  <a:ext cx="155521" cy="111086"/>
                </a:xfrm>
                <a:custGeom>
                  <a:avLst/>
                  <a:gdLst>
                    <a:gd name="connsiteX0" fmla="*/ 0 w 155521"/>
                    <a:gd name="connsiteY0" fmla="*/ 111087 h 111086"/>
                    <a:gd name="connsiteX1" fmla="*/ 18361 w 155521"/>
                    <a:gd name="connsiteY1" fmla="*/ 0 h 111086"/>
                    <a:gd name="connsiteX2" fmla="*/ 155521 w 155521"/>
                    <a:gd name="connsiteY2" fmla="*/ 0 h 111086"/>
                    <a:gd name="connsiteX3" fmla="*/ 155521 w 155521"/>
                    <a:gd name="connsiteY3" fmla="*/ 111087 h 111086"/>
                    <a:gd name="connsiteX4" fmla="*/ 0 w 155521"/>
                    <a:gd name="connsiteY4" fmla="*/ 111087 h 1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21" h="111086">
                      <a:moveTo>
                        <a:pt x="0" y="111087"/>
                      </a:moveTo>
                      <a:cubicBezTo>
                        <a:pt x="2020" y="69774"/>
                        <a:pt x="8446" y="31949"/>
                        <a:pt x="18361" y="0"/>
                      </a:cubicBezTo>
                      <a:lnTo>
                        <a:pt x="155521" y="0"/>
                      </a:lnTo>
                      <a:lnTo>
                        <a:pt x="155521" y="111087"/>
                      </a:lnTo>
                      <a:lnTo>
                        <a:pt x="0" y="111087"/>
                      </a:lnTo>
                      <a:close/>
                    </a:path>
                  </a:pathLst>
                </a:custGeom>
                <a:solidFill>
                  <a:srgbClr val="E3B726"/>
                </a:solidFill>
                <a:ln w="18361" cap="flat">
                  <a:noFill/>
                  <a:prstDash val="solid"/>
                  <a:miter/>
                </a:ln>
              </p:spPr>
              <p:txBody>
                <a:bodyPr rtlCol="0" anchor="ctr"/>
                <a:lstStyle/>
                <a:p>
                  <a:endParaRPr lang="en-US" sz="1800"/>
                </a:p>
              </p:txBody>
            </p:sp>
          </p:grpSp>
          <p:grpSp>
            <p:nvGrpSpPr>
              <p:cNvPr id="88" name="Graphic 1049">
                <a:extLst>
                  <a:ext uri="{FF2B5EF4-FFF2-40B4-BE49-F238E27FC236}">
                    <a16:creationId xmlns:a16="http://schemas.microsoft.com/office/drawing/2014/main" id="{728FDB4F-1F1B-4D6E-20EA-B8A66B3461AE}"/>
                  </a:ext>
                </a:extLst>
              </p:cNvPr>
              <p:cNvGrpSpPr/>
              <p:nvPr/>
            </p:nvGrpSpPr>
            <p:grpSpPr>
              <a:xfrm>
                <a:off x="3654111" y="3374097"/>
                <a:ext cx="196467" cy="465646"/>
                <a:chOff x="3654111" y="3374097"/>
                <a:chExt cx="196467" cy="465646"/>
              </a:xfrm>
            </p:grpSpPr>
            <p:sp>
              <p:nvSpPr>
                <p:cNvPr id="89" name="Freeform: Shape 88">
                  <a:extLst>
                    <a:ext uri="{FF2B5EF4-FFF2-40B4-BE49-F238E27FC236}">
                      <a16:creationId xmlns:a16="http://schemas.microsoft.com/office/drawing/2014/main" id="{880D818E-8779-8DB6-8E86-8CDF0C7EDE8C}"/>
                    </a:ext>
                  </a:extLst>
                </p:cNvPr>
                <p:cNvSpPr/>
                <p:nvPr/>
              </p:nvSpPr>
              <p:spPr>
                <a:xfrm>
                  <a:off x="3654111" y="3374097"/>
                  <a:ext cx="196467" cy="465646"/>
                </a:xfrm>
                <a:custGeom>
                  <a:avLst/>
                  <a:gdLst>
                    <a:gd name="connsiteX0" fmla="*/ 0 w 196467"/>
                    <a:gd name="connsiteY0" fmla="*/ 232823 h 465646"/>
                    <a:gd name="connsiteX1" fmla="*/ 98234 w 196467"/>
                    <a:gd name="connsiteY1" fmla="*/ 0 h 465646"/>
                    <a:gd name="connsiteX2" fmla="*/ 196468 w 196467"/>
                    <a:gd name="connsiteY2" fmla="*/ 232823 h 465646"/>
                    <a:gd name="connsiteX3" fmla="*/ 98234 w 196467"/>
                    <a:gd name="connsiteY3" fmla="*/ 465646 h 465646"/>
                    <a:gd name="connsiteX4" fmla="*/ 0 w 196467"/>
                    <a:gd name="connsiteY4" fmla="*/ 232823 h 46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467" h="465646">
                      <a:moveTo>
                        <a:pt x="0" y="232823"/>
                      </a:moveTo>
                      <a:cubicBezTo>
                        <a:pt x="0" y="104293"/>
                        <a:pt x="43884" y="0"/>
                        <a:pt x="98234" y="0"/>
                      </a:cubicBezTo>
                      <a:cubicBezTo>
                        <a:pt x="152584" y="0"/>
                        <a:pt x="196468" y="104293"/>
                        <a:pt x="196468" y="232823"/>
                      </a:cubicBezTo>
                      <a:cubicBezTo>
                        <a:pt x="196468" y="361353"/>
                        <a:pt x="152584" y="465646"/>
                        <a:pt x="98234" y="465646"/>
                      </a:cubicBezTo>
                      <a:cubicBezTo>
                        <a:pt x="43884" y="465646"/>
                        <a:pt x="0" y="361353"/>
                        <a:pt x="0" y="232823"/>
                      </a:cubicBezTo>
                      <a:close/>
                    </a:path>
                  </a:pathLst>
                </a:custGeom>
                <a:solidFill>
                  <a:srgbClr val="FFD345"/>
                </a:solidFill>
                <a:ln w="18361" cap="flat">
                  <a:noFill/>
                  <a:prstDash val="solid"/>
                  <a:miter/>
                </a:ln>
              </p:spPr>
              <p:txBody>
                <a:bodyPr rtlCol="0" anchor="ctr"/>
                <a:lstStyle/>
                <a:p>
                  <a:endParaRPr lang="en-US" sz="1800"/>
                </a:p>
              </p:txBody>
            </p:sp>
            <p:grpSp>
              <p:nvGrpSpPr>
                <p:cNvPr id="90" name="Graphic 1049">
                  <a:extLst>
                    <a:ext uri="{FF2B5EF4-FFF2-40B4-BE49-F238E27FC236}">
                      <a16:creationId xmlns:a16="http://schemas.microsoft.com/office/drawing/2014/main" id="{D4CF2187-4774-1EC0-0A8C-CF0AF86C1A13}"/>
                    </a:ext>
                  </a:extLst>
                </p:cNvPr>
                <p:cNvGrpSpPr/>
                <p:nvPr/>
              </p:nvGrpSpPr>
              <p:grpSpPr>
                <a:xfrm>
                  <a:off x="3682571" y="3441851"/>
                  <a:ext cx="139547" cy="329955"/>
                  <a:chOff x="3682571" y="3441851"/>
                  <a:chExt cx="139547" cy="329955"/>
                </a:xfrm>
              </p:grpSpPr>
              <p:sp>
                <p:nvSpPr>
                  <p:cNvPr id="96" name="Freeform: Shape 95">
                    <a:extLst>
                      <a:ext uri="{FF2B5EF4-FFF2-40B4-BE49-F238E27FC236}">
                        <a16:creationId xmlns:a16="http://schemas.microsoft.com/office/drawing/2014/main" id="{05B3E093-23C8-94BB-A160-A57182C5254C}"/>
                      </a:ext>
                    </a:extLst>
                  </p:cNvPr>
                  <p:cNvSpPr/>
                  <p:nvPr/>
                </p:nvSpPr>
                <p:spPr>
                  <a:xfrm>
                    <a:off x="3682571" y="3441851"/>
                    <a:ext cx="139179" cy="329955"/>
                  </a:xfrm>
                  <a:custGeom>
                    <a:avLst/>
                    <a:gdLst>
                      <a:gd name="connsiteX0" fmla="*/ 0 w 139179"/>
                      <a:gd name="connsiteY0" fmla="*/ 165069 h 329955"/>
                      <a:gd name="connsiteX1" fmla="*/ 69590 w 139179"/>
                      <a:gd name="connsiteY1" fmla="*/ 0 h 329955"/>
                      <a:gd name="connsiteX2" fmla="*/ 139180 w 139179"/>
                      <a:gd name="connsiteY2" fmla="*/ 165069 h 329955"/>
                      <a:gd name="connsiteX3" fmla="*/ 69590 w 139179"/>
                      <a:gd name="connsiteY3" fmla="*/ 329955 h 329955"/>
                      <a:gd name="connsiteX4" fmla="*/ 0 w 139179"/>
                      <a:gd name="connsiteY4" fmla="*/ 165069 h 32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 h="329955">
                        <a:moveTo>
                          <a:pt x="0" y="165069"/>
                        </a:moveTo>
                        <a:cubicBezTo>
                          <a:pt x="0" y="73997"/>
                          <a:pt x="31214" y="0"/>
                          <a:pt x="69590" y="0"/>
                        </a:cubicBezTo>
                        <a:cubicBezTo>
                          <a:pt x="107965" y="0"/>
                          <a:pt x="139180" y="73813"/>
                          <a:pt x="139180" y="165069"/>
                        </a:cubicBezTo>
                        <a:cubicBezTo>
                          <a:pt x="139180" y="256326"/>
                          <a:pt x="107965" y="329955"/>
                          <a:pt x="69590" y="329955"/>
                        </a:cubicBezTo>
                        <a:cubicBezTo>
                          <a:pt x="31214" y="329955"/>
                          <a:pt x="0" y="256142"/>
                          <a:pt x="0" y="165069"/>
                        </a:cubicBezTo>
                        <a:close/>
                      </a:path>
                    </a:pathLst>
                  </a:custGeom>
                  <a:solidFill>
                    <a:srgbClr val="E1B21B"/>
                  </a:solidFill>
                  <a:ln w="18361" cap="flat">
                    <a:noFill/>
                    <a:prstDash val="solid"/>
                    <a:miter/>
                  </a:ln>
                </p:spPr>
                <p:txBody>
                  <a:bodyPr rtlCol="0" anchor="ctr"/>
                  <a:lstStyle/>
                  <a:p>
                    <a:endParaRPr lang="en-US" sz="1800"/>
                  </a:p>
                </p:txBody>
              </p:sp>
              <p:sp>
                <p:nvSpPr>
                  <p:cNvPr id="97" name="Freeform: Shape 96">
                    <a:extLst>
                      <a:ext uri="{FF2B5EF4-FFF2-40B4-BE49-F238E27FC236}">
                        <a16:creationId xmlns:a16="http://schemas.microsoft.com/office/drawing/2014/main" id="{21409AE9-1BE8-4B44-A249-9211CEFC728C}"/>
                      </a:ext>
                    </a:extLst>
                  </p:cNvPr>
                  <p:cNvSpPr/>
                  <p:nvPr/>
                </p:nvSpPr>
                <p:spPr>
                  <a:xfrm>
                    <a:off x="3682938" y="3441851"/>
                    <a:ext cx="139179" cy="329771"/>
                  </a:xfrm>
                  <a:custGeom>
                    <a:avLst/>
                    <a:gdLst>
                      <a:gd name="connsiteX0" fmla="*/ 0 w 139179"/>
                      <a:gd name="connsiteY0" fmla="*/ 164886 h 329771"/>
                      <a:gd name="connsiteX1" fmla="*/ 69590 w 139179"/>
                      <a:gd name="connsiteY1" fmla="*/ 0 h 329771"/>
                      <a:gd name="connsiteX2" fmla="*/ 139180 w 139179"/>
                      <a:gd name="connsiteY2" fmla="*/ 164886 h 329771"/>
                      <a:gd name="connsiteX3" fmla="*/ 69590 w 139179"/>
                      <a:gd name="connsiteY3" fmla="*/ 329772 h 329771"/>
                      <a:gd name="connsiteX4" fmla="*/ 0 w 139179"/>
                      <a:gd name="connsiteY4" fmla="*/ 164886 h 329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 h="329771">
                        <a:moveTo>
                          <a:pt x="0" y="164886"/>
                        </a:moveTo>
                        <a:cubicBezTo>
                          <a:pt x="0" y="73813"/>
                          <a:pt x="31214" y="0"/>
                          <a:pt x="69590" y="0"/>
                        </a:cubicBezTo>
                        <a:cubicBezTo>
                          <a:pt x="107965" y="0"/>
                          <a:pt x="139180" y="73813"/>
                          <a:pt x="139180" y="164886"/>
                        </a:cubicBezTo>
                        <a:cubicBezTo>
                          <a:pt x="139180" y="255959"/>
                          <a:pt x="107965" y="329772"/>
                          <a:pt x="69590" y="329772"/>
                        </a:cubicBezTo>
                        <a:cubicBezTo>
                          <a:pt x="31214" y="329772"/>
                          <a:pt x="0" y="255959"/>
                          <a:pt x="0" y="164886"/>
                        </a:cubicBezTo>
                        <a:close/>
                      </a:path>
                    </a:pathLst>
                  </a:custGeom>
                  <a:solidFill>
                    <a:srgbClr val="E1AC00"/>
                  </a:solidFill>
                  <a:ln w="18361" cap="flat">
                    <a:noFill/>
                    <a:prstDash val="solid"/>
                    <a:miter/>
                  </a:ln>
                </p:spPr>
                <p:txBody>
                  <a:bodyPr rtlCol="0" anchor="ctr"/>
                  <a:lstStyle/>
                  <a:p>
                    <a:endParaRPr lang="en-US" sz="1800"/>
                  </a:p>
                </p:txBody>
              </p:sp>
            </p:grpSp>
            <p:grpSp>
              <p:nvGrpSpPr>
                <p:cNvPr id="91" name="Graphic 1049">
                  <a:extLst>
                    <a:ext uri="{FF2B5EF4-FFF2-40B4-BE49-F238E27FC236}">
                      <a16:creationId xmlns:a16="http://schemas.microsoft.com/office/drawing/2014/main" id="{0A9A3C3C-A077-300F-4A58-ADD9336985DB}"/>
                    </a:ext>
                  </a:extLst>
                </p:cNvPr>
                <p:cNvGrpSpPr/>
                <p:nvPr/>
              </p:nvGrpSpPr>
              <p:grpSpPr>
                <a:xfrm>
                  <a:off x="3678348" y="3384747"/>
                  <a:ext cx="30112" cy="71425"/>
                  <a:chOff x="3678348" y="3384747"/>
                  <a:chExt cx="30112" cy="71425"/>
                </a:xfrm>
                <a:solidFill>
                  <a:srgbClr val="FFFFFF"/>
                </a:solidFill>
              </p:grpSpPr>
              <p:sp>
                <p:nvSpPr>
                  <p:cNvPr id="94" name="Freeform: Shape 93">
                    <a:extLst>
                      <a:ext uri="{FF2B5EF4-FFF2-40B4-BE49-F238E27FC236}">
                        <a16:creationId xmlns:a16="http://schemas.microsoft.com/office/drawing/2014/main" id="{A338DDF0-CE9E-4CE1-9B39-E7E55099D94F}"/>
                      </a:ext>
                    </a:extLst>
                  </p:cNvPr>
                  <p:cNvSpPr/>
                  <p:nvPr/>
                </p:nvSpPr>
                <p:spPr>
                  <a:xfrm>
                    <a:off x="3678348" y="3415044"/>
                    <a:ext cx="30112" cy="11016"/>
                  </a:xfrm>
                  <a:custGeom>
                    <a:avLst/>
                    <a:gdLst>
                      <a:gd name="connsiteX0" fmla="*/ 30113 w 30112"/>
                      <a:gd name="connsiteY0" fmla="*/ 5508 h 11016"/>
                      <a:gd name="connsiteX1" fmla="*/ 15056 w 30112"/>
                      <a:gd name="connsiteY1" fmla="*/ 11017 h 11016"/>
                      <a:gd name="connsiteX2" fmla="*/ 0 w 30112"/>
                      <a:gd name="connsiteY2" fmla="*/ 5508 h 11016"/>
                      <a:gd name="connsiteX3" fmla="*/ 15056 w 30112"/>
                      <a:gd name="connsiteY3" fmla="*/ 0 h 11016"/>
                      <a:gd name="connsiteX4" fmla="*/ 30113 w 30112"/>
                      <a:gd name="connsiteY4" fmla="*/ 5508 h 11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2" h="11016">
                        <a:moveTo>
                          <a:pt x="30113" y="5508"/>
                        </a:moveTo>
                        <a:cubicBezTo>
                          <a:pt x="30113" y="5508"/>
                          <a:pt x="23319" y="11017"/>
                          <a:pt x="15056" y="11017"/>
                        </a:cubicBezTo>
                        <a:cubicBezTo>
                          <a:pt x="6794" y="11017"/>
                          <a:pt x="0" y="5508"/>
                          <a:pt x="0" y="5508"/>
                        </a:cubicBezTo>
                        <a:cubicBezTo>
                          <a:pt x="0" y="5508"/>
                          <a:pt x="6794" y="0"/>
                          <a:pt x="15056" y="0"/>
                        </a:cubicBezTo>
                        <a:cubicBezTo>
                          <a:pt x="23319" y="0"/>
                          <a:pt x="30113" y="5508"/>
                          <a:pt x="30113" y="5508"/>
                        </a:cubicBezTo>
                        <a:close/>
                      </a:path>
                    </a:pathLst>
                  </a:custGeom>
                  <a:solidFill>
                    <a:srgbClr val="FFFFFF"/>
                  </a:solidFill>
                  <a:ln w="18361" cap="flat">
                    <a:noFill/>
                    <a:prstDash val="solid"/>
                    <a:miter/>
                  </a:ln>
                </p:spPr>
                <p:txBody>
                  <a:bodyPr rtlCol="0" anchor="ctr"/>
                  <a:lstStyle/>
                  <a:p>
                    <a:endParaRPr lang="en-US" sz="1800"/>
                  </a:p>
                </p:txBody>
              </p:sp>
              <p:sp>
                <p:nvSpPr>
                  <p:cNvPr id="95" name="Freeform: Shape 94">
                    <a:extLst>
                      <a:ext uri="{FF2B5EF4-FFF2-40B4-BE49-F238E27FC236}">
                        <a16:creationId xmlns:a16="http://schemas.microsoft.com/office/drawing/2014/main" id="{0F86C13F-937D-2237-DC48-145AA4862DCF}"/>
                      </a:ext>
                    </a:extLst>
                  </p:cNvPr>
                  <p:cNvSpPr/>
                  <p:nvPr/>
                </p:nvSpPr>
                <p:spPr>
                  <a:xfrm>
                    <a:off x="3691017" y="3384747"/>
                    <a:ext cx="4773" cy="71425"/>
                  </a:xfrm>
                  <a:custGeom>
                    <a:avLst/>
                    <a:gdLst>
                      <a:gd name="connsiteX0" fmla="*/ 2387 w 4773"/>
                      <a:gd name="connsiteY0" fmla="*/ 0 h 71425"/>
                      <a:gd name="connsiteX1" fmla="*/ 4774 w 4773"/>
                      <a:gd name="connsiteY1" fmla="*/ 35805 h 71425"/>
                      <a:gd name="connsiteX2" fmla="*/ 2387 w 4773"/>
                      <a:gd name="connsiteY2" fmla="*/ 71426 h 71425"/>
                      <a:gd name="connsiteX3" fmla="*/ 0 w 4773"/>
                      <a:gd name="connsiteY3" fmla="*/ 35805 h 71425"/>
                      <a:gd name="connsiteX4" fmla="*/ 2387 w 4773"/>
                      <a:gd name="connsiteY4" fmla="*/ 0 h 71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 h="71425">
                        <a:moveTo>
                          <a:pt x="2387" y="0"/>
                        </a:moveTo>
                        <a:cubicBezTo>
                          <a:pt x="2387" y="0"/>
                          <a:pt x="4774" y="15975"/>
                          <a:pt x="4774" y="35805"/>
                        </a:cubicBezTo>
                        <a:cubicBezTo>
                          <a:pt x="4774" y="55635"/>
                          <a:pt x="2387" y="71426"/>
                          <a:pt x="2387" y="71426"/>
                        </a:cubicBezTo>
                        <a:cubicBezTo>
                          <a:pt x="2387" y="71426"/>
                          <a:pt x="0" y="55452"/>
                          <a:pt x="0" y="35805"/>
                        </a:cubicBezTo>
                        <a:cubicBezTo>
                          <a:pt x="0" y="16158"/>
                          <a:pt x="2387" y="0"/>
                          <a:pt x="2387" y="0"/>
                        </a:cubicBezTo>
                        <a:close/>
                      </a:path>
                    </a:pathLst>
                  </a:custGeom>
                  <a:solidFill>
                    <a:srgbClr val="FFFFFF"/>
                  </a:solidFill>
                  <a:ln w="18361" cap="flat">
                    <a:noFill/>
                    <a:prstDash val="solid"/>
                    <a:miter/>
                  </a:ln>
                </p:spPr>
                <p:txBody>
                  <a:bodyPr rtlCol="0" anchor="ctr"/>
                  <a:lstStyle/>
                  <a:p>
                    <a:endParaRPr lang="en-US" sz="1800"/>
                  </a:p>
                </p:txBody>
              </p:sp>
            </p:grpSp>
            <p:sp>
              <p:nvSpPr>
                <p:cNvPr id="92" name="Freeform: Shape 91">
                  <a:extLst>
                    <a:ext uri="{FF2B5EF4-FFF2-40B4-BE49-F238E27FC236}">
                      <a16:creationId xmlns:a16="http://schemas.microsoft.com/office/drawing/2014/main" id="{0FC72FF5-4339-569E-2F54-727406805D62}"/>
                    </a:ext>
                  </a:extLst>
                </p:cNvPr>
                <p:cNvSpPr/>
                <p:nvPr/>
              </p:nvSpPr>
              <p:spPr>
                <a:xfrm>
                  <a:off x="3711399" y="3500241"/>
                  <a:ext cx="81708" cy="238882"/>
                </a:xfrm>
                <a:custGeom>
                  <a:avLst/>
                  <a:gdLst>
                    <a:gd name="connsiteX0" fmla="*/ 51045 w 81708"/>
                    <a:gd name="connsiteY0" fmla="*/ 31582 h 238882"/>
                    <a:gd name="connsiteX1" fmla="*/ 75098 w 81708"/>
                    <a:gd name="connsiteY1" fmla="*/ 31582 h 238882"/>
                    <a:gd name="connsiteX2" fmla="*/ 81708 w 81708"/>
                    <a:gd name="connsiteY2" fmla="*/ 6977 h 238882"/>
                    <a:gd name="connsiteX3" fmla="*/ 81708 w 81708"/>
                    <a:gd name="connsiteY3" fmla="*/ 0 h 238882"/>
                    <a:gd name="connsiteX4" fmla="*/ 5325 w 81708"/>
                    <a:gd name="connsiteY4" fmla="*/ 24604 h 238882"/>
                    <a:gd name="connsiteX5" fmla="*/ 5325 w 81708"/>
                    <a:gd name="connsiteY5" fmla="*/ 31582 h 238882"/>
                    <a:gd name="connsiteX6" fmla="*/ 31214 w 81708"/>
                    <a:gd name="connsiteY6" fmla="*/ 31582 h 238882"/>
                    <a:gd name="connsiteX7" fmla="*/ 44067 w 81708"/>
                    <a:gd name="connsiteY7" fmla="*/ 56186 h 238882"/>
                    <a:gd name="connsiteX8" fmla="*/ 11935 w 81708"/>
                    <a:gd name="connsiteY8" fmla="*/ 56186 h 238882"/>
                    <a:gd name="connsiteX9" fmla="*/ 5325 w 81708"/>
                    <a:gd name="connsiteY9" fmla="*/ 73629 h 238882"/>
                    <a:gd name="connsiteX10" fmla="*/ 5325 w 81708"/>
                    <a:gd name="connsiteY10" fmla="*/ 80607 h 238882"/>
                    <a:gd name="connsiteX11" fmla="*/ 46454 w 81708"/>
                    <a:gd name="connsiteY11" fmla="*/ 80607 h 238882"/>
                    <a:gd name="connsiteX12" fmla="*/ 0 w 81708"/>
                    <a:gd name="connsiteY12" fmla="*/ 125409 h 238882"/>
                    <a:gd name="connsiteX13" fmla="*/ 0 w 81708"/>
                    <a:gd name="connsiteY13" fmla="*/ 132386 h 238882"/>
                    <a:gd name="connsiteX14" fmla="*/ 48474 w 81708"/>
                    <a:gd name="connsiteY14" fmla="*/ 238882 h 238882"/>
                    <a:gd name="connsiteX15" fmla="*/ 67754 w 81708"/>
                    <a:gd name="connsiteY15" fmla="*/ 238882 h 238882"/>
                    <a:gd name="connsiteX16" fmla="*/ 67754 w 81708"/>
                    <a:gd name="connsiteY16" fmla="*/ 231905 h 238882"/>
                    <a:gd name="connsiteX17" fmla="*/ 25522 w 81708"/>
                    <a:gd name="connsiteY17" fmla="*/ 146157 h 238882"/>
                    <a:gd name="connsiteX18" fmla="*/ 62061 w 81708"/>
                    <a:gd name="connsiteY18" fmla="*/ 80607 h 238882"/>
                    <a:gd name="connsiteX19" fmla="*/ 74915 w 81708"/>
                    <a:gd name="connsiteY19" fmla="*/ 80607 h 238882"/>
                    <a:gd name="connsiteX20" fmla="*/ 81525 w 81708"/>
                    <a:gd name="connsiteY20" fmla="*/ 56002 h 238882"/>
                    <a:gd name="connsiteX21" fmla="*/ 81525 w 81708"/>
                    <a:gd name="connsiteY21" fmla="*/ 49025 h 238882"/>
                    <a:gd name="connsiteX22" fmla="*/ 60042 w 81708"/>
                    <a:gd name="connsiteY22" fmla="*/ 56002 h 238882"/>
                    <a:gd name="connsiteX23" fmla="*/ 50861 w 81708"/>
                    <a:gd name="connsiteY23" fmla="*/ 31398 h 23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1708" h="238882">
                      <a:moveTo>
                        <a:pt x="51045" y="31582"/>
                      </a:moveTo>
                      <a:lnTo>
                        <a:pt x="75098" y="31582"/>
                      </a:lnTo>
                      <a:lnTo>
                        <a:pt x="81708" y="6977"/>
                      </a:lnTo>
                      <a:lnTo>
                        <a:pt x="81708" y="0"/>
                      </a:lnTo>
                      <a:lnTo>
                        <a:pt x="5325" y="24604"/>
                      </a:lnTo>
                      <a:lnTo>
                        <a:pt x="5325" y="31582"/>
                      </a:lnTo>
                      <a:lnTo>
                        <a:pt x="31214" y="31582"/>
                      </a:lnTo>
                      <a:cubicBezTo>
                        <a:pt x="36906" y="38192"/>
                        <a:pt x="41497" y="46638"/>
                        <a:pt x="44067" y="56186"/>
                      </a:cubicBezTo>
                      <a:lnTo>
                        <a:pt x="11935" y="56186"/>
                      </a:lnTo>
                      <a:lnTo>
                        <a:pt x="5325" y="73629"/>
                      </a:lnTo>
                      <a:lnTo>
                        <a:pt x="5325" y="80607"/>
                      </a:lnTo>
                      <a:lnTo>
                        <a:pt x="46454" y="80607"/>
                      </a:lnTo>
                      <a:cubicBezTo>
                        <a:pt x="44435" y="107782"/>
                        <a:pt x="24972" y="121185"/>
                        <a:pt x="0" y="125409"/>
                      </a:cubicBezTo>
                      <a:lnTo>
                        <a:pt x="0" y="132386"/>
                      </a:lnTo>
                      <a:lnTo>
                        <a:pt x="48474" y="238882"/>
                      </a:lnTo>
                      <a:lnTo>
                        <a:pt x="67754" y="238882"/>
                      </a:lnTo>
                      <a:lnTo>
                        <a:pt x="67754" y="231905"/>
                      </a:lnTo>
                      <a:lnTo>
                        <a:pt x="25522" y="146157"/>
                      </a:lnTo>
                      <a:cubicBezTo>
                        <a:pt x="46087" y="134406"/>
                        <a:pt x="60593" y="109801"/>
                        <a:pt x="62061" y="80607"/>
                      </a:cubicBezTo>
                      <a:lnTo>
                        <a:pt x="74915" y="80607"/>
                      </a:lnTo>
                      <a:lnTo>
                        <a:pt x="81525" y="56002"/>
                      </a:lnTo>
                      <a:lnTo>
                        <a:pt x="81525" y="49025"/>
                      </a:lnTo>
                      <a:lnTo>
                        <a:pt x="60042" y="56002"/>
                      </a:lnTo>
                      <a:cubicBezTo>
                        <a:pt x="58206" y="47005"/>
                        <a:pt x="54901" y="38743"/>
                        <a:pt x="50861" y="31398"/>
                      </a:cubicBezTo>
                      <a:close/>
                    </a:path>
                  </a:pathLst>
                </a:custGeom>
                <a:solidFill>
                  <a:srgbClr val="AE8500"/>
                </a:solidFill>
                <a:ln w="18361" cap="flat">
                  <a:noFill/>
                  <a:prstDash val="solid"/>
                  <a:miter/>
                </a:ln>
              </p:spPr>
              <p:txBody>
                <a:bodyPr rtlCol="0" anchor="ctr"/>
                <a:lstStyle/>
                <a:p>
                  <a:endParaRPr lang="en-US" sz="1800"/>
                </a:p>
              </p:txBody>
            </p:sp>
            <p:sp>
              <p:nvSpPr>
                <p:cNvPr id="93" name="Freeform: Shape 92">
                  <a:extLst>
                    <a:ext uri="{FF2B5EF4-FFF2-40B4-BE49-F238E27FC236}">
                      <a16:creationId xmlns:a16="http://schemas.microsoft.com/office/drawing/2014/main" id="{58D17F2E-3421-3BC6-9C09-9ECBDC426FFE}"/>
                    </a:ext>
                  </a:extLst>
                </p:cNvPr>
                <p:cNvSpPr/>
                <p:nvPr/>
              </p:nvSpPr>
              <p:spPr>
                <a:xfrm>
                  <a:off x="3711399" y="3500057"/>
                  <a:ext cx="81708" cy="232088"/>
                </a:xfrm>
                <a:custGeom>
                  <a:avLst/>
                  <a:gdLst>
                    <a:gd name="connsiteX0" fmla="*/ 51045 w 81708"/>
                    <a:gd name="connsiteY0" fmla="*/ 24605 h 232088"/>
                    <a:gd name="connsiteX1" fmla="*/ 75098 w 81708"/>
                    <a:gd name="connsiteY1" fmla="*/ 24605 h 232088"/>
                    <a:gd name="connsiteX2" fmla="*/ 81708 w 81708"/>
                    <a:gd name="connsiteY2" fmla="*/ 0 h 232088"/>
                    <a:gd name="connsiteX3" fmla="*/ 11935 w 81708"/>
                    <a:gd name="connsiteY3" fmla="*/ 0 h 232088"/>
                    <a:gd name="connsiteX4" fmla="*/ 5325 w 81708"/>
                    <a:gd name="connsiteY4" fmla="*/ 24605 h 232088"/>
                    <a:gd name="connsiteX5" fmla="*/ 31214 w 81708"/>
                    <a:gd name="connsiteY5" fmla="*/ 24605 h 232088"/>
                    <a:gd name="connsiteX6" fmla="*/ 44067 w 81708"/>
                    <a:gd name="connsiteY6" fmla="*/ 49209 h 232088"/>
                    <a:gd name="connsiteX7" fmla="*/ 11935 w 81708"/>
                    <a:gd name="connsiteY7" fmla="*/ 49209 h 232088"/>
                    <a:gd name="connsiteX8" fmla="*/ 5325 w 81708"/>
                    <a:gd name="connsiteY8" fmla="*/ 73813 h 232088"/>
                    <a:gd name="connsiteX9" fmla="*/ 46454 w 81708"/>
                    <a:gd name="connsiteY9" fmla="*/ 73813 h 232088"/>
                    <a:gd name="connsiteX10" fmla="*/ 184 w 81708"/>
                    <a:gd name="connsiteY10" fmla="*/ 125592 h 232088"/>
                    <a:gd name="connsiteX11" fmla="*/ 184 w 81708"/>
                    <a:gd name="connsiteY11" fmla="*/ 125592 h 232088"/>
                    <a:gd name="connsiteX12" fmla="*/ 0 w 81708"/>
                    <a:gd name="connsiteY12" fmla="*/ 125592 h 232088"/>
                    <a:gd name="connsiteX13" fmla="*/ 48474 w 81708"/>
                    <a:gd name="connsiteY13" fmla="*/ 232089 h 232088"/>
                    <a:gd name="connsiteX14" fmla="*/ 67754 w 81708"/>
                    <a:gd name="connsiteY14" fmla="*/ 232089 h 232088"/>
                    <a:gd name="connsiteX15" fmla="*/ 25522 w 81708"/>
                    <a:gd name="connsiteY15" fmla="*/ 139180 h 232088"/>
                    <a:gd name="connsiteX16" fmla="*/ 62061 w 81708"/>
                    <a:gd name="connsiteY16" fmla="*/ 73630 h 232088"/>
                    <a:gd name="connsiteX17" fmla="*/ 74915 w 81708"/>
                    <a:gd name="connsiteY17" fmla="*/ 73630 h 232088"/>
                    <a:gd name="connsiteX18" fmla="*/ 81525 w 81708"/>
                    <a:gd name="connsiteY18" fmla="*/ 49025 h 232088"/>
                    <a:gd name="connsiteX19" fmla="*/ 60042 w 81708"/>
                    <a:gd name="connsiteY19" fmla="*/ 49025 h 232088"/>
                    <a:gd name="connsiteX20" fmla="*/ 50861 w 81708"/>
                    <a:gd name="connsiteY20" fmla="*/ 24421 h 23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708" h="232088">
                      <a:moveTo>
                        <a:pt x="51045" y="24605"/>
                      </a:moveTo>
                      <a:lnTo>
                        <a:pt x="75098" y="24605"/>
                      </a:lnTo>
                      <a:lnTo>
                        <a:pt x="81708" y="0"/>
                      </a:lnTo>
                      <a:lnTo>
                        <a:pt x="11935" y="0"/>
                      </a:lnTo>
                      <a:lnTo>
                        <a:pt x="5325" y="24605"/>
                      </a:lnTo>
                      <a:lnTo>
                        <a:pt x="31214" y="24605"/>
                      </a:lnTo>
                      <a:cubicBezTo>
                        <a:pt x="36906" y="31215"/>
                        <a:pt x="41497" y="39661"/>
                        <a:pt x="44067" y="49209"/>
                      </a:cubicBezTo>
                      <a:lnTo>
                        <a:pt x="11935" y="49209"/>
                      </a:lnTo>
                      <a:lnTo>
                        <a:pt x="5325" y="73813"/>
                      </a:lnTo>
                      <a:lnTo>
                        <a:pt x="46454" y="73813"/>
                      </a:lnTo>
                      <a:cubicBezTo>
                        <a:pt x="44435" y="100988"/>
                        <a:pt x="25155" y="121369"/>
                        <a:pt x="184" y="125592"/>
                      </a:cubicBezTo>
                      <a:cubicBezTo>
                        <a:pt x="184" y="125592"/>
                        <a:pt x="184" y="125592"/>
                        <a:pt x="184" y="125592"/>
                      </a:cubicBezTo>
                      <a:lnTo>
                        <a:pt x="0" y="125592"/>
                      </a:lnTo>
                      <a:lnTo>
                        <a:pt x="48474" y="232089"/>
                      </a:lnTo>
                      <a:lnTo>
                        <a:pt x="67754" y="232089"/>
                      </a:lnTo>
                      <a:lnTo>
                        <a:pt x="25522" y="139180"/>
                      </a:lnTo>
                      <a:cubicBezTo>
                        <a:pt x="46087" y="127428"/>
                        <a:pt x="60593" y="102824"/>
                        <a:pt x="62061" y="73630"/>
                      </a:cubicBezTo>
                      <a:lnTo>
                        <a:pt x="74915" y="73630"/>
                      </a:lnTo>
                      <a:lnTo>
                        <a:pt x="81525" y="49025"/>
                      </a:lnTo>
                      <a:lnTo>
                        <a:pt x="60042" y="49025"/>
                      </a:lnTo>
                      <a:cubicBezTo>
                        <a:pt x="58206" y="40212"/>
                        <a:pt x="54901" y="31765"/>
                        <a:pt x="50861" y="24421"/>
                      </a:cubicBezTo>
                      <a:close/>
                    </a:path>
                  </a:pathLst>
                </a:custGeom>
                <a:solidFill>
                  <a:srgbClr val="FFD345"/>
                </a:solidFill>
                <a:ln w="18361" cap="flat">
                  <a:noFill/>
                  <a:prstDash val="solid"/>
                  <a:miter/>
                </a:ln>
              </p:spPr>
              <p:txBody>
                <a:bodyPr rtlCol="0" anchor="ctr"/>
                <a:lstStyle/>
                <a:p>
                  <a:endParaRPr lang="en-US" sz="1800"/>
                </a:p>
              </p:txBody>
            </p:sp>
          </p:grpSp>
        </p:grpSp>
        <p:grpSp>
          <p:nvGrpSpPr>
            <p:cNvPr id="59" name="Graphic 1049">
              <a:extLst>
                <a:ext uri="{FF2B5EF4-FFF2-40B4-BE49-F238E27FC236}">
                  <a16:creationId xmlns:a16="http://schemas.microsoft.com/office/drawing/2014/main" id="{B1311BA8-A141-6F54-3633-338F0B7E122D}"/>
                </a:ext>
              </a:extLst>
            </p:cNvPr>
            <p:cNvGrpSpPr/>
            <p:nvPr/>
          </p:nvGrpSpPr>
          <p:grpSpPr>
            <a:xfrm>
              <a:off x="7415043" y="5911735"/>
              <a:ext cx="304827" cy="558411"/>
              <a:chOff x="6223795" y="5116231"/>
              <a:chExt cx="404135" cy="740332"/>
            </a:xfrm>
          </p:grpSpPr>
          <p:sp>
            <p:nvSpPr>
              <p:cNvPr id="72" name="Freeform: Shape 71">
                <a:extLst>
                  <a:ext uri="{FF2B5EF4-FFF2-40B4-BE49-F238E27FC236}">
                    <a16:creationId xmlns:a16="http://schemas.microsoft.com/office/drawing/2014/main" id="{5CED49BD-3F40-D7B3-D968-70EC9E822567}"/>
                  </a:ext>
                </a:extLst>
              </p:cNvPr>
              <p:cNvSpPr/>
              <p:nvPr/>
            </p:nvSpPr>
            <p:spPr>
              <a:xfrm>
                <a:off x="6298710" y="5116414"/>
                <a:ext cx="173332" cy="151481"/>
              </a:xfrm>
              <a:custGeom>
                <a:avLst/>
                <a:gdLst>
                  <a:gd name="connsiteX0" fmla="*/ 0 w 173332"/>
                  <a:gd name="connsiteY0" fmla="*/ 151482 h 151481"/>
                  <a:gd name="connsiteX1" fmla="*/ 125959 w 173332"/>
                  <a:gd name="connsiteY1" fmla="*/ 0 h 151481"/>
                  <a:gd name="connsiteX2" fmla="*/ 173332 w 173332"/>
                  <a:gd name="connsiteY2" fmla="*/ 0 h 151481"/>
                  <a:gd name="connsiteX3" fmla="*/ 173332 w 173332"/>
                  <a:gd name="connsiteY3" fmla="*/ 151482 h 151481"/>
                  <a:gd name="connsiteX4" fmla="*/ 0 w 173332"/>
                  <a:gd name="connsiteY4" fmla="*/ 151482 h 151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32" h="151481">
                    <a:moveTo>
                      <a:pt x="0" y="151482"/>
                    </a:moveTo>
                    <a:cubicBezTo>
                      <a:pt x="28460" y="59675"/>
                      <a:pt x="74180" y="0"/>
                      <a:pt x="125959" y="0"/>
                    </a:cubicBezTo>
                    <a:lnTo>
                      <a:pt x="173332" y="0"/>
                    </a:lnTo>
                    <a:lnTo>
                      <a:pt x="173332" y="151482"/>
                    </a:lnTo>
                    <a:lnTo>
                      <a:pt x="0" y="151482"/>
                    </a:lnTo>
                    <a:close/>
                  </a:path>
                </a:pathLst>
              </a:custGeom>
              <a:solidFill>
                <a:srgbClr val="CF9E00"/>
              </a:solidFill>
              <a:ln w="18361" cap="flat">
                <a:noFill/>
                <a:prstDash val="solid"/>
                <a:miter/>
              </a:ln>
            </p:spPr>
            <p:txBody>
              <a:bodyPr rtlCol="0" anchor="ctr"/>
              <a:lstStyle/>
              <a:p>
                <a:endParaRPr lang="en-US" sz="1800"/>
              </a:p>
            </p:txBody>
          </p:sp>
          <p:grpSp>
            <p:nvGrpSpPr>
              <p:cNvPr id="73" name="Graphic 1049">
                <a:extLst>
                  <a:ext uri="{FF2B5EF4-FFF2-40B4-BE49-F238E27FC236}">
                    <a16:creationId xmlns:a16="http://schemas.microsoft.com/office/drawing/2014/main" id="{D48CA2C2-F359-35E8-C62B-6415CBB772A0}"/>
                  </a:ext>
                </a:extLst>
              </p:cNvPr>
              <p:cNvGrpSpPr/>
              <p:nvPr/>
            </p:nvGrpSpPr>
            <p:grpSpPr>
              <a:xfrm>
                <a:off x="6223795" y="5116231"/>
                <a:ext cx="248247" cy="740332"/>
                <a:chOff x="6223795" y="5116231"/>
                <a:chExt cx="248247" cy="740332"/>
              </a:xfrm>
            </p:grpSpPr>
            <p:sp>
              <p:nvSpPr>
                <p:cNvPr id="84" name="Freeform: Shape 83">
                  <a:extLst>
                    <a:ext uri="{FF2B5EF4-FFF2-40B4-BE49-F238E27FC236}">
                      <a16:creationId xmlns:a16="http://schemas.microsoft.com/office/drawing/2014/main" id="{F0C10E97-DF01-B0C9-9685-A13B85A23BD9}"/>
                    </a:ext>
                  </a:extLst>
                </p:cNvPr>
                <p:cNvSpPr/>
                <p:nvPr/>
              </p:nvSpPr>
              <p:spPr>
                <a:xfrm>
                  <a:off x="6223795" y="5116231"/>
                  <a:ext cx="248247" cy="740332"/>
                </a:xfrm>
                <a:custGeom>
                  <a:avLst/>
                  <a:gdLst>
                    <a:gd name="connsiteX0" fmla="*/ 248247 w 248247"/>
                    <a:gd name="connsiteY0" fmla="*/ 740333 h 740332"/>
                    <a:gd name="connsiteX1" fmla="*/ 156072 w 248247"/>
                    <a:gd name="connsiteY1" fmla="*/ 740333 h 740332"/>
                    <a:gd name="connsiteX2" fmla="*/ 0 w 248247"/>
                    <a:gd name="connsiteY2" fmla="*/ 370166 h 740332"/>
                    <a:gd name="connsiteX3" fmla="*/ 156072 w 248247"/>
                    <a:gd name="connsiteY3" fmla="*/ 0 h 740332"/>
                    <a:gd name="connsiteX4" fmla="*/ 248247 w 248247"/>
                    <a:gd name="connsiteY4" fmla="*/ 0 h 740332"/>
                    <a:gd name="connsiteX5" fmla="*/ 248247 w 248247"/>
                    <a:gd name="connsiteY5" fmla="*/ 740150 h 74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247" h="740332">
                      <a:moveTo>
                        <a:pt x="248247" y="740333"/>
                      </a:moveTo>
                      <a:lnTo>
                        <a:pt x="156072" y="740333"/>
                      </a:lnTo>
                      <a:cubicBezTo>
                        <a:pt x="69774" y="740333"/>
                        <a:pt x="0" y="574713"/>
                        <a:pt x="0" y="370166"/>
                      </a:cubicBezTo>
                      <a:cubicBezTo>
                        <a:pt x="0" y="165620"/>
                        <a:pt x="69957" y="0"/>
                        <a:pt x="156072" y="0"/>
                      </a:cubicBezTo>
                      <a:lnTo>
                        <a:pt x="248247" y="0"/>
                      </a:lnTo>
                      <a:lnTo>
                        <a:pt x="248247" y="740150"/>
                      </a:lnTo>
                      <a:close/>
                    </a:path>
                  </a:pathLst>
                </a:custGeom>
                <a:solidFill>
                  <a:srgbClr val="CF9E00"/>
                </a:solidFill>
                <a:ln w="18361" cap="flat">
                  <a:noFill/>
                  <a:prstDash val="solid"/>
                  <a:miter/>
                </a:ln>
              </p:spPr>
              <p:txBody>
                <a:bodyPr rtlCol="0" anchor="ctr"/>
                <a:lstStyle/>
                <a:p>
                  <a:endParaRPr lang="en-US" sz="1800"/>
                </a:p>
              </p:txBody>
            </p:sp>
            <p:sp>
              <p:nvSpPr>
                <p:cNvPr id="85" name="Freeform: Shape 84">
                  <a:extLst>
                    <a:ext uri="{FF2B5EF4-FFF2-40B4-BE49-F238E27FC236}">
                      <a16:creationId xmlns:a16="http://schemas.microsoft.com/office/drawing/2014/main" id="{7732E6BF-F1FE-B0A7-6463-AEDE81FF7C4B}"/>
                    </a:ext>
                  </a:extLst>
                </p:cNvPr>
                <p:cNvSpPr/>
                <p:nvPr/>
              </p:nvSpPr>
              <p:spPr>
                <a:xfrm>
                  <a:off x="6224713" y="5267896"/>
                  <a:ext cx="247328" cy="176453"/>
                </a:xfrm>
                <a:custGeom>
                  <a:avLst/>
                  <a:gdLst>
                    <a:gd name="connsiteX0" fmla="*/ 0 w 247328"/>
                    <a:gd name="connsiteY0" fmla="*/ 176454 h 176453"/>
                    <a:gd name="connsiteX1" fmla="*/ 29195 w 247328"/>
                    <a:gd name="connsiteY1" fmla="*/ 0 h 176453"/>
                    <a:gd name="connsiteX2" fmla="*/ 247329 w 247328"/>
                    <a:gd name="connsiteY2" fmla="*/ 0 h 176453"/>
                    <a:gd name="connsiteX3" fmla="*/ 247329 w 247328"/>
                    <a:gd name="connsiteY3" fmla="*/ 176454 h 176453"/>
                    <a:gd name="connsiteX4" fmla="*/ 0 w 247328"/>
                    <a:gd name="connsiteY4" fmla="*/ 176454 h 17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8" h="176453">
                      <a:moveTo>
                        <a:pt x="0" y="176454"/>
                      </a:moveTo>
                      <a:cubicBezTo>
                        <a:pt x="3121" y="110903"/>
                        <a:pt x="13403" y="50494"/>
                        <a:pt x="29195" y="0"/>
                      </a:cubicBezTo>
                      <a:lnTo>
                        <a:pt x="247329" y="0"/>
                      </a:lnTo>
                      <a:lnTo>
                        <a:pt x="247329" y="176454"/>
                      </a:lnTo>
                      <a:lnTo>
                        <a:pt x="0" y="176454"/>
                      </a:lnTo>
                      <a:close/>
                    </a:path>
                  </a:pathLst>
                </a:custGeom>
                <a:solidFill>
                  <a:srgbClr val="E3B726"/>
                </a:solidFill>
                <a:ln w="18361" cap="flat">
                  <a:noFill/>
                  <a:prstDash val="solid"/>
                  <a:miter/>
                </a:ln>
              </p:spPr>
              <p:txBody>
                <a:bodyPr rtlCol="0" anchor="ctr"/>
                <a:lstStyle/>
                <a:p>
                  <a:endParaRPr lang="en-US" sz="1800"/>
                </a:p>
              </p:txBody>
            </p:sp>
          </p:grpSp>
          <p:grpSp>
            <p:nvGrpSpPr>
              <p:cNvPr id="74" name="Graphic 1049">
                <a:extLst>
                  <a:ext uri="{FF2B5EF4-FFF2-40B4-BE49-F238E27FC236}">
                    <a16:creationId xmlns:a16="http://schemas.microsoft.com/office/drawing/2014/main" id="{5D2DB132-2C56-373F-DDDB-9CB70E413B83}"/>
                  </a:ext>
                </a:extLst>
              </p:cNvPr>
              <p:cNvGrpSpPr/>
              <p:nvPr/>
            </p:nvGrpSpPr>
            <p:grpSpPr>
              <a:xfrm>
                <a:off x="6315786" y="5116231"/>
                <a:ext cx="312144" cy="740332"/>
                <a:chOff x="6315786" y="5116231"/>
                <a:chExt cx="312144" cy="740332"/>
              </a:xfrm>
            </p:grpSpPr>
            <p:sp>
              <p:nvSpPr>
                <p:cNvPr id="75" name="Freeform: Shape 74">
                  <a:extLst>
                    <a:ext uri="{FF2B5EF4-FFF2-40B4-BE49-F238E27FC236}">
                      <a16:creationId xmlns:a16="http://schemas.microsoft.com/office/drawing/2014/main" id="{7FB78A0C-CCF7-6344-6370-F582FF206D30}"/>
                    </a:ext>
                  </a:extLst>
                </p:cNvPr>
                <p:cNvSpPr/>
                <p:nvPr/>
              </p:nvSpPr>
              <p:spPr>
                <a:xfrm>
                  <a:off x="6315786" y="5116231"/>
                  <a:ext cx="312144" cy="740332"/>
                </a:xfrm>
                <a:custGeom>
                  <a:avLst/>
                  <a:gdLst>
                    <a:gd name="connsiteX0" fmla="*/ 0 w 312144"/>
                    <a:gd name="connsiteY0" fmla="*/ 370166 h 740332"/>
                    <a:gd name="connsiteX1" fmla="*/ 156072 w 312144"/>
                    <a:gd name="connsiteY1" fmla="*/ 0 h 740332"/>
                    <a:gd name="connsiteX2" fmla="*/ 312145 w 312144"/>
                    <a:gd name="connsiteY2" fmla="*/ 370166 h 740332"/>
                    <a:gd name="connsiteX3" fmla="*/ 156072 w 312144"/>
                    <a:gd name="connsiteY3" fmla="*/ 740333 h 740332"/>
                    <a:gd name="connsiteX4" fmla="*/ 0 w 312144"/>
                    <a:gd name="connsiteY4" fmla="*/ 370166 h 74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44" h="740332">
                      <a:moveTo>
                        <a:pt x="0" y="370166"/>
                      </a:moveTo>
                      <a:cubicBezTo>
                        <a:pt x="0" y="165804"/>
                        <a:pt x="69957" y="0"/>
                        <a:pt x="156072" y="0"/>
                      </a:cubicBezTo>
                      <a:cubicBezTo>
                        <a:pt x="242188" y="0"/>
                        <a:pt x="312145" y="165620"/>
                        <a:pt x="312145" y="370166"/>
                      </a:cubicBezTo>
                      <a:cubicBezTo>
                        <a:pt x="312145" y="574713"/>
                        <a:pt x="242188" y="740333"/>
                        <a:pt x="156072" y="740333"/>
                      </a:cubicBezTo>
                      <a:cubicBezTo>
                        <a:pt x="69957" y="740333"/>
                        <a:pt x="0" y="574529"/>
                        <a:pt x="0" y="370166"/>
                      </a:cubicBezTo>
                      <a:close/>
                    </a:path>
                  </a:pathLst>
                </a:custGeom>
                <a:solidFill>
                  <a:srgbClr val="FFD345"/>
                </a:solidFill>
                <a:ln w="18361" cap="flat">
                  <a:noFill/>
                  <a:prstDash val="solid"/>
                  <a:miter/>
                </a:ln>
              </p:spPr>
              <p:txBody>
                <a:bodyPr rtlCol="0" anchor="ctr"/>
                <a:lstStyle/>
                <a:p>
                  <a:endParaRPr lang="en-US" sz="1800"/>
                </a:p>
              </p:txBody>
            </p:sp>
            <p:grpSp>
              <p:nvGrpSpPr>
                <p:cNvPr id="76" name="Graphic 1049">
                  <a:extLst>
                    <a:ext uri="{FF2B5EF4-FFF2-40B4-BE49-F238E27FC236}">
                      <a16:creationId xmlns:a16="http://schemas.microsoft.com/office/drawing/2014/main" id="{F4EE8A27-E9B3-4091-D589-D0B669C8070C}"/>
                    </a:ext>
                  </a:extLst>
                </p:cNvPr>
                <p:cNvGrpSpPr/>
                <p:nvPr/>
              </p:nvGrpSpPr>
              <p:grpSpPr>
                <a:xfrm>
                  <a:off x="6361139" y="5224013"/>
                  <a:ext cx="221806" cy="524585"/>
                  <a:chOff x="6361139" y="5224013"/>
                  <a:chExt cx="221806" cy="524585"/>
                </a:xfrm>
              </p:grpSpPr>
              <p:sp>
                <p:nvSpPr>
                  <p:cNvPr id="82" name="Freeform: Shape 81">
                    <a:extLst>
                      <a:ext uri="{FF2B5EF4-FFF2-40B4-BE49-F238E27FC236}">
                        <a16:creationId xmlns:a16="http://schemas.microsoft.com/office/drawing/2014/main" id="{1E291294-2E44-485E-7518-008152654DE5}"/>
                      </a:ext>
                    </a:extLst>
                  </p:cNvPr>
                  <p:cNvSpPr/>
                  <p:nvPr/>
                </p:nvSpPr>
                <p:spPr>
                  <a:xfrm>
                    <a:off x="6361139" y="5224196"/>
                    <a:ext cx="221438" cy="524402"/>
                  </a:xfrm>
                  <a:custGeom>
                    <a:avLst/>
                    <a:gdLst>
                      <a:gd name="connsiteX0" fmla="*/ 0 w 221438"/>
                      <a:gd name="connsiteY0" fmla="*/ 262201 h 524402"/>
                      <a:gd name="connsiteX1" fmla="*/ 110719 w 221438"/>
                      <a:gd name="connsiteY1" fmla="*/ 0 h 524402"/>
                      <a:gd name="connsiteX2" fmla="*/ 221439 w 221438"/>
                      <a:gd name="connsiteY2" fmla="*/ 262201 h 524402"/>
                      <a:gd name="connsiteX3" fmla="*/ 110719 w 221438"/>
                      <a:gd name="connsiteY3" fmla="*/ 524403 h 524402"/>
                      <a:gd name="connsiteX4" fmla="*/ 0 w 221438"/>
                      <a:gd name="connsiteY4" fmla="*/ 262201 h 524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38" h="524402">
                        <a:moveTo>
                          <a:pt x="0" y="262201"/>
                        </a:moveTo>
                        <a:cubicBezTo>
                          <a:pt x="0" y="117330"/>
                          <a:pt x="49576" y="0"/>
                          <a:pt x="110719" y="0"/>
                        </a:cubicBezTo>
                        <a:cubicBezTo>
                          <a:pt x="171863" y="0"/>
                          <a:pt x="221439" y="117514"/>
                          <a:pt x="221439" y="262201"/>
                        </a:cubicBezTo>
                        <a:cubicBezTo>
                          <a:pt x="221439" y="406890"/>
                          <a:pt x="171863" y="524403"/>
                          <a:pt x="110719" y="524403"/>
                        </a:cubicBezTo>
                        <a:cubicBezTo>
                          <a:pt x="49576" y="524403"/>
                          <a:pt x="0" y="406890"/>
                          <a:pt x="0" y="262201"/>
                        </a:cubicBezTo>
                        <a:close/>
                      </a:path>
                    </a:pathLst>
                  </a:custGeom>
                  <a:solidFill>
                    <a:srgbClr val="E1B21B"/>
                  </a:solidFill>
                  <a:ln w="18361" cap="flat">
                    <a:noFill/>
                    <a:prstDash val="solid"/>
                    <a:miter/>
                  </a:ln>
                </p:spPr>
                <p:txBody>
                  <a:bodyPr rtlCol="0" anchor="ctr"/>
                  <a:lstStyle/>
                  <a:p>
                    <a:endParaRPr lang="en-US" sz="1800"/>
                  </a:p>
                </p:txBody>
              </p:sp>
              <p:sp>
                <p:nvSpPr>
                  <p:cNvPr id="83" name="Freeform: Shape 82">
                    <a:extLst>
                      <a:ext uri="{FF2B5EF4-FFF2-40B4-BE49-F238E27FC236}">
                        <a16:creationId xmlns:a16="http://schemas.microsoft.com/office/drawing/2014/main" id="{7463BCEE-07E7-DD13-4473-9D42D42A5DF0}"/>
                      </a:ext>
                    </a:extLst>
                  </p:cNvPr>
                  <p:cNvSpPr/>
                  <p:nvPr/>
                </p:nvSpPr>
                <p:spPr>
                  <a:xfrm>
                    <a:off x="6361506" y="5224013"/>
                    <a:ext cx="221438" cy="524402"/>
                  </a:xfrm>
                  <a:custGeom>
                    <a:avLst/>
                    <a:gdLst>
                      <a:gd name="connsiteX0" fmla="*/ 0 w 221438"/>
                      <a:gd name="connsiteY0" fmla="*/ 262201 h 524402"/>
                      <a:gd name="connsiteX1" fmla="*/ 110719 w 221438"/>
                      <a:gd name="connsiteY1" fmla="*/ 0 h 524402"/>
                      <a:gd name="connsiteX2" fmla="*/ 221439 w 221438"/>
                      <a:gd name="connsiteY2" fmla="*/ 262201 h 524402"/>
                      <a:gd name="connsiteX3" fmla="*/ 110719 w 221438"/>
                      <a:gd name="connsiteY3" fmla="*/ 524403 h 524402"/>
                      <a:gd name="connsiteX4" fmla="*/ 0 w 221438"/>
                      <a:gd name="connsiteY4" fmla="*/ 262201 h 524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38" h="524402">
                        <a:moveTo>
                          <a:pt x="0" y="262201"/>
                        </a:moveTo>
                        <a:cubicBezTo>
                          <a:pt x="0" y="117329"/>
                          <a:pt x="49576" y="0"/>
                          <a:pt x="110719" y="0"/>
                        </a:cubicBezTo>
                        <a:cubicBezTo>
                          <a:pt x="171863" y="0"/>
                          <a:pt x="221439" y="117329"/>
                          <a:pt x="221439" y="262201"/>
                        </a:cubicBezTo>
                        <a:cubicBezTo>
                          <a:pt x="221439" y="407073"/>
                          <a:pt x="171863" y="524403"/>
                          <a:pt x="110719" y="524403"/>
                        </a:cubicBezTo>
                        <a:cubicBezTo>
                          <a:pt x="49576" y="524403"/>
                          <a:pt x="0" y="407073"/>
                          <a:pt x="0" y="262201"/>
                        </a:cubicBezTo>
                        <a:close/>
                      </a:path>
                    </a:pathLst>
                  </a:custGeom>
                  <a:solidFill>
                    <a:srgbClr val="E1AC00"/>
                  </a:solidFill>
                  <a:ln w="18361" cap="flat">
                    <a:noFill/>
                    <a:prstDash val="solid"/>
                    <a:miter/>
                  </a:ln>
                </p:spPr>
                <p:txBody>
                  <a:bodyPr rtlCol="0" anchor="ctr"/>
                  <a:lstStyle/>
                  <a:p>
                    <a:endParaRPr lang="en-US" sz="1800"/>
                  </a:p>
                </p:txBody>
              </p:sp>
            </p:grpSp>
            <p:grpSp>
              <p:nvGrpSpPr>
                <p:cNvPr id="77" name="Graphic 1049">
                  <a:extLst>
                    <a:ext uri="{FF2B5EF4-FFF2-40B4-BE49-F238E27FC236}">
                      <a16:creationId xmlns:a16="http://schemas.microsoft.com/office/drawing/2014/main" id="{619BE616-F671-2A0E-A1DF-82C1B0288E0E}"/>
                    </a:ext>
                  </a:extLst>
                </p:cNvPr>
                <p:cNvGrpSpPr/>
                <p:nvPr/>
              </p:nvGrpSpPr>
              <p:grpSpPr>
                <a:xfrm>
                  <a:off x="6354345" y="5133307"/>
                  <a:ext cx="47739" cy="113473"/>
                  <a:chOff x="6354345" y="5133307"/>
                  <a:chExt cx="47739" cy="113473"/>
                </a:xfrm>
                <a:solidFill>
                  <a:srgbClr val="FFFFFF"/>
                </a:solidFill>
              </p:grpSpPr>
              <p:sp>
                <p:nvSpPr>
                  <p:cNvPr id="80" name="Freeform: Shape 79">
                    <a:extLst>
                      <a:ext uri="{FF2B5EF4-FFF2-40B4-BE49-F238E27FC236}">
                        <a16:creationId xmlns:a16="http://schemas.microsoft.com/office/drawing/2014/main" id="{702FB8A4-75BF-5D61-5955-849F416EF43B}"/>
                      </a:ext>
                    </a:extLst>
                  </p:cNvPr>
                  <p:cNvSpPr/>
                  <p:nvPr/>
                </p:nvSpPr>
                <p:spPr>
                  <a:xfrm>
                    <a:off x="6354345" y="5181230"/>
                    <a:ext cx="47739" cy="17627"/>
                  </a:xfrm>
                  <a:custGeom>
                    <a:avLst/>
                    <a:gdLst>
                      <a:gd name="connsiteX0" fmla="*/ 47740 w 47739"/>
                      <a:gd name="connsiteY0" fmla="*/ 8814 h 17627"/>
                      <a:gd name="connsiteX1" fmla="*/ 23870 w 47739"/>
                      <a:gd name="connsiteY1" fmla="*/ 17627 h 17627"/>
                      <a:gd name="connsiteX2" fmla="*/ 0 w 47739"/>
                      <a:gd name="connsiteY2" fmla="*/ 8814 h 17627"/>
                      <a:gd name="connsiteX3" fmla="*/ 23870 w 47739"/>
                      <a:gd name="connsiteY3" fmla="*/ 0 h 17627"/>
                      <a:gd name="connsiteX4" fmla="*/ 47740 w 47739"/>
                      <a:gd name="connsiteY4" fmla="*/ 8814 h 17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9" h="17627">
                        <a:moveTo>
                          <a:pt x="47740" y="8814"/>
                        </a:moveTo>
                        <a:cubicBezTo>
                          <a:pt x="47740" y="8814"/>
                          <a:pt x="37090" y="17627"/>
                          <a:pt x="23870" y="17627"/>
                        </a:cubicBezTo>
                        <a:cubicBezTo>
                          <a:pt x="10649" y="17627"/>
                          <a:pt x="0" y="8814"/>
                          <a:pt x="0" y="8814"/>
                        </a:cubicBezTo>
                        <a:cubicBezTo>
                          <a:pt x="0" y="8814"/>
                          <a:pt x="10649" y="0"/>
                          <a:pt x="23870" y="0"/>
                        </a:cubicBezTo>
                        <a:cubicBezTo>
                          <a:pt x="37090" y="0"/>
                          <a:pt x="47740" y="8814"/>
                          <a:pt x="47740" y="8814"/>
                        </a:cubicBezTo>
                        <a:close/>
                      </a:path>
                    </a:pathLst>
                  </a:custGeom>
                  <a:solidFill>
                    <a:srgbClr val="FFFFFF"/>
                  </a:solidFill>
                  <a:ln w="18361" cap="flat">
                    <a:noFill/>
                    <a:prstDash val="solid"/>
                    <a:miter/>
                  </a:ln>
                </p:spPr>
                <p:txBody>
                  <a:bodyPr rtlCol="0" anchor="ctr"/>
                  <a:lstStyle/>
                  <a:p>
                    <a:endParaRPr lang="en-US" sz="1800"/>
                  </a:p>
                </p:txBody>
              </p:sp>
              <p:sp>
                <p:nvSpPr>
                  <p:cNvPr id="81" name="Freeform: Shape 80">
                    <a:extLst>
                      <a:ext uri="{FF2B5EF4-FFF2-40B4-BE49-F238E27FC236}">
                        <a16:creationId xmlns:a16="http://schemas.microsoft.com/office/drawing/2014/main" id="{5EDA8102-DA58-CFF9-A869-B399D90C5C34}"/>
                      </a:ext>
                    </a:extLst>
                  </p:cNvPr>
                  <p:cNvSpPr/>
                  <p:nvPr/>
                </p:nvSpPr>
                <p:spPr>
                  <a:xfrm>
                    <a:off x="6374359" y="5133307"/>
                    <a:ext cx="7344" cy="113473"/>
                  </a:xfrm>
                  <a:custGeom>
                    <a:avLst/>
                    <a:gdLst>
                      <a:gd name="connsiteX0" fmla="*/ 3672 w 7344"/>
                      <a:gd name="connsiteY0" fmla="*/ 0 h 113473"/>
                      <a:gd name="connsiteX1" fmla="*/ 7344 w 7344"/>
                      <a:gd name="connsiteY1" fmla="*/ 56737 h 113473"/>
                      <a:gd name="connsiteX2" fmla="*/ 3672 w 7344"/>
                      <a:gd name="connsiteY2" fmla="*/ 113474 h 113473"/>
                      <a:gd name="connsiteX3" fmla="*/ 0 w 7344"/>
                      <a:gd name="connsiteY3" fmla="*/ 56737 h 113473"/>
                      <a:gd name="connsiteX4" fmla="*/ 3672 w 7344"/>
                      <a:gd name="connsiteY4" fmla="*/ 0 h 113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4" h="113473">
                        <a:moveTo>
                          <a:pt x="3672" y="0"/>
                        </a:moveTo>
                        <a:cubicBezTo>
                          <a:pt x="3672" y="0"/>
                          <a:pt x="7344" y="25339"/>
                          <a:pt x="7344" y="56737"/>
                        </a:cubicBezTo>
                        <a:cubicBezTo>
                          <a:pt x="7344" y="88135"/>
                          <a:pt x="3672" y="113474"/>
                          <a:pt x="3672" y="113474"/>
                        </a:cubicBezTo>
                        <a:cubicBezTo>
                          <a:pt x="3672" y="113474"/>
                          <a:pt x="0" y="87951"/>
                          <a:pt x="0" y="56737"/>
                        </a:cubicBezTo>
                        <a:cubicBezTo>
                          <a:pt x="0" y="25522"/>
                          <a:pt x="3672" y="0"/>
                          <a:pt x="3672" y="0"/>
                        </a:cubicBezTo>
                        <a:close/>
                      </a:path>
                    </a:pathLst>
                  </a:custGeom>
                  <a:solidFill>
                    <a:srgbClr val="FFFFFF"/>
                  </a:solidFill>
                  <a:ln w="18361" cap="flat">
                    <a:noFill/>
                    <a:prstDash val="solid"/>
                    <a:miter/>
                  </a:ln>
                </p:spPr>
                <p:txBody>
                  <a:bodyPr rtlCol="0" anchor="ctr"/>
                  <a:lstStyle/>
                  <a:p>
                    <a:endParaRPr lang="en-US" sz="1800"/>
                  </a:p>
                </p:txBody>
              </p:sp>
            </p:grpSp>
            <p:sp>
              <p:nvSpPr>
                <p:cNvPr id="78" name="Freeform: Shape 77">
                  <a:extLst>
                    <a:ext uri="{FF2B5EF4-FFF2-40B4-BE49-F238E27FC236}">
                      <a16:creationId xmlns:a16="http://schemas.microsoft.com/office/drawing/2014/main" id="{826833E2-2731-8F96-E6F2-4B85A5B7E9B7}"/>
                    </a:ext>
                  </a:extLst>
                </p:cNvPr>
                <p:cNvSpPr/>
                <p:nvPr/>
              </p:nvSpPr>
              <p:spPr>
                <a:xfrm>
                  <a:off x="6407042" y="5316921"/>
                  <a:ext cx="129998" cy="379714"/>
                </a:xfrm>
                <a:custGeom>
                  <a:avLst/>
                  <a:gdLst>
                    <a:gd name="connsiteX0" fmla="*/ 80974 w 129998"/>
                    <a:gd name="connsiteY0" fmla="*/ 50126 h 379714"/>
                    <a:gd name="connsiteX1" fmla="*/ 119349 w 129998"/>
                    <a:gd name="connsiteY1" fmla="*/ 50126 h 379714"/>
                    <a:gd name="connsiteX2" fmla="*/ 129999 w 129998"/>
                    <a:gd name="connsiteY2" fmla="*/ 11200 h 379714"/>
                    <a:gd name="connsiteX3" fmla="*/ 129999 w 129998"/>
                    <a:gd name="connsiteY3" fmla="*/ 0 h 379714"/>
                    <a:gd name="connsiteX4" fmla="*/ 8446 w 129998"/>
                    <a:gd name="connsiteY4" fmla="*/ 38926 h 379714"/>
                    <a:gd name="connsiteX5" fmla="*/ 8446 w 129998"/>
                    <a:gd name="connsiteY5" fmla="*/ 50126 h 379714"/>
                    <a:gd name="connsiteX6" fmla="*/ 49576 w 129998"/>
                    <a:gd name="connsiteY6" fmla="*/ 50126 h 379714"/>
                    <a:gd name="connsiteX7" fmla="*/ 69957 w 129998"/>
                    <a:gd name="connsiteY7" fmla="*/ 89053 h 379714"/>
                    <a:gd name="connsiteX8" fmla="*/ 18912 w 129998"/>
                    <a:gd name="connsiteY8" fmla="*/ 89053 h 379714"/>
                    <a:gd name="connsiteX9" fmla="*/ 8263 w 129998"/>
                    <a:gd name="connsiteY9" fmla="*/ 116778 h 379714"/>
                    <a:gd name="connsiteX10" fmla="*/ 8263 w 129998"/>
                    <a:gd name="connsiteY10" fmla="*/ 127979 h 379714"/>
                    <a:gd name="connsiteX11" fmla="*/ 73813 w 129998"/>
                    <a:gd name="connsiteY11" fmla="*/ 127979 h 379714"/>
                    <a:gd name="connsiteX12" fmla="*/ 0 w 129998"/>
                    <a:gd name="connsiteY12" fmla="*/ 199222 h 379714"/>
                    <a:gd name="connsiteX13" fmla="*/ 0 w 129998"/>
                    <a:gd name="connsiteY13" fmla="*/ 210422 h 379714"/>
                    <a:gd name="connsiteX14" fmla="*/ 76935 w 129998"/>
                    <a:gd name="connsiteY14" fmla="*/ 379714 h 379714"/>
                    <a:gd name="connsiteX15" fmla="*/ 107598 w 129998"/>
                    <a:gd name="connsiteY15" fmla="*/ 379714 h 379714"/>
                    <a:gd name="connsiteX16" fmla="*/ 107598 w 129998"/>
                    <a:gd name="connsiteY16" fmla="*/ 368514 h 379714"/>
                    <a:gd name="connsiteX17" fmla="*/ 40579 w 129998"/>
                    <a:gd name="connsiteY17" fmla="*/ 232272 h 379714"/>
                    <a:gd name="connsiteX18" fmla="*/ 98601 w 129998"/>
                    <a:gd name="connsiteY18" fmla="*/ 128162 h 379714"/>
                    <a:gd name="connsiteX19" fmla="*/ 119166 w 129998"/>
                    <a:gd name="connsiteY19" fmla="*/ 128162 h 379714"/>
                    <a:gd name="connsiteX20" fmla="*/ 129816 w 129998"/>
                    <a:gd name="connsiteY20" fmla="*/ 89236 h 379714"/>
                    <a:gd name="connsiteX21" fmla="*/ 129816 w 129998"/>
                    <a:gd name="connsiteY21" fmla="*/ 78036 h 379714"/>
                    <a:gd name="connsiteX22" fmla="*/ 95663 w 129998"/>
                    <a:gd name="connsiteY22" fmla="*/ 89236 h 379714"/>
                    <a:gd name="connsiteX23" fmla="*/ 80974 w 129998"/>
                    <a:gd name="connsiteY23" fmla="*/ 50310 h 3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9998" h="379714">
                      <a:moveTo>
                        <a:pt x="80974" y="50126"/>
                      </a:moveTo>
                      <a:lnTo>
                        <a:pt x="119349" y="50126"/>
                      </a:lnTo>
                      <a:lnTo>
                        <a:pt x="129999" y="11200"/>
                      </a:lnTo>
                      <a:lnTo>
                        <a:pt x="129999" y="0"/>
                      </a:lnTo>
                      <a:lnTo>
                        <a:pt x="8446" y="38926"/>
                      </a:lnTo>
                      <a:lnTo>
                        <a:pt x="8446" y="50126"/>
                      </a:lnTo>
                      <a:lnTo>
                        <a:pt x="49576" y="50126"/>
                      </a:lnTo>
                      <a:cubicBezTo>
                        <a:pt x="58757" y="60593"/>
                        <a:pt x="65734" y="73997"/>
                        <a:pt x="69957" y="89053"/>
                      </a:cubicBezTo>
                      <a:lnTo>
                        <a:pt x="18912" y="89053"/>
                      </a:lnTo>
                      <a:lnTo>
                        <a:pt x="8263" y="116778"/>
                      </a:lnTo>
                      <a:lnTo>
                        <a:pt x="8263" y="127979"/>
                      </a:lnTo>
                      <a:lnTo>
                        <a:pt x="73813" y="127979"/>
                      </a:lnTo>
                      <a:cubicBezTo>
                        <a:pt x="70508" y="171129"/>
                        <a:pt x="39661" y="192428"/>
                        <a:pt x="0" y="199222"/>
                      </a:cubicBezTo>
                      <a:lnTo>
                        <a:pt x="0" y="210422"/>
                      </a:lnTo>
                      <a:lnTo>
                        <a:pt x="76935" y="379714"/>
                      </a:lnTo>
                      <a:lnTo>
                        <a:pt x="107598" y="379714"/>
                      </a:lnTo>
                      <a:lnTo>
                        <a:pt x="107598" y="368514"/>
                      </a:lnTo>
                      <a:lnTo>
                        <a:pt x="40579" y="232272"/>
                      </a:lnTo>
                      <a:cubicBezTo>
                        <a:pt x="73262" y="213727"/>
                        <a:pt x="96398" y="174434"/>
                        <a:pt x="98601" y="128162"/>
                      </a:cubicBezTo>
                      <a:lnTo>
                        <a:pt x="119166" y="128162"/>
                      </a:lnTo>
                      <a:lnTo>
                        <a:pt x="129816" y="89236"/>
                      </a:lnTo>
                      <a:lnTo>
                        <a:pt x="129816" y="78036"/>
                      </a:lnTo>
                      <a:lnTo>
                        <a:pt x="95663" y="89236"/>
                      </a:lnTo>
                      <a:cubicBezTo>
                        <a:pt x="92542" y="75098"/>
                        <a:pt x="87584" y="61878"/>
                        <a:pt x="80974" y="50310"/>
                      </a:cubicBezTo>
                      <a:close/>
                    </a:path>
                  </a:pathLst>
                </a:custGeom>
                <a:solidFill>
                  <a:srgbClr val="AE8500"/>
                </a:solidFill>
                <a:ln w="18361" cap="flat">
                  <a:noFill/>
                  <a:prstDash val="solid"/>
                  <a:miter/>
                </a:ln>
              </p:spPr>
              <p:txBody>
                <a:bodyPr rtlCol="0" anchor="ctr"/>
                <a:lstStyle/>
                <a:p>
                  <a:endParaRPr lang="en-US" sz="1800"/>
                </a:p>
              </p:txBody>
            </p:sp>
            <p:sp>
              <p:nvSpPr>
                <p:cNvPr id="79" name="Freeform: Shape 78">
                  <a:extLst>
                    <a:ext uri="{FF2B5EF4-FFF2-40B4-BE49-F238E27FC236}">
                      <a16:creationId xmlns:a16="http://schemas.microsoft.com/office/drawing/2014/main" id="{C550E192-B488-4FB0-4167-DA71923B8A89}"/>
                    </a:ext>
                  </a:extLst>
                </p:cNvPr>
                <p:cNvSpPr/>
                <p:nvPr/>
              </p:nvSpPr>
              <p:spPr>
                <a:xfrm>
                  <a:off x="6407042" y="5316921"/>
                  <a:ext cx="129998" cy="368330"/>
                </a:xfrm>
                <a:custGeom>
                  <a:avLst/>
                  <a:gdLst>
                    <a:gd name="connsiteX0" fmla="*/ 80974 w 129998"/>
                    <a:gd name="connsiteY0" fmla="*/ 38926 h 368330"/>
                    <a:gd name="connsiteX1" fmla="*/ 119349 w 129998"/>
                    <a:gd name="connsiteY1" fmla="*/ 38926 h 368330"/>
                    <a:gd name="connsiteX2" fmla="*/ 129999 w 129998"/>
                    <a:gd name="connsiteY2" fmla="*/ 0 h 368330"/>
                    <a:gd name="connsiteX3" fmla="*/ 19096 w 129998"/>
                    <a:gd name="connsiteY3" fmla="*/ 0 h 368330"/>
                    <a:gd name="connsiteX4" fmla="*/ 8446 w 129998"/>
                    <a:gd name="connsiteY4" fmla="*/ 38926 h 368330"/>
                    <a:gd name="connsiteX5" fmla="*/ 49576 w 129998"/>
                    <a:gd name="connsiteY5" fmla="*/ 38926 h 368330"/>
                    <a:gd name="connsiteX6" fmla="*/ 69957 w 129998"/>
                    <a:gd name="connsiteY6" fmla="*/ 77852 h 368330"/>
                    <a:gd name="connsiteX7" fmla="*/ 18912 w 129998"/>
                    <a:gd name="connsiteY7" fmla="*/ 77852 h 368330"/>
                    <a:gd name="connsiteX8" fmla="*/ 8263 w 129998"/>
                    <a:gd name="connsiteY8" fmla="*/ 116778 h 368330"/>
                    <a:gd name="connsiteX9" fmla="*/ 73813 w 129998"/>
                    <a:gd name="connsiteY9" fmla="*/ 116778 h 368330"/>
                    <a:gd name="connsiteX10" fmla="*/ 367 w 129998"/>
                    <a:gd name="connsiteY10" fmla="*/ 199038 h 368330"/>
                    <a:gd name="connsiteX11" fmla="*/ 367 w 129998"/>
                    <a:gd name="connsiteY11" fmla="*/ 199038 h 368330"/>
                    <a:gd name="connsiteX12" fmla="*/ 0 w 129998"/>
                    <a:gd name="connsiteY12" fmla="*/ 199038 h 368330"/>
                    <a:gd name="connsiteX13" fmla="*/ 76935 w 129998"/>
                    <a:gd name="connsiteY13" fmla="*/ 368330 h 368330"/>
                    <a:gd name="connsiteX14" fmla="*/ 107598 w 129998"/>
                    <a:gd name="connsiteY14" fmla="*/ 368330 h 368330"/>
                    <a:gd name="connsiteX15" fmla="*/ 40579 w 129998"/>
                    <a:gd name="connsiteY15" fmla="*/ 220704 h 368330"/>
                    <a:gd name="connsiteX16" fmla="*/ 98601 w 129998"/>
                    <a:gd name="connsiteY16" fmla="*/ 116595 h 368330"/>
                    <a:gd name="connsiteX17" fmla="*/ 119166 w 129998"/>
                    <a:gd name="connsiteY17" fmla="*/ 116595 h 368330"/>
                    <a:gd name="connsiteX18" fmla="*/ 129816 w 129998"/>
                    <a:gd name="connsiteY18" fmla="*/ 77669 h 368330"/>
                    <a:gd name="connsiteX19" fmla="*/ 95663 w 129998"/>
                    <a:gd name="connsiteY19" fmla="*/ 77669 h 368330"/>
                    <a:gd name="connsiteX20" fmla="*/ 80974 w 129998"/>
                    <a:gd name="connsiteY20" fmla="*/ 38742 h 36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9998" h="368330">
                      <a:moveTo>
                        <a:pt x="80974" y="38926"/>
                      </a:moveTo>
                      <a:lnTo>
                        <a:pt x="119349" y="38926"/>
                      </a:lnTo>
                      <a:lnTo>
                        <a:pt x="129999" y="0"/>
                      </a:lnTo>
                      <a:lnTo>
                        <a:pt x="19096" y="0"/>
                      </a:lnTo>
                      <a:lnTo>
                        <a:pt x="8446" y="38926"/>
                      </a:lnTo>
                      <a:lnTo>
                        <a:pt x="49576" y="38926"/>
                      </a:lnTo>
                      <a:cubicBezTo>
                        <a:pt x="58757" y="49576"/>
                        <a:pt x="65734" y="62796"/>
                        <a:pt x="69957" y="77852"/>
                      </a:cubicBezTo>
                      <a:lnTo>
                        <a:pt x="18912" y="77852"/>
                      </a:lnTo>
                      <a:lnTo>
                        <a:pt x="8263" y="116778"/>
                      </a:lnTo>
                      <a:lnTo>
                        <a:pt x="73813" y="116778"/>
                      </a:lnTo>
                      <a:cubicBezTo>
                        <a:pt x="70508" y="159928"/>
                        <a:pt x="39844" y="192244"/>
                        <a:pt x="367" y="199038"/>
                      </a:cubicBezTo>
                      <a:cubicBezTo>
                        <a:pt x="367" y="199038"/>
                        <a:pt x="367" y="199038"/>
                        <a:pt x="367" y="199038"/>
                      </a:cubicBezTo>
                      <a:lnTo>
                        <a:pt x="0" y="199038"/>
                      </a:lnTo>
                      <a:lnTo>
                        <a:pt x="76935" y="368330"/>
                      </a:lnTo>
                      <a:lnTo>
                        <a:pt x="107598" y="368330"/>
                      </a:lnTo>
                      <a:lnTo>
                        <a:pt x="40579" y="220704"/>
                      </a:lnTo>
                      <a:cubicBezTo>
                        <a:pt x="73262" y="202159"/>
                        <a:pt x="96398" y="162866"/>
                        <a:pt x="98601" y="116595"/>
                      </a:cubicBezTo>
                      <a:lnTo>
                        <a:pt x="119166" y="116595"/>
                      </a:lnTo>
                      <a:lnTo>
                        <a:pt x="129816" y="77669"/>
                      </a:lnTo>
                      <a:lnTo>
                        <a:pt x="95663" y="77669"/>
                      </a:lnTo>
                      <a:cubicBezTo>
                        <a:pt x="92542" y="63530"/>
                        <a:pt x="87584" y="50310"/>
                        <a:pt x="80974" y="38742"/>
                      </a:cubicBezTo>
                      <a:close/>
                    </a:path>
                  </a:pathLst>
                </a:custGeom>
                <a:solidFill>
                  <a:srgbClr val="FFD345"/>
                </a:solidFill>
                <a:ln w="18361" cap="flat">
                  <a:noFill/>
                  <a:prstDash val="solid"/>
                  <a:miter/>
                </a:ln>
              </p:spPr>
              <p:txBody>
                <a:bodyPr rtlCol="0" anchor="ctr"/>
                <a:lstStyle/>
                <a:p>
                  <a:endParaRPr lang="en-US" sz="1800"/>
                </a:p>
              </p:txBody>
            </p:sp>
          </p:grpSp>
        </p:grpSp>
        <p:grpSp>
          <p:nvGrpSpPr>
            <p:cNvPr id="60" name="Group 59">
              <a:extLst>
                <a:ext uri="{FF2B5EF4-FFF2-40B4-BE49-F238E27FC236}">
                  <a16:creationId xmlns:a16="http://schemas.microsoft.com/office/drawing/2014/main" id="{11DABE6B-7894-7C5E-B7AE-E937D879E7D1}"/>
                </a:ext>
              </a:extLst>
            </p:cNvPr>
            <p:cNvGrpSpPr/>
            <p:nvPr/>
          </p:nvGrpSpPr>
          <p:grpSpPr>
            <a:xfrm rot="16200000">
              <a:off x="3726863" y="6407405"/>
              <a:ext cx="434666" cy="481008"/>
              <a:chOff x="-1483446" y="0"/>
              <a:chExt cx="1130119" cy="1250609"/>
            </a:xfrm>
          </p:grpSpPr>
          <p:grpSp>
            <p:nvGrpSpPr>
              <p:cNvPr id="61" name="Graphic 1049">
                <a:extLst>
                  <a:ext uri="{FF2B5EF4-FFF2-40B4-BE49-F238E27FC236}">
                    <a16:creationId xmlns:a16="http://schemas.microsoft.com/office/drawing/2014/main" id="{76A1A2E2-4055-1F7F-7D95-046DD2027C20}"/>
                  </a:ext>
                </a:extLst>
              </p:cNvPr>
              <p:cNvGrpSpPr/>
              <p:nvPr/>
            </p:nvGrpSpPr>
            <p:grpSpPr>
              <a:xfrm>
                <a:off x="-1483446" y="0"/>
                <a:ext cx="1130119" cy="1250609"/>
                <a:chOff x="0" y="0"/>
                <a:chExt cx="1498293" cy="1658037"/>
              </a:xfrm>
            </p:grpSpPr>
            <p:sp>
              <p:nvSpPr>
                <p:cNvPr id="63" name="Freeform: Shape 62">
                  <a:extLst>
                    <a:ext uri="{FF2B5EF4-FFF2-40B4-BE49-F238E27FC236}">
                      <a16:creationId xmlns:a16="http://schemas.microsoft.com/office/drawing/2014/main" id="{A6E30877-F2E1-53A5-9CD3-D8D2FF018AF5}"/>
                    </a:ext>
                  </a:extLst>
                </p:cNvPr>
                <p:cNvSpPr/>
                <p:nvPr/>
              </p:nvSpPr>
              <p:spPr>
                <a:xfrm>
                  <a:off x="0" y="0"/>
                  <a:ext cx="1498293" cy="1658037"/>
                </a:xfrm>
                <a:custGeom>
                  <a:avLst/>
                  <a:gdLst>
                    <a:gd name="connsiteX0" fmla="*/ 922663 w 1498293"/>
                    <a:gd name="connsiteY0" fmla="*/ 0 h 1658037"/>
                    <a:gd name="connsiteX1" fmla="*/ 369983 w 1498293"/>
                    <a:gd name="connsiteY1" fmla="*/ 0 h 1658037"/>
                    <a:gd name="connsiteX2" fmla="*/ 0 w 1498293"/>
                    <a:gd name="connsiteY2" fmla="*/ 251184 h 1658037"/>
                    <a:gd name="connsiteX3" fmla="*/ 0 w 1498293"/>
                    <a:gd name="connsiteY3" fmla="*/ 1360766 h 1658037"/>
                    <a:gd name="connsiteX4" fmla="*/ 646323 w 1498293"/>
                    <a:gd name="connsiteY4" fmla="*/ 1658038 h 1658037"/>
                    <a:gd name="connsiteX5" fmla="*/ 1498294 w 1498293"/>
                    <a:gd name="connsiteY5" fmla="*/ 806067 h 1658037"/>
                    <a:gd name="connsiteX6" fmla="*/ 922663 w 1498293"/>
                    <a:gd name="connsiteY6" fmla="*/ 184 h 1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8293" h="1658037">
                      <a:moveTo>
                        <a:pt x="922663" y="0"/>
                      </a:moveTo>
                      <a:lnTo>
                        <a:pt x="369983" y="0"/>
                      </a:lnTo>
                      <a:cubicBezTo>
                        <a:pt x="225111" y="49760"/>
                        <a:pt x="97867" y="137344"/>
                        <a:pt x="0" y="251184"/>
                      </a:cubicBezTo>
                      <a:lnTo>
                        <a:pt x="0" y="1360766"/>
                      </a:lnTo>
                      <a:cubicBezTo>
                        <a:pt x="156256" y="1542728"/>
                        <a:pt x="387794" y="1658038"/>
                        <a:pt x="646323" y="1658038"/>
                      </a:cubicBezTo>
                      <a:cubicBezTo>
                        <a:pt x="1116927" y="1658038"/>
                        <a:pt x="1498294" y="1276487"/>
                        <a:pt x="1498294" y="806067"/>
                      </a:cubicBezTo>
                      <a:cubicBezTo>
                        <a:pt x="1498294" y="432228"/>
                        <a:pt x="1257575" y="114943"/>
                        <a:pt x="922663" y="184"/>
                      </a:cubicBezTo>
                      <a:close/>
                    </a:path>
                  </a:pathLst>
                </a:custGeom>
                <a:solidFill>
                  <a:srgbClr val="FFD345"/>
                </a:solidFill>
                <a:ln w="18361" cap="flat">
                  <a:noFill/>
                  <a:prstDash val="solid"/>
                  <a:miter/>
                </a:ln>
              </p:spPr>
              <p:txBody>
                <a:bodyPr rtlCol="0" anchor="ctr"/>
                <a:lstStyle/>
                <a:p>
                  <a:endParaRPr lang="en-US" sz="1800"/>
                </a:p>
              </p:txBody>
            </p:sp>
            <p:grpSp>
              <p:nvGrpSpPr>
                <p:cNvPr id="64" name="Graphic 1049">
                  <a:extLst>
                    <a:ext uri="{FF2B5EF4-FFF2-40B4-BE49-F238E27FC236}">
                      <a16:creationId xmlns:a16="http://schemas.microsoft.com/office/drawing/2014/main" id="{92A2C6C6-7853-F0CD-EDC5-5A2D92B9ECDF}"/>
                    </a:ext>
                  </a:extLst>
                </p:cNvPr>
                <p:cNvGrpSpPr/>
                <p:nvPr/>
              </p:nvGrpSpPr>
              <p:grpSpPr>
                <a:xfrm>
                  <a:off x="41313" y="201792"/>
                  <a:ext cx="1210019" cy="1207815"/>
                  <a:chOff x="41313" y="201792"/>
                  <a:chExt cx="1210019" cy="1207815"/>
                </a:xfrm>
              </p:grpSpPr>
              <p:sp>
                <p:nvSpPr>
                  <p:cNvPr id="70" name="Freeform: Shape 69">
                    <a:extLst>
                      <a:ext uri="{FF2B5EF4-FFF2-40B4-BE49-F238E27FC236}">
                        <a16:creationId xmlns:a16="http://schemas.microsoft.com/office/drawing/2014/main" id="{E6843BC6-D4AA-5F60-0654-CEA37CA3EE96}"/>
                      </a:ext>
                    </a:extLst>
                  </p:cNvPr>
                  <p:cNvSpPr/>
                  <p:nvPr/>
                </p:nvSpPr>
                <p:spPr>
                  <a:xfrm>
                    <a:off x="41313" y="202159"/>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280" y="0"/>
                          <a:pt x="603908" y="0"/>
                        </a:cubicBezTo>
                        <a:cubicBezTo>
                          <a:pt x="937535" y="0"/>
                          <a:pt x="1207632" y="270280"/>
                          <a:pt x="1207632" y="603724"/>
                        </a:cubicBezTo>
                        <a:cubicBezTo>
                          <a:pt x="1207632" y="937168"/>
                          <a:pt x="937352" y="1207448"/>
                          <a:pt x="603908" y="1207448"/>
                        </a:cubicBezTo>
                        <a:cubicBezTo>
                          <a:pt x="270464" y="1207448"/>
                          <a:pt x="0" y="937168"/>
                          <a:pt x="0" y="603724"/>
                        </a:cubicBezTo>
                        <a:close/>
                      </a:path>
                    </a:pathLst>
                  </a:custGeom>
                  <a:solidFill>
                    <a:srgbClr val="E1B21B"/>
                  </a:solidFill>
                  <a:ln w="18361" cap="flat">
                    <a:noFill/>
                    <a:prstDash val="solid"/>
                    <a:miter/>
                  </a:ln>
                </p:spPr>
                <p:txBody>
                  <a:bodyPr rtlCol="0" anchor="ctr"/>
                  <a:lstStyle/>
                  <a:p>
                    <a:endParaRPr lang="en-US" sz="1800"/>
                  </a:p>
                </p:txBody>
              </p:sp>
              <p:sp>
                <p:nvSpPr>
                  <p:cNvPr id="71" name="Freeform: Shape 70">
                    <a:extLst>
                      <a:ext uri="{FF2B5EF4-FFF2-40B4-BE49-F238E27FC236}">
                        <a16:creationId xmlns:a16="http://schemas.microsoft.com/office/drawing/2014/main" id="{57DA7BDD-9801-E3AA-DE72-D8826EFE4BAF}"/>
                      </a:ext>
                    </a:extLst>
                  </p:cNvPr>
                  <p:cNvSpPr/>
                  <p:nvPr/>
                </p:nvSpPr>
                <p:spPr>
                  <a:xfrm>
                    <a:off x="43700" y="201792"/>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464" y="0"/>
                          <a:pt x="603908" y="0"/>
                        </a:cubicBezTo>
                        <a:cubicBezTo>
                          <a:pt x="937352" y="0"/>
                          <a:pt x="1207632" y="270280"/>
                          <a:pt x="1207632" y="603724"/>
                        </a:cubicBezTo>
                        <a:cubicBezTo>
                          <a:pt x="1207632" y="937168"/>
                          <a:pt x="937352" y="1207448"/>
                          <a:pt x="603908" y="1207448"/>
                        </a:cubicBezTo>
                        <a:cubicBezTo>
                          <a:pt x="270464" y="1207448"/>
                          <a:pt x="0" y="937168"/>
                          <a:pt x="0" y="603724"/>
                        </a:cubicBezTo>
                        <a:close/>
                      </a:path>
                    </a:pathLst>
                  </a:custGeom>
                  <a:solidFill>
                    <a:srgbClr val="E1AC00"/>
                  </a:solidFill>
                  <a:ln w="18361" cap="flat">
                    <a:noFill/>
                    <a:prstDash val="solid"/>
                    <a:miter/>
                  </a:ln>
                </p:spPr>
                <p:txBody>
                  <a:bodyPr rtlCol="0" anchor="ctr"/>
                  <a:lstStyle/>
                  <a:p>
                    <a:endParaRPr lang="en-US" sz="1800"/>
                  </a:p>
                </p:txBody>
              </p:sp>
            </p:grpSp>
            <p:grpSp>
              <p:nvGrpSpPr>
                <p:cNvPr id="65" name="Graphic 1049">
                  <a:extLst>
                    <a:ext uri="{FF2B5EF4-FFF2-40B4-BE49-F238E27FC236}">
                      <a16:creationId xmlns:a16="http://schemas.microsoft.com/office/drawing/2014/main" id="{C83177EB-E053-4A08-8CFB-418F16D933BE}"/>
                    </a:ext>
                  </a:extLst>
                </p:cNvPr>
                <p:cNvGrpSpPr/>
                <p:nvPr/>
              </p:nvGrpSpPr>
              <p:grpSpPr>
                <a:xfrm>
                  <a:off x="3121" y="0"/>
                  <a:ext cx="261466" cy="254489"/>
                  <a:chOff x="3121" y="0"/>
                  <a:chExt cx="261466" cy="254489"/>
                </a:xfrm>
                <a:solidFill>
                  <a:srgbClr val="FFFFFF"/>
                </a:solidFill>
              </p:grpSpPr>
              <p:sp>
                <p:nvSpPr>
                  <p:cNvPr id="68" name="Freeform: Shape 67">
                    <a:extLst>
                      <a:ext uri="{FF2B5EF4-FFF2-40B4-BE49-F238E27FC236}">
                        <a16:creationId xmlns:a16="http://schemas.microsoft.com/office/drawing/2014/main" id="{0BDC70C8-4FE0-ECCC-AE29-EF92279B1989}"/>
                      </a:ext>
                    </a:extLst>
                  </p:cNvPr>
                  <p:cNvSpPr/>
                  <p:nvPr/>
                </p:nvSpPr>
                <p:spPr>
                  <a:xfrm>
                    <a:off x="3121" y="103374"/>
                    <a:ext cx="261466" cy="40762"/>
                  </a:xfrm>
                  <a:custGeom>
                    <a:avLst/>
                    <a:gdLst>
                      <a:gd name="connsiteX0" fmla="*/ 261467 w 261466"/>
                      <a:gd name="connsiteY0" fmla="*/ 20381 h 40762"/>
                      <a:gd name="connsiteX1" fmla="*/ 130733 w 261466"/>
                      <a:gd name="connsiteY1" fmla="*/ 40762 h 40762"/>
                      <a:gd name="connsiteX2" fmla="*/ 0 w 261466"/>
                      <a:gd name="connsiteY2" fmla="*/ 20381 h 40762"/>
                      <a:gd name="connsiteX3" fmla="*/ 130733 w 261466"/>
                      <a:gd name="connsiteY3" fmla="*/ 0 h 40762"/>
                      <a:gd name="connsiteX4" fmla="*/ 261467 w 261466"/>
                      <a:gd name="connsiteY4" fmla="*/ 20381 h 40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66" h="40762">
                        <a:moveTo>
                          <a:pt x="261467" y="20381"/>
                        </a:moveTo>
                        <a:cubicBezTo>
                          <a:pt x="261467" y="20381"/>
                          <a:pt x="202894" y="40762"/>
                          <a:pt x="130733" y="40762"/>
                        </a:cubicBezTo>
                        <a:cubicBezTo>
                          <a:pt x="58573" y="40762"/>
                          <a:pt x="0" y="20381"/>
                          <a:pt x="0" y="20381"/>
                        </a:cubicBezTo>
                        <a:cubicBezTo>
                          <a:pt x="0" y="20381"/>
                          <a:pt x="58573" y="0"/>
                          <a:pt x="130733" y="0"/>
                        </a:cubicBezTo>
                        <a:cubicBezTo>
                          <a:pt x="202894" y="0"/>
                          <a:pt x="261467" y="20381"/>
                          <a:pt x="261467" y="20381"/>
                        </a:cubicBezTo>
                        <a:close/>
                      </a:path>
                    </a:pathLst>
                  </a:custGeom>
                  <a:solidFill>
                    <a:srgbClr val="FFFFFF"/>
                  </a:solidFill>
                  <a:ln w="18361" cap="flat">
                    <a:noFill/>
                    <a:prstDash val="solid"/>
                    <a:miter/>
                  </a:ln>
                </p:spPr>
                <p:txBody>
                  <a:bodyPr rtlCol="0" anchor="ctr"/>
                  <a:lstStyle/>
                  <a:p>
                    <a:endParaRPr lang="en-US" sz="1800"/>
                  </a:p>
                </p:txBody>
              </p:sp>
              <p:sp>
                <p:nvSpPr>
                  <p:cNvPr id="69" name="Freeform: Shape 68">
                    <a:extLst>
                      <a:ext uri="{FF2B5EF4-FFF2-40B4-BE49-F238E27FC236}">
                        <a16:creationId xmlns:a16="http://schemas.microsoft.com/office/drawing/2014/main" id="{EEBEE5AB-1B75-E13F-87DC-32843DB02AF4}"/>
                      </a:ext>
                    </a:extLst>
                  </p:cNvPr>
                  <p:cNvSpPr/>
                  <p:nvPr/>
                </p:nvSpPr>
                <p:spPr>
                  <a:xfrm>
                    <a:off x="113473" y="0"/>
                    <a:ext cx="40762" cy="254489"/>
                  </a:xfrm>
                  <a:custGeom>
                    <a:avLst/>
                    <a:gdLst>
                      <a:gd name="connsiteX0" fmla="*/ 18178 w 40762"/>
                      <a:gd name="connsiteY0" fmla="*/ 0 h 254489"/>
                      <a:gd name="connsiteX1" fmla="*/ 0 w 40762"/>
                      <a:gd name="connsiteY1" fmla="*/ 123756 h 254489"/>
                      <a:gd name="connsiteX2" fmla="*/ 20381 w 40762"/>
                      <a:gd name="connsiteY2" fmla="*/ 254490 h 254489"/>
                      <a:gd name="connsiteX3" fmla="*/ 40762 w 40762"/>
                      <a:gd name="connsiteY3" fmla="*/ 123756 h 254489"/>
                      <a:gd name="connsiteX4" fmla="*/ 22585 w 40762"/>
                      <a:gd name="connsiteY4" fmla="*/ 0 h 254489"/>
                      <a:gd name="connsiteX5" fmla="*/ 18178 w 40762"/>
                      <a:gd name="connsiteY5" fmla="*/ 0 h 2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2" h="254489">
                        <a:moveTo>
                          <a:pt x="18178" y="0"/>
                        </a:moveTo>
                        <a:cubicBezTo>
                          <a:pt x="12853" y="17443"/>
                          <a:pt x="0" y="66285"/>
                          <a:pt x="0" y="123756"/>
                        </a:cubicBezTo>
                        <a:cubicBezTo>
                          <a:pt x="0" y="195917"/>
                          <a:pt x="20381" y="254490"/>
                          <a:pt x="20381" y="254490"/>
                        </a:cubicBezTo>
                        <a:cubicBezTo>
                          <a:pt x="20381" y="254490"/>
                          <a:pt x="40762" y="195917"/>
                          <a:pt x="40762" y="123756"/>
                        </a:cubicBezTo>
                        <a:cubicBezTo>
                          <a:pt x="40762" y="66285"/>
                          <a:pt x="27909" y="17627"/>
                          <a:pt x="22585" y="0"/>
                        </a:cubicBezTo>
                        <a:lnTo>
                          <a:pt x="18178" y="0"/>
                        </a:lnTo>
                        <a:close/>
                      </a:path>
                    </a:pathLst>
                  </a:custGeom>
                  <a:solidFill>
                    <a:srgbClr val="FFFFFF"/>
                  </a:solidFill>
                  <a:ln w="18361" cap="flat">
                    <a:noFill/>
                    <a:prstDash val="solid"/>
                    <a:miter/>
                  </a:ln>
                </p:spPr>
                <p:txBody>
                  <a:bodyPr rtlCol="0" anchor="ctr"/>
                  <a:lstStyle/>
                  <a:p>
                    <a:endParaRPr lang="en-US" sz="1800"/>
                  </a:p>
                </p:txBody>
              </p:sp>
            </p:grpSp>
            <p:sp>
              <p:nvSpPr>
                <p:cNvPr id="66" name="Freeform: Shape 65">
                  <a:extLst>
                    <a:ext uri="{FF2B5EF4-FFF2-40B4-BE49-F238E27FC236}">
                      <a16:creationId xmlns:a16="http://schemas.microsoft.com/office/drawing/2014/main" id="{D766283A-4F78-6324-5B56-755764D66061}"/>
                    </a:ext>
                  </a:extLst>
                </p:cNvPr>
                <p:cNvSpPr/>
                <p:nvPr/>
              </p:nvSpPr>
              <p:spPr>
                <a:xfrm>
                  <a:off x="292681" y="415335"/>
                  <a:ext cx="708017" cy="874738"/>
                </a:xfrm>
                <a:custGeom>
                  <a:avLst/>
                  <a:gdLst>
                    <a:gd name="connsiteX0" fmla="*/ 441042 w 708017"/>
                    <a:gd name="connsiteY0" fmla="*/ 115677 h 874738"/>
                    <a:gd name="connsiteX1" fmla="*/ 650179 w 708017"/>
                    <a:gd name="connsiteY1" fmla="*/ 115677 h 874738"/>
                    <a:gd name="connsiteX2" fmla="*/ 707834 w 708017"/>
                    <a:gd name="connsiteY2" fmla="*/ 25890 h 874738"/>
                    <a:gd name="connsiteX3" fmla="*/ 707834 w 708017"/>
                    <a:gd name="connsiteY3" fmla="*/ 0 h 874738"/>
                    <a:gd name="connsiteX4" fmla="*/ 44618 w 708017"/>
                    <a:gd name="connsiteY4" fmla="*/ 89787 h 874738"/>
                    <a:gd name="connsiteX5" fmla="*/ 44618 w 708017"/>
                    <a:gd name="connsiteY5" fmla="*/ 115677 h 874738"/>
                    <a:gd name="connsiteX6" fmla="*/ 269546 w 708017"/>
                    <a:gd name="connsiteY6" fmla="*/ 115677 h 874738"/>
                    <a:gd name="connsiteX7" fmla="*/ 380816 w 708017"/>
                    <a:gd name="connsiteY7" fmla="*/ 205465 h 874738"/>
                    <a:gd name="connsiteX8" fmla="*/ 102457 w 708017"/>
                    <a:gd name="connsiteY8" fmla="*/ 205465 h 874738"/>
                    <a:gd name="connsiteX9" fmla="*/ 44802 w 708017"/>
                    <a:gd name="connsiteY9" fmla="*/ 269362 h 874738"/>
                    <a:gd name="connsiteX10" fmla="*/ 44802 w 708017"/>
                    <a:gd name="connsiteY10" fmla="*/ 295252 h 874738"/>
                    <a:gd name="connsiteX11" fmla="*/ 402299 w 708017"/>
                    <a:gd name="connsiteY11" fmla="*/ 295252 h 874738"/>
                    <a:gd name="connsiteX12" fmla="*/ 0 w 708017"/>
                    <a:gd name="connsiteY12" fmla="*/ 459036 h 874738"/>
                    <a:gd name="connsiteX13" fmla="*/ 0 w 708017"/>
                    <a:gd name="connsiteY13" fmla="*/ 484926 h 874738"/>
                    <a:gd name="connsiteX14" fmla="*/ 419743 w 708017"/>
                    <a:gd name="connsiteY14" fmla="*/ 874739 h 874738"/>
                    <a:gd name="connsiteX15" fmla="*/ 587566 w 708017"/>
                    <a:gd name="connsiteY15" fmla="*/ 874739 h 874738"/>
                    <a:gd name="connsiteX16" fmla="*/ 587566 w 708017"/>
                    <a:gd name="connsiteY16" fmla="*/ 848849 h 874738"/>
                    <a:gd name="connsiteX17" fmla="*/ 221623 w 708017"/>
                    <a:gd name="connsiteY17" fmla="*/ 534869 h 874738"/>
                    <a:gd name="connsiteX18" fmla="*/ 538541 w 708017"/>
                    <a:gd name="connsiteY18" fmla="*/ 295068 h 874738"/>
                    <a:gd name="connsiteX19" fmla="*/ 650362 w 708017"/>
                    <a:gd name="connsiteY19" fmla="*/ 295068 h 874738"/>
                    <a:gd name="connsiteX20" fmla="*/ 708017 w 708017"/>
                    <a:gd name="connsiteY20" fmla="*/ 205281 h 874738"/>
                    <a:gd name="connsiteX21" fmla="*/ 708017 w 708017"/>
                    <a:gd name="connsiteY21" fmla="*/ 179391 h 874738"/>
                    <a:gd name="connsiteX22" fmla="*/ 521649 w 708017"/>
                    <a:gd name="connsiteY22" fmla="*/ 205281 h 874738"/>
                    <a:gd name="connsiteX23" fmla="*/ 441226 w 708017"/>
                    <a:gd name="connsiteY23" fmla="*/ 115493 h 87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8017" h="874738">
                      <a:moveTo>
                        <a:pt x="441042" y="115677"/>
                      </a:moveTo>
                      <a:lnTo>
                        <a:pt x="650179" y="115677"/>
                      </a:lnTo>
                      <a:lnTo>
                        <a:pt x="707834" y="25890"/>
                      </a:lnTo>
                      <a:lnTo>
                        <a:pt x="707834" y="0"/>
                      </a:lnTo>
                      <a:lnTo>
                        <a:pt x="44618" y="89787"/>
                      </a:lnTo>
                      <a:lnTo>
                        <a:pt x="44618" y="115677"/>
                      </a:lnTo>
                      <a:lnTo>
                        <a:pt x="269546" y="115677"/>
                      </a:lnTo>
                      <a:cubicBezTo>
                        <a:pt x="319489" y="140098"/>
                        <a:pt x="358048" y="170761"/>
                        <a:pt x="380816" y="205465"/>
                      </a:cubicBezTo>
                      <a:lnTo>
                        <a:pt x="102457" y="205465"/>
                      </a:lnTo>
                      <a:lnTo>
                        <a:pt x="44802" y="269362"/>
                      </a:lnTo>
                      <a:lnTo>
                        <a:pt x="44802" y="295252"/>
                      </a:lnTo>
                      <a:lnTo>
                        <a:pt x="402299" y="295252"/>
                      </a:lnTo>
                      <a:cubicBezTo>
                        <a:pt x="384672" y="394404"/>
                        <a:pt x="215931" y="443612"/>
                        <a:pt x="0" y="459036"/>
                      </a:cubicBezTo>
                      <a:lnTo>
                        <a:pt x="0" y="484926"/>
                      </a:lnTo>
                      <a:lnTo>
                        <a:pt x="419743" y="874739"/>
                      </a:lnTo>
                      <a:lnTo>
                        <a:pt x="587566" y="874739"/>
                      </a:lnTo>
                      <a:lnTo>
                        <a:pt x="587566" y="848849"/>
                      </a:lnTo>
                      <a:lnTo>
                        <a:pt x="221623" y="534869"/>
                      </a:lnTo>
                      <a:cubicBezTo>
                        <a:pt x="399912" y="492087"/>
                        <a:pt x="526055" y="401565"/>
                        <a:pt x="538541" y="295068"/>
                      </a:cubicBezTo>
                      <a:lnTo>
                        <a:pt x="650362" y="295068"/>
                      </a:lnTo>
                      <a:lnTo>
                        <a:pt x="708017" y="205281"/>
                      </a:lnTo>
                      <a:lnTo>
                        <a:pt x="708017" y="179391"/>
                      </a:lnTo>
                      <a:lnTo>
                        <a:pt x="521649" y="205281"/>
                      </a:lnTo>
                      <a:cubicBezTo>
                        <a:pt x="504940" y="172781"/>
                        <a:pt x="477581" y="142485"/>
                        <a:pt x="441226" y="115493"/>
                      </a:cubicBezTo>
                      <a:close/>
                    </a:path>
                  </a:pathLst>
                </a:custGeom>
                <a:solidFill>
                  <a:srgbClr val="AE8500"/>
                </a:solidFill>
                <a:ln w="18361" cap="flat">
                  <a:noFill/>
                  <a:prstDash val="solid"/>
                  <a:miter/>
                </a:ln>
              </p:spPr>
              <p:txBody>
                <a:bodyPr rtlCol="0" anchor="ctr"/>
                <a:lstStyle/>
                <a:p>
                  <a:endParaRPr lang="en-US" sz="1800"/>
                </a:p>
              </p:txBody>
            </p:sp>
            <p:sp>
              <p:nvSpPr>
                <p:cNvPr id="67" name="Freeform: Shape 66">
                  <a:extLst>
                    <a:ext uri="{FF2B5EF4-FFF2-40B4-BE49-F238E27FC236}">
                      <a16:creationId xmlns:a16="http://schemas.microsoft.com/office/drawing/2014/main" id="{7D386811-E507-14EE-A7D1-B4AF11F524DD}"/>
                    </a:ext>
                  </a:extLst>
                </p:cNvPr>
                <p:cNvSpPr/>
                <p:nvPr/>
              </p:nvSpPr>
              <p:spPr>
                <a:xfrm>
                  <a:off x="292681" y="415335"/>
                  <a:ext cx="708017" cy="848849"/>
                </a:xfrm>
                <a:custGeom>
                  <a:avLst/>
                  <a:gdLst>
                    <a:gd name="connsiteX0" fmla="*/ 441042 w 708017"/>
                    <a:gd name="connsiteY0" fmla="*/ 89787 h 848849"/>
                    <a:gd name="connsiteX1" fmla="*/ 650179 w 708017"/>
                    <a:gd name="connsiteY1" fmla="*/ 89787 h 848849"/>
                    <a:gd name="connsiteX2" fmla="*/ 707834 w 708017"/>
                    <a:gd name="connsiteY2" fmla="*/ 0 h 848849"/>
                    <a:gd name="connsiteX3" fmla="*/ 102273 w 708017"/>
                    <a:gd name="connsiteY3" fmla="*/ 0 h 848849"/>
                    <a:gd name="connsiteX4" fmla="*/ 44618 w 708017"/>
                    <a:gd name="connsiteY4" fmla="*/ 89787 h 848849"/>
                    <a:gd name="connsiteX5" fmla="*/ 269546 w 708017"/>
                    <a:gd name="connsiteY5" fmla="*/ 89787 h 848849"/>
                    <a:gd name="connsiteX6" fmla="*/ 380816 w 708017"/>
                    <a:gd name="connsiteY6" fmla="*/ 179575 h 848849"/>
                    <a:gd name="connsiteX7" fmla="*/ 102457 w 708017"/>
                    <a:gd name="connsiteY7" fmla="*/ 179575 h 848849"/>
                    <a:gd name="connsiteX8" fmla="*/ 44802 w 708017"/>
                    <a:gd name="connsiteY8" fmla="*/ 269362 h 848849"/>
                    <a:gd name="connsiteX9" fmla="*/ 402299 w 708017"/>
                    <a:gd name="connsiteY9" fmla="*/ 269362 h 848849"/>
                    <a:gd name="connsiteX10" fmla="*/ 1469 w 708017"/>
                    <a:gd name="connsiteY10" fmla="*/ 458669 h 848849"/>
                    <a:gd name="connsiteX11" fmla="*/ 2020 w 708017"/>
                    <a:gd name="connsiteY11" fmla="*/ 459036 h 848849"/>
                    <a:gd name="connsiteX12" fmla="*/ 0 w 708017"/>
                    <a:gd name="connsiteY12" fmla="*/ 459036 h 848849"/>
                    <a:gd name="connsiteX13" fmla="*/ 419743 w 708017"/>
                    <a:gd name="connsiteY13" fmla="*/ 848849 h 848849"/>
                    <a:gd name="connsiteX14" fmla="*/ 587566 w 708017"/>
                    <a:gd name="connsiteY14" fmla="*/ 848849 h 848849"/>
                    <a:gd name="connsiteX15" fmla="*/ 221623 w 708017"/>
                    <a:gd name="connsiteY15" fmla="*/ 509163 h 848849"/>
                    <a:gd name="connsiteX16" fmla="*/ 538541 w 708017"/>
                    <a:gd name="connsiteY16" fmla="*/ 269362 h 848849"/>
                    <a:gd name="connsiteX17" fmla="*/ 650362 w 708017"/>
                    <a:gd name="connsiteY17" fmla="*/ 269362 h 848849"/>
                    <a:gd name="connsiteX18" fmla="*/ 708017 w 708017"/>
                    <a:gd name="connsiteY18" fmla="*/ 179575 h 848849"/>
                    <a:gd name="connsiteX19" fmla="*/ 521649 w 708017"/>
                    <a:gd name="connsiteY19" fmla="*/ 179575 h 848849"/>
                    <a:gd name="connsiteX20" fmla="*/ 441226 w 708017"/>
                    <a:gd name="connsiteY20" fmla="*/ 89787 h 84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8017" h="848849">
                      <a:moveTo>
                        <a:pt x="441042" y="89787"/>
                      </a:moveTo>
                      <a:lnTo>
                        <a:pt x="650179" y="89787"/>
                      </a:lnTo>
                      <a:lnTo>
                        <a:pt x="707834" y="0"/>
                      </a:lnTo>
                      <a:lnTo>
                        <a:pt x="102273" y="0"/>
                      </a:lnTo>
                      <a:lnTo>
                        <a:pt x="44618" y="89787"/>
                      </a:lnTo>
                      <a:lnTo>
                        <a:pt x="269546" y="89787"/>
                      </a:lnTo>
                      <a:cubicBezTo>
                        <a:pt x="319489" y="114025"/>
                        <a:pt x="358048" y="144872"/>
                        <a:pt x="380816" y="179575"/>
                      </a:cubicBezTo>
                      <a:lnTo>
                        <a:pt x="102457" y="179575"/>
                      </a:lnTo>
                      <a:lnTo>
                        <a:pt x="44802" y="269362"/>
                      </a:lnTo>
                      <a:lnTo>
                        <a:pt x="402299" y="269362"/>
                      </a:lnTo>
                      <a:cubicBezTo>
                        <a:pt x="384672" y="368698"/>
                        <a:pt x="217400" y="443062"/>
                        <a:pt x="1469" y="458669"/>
                      </a:cubicBezTo>
                      <a:cubicBezTo>
                        <a:pt x="1469" y="458669"/>
                        <a:pt x="1836" y="458852"/>
                        <a:pt x="2020" y="459036"/>
                      </a:cubicBezTo>
                      <a:lnTo>
                        <a:pt x="0" y="459036"/>
                      </a:lnTo>
                      <a:lnTo>
                        <a:pt x="419743" y="848849"/>
                      </a:lnTo>
                      <a:lnTo>
                        <a:pt x="587566" y="848849"/>
                      </a:lnTo>
                      <a:lnTo>
                        <a:pt x="221623" y="509163"/>
                      </a:lnTo>
                      <a:cubicBezTo>
                        <a:pt x="399912" y="466381"/>
                        <a:pt x="526055" y="375859"/>
                        <a:pt x="538541" y="269362"/>
                      </a:cubicBezTo>
                      <a:lnTo>
                        <a:pt x="650362" y="269362"/>
                      </a:lnTo>
                      <a:lnTo>
                        <a:pt x="708017" y="179575"/>
                      </a:lnTo>
                      <a:lnTo>
                        <a:pt x="521649" y="179575"/>
                      </a:lnTo>
                      <a:cubicBezTo>
                        <a:pt x="504940" y="147075"/>
                        <a:pt x="477581" y="116779"/>
                        <a:pt x="441226" y="89787"/>
                      </a:cubicBezTo>
                      <a:close/>
                    </a:path>
                  </a:pathLst>
                </a:custGeom>
                <a:solidFill>
                  <a:srgbClr val="FFD345"/>
                </a:solidFill>
                <a:ln w="18361" cap="flat">
                  <a:noFill/>
                  <a:prstDash val="solid"/>
                  <a:miter/>
                </a:ln>
              </p:spPr>
              <p:txBody>
                <a:bodyPr rtlCol="0" anchor="ctr"/>
                <a:lstStyle/>
                <a:p>
                  <a:endParaRPr lang="en-US" sz="1800"/>
                </a:p>
              </p:txBody>
            </p:sp>
          </p:grpSp>
          <p:sp>
            <p:nvSpPr>
              <p:cNvPr id="62" name="Freeform: Shape 61">
                <a:extLst>
                  <a:ext uri="{FF2B5EF4-FFF2-40B4-BE49-F238E27FC236}">
                    <a16:creationId xmlns:a16="http://schemas.microsoft.com/office/drawing/2014/main" id="{D4E670F8-4A32-D445-EA58-1683AA36093A}"/>
                  </a:ext>
                </a:extLst>
              </p:cNvPr>
              <p:cNvSpPr/>
              <p:nvPr/>
            </p:nvSpPr>
            <p:spPr>
              <a:xfrm>
                <a:off x="-1450484" y="152206"/>
                <a:ext cx="911020" cy="474899"/>
              </a:xfrm>
              <a:custGeom>
                <a:avLst/>
                <a:gdLst>
                  <a:gd name="connsiteX0" fmla="*/ 603908 w 1207815"/>
                  <a:gd name="connsiteY0" fmla="*/ 51596 h 629613"/>
                  <a:gd name="connsiteX1" fmla="*/ 1207082 w 1207815"/>
                  <a:gd name="connsiteY1" fmla="*/ 629614 h 629613"/>
                  <a:gd name="connsiteX2" fmla="*/ 1207816 w 1207815"/>
                  <a:gd name="connsiteY2" fmla="*/ 603724 h 629613"/>
                  <a:gd name="connsiteX3" fmla="*/ 604092 w 1207815"/>
                  <a:gd name="connsiteY3" fmla="*/ 0 h 629613"/>
                  <a:gd name="connsiteX4" fmla="*/ 0 w 1207815"/>
                  <a:gd name="connsiteY4" fmla="*/ 603724 h 629613"/>
                  <a:gd name="connsiteX5" fmla="*/ 734 w 1207815"/>
                  <a:gd name="connsiteY5" fmla="*/ 629614 h 629613"/>
                  <a:gd name="connsiteX6" fmla="*/ 603908 w 1207815"/>
                  <a:gd name="connsiteY6" fmla="*/ 51596 h 62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815" h="629613">
                    <a:moveTo>
                      <a:pt x="603908" y="51596"/>
                    </a:moveTo>
                    <a:cubicBezTo>
                      <a:pt x="928722" y="51596"/>
                      <a:pt x="1193494" y="308105"/>
                      <a:pt x="1207082" y="629614"/>
                    </a:cubicBezTo>
                    <a:cubicBezTo>
                      <a:pt x="1207449" y="620984"/>
                      <a:pt x="1207816" y="612354"/>
                      <a:pt x="1207816" y="603724"/>
                    </a:cubicBezTo>
                    <a:cubicBezTo>
                      <a:pt x="1207816" y="270280"/>
                      <a:pt x="937535" y="0"/>
                      <a:pt x="604092" y="0"/>
                    </a:cubicBezTo>
                    <a:cubicBezTo>
                      <a:pt x="270648" y="0"/>
                      <a:pt x="0" y="270280"/>
                      <a:pt x="0" y="603724"/>
                    </a:cubicBezTo>
                    <a:cubicBezTo>
                      <a:pt x="0" y="612354"/>
                      <a:pt x="367" y="620984"/>
                      <a:pt x="734" y="629614"/>
                    </a:cubicBezTo>
                    <a:cubicBezTo>
                      <a:pt x="14322" y="308105"/>
                      <a:pt x="279094" y="51596"/>
                      <a:pt x="603908" y="51596"/>
                    </a:cubicBezTo>
                    <a:close/>
                  </a:path>
                </a:pathLst>
              </a:custGeom>
              <a:solidFill>
                <a:srgbClr val="AE8500"/>
              </a:solidFill>
              <a:ln w="18361" cap="flat">
                <a:noFill/>
                <a:prstDash val="solid"/>
                <a:miter/>
              </a:ln>
            </p:spPr>
            <p:txBody>
              <a:bodyPr rtlCol="0" anchor="ctr"/>
              <a:lstStyle/>
              <a:p>
                <a:endParaRPr lang="en-US" sz="1800"/>
              </a:p>
            </p:txBody>
          </p:sp>
        </p:grpSp>
      </p:grpSp>
    </p:spTree>
    <p:extLst>
      <p:ext uri="{BB962C8B-B14F-4D97-AF65-F5344CB8AC3E}">
        <p14:creationId xmlns:p14="http://schemas.microsoft.com/office/powerpoint/2010/main" val="7290900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2203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084047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70492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73301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69CB-0740-A010-235C-869CBADF01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50B741-C05B-B68D-3F2F-698783FA3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BF51A-2EB3-35B1-7BEF-01EBC989C8E2}"/>
              </a:ext>
            </a:extLst>
          </p:cNvPr>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5" name="Footer Placeholder 4">
            <a:extLst>
              <a:ext uri="{FF2B5EF4-FFF2-40B4-BE49-F238E27FC236}">
                <a16:creationId xmlns:a16="http://schemas.microsoft.com/office/drawing/2014/main" id="{B1FA644F-A593-DA25-AEC2-AFED0C71BD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2B60FA-5C8C-681F-9B41-F7D13270885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370388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522351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188504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850997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5/16/2023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9464750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808151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061928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63384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E887D2-AAD9-3454-EA5B-D741D4F27F54}"/>
              </a:ext>
            </a:extLst>
          </p:cNvPr>
          <p:cNvSpPr/>
          <p:nvPr userDrawn="1"/>
        </p:nvSpPr>
        <p:spPr>
          <a:xfrm>
            <a:off x="0" y="0"/>
            <a:ext cx="12192000" cy="6858000"/>
          </a:xfrm>
          <a:prstGeom prst="rect">
            <a:avLst/>
          </a:prstGeom>
          <a:solidFill>
            <a:srgbClr val="FF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Shape 7">
            <a:extLst>
              <a:ext uri="{FF2B5EF4-FFF2-40B4-BE49-F238E27FC236}">
                <a16:creationId xmlns:a16="http://schemas.microsoft.com/office/drawing/2014/main" id="{596EAAC5-CF7B-1D96-48E7-1BF0FAD39049}"/>
              </a:ext>
            </a:extLst>
          </p:cNvPr>
          <p:cNvSpPr/>
          <p:nvPr userDrawn="1"/>
        </p:nvSpPr>
        <p:spPr>
          <a:xfrm>
            <a:off x="1" y="7876"/>
            <a:ext cx="12193508" cy="4180625"/>
          </a:xfrm>
          <a:custGeom>
            <a:avLst/>
            <a:gdLst>
              <a:gd name="connsiteX0" fmla="*/ 3036290 w 9145131"/>
              <a:gd name="connsiteY0" fmla="*/ 4112457 h 4180625"/>
              <a:gd name="connsiteX1" fmla="*/ 3021284 w 9145131"/>
              <a:gd name="connsiteY1" fmla="*/ 4133773 h 4180625"/>
              <a:gd name="connsiteX2" fmla="*/ 3034537 w 9145131"/>
              <a:gd name="connsiteY2" fmla="*/ 4152250 h 4180625"/>
              <a:gd name="connsiteX3" fmla="*/ 3052111 w 9145131"/>
              <a:gd name="connsiteY3" fmla="*/ 4130663 h 4180625"/>
              <a:gd name="connsiteX4" fmla="*/ 3036290 w 9145131"/>
              <a:gd name="connsiteY4" fmla="*/ 4112457 h 4180625"/>
              <a:gd name="connsiteX5" fmla="*/ 5535795 w 9145131"/>
              <a:gd name="connsiteY5" fmla="*/ 4059752 h 4180625"/>
              <a:gd name="connsiteX6" fmla="*/ 5561390 w 9145131"/>
              <a:gd name="connsiteY6" fmla="*/ 4063605 h 4180625"/>
              <a:gd name="connsiteX7" fmla="*/ 5583698 w 9145131"/>
              <a:gd name="connsiteY7" fmla="*/ 4086498 h 4180625"/>
              <a:gd name="connsiteX8" fmla="*/ 5573783 w 9145131"/>
              <a:gd name="connsiteY8" fmla="*/ 4133909 h 4180625"/>
              <a:gd name="connsiteX9" fmla="*/ 5531645 w 9145131"/>
              <a:gd name="connsiteY9" fmla="*/ 4139767 h 4180625"/>
              <a:gd name="connsiteX10" fmla="*/ 5525337 w 9145131"/>
              <a:gd name="connsiteY10" fmla="*/ 4118315 h 4180625"/>
              <a:gd name="connsiteX11" fmla="*/ 5532502 w 9145131"/>
              <a:gd name="connsiteY11" fmla="*/ 4114395 h 4180625"/>
              <a:gd name="connsiteX12" fmla="*/ 5554314 w 9145131"/>
              <a:gd name="connsiteY12" fmla="*/ 4102497 h 4180625"/>
              <a:gd name="connsiteX13" fmla="*/ 5547374 w 9145131"/>
              <a:gd name="connsiteY13" fmla="*/ 4093123 h 4180625"/>
              <a:gd name="connsiteX14" fmla="*/ 5518125 w 9145131"/>
              <a:gd name="connsiteY14" fmla="*/ 4098171 h 4180625"/>
              <a:gd name="connsiteX15" fmla="*/ 5507310 w 9145131"/>
              <a:gd name="connsiteY15" fmla="*/ 4114755 h 4180625"/>
              <a:gd name="connsiteX16" fmla="*/ 5423216 w 9145131"/>
              <a:gd name="connsiteY16" fmla="*/ 4136387 h 4180625"/>
              <a:gd name="connsiteX17" fmla="*/ 5411589 w 9145131"/>
              <a:gd name="connsiteY17" fmla="*/ 4086634 h 4180625"/>
              <a:gd name="connsiteX18" fmla="*/ 5439259 w 9145131"/>
              <a:gd name="connsiteY18" fmla="*/ 4062117 h 4180625"/>
              <a:gd name="connsiteX19" fmla="*/ 5464767 w 9145131"/>
              <a:gd name="connsiteY19" fmla="*/ 4062027 h 4180625"/>
              <a:gd name="connsiteX20" fmla="*/ 5464767 w 9145131"/>
              <a:gd name="connsiteY20" fmla="*/ 4085236 h 4180625"/>
              <a:gd name="connsiteX21" fmla="*/ 5443045 w 9145131"/>
              <a:gd name="connsiteY21" fmla="*/ 4100875 h 4180625"/>
              <a:gd name="connsiteX22" fmla="*/ 5453861 w 9145131"/>
              <a:gd name="connsiteY22" fmla="*/ 4112006 h 4180625"/>
              <a:gd name="connsiteX23" fmla="*/ 5479188 w 9145131"/>
              <a:gd name="connsiteY23" fmla="*/ 4098531 h 4180625"/>
              <a:gd name="connsiteX24" fmla="*/ 5535795 w 9145131"/>
              <a:gd name="connsiteY24" fmla="*/ 4059752 h 4180625"/>
              <a:gd name="connsiteX25" fmla="*/ 2786198 w 9145131"/>
              <a:gd name="connsiteY25" fmla="*/ 4012229 h 4180625"/>
              <a:gd name="connsiteX26" fmla="*/ 2796021 w 9145131"/>
              <a:gd name="connsiteY26" fmla="*/ 4028453 h 4180625"/>
              <a:gd name="connsiteX27" fmla="*/ 2796472 w 9145131"/>
              <a:gd name="connsiteY27" fmla="*/ 4097900 h 4180625"/>
              <a:gd name="connsiteX28" fmla="*/ 2796426 w 9145131"/>
              <a:gd name="connsiteY28" fmla="*/ 4097900 h 4180625"/>
              <a:gd name="connsiteX29" fmla="*/ 2795932 w 9145131"/>
              <a:gd name="connsiteY29" fmla="*/ 4162841 h 4180625"/>
              <a:gd name="connsiteX30" fmla="*/ 2785161 w 9145131"/>
              <a:gd name="connsiteY30" fmla="*/ 4178164 h 4180625"/>
              <a:gd name="connsiteX31" fmla="*/ 2773623 w 9145131"/>
              <a:gd name="connsiteY31" fmla="*/ 4163021 h 4180625"/>
              <a:gd name="connsiteX32" fmla="*/ 2773579 w 9145131"/>
              <a:gd name="connsiteY32" fmla="*/ 4028633 h 4180625"/>
              <a:gd name="connsiteX33" fmla="*/ 2786198 w 9145131"/>
              <a:gd name="connsiteY33" fmla="*/ 4012229 h 4180625"/>
              <a:gd name="connsiteX34" fmla="*/ 2924427 w 9145131"/>
              <a:gd name="connsiteY34" fmla="*/ 4011147 h 4180625"/>
              <a:gd name="connsiteX35" fmla="*/ 2971702 w 9145131"/>
              <a:gd name="connsiteY35" fmla="*/ 4020701 h 4180625"/>
              <a:gd name="connsiteX36" fmla="*/ 2977741 w 9145131"/>
              <a:gd name="connsiteY36" fmla="*/ 4060585 h 4180625"/>
              <a:gd name="connsiteX37" fmla="*/ 2965302 w 9145131"/>
              <a:gd name="connsiteY37" fmla="*/ 4065767 h 4180625"/>
              <a:gd name="connsiteX38" fmla="*/ 2954262 w 9145131"/>
              <a:gd name="connsiteY38" fmla="*/ 4054861 h 4180625"/>
              <a:gd name="connsiteX39" fmla="*/ 2939029 w 9145131"/>
              <a:gd name="connsiteY39" fmla="*/ 4034807 h 4180625"/>
              <a:gd name="connsiteX40" fmla="*/ 2927447 w 9145131"/>
              <a:gd name="connsiteY40" fmla="*/ 4058016 h 4180625"/>
              <a:gd name="connsiteX41" fmla="*/ 2927447 w 9145131"/>
              <a:gd name="connsiteY41" fmla="*/ 4132150 h 4180625"/>
              <a:gd name="connsiteX42" fmla="*/ 2940201 w 9145131"/>
              <a:gd name="connsiteY42" fmla="*/ 4151935 h 4180625"/>
              <a:gd name="connsiteX43" fmla="*/ 2953495 w 9145131"/>
              <a:gd name="connsiteY43" fmla="*/ 4132511 h 4180625"/>
              <a:gd name="connsiteX44" fmla="*/ 2954352 w 9145131"/>
              <a:gd name="connsiteY44" fmla="*/ 4119351 h 4180625"/>
              <a:gd name="connsiteX45" fmla="*/ 2966294 w 9145131"/>
              <a:gd name="connsiteY45" fmla="*/ 4104434 h 4180625"/>
              <a:gd name="connsiteX46" fmla="*/ 2979183 w 9145131"/>
              <a:gd name="connsiteY46" fmla="*/ 4118405 h 4180625"/>
              <a:gd name="connsiteX47" fmla="*/ 2979679 w 9145131"/>
              <a:gd name="connsiteY47" fmla="*/ 4140713 h 4180625"/>
              <a:gd name="connsiteX48" fmla="*/ 2941778 w 9145131"/>
              <a:gd name="connsiteY48" fmla="*/ 4178839 h 4180625"/>
              <a:gd name="connsiteX49" fmla="*/ 2903201 w 9145131"/>
              <a:gd name="connsiteY49" fmla="*/ 4141840 h 4180625"/>
              <a:gd name="connsiteX50" fmla="*/ 2903066 w 9145131"/>
              <a:gd name="connsiteY50" fmla="*/ 4092402 h 4180625"/>
              <a:gd name="connsiteX51" fmla="*/ 2904147 w 9145131"/>
              <a:gd name="connsiteY51" fmla="*/ 4092402 h 4180625"/>
              <a:gd name="connsiteX52" fmla="*/ 2904192 w 9145131"/>
              <a:gd name="connsiteY52" fmla="*/ 4092311 h 4180625"/>
              <a:gd name="connsiteX53" fmla="*/ 2905094 w 9145131"/>
              <a:gd name="connsiteY53" fmla="*/ 4036339 h 4180625"/>
              <a:gd name="connsiteX54" fmla="*/ 2924427 w 9145131"/>
              <a:gd name="connsiteY54" fmla="*/ 4011147 h 4180625"/>
              <a:gd name="connsiteX55" fmla="*/ 3032910 w 9145131"/>
              <a:gd name="connsiteY55" fmla="*/ 4009164 h 4180625"/>
              <a:gd name="connsiteX56" fmla="*/ 3071490 w 9145131"/>
              <a:gd name="connsiteY56" fmla="*/ 4038683 h 4180625"/>
              <a:gd name="connsiteX57" fmla="*/ 3071312 w 9145131"/>
              <a:gd name="connsiteY57" fmla="*/ 4162345 h 4180625"/>
              <a:gd name="connsiteX58" fmla="*/ 3055942 w 9145131"/>
              <a:gd name="connsiteY58" fmla="*/ 4178704 h 4180625"/>
              <a:gd name="connsiteX59" fmla="*/ 3051524 w 9145131"/>
              <a:gd name="connsiteY59" fmla="*/ 4178930 h 4180625"/>
              <a:gd name="connsiteX60" fmla="*/ 2998754 w 9145131"/>
              <a:gd name="connsiteY60" fmla="*/ 4103669 h 4180625"/>
              <a:gd name="connsiteX61" fmla="*/ 3039045 w 9145131"/>
              <a:gd name="connsiteY61" fmla="*/ 4076719 h 4180625"/>
              <a:gd name="connsiteX62" fmla="*/ 3046209 w 9145131"/>
              <a:gd name="connsiteY62" fmla="*/ 4080750 h 4180625"/>
              <a:gd name="connsiteX63" fmla="*/ 3046209 w 9145131"/>
              <a:gd name="connsiteY63" fmla="*/ 4080775 h 4180625"/>
              <a:gd name="connsiteX64" fmla="*/ 3046251 w 9145131"/>
              <a:gd name="connsiteY64" fmla="*/ 4080775 h 4180625"/>
              <a:gd name="connsiteX65" fmla="*/ 3046209 w 9145131"/>
              <a:gd name="connsiteY65" fmla="*/ 4080750 h 4180625"/>
              <a:gd name="connsiteX66" fmla="*/ 3045760 w 9145131"/>
              <a:gd name="connsiteY66" fmla="*/ 4049859 h 4180625"/>
              <a:gd name="connsiteX67" fmla="*/ 3035433 w 9145131"/>
              <a:gd name="connsiteY67" fmla="*/ 4035889 h 4180625"/>
              <a:gd name="connsiteX68" fmla="*/ 3021017 w 9145131"/>
              <a:gd name="connsiteY68" fmla="*/ 4045307 h 4180625"/>
              <a:gd name="connsiteX69" fmla="*/ 3004072 w 9145131"/>
              <a:gd name="connsiteY69" fmla="*/ 4057430 h 4180625"/>
              <a:gd name="connsiteX70" fmla="*/ 2996951 w 9145131"/>
              <a:gd name="connsiteY70" fmla="*/ 4038773 h 4180625"/>
              <a:gd name="connsiteX71" fmla="*/ 3032910 w 9145131"/>
              <a:gd name="connsiteY71" fmla="*/ 4009164 h 4180625"/>
              <a:gd name="connsiteX72" fmla="*/ 2854304 w 9145131"/>
              <a:gd name="connsiteY72" fmla="*/ 4008173 h 4180625"/>
              <a:gd name="connsiteX73" fmla="*/ 2889368 w 9145131"/>
              <a:gd name="connsiteY73" fmla="*/ 4047786 h 4180625"/>
              <a:gd name="connsiteX74" fmla="*/ 2879587 w 9145131"/>
              <a:gd name="connsiteY74" fmla="*/ 4059504 h 4180625"/>
              <a:gd name="connsiteX75" fmla="*/ 2865662 w 9145131"/>
              <a:gd name="connsiteY75" fmla="*/ 4052473 h 4180625"/>
              <a:gd name="connsiteX76" fmla="*/ 2851375 w 9145131"/>
              <a:gd name="connsiteY76" fmla="*/ 4036430 h 4180625"/>
              <a:gd name="connsiteX77" fmla="*/ 2840244 w 9145131"/>
              <a:gd name="connsiteY77" fmla="*/ 4048462 h 4180625"/>
              <a:gd name="connsiteX78" fmla="*/ 2847544 w 9145131"/>
              <a:gd name="connsiteY78" fmla="*/ 4072303 h 4180625"/>
              <a:gd name="connsiteX79" fmla="*/ 2860750 w 9145131"/>
              <a:gd name="connsiteY79" fmla="*/ 4080505 h 4180625"/>
              <a:gd name="connsiteX80" fmla="*/ 2885310 w 9145131"/>
              <a:gd name="connsiteY80" fmla="*/ 4166311 h 4180625"/>
              <a:gd name="connsiteX81" fmla="*/ 2829924 w 9145131"/>
              <a:gd name="connsiteY81" fmla="*/ 4175866 h 4180625"/>
              <a:gd name="connsiteX82" fmla="*/ 2815547 w 9145131"/>
              <a:gd name="connsiteY82" fmla="*/ 4130123 h 4180625"/>
              <a:gd name="connsiteX83" fmla="*/ 2826363 w 9145131"/>
              <a:gd name="connsiteY83" fmla="*/ 4124580 h 4180625"/>
              <a:gd name="connsiteX84" fmla="*/ 2837765 w 9145131"/>
              <a:gd name="connsiteY84" fmla="*/ 4132241 h 4180625"/>
              <a:gd name="connsiteX85" fmla="*/ 2852862 w 9145131"/>
              <a:gd name="connsiteY85" fmla="*/ 4151665 h 4180625"/>
              <a:gd name="connsiteX86" fmla="*/ 2863903 w 9145131"/>
              <a:gd name="connsiteY86" fmla="*/ 4140578 h 4180625"/>
              <a:gd name="connsiteX87" fmla="*/ 2854394 w 9145131"/>
              <a:gd name="connsiteY87" fmla="*/ 4110790 h 4180625"/>
              <a:gd name="connsiteX88" fmla="*/ 2845157 w 9145131"/>
              <a:gd name="connsiteY88" fmla="*/ 4104660 h 4180625"/>
              <a:gd name="connsiteX89" fmla="*/ 2815953 w 9145131"/>
              <a:gd name="connsiteY89" fmla="*/ 4028453 h 4180625"/>
              <a:gd name="connsiteX90" fmla="*/ 2854304 w 9145131"/>
              <a:gd name="connsiteY90" fmla="*/ 4008218 h 4180625"/>
              <a:gd name="connsiteX91" fmla="*/ 5434122 w 9145131"/>
              <a:gd name="connsiteY91" fmla="*/ 3970361 h 4180625"/>
              <a:gd name="connsiteX92" fmla="*/ 5586491 w 9145131"/>
              <a:gd name="connsiteY92" fmla="*/ 3970767 h 4180625"/>
              <a:gd name="connsiteX93" fmla="*/ 5582120 w 9145131"/>
              <a:gd name="connsiteY93" fmla="*/ 4001547 h 4180625"/>
              <a:gd name="connsiteX94" fmla="*/ 5543813 w 9145131"/>
              <a:gd name="connsiteY94" fmla="*/ 4052022 h 4180625"/>
              <a:gd name="connsiteX95" fmla="*/ 5429209 w 9145131"/>
              <a:gd name="connsiteY95" fmla="*/ 4051932 h 4180625"/>
              <a:gd name="connsiteX96" fmla="*/ 5412670 w 9145131"/>
              <a:gd name="connsiteY96" fmla="*/ 4037781 h 4180625"/>
              <a:gd name="connsiteX97" fmla="*/ 5430471 w 9145131"/>
              <a:gd name="connsiteY97" fmla="*/ 4022413 h 4180625"/>
              <a:gd name="connsiteX98" fmla="*/ 5531601 w 9145131"/>
              <a:gd name="connsiteY98" fmla="*/ 4021917 h 4180625"/>
              <a:gd name="connsiteX99" fmla="*/ 5551565 w 9145131"/>
              <a:gd name="connsiteY99" fmla="*/ 4012363 h 4180625"/>
              <a:gd name="connsiteX100" fmla="*/ 5531240 w 9145131"/>
              <a:gd name="connsiteY100" fmla="*/ 4000150 h 4180625"/>
              <a:gd name="connsiteX101" fmla="*/ 5414968 w 9145131"/>
              <a:gd name="connsiteY101" fmla="*/ 3999564 h 4180625"/>
              <a:gd name="connsiteX102" fmla="*/ 5414968 w 9145131"/>
              <a:gd name="connsiteY102" fmla="*/ 3999519 h 4180625"/>
              <a:gd name="connsiteX103" fmla="*/ 5434122 w 9145131"/>
              <a:gd name="connsiteY103" fmla="*/ 3970361 h 4180625"/>
              <a:gd name="connsiteX104" fmla="*/ 2803858 w 9145131"/>
              <a:gd name="connsiteY104" fmla="*/ 3963737 h 4180625"/>
              <a:gd name="connsiteX105" fmla="*/ 2803858 w 9145131"/>
              <a:gd name="connsiteY105" fmla="*/ 3963782 h 4180625"/>
              <a:gd name="connsiteX106" fmla="*/ 2803816 w 9145131"/>
              <a:gd name="connsiteY106" fmla="*/ 3963763 h 4180625"/>
              <a:gd name="connsiteX107" fmla="*/ 2759885 w 9145131"/>
              <a:gd name="connsiteY107" fmla="*/ 3955625 h 4180625"/>
              <a:gd name="connsiteX108" fmla="*/ 2760020 w 9145131"/>
              <a:gd name="connsiteY108" fmla="*/ 3955625 h 4180625"/>
              <a:gd name="connsiteX109" fmla="*/ 2745688 w 9145131"/>
              <a:gd name="connsiteY109" fmla="*/ 3980006 h 4180625"/>
              <a:gd name="connsiteX110" fmla="*/ 2748438 w 9145131"/>
              <a:gd name="connsiteY110" fmla="*/ 4011913 h 4180625"/>
              <a:gd name="connsiteX111" fmla="*/ 2748843 w 9145131"/>
              <a:gd name="connsiteY111" fmla="*/ 4034762 h 4180625"/>
              <a:gd name="connsiteX112" fmla="*/ 2738974 w 9145131"/>
              <a:gd name="connsiteY112" fmla="*/ 4056619 h 4180625"/>
              <a:gd name="connsiteX113" fmla="*/ 2737892 w 9145131"/>
              <a:gd name="connsiteY113" fmla="*/ 4159867 h 4180625"/>
              <a:gd name="connsiteX114" fmla="*/ 2725408 w 9145131"/>
              <a:gd name="connsiteY114" fmla="*/ 4178434 h 4180625"/>
              <a:gd name="connsiteX115" fmla="*/ 2713286 w 9145131"/>
              <a:gd name="connsiteY115" fmla="*/ 4159596 h 4180625"/>
              <a:gd name="connsiteX116" fmla="*/ 2712249 w 9145131"/>
              <a:gd name="connsiteY116" fmla="*/ 4063064 h 4180625"/>
              <a:gd name="connsiteX117" fmla="*/ 2705129 w 9145131"/>
              <a:gd name="connsiteY117" fmla="*/ 4031653 h 4180625"/>
              <a:gd name="connsiteX118" fmla="*/ 2705218 w 9145131"/>
              <a:gd name="connsiteY118" fmla="*/ 4014527 h 4180625"/>
              <a:gd name="connsiteX119" fmla="*/ 2714007 w 9145131"/>
              <a:gd name="connsiteY119" fmla="*/ 3985369 h 4180625"/>
              <a:gd name="connsiteX120" fmla="*/ 2759885 w 9145131"/>
              <a:gd name="connsiteY120" fmla="*/ 3955625 h 4180625"/>
              <a:gd name="connsiteX121" fmla="*/ 2784479 w 9145131"/>
              <a:gd name="connsiteY121" fmla="*/ 3954769 h 4180625"/>
              <a:gd name="connsiteX122" fmla="*/ 2803816 w 9145131"/>
              <a:gd name="connsiteY122" fmla="*/ 3963763 h 4180625"/>
              <a:gd name="connsiteX123" fmla="*/ 2791775 w 9145131"/>
              <a:gd name="connsiteY123" fmla="*/ 3971061 h 4180625"/>
              <a:gd name="connsiteX124" fmla="*/ 2784795 w 9145131"/>
              <a:gd name="connsiteY124" fmla="*/ 3973516 h 4180625"/>
              <a:gd name="connsiteX125" fmla="*/ 2773979 w 9145131"/>
              <a:gd name="connsiteY125" fmla="*/ 3963016 h 4180625"/>
              <a:gd name="connsiteX126" fmla="*/ 2784479 w 9145131"/>
              <a:gd name="connsiteY126" fmla="*/ 3954769 h 4180625"/>
              <a:gd name="connsiteX127" fmla="*/ 3103649 w 9145131"/>
              <a:gd name="connsiteY127" fmla="*/ 3954138 h 4180625"/>
              <a:gd name="connsiteX128" fmla="*/ 3114826 w 9145131"/>
              <a:gd name="connsiteY128" fmla="*/ 3971759 h 4180625"/>
              <a:gd name="connsiteX129" fmla="*/ 3115277 w 9145131"/>
              <a:gd name="connsiteY129" fmla="*/ 4066218 h 4180625"/>
              <a:gd name="connsiteX130" fmla="*/ 3114735 w 9145131"/>
              <a:gd name="connsiteY130" fmla="*/ 4160678 h 4180625"/>
              <a:gd name="connsiteX131" fmla="*/ 3103244 w 9145131"/>
              <a:gd name="connsiteY131" fmla="*/ 4178344 h 4180625"/>
              <a:gd name="connsiteX132" fmla="*/ 3091122 w 9145131"/>
              <a:gd name="connsiteY132" fmla="*/ 4161579 h 4180625"/>
              <a:gd name="connsiteX133" fmla="*/ 3091210 w 9145131"/>
              <a:gd name="connsiteY133" fmla="*/ 3970362 h 4180625"/>
              <a:gd name="connsiteX134" fmla="*/ 3103649 w 9145131"/>
              <a:gd name="connsiteY134" fmla="*/ 3954138 h 4180625"/>
              <a:gd name="connsiteX135" fmla="*/ 3351422 w 9145131"/>
              <a:gd name="connsiteY135" fmla="*/ 3909342 h 4180625"/>
              <a:gd name="connsiteX136" fmla="*/ 3351376 w 9145131"/>
              <a:gd name="connsiteY136" fmla="*/ 3909387 h 4180625"/>
              <a:gd name="connsiteX137" fmla="*/ 3351376 w 9145131"/>
              <a:gd name="connsiteY137" fmla="*/ 3909345 h 4180625"/>
              <a:gd name="connsiteX138" fmla="*/ 5512582 w 9145131"/>
              <a:gd name="connsiteY138" fmla="*/ 3880409 h 4180625"/>
              <a:gd name="connsiteX139" fmla="*/ 5571709 w 9145131"/>
              <a:gd name="connsiteY139" fmla="*/ 3885817 h 4180625"/>
              <a:gd name="connsiteX140" fmla="*/ 5585049 w 9145131"/>
              <a:gd name="connsiteY140" fmla="*/ 3924439 h 4180625"/>
              <a:gd name="connsiteX141" fmla="*/ 5552511 w 9145131"/>
              <a:gd name="connsiteY141" fmla="*/ 3958464 h 4180625"/>
              <a:gd name="connsiteX142" fmla="*/ 5496268 w 9145131"/>
              <a:gd name="connsiteY142" fmla="*/ 3958690 h 4180625"/>
              <a:gd name="connsiteX143" fmla="*/ 5496268 w 9145131"/>
              <a:gd name="connsiteY143" fmla="*/ 3958374 h 4180625"/>
              <a:gd name="connsiteX144" fmla="*/ 5440205 w 9145131"/>
              <a:gd name="connsiteY144" fmla="*/ 3957383 h 4180625"/>
              <a:gd name="connsiteX145" fmla="*/ 5413797 w 9145131"/>
              <a:gd name="connsiteY145" fmla="*/ 3936201 h 4180625"/>
              <a:gd name="connsiteX146" fmla="*/ 5423756 w 9145131"/>
              <a:gd name="connsiteY146" fmla="*/ 3887034 h 4180625"/>
              <a:gd name="connsiteX147" fmla="*/ 5465803 w 9145131"/>
              <a:gd name="connsiteY147" fmla="*/ 3880634 h 4180625"/>
              <a:gd name="connsiteX148" fmla="*/ 5471256 w 9145131"/>
              <a:gd name="connsiteY148" fmla="*/ 3897354 h 4180625"/>
              <a:gd name="connsiteX149" fmla="*/ 5460440 w 9145131"/>
              <a:gd name="connsiteY149" fmla="*/ 3908170 h 4180625"/>
              <a:gd name="connsiteX150" fmla="*/ 5440882 w 9145131"/>
              <a:gd name="connsiteY150" fmla="*/ 3920879 h 4180625"/>
              <a:gd name="connsiteX151" fmla="*/ 5462784 w 9145131"/>
              <a:gd name="connsiteY151" fmla="*/ 3930478 h 4180625"/>
              <a:gd name="connsiteX152" fmla="*/ 5536963 w 9145131"/>
              <a:gd name="connsiteY152" fmla="*/ 3930388 h 4180625"/>
              <a:gd name="connsiteX153" fmla="*/ 5554584 w 9145131"/>
              <a:gd name="connsiteY153" fmla="*/ 3920924 h 4180625"/>
              <a:gd name="connsiteX154" fmla="*/ 5536693 w 9145131"/>
              <a:gd name="connsiteY154" fmla="*/ 3908891 h 4180625"/>
              <a:gd name="connsiteX155" fmla="*/ 5507084 w 9145131"/>
              <a:gd name="connsiteY155" fmla="*/ 3891180 h 4180625"/>
              <a:gd name="connsiteX156" fmla="*/ 5512582 w 9145131"/>
              <a:gd name="connsiteY156" fmla="*/ 3880409 h 4180625"/>
              <a:gd name="connsiteX157" fmla="*/ 2551648 w 9145131"/>
              <a:gd name="connsiteY157" fmla="*/ 3845888 h 4180625"/>
              <a:gd name="connsiteX158" fmla="*/ 2536686 w 9145131"/>
              <a:gd name="connsiteY158" fmla="*/ 3867835 h 4180625"/>
              <a:gd name="connsiteX159" fmla="*/ 2551603 w 9145131"/>
              <a:gd name="connsiteY159" fmla="*/ 3886493 h 4180625"/>
              <a:gd name="connsiteX160" fmla="*/ 2569899 w 9145131"/>
              <a:gd name="connsiteY160" fmla="*/ 3865041 h 4180625"/>
              <a:gd name="connsiteX161" fmla="*/ 2551648 w 9145131"/>
              <a:gd name="connsiteY161" fmla="*/ 3845888 h 4180625"/>
              <a:gd name="connsiteX162" fmla="*/ 6234639 w 9145131"/>
              <a:gd name="connsiteY162" fmla="*/ 3835658 h 4180625"/>
              <a:gd name="connsiteX163" fmla="*/ 6209536 w 9145131"/>
              <a:gd name="connsiteY163" fmla="*/ 3861661 h 4180625"/>
              <a:gd name="connsiteX164" fmla="*/ 6222696 w 9145131"/>
              <a:gd name="connsiteY164" fmla="*/ 3872432 h 4180625"/>
              <a:gd name="connsiteX165" fmla="*/ 6234639 w 9145131"/>
              <a:gd name="connsiteY165" fmla="*/ 3835658 h 4180625"/>
              <a:gd name="connsiteX166" fmla="*/ 6376778 w 9145131"/>
              <a:gd name="connsiteY166" fmla="*/ 3834441 h 4180625"/>
              <a:gd name="connsiteX167" fmla="*/ 6363483 w 9145131"/>
              <a:gd name="connsiteY167" fmla="*/ 3855847 h 4180625"/>
              <a:gd name="connsiteX168" fmla="*/ 6374975 w 9145131"/>
              <a:gd name="connsiteY168" fmla="*/ 3872793 h 4180625"/>
              <a:gd name="connsiteX169" fmla="*/ 6391785 w 9145131"/>
              <a:gd name="connsiteY169" fmla="*/ 3853684 h 4180625"/>
              <a:gd name="connsiteX170" fmla="*/ 6376778 w 9145131"/>
              <a:gd name="connsiteY170" fmla="*/ 3834441 h 4180625"/>
              <a:gd name="connsiteX171" fmla="*/ 5555936 w 9145131"/>
              <a:gd name="connsiteY171" fmla="*/ 3787932 h 4180625"/>
              <a:gd name="connsiteX172" fmla="*/ 5586040 w 9145131"/>
              <a:gd name="connsiteY172" fmla="*/ 3824661 h 4180625"/>
              <a:gd name="connsiteX173" fmla="*/ 5556612 w 9145131"/>
              <a:gd name="connsiteY173" fmla="*/ 3866844 h 4180625"/>
              <a:gd name="connsiteX174" fmla="*/ 5496043 w 9145131"/>
              <a:gd name="connsiteY174" fmla="*/ 3867204 h 4180625"/>
              <a:gd name="connsiteX175" fmla="*/ 5496043 w 9145131"/>
              <a:gd name="connsiteY175" fmla="*/ 3867474 h 4180625"/>
              <a:gd name="connsiteX176" fmla="*/ 5495998 w 9145131"/>
              <a:gd name="connsiteY176" fmla="*/ 3867429 h 4180625"/>
              <a:gd name="connsiteX177" fmla="*/ 5442323 w 9145131"/>
              <a:gd name="connsiteY177" fmla="*/ 3866483 h 4180625"/>
              <a:gd name="connsiteX178" fmla="*/ 5413796 w 9145131"/>
              <a:gd name="connsiteY178" fmla="*/ 3844716 h 4180625"/>
              <a:gd name="connsiteX179" fmla="*/ 5421908 w 9145131"/>
              <a:gd name="connsiteY179" fmla="*/ 3797306 h 4180625"/>
              <a:gd name="connsiteX180" fmla="*/ 5465533 w 9145131"/>
              <a:gd name="connsiteY180" fmla="*/ 3789059 h 4180625"/>
              <a:gd name="connsiteX181" fmla="*/ 5471256 w 9145131"/>
              <a:gd name="connsiteY181" fmla="*/ 3805598 h 4180625"/>
              <a:gd name="connsiteX182" fmla="*/ 5460891 w 9145131"/>
              <a:gd name="connsiteY182" fmla="*/ 3816685 h 4180625"/>
              <a:gd name="connsiteX183" fmla="*/ 5440701 w 9145131"/>
              <a:gd name="connsiteY183" fmla="*/ 3828537 h 4180625"/>
              <a:gd name="connsiteX184" fmla="*/ 5463820 w 9145131"/>
              <a:gd name="connsiteY184" fmla="*/ 3839533 h 4180625"/>
              <a:gd name="connsiteX185" fmla="*/ 5537909 w 9145131"/>
              <a:gd name="connsiteY185" fmla="*/ 3839443 h 4180625"/>
              <a:gd name="connsiteX186" fmla="*/ 5554584 w 9145131"/>
              <a:gd name="connsiteY186" fmla="*/ 3828853 h 4180625"/>
              <a:gd name="connsiteX187" fmla="*/ 5538180 w 9145131"/>
              <a:gd name="connsiteY187" fmla="*/ 3817541 h 4180625"/>
              <a:gd name="connsiteX188" fmla="*/ 5520559 w 9145131"/>
              <a:gd name="connsiteY188" fmla="*/ 3816279 h 4180625"/>
              <a:gd name="connsiteX189" fmla="*/ 5507670 w 9145131"/>
              <a:gd name="connsiteY189" fmla="*/ 3803660 h 4180625"/>
              <a:gd name="connsiteX190" fmla="*/ 5520153 w 9145131"/>
              <a:gd name="connsiteY190" fmla="*/ 3788157 h 4180625"/>
              <a:gd name="connsiteX191" fmla="*/ 5555936 w 9145131"/>
              <a:gd name="connsiteY191" fmla="*/ 3787932 h 4180625"/>
              <a:gd name="connsiteX192" fmla="*/ 6354532 w 9145131"/>
              <a:gd name="connsiteY192" fmla="*/ 3785937 h 4180625"/>
              <a:gd name="connsiteX193" fmla="*/ 6354605 w 9145131"/>
              <a:gd name="connsiteY193" fmla="*/ 3785994 h 4180625"/>
              <a:gd name="connsiteX194" fmla="*/ 6354515 w 9145131"/>
              <a:gd name="connsiteY194" fmla="*/ 3786039 h 4180625"/>
              <a:gd name="connsiteX195" fmla="*/ 2015453 w 9145131"/>
              <a:gd name="connsiteY195" fmla="*/ 3772925 h 4180625"/>
              <a:gd name="connsiteX196" fmla="*/ 2002249 w 9145131"/>
              <a:gd name="connsiteY196" fmla="*/ 3784643 h 4180625"/>
              <a:gd name="connsiteX197" fmla="*/ 2002564 w 9145131"/>
              <a:gd name="connsiteY197" fmla="*/ 3869638 h 4180625"/>
              <a:gd name="connsiteX198" fmla="*/ 2015363 w 9145131"/>
              <a:gd name="connsiteY198" fmla="*/ 3882257 h 4180625"/>
              <a:gd name="connsiteX199" fmla="*/ 2026089 w 9145131"/>
              <a:gd name="connsiteY199" fmla="*/ 3867700 h 4180625"/>
              <a:gd name="connsiteX200" fmla="*/ 2026675 w 9145131"/>
              <a:gd name="connsiteY200" fmla="*/ 3829664 h 4180625"/>
              <a:gd name="connsiteX201" fmla="*/ 2026630 w 9145131"/>
              <a:gd name="connsiteY201" fmla="*/ 3829664 h 4180625"/>
              <a:gd name="connsiteX202" fmla="*/ 2026134 w 9145131"/>
              <a:gd name="connsiteY202" fmla="*/ 3787121 h 4180625"/>
              <a:gd name="connsiteX203" fmla="*/ 2015453 w 9145131"/>
              <a:gd name="connsiteY203" fmla="*/ 3772925 h 4180625"/>
              <a:gd name="connsiteX204" fmla="*/ 2105334 w 9145131"/>
              <a:gd name="connsiteY204" fmla="*/ 3772745 h 4180625"/>
              <a:gd name="connsiteX205" fmla="*/ 2093650 w 9145131"/>
              <a:gd name="connsiteY205" fmla="*/ 3785770 h 4180625"/>
              <a:gd name="connsiteX206" fmla="*/ 2093109 w 9145131"/>
              <a:gd name="connsiteY206" fmla="*/ 3825833 h 4180625"/>
              <a:gd name="connsiteX207" fmla="*/ 2093109 w 9145131"/>
              <a:gd name="connsiteY207" fmla="*/ 3825833 h 4180625"/>
              <a:gd name="connsiteX208" fmla="*/ 2093109 w 9145131"/>
              <a:gd name="connsiteY208" fmla="*/ 3825879 h 4180625"/>
              <a:gd name="connsiteX209" fmla="*/ 2093109 w 9145131"/>
              <a:gd name="connsiteY209" fmla="*/ 3825833 h 4180625"/>
              <a:gd name="connsiteX210" fmla="*/ 2093199 w 9145131"/>
              <a:gd name="connsiteY210" fmla="*/ 3825833 h 4180625"/>
              <a:gd name="connsiteX211" fmla="*/ 2093785 w 9145131"/>
              <a:gd name="connsiteY211" fmla="*/ 3868196 h 4180625"/>
              <a:gd name="connsiteX212" fmla="*/ 2105559 w 9145131"/>
              <a:gd name="connsiteY212" fmla="*/ 3881941 h 4180625"/>
              <a:gd name="connsiteX213" fmla="*/ 2117187 w 9145131"/>
              <a:gd name="connsiteY213" fmla="*/ 3868196 h 4180625"/>
              <a:gd name="connsiteX214" fmla="*/ 2117367 w 9145131"/>
              <a:gd name="connsiteY214" fmla="*/ 3785634 h 4180625"/>
              <a:gd name="connsiteX215" fmla="*/ 2105334 w 9145131"/>
              <a:gd name="connsiteY215" fmla="*/ 3772745 h 4180625"/>
              <a:gd name="connsiteX216" fmla="*/ 2906502 w 9145131"/>
              <a:gd name="connsiteY216" fmla="*/ 3769005 h 4180625"/>
              <a:gd name="connsiteX217" fmla="*/ 2893613 w 9145131"/>
              <a:gd name="connsiteY217" fmla="*/ 3792530 h 4180625"/>
              <a:gd name="connsiteX218" fmla="*/ 2906052 w 9145131"/>
              <a:gd name="connsiteY218" fmla="*/ 3810511 h 4180625"/>
              <a:gd name="connsiteX219" fmla="*/ 2926377 w 9145131"/>
              <a:gd name="connsiteY219" fmla="*/ 3790772 h 4180625"/>
              <a:gd name="connsiteX220" fmla="*/ 2926377 w 9145131"/>
              <a:gd name="connsiteY220" fmla="*/ 3790727 h 4180625"/>
              <a:gd name="connsiteX221" fmla="*/ 2906502 w 9145131"/>
              <a:gd name="connsiteY221" fmla="*/ 3769005 h 4180625"/>
              <a:gd name="connsiteX222" fmla="*/ 3273167 w 9145131"/>
              <a:gd name="connsiteY222" fmla="*/ 3768959 h 4180625"/>
              <a:gd name="connsiteX223" fmla="*/ 3260324 w 9145131"/>
              <a:gd name="connsiteY223" fmla="*/ 3781082 h 4180625"/>
              <a:gd name="connsiteX224" fmla="*/ 3260324 w 9145131"/>
              <a:gd name="connsiteY224" fmla="*/ 3873153 h 4180625"/>
              <a:gd name="connsiteX225" fmla="*/ 3272716 w 9145131"/>
              <a:gd name="connsiteY225" fmla="*/ 3885952 h 4180625"/>
              <a:gd name="connsiteX226" fmla="*/ 3284433 w 9145131"/>
              <a:gd name="connsiteY226" fmla="*/ 3872477 h 4180625"/>
              <a:gd name="connsiteX227" fmla="*/ 3284974 w 9145131"/>
              <a:gd name="connsiteY227" fmla="*/ 3827591 h 4180625"/>
              <a:gd name="connsiteX228" fmla="*/ 3284974 w 9145131"/>
              <a:gd name="connsiteY228" fmla="*/ 3827546 h 4180625"/>
              <a:gd name="connsiteX229" fmla="*/ 3284433 w 9145131"/>
              <a:gd name="connsiteY229" fmla="*/ 3782660 h 4180625"/>
              <a:gd name="connsiteX230" fmla="*/ 3273167 w 9145131"/>
              <a:gd name="connsiteY230" fmla="*/ 3768959 h 4180625"/>
              <a:gd name="connsiteX231" fmla="*/ 3087170 w 9145131"/>
              <a:gd name="connsiteY231" fmla="*/ 3768780 h 4180625"/>
              <a:gd name="connsiteX232" fmla="*/ 3075408 w 9145131"/>
              <a:gd name="connsiteY232" fmla="*/ 3784508 h 4180625"/>
              <a:gd name="connsiteX233" fmla="*/ 3074868 w 9145131"/>
              <a:gd name="connsiteY233" fmla="*/ 3826915 h 4180625"/>
              <a:gd name="connsiteX234" fmla="*/ 3074912 w 9145131"/>
              <a:gd name="connsiteY234" fmla="*/ 3826870 h 4180625"/>
              <a:gd name="connsiteX235" fmla="*/ 3075408 w 9145131"/>
              <a:gd name="connsiteY235" fmla="*/ 3869278 h 4180625"/>
              <a:gd name="connsiteX236" fmla="*/ 3086180 w 9145131"/>
              <a:gd name="connsiteY236" fmla="*/ 3885907 h 4180625"/>
              <a:gd name="connsiteX237" fmla="*/ 3100194 w 9145131"/>
              <a:gd name="connsiteY237" fmla="*/ 3869774 h 4180625"/>
              <a:gd name="connsiteX238" fmla="*/ 3100464 w 9145131"/>
              <a:gd name="connsiteY238" fmla="*/ 3782705 h 4180625"/>
              <a:gd name="connsiteX239" fmla="*/ 3087170 w 9145131"/>
              <a:gd name="connsiteY239" fmla="*/ 3768780 h 4180625"/>
              <a:gd name="connsiteX240" fmla="*/ 2817357 w 9145131"/>
              <a:gd name="connsiteY240" fmla="*/ 3768599 h 4180625"/>
              <a:gd name="connsiteX241" fmla="*/ 2803929 w 9145131"/>
              <a:gd name="connsiteY241" fmla="*/ 3782840 h 4180625"/>
              <a:gd name="connsiteX242" fmla="*/ 2804155 w 9145131"/>
              <a:gd name="connsiteY242" fmla="*/ 3872162 h 4180625"/>
              <a:gd name="connsiteX243" fmla="*/ 2815645 w 9145131"/>
              <a:gd name="connsiteY243" fmla="*/ 3885952 h 4180625"/>
              <a:gd name="connsiteX244" fmla="*/ 2828669 w 9145131"/>
              <a:gd name="connsiteY244" fmla="*/ 3871351 h 4180625"/>
              <a:gd name="connsiteX245" fmla="*/ 2829299 w 9145131"/>
              <a:gd name="connsiteY245" fmla="*/ 3826735 h 4180625"/>
              <a:gd name="connsiteX246" fmla="*/ 2829345 w 9145131"/>
              <a:gd name="connsiteY246" fmla="*/ 3826735 h 4180625"/>
              <a:gd name="connsiteX247" fmla="*/ 2829616 w 9145131"/>
              <a:gd name="connsiteY247" fmla="*/ 3826735 h 4180625"/>
              <a:gd name="connsiteX248" fmla="*/ 2829074 w 9145131"/>
              <a:gd name="connsiteY248" fmla="*/ 3784327 h 4180625"/>
              <a:gd name="connsiteX249" fmla="*/ 2817357 w 9145131"/>
              <a:gd name="connsiteY249" fmla="*/ 3768599 h 4180625"/>
              <a:gd name="connsiteX250" fmla="*/ 6127695 w 9145131"/>
              <a:gd name="connsiteY250" fmla="*/ 3762650 h 4180625"/>
              <a:gd name="connsiteX251" fmla="*/ 6116384 w 9145131"/>
              <a:gd name="connsiteY251" fmla="*/ 3776575 h 4180625"/>
              <a:gd name="connsiteX252" fmla="*/ 6116699 w 9145131"/>
              <a:gd name="connsiteY252" fmla="*/ 3857109 h 4180625"/>
              <a:gd name="connsiteX253" fmla="*/ 6126929 w 9145131"/>
              <a:gd name="connsiteY253" fmla="*/ 3869367 h 4180625"/>
              <a:gd name="connsiteX254" fmla="*/ 6139187 w 9145131"/>
              <a:gd name="connsiteY254" fmla="*/ 3856659 h 4180625"/>
              <a:gd name="connsiteX255" fmla="*/ 6139773 w 9145131"/>
              <a:gd name="connsiteY255" fmla="*/ 3818668 h 4180625"/>
              <a:gd name="connsiteX256" fmla="*/ 6139818 w 9145131"/>
              <a:gd name="connsiteY256" fmla="*/ 3818713 h 4180625"/>
              <a:gd name="connsiteX257" fmla="*/ 6139999 w 9145131"/>
              <a:gd name="connsiteY257" fmla="*/ 3818713 h 4180625"/>
              <a:gd name="connsiteX258" fmla="*/ 6139458 w 9145131"/>
              <a:gd name="connsiteY258" fmla="*/ 3778468 h 4180625"/>
              <a:gd name="connsiteX259" fmla="*/ 6127695 w 9145131"/>
              <a:gd name="connsiteY259" fmla="*/ 3762650 h 4180625"/>
              <a:gd name="connsiteX260" fmla="*/ 2212626 w 9145131"/>
              <a:gd name="connsiteY260" fmla="*/ 3745930 h 4180625"/>
              <a:gd name="connsiteX261" fmla="*/ 2224704 w 9145131"/>
              <a:gd name="connsiteY261" fmla="*/ 3760486 h 4180625"/>
              <a:gd name="connsiteX262" fmla="*/ 2225695 w 9145131"/>
              <a:gd name="connsiteY262" fmla="*/ 3852783 h 4180625"/>
              <a:gd name="connsiteX263" fmla="*/ 2226911 w 9145131"/>
              <a:gd name="connsiteY263" fmla="*/ 3872792 h 4180625"/>
              <a:gd name="connsiteX264" fmla="*/ 2240297 w 9145131"/>
              <a:gd name="connsiteY264" fmla="*/ 3887619 h 4180625"/>
              <a:gd name="connsiteX265" fmla="*/ 2253005 w 9145131"/>
              <a:gd name="connsiteY265" fmla="*/ 3872477 h 4180625"/>
              <a:gd name="connsiteX266" fmla="*/ 2254401 w 9145131"/>
              <a:gd name="connsiteY266" fmla="*/ 3811772 h 4180625"/>
              <a:gd name="connsiteX267" fmla="*/ 2255303 w 9145131"/>
              <a:gd name="connsiteY267" fmla="*/ 3757783 h 4180625"/>
              <a:gd name="connsiteX268" fmla="*/ 2265262 w 9145131"/>
              <a:gd name="connsiteY268" fmla="*/ 3746020 h 4180625"/>
              <a:gd name="connsiteX269" fmla="*/ 2277475 w 9145131"/>
              <a:gd name="connsiteY269" fmla="*/ 3757737 h 4180625"/>
              <a:gd name="connsiteX270" fmla="*/ 2277070 w 9145131"/>
              <a:gd name="connsiteY270" fmla="*/ 3922005 h 4180625"/>
              <a:gd name="connsiteX271" fmla="*/ 2212896 w 9145131"/>
              <a:gd name="connsiteY271" fmla="*/ 3956391 h 4180625"/>
              <a:gd name="connsiteX272" fmla="*/ 2206543 w 9145131"/>
              <a:gd name="connsiteY272" fmla="*/ 3942420 h 4180625"/>
              <a:gd name="connsiteX273" fmla="*/ 2222270 w 9145131"/>
              <a:gd name="connsiteY273" fmla="*/ 3931694 h 4180625"/>
              <a:gd name="connsiteX274" fmla="*/ 2253094 w 9145131"/>
              <a:gd name="connsiteY274" fmla="*/ 3911865 h 4180625"/>
              <a:gd name="connsiteX275" fmla="*/ 2250982 w 9145131"/>
              <a:gd name="connsiteY275" fmla="*/ 3906697 h 4180625"/>
              <a:gd name="connsiteX276" fmla="*/ 2251021 w 9145131"/>
              <a:gd name="connsiteY276" fmla="*/ 3906682 h 4180625"/>
              <a:gd name="connsiteX277" fmla="*/ 2250975 w 9145131"/>
              <a:gd name="connsiteY277" fmla="*/ 3906682 h 4180625"/>
              <a:gd name="connsiteX278" fmla="*/ 2250982 w 9145131"/>
              <a:gd name="connsiteY278" fmla="*/ 3906697 h 4180625"/>
              <a:gd name="connsiteX279" fmla="*/ 2232995 w 9145131"/>
              <a:gd name="connsiteY279" fmla="*/ 3913262 h 4180625"/>
              <a:gd name="connsiteX280" fmla="*/ 2202891 w 9145131"/>
              <a:gd name="connsiteY280" fmla="*/ 3892441 h 4180625"/>
              <a:gd name="connsiteX281" fmla="*/ 2202487 w 9145131"/>
              <a:gd name="connsiteY281" fmla="*/ 3757422 h 4180625"/>
              <a:gd name="connsiteX282" fmla="*/ 2212626 w 9145131"/>
              <a:gd name="connsiteY282" fmla="*/ 3745930 h 4180625"/>
              <a:gd name="connsiteX283" fmla="*/ 3560253 w 9145131"/>
              <a:gd name="connsiteY283" fmla="*/ 3745294 h 4180625"/>
              <a:gd name="connsiteX284" fmla="*/ 3581678 w 9145131"/>
              <a:gd name="connsiteY284" fmla="*/ 3753051 h 4180625"/>
              <a:gd name="connsiteX285" fmla="*/ 3588574 w 9145131"/>
              <a:gd name="connsiteY285" fmla="*/ 3792619 h 4180625"/>
              <a:gd name="connsiteX286" fmla="*/ 3579019 w 9145131"/>
              <a:gd name="connsiteY286" fmla="*/ 3798793 h 4180625"/>
              <a:gd name="connsiteX287" fmla="*/ 3567212 w 9145131"/>
              <a:gd name="connsiteY287" fmla="*/ 3788608 h 4180625"/>
              <a:gd name="connsiteX288" fmla="*/ 3551434 w 9145131"/>
              <a:gd name="connsiteY288" fmla="*/ 3768914 h 4180625"/>
              <a:gd name="connsiteX289" fmla="*/ 3540438 w 9145131"/>
              <a:gd name="connsiteY289" fmla="*/ 3792439 h 4180625"/>
              <a:gd name="connsiteX290" fmla="*/ 3540438 w 9145131"/>
              <a:gd name="connsiteY290" fmla="*/ 3864410 h 4180625"/>
              <a:gd name="connsiteX291" fmla="*/ 3553418 w 9145131"/>
              <a:gd name="connsiteY291" fmla="*/ 3885952 h 4180625"/>
              <a:gd name="connsiteX292" fmla="*/ 3566671 w 9145131"/>
              <a:gd name="connsiteY292" fmla="*/ 3863554 h 4180625"/>
              <a:gd name="connsiteX293" fmla="*/ 3567617 w 9145131"/>
              <a:gd name="connsiteY293" fmla="*/ 3850395 h 4180625"/>
              <a:gd name="connsiteX294" fmla="*/ 3578883 w 9145131"/>
              <a:gd name="connsiteY294" fmla="*/ 3840390 h 4180625"/>
              <a:gd name="connsiteX295" fmla="*/ 3589070 w 9145131"/>
              <a:gd name="connsiteY295" fmla="*/ 3848592 h 4180625"/>
              <a:gd name="connsiteX296" fmla="*/ 3587222 w 9145131"/>
              <a:gd name="connsiteY296" fmla="*/ 3897669 h 4180625"/>
              <a:gd name="connsiteX297" fmla="*/ 3546883 w 9145131"/>
              <a:gd name="connsiteY297" fmla="*/ 3912767 h 4180625"/>
              <a:gd name="connsiteX298" fmla="*/ 3516332 w 9145131"/>
              <a:gd name="connsiteY298" fmla="*/ 3889603 h 4180625"/>
              <a:gd name="connsiteX299" fmla="*/ 3513220 w 9145131"/>
              <a:gd name="connsiteY299" fmla="*/ 3829033 h 4180625"/>
              <a:gd name="connsiteX300" fmla="*/ 3515340 w 9145131"/>
              <a:gd name="connsiteY300" fmla="*/ 3829033 h 4180625"/>
              <a:gd name="connsiteX301" fmla="*/ 3515383 w 9145131"/>
              <a:gd name="connsiteY301" fmla="*/ 3828943 h 4180625"/>
              <a:gd name="connsiteX302" fmla="*/ 3516286 w 9145131"/>
              <a:gd name="connsiteY302" fmla="*/ 3770627 h 4180625"/>
              <a:gd name="connsiteX303" fmla="*/ 3536026 w 9145131"/>
              <a:gd name="connsiteY303" fmla="*/ 3745480 h 4180625"/>
              <a:gd name="connsiteX304" fmla="*/ 3560253 w 9145131"/>
              <a:gd name="connsiteY304" fmla="*/ 3745294 h 4180625"/>
              <a:gd name="connsiteX305" fmla="*/ 2980805 w 9145131"/>
              <a:gd name="connsiteY305" fmla="*/ 3744984 h 4180625"/>
              <a:gd name="connsiteX306" fmla="*/ 3028077 w 9145131"/>
              <a:gd name="connsiteY306" fmla="*/ 3755439 h 4180625"/>
              <a:gd name="connsiteX307" fmla="*/ 3033078 w 9145131"/>
              <a:gd name="connsiteY307" fmla="*/ 3793250 h 4180625"/>
              <a:gd name="connsiteX308" fmla="*/ 3020780 w 9145131"/>
              <a:gd name="connsiteY308" fmla="*/ 3798703 h 4180625"/>
              <a:gd name="connsiteX309" fmla="*/ 3009604 w 9145131"/>
              <a:gd name="connsiteY309" fmla="*/ 3787572 h 4180625"/>
              <a:gd name="connsiteX310" fmla="*/ 2995633 w 9145131"/>
              <a:gd name="connsiteY310" fmla="*/ 3768689 h 4180625"/>
              <a:gd name="connsiteX311" fmla="*/ 2983149 w 9145131"/>
              <a:gd name="connsiteY311" fmla="*/ 3791087 h 4180625"/>
              <a:gd name="connsiteX312" fmla="*/ 2983058 w 9145131"/>
              <a:gd name="connsiteY312" fmla="*/ 3867565 h 4180625"/>
              <a:gd name="connsiteX313" fmla="*/ 2994866 w 9145131"/>
              <a:gd name="connsiteY313" fmla="*/ 3885997 h 4180625"/>
              <a:gd name="connsiteX314" fmla="*/ 3008882 w 9145131"/>
              <a:gd name="connsiteY314" fmla="*/ 3867069 h 4180625"/>
              <a:gd name="connsiteX315" fmla="*/ 3009739 w 9145131"/>
              <a:gd name="connsiteY315" fmla="*/ 3853910 h 4180625"/>
              <a:gd name="connsiteX316" fmla="*/ 3021678 w 9145131"/>
              <a:gd name="connsiteY316" fmla="*/ 3838857 h 4180625"/>
              <a:gd name="connsiteX317" fmla="*/ 3034343 w 9145131"/>
              <a:gd name="connsiteY317" fmla="*/ 3853053 h 4180625"/>
              <a:gd name="connsiteX318" fmla="*/ 3034927 w 9145131"/>
              <a:gd name="connsiteY318" fmla="*/ 3875406 h 4180625"/>
              <a:gd name="connsiteX319" fmla="*/ 2997389 w 9145131"/>
              <a:gd name="connsiteY319" fmla="*/ 3913037 h 4180625"/>
              <a:gd name="connsiteX320" fmla="*/ 2959218 w 9145131"/>
              <a:gd name="connsiteY320" fmla="*/ 3875406 h 4180625"/>
              <a:gd name="connsiteX321" fmla="*/ 2958993 w 9145131"/>
              <a:gd name="connsiteY321" fmla="*/ 3850665 h 4180625"/>
              <a:gd name="connsiteX322" fmla="*/ 2958993 w 9145131"/>
              <a:gd name="connsiteY322" fmla="*/ 3825923 h 4180625"/>
              <a:gd name="connsiteX323" fmla="*/ 2959578 w 9145131"/>
              <a:gd name="connsiteY323" fmla="*/ 3825923 h 4180625"/>
              <a:gd name="connsiteX324" fmla="*/ 2959578 w 9145131"/>
              <a:gd name="connsiteY324" fmla="*/ 3825833 h 4180625"/>
              <a:gd name="connsiteX325" fmla="*/ 2960525 w 9145131"/>
              <a:gd name="connsiteY325" fmla="*/ 3769725 h 4180625"/>
              <a:gd name="connsiteX326" fmla="*/ 2980805 w 9145131"/>
              <a:gd name="connsiteY326" fmla="*/ 3744984 h 4180625"/>
              <a:gd name="connsiteX327" fmla="*/ 3192127 w 9145131"/>
              <a:gd name="connsiteY327" fmla="*/ 3744393 h 4180625"/>
              <a:gd name="connsiteX328" fmla="*/ 3217002 w 9145131"/>
              <a:gd name="connsiteY328" fmla="*/ 3780181 h 4180625"/>
              <a:gd name="connsiteX329" fmla="*/ 3217362 w 9145131"/>
              <a:gd name="connsiteY329" fmla="*/ 3909792 h 4180625"/>
              <a:gd name="connsiteX330" fmla="*/ 3192619 w 9145131"/>
              <a:gd name="connsiteY330" fmla="*/ 3893568 h 4180625"/>
              <a:gd name="connsiteX331" fmla="*/ 3192485 w 9145131"/>
              <a:gd name="connsiteY331" fmla="*/ 3805914 h 4180625"/>
              <a:gd name="connsiteX332" fmla="*/ 3179957 w 9145131"/>
              <a:gd name="connsiteY332" fmla="*/ 3775269 h 4180625"/>
              <a:gd name="connsiteX333" fmla="*/ 3166030 w 9145131"/>
              <a:gd name="connsiteY333" fmla="*/ 3805148 h 4180625"/>
              <a:gd name="connsiteX334" fmla="*/ 3165308 w 9145131"/>
              <a:gd name="connsiteY334" fmla="*/ 3895011 h 4180625"/>
              <a:gd name="connsiteX335" fmla="*/ 3154448 w 9145131"/>
              <a:gd name="connsiteY335" fmla="*/ 3912586 h 4180625"/>
              <a:gd name="connsiteX336" fmla="*/ 3142866 w 9145131"/>
              <a:gd name="connsiteY336" fmla="*/ 3895371 h 4180625"/>
              <a:gd name="connsiteX337" fmla="*/ 3142597 w 9145131"/>
              <a:gd name="connsiteY337" fmla="*/ 3765039 h 4180625"/>
              <a:gd name="connsiteX338" fmla="*/ 3150798 w 9145131"/>
              <a:gd name="connsiteY338" fmla="*/ 3744398 h 4180625"/>
              <a:gd name="connsiteX339" fmla="*/ 3172386 w 9145131"/>
              <a:gd name="connsiteY339" fmla="*/ 3753727 h 4180625"/>
              <a:gd name="connsiteX340" fmla="*/ 3172386 w 9145131"/>
              <a:gd name="connsiteY340" fmla="*/ 3753772 h 4180625"/>
              <a:gd name="connsiteX341" fmla="*/ 3192127 w 9145131"/>
              <a:gd name="connsiteY341" fmla="*/ 3744393 h 4180625"/>
              <a:gd name="connsiteX342" fmla="*/ 3486577 w 9145131"/>
              <a:gd name="connsiteY342" fmla="*/ 3744128 h 4180625"/>
              <a:gd name="connsiteX343" fmla="*/ 3497257 w 9145131"/>
              <a:gd name="connsiteY343" fmla="*/ 3762200 h 4180625"/>
              <a:gd name="connsiteX344" fmla="*/ 3497752 w 9145131"/>
              <a:gd name="connsiteY344" fmla="*/ 3910288 h 4180625"/>
              <a:gd name="connsiteX345" fmla="*/ 3497707 w 9145131"/>
              <a:gd name="connsiteY345" fmla="*/ 3910288 h 4180625"/>
              <a:gd name="connsiteX346" fmla="*/ 3473236 w 9145131"/>
              <a:gd name="connsiteY346" fmla="*/ 3895281 h 4180625"/>
              <a:gd name="connsiteX347" fmla="*/ 3474003 w 9145131"/>
              <a:gd name="connsiteY347" fmla="*/ 3762651 h 4180625"/>
              <a:gd name="connsiteX348" fmla="*/ 3486577 w 9145131"/>
              <a:gd name="connsiteY348" fmla="*/ 3744128 h 4180625"/>
              <a:gd name="connsiteX349" fmla="*/ 2756028 w 9145131"/>
              <a:gd name="connsiteY349" fmla="*/ 3743779 h 4180625"/>
              <a:gd name="connsiteX350" fmla="*/ 2766282 w 9145131"/>
              <a:gd name="connsiteY350" fmla="*/ 3758684 h 4180625"/>
              <a:gd name="connsiteX351" fmla="*/ 2768760 w 9145131"/>
              <a:gd name="connsiteY351" fmla="*/ 3801092 h 4180625"/>
              <a:gd name="connsiteX352" fmla="*/ 2758619 w 9145131"/>
              <a:gd name="connsiteY352" fmla="*/ 3812629 h 4180625"/>
              <a:gd name="connsiteX353" fmla="*/ 2748929 w 9145131"/>
              <a:gd name="connsiteY353" fmla="*/ 3799965 h 4180625"/>
              <a:gd name="connsiteX354" fmla="*/ 2734193 w 9145131"/>
              <a:gd name="connsiteY354" fmla="*/ 3772294 h 4180625"/>
              <a:gd name="connsiteX355" fmla="*/ 2722160 w 9145131"/>
              <a:gd name="connsiteY355" fmla="*/ 3803120 h 4180625"/>
              <a:gd name="connsiteX356" fmla="*/ 2721574 w 9145131"/>
              <a:gd name="connsiteY356" fmla="*/ 3910288 h 4180625"/>
              <a:gd name="connsiteX357" fmla="*/ 2721619 w 9145131"/>
              <a:gd name="connsiteY357" fmla="*/ 3910288 h 4180625"/>
              <a:gd name="connsiteX358" fmla="*/ 2697734 w 9145131"/>
              <a:gd name="connsiteY358" fmla="*/ 3894380 h 4180625"/>
              <a:gd name="connsiteX359" fmla="*/ 2698004 w 9145131"/>
              <a:gd name="connsiteY359" fmla="*/ 3761524 h 4180625"/>
              <a:gd name="connsiteX360" fmla="*/ 2719907 w 9145131"/>
              <a:gd name="connsiteY360" fmla="*/ 3748094 h 4180625"/>
              <a:gd name="connsiteX361" fmla="*/ 2736987 w 9145131"/>
              <a:gd name="connsiteY361" fmla="*/ 3745029 h 4180625"/>
              <a:gd name="connsiteX362" fmla="*/ 2756028 w 9145131"/>
              <a:gd name="connsiteY362" fmla="*/ 3743779 h 4180625"/>
              <a:gd name="connsiteX363" fmla="*/ 2634604 w 9145131"/>
              <a:gd name="connsiteY363" fmla="*/ 3743542 h 4180625"/>
              <a:gd name="connsiteX364" fmla="*/ 2674442 w 9145131"/>
              <a:gd name="connsiteY364" fmla="*/ 3755935 h 4180625"/>
              <a:gd name="connsiteX365" fmla="*/ 2678454 w 9145131"/>
              <a:gd name="connsiteY365" fmla="*/ 3794242 h 4180625"/>
              <a:gd name="connsiteX366" fmla="*/ 2665429 w 9145131"/>
              <a:gd name="connsiteY366" fmla="*/ 3798523 h 4180625"/>
              <a:gd name="connsiteX367" fmla="*/ 2656371 w 9145131"/>
              <a:gd name="connsiteY367" fmla="*/ 3788158 h 4180625"/>
              <a:gd name="connsiteX368" fmla="*/ 2640553 w 9145131"/>
              <a:gd name="connsiteY368" fmla="*/ 3768870 h 4180625"/>
              <a:gd name="connsiteX369" fmla="*/ 2629331 w 9145131"/>
              <a:gd name="connsiteY369" fmla="*/ 3792574 h 4180625"/>
              <a:gd name="connsiteX370" fmla="*/ 2628835 w 9145131"/>
              <a:gd name="connsiteY370" fmla="*/ 3828538 h 4180625"/>
              <a:gd name="connsiteX371" fmla="*/ 2628790 w 9145131"/>
              <a:gd name="connsiteY371" fmla="*/ 3828583 h 4180625"/>
              <a:gd name="connsiteX372" fmla="*/ 2629331 w 9145131"/>
              <a:gd name="connsiteY372" fmla="*/ 3862247 h 4180625"/>
              <a:gd name="connsiteX373" fmla="*/ 2642716 w 9145131"/>
              <a:gd name="connsiteY373" fmla="*/ 3886043 h 4180625"/>
              <a:gd name="connsiteX374" fmla="*/ 2655695 w 9145131"/>
              <a:gd name="connsiteY374" fmla="*/ 3863599 h 4180625"/>
              <a:gd name="connsiteX375" fmla="*/ 2657137 w 9145131"/>
              <a:gd name="connsiteY375" fmla="*/ 3848232 h 4180625"/>
              <a:gd name="connsiteX376" fmla="*/ 2669801 w 9145131"/>
              <a:gd name="connsiteY376" fmla="*/ 3839489 h 4180625"/>
              <a:gd name="connsiteX377" fmla="*/ 2680618 w 9145131"/>
              <a:gd name="connsiteY377" fmla="*/ 3849404 h 4180625"/>
              <a:gd name="connsiteX378" fmla="*/ 2679491 w 9145131"/>
              <a:gd name="connsiteY378" fmla="*/ 3889828 h 4180625"/>
              <a:gd name="connsiteX379" fmla="*/ 2651414 w 9145131"/>
              <a:gd name="connsiteY379" fmla="*/ 3912767 h 4180625"/>
              <a:gd name="connsiteX380" fmla="*/ 2609051 w 9145131"/>
              <a:gd name="connsiteY380" fmla="*/ 3894200 h 4180625"/>
              <a:gd name="connsiteX381" fmla="*/ 2608736 w 9145131"/>
              <a:gd name="connsiteY381" fmla="*/ 3762110 h 4180625"/>
              <a:gd name="connsiteX382" fmla="*/ 2634604 w 9145131"/>
              <a:gd name="connsiteY382" fmla="*/ 3743542 h 4180625"/>
              <a:gd name="connsiteX383" fmla="*/ 1948427 w 9145131"/>
              <a:gd name="connsiteY383" fmla="*/ 3743542 h 4180625"/>
              <a:gd name="connsiteX384" fmla="*/ 1961224 w 9145131"/>
              <a:gd name="connsiteY384" fmla="*/ 3762019 h 4180625"/>
              <a:gd name="connsiteX385" fmla="*/ 1961585 w 9145131"/>
              <a:gd name="connsiteY385" fmla="*/ 3887980 h 4180625"/>
              <a:gd name="connsiteX386" fmla="*/ 1955592 w 9145131"/>
              <a:gd name="connsiteY386" fmla="*/ 3909432 h 4180625"/>
              <a:gd name="connsiteX387" fmla="*/ 1926435 w 9145131"/>
              <a:gd name="connsiteY387" fmla="*/ 3905151 h 4180625"/>
              <a:gd name="connsiteX388" fmla="*/ 1885516 w 9145131"/>
              <a:gd name="connsiteY388" fmla="*/ 3876308 h 4180625"/>
              <a:gd name="connsiteX389" fmla="*/ 1885516 w 9145131"/>
              <a:gd name="connsiteY389" fmla="*/ 3770582 h 4180625"/>
              <a:gd name="connsiteX390" fmla="*/ 1896736 w 9145131"/>
              <a:gd name="connsiteY390" fmla="*/ 3744353 h 4180625"/>
              <a:gd name="connsiteX391" fmla="*/ 1908679 w 9145131"/>
              <a:gd name="connsiteY391" fmla="*/ 3771799 h 4180625"/>
              <a:gd name="connsiteX392" fmla="*/ 1909761 w 9145131"/>
              <a:gd name="connsiteY392" fmla="*/ 3859498 h 4180625"/>
              <a:gd name="connsiteX393" fmla="*/ 1922289 w 9145131"/>
              <a:gd name="connsiteY393" fmla="*/ 3881987 h 4180625"/>
              <a:gd name="connsiteX394" fmla="*/ 1935042 w 9145131"/>
              <a:gd name="connsiteY394" fmla="*/ 3859228 h 4180625"/>
              <a:gd name="connsiteX395" fmla="*/ 1936304 w 9145131"/>
              <a:gd name="connsiteY395" fmla="*/ 3762560 h 4180625"/>
              <a:gd name="connsiteX396" fmla="*/ 1948427 w 9145131"/>
              <a:gd name="connsiteY396" fmla="*/ 3743542 h 4180625"/>
              <a:gd name="connsiteX397" fmla="*/ 3380405 w 9145131"/>
              <a:gd name="connsiteY397" fmla="*/ 3742636 h 4180625"/>
              <a:gd name="connsiteX398" fmla="*/ 3401852 w 9145131"/>
              <a:gd name="connsiteY398" fmla="*/ 3756927 h 4180625"/>
              <a:gd name="connsiteX399" fmla="*/ 3414244 w 9145131"/>
              <a:gd name="connsiteY399" fmla="*/ 3748995 h 4180625"/>
              <a:gd name="connsiteX400" fmla="*/ 3452454 w 9145131"/>
              <a:gd name="connsiteY400" fmla="*/ 3766887 h 4180625"/>
              <a:gd name="connsiteX401" fmla="*/ 3454753 w 9145131"/>
              <a:gd name="connsiteY401" fmla="*/ 3820696 h 4180625"/>
              <a:gd name="connsiteX402" fmla="*/ 3454933 w 9145131"/>
              <a:gd name="connsiteY402" fmla="*/ 3892712 h 4180625"/>
              <a:gd name="connsiteX403" fmla="*/ 3429204 w 9145131"/>
              <a:gd name="connsiteY403" fmla="*/ 3909432 h 4180625"/>
              <a:gd name="connsiteX404" fmla="*/ 3428889 w 9145131"/>
              <a:gd name="connsiteY404" fmla="*/ 3807581 h 4180625"/>
              <a:gd name="connsiteX405" fmla="*/ 3416047 w 9145131"/>
              <a:gd name="connsiteY405" fmla="*/ 3775314 h 4180625"/>
              <a:gd name="connsiteX406" fmla="*/ 3403655 w 9145131"/>
              <a:gd name="connsiteY406" fmla="*/ 3808077 h 4180625"/>
              <a:gd name="connsiteX407" fmla="*/ 3403340 w 9145131"/>
              <a:gd name="connsiteY407" fmla="*/ 3893568 h 4180625"/>
              <a:gd name="connsiteX408" fmla="*/ 3378552 w 9145131"/>
              <a:gd name="connsiteY408" fmla="*/ 3909612 h 4180625"/>
              <a:gd name="connsiteX409" fmla="*/ 3378236 w 9145131"/>
              <a:gd name="connsiteY409" fmla="*/ 3808212 h 4180625"/>
              <a:gd name="connsiteX410" fmla="*/ 3365752 w 9145131"/>
              <a:gd name="connsiteY410" fmla="*/ 3775404 h 4180625"/>
              <a:gd name="connsiteX411" fmla="*/ 3351646 w 9145131"/>
              <a:gd name="connsiteY411" fmla="*/ 3809564 h 4180625"/>
              <a:gd name="connsiteX412" fmla="*/ 3351376 w 9145131"/>
              <a:gd name="connsiteY412" fmla="*/ 3909345 h 4180625"/>
              <a:gd name="connsiteX413" fmla="*/ 3331022 w 9145131"/>
              <a:gd name="connsiteY413" fmla="*/ 3910779 h 4180625"/>
              <a:gd name="connsiteX414" fmla="*/ 3325598 w 9145131"/>
              <a:gd name="connsiteY414" fmla="*/ 3893388 h 4180625"/>
              <a:gd name="connsiteX415" fmla="*/ 3326048 w 9145131"/>
              <a:gd name="connsiteY415" fmla="*/ 3765129 h 4180625"/>
              <a:gd name="connsiteX416" fmla="*/ 3332943 w 9145131"/>
              <a:gd name="connsiteY416" fmla="*/ 3746201 h 4180625"/>
              <a:gd name="connsiteX417" fmla="*/ 3361292 w 9145131"/>
              <a:gd name="connsiteY417" fmla="*/ 3750617 h 4180625"/>
              <a:gd name="connsiteX418" fmla="*/ 3380405 w 9145131"/>
              <a:gd name="connsiteY418" fmla="*/ 3742636 h 4180625"/>
              <a:gd name="connsiteX419" fmla="*/ 2418103 w 9145131"/>
              <a:gd name="connsiteY419" fmla="*/ 3742533 h 4180625"/>
              <a:gd name="connsiteX420" fmla="*/ 2429019 w 9145131"/>
              <a:gd name="connsiteY420" fmla="*/ 3745450 h 4180625"/>
              <a:gd name="connsiteX421" fmla="*/ 2439853 w 9145131"/>
              <a:gd name="connsiteY421" fmla="*/ 3757686 h 4180625"/>
              <a:gd name="connsiteX422" fmla="*/ 2439769 w 9145131"/>
              <a:gd name="connsiteY422" fmla="*/ 3757737 h 4180625"/>
              <a:gd name="connsiteX423" fmla="*/ 2439859 w 9145131"/>
              <a:gd name="connsiteY423" fmla="*/ 3757692 h 4180625"/>
              <a:gd name="connsiteX424" fmla="*/ 2439853 w 9145131"/>
              <a:gd name="connsiteY424" fmla="*/ 3757686 h 4180625"/>
              <a:gd name="connsiteX425" fmla="*/ 2450584 w 9145131"/>
              <a:gd name="connsiteY425" fmla="*/ 3751203 h 4180625"/>
              <a:gd name="connsiteX426" fmla="*/ 2493036 w 9145131"/>
              <a:gd name="connsiteY426" fmla="*/ 3774457 h 4180625"/>
              <a:gd name="connsiteX427" fmla="*/ 2493488 w 9145131"/>
              <a:gd name="connsiteY427" fmla="*/ 3891585 h 4180625"/>
              <a:gd name="connsiteX428" fmla="*/ 2493488 w 9145131"/>
              <a:gd name="connsiteY428" fmla="*/ 3896092 h 4180625"/>
              <a:gd name="connsiteX429" fmla="*/ 2468926 w 9145131"/>
              <a:gd name="connsiteY429" fmla="*/ 3909927 h 4180625"/>
              <a:gd name="connsiteX430" fmla="*/ 2468656 w 9145131"/>
              <a:gd name="connsiteY430" fmla="*/ 3808077 h 4180625"/>
              <a:gd name="connsiteX431" fmla="*/ 2456083 w 9145131"/>
              <a:gd name="connsiteY431" fmla="*/ 3775178 h 4180625"/>
              <a:gd name="connsiteX432" fmla="*/ 2442202 w 9145131"/>
              <a:gd name="connsiteY432" fmla="*/ 3809023 h 4180625"/>
              <a:gd name="connsiteX433" fmla="*/ 2441301 w 9145131"/>
              <a:gd name="connsiteY433" fmla="*/ 3896858 h 4180625"/>
              <a:gd name="connsiteX434" fmla="*/ 2430800 w 9145131"/>
              <a:gd name="connsiteY434" fmla="*/ 3912586 h 4180625"/>
              <a:gd name="connsiteX435" fmla="*/ 2418183 w 9145131"/>
              <a:gd name="connsiteY435" fmla="*/ 3896497 h 4180625"/>
              <a:gd name="connsiteX436" fmla="*/ 2417370 w 9145131"/>
              <a:gd name="connsiteY436" fmla="*/ 3810916 h 4180625"/>
              <a:gd name="connsiteX437" fmla="*/ 2416875 w 9145131"/>
              <a:gd name="connsiteY437" fmla="*/ 3793025 h 4180625"/>
              <a:gd name="connsiteX438" fmla="*/ 2405159 w 9145131"/>
              <a:gd name="connsiteY438" fmla="*/ 3774006 h 4180625"/>
              <a:gd name="connsiteX439" fmla="*/ 2391188 w 9145131"/>
              <a:gd name="connsiteY439" fmla="*/ 3793250 h 4180625"/>
              <a:gd name="connsiteX440" fmla="*/ 2390331 w 9145131"/>
              <a:gd name="connsiteY440" fmla="*/ 3876533 h 4180625"/>
              <a:gd name="connsiteX441" fmla="*/ 2390286 w 9145131"/>
              <a:gd name="connsiteY441" fmla="*/ 3894559 h 4180625"/>
              <a:gd name="connsiteX442" fmla="*/ 2366266 w 9145131"/>
              <a:gd name="connsiteY442" fmla="*/ 3909476 h 4180625"/>
              <a:gd name="connsiteX443" fmla="*/ 2366626 w 9145131"/>
              <a:gd name="connsiteY443" fmla="*/ 3755214 h 4180625"/>
              <a:gd name="connsiteX444" fmla="*/ 2375009 w 9145131"/>
              <a:gd name="connsiteY444" fmla="*/ 3744668 h 4180625"/>
              <a:gd name="connsiteX445" fmla="*/ 2397498 w 9145131"/>
              <a:gd name="connsiteY445" fmla="*/ 3753771 h 4180625"/>
              <a:gd name="connsiteX446" fmla="*/ 2418103 w 9145131"/>
              <a:gd name="connsiteY446" fmla="*/ 3742533 h 4180625"/>
              <a:gd name="connsiteX447" fmla="*/ 3276772 w 9145131"/>
              <a:gd name="connsiteY447" fmla="*/ 3742370 h 4180625"/>
              <a:gd name="connsiteX448" fmla="*/ 3309672 w 9145131"/>
              <a:gd name="connsiteY448" fmla="*/ 3768779 h 4180625"/>
              <a:gd name="connsiteX449" fmla="*/ 3309942 w 9145131"/>
              <a:gd name="connsiteY449" fmla="*/ 3829529 h 4180625"/>
              <a:gd name="connsiteX450" fmla="*/ 3310348 w 9145131"/>
              <a:gd name="connsiteY450" fmla="*/ 3829529 h 4180625"/>
              <a:gd name="connsiteX451" fmla="*/ 3310258 w 9145131"/>
              <a:gd name="connsiteY451" fmla="*/ 3883518 h 4180625"/>
              <a:gd name="connsiteX452" fmla="*/ 3280783 w 9145131"/>
              <a:gd name="connsiteY452" fmla="*/ 3912902 h 4180625"/>
              <a:gd name="connsiteX453" fmla="*/ 3237069 w 9145131"/>
              <a:gd name="connsiteY453" fmla="*/ 3889151 h 4180625"/>
              <a:gd name="connsiteX454" fmla="*/ 3237069 w 9145131"/>
              <a:gd name="connsiteY454" fmla="*/ 3765669 h 4180625"/>
              <a:gd name="connsiteX455" fmla="*/ 3276772 w 9145131"/>
              <a:gd name="connsiteY455" fmla="*/ 3742370 h 4180625"/>
              <a:gd name="connsiteX456" fmla="*/ 2544167 w 9145131"/>
              <a:gd name="connsiteY456" fmla="*/ 3742325 h 4180625"/>
              <a:gd name="connsiteX457" fmla="*/ 2586844 w 9145131"/>
              <a:gd name="connsiteY457" fmla="*/ 3770356 h 4180625"/>
              <a:gd name="connsiteX458" fmla="*/ 2587340 w 9145131"/>
              <a:gd name="connsiteY458" fmla="*/ 3911009 h 4180625"/>
              <a:gd name="connsiteX459" fmla="*/ 2573414 w 9145131"/>
              <a:gd name="connsiteY459" fmla="*/ 3912947 h 4180625"/>
              <a:gd name="connsiteX460" fmla="*/ 2512531 w 9145131"/>
              <a:gd name="connsiteY460" fmla="*/ 3848637 h 4180625"/>
              <a:gd name="connsiteX461" fmla="*/ 2543716 w 9145131"/>
              <a:gd name="connsiteY461" fmla="*/ 3818172 h 4180625"/>
              <a:gd name="connsiteX462" fmla="*/ 2561788 w 9145131"/>
              <a:gd name="connsiteY462" fmla="*/ 3810195 h 4180625"/>
              <a:gd name="connsiteX463" fmla="*/ 2559354 w 9145131"/>
              <a:gd name="connsiteY463" fmla="*/ 3773601 h 4180625"/>
              <a:gd name="connsiteX464" fmla="*/ 2535514 w 9145131"/>
              <a:gd name="connsiteY464" fmla="*/ 3780091 h 4180625"/>
              <a:gd name="connsiteX465" fmla="*/ 2520056 w 9145131"/>
              <a:gd name="connsiteY465" fmla="*/ 3791177 h 4180625"/>
              <a:gd name="connsiteX466" fmla="*/ 2513026 w 9145131"/>
              <a:gd name="connsiteY466" fmla="*/ 3774367 h 4180625"/>
              <a:gd name="connsiteX467" fmla="*/ 2544167 w 9145131"/>
              <a:gd name="connsiteY467" fmla="*/ 3742325 h 4180625"/>
              <a:gd name="connsiteX468" fmla="*/ 1976696 w 9145131"/>
              <a:gd name="connsiteY468" fmla="*/ 3742325 h 4180625"/>
              <a:gd name="connsiteX469" fmla="*/ 2032669 w 9145131"/>
              <a:gd name="connsiteY469" fmla="*/ 3743271 h 4180625"/>
              <a:gd name="connsiteX470" fmla="*/ 2050061 w 9145131"/>
              <a:gd name="connsiteY470" fmla="*/ 3762830 h 4180625"/>
              <a:gd name="connsiteX471" fmla="*/ 2050647 w 9145131"/>
              <a:gd name="connsiteY471" fmla="*/ 3888296 h 4180625"/>
              <a:gd name="connsiteX472" fmla="*/ 2000264 w 9145131"/>
              <a:gd name="connsiteY472" fmla="*/ 3906097 h 4180625"/>
              <a:gd name="connsiteX473" fmla="*/ 1999769 w 9145131"/>
              <a:gd name="connsiteY473" fmla="*/ 3942240 h 4180625"/>
              <a:gd name="connsiteX474" fmla="*/ 1989539 w 9145131"/>
              <a:gd name="connsiteY474" fmla="*/ 3952605 h 4180625"/>
              <a:gd name="connsiteX475" fmla="*/ 1977237 w 9145131"/>
              <a:gd name="connsiteY475" fmla="*/ 3941745 h 4180625"/>
              <a:gd name="connsiteX476" fmla="*/ 1976696 w 9145131"/>
              <a:gd name="connsiteY476" fmla="*/ 3742325 h 4180625"/>
              <a:gd name="connsiteX477" fmla="*/ 2819836 w 9145131"/>
              <a:gd name="connsiteY477" fmla="*/ 3742280 h 4180625"/>
              <a:gd name="connsiteX478" fmla="*/ 2853906 w 9145131"/>
              <a:gd name="connsiteY478" fmla="*/ 3767067 h 4180625"/>
              <a:gd name="connsiteX479" fmla="*/ 2854266 w 9145131"/>
              <a:gd name="connsiteY479" fmla="*/ 3829799 h 4180625"/>
              <a:gd name="connsiteX480" fmla="*/ 2854761 w 9145131"/>
              <a:gd name="connsiteY480" fmla="*/ 3829799 h 4180625"/>
              <a:gd name="connsiteX481" fmla="*/ 2854582 w 9145131"/>
              <a:gd name="connsiteY481" fmla="*/ 3885862 h 4180625"/>
              <a:gd name="connsiteX482" fmla="*/ 2823170 w 9145131"/>
              <a:gd name="connsiteY482" fmla="*/ 3912992 h 4180625"/>
              <a:gd name="connsiteX483" fmla="*/ 2781711 w 9145131"/>
              <a:gd name="connsiteY483" fmla="*/ 3889648 h 4180625"/>
              <a:gd name="connsiteX484" fmla="*/ 2781577 w 9145131"/>
              <a:gd name="connsiteY484" fmla="*/ 3764318 h 4180625"/>
              <a:gd name="connsiteX485" fmla="*/ 2819836 w 9145131"/>
              <a:gd name="connsiteY485" fmla="*/ 3742280 h 4180625"/>
              <a:gd name="connsiteX486" fmla="*/ 2907313 w 9145131"/>
              <a:gd name="connsiteY486" fmla="*/ 3742145 h 4180625"/>
              <a:gd name="connsiteX487" fmla="*/ 2944314 w 9145131"/>
              <a:gd name="connsiteY487" fmla="*/ 3769275 h 4180625"/>
              <a:gd name="connsiteX488" fmla="*/ 2944493 w 9145131"/>
              <a:gd name="connsiteY488" fmla="*/ 3798523 h 4180625"/>
              <a:gd name="connsiteX489" fmla="*/ 2945170 w 9145131"/>
              <a:gd name="connsiteY489" fmla="*/ 3798523 h 4180625"/>
              <a:gd name="connsiteX490" fmla="*/ 2945215 w 9145131"/>
              <a:gd name="connsiteY490" fmla="*/ 3798478 h 4180625"/>
              <a:gd name="connsiteX491" fmla="*/ 2945305 w 9145131"/>
              <a:gd name="connsiteY491" fmla="*/ 3811998 h 4180625"/>
              <a:gd name="connsiteX492" fmla="*/ 2917499 w 9145131"/>
              <a:gd name="connsiteY492" fmla="*/ 3839219 h 4180625"/>
              <a:gd name="connsiteX493" fmla="*/ 2892892 w 9145131"/>
              <a:gd name="connsiteY493" fmla="*/ 3864816 h 4180625"/>
              <a:gd name="connsiteX494" fmla="*/ 2902536 w 9145131"/>
              <a:gd name="connsiteY494" fmla="*/ 3885502 h 4180625"/>
              <a:gd name="connsiteX495" fmla="*/ 2919618 w 9145131"/>
              <a:gd name="connsiteY495" fmla="*/ 3871982 h 4180625"/>
              <a:gd name="connsiteX496" fmla="*/ 2936066 w 9145131"/>
              <a:gd name="connsiteY496" fmla="*/ 3865402 h 4180625"/>
              <a:gd name="connsiteX497" fmla="*/ 2944629 w 9145131"/>
              <a:gd name="connsiteY497" fmla="*/ 3880139 h 4180625"/>
              <a:gd name="connsiteX498" fmla="*/ 2916192 w 9145131"/>
              <a:gd name="connsiteY498" fmla="*/ 3912947 h 4180625"/>
              <a:gd name="connsiteX499" fmla="*/ 2870449 w 9145131"/>
              <a:gd name="connsiteY499" fmla="*/ 3886133 h 4180625"/>
              <a:gd name="connsiteX500" fmla="*/ 2870270 w 9145131"/>
              <a:gd name="connsiteY500" fmla="*/ 3769095 h 4180625"/>
              <a:gd name="connsiteX501" fmla="*/ 2907313 w 9145131"/>
              <a:gd name="connsiteY501" fmla="*/ 3742145 h 4180625"/>
              <a:gd name="connsiteX502" fmla="*/ 3090371 w 9145131"/>
              <a:gd name="connsiteY502" fmla="*/ 3742100 h 4180625"/>
              <a:gd name="connsiteX503" fmla="*/ 3125479 w 9145131"/>
              <a:gd name="connsiteY503" fmla="*/ 3770852 h 4180625"/>
              <a:gd name="connsiteX504" fmla="*/ 3125567 w 9145131"/>
              <a:gd name="connsiteY504" fmla="*/ 3829214 h 4180625"/>
              <a:gd name="connsiteX505" fmla="*/ 3125793 w 9145131"/>
              <a:gd name="connsiteY505" fmla="*/ 3829214 h 4180625"/>
              <a:gd name="connsiteX506" fmla="*/ 3125793 w 9145131"/>
              <a:gd name="connsiteY506" fmla="*/ 3829259 h 4180625"/>
              <a:gd name="connsiteX507" fmla="*/ 3125793 w 9145131"/>
              <a:gd name="connsiteY507" fmla="*/ 3883113 h 4180625"/>
              <a:gd name="connsiteX508" fmla="*/ 3092399 w 9145131"/>
              <a:gd name="connsiteY508" fmla="*/ 3913083 h 4180625"/>
              <a:gd name="connsiteX509" fmla="*/ 3051434 w 9145131"/>
              <a:gd name="connsiteY509" fmla="*/ 3885772 h 4180625"/>
              <a:gd name="connsiteX510" fmla="*/ 3051434 w 9145131"/>
              <a:gd name="connsiteY510" fmla="*/ 3769140 h 4180625"/>
              <a:gd name="connsiteX511" fmla="*/ 3090371 w 9145131"/>
              <a:gd name="connsiteY511" fmla="*/ 3742100 h 4180625"/>
              <a:gd name="connsiteX512" fmla="*/ 1832781 w 9145131"/>
              <a:gd name="connsiteY512" fmla="*/ 3741784 h 4180625"/>
              <a:gd name="connsiteX513" fmla="*/ 1869556 w 9145131"/>
              <a:gd name="connsiteY513" fmla="*/ 3777296 h 4180625"/>
              <a:gd name="connsiteX514" fmla="*/ 1859505 w 9145131"/>
              <a:gd name="connsiteY514" fmla="*/ 3791222 h 4180625"/>
              <a:gd name="connsiteX515" fmla="*/ 1844769 w 9145131"/>
              <a:gd name="connsiteY515" fmla="*/ 3782614 h 4180625"/>
              <a:gd name="connsiteX516" fmla="*/ 1826021 w 9145131"/>
              <a:gd name="connsiteY516" fmla="*/ 3770942 h 4180625"/>
              <a:gd name="connsiteX517" fmla="*/ 1822776 w 9145131"/>
              <a:gd name="connsiteY517" fmla="*/ 3798928 h 4180625"/>
              <a:gd name="connsiteX518" fmla="*/ 1847022 w 9145131"/>
              <a:gd name="connsiteY518" fmla="*/ 3817676 h 4180625"/>
              <a:gd name="connsiteX519" fmla="*/ 1864417 w 9145131"/>
              <a:gd name="connsiteY519" fmla="*/ 3902401 h 4180625"/>
              <a:gd name="connsiteX520" fmla="*/ 1807454 w 9145131"/>
              <a:gd name="connsiteY520" fmla="*/ 3908846 h 4180625"/>
              <a:gd name="connsiteX521" fmla="*/ 1794836 w 9145131"/>
              <a:gd name="connsiteY521" fmla="*/ 3862111 h 4180625"/>
              <a:gd name="connsiteX522" fmla="*/ 1807454 w 9145131"/>
              <a:gd name="connsiteY522" fmla="*/ 3855982 h 4180625"/>
              <a:gd name="connsiteX523" fmla="*/ 1817324 w 9145131"/>
              <a:gd name="connsiteY523" fmla="*/ 3862517 h 4180625"/>
              <a:gd name="connsiteX524" fmla="*/ 1821245 w 9145131"/>
              <a:gd name="connsiteY524" fmla="*/ 3877344 h 4180625"/>
              <a:gd name="connsiteX525" fmla="*/ 1833547 w 9145131"/>
              <a:gd name="connsiteY525" fmla="*/ 3884870 h 4180625"/>
              <a:gd name="connsiteX526" fmla="*/ 1843146 w 9145131"/>
              <a:gd name="connsiteY526" fmla="*/ 3874685 h 4180625"/>
              <a:gd name="connsiteX527" fmla="*/ 1825976 w 9145131"/>
              <a:gd name="connsiteY527" fmla="*/ 3838316 h 4180625"/>
              <a:gd name="connsiteX528" fmla="*/ 1793485 w 9145131"/>
              <a:gd name="connsiteY528" fmla="*/ 3778198 h 4180625"/>
              <a:gd name="connsiteX529" fmla="*/ 1832781 w 9145131"/>
              <a:gd name="connsiteY529" fmla="*/ 3741829 h 4180625"/>
              <a:gd name="connsiteX530" fmla="*/ 2099994 w 9145131"/>
              <a:gd name="connsiteY530" fmla="*/ 3741610 h 4180625"/>
              <a:gd name="connsiteX531" fmla="*/ 2124486 w 9145131"/>
              <a:gd name="connsiteY531" fmla="*/ 3743812 h 4180625"/>
              <a:gd name="connsiteX532" fmla="*/ 2141838 w 9145131"/>
              <a:gd name="connsiteY532" fmla="*/ 3766211 h 4180625"/>
              <a:gd name="connsiteX533" fmla="*/ 2142288 w 9145131"/>
              <a:gd name="connsiteY533" fmla="*/ 3885321 h 4180625"/>
              <a:gd name="connsiteX534" fmla="*/ 2092478 w 9145131"/>
              <a:gd name="connsiteY534" fmla="*/ 3905060 h 4180625"/>
              <a:gd name="connsiteX535" fmla="*/ 2092523 w 9145131"/>
              <a:gd name="connsiteY535" fmla="*/ 3905106 h 4180625"/>
              <a:gd name="connsiteX536" fmla="*/ 2091937 w 9145131"/>
              <a:gd name="connsiteY536" fmla="*/ 3939221 h 4180625"/>
              <a:gd name="connsiteX537" fmla="*/ 2079949 w 9145131"/>
              <a:gd name="connsiteY537" fmla="*/ 3953462 h 4180625"/>
              <a:gd name="connsiteX538" fmla="*/ 2066969 w 9145131"/>
              <a:gd name="connsiteY538" fmla="*/ 3940212 h 4180625"/>
              <a:gd name="connsiteX539" fmla="*/ 2066789 w 9145131"/>
              <a:gd name="connsiteY539" fmla="*/ 3755845 h 4180625"/>
              <a:gd name="connsiteX540" fmla="*/ 2074947 w 9145131"/>
              <a:gd name="connsiteY540" fmla="*/ 3742956 h 4180625"/>
              <a:gd name="connsiteX541" fmla="*/ 2099994 w 9145131"/>
              <a:gd name="connsiteY541" fmla="*/ 3741610 h 4180625"/>
              <a:gd name="connsiteX542" fmla="*/ 3643691 w 9145131"/>
              <a:gd name="connsiteY542" fmla="*/ 3737098 h 4180625"/>
              <a:gd name="connsiteX543" fmla="*/ 3676668 w 9145131"/>
              <a:gd name="connsiteY543" fmla="*/ 3752155 h 4180625"/>
              <a:gd name="connsiteX544" fmla="*/ 3680782 w 9145131"/>
              <a:gd name="connsiteY544" fmla="*/ 3783471 h 4180625"/>
              <a:gd name="connsiteX545" fmla="*/ 3671768 w 9145131"/>
              <a:gd name="connsiteY545" fmla="*/ 3793430 h 4180625"/>
              <a:gd name="connsiteX546" fmla="*/ 3658384 w 9145131"/>
              <a:gd name="connsiteY546" fmla="*/ 3785859 h 4180625"/>
              <a:gd name="connsiteX547" fmla="*/ 3645358 w 9145131"/>
              <a:gd name="connsiteY547" fmla="*/ 3771032 h 4180625"/>
              <a:gd name="connsiteX548" fmla="*/ 3634182 w 9145131"/>
              <a:gd name="connsiteY548" fmla="*/ 3778603 h 4180625"/>
              <a:gd name="connsiteX549" fmla="*/ 3637382 w 9145131"/>
              <a:gd name="connsiteY549" fmla="*/ 3803525 h 4180625"/>
              <a:gd name="connsiteX550" fmla="*/ 3651623 w 9145131"/>
              <a:gd name="connsiteY550" fmla="*/ 3813755 h 4180625"/>
              <a:gd name="connsiteX551" fmla="*/ 3678482 w 9145131"/>
              <a:gd name="connsiteY551" fmla="*/ 3898616 h 4180625"/>
              <a:gd name="connsiteX552" fmla="*/ 3621699 w 9145131"/>
              <a:gd name="connsiteY552" fmla="*/ 3909431 h 4180625"/>
              <a:gd name="connsiteX553" fmla="*/ 3607277 w 9145131"/>
              <a:gd name="connsiteY553" fmla="*/ 3863419 h 4180625"/>
              <a:gd name="connsiteX554" fmla="*/ 3618319 w 9145131"/>
              <a:gd name="connsiteY554" fmla="*/ 3858371 h 4180625"/>
              <a:gd name="connsiteX555" fmla="*/ 3630260 w 9145131"/>
              <a:gd name="connsiteY555" fmla="*/ 3865717 h 4180625"/>
              <a:gd name="connsiteX556" fmla="*/ 3647342 w 9145131"/>
              <a:gd name="connsiteY556" fmla="*/ 3885862 h 4180625"/>
              <a:gd name="connsiteX557" fmla="*/ 3656850 w 9145131"/>
              <a:gd name="connsiteY557" fmla="*/ 3875542 h 4180625"/>
              <a:gd name="connsiteX558" fmla="*/ 3646620 w 9145131"/>
              <a:gd name="connsiteY558" fmla="*/ 3843634 h 4180625"/>
              <a:gd name="connsiteX559" fmla="*/ 3635489 w 9145131"/>
              <a:gd name="connsiteY559" fmla="*/ 3836424 h 4180625"/>
              <a:gd name="connsiteX560" fmla="*/ 3611379 w 9145131"/>
              <a:gd name="connsiteY560" fmla="*/ 3758008 h 4180625"/>
              <a:gd name="connsiteX561" fmla="*/ 3625552 w 9145131"/>
              <a:gd name="connsiteY561" fmla="*/ 3746364 h 4180625"/>
              <a:gd name="connsiteX562" fmla="*/ 3643781 w 9145131"/>
              <a:gd name="connsiteY562" fmla="*/ 3737052 h 4180625"/>
              <a:gd name="connsiteX563" fmla="*/ 3643691 w 9145131"/>
              <a:gd name="connsiteY563" fmla="*/ 3737098 h 4180625"/>
              <a:gd name="connsiteX564" fmla="*/ 3643691 w 9145131"/>
              <a:gd name="connsiteY564" fmla="*/ 3737097 h 4180625"/>
              <a:gd name="connsiteX565" fmla="*/ 6218549 w 9145131"/>
              <a:gd name="connsiteY565" fmla="*/ 3728310 h 4180625"/>
              <a:gd name="connsiteX566" fmla="*/ 6260957 w 9145131"/>
              <a:gd name="connsiteY566" fmla="*/ 3762695 h 4180625"/>
              <a:gd name="connsiteX567" fmla="*/ 6261182 w 9145131"/>
              <a:gd name="connsiteY567" fmla="*/ 3825698 h 4180625"/>
              <a:gd name="connsiteX568" fmla="*/ 6261543 w 9145131"/>
              <a:gd name="connsiteY568" fmla="*/ 3825698 h 4180625"/>
              <a:gd name="connsiteX569" fmla="*/ 6261543 w 9145131"/>
              <a:gd name="connsiteY569" fmla="*/ 3825743 h 4180625"/>
              <a:gd name="connsiteX570" fmla="*/ 6261768 w 9145131"/>
              <a:gd name="connsiteY570" fmla="*/ 3879778 h 4180625"/>
              <a:gd name="connsiteX571" fmla="*/ 6241849 w 9145131"/>
              <a:gd name="connsiteY571" fmla="*/ 3901185 h 4180625"/>
              <a:gd name="connsiteX572" fmla="*/ 6181009 w 9145131"/>
              <a:gd name="connsiteY572" fmla="*/ 3837461 h 4180625"/>
              <a:gd name="connsiteX573" fmla="*/ 6212736 w 9145131"/>
              <a:gd name="connsiteY573" fmla="*/ 3804156 h 4180625"/>
              <a:gd name="connsiteX574" fmla="*/ 6230042 w 9145131"/>
              <a:gd name="connsiteY574" fmla="*/ 3795819 h 4180625"/>
              <a:gd name="connsiteX575" fmla="*/ 6227608 w 9145131"/>
              <a:gd name="connsiteY575" fmla="*/ 3763416 h 4180625"/>
              <a:gd name="connsiteX576" fmla="*/ 6208229 w 9145131"/>
              <a:gd name="connsiteY576" fmla="*/ 3769816 h 4180625"/>
              <a:gd name="connsiteX577" fmla="*/ 6190202 w 9145131"/>
              <a:gd name="connsiteY577" fmla="*/ 3782615 h 4180625"/>
              <a:gd name="connsiteX578" fmla="*/ 6181685 w 9145131"/>
              <a:gd name="connsiteY578" fmla="*/ 3764993 h 4180625"/>
              <a:gd name="connsiteX579" fmla="*/ 6218549 w 9145131"/>
              <a:gd name="connsiteY579" fmla="*/ 3728310 h 4180625"/>
              <a:gd name="connsiteX580" fmla="*/ 7246743 w 9145131"/>
              <a:gd name="connsiteY580" fmla="*/ 3726958 h 4180625"/>
              <a:gd name="connsiteX581" fmla="*/ 7246788 w 9145131"/>
              <a:gd name="connsiteY581" fmla="*/ 3727003 h 4180625"/>
              <a:gd name="connsiteX582" fmla="*/ 7246765 w 9145131"/>
              <a:gd name="connsiteY582" fmla="*/ 3727008 h 4180625"/>
              <a:gd name="connsiteX583" fmla="*/ 6377592 w 9145131"/>
              <a:gd name="connsiteY583" fmla="*/ 3726617 h 4180625"/>
              <a:gd name="connsiteX584" fmla="*/ 6415490 w 9145131"/>
              <a:gd name="connsiteY584" fmla="*/ 3773736 h 4180625"/>
              <a:gd name="connsiteX585" fmla="*/ 6415625 w 9145131"/>
              <a:gd name="connsiteY585" fmla="*/ 3881671 h 4180625"/>
              <a:gd name="connsiteX586" fmla="*/ 6396021 w 9145131"/>
              <a:gd name="connsiteY586" fmla="*/ 3900914 h 4180625"/>
              <a:gd name="connsiteX587" fmla="*/ 6389261 w 9145131"/>
              <a:gd name="connsiteY587" fmla="*/ 3900914 h 4180625"/>
              <a:gd name="connsiteX588" fmla="*/ 6333785 w 9145131"/>
              <a:gd name="connsiteY588" fmla="*/ 3842688 h 4180625"/>
              <a:gd name="connsiteX589" fmla="*/ 6370108 w 9145131"/>
              <a:gd name="connsiteY589" fmla="*/ 3804111 h 4180625"/>
              <a:gd name="connsiteX590" fmla="*/ 6384800 w 9145131"/>
              <a:gd name="connsiteY590" fmla="*/ 3792709 h 4180625"/>
              <a:gd name="connsiteX591" fmla="*/ 6380789 w 9145131"/>
              <a:gd name="connsiteY591" fmla="*/ 3760802 h 4180625"/>
              <a:gd name="connsiteX592" fmla="*/ 6356273 w 9145131"/>
              <a:gd name="connsiteY592" fmla="*/ 3775088 h 4180625"/>
              <a:gd name="connsiteX593" fmla="*/ 6354532 w 9145131"/>
              <a:gd name="connsiteY593" fmla="*/ 3785937 h 4180625"/>
              <a:gd name="connsiteX594" fmla="*/ 6336218 w 9145131"/>
              <a:gd name="connsiteY594" fmla="*/ 3771663 h 4180625"/>
              <a:gd name="connsiteX595" fmla="*/ 6352667 w 9145131"/>
              <a:gd name="connsiteY595" fmla="*/ 3731689 h 4180625"/>
              <a:gd name="connsiteX596" fmla="*/ 6377592 w 9145131"/>
              <a:gd name="connsiteY596" fmla="*/ 3726617 h 4180625"/>
              <a:gd name="connsiteX597" fmla="*/ 5462288 w 9145131"/>
              <a:gd name="connsiteY597" fmla="*/ 3719927 h 4180625"/>
              <a:gd name="connsiteX598" fmla="*/ 5440836 w 9145131"/>
              <a:gd name="connsiteY598" fmla="*/ 3736061 h 4180625"/>
              <a:gd name="connsiteX599" fmla="*/ 5460485 w 9145131"/>
              <a:gd name="connsiteY599" fmla="*/ 3747282 h 4180625"/>
              <a:gd name="connsiteX600" fmla="*/ 5479323 w 9145131"/>
              <a:gd name="connsiteY600" fmla="*/ 3736016 h 4180625"/>
              <a:gd name="connsiteX601" fmla="*/ 5462288 w 9145131"/>
              <a:gd name="connsiteY601" fmla="*/ 3719927 h 4180625"/>
              <a:gd name="connsiteX602" fmla="*/ 6993063 w 9145131"/>
              <a:gd name="connsiteY602" fmla="*/ 3714564 h 4180625"/>
              <a:gd name="connsiteX603" fmla="*/ 6978777 w 9145131"/>
              <a:gd name="connsiteY603" fmla="*/ 3734709 h 4180625"/>
              <a:gd name="connsiteX604" fmla="*/ 6992117 w 9145131"/>
              <a:gd name="connsiteY604" fmla="*/ 3754853 h 4180625"/>
              <a:gd name="connsiteX605" fmla="*/ 7010234 w 9145131"/>
              <a:gd name="connsiteY605" fmla="*/ 3734393 h 4180625"/>
              <a:gd name="connsiteX606" fmla="*/ 7010234 w 9145131"/>
              <a:gd name="connsiteY606" fmla="*/ 3734348 h 4180625"/>
              <a:gd name="connsiteX607" fmla="*/ 6993063 w 9145131"/>
              <a:gd name="connsiteY607" fmla="*/ 3714564 h 4180625"/>
              <a:gd name="connsiteX608" fmla="*/ 3471970 w 9145131"/>
              <a:gd name="connsiteY608" fmla="*/ 3701314 h 4180625"/>
              <a:gd name="connsiteX609" fmla="*/ 3471993 w 9145131"/>
              <a:gd name="connsiteY609" fmla="*/ 3701341 h 4180625"/>
              <a:gd name="connsiteX610" fmla="*/ 3471970 w 9145131"/>
              <a:gd name="connsiteY610" fmla="*/ 3701359 h 4180625"/>
              <a:gd name="connsiteX611" fmla="*/ 5510599 w 9145131"/>
              <a:gd name="connsiteY611" fmla="*/ 3696943 h 4180625"/>
              <a:gd name="connsiteX612" fmla="*/ 5510690 w 9145131"/>
              <a:gd name="connsiteY612" fmla="*/ 3696988 h 4180625"/>
              <a:gd name="connsiteX613" fmla="*/ 5510509 w 9145131"/>
              <a:gd name="connsiteY613" fmla="*/ 3726282 h 4180625"/>
              <a:gd name="connsiteX614" fmla="*/ 5532006 w 9145131"/>
              <a:gd name="connsiteY614" fmla="*/ 3747778 h 4180625"/>
              <a:gd name="connsiteX615" fmla="*/ 5553953 w 9145131"/>
              <a:gd name="connsiteY615" fmla="*/ 3740522 h 4180625"/>
              <a:gd name="connsiteX616" fmla="*/ 5539307 w 9145131"/>
              <a:gd name="connsiteY616" fmla="*/ 3724794 h 4180625"/>
              <a:gd name="connsiteX617" fmla="*/ 5533764 w 9145131"/>
              <a:gd name="connsiteY617" fmla="*/ 3708030 h 4180625"/>
              <a:gd name="connsiteX618" fmla="*/ 5544940 w 9145131"/>
              <a:gd name="connsiteY618" fmla="*/ 3697529 h 4180625"/>
              <a:gd name="connsiteX619" fmla="*/ 5585049 w 9145131"/>
              <a:gd name="connsiteY619" fmla="*/ 3722496 h 4180625"/>
              <a:gd name="connsiteX620" fmla="*/ 5558054 w 9145131"/>
              <a:gd name="connsiteY620" fmla="*/ 3774503 h 4180625"/>
              <a:gd name="connsiteX621" fmla="*/ 5436735 w 9145131"/>
              <a:gd name="connsiteY621" fmla="*/ 3774413 h 4180625"/>
              <a:gd name="connsiteX622" fmla="*/ 5410416 w 9145131"/>
              <a:gd name="connsiteY622" fmla="*/ 3736782 h 4180625"/>
              <a:gd name="connsiteX623" fmla="*/ 5437772 w 9145131"/>
              <a:gd name="connsiteY623" fmla="*/ 3697349 h 4180625"/>
              <a:gd name="connsiteX624" fmla="*/ 5510599 w 9145131"/>
              <a:gd name="connsiteY624" fmla="*/ 3696943 h 4180625"/>
              <a:gd name="connsiteX625" fmla="*/ 3488600 w 9145131"/>
              <a:gd name="connsiteY625" fmla="*/ 3688245 h 4180625"/>
              <a:gd name="connsiteX626" fmla="*/ 3497298 w 9145131"/>
              <a:gd name="connsiteY626" fmla="*/ 3697664 h 4180625"/>
              <a:gd name="connsiteX627" fmla="*/ 3480262 w 9145131"/>
              <a:gd name="connsiteY627" fmla="*/ 3711049 h 4180625"/>
              <a:gd name="connsiteX628" fmla="*/ 3471993 w 9145131"/>
              <a:gd name="connsiteY628" fmla="*/ 3701341 h 4180625"/>
              <a:gd name="connsiteX629" fmla="*/ 2170908 w 9145131"/>
              <a:gd name="connsiteY629" fmla="*/ 3686893 h 4180625"/>
              <a:gd name="connsiteX630" fmla="*/ 2184247 w 9145131"/>
              <a:gd name="connsiteY630" fmla="*/ 3704604 h 4180625"/>
              <a:gd name="connsiteX631" fmla="*/ 2184879 w 9145131"/>
              <a:gd name="connsiteY631" fmla="*/ 3801272 h 4180625"/>
              <a:gd name="connsiteX632" fmla="*/ 2184834 w 9145131"/>
              <a:gd name="connsiteY632" fmla="*/ 3801272 h 4180625"/>
              <a:gd name="connsiteX633" fmla="*/ 2184247 w 9145131"/>
              <a:gd name="connsiteY633" fmla="*/ 3893433 h 4180625"/>
              <a:gd name="connsiteX634" fmla="*/ 2171763 w 9145131"/>
              <a:gd name="connsiteY634" fmla="*/ 3911910 h 4180625"/>
              <a:gd name="connsiteX635" fmla="*/ 2159776 w 9145131"/>
              <a:gd name="connsiteY635" fmla="*/ 3893162 h 4180625"/>
              <a:gd name="connsiteX636" fmla="*/ 2159326 w 9145131"/>
              <a:gd name="connsiteY636" fmla="*/ 3704334 h 4180625"/>
              <a:gd name="connsiteX637" fmla="*/ 2170908 w 9145131"/>
              <a:gd name="connsiteY637" fmla="*/ 3686893 h 4180625"/>
              <a:gd name="connsiteX638" fmla="*/ 6154330 w 9145131"/>
              <a:gd name="connsiteY638" fmla="*/ 3676438 h 4180625"/>
              <a:gd name="connsiteX639" fmla="*/ 6167534 w 9145131"/>
              <a:gd name="connsiteY639" fmla="*/ 3688921 h 4180625"/>
              <a:gd name="connsiteX640" fmla="*/ 6168120 w 9145131"/>
              <a:gd name="connsiteY640" fmla="*/ 3898435 h 4180625"/>
              <a:gd name="connsiteX641" fmla="*/ 6138675 w 9145131"/>
              <a:gd name="connsiteY641" fmla="*/ 3901348 h 4180625"/>
              <a:gd name="connsiteX642" fmla="*/ 6111292 w 9145131"/>
              <a:gd name="connsiteY642" fmla="*/ 3901725 h 4180625"/>
              <a:gd name="connsiteX643" fmla="*/ 6091597 w 9145131"/>
              <a:gd name="connsiteY643" fmla="*/ 3882031 h 4180625"/>
              <a:gd name="connsiteX644" fmla="*/ 6090786 w 9145131"/>
              <a:gd name="connsiteY644" fmla="*/ 3751879 h 4180625"/>
              <a:gd name="connsiteX645" fmla="*/ 6139999 w 9145131"/>
              <a:gd name="connsiteY645" fmla="*/ 3735745 h 4180625"/>
              <a:gd name="connsiteX646" fmla="*/ 6140674 w 9145131"/>
              <a:gd name="connsiteY646" fmla="*/ 3688876 h 4180625"/>
              <a:gd name="connsiteX647" fmla="*/ 6154330 w 9145131"/>
              <a:gd name="connsiteY647" fmla="*/ 3676438 h 4180625"/>
              <a:gd name="connsiteX648" fmla="*/ 6295884 w 9145131"/>
              <a:gd name="connsiteY648" fmla="*/ 3674590 h 4180625"/>
              <a:gd name="connsiteX649" fmla="*/ 6306655 w 9145131"/>
              <a:gd name="connsiteY649" fmla="*/ 3685992 h 4180625"/>
              <a:gd name="connsiteX650" fmla="*/ 6307511 w 9145131"/>
              <a:gd name="connsiteY650" fmla="*/ 3712806 h 4180625"/>
              <a:gd name="connsiteX651" fmla="*/ 6312558 w 9145131"/>
              <a:gd name="connsiteY651" fmla="*/ 3728535 h 4180625"/>
              <a:gd name="connsiteX652" fmla="*/ 6312874 w 9145131"/>
              <a:gd name="connsiteY652" fmla="*/ 3760487 h 4180625"/>
              <a:gd name="connsiteX653" fmla="*/ 6307511 w 9145131"/>
              <a:gd name="connsiteY653" fmla="*/ 3773736 h 4180625"/>
              <a:gd name="connsiteX654" fmla="*/ 6307691 w 9145131"/>
              <a:gd name="connsiteY654" fmla="*/ 3854586 h 4180625"/>
              <a:gd name="connsiteX655" fmla="*/ 6312468 w 9145131"/>
              <a:gd name="connsiteY655" fmla="*/ 3868962 h 4180625"/>
              <a:gd name="connsiteX656" fmla="*/ 6325943 w 9145131"/>
              <a:gd name="connsiteY656" fmla="*/ 3896948 h 4180625"/>
              <a:gd name="connsiteX657" fmla="*/ 6325943 w 9145131"/>
              <a:gd name="connsiteY657" fmla="*/ 3897038 h 4180625"/>
              <a:gd name="connsiteX658" fmla="*/ 6280020 w 9145131"/>
              <a:gd name="connsiteY658" fmla="*/ 3868737 h 4180625"/>
              <a:gd name="connsiteX659" fmla="*/ 6278848 w 9145131"/>
              <a:gd name="connsiteY659" fmla="*/ 3790186 h 4180625"/>
              <a:gd name="connsiteX660" fmla="*/ 6270466 w 9145131"/>
              <a:gd name="connsiteY660" fmla="*/ 3755259 h 4180625"/>
              <a:gd name="connsiteX661" fmla="*/ 6269655 w 9145131"/>
              <a:gd name="connsiteY661" fmla="*/ 3753186 h 4180625"/>
              <a:gd name="connsiteX662" fmla="*/ 6282409 w 9145131"/>
              <a:gd name="connsiteY662" fmla="*/ 3678781 h 4180625"/>
              <a:gd name="connsiteX663" fmla="*/ 6295884 w 9145131"/>
              <a:gd name="connsiteY663" fmla="*/ 3674590 h 4180625"/>
              <a:gd name="connsiteX664" fmla="*/ 4065058 w 9145131"/>
              <a:gd name="connsiteY664" fmla="*/ 3644981 h 4180625"/>
              <a:gd name="connsiteX665" fmla="*/ 4039911 w 9145131"/>
              <a:gd name="connsiteY665" fmla="*/ 3677699 h 4180625"/>
              <a:gd name="connsiteX666" fmla="*/ 4039911 w 9145131"/>
              <a:gd name="connsiteY666" fmla="*/ 3839353 h 4180625"/>
              <a:gd name="connsiteX667" fmla="*/ 4065870 w 9145131"/>
              <a:gd name="connsiteY667" fmla="*/ 3868150 h 4180625"/>
              <a:gd name="connsiteX668" fmla="*/ 4091107 w 9145131"/>
              <a:gd name="connsiteY668" fmla="*/ 3838497 h 4180625"/>
              <a:gd name="connsiteX669" fmla="*/ 4091018 w 9145131"/>
              <a:gd name="connsiteY669" fmla="*/ 3759901 h 4180625"/>
              <a:gd name="connsiteX670" fmla="*/ 4091018 w 9145131"/>
              <a:gd name="connsiteY670" fmla="*/ 3676843 h 4180625"/>
              <a:gd name="connsiteX671" fmla="*/ 4065058 w 9145131"/>
              <a:gd name="connsiteY671" fmla="*/ 3644981 h 4180625"/>
              <a:gd name="connsiteX672" fmla="*/ 6541721 w 9145131"/>
              <a:gd name="connsiteY672" fmla="*/ 3641286 h 4180625"/>
              <a:gd name="connsiteX673" fmla="*/ 6527661 w 9145131"/>
              <a:gd name="connsiteY673" fmla="*/ 3654941 h 4180625"/>
              <a:gd name="connsiteX674" fmla="*/ 6524191 w 9145131"/>
              <a:gd name="connsiteY674" fmla="*/ 3716547 h 4180625"/>
              <a:gd name="connsiteX675" fmla="*/ 6524235 w 9145131"/>
              <a:gd name="connsiteY675" fmla="*/ 3716592 h 4180625"/>
              <a:gd name="connsiteX676" fmla="*/ 6525137 w 9145131"/>
              <a:gd name="connsiteY676" fmla="*/ 3716592 h 4180625"/>
              <a:gd name="connsiteX677" fmla="*/ 6527120 w 9145131"/>
              <a:gd name="connsiteY677" fmla="*/ 3738765 h 4180625"/>
              <a:gd name="connsiteX678" fmla="*/ 6538522 w 9145131"/>
              <a:gd name="connsiteY678" fmla="*/ 3749491 h 4180625"/>
              <a:gd name="connsiteX679" fmla="*/ 6550645 w 9145131"/>
              <a:gd name="connsiteY679" fmla="*/ 3737188 h 4180625"/>
              <a:gd name="connsiteX680" fmla="*/ 6553935 w 9145131"/>
              <a:gd name="connsiteY680" fmla="*/ 3656609 h 4180625"/>
              <a:gd name="connsiteX681" fmla="*/ 6541721 w 9145131"/>
              <a:gd name="connsiteY681" fmla="*/ 3641286 h 4180625"/>
              <a:gd name="connsiteX682" fmla="*/ 4438917 w 9145131"/>
              <a:gd name="connsiteY682" fmla="*/ 3639754 h 4180625"/>
              <a:gd name="connsiteX683" fmla="*/ 4414401 w 9145131"/>
              <a:gd name="connsiteY683" fmla="*/ 3666208 h 4180625"/>
              <a:gd name="connsiteX684" fmla="*/ 4414581 w 9145131"/>
              <a:gd name="connsiteY684" fmla="*/ 3832503 h 4180625"/>
              <a:gd name="connsiteX685" fmla="*/ 4440900 w 9145131"/>
              <a:gd name="connsiteY685" fmla="*/ 3862698 h 4180625"/>
              <a:gd name="connsiteX686" fmla="*/ 4464965 w 9145131"/>
              <a:gd name="connsiteY686" fmla="*/ 3831241 h 4180625"/>
              <a:gd name="connsiteX687" fmla="*/ 4465010 w 9145131"/>
              <a:gd name="connsiteY687" fmla="*/ 3750347 h 4180625"/>
              <a:gd name="connsiteX688" fmla="*/ 4465010 w 9145131"/>
              <a:gd name="connsiteY688" fmla="*/ 3750302 h 4180625"/>
              <a:gd name="connsiteX689" fmla="*/ 4464920 w 9145131"/>
              <a:gd name="connsiteY689" fmla="*/ 3750302 h 4180625"/>
              <a:gd name="connsiteX690" fmla="*/ 4464830 w 9145131"/>
              <a:gd name="connsiteY690" fmla="*/ 3667154 h 4180625"/>
              <a:gd name="connsiteX691" fmla="*/ 4438917 w 9145131"/>
              <a:gd name="connsiteY691" fmla="*/ 3639754 h 4180625"/>
              <a:gd name="connsiteX692" fmla="*/ 2862944 w 9145131"/>
              <a:gd name="connsiteY692" fmla="*/ 3638132 h 4180625"/>
              <a:gd name="connsiteX693" fmla="*/ 2880475 w 9145131"/>
              <a:gd name="connsiteY693" fmla="*/ 3680900 h 4180625"/>
              <a:gd name="connsiteX694" fmla="*/ 2836580 w 9145131"/>
              <a:gd name="connsiteY694" fmla="*/ 3693338 h 4180625"/>
              <a:gd name="connsiteX695" fmla="*/ 2862944 w 9145131"/>
              <a:gd name="connsiteY695" fmla="*/ 3638132 h 4180625"/>
              <a:gd name="connsiteX696" fmla="*/ 3262321 w 9145131"/>
              <a:gd name="connsiteY696" fmla="*/ 3637725 h 4180625"/>
              <a:gd name="connsiteX697" fmla="*/ 3289408 w 9145131"/>
              <a:gd name="connsiteY697" fmla="*/ 3672021 h 4180625"/>
              <a:gd name="connsiteX698" fmla="*/ 3265296 w 9145131"/>
              <a:gd name="connsiteY698" fmla="*/ 3693653 h 4180625"/>
              <a:gd name="connsiteX699" fmla="*/ 2950372 w 9145131"/>
              <a:gd name="connsiteY699" fmla="*/ 3693427 h 4180625"/>
              <a:gd name="connsiteX700" fmla="*/ 2950372 w 9145131"/>
              <a:gd name="connsiteY700" fmla="*/ 3693473 h 4180625"/>
              <a:gd name="connsiteX701" fmla="*/ 2948657 w 9145131"/>
              <a:gd name="connsiteY701" fmla="*/ 3672156 h 4180625"/>
              <a:gd name="connsiteX702" fmla="*/ 2981693 w 9145131"/>
              <a:gd name="connsiteY702" fmla="*/ 3638852 h 4180625"/>
              <a:gd name="connsiteX703" fmla="*/ 3262321 w 9145131"/>
              <a:gd name="connsiteY703" fmla="*/ 3637725 h 4180625"/>
              <a:gd name="connsiteX704" fmla="*/ 7174231 w 9145131"/>
              <a:gd name="connsiteY704" fmla="*/ 3637320 h 4180625"/>
              <a:gd name="connsiteX705" fmla="*/ 7152485 w 9145131"/>
              <a:gd name="connsiteY705" fmla="*/ 3660147 h 4180625"/>
              <a:gd name="connsiteX706" fmla="*/ 7152463 w 9145131"/>
              <a:gd name="connsiteY706" fmla="*/ 3660124 h 4180625"/>
              <a:gd name="connsiteX707" fmla="*/ 7152463 w 9145131"/>
              <a:gd name="connsiteY707" fmla="*/ 3660169 h 4180625"/>
              <a:gd name="connsiteX708" fmla="*/ 7152485 w 9145131"/>
              <a:gd name="connsiteY708" fmla="*/ 3660147 h 4180625"/>
              <a:gd name="connsiteX709" fmla="*/ 7164502 w 9145131"/>
              <a:gd name="connsiteY709" fmla="*/ 3672844 h 4180625"/>
              <a:gd name="connsiteX710" fmla="*/ 7174005 w 9145131"/>
              <a:gd name="connsiteY710" fmla="*/ 3679412 h 4180625"/>
              <a:gd name="connsiteX711" fmla="*/ 7186263 w 9145131"/>
              <a:gd name="connsiteY711" fmla="*/ 3659538 h 4180625"/>
              <a:gd name="connsiteX712" fmla="*/ 7174231 w 9145131"/>
              <a:gd name="connsiteY712" fmla="*/ 3637320 h 4180625"/>
              <a:gd name="connsiteX713" fmla="*/ 6012820 w 9145131"/>
              <a:gd name="connsiteY713" fmla="*/ 3623440 h 4180625"/>
              <a:gd name="connsiteX714" fmla="*/ 6012865 w 9145131"/>
              <a:gd name="connsiteY714" fmla="*/ 3623449 h 4180625"/>
              <a:gd name="connsiteX715" fmla="*/ 6012865 w 9145131"/>
              <a:gd name="connsiteY715" fmla="*/ 3623485 h 4180625"/>
              <a:gd name="connsiteX716" fmla="*/ 6645104 w 9145131"/>
              <a:gd name="connsiteY716" fmla="*/ 3615283 h 4180625"/>
              <a:gd name="connsiteX717" fmla="*/ 6645239 w 9145131"/>
              <a:gd name="connsiteY717" fmla="*/ 3615283 h 4180625"/>
              <a:gd name="connsiteX718" fmla="*/ 6645239 w 9145131"/>
              <a:gd name="connsiteY718" fmla="*/ 3615299 h 4180625"/>
              <a:gd name="connsiteX719" fmla="*/ 6714326 w 9145131"/>
              <a:gd name="connsiteY719" fmla="*/ 3615148 h 4180625"/>
              <a:gd name="connsiteX720" fmla="*/ 6716444 w 9145131"/>
              <a:gd name="connsiteY720" fmla="*/ 3615824 h 4180625"/>
              <a:gd name="connsiteX721" fmla="*/ 6752092 w 9145131"/>
              <a:gd name="connsiteY721" fmla="*/ 3621232 h 4180625"/>
              <a:gd name="connsiteX722" fmla="*/ 6758401 w 9145131"/>
              <a:gd name="connsiteY722" fmla="*/ 3671256 h 4180625"/>
              <a:gd name="connsiteX723" fmla="*/ 6748396 w 9145131"/>
              <a:gd name="connsiteY723" fmla="*/ 3682522 h 4180625"/>
              <a:gd name="connsiteX724" fmla="*/ 6741456 w 9145131"/>
              <a:gd name="connsiteY724" fmla="*/ 3671121 h 4180625"/>
              <a:gd name="connsiteX725" fmla="*/ 6727440 w 9145131"/>
              <a:gd name="connsiteY725" fmla="*/ 3638943 h 4180625"/>
              <a:gd name="connsiteX726" fmla="*/ 6711892 w 9145131"/>
              <a:gd name="connsiteY726" fmla="*/ 3674906 h 4180625"/>
              <a:gd name="connsiteX727" fmla="*/ 6711487 w 9145131"/>
              <a:gd name="connsiteY727" fmla="*/ 3764543 h 4180625"/>
              <a:gd name="connsiteX728" fmla="*/ 6699679 w 9145131"/>
              <a:gd name="connsiteY728" fmla="*/ 3781173 h 4180625"/>
              <a:gd name="connsiteX729" fmla="*/ 6687646 w 9145131"/>
              <a:gd name="connsiteY729" fmla="*/ 3764453 h 4180625"/>
              <a:gd name="connsiteX730" fmla="*/ 6687060 w 9145131"/>
              <a:gd name="connsiteY730" fmla="*/ 3726372 h 4180625"/>
              <a:gd name="connsiteX731" fmla="*/ 6686114 w 9145131"/>
              <a:gd name="connsiteY731" fmla="*/ 3726372 h 4180625"/>
              <a:gd name="connsiteX732" fmla="*/ 6686069 w 9145131"/>
              <a:gd name="connsiteY732" fmla="*/ 3726327 h 4180625"/>
              <a:gd name="connsiteX733" fmla="*/ 6686069 w 9145131"/>
              <a:gd name="connsiteY733" fmla="*/ 3639258 h 4180625"/>
              <a:gd name="connsiteX734" fmla="*/ 6714326 w 9145131"/>
              <a:gd name="connsiteY734" fmla="*/ 3615148 h 4180625"/>
              <a:gd name="connsiteX735" fmla="*/ 6609907 w 9145131"/>
              <a:gd name="connsiteY735" fmla="*/ 3612534 h 4180625"/>
              <a:gd name="connsiteX736" fmla="*/ 6617974 w 9145131"/>
              <a:gd name="connsiteY736" fmla="*/ 3627631 h 4180625"/>
              <a:gd name="connsiteX737" fmla="*/ 6618875 w 9145131"/>
              <a:gd name="connsiteY737" fmla="*/ 3728265 h 4180625"/>
              <a:gd name="connsiteX738" fmla="*/ 6630412 w 9145131"/>
              <a:gd name="connsiteY738" fmla="*/ 3751970 h 4180625"/>
              <a:gd name="connsiteX739" fmla="*/ 6644563 w 9145131"/>
              <a:gd name="connsiteY739" fmla="*/ 3728129 h 4180625"/>
              <a:gd name="connsiteX740" fmla="*/ 6645239 w 9145131"/>
              <a:gd name="connsiteY740" fmla="*/ 3615299 h 4180625"/>
              <a:gd name="connsiteX741" fmla="*/ 6664151 w 9145131"/>
              <a:gd name="connsiteY741" fmla="*/ 3617435 h 4180625"/>
              <a:gd name="connsiteX742" fmla="*/ 6670522 w 9145131"/>
              <a:gd name="connsiteY742" fmla="*/ 3633580 h 4180625"/>
              <a:gd name="connsiteX743" fmla="*/ 6671153 w 9145131"/>
              <a:gd name="connsiteY743" fmla="*/ 3768239 h 4180625"/>
              <a:gd name="connsiteX744" fmla="*/ 6664527 w 9145131"/>
              <a:gd name="connsiteY744" fmla="*/ 3780226 h 4180625"/>
              <a:gd name="connsiteX745" fmla="*/ 6641453 w 9145131"/>
              <a:gd name="connsiteY745" fmla="*/ 3770898 h 4180625"/>
              <a:gd name="connsiteX746" fmla="*/ 6628159 w 9145131"/>
              <a:gd name="connsiteY746" fmla="*/ 3778559 h 4180625"/>
              <a:gd name="connsiteX747" fmla="*/ 6596658 w 9145131"/>
              <a:gd name="connsiteY747" fmla="*/ 3763326 h 4180625"/>
              <a:gd name="connsiteX748" fmla="*/ 6596793 w 9145131"/>
              <a:gd name="connsiteY748" fmla="*/ 3624386 h 4180625"/>
              <a:gd name="connsiteX749" fmla="*/ 6609907 w 9145131"/>
              <a:gd name="connsiteY749" fmla="*/ 3612534 h 4180625"/>
              <a:gd name="connsiteX750" fmla="*/ 7251745 w 9145131"/>
              <a:gd name="connsiteY750" fmla="*/ 3612196 h 4180625"/>
              <a:gd name="connsiteX751" fmla="*/ 7286131 w 9145131"/>
              <a:gd name="connsiteY751" fmla="*/ 3614472 h 4180625"/>
              <a:gd name="connsiteX752" fmla="*/ 7300237 w 9145131"/>
              <a:gd name="connsiteY752" fmla="*/ 3655843 h 4180625"/>
              <a:gd name="connsiteX753" fmla="*/ 7290547 w 9145131"/>
              <a:gd name="connsiteY753" fmla="*/ 3662512 h 4180625"/>
              <a:gd name="connsiteX754" fmla="*/ 7277117 w 9145131"/>
              <a:gd name="connsiteY754" fmla="*/ 3654085 h 4180625"/>
              <a:gd name="connsiteX755" fmla="*/ 7264138 w 9145131"/>
              <a:gd name="connsiteY755" fmla="*/ 3638988 h 4180625"/>
              <a:gd name="connsiteX756" fmla="*/ 7252602 w 9145131"/>
              <a:gd name="connsiteY756" fmla="*/ 3650480 h 4180625"/>
              <a:gd name="connsiteX757" fmla="*/ 7258550 w 9145131"/>
              <a:gd name="connsiteY757" fmla="*/ 3674275 h 4180625"/>
              <a:gd name="connsiteX758" fmla="*/ 7264229 w 9145131"/>
              <a:gd name="connsiteY758" fmla="*/ 3677655 h 4180625"/>
              <a:gd name="connsiteX759" fmla="*/ 7300552 w 9145131"/>
              <a:gd name="connsiteY759" fmla="*/ 3754989 h 4180625"/>
              <a:gd name="connsiteX760" fmla="*/ 7269636 w 9145131"/>
              <a:gd name="connsiteY760" fmla="*/ 3782525 h 4180625"/>
              <a:gd name="connsiteX761" fmla="*/ 7225877 w 9145131"/>
              <a:gd name="connsiteY761" fmla="*/ 3758099 h 4180625"/>
              <a:gd name="connsiteX762" fmla="*/ 7225280 w 9145131"/>
              <a:gd name="connsiteY762" fmla="*/ 3731431 h 4180625"/>
              <a:gd name="connsiteX763" fmla="*/ 7246765 w 9145131"/>
              <a:gd name="connsiteY763" fmla="*/ 3727008 h 4180625"/>
              <a:gd name="connsiteX764" fmla="*/ 7249222 w 9145131"/>
              <a:gd name="connsiteY764" fmla="*/ 3732681 h 4180625"/>
              <a:gd name="connsiteX765" fmla="*/ 7262290 w 9145131"/>
              <a:gd name="connsiteY765" fmla="*/ 3754313 h 4180625"/>
              <a:gd name="connsiteX766" fmla="*/ 7272881 w 9145131"/>
              <a:gd name="connsiteY766" fmla="*/ 3749987 h 4180625"/>
              <a:gd name="connsiteX767" fmla="*/ 7272205 w 9145131"/>
              <a:gd name="connsiteY767" fmla="*/ 3719972 h 4180625"/>
              <a:gd name="connsiteX768" fmla="*/ 7253367 w 9145131"/>
              <a:gd name="connsiteY768" fmla="*/ 3705146 h 4180625"/>
              <a:gd name="connsiteX769" fmla="*/ 7228040 w 9145131"/>
              <a:gd name="connsiteY769" fmla="*/ 3628307 h 4180625"/>
              <a:gd name="connsiteX770" fmla="*/ 7251745 w 9145131"/>
              <a:gd name="connsiteY770" fmla="*/ 3612196 h 4180625"/>
              <a:gd name="connsiteX771" fmla="*/ 6810048 w 9145131"/>
              <a:gd name="connsiteY771" fmla="*/ 3611903 h 4180625"/>
              <a:gd name="connsiteX772" fmla="*/ 6843893 w 9145131"/>
              <a:gd name="connsiteY772" fmla="*/ 3636284 h 4180625"/>
              <a:gd name="connsiteX773" fmla="*/ 6844253 w 9145131"/>
              <a:gd name="connsiteY773" fmla="*/ 3656339 h 4180625"/>
              <a:gd name="connsiteX774" fmla="*/ 6832852 w 9145131"/>
              <a:gd name="connsiteY774" fmla="*/ 3668371 h 4180625"/>
              <a:gd name="connsiteX775" fmla="*/ 6820098 w 9145131"/>
              <a:gd name="connsiteY775" fmla="*/ 3657375 h 4180625"/>
              <a:gd name="connsiteX776" fmla="*/ 6804955 w 9145131"/>
              <a:gd name="connsiteY776" fmla="*/ 3637456 h 4180625"/>
              <a:gd name="connsiteX777" fmla="*/ 6793779 w 9145131"/>
              <a:gd name="connsiteY777" fmla="*/ 3660800 h 4180625"/>
              <a:gd name="connsiteX778" fmla="*/ 6793959 w 9145131"/>
              <a:gd name="connsiteY778" fmla="*/ 3732636 h 4180625"/>
              <a:gd name="connsiteX779" fmla="*/ 6806443 w 9145131"/>
              <a:gd name="connsiteY779" fmla="*/ 3754584 h 4180625"/>
              <a:gd name="connsiteX780" fmla="*/ 6819422 w 9145131"/>
              <a:gd name="connsiteY780" fmla="*/ 3732095 h 4180625"/>
              <a:gd name="connsiteX781" fmla="*/ 6820459 w 9145131"/>
              <a:gd name="connsiteY781" fmla="*/ 3718981 h 4180625"/>
              <a:gd name="connsiteX782" fmla="*/ 6833302 w 9145131"/>
              <a:gd name="connsiteY782" fmla="*/ 3707624 h 4180625"/>
              <a:gd name="connsiteX783" fmla="*/ 6843938 w 9145131"/>
              <a:gd name="connsiteY783" fmla="*/ 3717809 h 4180625"/>
              <a:gd name="connsiteX784" fmla="*/ 6843081 w 9145131"/>
              <a:gd name="connsiteY784" fmla="*/ 3760307 h 4180625"/>
              <a:gd name="connsiteX785" fmla="*/ 6804640 w 9145131"/>
              <a:gd name="connsiteY785" fmla="*/ 3782570 h 4180625"/>
              <a:gd name="connsiteX786" fmla="*/ 6770434 w 9145131"/>
              <a:gd name="connsiteY786" fmla="*/ 3757829 h 4180625"/>
              <a:gd name="connsiteX787" fmla="*/ 6767370 w 9145131"/>
              <a:gd name="connsiteY787" fmla="*/ 3695547 h 4180625"/>
              <a:gd name="connsiteX788" fmla="*/ 6767370 w 9145131"/>
              <a:gd name="connsiteY788" fmla="*/ 3695501 h 4180625"/>
              <a:gd name="connsiteX789" fmla="*/ 6770750 w 9145131"/>
              <a:gd name="connsiteY789" fmla="*/ 3634436 h 4180625"/>
              <a:gd name="connsiteX790" fmla="*/ 6810048 w 9145131"/>
              <a:gd name="connsiteY790" fmla="*/ 3611903 h 4180625"/>
              <a:gd name="connsiteX791" fmla="*/ 6991171 w 9145131"/>
              <a:gd name="connsiteY791" fmla="*/ 3611767 h 4180625"/>
              <a:gd name="connsiteX792" fmla="*/ 7029477 w 9145131"/>
              <a:gd name="connsiteY792" fmla="*/ 3644080 h 4180625"/>
              <a:gd name="connsiteX793" fmla="*/ 7029612 w 9145131"/>
              <a:gd name="connsiteY793" fmla="*/ 3648587 h 4180625"/>
              <a:gd name="connsiteX794" fmla="*/ 7029612 w 9145131"/>
              <a:gd name="connsiteY794" fmla="*/ 3704830 h 4180625"/>
              <a:gd name="connsiteX795" fmla="*/ 7029747 w 9145131"/>
              <a:gd name="connsiteY795" fmla="*/ 3704830 h 4180625"/>
              <a:gd name="connsiteX796" fmla="*/ 7029747 w 9145131"/>
              <a:gd name="connsiteY796" fmla="*/ 3704785 h 4180625"/>
              <a:gd name="connsiteX797" fmla="*/ 7029883 w 9145131"/>
              <a:gd name="connsiteY797" fmla="*/ 3763281 h 4180625"/>
              <a:gd name="connsiteX798" fmla="*/ 7011090 w 9145131"/>
              <a:gd name="connsiteY798" fmla="*/ 3781758 h 4180625"/>
              <a:gd name="connsiteX799" fmla="*/ 6955703 w 9145131"/>
              <a:gd name="connsiteY799" fmla="*/ 3706362 h 4180625"/>
              <a:gd name="connsiteX800" fmla="*/ 6982427 w 9145131"/>
              <a:gd name="connsiteY800" fmla="*/ 3688020 h 4180625"/>
              <a:gd name="connsiteX801" fmla="*/ 7002212 w 9145131"/>
              <a:gd name="connsiteY801" fmla="*/ 3679592 h 4180625"/>
              <a:gd name="connsiteX802" fmla="*/ 7000184 w 9145131"/>
              <a:gd name="connsiteY802" fmla="*/ 3642277 h 4180625"/>
              <a:gd name="connsiteX803" fmla="*/ 6989142 w 9145131"/>
              <a:gd name="connsiteY803" fmla="*/ 3637951 h 4180625"/>
              <a:gd name="connsiteX804" fmla="*/ 6977740 w 9145131"/>
              <a:gd name="connsiteY804" fmla="*/ 3649623 h 4180625"/>
              <a:gd name="connsiteX805" fmla="*/ 6961607 w 9145131"/>
              <a:gd name="connsiteY805" fmla="*/ 3662828 h 4180625"/>
              <a:gd name="connsiteX806" fmla="*/ 6953630 w 9145131"/>
              <a:gd name="connsiteY806" fmla="*/ 3644891 h 4180625"/>
              <a:gd name="connsiteX807" fmla="*/ 6991171 w 9145131"/>
              <a:gd name="connsiteY807" fmla="*/ 3611767 h 4180625"/>
              <a:gd name="connsiteX808" fmla="*/ 6519414 w 9145131"/>
              <a:gd name="connsiteY808" fmla="*/ 3611767 h 4180625"/>
              <a:gd name="connsiteX809" fmla="*/ 6545462 w 9145131"/>
              <a:gd name="connsiteY809" fmla="*/ 3614967 h 4180625"/>
              <a:gd name="connsiteX810" fmla="*/ 6577595 w 9145131"/>
              <a:gd name="connsiteY810" fmla="*/ 3643810 h 4180625"/>
              <a:gd name="connsiteX811" fmla="*/ 6576738 w 9145131"/>
              <a:gd name="connsiteY811" fmla="*/ 3751519 h 4180625"/>
              <a:gd name="connsiteX812" fmla="*/ 6525002 w 9145131"/>
              <a:gd name="connsiteY812" fmla="*/ 3773151 h 4180625"/>
              <a:gd name="connsiteX813" fmla="*/ 6524957 w 9145131"/>
              <a:gd name="connsiteY813" fmla="*/ 3773105 h 4180625"/>
              <a:gd name="connsiteX814" fmla="*/ 6524461 w 9145131"/>
              <a:gd name="connsiteY814" fmla="*/ 3806950 h 4180625"/>
              <a:gd name="connsiteX815" fmla="*/ 6513465 w 9145131"/>
              <a:gd name="connsiteY815" fmla="*/ 3822634 h 4180625"/>
              <a:gd name="connsiteX816" fmla="*/ 6501883 w 9145131"/>
              <a:gd name="connsiteY816" fmla="*/ 3807762 h 4180625"/>
              <a:gd name="connsiteX817" fmla="*/ 6500982 w 9145131"/>
              <a:gd name="connsiteY817" fmla="*/ 3682297 h 4180625"/>
              <a:gd name="connsiteX818" fmla="*/ 6500846 w 9145131"/>
              <a:gd name="connsiteY818" fmla="*/ 3626369 h 4180625"/>
              <a:gd name="connsiteX819" fmla="*/ 6519414 w 9145131"/>
              <a:gd name="connsiteY819" fmla="*/ 3611767 h 4180625"/>
              <a:gd name="connsiteX820" fmla="*/ 7171707 w 9145131"/>
              <a:gd name="connsiteY820" fmla="*/ 3611722 h 4180625"/>
              <a:gd name="connsiteX821" fmla="*/ 7212357 w 9145131"/>
              <a:gd name="connsiteY821" fmla="*/ 3642232 h 4180625"/>
              <a:gd name="connsiteX822" fmla="*/ 7213033 w 9145131"/>
              <a:gd name="connsiteY822" fmla="*/ 3664720 h 4180625"/>
              <a:gd name="connsiteX823" fmla="*/ 7175583 w 9145131"/>
              <a:gd name="connsiteY823" fmla="*/ 3707128 h 4180625"/>
              <a:gd name="connsiteX824" fmla="*/ 7161162 w 9145131"/>
              <a:gd name="connsiteY824" fmla="*/ 3719026 h 4180625"/>
              <a:gd name="connsiteX825" fmla="*/ 7167155 w 9145131"/>
              <a:gd name="connsiteY825" fmla="*/ 3752825 h 4180625"/>
              <a:gd name="connsiteX826" fmla="*/ 7185092 w 9145131"/>
              <a:gd name="connsiteY826" fmla="*/ 3744804 h 4180625"/>
              <a:gd name="connsiteX827" fmla="*/ 7205192 w 9145131"/>
              <a:gd name="connsiteY827" fmla="*/ 3728760 h 4180625"/>
              <a:gd name="connsiteX828" fmla="*/ 7216638 w 9145131"/>
              <a:gd name="connsiteY828" fmla="*/ 3737773 h 4180625"/>
              <a:gd name="connsiteX829" fmla="*/ 7216593 w 9145131"/>
              <a:gd name="connsiteY829" fmla="*/ 3737818 h 4180625"/>
              <a:gd name="connsiteX830" fmla="*/ 7198477 w 9145131"/>
              <a:gd name="connsiteY830" fmla="*/ 3775990 h 4180625"/>
              <a:gd name="connsiteX831" fmla="*/ 7149309 w 9145131"/>
              <a:gd name="connsiteY831" fmla="*/ 3776621 h 4180625"/>
              <a:gd name="connsiteX832" fmla="*/ 7137051 w 9145131"/>
              <a:gd name="connsiteY832" fmla="*/ 3753051 h 4180625"/>
              <a:gd name="connsiteX833" fmla="*/ 7136961 w 9145131"/>
              <a:gd name="connsiteY833" fmla="*/ 3642728 h 4180625"/>
              <a:gd name="connsiteX834" fmla="*/ 7171707 w 9145131"/>
              <a:gd name="connsiteY834" fmla="*/ 3611722 h 4180625"/>
              <a:gd name="connsiteX835" fmla="*/ 7086306 w 9145131"/>
              <a:gd name="connsiteY835" fmla="*/ 3611677 h 4180625"/>
              <a:gd name="connsiteX836" fmla="*/ 7086216 w 9145131"/>
              <a:gd name="connsiteY836" fmla="*/ 3611722 h 4180625"/>
              <a:gd name="connsiteX837" fmla="*/ 7122629 w 9145131"/>
              <a:gd name="connsiteY837" fmla="*/ 3647550 h 4180625"/>
              <a:gd name="connsiteX838" fmla="*/ 7113751 w 9145131"/>
              <a:gd name="connsiteY838" fmla="*/ 3661836 h 4180625"/>
              <a:gd name="connsiteX839" fmla="*/ 7097077 w 9145131"/>
              <a:gd name="connsiteY839" fmla="*/ 3652823 h 4180625"/>
              <a:gd name="connsiteX840" fmla="*/ 7080988 w 9145131"/>
              <a:gd name="connsiteY840" fmla="*/ 3639753 h 4180625"/>
              <a:gd name="connsiteX841" fmla="*/ 7073687 w 9145131"/>
              <a:gd name="connsiteY841" fmla="*/ 3664450 h 4180625"/>
              <a:gd name="connsiteX842" fmla="*/ 7094688 w 9145131"/>
              <a:gd name="connsiteY842" fmla="*/ 3682702 h 4180625"/>
              <a:gd name="connsiteX843" fmla="*/ 7118708 w 9145131"/>
              <a:gd name="connsiteY843" fmla="*/ 3769320 h 4180625"/>
              <a:gd name="connsiteX844" fmla="*/ 7059942 w 9145131"/>
              <a:gd name="connsiteY844" fmla="*/ 3776756 h 4180625"/>
              <a:gd name="connsiteX845" fmla="*/ 7048585 w 9145131"/>
              <a:gd name="connsiteY845" fmla="*/ 3730067 h 4180625"/>
              <a:gd name="connsiteX846" fmla="*/ 7059581 w 9145131"/>
              <a:gd name="connsiteY846" fmla="*/ 3725470 h 4180625"/>
              <a:gd name="connsiteX847" fmla="*/ 7069496 w 9145131"/>
              <a:gd name="connsiteY847" fmla="*/ 3731960 h 4180625"/>
              <a:gd name="connsiteX848" fmla="*/ 7073822 w 9145131"/>
              <a:gd name="connsiteY848" fmla="*/ 3746741 h 4180625"/>
              <a:gd name="connsiteX849" fmla="*/ 7086035 w 9145131"/>
              <a:gd name="connsiteY849" fmla="*/ 3754222 h 4180625"/>
              <a:gd name="connsiteX850" fmla="*/ 7095634 w 9145131"/>
              <a:gd name="connsiteY850" fmla="*/ 3744172 h 4180625"/>
              <a:gd name="connsiteX851" fmla="*/ 7078194 w 9145131"/>
              <a:gd name="connsiteY851" fmla="*/ 3707488 h 4180625"/>
              <a:gd name="connsiteX852" fmla="*/ 7046512 w 9145131"/>
              <a:gd name="connsiteY852" fmla="*/ 3649533 h 4180625"/>
              <a:gd name="connsiteX853" fmla="*/ 7086306 w 9145131"/>
              <a:gd name="connsiteY853" fmla="*/ 3611677 h 4180625"/>
              <a:gd name="connsiteX854" fmla="*/ 5464902 w 9145131"/>
              <a:gd name="connsiteY854" fmla="*/ 3604782 h 4180625"/>
              <a:gd name="connsiteX855" fmla="*/ 5464902 w 9145131"/>
              <a:gd name="connsiteY855" fmla="*/ 3631732 h 4180625"/>
              <a:gd name="connsiteX856" fmla="*/ 5462423 w 9145131"/>
              <a:gd name="connsiteY856" fmla="*/ 3634255 h 4180625"/>
              <a:gd name="connsiteX857" fmla="*/ 5443135 w 9145131"/>
              <a:gd name="connsiteY857" fmla="*/ 3645792 h 4180625"/>
              <a:gd name="connsiteX858" fmla="*/ 5452238 w 9145131"/>
              <a:gd name="connsiteY858" fmla="*/ 3656248 h 4180625"/>
              <a:gd name="connsiteX859" fmla="*/ 5475537 w 9145131"/>
              <a:gd name="connsiteY859" fmla="*/ 3647775 h 4180625"/>
              <a:gd name="connsiteX860" fmla="*/ 5481847 w 9145131"/>
              <a:gd name="connsiteY860" fmla="*/ 3638672 h 4180625"/>
              <a:gd name="connsiteX861" fmla="*/ 5557423 w 9145131"/>
              <a:gd name="connsiteY861" fmla="*/ 3607035 h 4180625"/>
              <a:gd name="connsiteX862" fmla="*/ 5586040 w 9145131"/>
              <a:gd name="connsiteY862" fmla="*/ 3650164 h 4180625"/>
              <a:gd name="connsiteX863" fmla="*/ 5553322 w 9145131"/>
              <a:gd name="connsiteY863" fmla="*/ 3685676 h 4180625"/>
              <a:gd name="connsiteX864" fmla="*/ 5526102 w 9145131"/>
              <a:gd name="connsiteY864" fmla="*/ 3668100 h 4180625"/>
              <a:gd name="connsiteX865" fmla="*/ 5526102 w 9145131"/>
              <a:gd name="connsiteY865" fmla="*/ 3668146 h 4180625"/>
              <a:gd name="connsiteX866" fmla="*/ 5553232 w 9145131"/>
              <a:gd name="connsiteY866" fmla="*/ 3647415 h 4180625"/>
              <a:gd name="connsiteX867" fmla="*/ 5543678 w 9145131"/>
              <a:gd name="connsiteY867" fmla="*/ 3637185 h 4180625"/>
              <a:gd name="connsiteX868" fmla="*/ 5515782 w 9145131"/>
              <a:gd name="connsiteY868" fmla="*/ 3646378 h 4180625"/>
              <a:gd name="connsiteX869" fmla="*/ 5510734 w 9145131"/>
              <a:gd name="connsiteY869" fmla="*/ 3653634 h 4180625"/>
              <a:gd name="connsiteX870" fmla="*/ 5431913 w 9145131"/>
              <a:gd name="connsiteY870" fmla="*/ 3684775 h 4180625"/>
              <a:gd name="connsiteX871" fmla="*/ 5411272 w 9145131"/>
              <a:gd name="connsiteY871" fmla="*/ 3651381 h 4180625"/>
              <a:gd name="connsiteX872" fmla="*/ 5432273 w 9145131"/>
              <a:gd name="connsiteY872" fmla="*/ 3608973 h 4180625"/>
              <a:gd name="connsiteX873" fmla="*/ 5464902 w 9145131"/>
              <a:gd name="connsiteY873" fmla="*/ 3604782 h 4180625"/>
              <a:gd name="connsiteX874" fmla="*/ 4049216 w 9145131"/>
              <a:gd name="connsiteY874" fmla="*/ 3584857 h 4180625"/>
              <a:gd name="connsiteX875" fmla="*/ 4088268 w 9145131"/>
              <a:gd name="connsiteY875" fmla="*/ 3617355 h 4180625"/>
              <a:gd name="connsiteX876" fmla="*/ 4088312 w 9145131"/>
              <a:gd name="connsiteY876" fmla="*/ 3617310 h 4180625"/>
              <a:gd name="connsiteX877" fmla="*/ 4136129 w 9145131"/>
              <a:gd name="connsiteY877" fmla="*/ 3589955 h 4180625"/>
              <a:gd name="connsiteX878" fmla="*/ 4142483 w 9145131"/>
              <a:gd name="connsiteY878" fmla="*/ 3605097 h 4180625"/>
              <a:gd name="connsiteX879" fmla="*/ 4142032 w 9145131"/>
              <a:gd name="connsiteY879" fmla="*/ 3944899 h 4180625"/>
              <a:gd name="connsiteX880" fmla="*/ 4076145 w 9145131"/>
              <a:gd name="connsiteY880" fmla="*/ 4011687 h 4180625"/>
              <a:gd name="connsiteX881" fmla="*/ 4013187 w 9145131"/>
              <a:gd name="connsiteY881" fmla="*/ 4012949 h 4180625"/>
              <a:gd name="connsiteX882" fmla="*/ 3995342 w 9145131"/>
              <a:gd name="connsiteY882" fmla="*/ 3989334 h 4180625"/>
              <a:gd name="connsiteX883" fmla="*/ 4012016 w 9145131"/>
              <a:gd name="connsiteY883" fmla="*/ 3959951 h 4180625"/>
              <a:gd name="connsiteX884" fmla="*/ 4043516 w 9145131"/>
              <a:gd name="connsiteY884" fmla="*/ 3959681 h 4180625"/>
              <a:gd name="connsiteX885" fmla="*/ 4088762 w 9145131"/>
              <a:gd name="connsiteY885" fmla="*/ 3903257 h 4180625"/>
              <a:gd name="connsiteX886" fmla="*/ 4075469 w 9145131"/>
              <a:gd name="connsiteY886" fmla="*/ 3915020 h 4180625"/>
              <a:gd name="connsiteX887" fmla="*/ 3993854 w 9145131"/>
              <a:gd name="connsiteY887" fmla="*/ 3890819 h 4180625"/>
              <a:gd name="connsiteX888" fmla="*/ 3988130 w 9145131"/>
              <a:gd name="connsiteY888" fmla="*/ 3841877 h 4180625"/>
              <a:gd name="connsiteX889" fmla="*/ 3988041 w 9145131"/>
              <a:gd name="connsiteY889" fmla="*/ 3677609 h 4180625"/>
              <a:gd name="connsiteX890" fmla="*/ 3990879 w 9145131"/>
              <a:gd name="connsiteY890" fmla="*/ 3644035 h 4180625"/>
              <a:gd name="connsiteX891" fmla="*/ 4031079 w 9145131"/>
              <a:gd name="connsiteY891" fmla="*/ 3587025 h 4180625"/>
              <a:gd name="connsiteX892" fmla="*/ 4049216 w 9145131"/>
              <a:gd name="connsiteY892" fmla="*/ 3584857 h 4180625"/>
              <a:gd name="connsiteX893" fmla="*/ 4282334 w 9145131"/>
              <a:gd name="connsiteY893" fmla="*/ 3581749 h 4180625"/>
              <a:gd name="connsiteX894" fmla="*/ 4326791 w 9145131"/>
              <a:gd name="connsiteY894" fmla="*/ 3616319 h 4180625"/>
              <a:gd name="connsiteX895" fmla="*/ 4332244 w 9145131"/>
              <a:gd name="connsiteY895" fmla="*/ 3665352 h 4180625"/>
              <a:gd name="connsiteX896" fmla="*/ 4333010 w 9145131"/>
              <a:gd name="connsiteY896" fmla="*/ 3897174 h 4180625"/>
              <a:gd name="connsiteX897" fmla="*/ 4306962 w 9145131"/>
              <a:gd name="connsiteY897" fmla="*/ 3922366 h 4180625"/>
              <a:gd name="connsiteX898" fmla="*/ 4280192 w 9145131"/>
              <a:gd name="connsiteY898" fmla="*/ 3898030 h 4180625"/>
              <a:gd name="connsiteX899" fmla="*/ 4280643 w 9145131"/>
              <a:gd name="connsiteY899" fmla="*/ 3686488 h 4180625"/>
              <a:gd name="connsiteX900" fmla="*/ 4279607 w 9145131"/>
              <a:gd name="connsiteY900" fmla="*/ 3666569 h 4180625"/>
              <a:gd name="connsiteX901" fmla="*/ 4259192 w 9145131"/>
              <a:gd name="connsiteY901" fmla="*/ 3644756 h 4180625"/>
              <a:gd name="connsiteX902" fmla="*/ 4232827 w 9145131"/>
              <a:gd name="connsiteY902" fmla="*/ 3662603 h 4180625"/>
              <a:gd name="connsiteX903" fmla="*/ 4229538 w 9145131"/>
              <a:gd name="connsiteY903" fmla="*/ 3688741 h 4180625"/>
              <a:gd name="connsiteX904" fmla="*/ 4229808 w 9145131"/>
              <a:gd name="connsiteY904" fmla="*/ 3895822 h 4180625"/>
              <a:gd name="connsiteX905" fmla="*/ 4205112 w 9145131"/>
              <a:gd name="connsiteY905" fmla="*/ 3922456 h 4180625"/>
              <a:gd name="connsiteX906" fmla="*/ 4177133 w 9145131"/>
              <a:gd name="connsiteY906" fmla="*/ 3896498 h 4180625"/>
              <a:gd name="connsiteX907" fmla="*/ 4177989 w 9145131"/>
              <a:gd name="connsiteY907" fmla="*/ 3617401 h 4180625"/>
              <a:gd name="connsiteX908" fmla="*/ 4193266 w 9145131"/>
              <a:gd name="connsiteY908" fmla="*/ 3584593 h 4180625"/>
              <a:gd name="connsiteX909" fmla="*/ 4227848 w 9145131"/>
              <a:gd name="connsiteY909" fmla="*/ 3595328 h 4180625"/>
              <a:gd name="connsiteX910" fmla="*/ 4232925 w 9145131"/>
              <a:gd name="connsiteY910" fmla="*/ 3611781 h 4180625"/>
              <a:gd name="connsiteX911" fmla="*/ 4232827 w 9145131"/>
              <a:gd name="connsiteY911" fmla="*/ 3611858 h 4180625"/>
              <a:gd name="connsiteX912" fmla="*/ 4232963 w 9145131"/>
              <a:gd name="connsiteY912" fmla="*/ 3611903 h 4180625"/>
              <a:gd name="connsiteX913" fmla="*/ 4232925 w 9145131"/>
              <a:gd name="connsiteY913" fmla="*/ 3611781 h 4180625"/>
              <a:gd name="connsiteX914" fmla="*/ 4260769 w 9145131"/>
              <a:gd name="connsiteY914" fmla="*/ 3589820 h 4180625"/>
              <a:gd name="connsiteX915" fmla="*/ 4282334 w 9145131"/>
              <a:gd name="connsiteY915" fmla="*/ 3581749 h 4180625"/>
              <a:gd name="connsiteX916" fmla="*/ 4467131 w 9145131"/>
              <a:gd name="connsiteY916" fmla="*/ 3580093 h 4180625"/>
              <a:gd name="connsiteX917" fmla="*/ 4513547 w 9145131"/>
              <a:gd name="connsiteY917" fmla="*/ 3624701 h 4180625"/>
              <a:gd name="connsiteX918" fmla="*/ 4518189 w 9145131"/>
              <a:gd name="connsiteY918" fmla="*/ 3687389 h 4180625"/>
              <a:gd name="connsiteX919" fmla="*/ 4518054 w 9145131"/>
              <a:gd name="connsiteY919" fmla="*/ 3842824 h 4180625"/>
              <a:gd name="connsiteX920" fmla="*/ 4512420 w 9145131"/>
              <a:gd name="connsiteY920" fmla="*/ 3887259 h 4180625"/>
              <a:gd name="connsiteX921" fmla="*/ 4426028 w 9145131"/>
              <a:gd name="connsiteY921" fmla="*/ 3907089 h 4180625"/>
              <a:gd name="connsiteX922" fmla="*/ 4413725 w 9145131"/>
              <a:gd name="connsiteY922" fmla="*/ 3894154 h 4180625"/>
              <a:gd name="connsiteX923" fmla="*/ 4414130 w 9145131"/>
              <a:gd name="connsiteY923" fmla="*/ 3986180 h 4180625"/>
              <a:gd name="connsiteX924" fmla="*/ 4387496 w 9145131"/>
              <a:gd name="connsiteY924" fmla="*/ 4008263 h 4180625"/>
              <a:gd name="connsiteX925" fmla="*/ 4361402 w 9145131"/>
              <a:gd name="connsiteY925" fmla="*/ 3985594 h 4180625"/>
              <a:gd name="connsiteX926" fmla="*/ 4362439 w 9145131"/>
              <a:gd name="connsiteY926" fmla="*/ 3611587 h 4180625"/>
              <a:gd name="connsiteX927" fmla="*/ 4372759 w 9145131"/>
              <a:gd name="connsiteY927" fmla="*/ 3584953 h 4180625"/>
              <a:gd name="connsiteX928" fmla="*/ 4416519 w 9145131"/>
              <a:gd name="connsiteY928" fmla="*/ 3601853 h 4180625"/>
              <a:gd name="connsiteX929" fmla="*/ 4441621 w 9145131"/>
              <a:gd name="connsiteY929" fmla="*/ 3585449 h 4180625"/>
              <a:gd name="connsiteX930" fmla="*/ 4467131 w 9145131"/>
              <a:gd name="connsiteY930" fmla="*/ 3580093 h 4180625"/>
              <a:gd name="connsiteX931" fmla="*/ 5523804 w 9145131"/>
              <a:gd name="connsiteY931" fmla="*/ 3573957 h 4180625"/>
              <a:gd name="connsiteX932" fmla="*/ 5523816 w 9145131"/>
              <a:gd name="connsiteY932" fmla="*/ 3573996 h 4180625"/>
              <a:gd name="connsiteX933" fmla="*/ 5523804 w 9145131"/>
              <a:gd name="connsiteY933" fmla="*/ 3574001 h 4180625"/>
              <a:gd name="connsiteX934" fmla="*/ 6874178 w 9145131"/>
              <a:gd name="connsiteY934" fmla="*/ 3556696 h 4180625"/>
              <a:gd name="connsiteX935" fmla="*/ 6884994 w 9145131"/>
              <a:gd name="connsiteY935" fmla="*/ 3577111 h 4180625"/>
              <a:gd name="connsiteX936" fmla="*/ 6885489 w 9145131"/>
              <a:gd name="connsiteY936" fmla="*/ 3622358 h 4180625"/>
              <a:gd name="connsiteX937" fmla="*/ 6885535 w 9145131"/>
              <a:gd name="connsiteY937" fmla="*/ 3622358 h 4180625"/>
              <a:gd name="connsiteX938" fmla="*/ 6938173 w 9145131"/>
              <a:gd name="connsiteY938" fmla="*/ 3653724 h 4180625"/>
              <a:gd name="connsiteX939" fmla="*/ 6938398 w 9145131"/>
              <a:gd name="connsiteY939" fmla="*/ 3763957 h 4180625"/>
              <a:gd name="connsiteX940" fmla="*/ 6924472 w 9145131"/>
              <a:gd name="connsiteY940" fmla="*/ 3780677 h 4180625"/>
              <a:gd name="connsiteX941" fmla="*/ 6912755 w 9145131"/>
              <a:gd name="connsiteY941" fmla="*/ 3764272 h 4180625"/>
              <a:gd name="connsiteX942" fmla="*/ 6911583 w 9145131"/>
              <a:gd name="connsiteY942" fmla="*/ 3663053 h 4180625"/>
              <a:gd name="connsiteX943" fmla="*/ 6900542 w 9145131"/>
              <a:gd name="connsiteY943" fmla="*/ 3642368 h 4180625"/>
              <a:gd name="connsiteX944" fmla="*/ 6886436 w 9145131"/>
              <a:gd name="connsiteY944" fmla="*/ 3663414 h 4180625"/>
              <a:gd name="connsiteX945" fmla="*/ 6884949 w 9145131"/>
              <a:gd name="connsiteY945" fmla="*/ 3762335 h 4180625"/>
              <a:gd name="connsiteX946" fmla="*/ 6872555 w 9145131"/>
              <a:gd name="connsiteY946" fmla="*/ 3781082 h 4180625"/>
              <a:gd name="connsiteX947" fmla="*/ 6862280 w 9145131"/>
              <a:gd name="connsiteY947" fmla="*/ 3762515 h 4180625"/>
              <a:gd name="connsiteX948" fmla="*/ 6862370 w 9145131"/>
              <a:gd name="connsiteY948" fmla="*/ 3575804 h 4180625"/>
              <a:gd name="connsiteX949" fmla="*/ 6874178 w 9145131"/>
              <a:gd name="connsiteY949" fmla="*/ 3556696 h 4180625"/>
              <a:gd name="connsiteX950" fmla="*/ 7619127 w 9145131"/>
              <a:gd name="connsiteY950" fmla="*/ 3553406 h 4180625"/>
              <a:gd name="connsiteX951" fmla="*/ 7619173 w 9145131"/>
              <a:gd name="connsiteY951" fmla="*/ 3553406 h 4180625"/>
              <a:gd name="connsiteX952" fmla="*/ 7619127 w 9145131"/>
              <a:gd name="connsiteY952" fmla="*/ 3553452 h 4180625"/>
              <a:gd name="connsiteX953" fmla="*/ 2288537 w 9145131"/>
              <a:gd name="connsiteY953" fmla="*/ 3534523 h 4180625"/>
              <a:gd name="connsiteX954" fmla="*/ 2277361 w 9145131"/>
              <a:gd name="connsiteY954" fmla="*/ 3534613 h 4180625"/>
              <a:gd name="connsiteX955" fmla="*/ 2277317 w 9145131"/>
              <a:gd name="connsiteY955" fmla="*/ 3534568 h 4180625"/>
              <a:gd name="connsiteX956" fmla="*/ 2277317 w 9145131"/>
              <a:gd name="connsiteY956" fmla="*/ 3534658 h 4180625"/>
              <a:gd name="connsiteX957" fmla="*/ 2254964 w 9145131"/>
              <a:gd name="connsiteY957" fmla="*/ 3534658 h 4180625"/>
              <a:gd name="connsiteX958" fmla="*/ 2229637 w 9145131"/>
              <a:gd name="connsiteY958" fmla="*/ 3559039 h 4180625"/>
              <a:gd name="connsiteX959" fmla="*/ 2253748 w 9145131"/>
              <a:gd name="connsiteY959" fmla="*/ 3582474 h 4180625"/>
              <a:gd name="connsiteX960" fmla="*/ 2287278 w 9145131"/>
              <a:gd name="connsiteY960" fmla="*/ 3582970 h 4180625"/>
              <a:gd name="connsiteX961" fmla="*/ 2314181 w 9145131"/>
              <a:gd name="connsiteY961" fmla="*/ 3559174 h 4180625"/>
              <a:gd name="connsiteX962" fmla="*/ 2288537 w 9145131"/>
              <a:gd name="connsiteY962" fmla="*/ 3534523 h 4180625"/>
              <a:gd name="connsiteX963" fmla="*/ 5554268 w 9145131"/>
              <a:gd name="connsiteY963" fmla="*/ 3516973 h 4180625"/>
              <a:gd name="connsiteX964" fmla="*/ 5575225 w 9145131"/>
              <a:gd name="connsiteY964" fmla="*/ 3523752 h 4180625"/>
              <a:gd name="connsiteX965" fmla="*/ 5581895 w 9145131"/>
              <a:gd name="connsiteY965" fmla="*/ 3583195 h 4180625"/>
              <a:gd name="connsiteX966" fmla="*/ 5533313 w 9145131"/>
              <a:gd name="connsiteY966" fmla="*/ 3596355 h 4180625"/>
              <a:gd name="connsiteX967" fmla="*/ 5527680 w 9145131"/>
              <a:gd name="connsiteY967" fmla="*/ 3586727 h 4180625"/>
              <a:gd name="connsiteX968" fmla="*/ 5523816 w 9145131"/>
              <a:gd name="connsiteY968" fmla="*/ 3573996 h 4180625"/>
              <a:gd name="connsiteX969" fmla="*/ 5532817 w 9145131"/>
              <a:gd name="connsiteY969" fmla="*/ 3569675 h 4180625"/>
              <a:gd name="connsiteX970" fmla="*/ 5553908 w 9145131"/>
              <a:gd name="connsiteY970" fmla="*/ 3556921 h 4180625"/>
              <a:gd name="connsiteX971" fmla="*/ 5548996 w 9145131"/>
              <a:gd name="connsiteY971" fmla="*/ 3548719 h 4180625"/>
              <a:gd name="connsiteX972" fmla="*/ 5521550 w 9145131"/>
              <a:gd name="connsiteY972" fmla="*/ 3551468 h 4180625"/>
              <a:gd name="connsiteX973" fmla="*/ 5507355 w 9145131"/>
              <a:gd name="connsiteY973" fmla="*/ 3570892 h 4180625"/>
              <a:gd name="connsiteX974" fmla="*/ 5423846 w 9145131"/>
              <a:gd name="connsiteY974" fmla="*/ 3592028 h 4180625"/>
              <a:gd name="connsiteX975" fmla="*/ 5411949 w 9145131"/>
              <a:gd name="connsiteY975" fmla="*/ 3540112 h 4180625"/>
              <a:gd name="connsiteX976" fmla="*/ 5441602 w 9145131"/>
              <a:gd name="connsiteY976" fmla="*/ 3518930 h 4180625"/>
              <a:gd name="connsiteX977" fmla="*/ 5471257 w 9145131"/>
              <a:gd name="connsiteY977" fmla="*/ 3518930 h 4180625"/>
              <a:gd name="connsiteX978" fmla="*/ 5456339 w 9145131"/>
              <a:gd name="connsiteY978" fmla="*/ 3545835 h 4180625"/>
              <a:gd name="connsiteX979" fmla="*/ 5442910 w 9145131"/>
              <a:gd name="connsiteY979" fmla="*/ 3557462 h 4180625"/>
              <a:gd name="connsiteX980" fmla="*/ 5451202 w 9145131"/>
              <a:gd name="connsiteY980" fmla="*/ 3566611 h 4180625"/>
              <a:gd name="connsiteX981" fmla="*/ 5471797 w 9145131"/>
              <a:gd name="connsiteY981" fmla="*/ 3564132 h 4180625"/>
              <a:gd name="connsiteX982" fmla="*/ 5486849 w 9145131"/>
              <a:gd name="connsiteY982" fmla="*/ 3542095 h 4180625"/>
              <a:gd name="connsiteX983" fmla="*/ 5554268 w 9145131"/>
              <a:gd name="connsiteY983" fmla="*/ 3516973 h 4180625"/>
              <a:gd name="connsiteX984" fmla="*/ 7363059 w 9145131"/>
              <a:gd name="connsiteY984" fmla="*/ 3509016 h 4180625"/>
              <a:gd name="connsiteX985" fmla="*/ 7363149 w 9145131"/>
              <a:gd name="connsiteY985" fmla="*/ 3509061 h 4180625"/>
              <a:gd name="connsiteX986" fmla="*/ 7363059 w 9145131"/>
              <a:gd name="connsiteY986" fmla="*/ 3509061 h 4180625"/>
              <a:gd name="connsiteX987" fmla="*/ 5908762 w 9145131"/>
              <a:gd name="connsiteY987" fmla="*/ 3493062 h 4180625"/>
              <a:gd name="connsiteX988" fmla="*/ 5876494 w 9145131"/>
              <a:gd name="connsiteY988" fmla="*/ 3524158 h 4180625"/>
              <a:gd name="connsiteX989" fmla="*/ 5876404 w 9145131"/>
              <a:gd name="connsiteY989" fmla="*/ 3548810 h 4180625"/>
              <a:gd name="connsiteX990" fmla="*/ 5907365 w 9145131"/>
              <a:gd name="connsiteY990" fmla="*/ 3575128 h 4180625"/>
              <a:gd name="connsiteX991" fmla="*/ 5924940 w 9145131"/>
              <a:gd name="connsiteY991" fmla="*/ 3549215 h 4180625"/>
              <a:gd name="connsiteX992" fmla="*/ 5924940 w 9145131"/>
              <a:gd name="connsiteY992" fmla="*/ 3533532 h 4180625"/>
              <a:gd name="connsiteX993" fmla="*/ 5924986 w 9145131"/>
              <a:gd name="connsiteY993" fmla="*/ 3533442 h 4180625"/>
              <a:gd name="connsiteX994" fmla="*/ 5925076 w 9145131"/>
              <a:gd name="connsiteY994" fmla="*/ 3533442 h 4180625"/>
              <a:gd name="connsiteX995" fmla="*/ 5924986 w 9145131"/>
              <a:gd name="connsiteY995" fmla="*/ 3522265 h 4180625"/>
              <a:gd name="connsiteX996" fmla="*/ 5908762 w 9145131"/>
              <a:gd name="connsiteY996" fmla="*/ 3493062 h 4180625"/>
              <a:gd name="connsiteX997" fmla="*/ 3691646 w 9145131"/>
              <a:gd name="connsiteY997" fmla="*/ 3489051 h 4180625"/>
              <a:gd name="connsiteX998" fmla="*/ 3691646 w 9145131"/>
              <a:gd name="connsiteY998" fmla="*/ 3489096 h 4180625"/>
              <a:gd name="connsiteX999" fmla="*/ 3691634 w 9145131"/>
              <a:gd name="connsiteY999" fmla="*/ 3489095 h 4180625"/>
              <a:gd name="connsiteX1000" fmla="*/ 2257893 w 9145131"/>
              <a:gd name="connsiteY1000" fmla="*/ 3479767 h 4180625"/>
              <a:gd name="connsiteX1001" fmla="*/ 2350053 w 9145131"/>
              <a:gd name="connsiteY1001" fmla="*/ 3480443 h 4180625"/>
              <a:gd name="connsiteX1002" fmla="*/ 2372135 w 9145131"/>
              <a:gd name="connsiteY1002" fmla="*/ 3504554 h 4180625"/>
              <a:gd name="connsiteX1003" fmla="*/ 2371504 w 9145131"/>
              <a:gd name="connsiteY1003" fmla="*/ 3563005 h 4180625"/>
              <a:gd name="connsiteX1004" fmla="*/ 2391558 w 9145131"/>
              <a:gd name="connsiteY1004" fmla="*/ 3582564 h 4180625"/>
              <a:gd name="connsiteX1005" fmla="*/ 2441041 w 9145131"/>
              <a:gd name="connsiteY1005" fmla="*/ 3581708 h 4180625"/>
              <a:gd name="connsiteX1006" fmla="*/ 2465377 w 9145131"/>
              <a:gd name="connsiteY1006" fmla="*/ 3560842 h 4180625"/>
              <a:gd name="connsiteX1007" fmla="*/ 2441942 w 9145131"/>
              <a:gd name="connsiteY1007" fmla="*/ 3535379 h 4180625"/>
              <a:gd name="connsiteX1008" fmla="*/ 2419184 w 9145131"/>
              <a:gd name="connsiteY1008" fmla="*/ 3527312 h 4180625"/>
              <a:gd name="connsiteX1009" fmla="*/ 2418372 w 9145131"/>
              <a:gd name="connsiteY1009" fmla="*/ 3487293 h 4180625"/>
              <a:gd name="connsiteX1010" fmla="*/ 2427881 w 9145131"/>
              <a:gd name="connsiteY1010" fmla="*/ 3480353 h 4180625"/>
              <a:gd name="connsiteX1011" fmla="*/ 2492054 w 9145131"/>
              <a:gd name="connsiteY1011" fmla="*/ 3486527 h 4180625"/>
              <a:gd name="connsiteX1012" fmla="*/ 2516165 w 9145131"/>
              <a:gd name="connsiteY1012" fmla="*/ 3515280 h 4180625"/>
              <a:gd name="connsiteX1013" fmla="*/ 2515849 w 9145131"/>
              <a:gd name="connsiteY1013" fmla="*/ 3599374 h 4180625"/>
              <a:gd name="connsiteX1014" fmla="*/ 2470468 w 9145131"/>
              <a:gd name="connsiteY1014" fmla="*/ 3635607 h 4180625"/>
              <a:gd name="connsiteX1015" fmla="*/ 2347259 w 9145131"/>
              <a:gd name="connsiteY1015" fmla="*/ 3635968 h 4180625"/>
              <a:gd name="connsiteX1016" fmla="*/ 2347259 w 9145131"/>
              <a:gd name="connsiteY1016" fmla="*/ 3635156 h 4180625"/>
              <a:gd name="connsiteX1017" fmla="*/ 2347215 w 9145131"/>
              <a:gd name="connsiteY1017" fmla="*/ 3635111 h 4180625"/>
              <a:gd name="connsiteX1018" fmla="*/ 2230540 w 9145131"/>
              <a:gd name="connsiteY1018" fmla="*/ 3634481 h 4180625"/>
              <a:gd name="connsiteX1019" fmla="*/ 2176099 w 9145131"/>
              <a:gd name="connsiteY1019" fmla="*/ 3579950 h 4180625"/>
              <a:gd name="connsiteX1020" fmla="*/ 2175063 w 9145131"/>
              <a:gd name="connsiteY1020" fmla="*/ 3571027 h 4180625"/>
              <a:gd name="connsiteX1021" fmla="*/ 2257893 w 9145131"/>
              <a:gd name="connsiteY1021" fmla="*/ 3479767 h 4180625"/>
              <a:gd name="connsiteX1022" fmla="*/ 7446522 w 9145131"/>
              <a:gd name="connsiteY1022" fmla="*/ 3458451 h 4180625"/>
              <a:gd name="connsiteX1023" fmla="*/ 7282075 w 9145131"/>
              <a:gd name="connsiteY1023" fmla="*/ 3458587 h 4180625"/>
              <a:gd name="connsiteX1024" fmla="*/ 7253052 w 9145131"/>
              <a:gd name="connsiteY1024" fmla="*/ 3482652 h 4180625"/>
              <a:gd name="connsiteX1025" fmla="*/ 7282030 w 9145131"/>
              <a:gd name="connsiteY1025" fmla="*/ 3509016 h 4180625"/>
              <a:gd name="connsiteX1026" fmla="*/ 7363059 w 9145131"/>
              <a:gd name="connsiteY1026" fmla="*/ 3509061 h 4180625"/>
              <a:gd name="connsiteX1027" fmla="*/ 7363059 w 9145131"/>
              <a:gd name="connsiteY1027" fmla="*/ 3509241 h 4180625"/>
              <a:gd name="connsiteX1028" fmla="*/ 7446432 w 9145131"/>
              <a:gd name="connsiteY1028" fmla="*/ 3509241 h 4180625"/>
              <a:gd name="connsiteX1029" fmla="*/ 7473968 w 9145131"/>
              <a:gd name="connsiteY1029" fmla="*/ 3484004 h 4180625"/>
              <a:gd name="connsiteX1030" fmla="*/ 7446522 w 9145131"/>
              <a:gd name="connsiteY1030" fmla="*/ 3458451 h 4180625"/>
              <a:gd name="connsiteX1031" fmla="*/ 4582587 w 9145131"/>
              <a:gd name="connsiteY1031" fmla="*/ 3415456 h 4180625"/>
              <a:gd name="connsiteX1032" fmla="*/ 4582589 w 9145131"/>
              <a:gd name="connsiteY1032" fmla="*/ 3415458 h 4180625"/>
              <a:gd name="connsiteX1033" fmla="*/ 4582544 w 9145131"/>
              <a:gd name="connsiteY1033" fmla="*/ 3415458 h 4180625"/>
              <a:gd name="connsiteX1034" fmla="*/ 7730667 w 9145131"/>
              <a:gd name="connsiteY1034" fmla="*/ 3411537 h 4180625"/>
              <a:gd name="connsiteX1035" fmla="*/ 7716201 w 9145131"/>
              <a:gd name="connsiteY1035" fmla="*/ 3431321 h 4180625"/>
              <a:gd name="connsiteX1036" fmla="*/ 7741528 w 9145131"/>
              <a:gd name="connsiteY1036" fmla="*/ 3445066 h 4180625"/>
              <a:gd name="connsiteX1037" fmla="*/ 7730667 w 9145131"/>
              <a:gd name="connsiteY1037" fmla="*/ 3411537 h 4180625"/>
              <a:gd name="connsiteX1038" fmla="*/ 7227094 w 9145131"/>
              <a:gd name="connsiteY1038" fmla="*/ 3406625 h 4180625"/>
              <a:gd name="connsiteX1039" fmla="*/ 7533321 w 9145131"/>
              <a:gd name="connsiteY1039" fmla="*/ 3406850 h 4180625"/>
              <a:gd name="connsiteX1040" fmla="*/ 7619127 w 9145131"/>
              <a:gd name="connsiteY1040" fmla="*/ 3493603 h 4180625"/>
              <a:gd name="connsiteX1041" fmla="*/ 7619127 w 9145131"/>
              <a:gd name="connsiteY1041" fmla="*/ 3553406 h 4180625"/>
              <a:gd name="connsiteX1042" fmla="*/ 7565453 w 9145131"/>
              <a:gd name="connsiteY1042" fmla="*/ 3553406 h 4180625"/>
              <a:gd name="connsiteX1043" fmla="*/ 7565453 w 9145131"/>
              <a:gd name="connsiteY1043" fmla="*/ 3501355 h 4180625"/>
              <a:gd name="connsiteX1044" fmla="*/ 7514032 w 9145131"/>
              <a:gd name="connsiteY1044" fmla="*/ 3460750 h 4180625"/>
              <a:gd name="connsiteX1045" fmla="*/ 7533546 w 9145131"/>
              <a:gd name="connsiteY1045" fmla="*/ 3505591 h 4180625"/>
              <a:gd name="connsiteX1046" fmla="*/ 7502901 w 9145131"/>
              <a:gd name="connsiteY1046" fmla="*/ 3554218 h 4180625"/>
              <a:gd name="connsiteX1047" fmla="*/ 7474464 w 9145131"/>
              <a:gd name="connsiteY1047" fmla="*/ 3560437 h 4180625"/>
              <a:gd name="connsiteX1048" fmla="*/ 7249537 w 9145131"/>
              <a:gd name="connsiteY1048" fmla="*/ 3556471 h 4180625"/>
              <a:gd name="connsiteX1049" fmla="*/ 7201541 w 9145131"/>
              <a:gd name="connsiteY1049" fmla="*/ 3532045 h 4180625"/>
              <a:gd name="connsiteX1050" fmla="*/ 7215556 w 9145131"/>
              <a:gd name="connsiteY1050" fmla="*/ 3464355 h 4180625"/>
              <a:gd name="connsiteX1051" fmla="*/ 7194600 w 9145131"/>
              <a:gd name="connsiteY1051" fmla="*/ 3443760 h 4180625"/>
              <a:gd name="connsiteX1052" fmla="*/ 7227094 w 9145131"/>
              <a:gd name="connsiteY1052" fmla="*/ 3406625 h 4180625"/>
              <a:gd name="connsiteX1053" fmla="*/ 1504724 w 9145131"/>
              <a:gd name="connsiteY1053" fmla="*/ 3403200 h 4180625"/>
              <a:gd name="connsiteX1054" fmla="*/ 1504724 w 9145131"/>
              <a:gd name="connsiteY1054" fmla="*/ 3403245 h 4180625"/>
              <a:gd name="connsiteX1055" fmla="*/ 1504678 w 9145131"/>
              <a:gd name="connsiteY1055" fmla="*/ 3403245 h 4180625"/>
              <a:gd name="connsiteX1056" fmla="*/ 4106188 w 9145131"/>
              <a:gd name="connsiteY1056" fmla="*/ 3396574 h 4180625"/>
              <a:gd name="connsiteX1057" fmla="*/ 4093704 w 9145131"/>
              <a:gd name="connsiteY1057" fmla="*/ 3409464 h 4180625"/>
              <a:gd name="connsiteX1058" fmla="*/ 4093345 w 9145131"/>
              <a:gd name="connsiteY1058" fmla="*/ 3494099 h 4180625"/>
              <a:gd name="connsiteX1059" fmla="*/ 4105737 w 9145131"/>
              <a:gd name="connsiteY1059" fmla="*/ 3506898 h 4180625"/>
              <a:gd name="connsiteX1060" fmla="*/ 4117274 w 9145131"/>
              <a:gd name="connsiteY1060" fmla="*/ 3493513 h 4180625"/>
              <a:gd name="connsiteX1061" fmla="*/ 4117815 w 9145131"/>
              <a:gd name="connsiteY1061" fmla="*/ 3453404 h 4180625"/>
              <a:gd name="connsiteX1062" fmla="*/ 4117815 w 9145131"/>
              <a:gd name="connsiteY1062" fmla="*/ 3453358 h 4180625"/>
              <a:gd name="connsiteX1063" fmla="*/ 4117274 w 9145131"/>
              <a:gd name="connsiteY1063" fmla="*/ 3410996 h 4180625"/>
              <a:gd name="connsiteX1064" fmla="*/ 4106188 w 9145131"/>
              <a:gd name="connsiteY1064" fmla="*/ 3396574 h 4180625"/>
              <a:gd name="connsiteX1065" fmla="*/ 3831052 w 9145131"/>
              <a:gd name="connsiteY1065" fmla="*/ 3396574 h 4180625"/>
              <a:gd name="connsiteX1066" fmla="*/ 3816947 w 9145131"/>
              <a:gd name="connsiteY1066" fmla="*/ 3410455 h 4180625"/>
              <a:gd name="connsiteX1067" fmla="*/ 3817308 w 9145131"/>
              <a:gd name="connsiteY1067" fmla="*/ 3493332 h 4180625"/>
              <a:gd name="connsiteX1068" fmla="*/ 3829520 w 9145131"/>
              <a:gd name="connsiteY1068" fmla="*/ 3506807 h 4180625"/>
              <a:gd name="connsiteX1069" fmla="*/ 3841643 w 9145131"/>
              <a:gd name="connsiteY1069" fmla="*/ 3491395 h 4180625"/>
              <a:gd name="connsiteX1070" fmla="*/ 3842229 w 9145131"/>
              <a:gd name="connsiteY1070" fmla="*/ 3453358 h 4180625"/>
              <a:gd name="connsiteX1071" fmla="*/ 3842184 w 9145131"/>
              <a:gd name="connsiteY1071" fmla="*/ 3453313 h 4180625"/>
              <a:gd name="connsiteX1072" fmla="*/ 3842409 w 9145131"/>
              <a:gd name="connsiteY1072" fmla="*/ 3453313 h 4180625"/>
              <a:gd name="connsiteX1073" fmla="*/ 3841913 w 9145131"/>
              <a:gd name="connsiteY1073" fmla="*/ 3413024 h 4180625"/>
              <a:gd name="connsiteX1074" fmla="*/ 3831052 w 9145131"/>
              <a:gd name="connsiteY1074" fmla="*/ 3396574 h 4180625"/>
              <a:gd name="connsiteX1075" fmla="*/ 3921131 w 9145131"/>
              <a:gd name="connsiteY1075" fmla="*/ 3392429 h 4180625"/>
              <a:gd name="connsiteX1076" fmla="*/ 3908063 w 9145131"/>
              <a:gd name="connsiteY1076" fmla="*/ 3416900 h 4180625"/>
              <a:gd name="connsiteX1077" fmla="*/ 3920680 w 9145131"/>
              <a:gd name="connsiteY1077" fmla="*/ 3434926 h 4180625"/>
              <a:gd name="connsiteX1078" fmla="*/ 3939833 w 9145131"/>
              <a:gd name="connsiteY1078" fmla="*/ 3414646 h 4180625"/>
              <a:gd name="connsiteX1079" fmla="*/ 3939790 w 9145131"/>
              <a:gd name="connsiteY1079" fmla="*/ 3414646 h 4180625"/>
              <a:gd name="connsiteX1080" fmla="*/ 3921131 w 9145131"/>
              <a:gd name="connsiteY1080" fmla="*/ 3392429 h 4180625"/>
              <a:gd name="connsiteX1081" fmla="*/ 4475691 w 9145131"/>
              <a:gd name="connsiteY1081" fmla="*/ 3391392 h 4180625"/>
              <a:gd name="connsiteX1082" fmla="*/ 4464290 w 9145131"/>
              <a:gd name="connsiteY1082" fmla="*/ 3413745 h 4180625"/>
              <a:gd name="connsiteX1083" fmla="*/ 4475827 w 9145131"/>
              <a:gd name="connsiteY1083" fmla="*/ 3435017 h 4180625"/>
              <a:gd name="connsiteX1084" fmla="*/ 4497323 w 9145131"/>
              <a:gd name="connsiteY1084" fmla="*/ 3414692 h 4180625"/>
              <a:gd name="connsiteX1085" fmla="*/ 4497278 w 9145131"/>
              <a:gd name="connsiteY1085" fmla="*/ 3414692 h 4180625"/>
              <a:gd name="connsiteX1086" fmla="*/ 4475691 w 9145131"/>
              <a:gd name="connsiteY1086" fmla="*/ 3391392 h 4180625"/>
              <a:gd name="connsiteX1087" fmla="*/ 3647479 w 9145131"/>
              <a:gd name="connsiteY1087" fmla="*/ 3390175 h 4180625"/>
              <a:gd name="connsiteX1088" fmla="*/ 3632112 w 9145131"/>
              <a:gd name="connsiteY1088" fmla="*/ 3419198 h 4180625"/>
              <a:gd name="connsiteX1089" fmla="*/ 3648877 w 9145131"/>
              <a:gd name="connsiteY1089" fmla="*/ 3436278 h 4180625"/>
              <a:gd name="connsiteX1090" fmla="*/ 3671274 w 9145131"/>
              <a:gd name="connsiteY1090" fmla="*/ 3414917 h 4180625"/>
              <a:gd name="connsiteX1091" fmla="*/ 3671321 w 9145131"/>
              <a:gd name="connsiteY1091" fmla="*/ 3414917 h 4180625"/>
              <a:gd name="connsiteX1092" fmla="*/ 3647479 w 9145131"/>
              <a:gd name="connsiteY1092" fmla="*/ 3390175 h 4180625"/>
              <a:gd name="connsiteX1093" fmla="*/ 3773074 w 9145131"/>
              <a:gd name="connsiteY1093" fmla="*/ 3369399 h 4180625"/>
              <a:gd name="connsiteX1094" fmla="*/ 3777717 w 9145131"/>
              <a:gd name="connsiteY1094" fmla="*/ 3529836 h 4180625"/>
              <a:gd name="connsiteX1095" fmla="*/ 3747342 w 9145131"/>
              <a:gd name="connsiteY1095" fmla="*/ 3517713 h 4180625"/>
              <a:gd name="connsiteX1096" fmla="*/ 3736525 w 9145131"/>
              <a:gd name="connsiteY1096" fmla="*/ 3463228 h 4180625"/>
              <a:gd name="connsiteX1097" fmla="*/ 3736481 w 9145131"/>
              <a:gd name="connsiteY1097" fmla="*/ 3463228 h 4180625"/>
              <a:gd name="connsiteX1098" fmla="*/ 3696958 w 9145131"/>
              <a:gd name="connsiteY1098" fmla="*/ 3534343 h 4180625"/>
              <a:gd name="connsiteX1099" fmla="*/ 3695065 w 9145131"/>
              <a:gd name="connsiteY1099" fmla="*/ 3373590 h 4180625"/>
              <a:gd name="connsiteX1100" fmla="*/ 3725170 w 9145131"/>
              <a:gd name="connsiteY1100" fmla="*/ 3386975 h 4180625"/>
              <a:gd name="connsiteX1101" fmla="*/ 3733462 w 9145131"/>
              <a:gd name="connsiteY1101" fmla="*/ 3425868 h 4180625"/>
              <a:gd name="connsiteX1102" fmla="*/ 3773074 w 9145131"/>
              <a:gd name="connsiteY1102" fmla="*/ 3369399 h 4180625"/>
              <a:gd name="connsiteX1103" fmla="*/ 4413184 w 9145131"/>
              <a:gd name="connsiteY1103" fmla="*/ 3368949 h 4180625"/>
              <a:gd name="connsiteX1104" fmla="*/ 4426298 w 9145131"/>
              <a:gd name="connsiteY1104" fmla="*/ 3384632 h 4180625"/>
              <a:gd name="connsiteX1105" fmla="*/ 4427830 w 9145131"/>
              <a:gd name="connsiteY1105" fmla="*/ 3424876 h 4180625"/>
              <a:gd name="connsiteX1106" fmla="*/ 4419267 w 9145131"/>
              <a:gd name="connsiteY1106" fmla="*/ 3435377 h 4180625"/>
              <a:gd name="connsiteX1107" fmla="*/ 4410660 w 9145131"/>
              <a:gd name="connsiteY1107" fmla="*/ 3424922 h 4180625"/>
              <a:gd name="connsiteX1108" fmla="*/ 4393850 w 9145131"/>
              <a:gd name="connsiteY1108" fmla="*/ 3395899 h 4180625"/>
              <a:gd name="connsiteX1109" fmla="*/ 4383440 w 9145131"/>
              <a:gd name="connsiteY1109" fmla="*/ 3429924 h 4180625"/>
              <a:gd name="connsiteX1110" fmla="*/ 4382358 w 9145131"/>
              <a:gd name="connsiteY1110" fmla="*/ 3515325 h 4180625"/>
              <a:gd name="connsiteX1111" fmla="*/ 4370641 w 9145131"/>
              <a:gd name="connsiteY1111" fmla="*/ 3534118 h 4180625"/>
              <a:gd name="connsiteX1112" fmla="*/ 4357256 w 9145131"/>
              <a:gd name="connsiteY1112" fmla="*/ 3514559 h 4180625"/>
              <a:gd name="connsiteX1113" fmla="*/ 4357166 w 9145131"/>
              <a:gd name="connsiteY1113" fmla="*/ 3451601 h 4180625"/>
              <a:gd name="connsiteX1114" fmla="*/ 4357166 w 9145131"/>
              <a:gd name="connsiteY1114" fmla="*/ 3451556 h 4180625"/>
              <a:gd name="connsiteX1115" fmla="*/ 4357526 w 9145131"/>
              <a:gd name="connsiteY1115" fmla="*/ 3386345 h 4180625"/>
              <a:gd name="connsiteX1116" fmla="*/ 4364962 w 9145131"/>
              <a:gd name="connsiteY1116" fmla="*/ 3370075 h 4180625"/>
              <a:gd name="connsiteX1117" fmla="*/ 4413184 w 9145131"/>
              <a:gd name="connsiteY1117" fmla="*/ 3368949 h 4180625"/>
              <a:gd name="connsiteX1118" fmla="*/ 4173119 w 9145131"/>
              <a:gd name="connsiteY1118" fmla="*/ 3368814 h 4180625"/>
              <a:gd name="connsiteX1119" fmla="*/ 4184340 w 9145131"/>
              <a:gd name="connsiteY1119" fmla="*/ 3383911 h 4180625"/>
              <a:gd name="connsiteX1120" fmla="*/ 4184881 w 9145131"/>
              <a:gd name="connsiteY1120" fmla="*/ 3451106 h 4180625"/>
              <a:gd name="connsiteX1121" fmla="*/ 4184295 w 9145131"/>
              <a:gd name="connsiteY1121" fmla="*/ 3518300 h 4180625"/>
              <a:gd name="connsiteX1122" fmla="*/ 4172217 w 9145131"/>
              <a:gd name="connsiteY1122" fmla="*/ 3534749 h 4180625"/>
              <a:gd name="connsiteX1123" fmla="*/ 4161852 w 9145131"/>
              <a:gd name="connsiteY1123" fmla="*/ 3518660 h 4180625"/>
              <a:gd name="connsiteX1124" fmla="*/ 4161942 w 9145131"/>
              <a:gd name="connsiteY1124" fmla="*/ 3384227 h 4180625"/>
              <a:gd name="connsiteX1125" fmla="*/ 4173119 w 9145131"/>
              <a:gd name="connsiteY1125" fmla="*/ 3368814 h 4180625"/>
              <a:gd name="connsiteX1126" fmla="*/ 4327557 w 9145131"/>
              <a:gd name="connsiteY1126" fmla="*/ 3368498 h 4180625"/>
              <a:gd name="connsiteX1127" fmla="*/ 4340582 w 9145131"/>
              <a:gd name="connsiteY1127" fmla="*/ 3381973 h 4180625"/>
              <a:gd name="connsiteX1128" fmla="*/ 4341167 w 9145131"/>
              <a:gd name="connsiteY1128" fmla="*/ 3451646 h 4180625"/>
              <a:gd name="connsiteX1129" fmla="*/ 4341212 w 9145131"/>
              <a:gd name="connsiteY1129" fmla="*/ 3451691 h 4180625"/>
              <a:gd name="connsiteX1130" fmla="*/ 4341077 w 9145131"/>
              <a:gd name="connsiteY1130" fmla="*/ 3519155 h 4180625"/>
              <a:gd name="connsiteX1131" fmla="*/ 4317327 w 9145131"/>
              <a:gd name="connsiteY1131" fmla="*/ 3532360 h 4180625"/>
              <a:gd name="connsiteX1132" fmla="*/ 4301960 w 9145131"/>
              <a:gd name="connsiteY1132" fmla="*/ 3531414 h 4180625"/>
              <a:gd name="connsiteX1133" fmla="*/ 4265546 w 9145131"/>
              <a:gd name="connsiteY1133" fmla="*/ 3511449 h 4180625"/>
              <a:gd name="connsiteX1134" fmla="*/ 4265185 w 9145131"/>
              <a:gd name="connsiteY1134" fmla="*/ 3385533 h 4180625"/>
              <a:gd name="connsiteX1135" fmla="*/ 4277308 w 9145131"/>
              <a:gd name="connsiteY1135" fmla="*/ 3368723 h 4180625"/>
              <a:gd name="connsiteX1136" fmla="*/ 4287718 w 9145131"/>
              <a:gd name="connsiteY1136" fmla="*/ 3387291 h 4180625"/>
              <a:gd name="connsiteX1137" fmla="*/ 4288529 w 9145131"/>
              <a:gd name="connsiteY1137" fmla="*/ 3481750 h 4180625"/>
              <a:gd name="connsiteX1138" fmla="*/ 4293757 w 9145131"/>
              <a:gd name="connsiteY1138" fmla="*/ 3502886 h 4180625"/>
              <a:gd name="connsiteX1139" fmla="*/ 4305114 w 9145131"/>
              <a:gd name="connsiteY1139" fmla="*/ 3505635 h 4180625"/>
              <a:gd name="connsiteX1140" fmla="*/ 4314623 w 9145131"/>
              <a:gd name="connsiteY1140" fmla="*/ 3486978 h 4180625"/>
              <a:gd name="connsiteX1141" fmla="*/ 4315254 w 9145131"/>
              <a:gd name="connsiteY1141" fmla="*/ 3399279 h 4180625"/>
              <a:gd name="connsiteX1142" fmla="*/ 4315885 w 9145131"/>
              <a:gd name="connsiteY1142" fmla="*/ 3381477 h 4180625"/>
              <a:gd name="connsiteX1143" fmla="*/ 4327557 w 9145131"/>
              <a:gd name="connsiteY1143" fmla="*/ 3368498 h 4180625"/>
              <a:gd name="connsiteX1144" fmla="*/ 4025468 w 9145131"/>
              <a:gd name="connsiteY1144" fmla="*/ 3368221 h 4180625"/>
              <a:gd name="connsiteX1145" fmla="*/ 4049607 w 9145131"/>
              <a:gd name="connsiteY1145" fmla="*/ 3398603 h 4180625"/>
              <a:gd name="connsiteX1146" fmla="*/ 4050193 w 9145131"/>
              <a:gd name="connsiteY1146" fmla="*/ 3517939 h 4180625"/>
              <a:gd name="connsiteX1147" fmla="*/ 4037800 w 9145131"/>
              <a:gd name="connsiteY1147" fmla="*/ 3534749 h 4180625"/>
              <a:gd name="connsiteX1148" fmla="*/ 4026398 w 9145131"/>
              <a:gd name="connsiteY1148" fmla="*/ 3517038 h 4180625"/>
              <a:gd name="connsiteX1149" fmla="*/ 4025091 w 9145131"/>
              <a:gd name="connsiteY1149" fmla="*/ 3420235 h 4180625"/>
              <a:gd name="connsiteX1150" fmla="*/ 4013329 w 9145131"/>
              <a:gd name="connsiteY1150" fmla="*/ 3396665 h 4180625"/>
              <a:gd name="connsiteX1151" fmla="*/ 3999854 w 9145131"/>
              <a:gd name="connsiteY1151" fmla="*/ 3420640 h 4180625"/>
              <a:gd name="connsiteX1152" fmla="*/ 3998592 w 9145131"/>
              <a:gd name="connsiteY1152" fmla="*/ 3517443 h 4180625"/>
              <a:gd name="connsiteX1153" fmla="*/ 3987280 w 9145131"/>
              <a:gd name="connsiteY1153" fmla="*/ 3534974 h 4180625"/>
              <a:gd name="connsiteX1154" fmla="*/ 3974932 w 9145131"/>
              <a:gd name="connsiteY1154" fmla="*/ 3518299 h 4180625"/>
              <a:gd name="connsiteX1155" fmla="*/ 3974796 w 9145131"/>
              <a:gd name="connsiteY1155" fmla="*/ 3385443 h 4180625"/>
              <a:gd name="connsiteX1156" fmla="*/ 3983000 w 9145131"/>
              <a:gd name="connsiteY1156" fmla="*/ 3369850 h 4180625"/>
              <a:gd name="connsiteX1157" fmla="*/ 4007650 w 9145131"/>
              <a:gd name="connsiteY1157" fmla="*/ 3376340 h 4180625"/>
              <a:gd name="connsiteX1158" fmla="*/ 4007650 w 9145131"/>
              <a:gd name="connsiteY1158" fmla="*/ 3376295 h 4180625"/>
              <a:gd name="connsiteX1159" fmla="*/ 4025468 w 9145131"/>
              <a:gd name="connsiteY1159" fmla="*/ 3368221 h 4180625"/>
              <a:gd name="connsiteX1160" fmla="*/ 4479883 w 9145131"/>
              <a:gd name="connsiteY1160" fmla="*/ 3366831 h 4180625"/>
              <a:gd name="connsiteX1161" fmla="*/ 4514359 w 9145131"/>
              <a:gd name="connsiteY1161" fmla="*/ 3397927 h 4180625"/>
              <a:gd name="connsiteX1162" fmla="*/ 4514629 w 9145131"/>
              <a:gd name="connsiteY1162" fmla="*/ 3420415 h 4180625"/>
              <a:gd name="connsiteX1163" fmla="*/ 4478440 w 9145131"/>
              <a:gd name="connsiteY1163" fmla="*/ 3462327 h 4180625"/>
              <a:gd name="connsiteX1164" fmla="*/ 4464245 w 9145131"/>
              <a:gd name="connsiteY1164" fmla="*/ 3476658 h 4180625"/>
              <a:gd name="connsiteX1165" fmla="*/ 4471455 w 9145131"/>
              <a:gd name="connsiteY1165" fmla="*/ 3509647 h 4180625"/>
              <a:gd name="connsiteX1166" fmla="*/ 4489076 w 9145131"/>
              <a:gd name="connsiteY1166" fmla="*/ 3497073 h 4180625"/>
              <a:gd name="connsiteX1167" fmla="*/ 4505616 w 9145131"/>
              <a:gd name="connsiteY1167" fmla="*/ 3486663 h 4180625"/>
              <a:gd name="connsiteX1168" fmla="*/ 4513953 w 9145131"/>
              <a:gd name="connsiteY1168" fmla="*/ 3502436 h 4180625"/>
              <a:gd name="connsiteX1169" fmla="*/ 4482542 w 9145131"/>
              <a:gd name="connsiteY1169" fmla="*/ 3537498 h 4180625"/>
              <a:gd name="connsiteX1170" fmla="*/ 4439864 w 9145131"/>
              <a:gd name="connsiteY1170" fmla="*/ 3509016 h 4180625"/>
              <a:gd name="connsiteX1171" fmla="*/ 4438286 w 9145131"/>
              <a:gd name="connsiteY1171" fmla="*/ 3479858 h 4180625"/>
              <a:gd name="connsiteX1172" fmla="*/ 4438241 w 9145131"/>
              <a:gd name="connsiteY1172" fmla="*/ 3450565 h 4180625"/>
              <a:gd name="connsiteX1173" fmla="*/ 4439097 w 9145131"/>
              <a:gd name="connsiteY1173" fmla="*/ 3450565 h 4180625"/>
              <a:gd name="connsiteX1174" fmla="*/ 4439097 w 9145131"/>
              <a:gd name="connsiteY1174" fmla="*/ 3450655 h 4180625"/>
              <a:gd name="connsiteX1175" fmla="*/ 4439143 w 9145131"/>
              <a:gd name="connsiteY1175" fmla="*/ 3450565 h 4180625"/>
              <a:gd name="connsiteX1176" fmla="*/ 4439097 w 9145131"/>
              <a:gd name="connsiteY1176" fmla="*/ 3450565 h 4180625"/>
              <a:gd name="connsiteX1177" fmla="*/ 4439368 w 9145131"/>
              <a:gd name="connsiteY1177" fmla="*/ 3396665 h 4180625"/>
              <a:gd name="connsiteX1178" fmla="*/ 4479883 w 9145131"/>
              <a:gd name="connsiteY1178" fmla="*/ 3366831 h 4180625"/>
              <a:gd name="connsiteX1179" fmla="*/ 3918157 w 9145131"/>
              <a:gd name="connsiteY1179" fmla="*/ 3366786 h 4180625"/>
              <a:gd name="connsiteX1180" fmla="*/ 3958311 w 9145131"/>
              <a:gd name="connsiteY1180" fmla="*/ 3392519 h 4180625"/>
              <a:gd name="connsiteX1181" fmla="*/ 3959888 w 9145131"/>
              <a:gd name="connsiteY1181" fmla="*/ 3437450 h 4180625"/>
              <a:gd name="connsiteX1182" fmla="*/ 3935643 w 9145131"/>
              <a:gd name="connsiteY1182" fmla="*/ 3462056 h 4180625"/>
              <a:gd name="connsiteX1183" fmla="*/ 3908783 w 9145131"/>
              <a:gd name="connsiteY1183" fmla="*/ 3499281 h 4180625"/>
              <a:gd name="connsiteX1184" fmla="*/ 3918382 w 9145131"/>
              <a:gd name="connsiteY1184" fmla="*/ 3509647 h 4180625"/>
              <a:gd name="connsiteX1185" fmla="*/ 3931136 w 9145131"/>
              <a:gd name="connsiteY1185" fmla="*/ 3503112 h 4180625"/>
              <a:gd name="connsiteX1186" fmla="*/ 3950514 w 9145131"/>
              <a:gd name="connsiteY1186" fmla="*/ 3486753 h 4180625"/>
              <a:gd name="connsiteX1187" fmla="*/ 3958942 w 9145131"/>
              <a:gd name="connsiteY1187" fmla="*/ 3497434 h 4180625"/>
              <a:gd name="connsiteX1188" fmla="*/ 3946864 w 9145131"/>
              <a:gd name="connsiteY1188" fmla="*/ 3530422 h 4180625"/>
              <a:gd name="connsiteX1189" fmla="*/ 3897697 w 9145131"/>
              <a:gd name="connsiteY1189" fmla="*/ 3531369 h 4180625"/>
              <a:gd name="connsiteX1190" fmla="*/ 3883997 w 9145131"/>
              <a:gd name="connsiteY1190" fmla="*/ 3499732 h 4180625"/>
              <a:gd name="connsiteX1191" fmla="*/ 3883411 w 9145131"/>
              <a:gd name="connsiteY1191" fmla="*/ 3452547 h 4180625"/>
              <a:gd name="connsiteX1192" fmla="*/ 3884087 w 9145131"/>
              <a:gd name="connsiteY1192" fmla="*/ 3452547 h 4180625"/>
              <a:gd name="connsiteX1193" fmla="*/ 3884042 w 9145131"/>
              <a:gd name="connsiteY1193" fmla="*/ 3452457 h 4180625"/>
              <a:gd name="connsiteX1194" fmla="*/ 3884177 w 9145131"/>
              <a:gd name="connsiteY1194" fmla="*/ 3393961 h 4180625"/>
              <a:gd name="connsiteX1195" fmla="*/ 3918157 w 9145131"/>
              <a:gd name="connsiteY1195" fmla="*/ 3366786 h 4180625"/>
              <a:gd name="connsiteX1196" fmla="*/ 4575694 w 9145131"/>
              <a:gd name="connsiteY1196" fmla="*/ 3366741 h 4180625"/>
              <a:gd name="connsiteX1197" fmla="*/ 4604581 w 9145131"/>
              <a:gd name="connsiteY1197" fmla="*/ 3396620 h 4180625"/>
              <a:gd name="connsiteX1198" fmla="*/ 4600373 w 9145131"/>
              <a:gd name="connsiteY1198" fmla="*/ 3414489 h 4180625"/>
              <a:gd name="connsiteX1199" fmla="*/ 4582587 w 9145131"/>
              <a:gd name="connsiteY1199" fmla="*/ 3415456 h 4180625"/>
              <a:gd name="connsiteX1200" fmla="*/ 4581102 w 9145131"/>
              <a:gd name="connsiteY1200" fmla="*/ 3413565 h 4180625"/>
              <a:gd name="connsiteX1201" fmla="*/ 4566951 w 9145131"/>
              <a:gd name="connsiteY1201" fmla="*/ 3393465 h 4180625"/>
              <a:gd name="connsiteX1202" fmla="*/ 4555098 w 9145131"/>
              <a:gd name="connsiteY1202" fmla="*/ 3404372 h 4180625"/>
              <a:gd name="connsiteX1203" fmla="*/ 4563120 w 9145131"/>
              <a:gd name="connsiteY1203" fmla="*/ 3430465 h 4180625"/>
              <a:gd name="connsiteX1204" fmla="*/ 4570331 w 9145131"/>
              <a:gd name="connsiteY1204" fmla="*/ 3435603 h 4180625"/>
              <a:gd name="connsiteX1205" fmla="*/ 4602824 w 9145131"/>
              <a:gd name="connsiteY1205" fmla="*/ 3514289 h 4180625"/>
              <a:gd name="connsiteX1206" fmla="*/ 4581462 w 9145131"/>
              <a:gd name="connsiteY1206" fmla="*/ 3535154 h 4180625"/>
              <a:gd name="connsiteX1207" fmla="*/ 4535900 w 9145131"/>
              <a:gd name="connsiteY1207" fmla="*/ 3525826 h 4180625"/>
              <a:gd name="connsiteX1208" fmla="*/ 4529861 w 9145131"/>
              <a:gd name="connsiteY1208" fmla="*/ 3485762 h 4180625"/>
              <a:gd name="connsiteX1209" fmla="*/ 4540767 w 9145131"/>
              <a:gd name="connsiteY1209" fmla="*/ 3481075 h 4180625"/>
              <a:gd name="connsiteX1210" fmla="*/ 4551943 w 9145131"/>
              <a:gd name="connsiteY1210" fmla="*/ 3489367 h 4180625"/>
              <a:gd name="connsiteX1211" fmla="*/ 4566455 w 9145131"/>
              <a:gd name="connsiteY1211" fmla="*/ 3509872 h 4180625"/>
              <a:gd name="connsiteX1212" fmla="*/ 4576730 w 9145131"/>
              <a:gd name="connsiteY1212" fmla="*/ 3500634 h 4180625"/>
              <a:gd name="connsiteX1213" fmla="*/ 4570511 w 9145131"/>
              <a:gd name="connsiteY1213" fmla="*/ 3469222 h 4180625"/>
              <a:gd name="connsiteX1214" fmla="*/ 4557667 w 9145131"/>
              <a:gd name="connsiteY1214" fmla="*/ 3460750 h 4180625"/>
              <a:gd name="connsiteX1215" fmla="*/ 4527923 w 9145131"/>
              <a:gd name="connsiteY1215" fmla="*/ 3410455 h 4180625"/>
              <a:gd name="connsiteX1216" fmla="*/ 4575694 w 9145131"/>
              <a:gd name="connsiteY1216" fmla="*/ 3366741 h 4180625"/>
              <a:gd name="connsiteX1217" fmla="*/ 3823211 w 9145131"/>
              <a:gd name="connsiteY1217" fmla="*/ 3366634 h 4180625"/>
              <a:gd name="connsiteX1218" fmla="*/ 3843086 w 9145131"/>
              <a:gd name="connsiteY1218" fmla="*/ 3367957 h 4180625"/>
              <a:gd name="connsiteX1219" fmla="*/ 3864898 w 9145131"/>
              <a:gd name="connsiteY1219" fmla="*/ 3387516 h 4180625"/>
              <a:gd name="connsiteX1220" fmla="*/ 3866024 w 9145131"/>
              <a:gd name="connsiteY1220" fmla="*/ 3513072 h 4180625"/>
              <a:gd name="connsiteX1221" fmla="*/ 3815640 w 9145131"/>
              <a:gd name="connsiteY1221" fmla="*/ 3527989 h 4180625"/>
              <a:gd name="connsiteX1222" fmla="*/ 3815595 w 9145131"/>
              <a:gd name="connsiteY1222" fmla="*/ 3527943 h 4180625"/>
              <a:gd name="connsiteX1223" fmla="*/ 3815055 w 9145131"/>
              <a:gd name="connsiteY1223" fmla="*/ 3563997 h 4180625"/>
              <a:gd name="connsiteX1224" fmla="*/ 3803517 w 9145131"/>
              <a:gd name="connsiteY1224" fmla="*/ 3578823 h 4180625"/>
              <a:gd name="connsiteX1225" fmla="*/ 3792791 w 9145131"/>
              <a:gd name="connsiteY1225" fmla="*/ 3565168 h 4180625"/>
              <a:gd name="connsiteX1226" fmla="*/ 3792656 w 9145131"/>
              <a:gd name="connsiteY1226" fmla="*/ 3382964 h 4180625"/>
              <a:gd name="connsiteX1227" fmla="*/ 3802932 w 9145131"/>
              <a:gd name="connsiteY1227" fmla="*/ 3369264 h 4180625"/>
              <a:gd name="connsiteX1228" fmla="*/ 3823211 w 9145131"/>
              <a:gd name="connsiteY1228" fmla="*/ 3366634 h 4180625"/>
              <a:gd name="connsiteX1229" fmla="*/ 3646803 w 9145131"/>
              <a:gd name="connsiteY1229" fmla="*/ 3366020 h 4180625"/>
              <a:gd name="connsiteX1230" fmla="*/ 3686508 w 9145131"/>
              <a:gd name="connsiteY1230" fmla="*/ 3392474 h 4180625"/>
              <a:gd name="connsiteX1231" fmla="*/ 3683128 w 9145131"/>
              <a:gd name="connsiteY1231" fmla="*/ 3445922 h 4180625"/>
              <a:gd name="connsiteX1232" fmla="*/ 3663299 w 9145131"/>
              <a:gd name="connsiteY1232" fmla="*/ 3457820 h 4180625"/>
              <a:gd name="connsiteX1233" fmla="*/ 3635583 w 9145131"/>
              <a:gd name="connsiteY1233" fmla="*/ 3497749 h 4180625"/>
              <a:gd name="connsiteX1234" fmla="*/ 3646399 w 9145131"/>
              <a:gd name="connsiteY1234" fmla="*/ 3509511 h 4180625"/>
              <a:gd name="connsiteX1235" fmla="*/ 3659017 w 9145131"/>
              <a:gd name="connsiteY1235" fmla="*/ 3500318 h 4180625"/>
              <a:gd name="connsiteX1236" fmla="*/ 3669028 w 9145131"/>
              <a:gd name="connsiteY1236" fmla="*/ 3486798 h 4180625"/>
              <a:gd name="connsiteX1237" fmla="*/ 3691634 w 9145131"/>
              <a:gd name="connsiteY1237" fmla="*/ 3489095 h 4180625"/>
              <a:gd name="connsiteX1238" fmla="*/ 3685128 w 9145131"/>
              <a:gd name="connsiteY1238" fmla="*/ 3512142 h 4180625"/>
              <a:gd name="connsiteX1239" fmla="*/ 3675602 w 9145131"/>
              <a:gd name="connsiteY1239" fmla="*/ 3528575 h 4180625"/>
              <a:gd name="connsiteX1240" fmla="*/ 3629004 w 9145131"/>
              <a:gd name="connsiteY1240" fmla="*/ 3532991 h 4180625"/>
              <a:gd name="connsiteX1241" fmla="*/ 3612373 w 9145131"/>
              <a:gd name="connsiteY1241" fmla="*/ 3507573 h 4180625"/>
              <a:gd name="connsiteX1242" fmla="*/ 3614132 w 9145131"/>
              <a:gd name="connsiteY1242" fmla="*/ 3393105 h 4180625"/>
              <a:gd name="connsiteX1243" fmla="*/ 3646803 w 9145131"/>
              <a:gd name="connsiteY1243" fmla="*/ 3366020 h 4180625"/>
              <a:gd name="connsiteX1244" fmla="*/ 6798240 w 9145131"/>
              <a:gd name="connsiteY1244" fmla="*/ 3352950 h 4180625"/>
              <a:gd name="connsiteX1245" fmla="*/ 6778185 w 9145131"/>
              <a:gd name="connsiteY1245" fmla="*/ 3373681 h 4180625"/>
              <a:gd name="connsiteX1246" fmla="*/ 6790534 w 9145131"/>
              <a:gd name="connsiteY1246" fmla="*/ 3393194 h 4180625"/>
              <a:gd name="connsiteX1247" fmla="*/ 6798240 w 9145131"/>
              <a:gd name="connsiteY1247" fmla="*/ 3389003 h 4180625"/>
              <a:gd name="connsiteX1248" fmla="*/ 1358587 w 9145131"/>
              <a:gd name="connsiteY1248" fmla="*/ 3350427 h 4180625"/>
              <a:gd name="connsiteX1249" fmla="*/ 1345472 w 9145131"/>
              <a:gd name="connsiteY1249" fmla="*/ 3361603 h 4180625"/>
              <a:gd name="connsiteX1250" fmla="*/ 1345698 w 9145131"/>
              <a:gd name="connsiteY1250" fmla="*/ 3446418 h 4180625"/>
              <a:gd name="connsiteX1251" fmla="*/ 1358497 w 9145131"/>
              <a:gd name="connsiteY1251" fmla="*/ 3459082 h 4180625"/>
              <a:gd name="connsiteX1252" fmla="*/ 1368953 w 9145131"/>
              <a:gd name="connsiteY1252" fmla="*/ 3444345 h 4180625"/>
              <a:gd name="connsiteX1253" fmla="*/ 1369447 w 9145131"/>
              <a:gd name="connsiteY1253" fmla="*/ 3404191 h 4180625"/>
              <a:gd name="connsiteX1254" fmla="*/ 1369178 w 9145131"/>
              <a:gd name="connsiteY1254" fmla="*/ 3404191 h 4180625"/>
              <a:gd name="connsiteX1255" fmla="*/ 1368681 w 9145131"/>
              <a:gd name="connsiteY1255" fmla="*/ 3361784 h 4180625"/>
              <a:gd name="connsiteX1256" fmla="*/ 1358587 w 9145131"/>
              <a:gd name="connsiteY1256" fmla="*/ 3350427 h 4180625"/>
              <a:gd name="connsiteX1257" fmla="*/ 3262784 w 9145131"/>
              <a:gd name="connsiteY1257" fmla="*/ 3345424 h 4180625"/>
              <a:gd name="connsiteX1258" fmla="*/ 3289058 w 9145131"/>
              <a:gd name="connsiteY1258" fmla="*/ 3369084 h 4180625"/>
              <a:gd name="connsiteX1259" fmla="*/ 3288834 w 9145131"/>
              <a:gd name="connsiteY1259" fmla="*/ 3400766 h 4180625"/>
              <a:gd name="connsiteX1260" fmla="*/ 3156427 w 9145131"/>
              <a:gd name="connsiteY1260" fmla="*/ 3400856 h 4180625"/>
              <a:gd name="connsiteX1261" fmla="*/ 3046240 w 9145131"/>
              <a:gd name="connsiteY1261" fmla="*/ 3402659 h 4180625"/>
              <a:gd name="connsiteX1262" fmla="*/ 3009917 w 9145131"/>
              <a:gd name="connsiteY1262" fmla="*/ 3426183 h 4180625"/>
              <a:gd name="connsiteX1263" fmla="*/ 3045832 w 9145131"/>
              <a:gd name="connsiteY1263" fmla="*/ 3449979 h 4180625"/>
              <a:gd name="connsiteX1264" fmla="*/ 3212445 w 9145131"/>
              <a:gd name="connsiteY1264" fmla="*/ 3448672 h 4180625"/>
              <a:gd name="connsiteX1265" fmla="*/ 3281170 w 9145131"/>
              <a:gd name="connsiteY1265" fmla="*/ 3448672 h 4180625"/>
              <a:gd name="connsiteX1266" fmla="*/ 3286537 w 9145131"/>
              <a:gd name="connsiteY1266" fmla="*/ 3455972 h 4180625"/>
              <a:gd name="connsiteX1267" fmla="*/ 3244712 w 9145131"/>
              <a:gd name="connsiteY1267" fmla="*/ 3503563 h 4180625"/>
              <a:gd name="connsiteX1268" fmla="*/ 3048713 w 9145131"/>
              <a:gd name="connsiteY1268" fmla="*/ 3504013 h 4180625"/>
              <a:gd name="connsiteX1269" fmla="*/ 3026764 w 9145131"/>
              <a:gd name="connsiteY1269" fmla="*/ 3506627 h 4180625"/>
              <a:gd name="connsiteX1270" fmla="*/ 3011584 w 9145131"/>
              <a:gd name="connsiteY1270" fmla="*/ 3525781 h 4180625"/>
              <a:gd name="connsiteX1271" fmla="*/ 3025600 w 9145131"/>
              <a:gd name="connsiteY1271" fmla="*/ 3548088 h 4180625"/>
              <a:gd name="connsiteX1272" fmla="*/ 3054080 w 9145131"/>
              <a:gd name="connsiteY1272" fmla="*/ 3551829 h 4180625"/>
              <a:gd name="connsiteX1273" fmla="*/ 3265803 w 9145131"/>
              <a:gd name="connsiteY1273" fmla="*/ 3551559 h 4180625"/>
              <a:gd name="connsiteX1274" fmla="*/ 3289102 w 9145131"/>
              <a:gd name="connsiteY1274" fmla="*/ 3585674 h 4180625"/>
              <a:gd name="connsiteX1275" fmla="*/ 3265127 w 9145131"/>
              <a:gd name="connsiteY1275" fmla="*/ 3607666 h 4180625"/>
              <a:gd name="connsiteX1276" fmla="*/ 2975214 w 9145131"/>
              <a:gd name="connsiteY1276" fmla="*/ 3608072 h 4180625"/>
              <a:gd name="connsiteX1277" fmla="*/ 2948535 w 9145131"/>
              <a:gd name="connsiteY1277" fmla="*/ 3581122 h 4180625"/>
              <a:gd name="connsiteX1278" fmla="*/ 2948625 w 9145131"/>
              <a:gd name="connsiteY1278" fmla="*/ 3554488 h 4180625"/>
              <a:gd name="connsiteX1279" fmla="*/ 2948714 w 9145131"/>
              <a:gd name="connsiteY1279" fmla="*/ 3554533 h 4180625"/>
              <a:gd name="connsiteX1280" fmla="*/ 2970167 w 9145131"/>
              <a:gd name="connsiteY1280" fmla="*/ 3551108 h 4180625"/>
              <a:gd name="connsiteX1281" fmla="*/ 2946280 w 9145131"/>
              <a:gd name="connsiteY1281" fmla="*/ 3499642 h 4180625"/>
              <a:gd name="connsiteX1282" fmla="*/ 2975618 w 9145131"/>
              <a:gd name="connsiteY1282" fmla="*/ 3456964 h 4180625"/>
              <a:gd name="connsiteX1283" fmla="*/ 2951193 w 9145131"/>
              <a:gd name="connsiteY1283" fmla="*/ 3417215 h 4180625"/>
              <a:gd name="connsiteX1284" fmla="*/ 2990896 w 9145131"/>
              <a:gd name="connsiteY1284" fmla="*/ 3350201 h 4180625"/>
              <a:gd name="connsiteX1285" fmla="*/ 3105499 w 9145131"/>
              <a:gd name="connsiteY1285" fmla="*/ 3345965 h 4180625"/>
              <a:gd name="connsiteX1286" fmla="*/ 3262784 w 9145131"/>
              <a:gd name="connsiteY1286" fmla="*/ 3345424 h 4180625"/>
              <a:gd name="connsiteX1287" fmla="*/ 1822019 w 9145131"/>
              <a:gd name="connsiteY1287" fmla="*/ 3344703 h 4180625"/>
              <a:gd name="connsiteX1288" fmla="*/ 1810346 w 9145131"/>
              <a:gd name="connsiteY1288" fmla="*/ 3366425 h 4180625"/>
              <a:gd name="connsiteX1289" fmla="*/ 1821928 w 9145131"/>
              <a:gd name="connsiteY1289" fmla="*/ 3387471 h 4180625"/>
              <a:gd name="connsiteX1290" fmla="*/ 1843830 w 9145131"/>
              <a:gd name="connsiteY1290" fmla="*/ 3368092 h 4180625"/>
              <a:gd name="connsiteX1291" fmla="*/ 1843830 w 9145131"/>
              <a:gd name="connsiteY1291" fmla="*/ 3368048 h 4180625"/>
              <a:gd name="connsiteX1292" fmla="*/ 1822019 w 9145131"/>
              <a:gd name="connsiteY1292" fmla="*/ 3344703 h 4180625"/>
              <a:gd name="connsiteX1293" fmla="*/ 1493144 w 9145131"/>
              <a:gd name="connsiteY1293" fmla="*/ 3344703 h 4180625"/>
              <a:gd name="connsiteX1294" fmla="*/ 1480662 w 9145131"/>
              <a:gd name="connsiteY1294" fmla="*/ 3359260 h 4180625"/>
              <a:gd name="connsiteX1295" fmla="*/ 1480662 w 9145131"/>
              <a:gd name="connsiteY1295" fmla="*/ 3446644 h 4180625"/>
              <a:gd name="connsiteX1296" fmla="*/ 1492604 w 9145131"/>
              <a:gd name="connsiteY1296" fmla="*/ 3462102 h 4180625"/>
              <a:gd name="connsiteX1297" fmla="*/ 1504183 w 9145131"/>
              <a:gd name="connsiteY1297" fmla="*/ 3445743 h 4180625"/>
              <a:gd name="connsiteX1298" fmla="*/ 1504724 w 9145131"/>
              <a:gd name="connsiteY1298" fmla="*/ 3403245 h 4180625"/>
              <a:gd name="connsiteX1299" fmla="*/ 1504813 w 9145131"/>
              <a:gd name="connsiteY1299" fmla="*/ 3403245 h 4180625"/>
              <a:gd name="connsiteX1300" fmla="*/ 1504272 w 9145131"/>
              <a:gd name="connsiteY1300" fmla="*/ 3360702 h 4180625"/>
              <a:gd name="connsiteX1301" fmla="*/ 1493144 w 9145131"/>
              <a:gd name="connsiteY1301" fmla="*/ 3344703 h 4180625"/>
              <a:gd name="connsiteX1302" fmla="*/ 1122228 w 9145131"/>
              <a:gd name="connsiteY1302" fmla="*/ 3344659 h 4180625"/>
              <a:gd name="connsiteX1303" fmla="*/ 1108481 w 9145131"/>
              <a:gd name="connsiteY1303" fmla="*/ 3367913 h 4180625"/>
              <a:gd name="connsiteX1304" fmla="*/ 1121641 w 9145131"/>
              <a:gd name="connsiteY1304" fmla="*/ 3386931 h 4180625"/>
              <a:gd name="connsiteX1305" fmla="*/ 1140931 w 9145131"/>
              <a:gd name="connsiteY1305" fmla="*/ 3369039 h 4180625"/>
              <a:gd name="connsiteX1306" fmla="*/ 1122228 w 9145131"/>
              <a:gd name="connsiteY1306" fmla="*/ 3344659 h 4180625"/>
              <a:gd name="connsiteX1307" fmla="*/ 6363799 w 9145131"/>
              <a:gd name="connsiteY1307" fmla="*/ 3336861 h 4180625"/>
              <a:gd name="connsiteX1308" fmla="*/ 6338292 w 9145131"/>
              <a:gd name="connsiteY1308" fmla="*/ 3361783 h 4180625"/>
              <a:gd name="connsiteX1309" fmla="*/ 6336579 w 9145131"/>
              <a:gd name="connsiteY1309" fmla="*/ 3397566 h 4180625"/>
              <a:gd name="connsiteX1310" fmla="*/ 6356363 w 9145131"/>
              <a:gd name="connsiteY1310" fmla="*/ 3423434 h 4180625"/>
              <a:gd name="connsiteX1311" fmla="*/ 6386152 w 9145131"/>
              <a:gd name="connsiteY1311" fmla="*/ 3396214 h 4180625"/>
              <a:gd name="connsiteX1312" fmla="*/ 6386107 w 9145131"/>
              <a:gd name="connsiteY1312" fmla="*/ 3382739 h 4180625"/>
              <a:gd name="connsiteX1313" fmla="*/ 6386062 w 9145131"/>
              <a:gd name="connsiteY1313" fmla="*/ 3382739 h 4180625"/>
              <a:gd name="connsiteX1314" fmla="*/ 6385972 w 9145131"/>
              <a:gd name="connsiteY1314" fmla="*/ 3382739 h 4180625"/>
              <a:gd name="connsiteX1315" fmla="*/ 6385927 w 9145131"/>
              <a:gd name="connsiteY1315" fmla="*/ 3362549 h 4180625"/>
              <a:gd name="connsiteX1316" fmla="*/ 6363799 w 9145131"/>
              <a:gd name="connsiteY1316" fmla="*/ 3336861 h 4180625"/>
              <a:gd name="connsiteX1317" fmla="*/ 8000886 w 9145131"/>
              <a:gd name="connsiteY1317" fmla="*/ 3333302 h 4180625"/>
              <a:gd name="connsiteX1318" fmla="*/ 7989574 w 9145131"/>
              <a:gd name="connsiteY1318" fmla="*/ 3352590 h 4180625"/>
              <a:gd name="connsiteX1319" fmla="*/ 7999759 w 9145131"/>
              <a:gd name="connsiteY1319" fmla="*/ 3372104 h 4180625"/>
              <a:gd name="connsiteX1320" fmla="*/ 8016614 w 9145131"/>
              <a:gd name="connsiteY1320" fmla="*/ 3356240 h 4180625"/>
              <a:gd name="connsiteX1321" fmla="*/ 8000886 w 9145131"/>
              <a:gd name="connsiteY1321" fmla="*/ 3333302 h 4180625"/>
              <a:gd name="connsiteX1322" fmla="*/ 1556693 w 9145131"/>
              <a:gd name="connsiteY1322" fmla="*/ 3322666 h 4180625"/>
              <a:gd name="connsiteX1323" fmla="*/ 1568632 w 9145131"/>
              <a:gd name="connsiteY1323" fmla="*/ 3339566 h 4180625"/>
              <a:gd name="connsiteX1324" fmla="*/ 1569983 w 9145131"/>
              <a:gd name="connsiteY1324" fmla="*/ 3440695 h 4180625"/>
              <a:gd name="connsiteX1325" fmla="*/ 1583095 w 9145131"/>
              <a:gd name="connsiteY1325" fmla="*/ 3464761 h 4180625"/>
              <a:gd name="connsiteX1326" fmla="*/ 1596523 w 9145131"/>
              <a:gd name="connsiteY1326" fmla="*/ 3440921 h 4180625"/>
              <a:gd name="connsiteX1327" fmla="*/ 1597830 w 9145131"/>
              <a:gd name="connsiteY1327" fmla="*/ 3342045 h 4180625"/>
              <a:gd name="connsiteX1328" fmla="*/ 1609726 w 9145131"/>
              <a:gd name="connsiteY1328" fmla="*/ 3322846 h 4180625"/>
              <a:gd name="connsiteX1329" fmla="*/ 1620719 w 9145131"/>
              <a:gd name="connsiteY1329" fmla="*/ 3342630 h 4180625"/>
              <a:gd name="connsiteX1330" fmla="*/ 1621397 w 9145131"/>
              <a:gd name="connsiteY1330" fmla="*/ 3488736 h 4180625"/>
              <a:gd name="connsiteX1331" fmla="*/ 1557141 w 9145131"/>
              <a:gd name="connsiteY1331" fmla="*/ 3533532 h 4180625"/>
              <a:gd name="connsiteX1332" fmla="*/ 1549120 w 9145131"/>
              <a:gd name="connsiteY1332" fmla="*/ 3520823 h 4180625"/>
              <a:gd name="connsiteX1333" fmla="*/ 1558180 w 9145131"/>
              <a:gd name="connsiteY1333" fmla="*/ 3508881 h 4180625"/>
              <a:gd name="connsiteX1334" fmla="*/ 1578184 w 9145131"/>
              <a:gd name="connsiteY1334" fmla="*/ 3507664 h 4180625"/>
              <a:gd name="connsiteX1335" fmla="*/ 1595712 w 9145131"/>
              <a:gd name="connsiteY1335" fmla="*/ 3484860 h 4180625"/>
              <a:gd name="connsiteX1336" fmla="*/ 1595712 w 9145131"/>
              <a:gd name="connsiteY1336" fmla="*/ 3484815 h 4180625"/>
              <a:gd name="connsiteX1337" fmla="*/ 1544208 w 9145131"/>
              <a:gd name="connsiteY1337" fmla="*/ 3442903 h 4180625"/>
              <a:gd name="connsiteX1338" fmla="*/ 1544881 w 9145131"/>
              <a:gd name="connsiteY1338" fmla="*/ 3339521 h 4180625"/>
              <a:gd name="connsiteX1339" fmla="*/ 1556693 w 9145131"/>
              <a:gd name="connsiteY1339" fmla="*/ 3322666 h 4180625"/>
              <a:gd name="connsiteX1340" fmla="*/ 1928421 w 9145131"/>
              <a:gd name="connsiteY1340" fmla="*/ 3319525 h 4180625"/>
              <a:gd name="connsiteX1341" fmla="*/ 1951495 w 9145131"/>
              <a:gd name="connsiteY1341" fmla="*/ 3353671 h 4180625"/>
              <a:gd name="connsiteX1342" fmla="*/ 1951856 w 9145131"/>
              <a:gd name="connsiteY1342" fmla="*/ 3468365 h 4180625"/>
              <a:gd name="connsiteX1343" fmla="*/ 1938201 w 9145131"/>
              <a:gd name="connsiteY1343" fmla="*/ 3487744 h 4180625"/>
              <a:gd name="connsiteX1344" fmla="*/ 1927566 w 9145131"/>
              <a:gd name="connsiteY1344" fmla="*/ 3468095 h 4180625"/>
              <a:gd name="connsiteX1345" fmla="*/ 1926394 w 9145131"/>
              <a:gd name="connsiteY1345" fmla="*/ 3373681 h 4180625"/>
              <a:gd name="connsiteX1346" fmla="*/ 1912694 w 9145131"/>
              <a:gd name="connsiteY1346" fmla="*/ 3350021 h 4180625"/>
              <a:gd name="connsiteX1347" fmla="*/ 1901158 w 9145131"/>
              <a:gd name="connsiteY1347" fmla="*/ 3373725 h 4180625"/>
              <a:gd name="connsiteX1348" fmla="*/ 1900437 w 9145131"/>
              <a:gd name="connsiteY1348" fmla="*/ 3468140 h 4180625"/>
              <a:gd name="connsiteX1349" fmla="*/ 1887187 w 9145131"/>
              <a:gd name="connsiteY1349" fmla="*/ 3487654 h 4180625"/>
              <a:gd name="connsiteX1350" fmla="*/ 1874838 w 9145131"/>
              <a:gd name="connsiteY1350" fmla="*/ 3467194 h 4180625"/>
              <a:gd name="connsiteX1351" fmla="*/ 1874522 w 9145131"/>
              <a:gd name="connsiteY1351" fmla="*/ 3341278 h 4180625"/>
              <a:gd name="connsiteX1352" fmla="*/ 1881147 w 9145131"/>
              <a:gd name="connsiteY1352" fmla="*/ 3322395 h 4180625"/>
              <a:gd name="connsiteX1353" fmla="*/ 1911163 w 9145131"/>
              <a:gd name="connsiteY1353" fmla="*/ 3326721 h 4180625"/>
              <a:gd name="connsiteX1354" fmla="*/ 1911116 w 9145131"/>
              <a:gd name="connsiteY1354" fmla="*/ 3326766 h 4180625"/>
              <a:gd name="connsiteX1355" fmla="*/ 1928421 w 9145131"/>
              <a:gd name="connsiteY1355" fmla="*/ 3319525 h 4180625"/>
              <a:gd name="connsiteX1356" fmla="*/ 1227036 w 9145131"/>
              <a:gd name="connsiteY1356" fmla="*/ 3319100 h 4180625"/>
              <a:gd name="connsiteX1357" fmla="*/ 1248308 w 9145131"/>
              <a:gd name="connsiteY1357" fmla="*/ 3331003 h 4180625"/>
              <a:gd name="connsiteX1358" fmla="*/ 1303516 w 9145131"/>
              <a:gd name="connsiteY1358" fmla="*/ 3367281 h 4180625"/>
              <a:gd name="connsiteX1359" fmla="*/ 1303022 w 9145131"/>
              <a:gd name="connsiteY1359" fmla="*/ 3470709 h 4180625"/>
              <a:gd name="connsiteX1360" fmla="*/ 1291979 w 9145131"/>
              <a:gd name="connsiteY1360" fmla="*/ 3488601 h 4180625"/>
              <a:gd name="connsiteX1361" fmla="*/ 1279224 w 9145131"/>
              <a:gd name="connsiteY1361" fmla="*/ 3470348 h 4180625"/>
              <a:gd name="connsiteX1362" fmla="*/ 1277874 w 9145131"/>
              <a:gd name="connsiteY1362" fmla="*/ 3373726 h 4180625"/>
              <a:gd name="connsiteX1363" fmla="*/ 1264397 w 9145131"/>
              <a:gd name="connsiteY1363" fmla="*/ 3350021 h 4180625"/>
              <a:gd name="connsiteX1364" fmla="*/ 1252680 w 9145131"/>
              <a:gd name="connsiteY1364" fmla="*/ 3372960 h 4180625"/>
              <a:gd name="connsiteX1365" fmla="*/ 1251417 w 9145131"/>
              <a:gd name="connsiteY1365" fmla="*/ 3467374 h 4180625"/>
              <a:gd name="connsiteX1366" fmla="*/ 1239204 w 9145131"/>
              <a:gd name="connsiteY1366" fmla="*/ 3487744 h 4180625"/>
              <a:gd name="connsiteX1367" fmla="*/ 1225999 w 9145131"/>
              <a:gd name="connsiteY1367" fmla="*/ 3468185 h 4180625"/>
              <a:gd name="connsiteX1368" fmla="*/ 1225188 w 9145131"/>
              <a:gd name="connsiteY1368" fmla="*/ 3371518 h 4180625"/>
              <a:gd name="connsiteX1369" fmla="*/ 1214463 w 9145131"/>
              <a:gd name="connsiteY1369" fmla="*/ 3350156 h 4180625"/>
              <a:gd name="connsiteX1370" fmla="*/ 1200804 w 9145131"/>
              <a:gd name="connsiteY1370" fmla="*/ 3372013 h 4180625"/>
              <a:gd name="connsiteX1371" fmla="*/ 1199588 w 9145131"/>
              <a:gd name="connsiteY1371" fmla="*/ 3468636 h 4180625"/>
              <a:gd name="connsiteX1372" fmla="*/ 1188051 w 9145131"/>
              <a:gd name="connsiteY1372" fmla="*/ 3487744 h 4180625"/>
              <a:gd name="connsiteX1373" fmla="*/ 1175116 w 9145131"/>
              <a:gd name="connsiteY1373" fmla="*/ 3468140 h 4180625"/>
              <a:gd name="connsiteX1374" fmla="*/ 1175387 w 9145131"/>
              <a:gd name="connsiteY1374" fmla="*/ 3342224 h 4180625"/>
              <a:gd name="connsiteX1375" fmla="*/ 1182777 w 9145131"/>
              <a:gd name="connsiteY1375" fmla="*/ 3322125 h 4180625"/>
              <a:gd name="connsiteX1376" fmla="*/ 1207971 w 9145131"/>
              <a:gd name="connsiteY1376" fmla="*/ 3329335 h 4180625"/>
              <a:gd name="connsiteX1377" fmla="*/ 1207927 w 9145131"/>
              <a:gd name="connsiteY1377" fmla="*/ 3329200 h 4180625"/>
              <a:gd name="connsiteX1378" fmla="*/ 1227036 w 9145131"/>
              <a:gd name="connsiteY1378" fmla="*/ 3319100 h 4180625"/>
              <a:gd name="connsiteX1379" fmla="*/ 1374136 w 9145131"/>
              <a:gd name="connsiteY1379" fmla="*/ 3319015 h 4180625"/>
              <a:gd name="connsiteX1380" fmla="*/ 1395002 w 9145131"/>
              <a:gd name="connsiteY1380" fmla="*/ 3348895 h 4180625"/>
              <a:gd name="connsiteX1381" fmla="*/ 1395634 w 9145131"/>
              <a:gd name="connsiteY1381" fmla="*/ 3452232 h 4180625"/>
              <a:gd name="connsiteX1382" fmla="*/ 1346915 w 9145131"/>
              <a:gd name="connsiteY1382" fmla="*/ 3481976 h 4180625"/>
              <a:gd name="connsiteX1383" fmla="*/ 1346958 w 9145131"/>
              <a:gd name="connsiteY1383" fmla="*/ 3482021 h 4180625"/>
              <a:gd name="connsiteX1384" fmla="*/ 1338531 w 9145131"/>
              <a:gd name="connsiteY1384" fmla="*/ 3528710 h 4180625"/>
              <a:gd name="connsiteX1385" fmla="*/ 1319241 w 9145131"/>
              <a:gd name="connsiteY1385" fmla="*/ 3530062 h 4180625"/>
              <a:gd name="connsiteX1386" fmla="*/ 1319241 w 9145131"/>
              <a:gd name="connsiteY1386" fmla="*/ 3445202 h 4180625"/>
              <a:gd name="connsiteX1387" fmla="*/ 1319828 w 9145131"/>
              <a:gd name="connsiteY1387" fmla="*/ 3335104 h 4180625"/>
              <a:gd name="connsiteX1388" fmla="*/ 1329473 w 9145131"/>
              <a:gd name="connsiteY1388" fmla="*/ 3319331 h 4180625"/>
              <a:gd name="connsiteX1389" fmla="*/ 1374136 w 9145131"/>
              <a:gd name="connsiteY1389" fmla="*/ 3319015 h 4180625"/>
              <a:gd name="connsiteX1390" fmla="*/ 1692726 w 9145131"/>
              <a:gd name="connsiteY1390" fmla="*/ 3318976 h 4180625"/>
              <a:gd name="connsiteX1391" fmla="*/ 1713470 w 9145131"/>
              <a:gd name="connsiteY1391" fmla="*/ 3331498 h 4180625"/>
              <a:gd name="connsiteX1392" fmla="*/ 1723928 w 9145131"/>
              <a:gd name="connsiteY1392" fmla="*/ 3326180 h 4180625"/>
              <a:gd name="connsiteX1393" fmla="*/ 1767059 w 9145131"/>
              <a:gd name="connsiteY1393" fmla="*/ 3350246 h 4180625"/>
              <a:gd name="connsiteX1394" fmla="*/ 1766788 w 9145131"/>
              <a:gd name="connsiteY1394" fmla="*/ 3471790 h 4180625"/>
              <a:gd name="connsiteX1395" fmla="*/ 1754621 w 9145131"/>
              <a:gd name="connsiteY1395" fmla="*/ 3488555 h 4180625"/>
              <a:gd name="connsiteX1396" fmla="*/ 1743263 w 9145131"/>
              <a:gd name="connsiteY1396" fmla="*/ 3471069 h 4180625"/>
              <a:gd name="connsiteX1397" fmla="*/ 1742678 w 9145131"/>
              <a:gd name="connsiteY1397" fmla="*/ 3385533 h 4180625"/>
              <a:gd name="connsiteX1398" fmla="*/ 1742002 w 9145131"/>
              <a:gd name="connsiteY1398" fmla="*/ 3367687 h 4180625"/>
              <a:gd name="connsiteX1399" fmla="*/ 1728975 w 9145131"/>
              <a:gd name="connsiteY1399" fmla="*/ 3349885 h 4180625"/>
              <a:gd name="connsiteX1400" fmla="*/ 1716805 w 9145131"/>
              <a:gd name="connsiteY1400" fmla="*/ 3367687 h 4180625"/>
              <a:gd name="connsiteX1401" fmla="*/ 1715634 w 9145131"/>
              <a:gd name="connsiteY1401" fmla="*/ 3468951 h 4180625"/>
              <a:gd name="connsiteX1402" fmla="*/ 1708379 w 9145131"/>
              <a:gd name="connsiteY1402" fmla="*/ 3487338 h 4180625"/>
              <a:gd name="connsiteX1403" fmla="*/ 1689724 w 9145131"/>
              <a:gd name="connsiteY1403" fmla="*/ 3471249 h 4180625"/>
              <a:gd name="connsiteX1404" fmla="*/ 1689499 w 9145131"/>
              <a:gd name="connsiteY1404" fmla="*/ 3378953 h 4180625"/>
              <a:gd name="connsiteX1405" fmla="*/ 1676836 w 9145131"/>
              <a:gd name="connsiteY1405" fmla="*/ 3351553 h 4180625"/>
              <a:gd name="connsiteX1406" fmla="*/ 1664760 w 9145131"/>
              <a:gd name="connsiteY1406" fmla="*/ 3380350 h 4180625"/>
              <a:gd name="connsiteX1407" fmla="*/ 1663543 w 9145131"/>
              <a:gd name="connsiteY1407" fmla="*/ 3470348 h 4180625"/>
              <a:gd name="connsiteX1408" fmla="*/ 1650474 w 9145131"/>
              <a:gd name="connsiteY1408" fmla="*/ 3488510 h 4180625"/>
              <a:gd name="connsiteX1409" fmla="*/ 1639795 w 9145131"/>
              <a:gd name="connsiteY1409" fmla="*/ 3470438 h 4180625"/>
              <a:gd name="connsiteX1410" fmla="*/ 1639479 w 9145131"/>
              <a:gd name="connsiteY1410" fmla="*/ 3342134 h 4180625"/>
              <a:gd name="connsiteX1411" fmla="*/ 1645293 w 9145131"/>
              <a:gd name="connsiteY1411" fmla="*/ 3322800 h 4180625"/>
              <a:gd name="connsiteX1412" fmla="*/ 1674132 w 9145131"/>
              <a:gd name="connsiteY1412" fmla="*/ 3327487 h 4180625"/>
              <a:gd name="connsiteX1413" fmla="*/ 1674041 w 9145131"/>
              <a:gd name="connsiteY1413" fmla="*/ 3327577 h 4180625"/>
              <a:gd name="connsiteX1414" fmla="*/ 1692726 w 9145131"/>
              <a:gd name="connsiteY1414" fmla="*/ 3318976 h 4180625"/>
              <a:gd name="connsiteX1415" fmla="*/ 1825759 w 9145131"/>
              <a:gd name="connsiteY1415" fmla="*/ 3318700 h 4180625"/>
              <a:gd name="connsiteX1416" fmla="*/ 1859514 w 9145131"/>
              <a:gd name="connsiteY1416" fmla="*/ 3348443 h 4180625"/>
              <a:gd name="connsiteX1417" fmla="*/ 1859875 w 9145131"/>
              <a:gd name="connsiteY1417" fmla="*/ 3375438 h 4180625"/>
              <a:gd name="connsiteX1418" fmla="*/ 1825533 w 9145131"/>
              <a:gd name="connsiteY1418" fmla="*/ 3414241 h 4180625"/>
              <a:gd name="connsiteX1419" fmla="*/ 1810572 w 9145131"/>
              <a:gd name="connsiteY1419" fmla="*/ 3425507 h 4180625"/>
              <a:gd name="connsiteX1420" fmla="*/ 1816881 w 9145131"/>
              <a:gd name="connsiteY1420" fmla="*/ 3461290 h 4180625"/>
              <a:gd name="connsiteX1421" fmla="*/ 1835177 w 9145131"/>
              <a:gd name="connsiteY1421" fmla="*/ 3450159 h 4180625"/>
              <a:gd name="connsiteX1422" fmla="*/ 1851988 w 9145131"/>
              <a:gd name="connsiteY1422" fmla="*/ 3439974 h 4180625"/>
              <a:gd name="connsiteX1423" fmla="*/ 1859379 w 9145131"/>
              <a:gd name="connsiteY1423" fmla="*/ 3456423 h 4180625"/>
              <a:gd name="connsiteX1424" fmla="*/ 1829949 w 9145131"/>
              <a:gd name="connsiteY1424" fmla="*/ 3489772 h 4180625"/>
              <a:gd name="connsiteX1425" fmla="*/ 1784299 w 9145131"/>
              <a:gd name="connsiteY1425" fmla="*/ 3462236 h 4180625"/>
              <a:gd name="connsiteX1426" fmla="*/ 1783668 w 9145131"/>
              <a:gd name="connsiteY1426" fmla="*/ 3455522 h 4180625"/>
              <a:gd name="connsiteX1427" fmla="*/ 1783668 w 9145131"/>
              <a:gd name="connsiteY1427" fmla="*/ 3403785 h 4180625"/>
              <a:gd name="connsiteX1428" fmla="*/ 1784661 w 9145131"/>
              <a:gd name="connsiteY1428" fmla="*/ 3403785 h 4180625"/>
              <a:gd name="connsiteX1429" fmla="*/ 1784660 w 9145131"/>
              <a:gd name="connsiteY1429" fmla="*/ 3403830 h 4180625"/>
              <a:gd name="connsiteX1430" fmla="*/ 1784796 w 9145131"/>
              <a:gd name="connsiteY1430" fmla="*/ 3403785 h 4180625"/>
              <a:gd name="connsiteX1431" fmla="*/ 1784661 w 9145131"/>
              <a:gd name="connsiteY1431" fmla="*/ 3403785 h 4180625"/>
              <a:gd name="connsiteX1432" fmla="*/ 1785066 w 9145131"/>
              <a:gd name="connsiteY1432" fmla="*/ 3345469 h 4180625"/>
              <a:gd name="connsiteX1433" fmla="*/ 1825759 w 9145131"/>
              <a:gd name="connsiteY1433" fmla="*/ 3318700 h 4180625"/>
              <a:gd name="connsiteX1434" fmla="*/ 1494406 w 9145131"/>
              <a:gd name="connsiteY1434" fmla="*/ 3318565 h 4180625"/>
              <a:gd name="connsiteX1435" fmla="*/ 1529866 w 9145131"/>
              <a:gd name="connsiteY1435" fmla="*/ 3344253 h 4180625"/>
              <a:gd name="connsiteX1436" fmla="*/ 1530091 w 9145131"/>
              <a:gd name="connsiteY1436" fmla="*/ 3405002 h 4180625"/>
              <a:gd name="connsiteX1437" fmla="*/ 1530721 w 9145131"/>
              <a:gd name="connsiteY1437" fmla="*/ 3405002 h 4180625"/>
              <a:gd name="connsiteX1438" fmla="*/ 1530721 w 9145131"/>
              <a:gd name="connsiteY1438" fmla="*/ 3405047 h 4180625"/>
              <a:gd name="connsiteX1439" fmla="*/ 1530543 w 9145131"/>
              <a:gd name="connsiteY1439" fmla="*/ 3461336 h 4180625"/>
              <a:gd name="connsiteX1440" fmla="*/ 1494947 w 9145131"/>
              <a:gd name="connsiteY1440" fmla="*/ 3489998 h 4180625"/>
              <a:gd name="connsiteX1441" fmla="*/ 1456098 w 9145131"/>
              <a:gd name="connsiteY1441" fmla="*/ 3462598 h 4180625"/>
              <a:gd name="connsiteX1442" fmla="*/ 1456233 w 9145131"/>
              <a:gd name="connsiteY1442" fmla="*/ 3343306 h 4180625"/>
              <a:gd name="connsiteX1443" fmla="*/ 1494406 w 9145131"/>
              <a:gd name="connsiteY1443" fmla="*/ 3318565 h 4180625"/>
              <a:gd name="connsiteX1444" fmla="*/ 1121687 w 9145131"/>
              <a:gd name="connsiteY1444" fmla="*/ 3318565 h 4180625"/>
              <a:gd name="connsiteX1445" fmla="*/ 1160580 w 9145131"/>
              <a:gd name="connsiteY1445" fmla="*/ 3353176 h 4180625"/>
              <a:gd name="connsiteX1446" fmla="*/ 1160805 w 9145131"/>
              <a:gd name="connsiteY1446" fmla="*/ 3373366 h 4180625"/>
              <a:gd name="connsiteX1447" fmla="*/ 1124391 w 9145131"/>
              <a:gd name="connsiteY1447" fmla="*/ 3414241 h 4180625"/>
              <a:gd name="connsiteX1448" fmla="*/ 1109338 w 9145131"/>
              <a:gd name="connsiteY1448" fmla="*/ 3425418 h 4180625"/>
              <a:gd name="connsiteX1449" fmla="*/ 1115737 w 9145131"/>
              <a:gd name="connsiteY1449" fmla="*/ 3461291 h 4180625"/>
              <a:gd name="connsiteX1450" fmla="*/ 1132952 w 9145131"/>
              <a:gd name="connsiteY1450" fmla="*/ 3452367 h 4180625"/>
              <a:gd name="connsiteX1451" fmla="*/ 1152333 w 9145131"/>
              <a:gd name="connsiteY1451" fmla="*/ 3439749 h 4180625"/>
              <a:gd name="connsiteX1452" fmla="*/ 1159858 w 9145131"/>
              <a:gd name="connsiteY1452" fmla="*/ 3460209 h 4180625"/>
              <a:gd name="connsiteX1453" fmla="*/ 1125698 w 9145131"/>
              <a:gd name="connsiteY1453" fmla="*/ 3490088 h 4180625"/>
              <a:gd name="connsiteX1454" fmla="*/ 1085137 w 9145131"/>
              <a:gd name="connsiteY1454" fmla="*/ 3461921 h 4180625"/>
              <a:gd name="connsiteX1455" fmla="*/ 1084821 w 9145131"/>
              <a:gd name="connsiteY1455" fmla="*/ 3403605 h 4180625"/>
              <a:gd name="connsiteX1456" fmla="*/ 1084505 w 9145131"/>
              <a:gd name="connsiteY1456" fmla="*/ 3403605 h 4180625"/>
              <a:gd name="connsiteX1457" fmla="*/ 1084416 w 9145131"/>
              <a:gd name="connsiteY1457" fmla="*/ 3403560 h 4180625"/>
              <a:gd name="connsiteX1458" fmla="*/ 1084550 w 9145131"/>
              <a:gd name="connsiteY1458" fmla="*/ 3351914 h 4180625"/>
              <a:gd name="connsiteX1459" fmla="*/ 1121687 w 9145131"/>
              <a:gd name="connsiteY1459" fmla="*/ 3318565 h 4180625"/>
              <a:gd name="connsiteX1460" fmla="*/ 5297480 w 9145131"/>
              <a:gd name="connsiteY1460" fmla="*/ 3313246 h 4180625"/>
              <a:gd name="connsiteX1461" fmla="*/ 5429885 w 9145131"/>
              <a:gd name="connsiteY1461" fmla="*/ 3314914 h 4180625"/>
              <a:gd name="connsiteX1462" fmla="*/ 5443766 w 9145131"/>
              <a:gd name="connsiteY1462" fmla="*/ 3320006 h 4180625"/>
              <a:gd name="connsiteX1463" fmla="*/ 5435113 w 9145131"/>
              <a:gd name="connsiteY1463" fmla="*/ 3340962 h 4180625"/>
              <a:gd name="connsiteX1464" fmla="*/ 5434978 w 9145131"/>
              <a:gd name="connsiteY1464" fmla="*/ 3340962 h 4180625"/>
              <a:gd name="connsiteX1465" fmla="*/ 5411498 w 9145131"/>
              <a:gd name="connsiteY1465" fmla="*/ 3385398 h 4180625"/>
              <a:gd name="connsiteX1466" fmla="*/ 5297210 w 9145131"/>
              <a:gd name="connsiteY1466" fmla="*/ 3388553 h 4180625"/>
              <a:gd name="connsiteX1467" fmla="*/ 5280670 w 9145131"/>
              <a:gd name="connsiteY1467" fmla="*/ 3376069 h 4180625"/>
              <a:gd name="connsiteX1468" fmla="*/ 5297029 w 9145131"/>
              <a:gd name="connsiteY1468" fmla="*/ 3363856 h 4180625"/>
              <a:gd name="connsiteX1469" fmla="*/ 5395905 w 9145131"/>
              <a:gd name="connsiteY1469" fmla="*/ 3363631 h 4180625"/>
              <a:gd name="connsiteX1470" fmla="*/ 5421638 w 9145131"/>
              <a:gd name="connsiteY1470" fmla="*/ 3350787 h 4180625"/>
              <a:gd name="connsiteX1471" fmla="*/ 5394418 w 9145131"/>
              <a:gd name="connsiteY1471" fmla="*/ 3335509 h 4180625"/>
              <a:gd name="connsiteX1472" fmla="*/ 5297796 w 9145131"/>
              <a:gd name="connsiteY1472" fmla="*/ 3335194 h 4180625"/>
              <a:gd name="connsiteX1473" fmla="*/ 5280985 w 9145131"/>
              <a:gd name="connsiteY1473" fmla="*/ 3323386 h 4180625"/>
              <a:gd name="connsiteX1474" fmla="*/ 5297480 w 9145131"/>
              <a:gd name="connsiteY1474" fmla="*/ 3313246 h 4180625"/>
              <a:gd name="connsiteX1475" fmla="*/ 4218902 w 9145131"/>
              <a:gd name="connsiteY1475" fmla="*/ 3311129 h 4180625"/>
              <a:gd name="connsiteX1476" fmla="*/ 4231746 w 9145131"/>
              <a:gd name="connsiteY1476" fmla="*/ 3319782 h 4180625"/>
              <a:gd name="connsiteX1477" fmla="*/ 4233323 w 9145131"/>
              <a:gd name="connsiteY1477" fmla="*/ 3344298 h 4180625"/>
              <a:gd name="connsiteX1478" fmla="*/ 4242517 w 9145131"/>
              <a:gd name="connsiteY1478" fmla="*/ 3369490 h 4180625"/>
              <a:gd name="connsiteX1479" fmla="*/ 4244771 w 9145131"/>
              <a:gd name="connsiteY1479" fmla="*/ 3389409 h 4180625"/>
              <a:gd name="connsiteX1480" fmla="*/ 4233008 w 9145131"/>
              <a:gd name="connsiteY1480" fmla="*/ 3429969 h 4180625"/>
              <a:gd name="connsiteX1481" fmla="*/ 4233323 w 9145131"/>
              <a:gd name="connsiteY1481" fmla="*/ 3477199 h 4180625"/>
              <a:gd name="connsiteX1482" fmla="*/ 4243689 w 9145131"/>
              <a:gd name="connsiteY1482" fmla="*/ 3511675 h 4180625"/>
              <a:gd name="connsiteX1483" fmla="*/ 4245041 w 9145131"/>
              <a:gd name="connsiteY1483" fmla="*/ 3530558 h 4180625"/>
              <a:gd name="connsiteX1484" fmla="*/ 4234766 w 9145131"/>
              <a:gd name="connsiteY1484" fmla="*/ 3535064 h 4180625"/>
              <a:gd name="connsiteX1485" fmla="*/ 4234811 w 9145131"/>
              <a:gd name="connsiteY1485" fmla="*/ 3535019 h 4180625"/>
              <a:gd name="connsiteX1486" fmla="*/ 4207455 w 9145131"/>
              <a:gd name="connsiteY1486" fmla="*/ 3507348 h 4180625"/>
              <a:gd name="connsiteX1487" fmla="*/ 4206464 w 9145131"/>
              <a:gd name="connsiteY1487" fmla="*/ 3426319 h 4180625"/>
              <a:gd name="connsiteX1488" fmla="*/ 4198983 w 9145131"/>
              <a:gd name="connsiteY1488" fmla="*/ 3390175 h 4180625"/>
              <a:gd name="connsiteX1489" fmla="*/ 4197406 w 9145131"/>
              <a:gd name="connsiteY1489" fmla="*/ 3381433 h 4180625"/>
              <a:gd name="connsiteX1490" fmla="*/ 4207771 w 9145131"/>
              <a:gd name="connsiteY1490" fmla="*/ 3318700 h 4180625"/>
              <a:gd name="connsiteX1491" fmla="*/ 4218902 w 9145131"/>
              <a:gd name="connsiteY1491" fmla="*/ 3311129 h 4180625"/>
              <a:gd name="connsiteX1492" fmla="*/ 4131741 w 9145131"/>
              <a:gd name="connsiteY1492" fmla="*/ 3310813 h 4180625"/>
              <a:gd name="connsiteX1493" fmla="*/ 4143863 w 9145131"/>
              <a:gd name="connsiteY1493" fmla="*/ 3327488 h 4180625"/>
              <a:gd name="connsiteX1494" fmla="*/ 4144089 w 9145131"/>
              <a:gd name="connsiteY1494" fmla="*/ 3518524 h 4180625"/>
              <a:gd name="connsiteX1495" fmla="*/ 4138095 w 9145131"/>
              <a:gd name="connsiteY1495" fmla="*/ 3533306 h 4180625"/>
              <a:gd name="connsiteX1496" fmla="*/ 4082934 w 9145131"/>
              <a:gd name="connsiteY1496" fmla="*/ 3533712 h 4180625"/>
              <a:gd name="connsiteX1497" fmla="*/ 4068198 w 9145131"/>
              <a:gd name="connsiteY1497" fmla="*/ 3506987 h 4180625"/>
              <a:gd name="connsiteX1498" fmla="*/ 4066891 w 9145131"/>
              <a:gd name="connsiteY1498" fmla="*/ 3410410 h 4180625"/>
              <a:gd name="connsiteX1499" fmla="*/ 4118401 w 9145131"/>
              <a:gd name="connsiteY1499" fmla="*/ 3372058 h 4180625"/>
              <a:gd name="connsiteX1500" fmla="*/ 4119032 w 9145131"/>
              <a:gd name="connsiteY1500" fmla="*/ 3327127 h 4180625"/>
              <a:gd name="connsiteX1501" fmla="*/ 4131741 w 9145131"/>
              <a:gd name="connsiteY1501" fmla="*/ 3310813 h 4180625"/>
              <a:gd name="connsiteX1502" fmla="*/ 7839367 w 9145131"/>
              <a:gd name="connsiteY1502" fmla="*/ 3305856 h 4180625"/>
              <a:gd name="connsiteX1503" fmla="*/ 7861495 w 9145131"/>
              <a:gd name="connsiteY1503" fmla="*/ 3337132 h 4180625"/>
              <a:gd name="connsiteX1504" fmla="*/ 7860233 w 9145131"/>
              <a:gd name="connsiteY1504" fmla="*/ 3358178 h 4180625"/>
              <a:gd name="connsiteX1505" fmla="*/ 7860413 w 9145131"/>
              <a:gd name="connsiteY1505" fmla="*/ 3358223 h 4180625"/>
              <a:gd name="connsiteX1506" fmla="*/ 7835942 w 9145131"/>
              <a:gd name="connsiteY1506" fmla="*/ 3358223 h 4180625"/>
              <a:gd name="connsiteX1507" fmla="*/ 7820304 w 9145131"/>
              <a:gd name="connsiteY1507" fmla="*/ 3336276 h 4180625"/>
              <a:gd name="connsiteX1508" fmla="*/ 7810840 w 9145131"/>
              <a:gd name="connsiteY1508" fmla="*/ 3346596 h 4180625"/>
              <a:gd name="connsiteX1509" fmla="*/ 7824495 w 9145131"/>
              <a:gd name="connsiteY1509" fmla="*/ 3371743 h 4180625"/>
              <a:gd name="connsiteX1510" fmla="*/ 7859016 w 9145131"/>
              <a:gd name="connsiteY1510" fmla="*/ 3455972 h 4180625"/>
              <a:gd name="connsiteX1511" fmla="*/ 7833013 w 9145131"/>
              <a:gd name="connsiteY1511" fmla="*/ 3478100 h 4180625"/>
              <a:gd name="connsiteX1512" fmla="*/ 7788712 w 9145131"/>
              <a:gd name="connsiteY1512" fmla="*/ 3466157 h 4180625"/>
              <a:gd name="connsiteX1513" fmla="*/ 7783214 w 9145131"/>
              <a:gd name="connsiteY1513" fmla="*/ 3423750 h 4180625"/>
              <a:gd name="connsiteX1514" fmla="*/ 7798402 w 9145131"/>
              <a:gd name="connsiteY1514" fmla="*/ 3419243 h 4180625"/>
              <a:gd name="connsiteX1515" fmla="*/ 7808812 w 9145131"/>
              <a:gd name="connsiteY1515" fmla="*/ 3430555 h 4180625"/>
              <a:gd name="connsiteX1516" fmla="*/ 7822557 w 9145131"/>
              <a:gd name="connsiteY1516" fmla="*/ 3447725 h 4180625"/>
              <a:gd name="connsiteX1517" fmla="*/ 7830399 w 9145131"/>
              <a:gd name="connsiteY1517" fmla="*/ 3425552 h 4180625"/>
              <a:gd name="connsiteX1518" fmla="*/ 7807640 w 9145131"/>
              <a:gd name="connsiteY1518" fmla="*/ 3400811 h 4180625"/>
              <a:gd name="connsiteX1519" fmla="*/ 7787901 w 9145131"/>
              <a:gd name="connsiteY1519" fmla="*/ 3317167 h 4180625"/>
              <a:gd name="connsiteX1520" fmla="*/ 7839367 w 9145131"/>
              <a:gd name="connsiteY1520" fmla="*/ 3305856 h 4180625"/>
              <a:gd name="connsiteX1521" fmla="*/ 6739156 w 9145131"/>
              <a:gd name="connsiteY1521" fmla="*/ 3305110 h 4180625"/>
              <a:gd name="connsiteX1522" fmla="*/ 6739203 w 9145131"/>
              <a:gd name="connsiteY1522" fmla="*/ 3305135 h 4180625"/>
              <a:gd name="connsiteX1523" fmla="*/ 6739158 w 9145131"/>
              <a:gd name="connsiteY1523" fmla="*/ 3305135 h 4180625"/>
              <a:gd name="connsiteX1524" fmla="*/ 4172799 w 9145131"/>
              <a:gd name="connsiteY1524" fmla="*/ 3304999 h 4180625"/>
              <a:gd name="connsiteX1525" fmla="*/ 4172844 w 9145131"/>
              <a:gd name="connsiteY1525" fmla="*/ 3304999 h 4180625"/>
              <a:gd name="connsiteX1526" fmla="*/ 4183750 w 9145131"/>
              <a:gd name="connsiteY1526" fmla="*/ 3321133 h 4180625"/>
              <a:gd name="connsiteX1527" fmla="*/ 4173475 w 9145131"/>
              <a:gd name="connsiteY1527" fmla="*/ 3331183 h 4180625"/>
              <a:gd name="connsiteX1528" fmla="*/ 4162659 w 9145131"/>
              <a:gd name="connsiteY1528" fmla="*/ 3321494 h 4180625"/>
              <a:gd name="connsiteX1529" fmla="*/ 4172799 w 9145131"/>
              <a:gd name="connsiteY1529" fmla="*/ 3304999 h 4180625"/>
              <a:gd name="connsiteX1530" fmla="*/ 8002238 w 9145131"/>
              <a:gd name="connsiteY1530" fmla="*/ 3304099 h 4180625"/>
              <a:gd name="connsiteX1531" fmla="*/ 8038832 w 9145131"/>
              <a:gd name="connsiteY1531" fmla="*/ 3336276 h 4180625"/>
              <a:gd name="connsiteX1532" fmla="*/ 8039102 w 9145131"/>
              <a:gd name="connsiteY1532" fmla="*/ 3351959 h 4180625"/>
              <a:gd name="connsiteX1533" fmla="*/ 7988673 w 9145131"/>
              <a:gd name="connsiteY1533" fmla="*/ 3405949 h 4180625"/>
              <a:gd name="connsiteX1534" fmla="*/ 7988673 w 9145131"/>
              <a:gd name="connsiteY1534" fmla="*/ 3405994 h 4180625"/>
              <a:gd name="connsiteX1535" fmla="*/ 7988988 w 9145131"/>
              <a:gd name="connsiteY1535" fmla="*/ 3428933 h 4180625"/>
              <a:gd name="connsiteX1536" fmla="*/ 7997010 w 9145131"/>
              <a:gd name="connsiteY1536" fmla="*/ 3447545 h 4180625"/>
              <a:gd name="connsiteX1537" fmla="*/ 8011521 w 9145131"/>
              <a:gd name="connsiteY1537" fmla="*/ 3434070 h 4180625"/>
              <a:gd name="connsiteX1538" fmla="*/ 8029413 w 9145131"/>
              <a:gd name="connsiteY1538" fmla="*/ 3426634 h 4180625"/>
              <a:gd name="connsiteX1539" fmla="*/ 8038697 w 9145131"/>
              <a:gd name="connsiteY1539" fmla="*/ 3440560 h 4180625"/>
              <a:gd name="connsiteX1540" fmla="*/ 8011342 w 9145131"/>
              <a:gd name="connsiteY1540" fmla="*/ 3477695 h 4180625"/>
              <a:gd name="connsiteX1541" fmla="*/ 7960597 w 9145131"/>
              <a:gd name="connsiteY1541" fmla="*/ 3447680 h 4180625"/>
              <a:gd name="connsiteX1542" fmla="*/ 7960822 w 9145131"/>
              <a:gd name="connsiteY1542" fmla="*/ 3335510 h 4180625"/>
              <a:gd name="connsiteX1543" fmla="*/ 8002238 w 9145131"/>
              <a:gd name="connsiteY1543" fmla="*/ 3304099 h 4180625"/>
              <a:gd name="connsiteX1544" fmla="*/ 7729017 w 9145131"/>
              <a:gd name="connsiteY1544" fmla="*/ 3302706 h 4180625"/>
              <a:gd name="connsiteX1545" fmla="*/ 7768252 w 9145131"/>
              <a:gd name="connsiteY1545" fmla="*/ 3348038 h 4180625"/>
              <a:gd name="connsiteX1546" fmla="*/ 7768297 w 9145131"/>
              <a:gd name="connsiteY1546" fmla="*/ 3475711 h 4180625"/>
              <a:gd name="connsiteX1547" fmla="*/ 7752028 w 9145131"/>
              <a:gd name="connsiteY1547" fmla="*/ 3478010 h 4180625"/>
              <a:gd name="connsiteX1548" fmla="*/ 7688530 w 9145131"/>
              <a:gd name="connsiteY1548" fmla="*/ 3409959 h 4180625"/>
              <a:gd name="connsiteX1549" fmla="*/ 7720031 w 9145131"/>
              <a:gd name="connsiteY1549" fmla="*/ 3379359 h 4180625"/>
              <a:gd name="connsiteX1550" fmla="*/ 7737472 w 9145131"/>
              <a:gd name="connsiteY1550" fmla="*/ 3371067 h 4180625"/>
              <a:gd name="connsiteX1551" fmla="*/ 7735173 w 9145131"/>
              <a:gd name="connsiteY1551" fmla="*/ 3336005 h 4180625"/>
              <a:gd name="connsiteX1552" fmla="*/ 7718364 w 9145131"/>
              <a:gd name="connsiteY1552" fmla="*/ 3339340 h 4180625"/>
              <a:gd name="connsiteX1553" fmla="*/ 7711559 w 9145131"/>
              <a:gd name="connsiteY1553" fmla="*/ 3360702 h 4180625"/>
              <a:gd name="connsiteX1554" fmla="*/ 7689701 w 9145131"/>
              <a:gd name="connsiteY1554" fmla="*/ 3349525 h 4180625"/>
              <a:gd name="connsiteX1555" fmla="*/ 7704213 w 9145131"/>
              <a:gd name="connsiteY1555" fmla="*/ 3308560 h 4180625"/>
              <a:gd name="connsiteX1556" fmla="*/ 7729017 w 9145131"/>
              <a:gd name="connsiteY1556" fmla="*/ 3302706 h 4180625"/>
              <a:gd name="connsiteX1557" fmla="*/ 2519945 w 9145131"/>
              <a:gd name="connsiteY1557" fmla="*/ 3300222 h 4180625"/>
              <a:gd name="connsiteX1558" fmla="*/ 2519089 w 9145131"/>
              <a:gd name="connsiteY1558" fmla="*/ 3346415 h 4180625"/>
              <a:gd name="connsiteX1559" fmla="*/ 2501018 w 9145131"/>
              <a:gd name="connsiteY1559" fmla="*/ 3358764 h 4180625"/>
              <a:gd name="connsiteX1560" fmla="*/ 2365820 w 9145131"/>
              <a:gd name="connsiteY1560" fmla="*/ 3384857 h 4180625"/>
              <a:gd name="connsiteX1561" fmla="*/ 2481234 w 9145131"/>
              <a:gd name="connsiteY1561" fmla="*/ 3410725 h 4180625"/>
              <a:gd name="connsiteX1562" fmla="*/ 2515527 w 9145131"/>
              <a:gd name="connsiteY1562" fmla="*/ 3470033 h 4180625"/>
              <a:gd name="connsiteX1563" fmla="*/ 2392454 w 9145131"/>
              <a:gd name="connsiteY1563" fmla="*/ 3439117 h 4180625"/>
              <a:gd name="connsiteX1564" fmla="*/ 2301332 w 9145131"/>
              <a:gd name="connsiteY1564" fmla="*/ 3433394 h 4180625"/>
              <a:gd name="connsiteX1565" fmla="*/ 2179970 w 9145131"/>
              <a:gd name="connsiteY1565" fmla="*/ 3466382 h 4180625"/>
              <a:gd name="connsiteX1566" fmla="*/ 2180781 w 9145131"/>
              <a:gd name="connsiteY1566" fmla="*/ 3419378 h 4180625"/>
              <a:gd name="connsiteX1567" fmla="*/ 2197454 w 9145131"/>
              <a:gd name="connsiteY1567" fmla="*/ 3408247 h 4180625"/>
              <a:gd name="connsiteX1568" fmla="*/ 2308000 w 9145131"/>
              <a:gd name="connsiteY1568" fmla="*/ 3384992 h 4180625"/>
              <a:gd name="connsiteX1569" fmla="*/ 2208947 w 9145131"/>
              <a:gd name="connsiteY1569" fmla="*/ 3365118 h 4180625"/>
              <a:gd name="connsiteX1570" fmla="*/ 2179293 w 9145131"/>
              <a:gd name="connsiteY1570" fmla="*/ 3326496 h 4180625"/>
              <a:gd name="connsiteX1571" fmla="*/ 2180736 w 9145131"/>
              <a:gd name="connsiteY1571" fmla="*/ 3303512 h 4180625"/>
              <a:gd name="connsiteX1572" fmla="*/ 2214040 w 9145131"/>
              <a:gd name="connsiteY1572" fmla="*/ 3311038 h 4180625"/>
              <a:gd name="connsiteX1573" fmla="*/ 2326388 w 9145131"/>
              <a:gd name="connsiteY1573" fmla="*/ 3343351 h 4180625"/>
              <a:gd name="connsiteX1574" fmla="*/ 2354826 w 9145131"/>
              <a:gd name="connsiteY1574" fmla="*/ 3341728 h 4180625"/>
              <a:gd name="connsiteX1575" fmla="*/ 2502549 w 9145131"/>
              <a:gd name="connsiteY1575" fmla="*/ 3302430 h 4180625"/>
              <a:gd name="connsiteX1576" fmla="*/ 2519945 w 9145131"/>
              <a:gd name="connsiteY1576" fmla="*/ 3300222 h 4180625"/>
              <a:gd name="connsiteX1577" fmla="*/ 7911609 w 9145131"/>
              <a:gd name="connsiteY1577" fmla="*/ 3300042 h 4180625"/>
              <a:gd name="connsiteX1578" fmla="*/ 7950907 w 9145131"/>
              <a:gd name="connsiteY1578" fmla="*/ 3344342 h 4180625"/>
              <a:gd name="connsiteX1579" fmla="*/ 7939776 w 9145131"/>
              <a:gd name="connsiteY1579" fmla="*/ 3358538 h 4180625"/>
              <a:gd name="connsiteX1580" fmla="*/ 7921569 w 9145131"/>
              <a:gd name="connsiteY1580" fmla="*/ 3348759 h 4180625"/>
              <a:gd name="connsiteX1581" fmla="*/ 7907553 w 9145131"/>
              <a:gd name="connsiteY1581" fmla="*/ 3336906 h 4180625"/>
              <a:gd name="connsiteX1582" fmla="*/ 7902100 w 9145131"/>
              <a:gd name="connsiteY1582" fmla="*/ 3359755 h 4180625"/>
              <a:gd name="connsiteX1583" fmla="*/ 7923822 w 9145131"/>
              <a:gd name="connsiteY1583" fmla="*/ 3378052 h 4180625"/>
              <a:gd name="connsiteX1584" fmla="*/ 7944733 w 9145131"/>
              <a:gd name="connsiteY1584" fmla="*/ 3467374 h 4180625"/>
              <a:gd name="connsiteX1585" fmla="*/ 7886282 w 9145131"/>
              <a:gd name="connsiteY1585" fmla="*/ 3475621 h 4180625"/>
              <a:gd name="connsiteX1586" fmla="*/ 7872131 w 9145131"/>
              <a:gd name="connsiteY1586" fmla="*/ 3425057 h 4180625"/>
              <a:gd name="connsiteX1587" fmla="*/ 7884660 w 9145131"/>
              <a:gd name="connsiteY1587" fmla="*/ 3418882 h 4180625"/>
              <a:gd name="connsiteX1588" fmla="*/ 7898089 w 9145131"/>
              <a:gd name="connsiteY1588" fmla="*/ 3426994 h 4180625"/>
              <a:gd name="connsiteX1589" fmla="*/ 7910933 w 9145131"/>
              <a:gd name="connsiteY1589" fmla="*/ 3447815 h 4180625"/>
              <a:gd name="connsiteX1590" fmla="*/ 7919811 w 9145131"/>
              <a:gd name="connsiteY1590" fmla="*/ 3440019 h 4180625"/>
              <a:gd name="connsiteX1591" fmla="*/ 7912420 w 9145131"/>
              <a:gd name="connsiteY1591" fmla="*/ 3409013 h 4180625"/>
              <a:gd name="connsiteX1592" fmla="*/ 7899351 w 9145131"/>
              <a:gd name="connsiteY1592" fmla="*/ 3400811 h 4180625"/>
              <a:gd name="connsiteX1593" fmla="*/ 7876097 w 9145131"/>
              <a:gd name="connsiteY1593" fmla="*/ 3318114 h 4180625"/>
              <a:gd name="connsiteX1594" fmla="*/ 7911609 w 9145131"/>
              <a:gd name="connsiteY1594" fmla="*/ 3300042 h 4180625"/>
              <a:gd name="connsiteX1595" fmla="*/ 6394643 w 9145131"/>
              <a:gd name="connsiteY1595" fmla="*/ 3285888 h 4180625"/>
              <a:gd name="connsiteX1596" fmla="*/ 6440818 w 9145131"/>
              <a:gd name="connsiteY1596" fmla="*/ 3374897 h 4180625"/>
              <a:gd name="connsiteX1597" fmla="*/ 6439601 w 9145131"/>
              <a:gd name="connsiteY1597" fmla="*/ 3460253 h 4180625"/>
              <a:gd name="connsiteX1598" fmla="*/ 6419141 w 9145131"/>
              <a:gd name="connsiteY1598" fmla="*/ 3479362 h 4180625"/>
              <a:gd name="connsiteX1599" fmla="*/ 6356138 w 9145131"/>
              <a:gd name="connsiteY1599" fmla="*/ 3479902 h 4180625"/>
              <a:gd name="connsiteX1600" fmla="*/ 6337751 w 9145131"/>
              <a:gd name="connsiteY1600" fmla="*/ 3499281 h 4180625"/>
              <a:gd name="connsiteX1601" fmla="*/ 6338833 w 9145131"/>
              <a:gd name="connsiteY1601" fmla="*/ 3548584 h 4180625"/>
              <a:gd name="connsiteX1602" fmla="*/ 6358661 w 9145131"/>
              <a:gd name="connsiteY1602" fmla="*/ 3574046 h 4180625"/>
              <a:gd name="connsiteX1603" fmla="*/ 6383043 w 9145131"/>
              <a:gd name="connsiteY1603" fmla="*/ 3552054 h 4180625"/>
              <a:gd name="connsiteX1604" fmla="*/ 6387820 w 9145131"/>
              <a:gd name="connsiteY1604" fmla="*/ 3527358 h 4180625"/>
              <a:gd name="connsiteX1605" fmla="*/ 6387865 w 9145131"/>
              <a:gd name="connsiteY1605" fmla="*/ 3527358 h 4180625"/>
              <a:gd name="connsiteX1606" fmla="*/ 6390749 w 9145131"/>
              <a:gd name="connsiteY1606" fmla="*/ 3524969 h 4180625"/>
              <a:gd name="connsiteX1607" fmla="*/ 6440007 w 9145131"/>
              <a:gd name="connsiteY1607" fmla="*/ 3570666 h 4180625"/>
              <a:gd name="connsiteX1608" fmla="*/ 6381375 w 9145131"/>
              <a:gd name="connsiteY1608" fmla="*/ 3629614 h 4180625"/>
              <a:gd name="connsiteX1609" fmla="*/ 6325853 w 9145131"/>
              <a:gd name="connsiteY1609" fmla="*/ 3626234 h 4180625"/>
              <a:gd name="connsiteX1610" fmla="*/ 6284753 w 9145131"/>
              <a:gd name="connsiteY1610" fmla="*/ 3577832 h 4180625"/>
              <a:gd name="connsiteX1611" fmla="*/ 6286465 w 9145131"/>
              <a:gd name="connsiteY1611" fmla="*/ 3337267 h 4180625"/>
              <a:gd name="connsiteX1612" fmla="*/ 6338021 w 9145131"/>
              <a:gd name="connsiteY1612" fmla="*/ 3286297 h 4180625"/>
              <a:gd name="connsiteX1613" fmla="*/ 6394643 w 9145131"/>
              <a:gd name="connsiteY1613" fmla="*/ 3285888 h 4180625"/>
              <a:gd name="connsiteX1614" fmla="*/ 6133935 w 9145131"/>
              <a:gd name="connsiteY1614" fmla="*/ 3285341 h 4180625"/>
              <a:gd name="connsiteX1615" fmla="*/ 6154690 w 9145131"/>
              <a:gd name="connsiteY1615" fmla="*/ 3331814 h 4180625"/>
              <a:gd name="connsiteX1616" fmla="*/ 6154825 w 9145131"/>
              <a:gd name="connsiteY1616" fmla="*/ 3527583 h 4180625"/>
              <a:gd name="connsiteX1617" fmla="*/ 6175195 w 9145131"/>
              <a:gd name="connsiteY1617" fmla="*/ 3566250 h 4180625"/>
              <a:gd name="connsiteX1618" fmla="*/ 6201108 w 9145131"/>
              <a:gd name="connsiteY1618" fmla="*/ 3527268 h 4180625"/>
              <a:gd name="connsiteX1619" fmla="*/ 6202641 w 9145131"/>
              <a:gd name="connsiteY1619" fmla="*/ 3322530 h 4180625"/>
              <a:gd name="connsiteX1620" fmla="*/ 6239911 w 9145131"/>
              <a:gd name="connsiteY1620" fmla="*/ 3286207 h 4180625"/>
              <a:gd name="connsiteX1621" fmla="*/ 6255324 w 9145131"/>
              <a:gd name="connsiteY1621" fmla="*/ 3288325 h 4180625"/>
              <a:gd name="connsiteX1622" fmla="*/ 6255324 w 9145131"/>
              <a:gd name="connsiteY1622" fmla="*/ 3624566 h 4180625"/>
              <a:gd name="connsiteX1623" fmla="*/ 6200613 w 9145131"/>
              <a:gd name="connsiteY1623" fmla="*/ 3601537 h 4180625"/>
              <a:gd name="connsiteX1624" fmla="*/ 6178260 w 9145131"/>
              <a:gd name="connsiteY1624" fmla="*/ 3619564 h 4180625"/>
              <a:gd name="connsiteX1625" fmla="*/ 6104576 w 9145131"/>
              <a:gd name="connsiteY1625" fmla="*/ 3592254 h 4180625"/>
              <a:gd name="connsiteX1626" fmla="*/ 6098041 w 9145131"/>
              <a:gd name="connsiteY1626" fmla="*/ 3500498 h 4180625"/>
              <a:gd name="connsiteX1627" fmla="*/ 6097951 w 9145131"/>
              <a:gd name="connsiteY1627" fmla="*/ 3302611 h 4180625"/>
              <a:gd name="connsiteX1628" fmla="*/ 6098898 w 9145131"/>
              <a:gd name="connsiteY1628" fmla="*/ 3288731 h 4180625"/>
              <a:gd name="connsiteX1629" fmla="*/ 6098988 w 9145131"/>
              <a:gd name="connsiteY1629" fmla="*/ 3288731 h 4180625"/>
              <a:gd name="connsiteX1630" fmla="*/ 6105658 w 9145131"/>
              <a:gd name="connsiteY1630" fmla="*/ 3286522 h 4180625"/>
              <a:gd name="connsiteX1631" fmla="*/ 6133935 w 9145131"/>
              <a:gd name="connsiteY1631" fmla="*/ 3285341 h 4180625"/>
              <a:gd name="connsiteX1632" fmla="*/ 5773167 w 9145131"/>
              <a:gd name="connsiteY1632" fmla="*/ 3284897 h 4180625"/>
              <a:gd name="connsiteX1633" fmla="*/ 5802314 w 9145131"/>
              <a:gd name="connsiteY1633" fmla="*/ 3289496 h 4180625"/>
              <a:gd name="connsiteX1634" fmla="*/ 5788028 w 9145131"/>
              <a:gd name="connsiteY1634" fmla="*/ 3392969 h 4180625"/>
              <a:gd name="connsiteX1635" fmla="*/ 5758915 w 9145131"/>
              <a:gd name="connsiteY1635" fmla="*/ 3604511 h 4180625"/>
              <a:gd name="connsiteX1636" fmla="*/ 5734670 w 9145131"/>
              <a:gd name="connsiteY1636" fmla="*/ 3626143 h 4180625"/>
              <a:gd name="connsiteX1637" fmla="*/ 5679508 w 9145131"/>
              <a:gd name="connsiteY1637" fmla="*/ 3577156 h 4180625"/>
              <a:gd name="connsiteX1638" fmla="*/ 5642779 w 9145131"/>
              <a:gd name="connsiteY1638" fmla="*/ 3305720 h 4180625"/>
              <a:gd name="connsiteX1639" fmla="*/ 5642689 w 9145131"/>
              <a:gd name="connsiteY1639" fmla="*/ 3288460 h 4180625"/>
              <a:gd name="connsiteX1640" fmla="*/ 5642643 w 9145131"/>
              <a:gd name="connsiteY1640" fmla="*/ 3288370 h 4180625"/>
              <a:gd name="connsiteX1641" fmla="*/ 5667791 w 9145131"/>
              <a:gd name="connsiteY1641" fmla="*/ 3287153 h 4180625"/>
              <a:gd name="connsiteX1642" fmla="*/ 5694650 w 9145131"/>
              <a:gd name="connsiteY1642" fmla="*/ 3310362 h 4180625"/>
              <a:gd name="connsiteX1643" fmla="*/ 5720428 w 9145131"/>
              <a:gd name="connsiteY1643" fmla="*/ 3523121 h 4180625"/>
              <a:gd name="connsiteX1644" fmla="*/ 5741339 w 9145131"/>
              <a:gd name="connsiteY1644" fmla="*/ 3343441 h 4180625"/>
              <a:gd name="connsiteX1645" fmla="*/ 5742601 w 9145131"/>
              <a:gd name="connsiteY1645" fmla="*/ 3327758 h 4180625"/>
              <a:gd name="connsiteX1646" fmla="*/ 5773167 w 9145131"/>
              <a:gd name="connsiteY1646" fmla="*/ 3284897 h 4180625"/>
              <a:gd name="connsiteX1647" fmla="*/ 5911556 w 9145131"/>
              <a:gd name="connsiteY1647" fmla="*/ 3283683 h 4180625"/>
              <a:gd name="connsiteX1648" fmla="*/ 5979832 w 9145131"/>
              <a:gd name="connsiteY1648" fmla="*/ 3354483 h 4180625"/>
              <a:gd name="connsiteX1649" fmla="*/ 5980147 w 9145131"/>
              <a:gd name="connsiteY1649" fmla="*/ 3615283 h 4180625"/>
              <a:gd name="connsiteX1650" fmla="*/ 5978840 w 9145131"/>
              <a:gd name="connsiteY1650" fmla="*/ 3624972 h 4180625"/>
              <a:gd name="connsiteX1651" fmla="*/ 5978930 w 9145131"/>
              <a:gd name="connsiteY1651" fmla="*/ 3625062 h 4180625"/>
              <a:gd name="connsiteX1652" fmla="*/ 5872123 w 9145131"/>
              <a:gd name="connsiteY1652" fmla="*/ 3624702 h 4180625"/>
              <a:gd name="connsiteX1653" fmla="*/ 5825479 w 9145131"/>
              <a:gd name="connsiteY1653" fmla="*/ 3584818 h 4180625"/>
              <a:gd name="connsiteX1654" fmla="*/ 5824036 w 9145131"/>
              <a:gd name="connsiteY1654" fmla="*/ 3486437 h 4180625"/>
              <a:gd name="connsiteX1655" fmla="*/ 5879288 w 9145131"/>
              <a:gd name="connsiteY1655" fmla="*/ 3436549 h 4180625"/>
              <a:gd name="connsiteX1656" fmla="*/ 5924940 w 9145131"/>
              <a:gd name="connsiteY1656" fmla="*/ 3386795 h 4180625"/>
              <a:gd name="connsiteX1657" fmla="*/ 5924986 w 9145131"/>
              <a:gd name="connsiteY1657" fmla="*/ 3366561 h 4180625"/>
              <a:gd name="connsiteX1658" fmla="*/ 5901957 w 9145131"/>
              <a:gd name="connsiteY1658" fmla="*/ 3340467 h 4180625"/>
              <a:gd name="connsiteX1659" fmla="*/ 5875638 w 9145131"/>
              <a:gd name="connsiteY1659" fmla="*/ 3365479 h 4180625"/>
              <a:gd name="connsiteX1660" fmla="*/ 5843055 w 9145131"/>
              <a:gd name="connsiteY1660" fmla="*/ 3389860 h 4180625"/>
              <a:gd name="connsiteX1661" fmla="*/ 5823496 w 9145131"/>
              <a:gd name="connsiteY1661" fmla="*/ 3363766 h 4180625"/>
              <a:gd name="connsiteX1662" fmla="*/ 5911556 w 9145131"/>
              <a:gd name="connsiteY1662" fmla="*/ 3283683 h 4180625"/>
              <a:gd name="connsiteX1663" fmla="*/ 7105414 w 9145131"/>
              <a:gd name="connsiteY1663" fmla="*/ 3282331 h 4180625"/>
              <a:gd name="connsiteX1664" fmla="*/ 7095769 w 9145131"/>
              <a:gd name="connsiteY1664" fmla="*/ 3295085 h 4180625"/>
              <a:gd name="connsiteX1665" fmla="*/ 7095589 w 9145131"/>
              <a:gd name="connsiteY1665" fmla="*/ 3375799 h 4180625"/>
              <a:gd name="connsiteX1666" fmla="*/ 7107036 w 9145131"/>
              <a:gd name="connsiteY1666" fmla="*/ 3388778 h 4180625"/>
              <a:gd name="connsiteX1667" fmla="*/ 7116950 w 9145131"/>
              <a:gd name="connsiteY1667" fmla="*/ 3374041 h 4180625"/>
              <a:gd name="connsiteX1668" fmla="*/ 7117401 w 9145131"/>
              <a:gd name="connsiteY1668" fmla="*/ 3335960 h 4180625"/>
              <a:gd name="connsiteX1669" fmla="*/ 7117311 w 9145131"/>
              <a:gd name="connsiteY1669" fmla="*/ 3335960 h 4180625"/>
              <a:gd name="connsiteX1670" fmla="*/ 7116770 w 9145131"/>
              <a:gd name="connsiteY1670" fmla="*/ 3295670 h 4180625"/>
              <a:gd name="connsiteX1671" fmla="*/ 7105414 w 9145131"/>
              <a:gd name="connsiteY1671" fmla="*/ 3282331 h 4180625"/>
              <a:gd name="connsiteX1672" fmla="*/ 7267518 w 9145131"/>
              <a:gd name="connsiteY1672" fmla="*/ 3272371 h 4180625"/>
              <a:gd name="connsiteX1673" fmla="*/ 7237369 w 9145131"/>
              <a:gd name="connsiteY1673" fmla="*/ 3297609 h 4180625"/>
              <a:gd name="connsiteX1674" fmla="*/ 7267022 w 9145131"/>
              <a:gd name="connsiteY1674" fmla="*/ 3323297 h 4180625"/>
              <a:gd name="connsiteX1675" fmla="*/ 7357110 w 9145131"/>
              <a:gd name="connsiteY1675" fmla="*/ 3323252 h 4180625"/>
              <a:gd name="connsiteX1676" fmla="*/ 7357110 w 9145131"/>
              <a:gd name="connsiteY1676" fmla="*/ 3323297 h 4180625"/>
              <a:gd name="connsiteX1677" fmla="*/ 7442692 w 9145131"/>
              <a:gd name="connsiteY1677" fmla="*/ 3323387 h 4180625"/>
              <a:gd name="connsiteX1678" fmla="*/ 7475320 w 9145131"/>
              <a:gd name="connsiteY1678" fmla="*/ 3298961 h 4180625"/>
              <a:gd name="connsiteX1679" fmla="*/ 7443187 w 9145131"/>
              <a:gd name="connsiteY1679" fmla="*/ 3272462 h 4180625"/>
              <a:gd name="connsiteX1680" fmla="*/ 7267518 w 9145131"/>
              <a:gd name="connsiteY1680" fmla="*/ 3272371 h 4180625"/>
              <a:gd name="connsiteX1681" fmla="*/ 1987309 w 9145131"/>
              <a:gd name="connsiteY1681" fmla="*/ 3264259 h 4180625"/>
              <a:gd name="connsiteX1682" fmla="*/ 1998124 w 9145131"/>
              <a:gd name="connsiteY1682" fmla="*/ 3275030 h 4180625"/>
              <a:gd name="connsiteX1683" fmla="*/ 2011283 w 9145131"/>
              <a:gd name="connsiteY1683" fmla="*/ 3329065 h 4180625"/>
              <a:gd name="connsiteX1684" fmla="*/ 2010608 w 9145131"/>
              <a:gd name="connsiteY1684" fmla="*/ 3339700 h 4180625"/>
              <a:gd name="connsiteX1685" fmla="*/ 2000018 w 9145131"/>
              <a:gd name="connsiteY1685" fmla="*/ 3449527 h 4180625"/>
              <a:gd name="connsiteX1686" fmla="*/ 2004568 w 9145131"/>
              <a:gd name="connsiteY1686" fmla="*/ 3459397 h 4180625"/>
              <a:gd name="connsiteX1687" fmla="*/ 2010201 w 9145131"/>
              <a:gd name="connsiteY1687" fmla="*/ 3483688 h 4180625"/>
              <a:gd name="connsiteX1688" fmla="*/ 1997133 w 9145131"/>
              <a:gd name="connsiteY1688" fmla="*/ 3487203 h 4180625"/>
              <a:gd name="connsiteX1689" fmla="*/ 1976493 w 9145131"/>
              <a:gd name="connsiteY1689" fmla="*/ 3470393 h 4180625"/>
              <a:gd name="connsiteX1690" fmla="*/ 1971355 w 9145131"/>
              <a:gd name="connsiteY1690" fmla="*/ 3407976 h 4180625"/>
              <a:gd name="connsiteX1691" fmla="*/ 1976718 w 9145131"/>
              <a:gd name="connsiteY1691" fmla="*/ 3407165 h 4180625"/>
              <a:gd name="connsiteX1692" fmla="*/ 1976718 w 9145131"/>
              <a:gd name="connsiteY1692" fmla="*/ 3407075 h 4180625"/>
              <a:gd name="connsiteX1693" fmla="*/ 1964325 w 9145131"/>
              <a:gd name="connsiteY1693" fmla="*/ 3336275 h 4180625"/>
              <a:gd name="connsiteX1694" fmla="*/ 1974510 w 9145131"/>
              <a:gd name="connsiteY1694" fmla="*/ 3269442 h 4180625"/>
              <a:gd name="connsiteX1695" fmla="*/ 1987309 w 9145131"/>
              <a:gd name="connsiteY1695" fmla="*/ 3264259 h 4180625"/>
              <a:gd name="connsiteX1696" fmla="*/ 1424022 w 9145131"/>
              <a:gd name="connsiteY1696" fmla="*/ 3263854 h 4180625"/>
              <a:gd name="connsiteX1697" fmla="*/ 1435920 w 9145131"/>
              <a:gd name="connsiteY1697" fmla="*/ 3283097 h 4180625"/>
              <a:gd name="connsiteX1698" fmla="*/ 1435920 w 9145131"/>
              <a:gd name="connsiteY1698" fmla="*/ 3469267 h 4180625"/>
              <a:gd name="connsiteX1699" fmla="*/ 1424022 w 9145131"/>
              <a:gd name="connsiteY1699" fmla="*/ 3488511 h 4180625"/>
              <a:gd name="connsiteX1700" fmla="*/ 1413249 w 9145131"/>
              <a:gd name="connsiteY1700" fmla="*/ 3468186 h 4180625"/>
              <a:gd name="connsiteX1701" fmla="*/ 1412801 w 9145131"/>
              <a:gd name="connsiteY1701" fmla="*/ 3376205 h 4180625"/>
              <a:gd name="connsiteX1702" fmla="*/ 1412845 w 9145131"/>
              <a:gd name="connsiteY1702" fmla="*/ 3376250 h 4180625"/>
              <a:gd name="connsiteX1703" fmla="*/ 1413340 w 9145131"/>
              <a:gd name="connsiteY1703" fmla="*/ 3284269 h 4180625"/>
              <a:gd name="connsiteX1704" fmla="*/ 1424022 w 9145131"/>
              <a:gd name="connsiteY1704" fmla="*/ 3263854 h 4180625"/>
              <a:gd name="connsiteX1705" fmla="*/ 8068080 w 9145131"/>
              <a:gd name="connsiteY1705" fmla="*/ 3250514 h 4180625"/>
              <a:gd name="connsiteX1706" fmla="*/ 8081059 w 9145131"/>
              <a:gd name="connsiteY1706" fmla="*/ 3260925 h 4180625"/>
              <a:gd name="connsiteX1707" fmla="*/ 8082186 w 9145131"/>
              <a:gd name="connsiteY1707" fmla="*/ 3287694 h 4180625"/>
              <a:gd name="connsiteX1708" fmla="*/ 8087053 w 9145131"/>
              <a:gd name="connsiteY1708" fmla="*/ 3303513 h 4180625"/>
              <a:gd name="connsiteX1709" fmla="*/ 8087819 w 9145131"/>
              <a:gd name="connsiteY1709" fmla="*/ 3335194 h 4180625"/>
              <a:gd name="connsiteX1710" fmla="*/ 8084349 w 9145131"/>
              <a:gd name="connsiteY1710" fmla="*/ 3337943 h 4180625"/>
              <a:gd name="connsiteX1711" fmla="*/ 8090117 w 9145131"/>
              <a:gd name="connsiteY1711" fmla="*/ 3447049 h 4180625"/>
              <a:gd name="connsiteX1712" fmla="*/ 8095075 w 9145131"/>
              <a:gd name="connsiteY1712" fmla="*/ 3471431 h 4180625"/>
              <a:gd name="connsiteX1713" fmla="*/ 8084574 w 9145131"/>
              <a:gd name="connsiteY1713" fmla="*/ 3478100 h 4180625"/>
              <a:gd name="connsiteX1714" fmla="*/ 8084619 w 9145131"/>
              <a:gd name="connsiteY1714" fmla="*/ 3478055 h 4180625"/>
              <a:gd name="connsiteX1715" fmla="*/ 8055010 w 9145131"/>
              <a:gd name="connsiteY1715" fmla="*/ 3448852 h 4180625"/>
              <a:gd name="connsiteX1716" fmla="*/ 8053523 w 9145131"/>
              <a:gd name="connsiteY1716" fmla="*/ 3379315 h 4180625"/>
              <a:gd name="connsiteX1717" fmla="*/ 8044285 w 9145131"/>
              <a:gd name="connsiteY1717" fmla="*/ 3328389 h 4180625"/>
              <a:gd name="connsiteX1718" fmla="*/ 8043429 w 9145131"/>
              <a:gd name="connsiteY1718" fmla="*/ 3319511 h 4180625"/>
              <a:gd name="connsiteX1719" fmla="*/ 8054920 w 9145131"/>
              <a:gd name="connsiteY1719" fmla="*/ 3257950 h 4180625"/>
              <a:gd name="connsiteX1720" fmla="*/ 8068080 w 9145131"/>
              <a:gd name="connsiteY1720" fmla="*/ 3250514 h 4180625"/>
              <a:gd name="connsiteX1721" fmla="*/ 7146784 w 9145131"/>
              <a:gd name="connsiteY1721" fmla="*/ 3248756 h 4180625"/>
              <a:gd name="connsiteX1722" fmla="*/ 7146784 w 9145131"/>
              <a:gd name="connsiteY1722" fmla="*/ 3312165 h 4180625"/>
              <a:gd name="connsiteX1723" fmla="*/ 7146469 w 9145131"/>
              <a:gd name="connsiteY1723" fmla="*/ 3424831 h 4180625"/>
              <a:gd name="connsiteX1724" fmla="*/ 7076030 w 9145131"/>
              <a:gd name="connsiteY1724" fmla="*/ 3463498 h 4180625"/>
              <a:gd name="connsiteX1725" fmla="*/ 7070577 w 9145131"/>
              <a:gd name="connsiteY1725" fmla="*/ 3448266 h 4180625"/>
              <a:gd name="connsiteX1726" fmla="*/ 7079951 w 9145131"/>
              <a:gd name="connsiteY1726" fmla="*/ 3436278 h 4180625"/>
              <a:gd name="connsiteX1727" fmla="*/ 7102169 w 9145131"/>
              <a:gd name="connsiteY1727" fmla="*/ 3434610 h 4180625"/>
              <a:gd name="connsiteX1728" fmla="*/ 7117536 w 9145131"/>
              <a:gd name="connsiteY1728" fmla="*/ 3420189 h 4180625"/>
              <a:gd name="connsiteX1729" fmla="*/ 7067467 w 9145131"/>
              <a:gd name="connsiteY1729" fmla="*/ 3378773 h 4180625"/>
              <a:gd name="connsiteX1730" fmla="*/ 7067693 w 9145131"/>
              <a:gd name="connsiteY1730" fmla="*/ 3288640 h 4180625"/>
              <a:gd name="connsiteX1731" fmla="*/ 7111678 w 9145131"/>
              <a:gd name="connsiteY1731" fmla="*/ 3252947 h 4180625"/>
              <a:gd name="connsiteX1732" fmla="*/ 7146784 w 9145131"/>
              <a:gd name="connsiteY1732" fmla="*/ 3248756 h 4180625"/>
              <a:gd name="connsiteX1733" fmla="*/ 6942858 w 9145131"/>
              <a:gd name="connsiteY1733" fmla="*/ 3248306 h 4180625"/>
              <a:gd name="connsiteX1734" fmla="*/ 6957100 w 9145131"/>
              <a:gd name="connsiteY1734" fmla="*/ 3264440 h 4180625"/>
              <a:gd name="connsiteX1735" fmla="*/ 6956964 w 9145131"/>
              <a:gd name="connsiteY1735" fmla="*/ 3415908 h 4180625"/>
              <a:gd name="connsiteX1736" fmla="*/ 6956964 w 9145131"/>
              <a:gd name="connsiteY1736" fmla="*/ 3415953 h 4180625"/>
              <a:gd name="connsiteX1737" fmla="*/ 6928978 w 9145131"/>
              <a:gd name="connsiteY1737" fmla="*/ 3398603 h 4180625"/>
              <a:gd name="connsiteX1738" fmla="*/ 6929790 w 9145131"/>
              <a:gd name="connsiteY1738" fmla="*/ 3265837 h 4180625"/>
              <a:gd name="connsiteX1739" fmla="*/ 6942858 w 9145131"/>
              <a:gd name="connsiteY1739" fmla="*/ 3248306 h 4180625"/>
              <a:gd name="connsiteX1740" fmla="*/ 6848714 w 9145131"/>
              <a:gd name="connsiteY1740" fmla="*/ 3247765 h 4180625"/>
              <a:gd name="connsiteX1741" fmla="*/ 6866651 w 9145131"/>
              <a:gd name="connsiteY1741" fmla="*/ 3261375 h 4180625"/>
              <a:gd name="connsiteX1742" fmla="*/ 6876926 w 9145131"/>
              <a:gd name="connsiteY1742" fmla="*/ 3346100 h 4180625"/>
              <a:gd name="connsiteX1743" fmla="*/ 6879856 w 9145131"/>
              <a:gd name="connsiteY1743" fmla="*/ 3345153 h 4180625"/>
              <a:gd name="connsiteX1744" fmla="*/ 6879811 w 9145131"/>
              <a:gd name="connsiteY1744" fmla="*/ 3345153 h 4180625"/>
              <a:gd name="connsiteX1745" fmla="*/ 6889140 w 9145131"/>
              <a:gd name="connsiteY1745" fmla="*/ 3267143 h 4180625"/>
              <a:gd name="connsiteX1746" fmla="*/ 6919019 w 9145131"/>
              <a:gd name="connsiteY1746" fmla="*/ 3250694 h 4180625"/>
              <a:gd name="connsiteX1747" fmla="*/ 6910726 w 9145131"/>
              <a:gd name="connsiteY1747" fmla="*/ 3316040 h 4180625"/>
              <a:gd name="connsiteX1748" fmla="*/ 6898603 w 9145131"/>
              <a:gd name="connsiteY1748" fmla="*/ 3402974 h 4180625"/>
              <a:gd name="connsiteX1749" fmla="*/ 6879586 w 9145131"/>
              <a:gd name="connsiteY1749" fmla="*/ 3419423 h 4180625"/>
              <a:gd name="connsiteX1750" fmla="*/ 6857818 w 9145131"/>
              <a:gd name="connsiteY1750" fmla="*/ 3403289 h 4180625"/>
              <a:gd name="connsiteX1751" fmla="*/ 6840377 w 9145131"/>
              <a:gd name="connsiteY1751" fmla="*/ 3264890 h 4180625"/>
              <a:gd name="connsiteX1752" fmla="*/ 6848714 w 9145131"/>
              <a:gd name="connsiteY1752" fmla="*/ 3247765 h 4180625"/>
              <a:gd name="connsiteX1753" fmla="*/ 7025228 w 9145131"/>
              <a:gd name="connsiteY1753" fmla="*/ 3246041 h 4180625"/>
              <a:gd name="connsiteX1754" fmla="*/ 7052415 w 9145131"/>
              <a:gd name="connsiteY1754" fmla="*/ 3280123 h 4180625"/>
              <a:gd name="connsiteX1755" fmla="*/ 7053407 w 9145131"/>
              <a:gd name="connsiteY1755" fmla="*/ 3403696 h 4180625"/>
              <a:gd name="connsiteX1756" fmla="*/ 7039617 w 9145131"/>
              <a:gd name="connsiteY1756" fmla="*/ 3418342 h 4180625"/>
              <a:gd name="connsiteX1757" fmla="*/ 7023978 w 9145131"/>
              <a:gd name="connsiteY1757" fmla="*/ 3403019 h 4180625"/>
              <a:gd name="connsiteX1758" fmla="*/ 7023528 w 9145131"/>
              <a:gd name="connsiteY1758" fmla="*/ 3304143 h 4180625"/>
              <a:gd name="connsiteX1759" fmla="*/ 7013478 w 9145131"/>
              <a:gd name="connsiteY1759" fmla="*/ 3280078 h 4180625"/>
              <a:gd name="connsiteX1760" fmla="*/ 7002211 w 9145131"/>
              <a:gd name="connsiteY1760" fmla="*/ 3303377 h 4180625"/>
              <a:gd name="connsiteX1761" fmla="*/ 7001625 w 9145131"/>
              <a:gd name="connsiteY1761" fmla="*/ 3400000 h 4180625"/>
              <a:gd name="connsiteX1762" fmla="*/ 6986979 w 9145131"/>
              <a:gd name="connsiteY1762" fmla="*/ 3418027 h 4180625"/>
              <a:gd name="connsiteX1763" fmla="*/ 6974135 w 9145131"/>
              <a:gd name="connsiteY1763" fmla="*/ 3400451 h 4180625"/>
              <a:gd name="connsiteX1764" fmla="*/ 6973774 w 9145131"/>
              <a:gd name="connsiteY1764" fmla="*/ 3267820 h 4180625"/>
              <a:gd name="connsiteX1765" fmla="*/ 6980669 w 9145131"/>
              <a:gd name="connsiteY1765" fmla="*/ 3249343 h 4180625"/>
              <a:gd name="connsiteX1766" fmla="*/ 7004284 w 9145131"/>
              <a:gd name="connsiteY1766" fmla="*/ 3251912 h 4180625"/>
              <a:gd name="connsiteX1767" fmla="*/ 7004194 w 9145131"/>
              <a:gd name="connsiteY1767" fmla="*/ 3251957 h 4180625"/>
              <a:gd name="connsiteX1768" fmla="*/ 7025228 w 9145131"/>
              <a:gd name="connsiteY1768" fmla="*/ 3246041 h 4180625"/>
              <a:gd name="connsiteX1769" fmla="*/ 6687557 w 9145131"/>
              <a:gd name="connsiteY1769" fmla="*/ 3245918 h 4180625"/>
              <a:gd name="connsiteX1770" fmla="*/ 6736454 w 9145131"/>
              <a:gd name="connsiteY1770" fmla="*/ 3271741 h 4180625"/>
              <a:gd name="connsiteX1771" fmla="*/ 6737823 w 9145131"/>
              <a:gd name="connsiteY1771" fmla="*/ 3285701 h 4180625"/>
              <a:gd name="connsiteX1772" fmla="*/ 6739156 w 9145131"/>
              <a:gd name="connsiteY1772" fmla="*/ 3305110 h 4180625"/>
              <a:gd name="connsiteX1773" fmla="*/ 6712840 w 9145131"/>
              <a:gd name="connsiteY1773" fmla="*/ 3290849 h 4180625"/>
              <a:gd name="connsiteX1774" fmla="*/ 6699500 w 9145131"/>
              <a:gd name="connsiteY1774" fmla="*/ 3275617 h 4180625"/>
              <a:gd name="connsiteX1775" fmla="*/ 6690126 w 9145131"/>
              <a:gd name="connsiteY1775" fmla="*/ 3282692 h 4180625"/>
              <a:gd name="connsiteX1776" fmla="*/ 6692064 w 9145131"/>
              <a:gd name="connsiteY1776" fmla="*/ 3307884 h 4180625"/>
              <a:gd name="connsiteX1777" fmla="*/ 6710451 w 9145131"/>
              <a:gd name="connsiteY1777" fmla="*/ 3319646 h 4180625"/>
              <a:gd name="connsiteX1778" fmla="*/ 6731452 w 9145131"/>
              <a:gd name="connsiteY1778" fmla="*/ 3408833 h 4180625"/>
              <a:gd name="connsiteX1779" fmla="*/ 6675615 w 9145131"/>
              <a:gd name="connsiteY1779" fmla="*/ 3414106 h 4180625"/>
              <a:gd name="connsiteX1780" fmla="*/ 6660517 w 9145131"/>
              <a:gd name="connsiteY1780" fmla="*/ 3367913 h 4180625"/>
              <a:gd name="connsiteX1781" fmla="*/ 6671874 w 9145131"/>
              <a:gd name="connsiteY1781" fmla="*/ 3360792 h 4180625"/>
              <a:gd name="connsiteX1782" fmla="*/ 6685619 w 9145131"/>
              <a:gd name="connsiteY1782" fmla="*/ 3368318 h 4180625"/>
              <a:gd name="connsiteX1783" fmla="*/ 6688684 w 9145131"/>
              <a:gd name="connsiteY1783" fmla="*/ 3381027 h 4180625"/>
              <a:gd name="connsiteX1784" fmla="*/ 6701798 w 9145131"/>
              <a:gd name="connsiteY1784" fmla="*/ 3389860 h 4180625"/>
              <a:gd name="connsiteX1785" fmla="*/ 6710992 w 9145131"/>
              <a:gd name="connsiteY1785" fmla="*/ 3377557 h 4180625"/>
              <a:gd name="connsiteX1786" fmla="*/ 6694137 w 9145131"/>
              <a:gd name="connsiteY1786" fmla="*/ 3348850 h 4180625"/>
              <a:gd name="connsiteX1787" fmla="*/ 6659571 w 9145131"/>
              <a:gd name="connsiteY1787" fmla="*/ 3274940 h 4180625"/>
              <a:gd name="connsiteX1788" fmla="*/ 6687557 w 9145131"/>
              <a:gd name="connsiteY1788" fmla="*/ 3245918 h 4180625"/>
              <a:gd name="connsiteX1789" fmla="*/ 6789420 w 9145131"/>
              <a:gd name="connsiteY1789" fmla="*/ 3243361 h 4180625"/>
              <a:gd name="connsiteX1790" fmla="*/ 6828344 w 9145131"/>
              <a:gd name="connsiteY1790" fmla="*/ 3287964 h 4180625"/>
              <a:gd name="connsiteX1791" fmla="*/ 6828479 w 9145131"/>
              <a:gd name="connsiteY1791" fmla="*/ 3400270 h 4180625"/>
              <a:gd name="connsiteX1792" fmla="*/ 6808966 w 9145131"/>
              <a:gd name="connsiteY1792" fmla="*/ 3419107 h 4180625"/>
              <a:gd name="connsiteX1793" fmla="*/ 6804459 w 9145131"/>
              <a:gd name="connsiteY1793" fmla="*/ 3419107 h 4180625"/>
              <a:gd name="connsiteX1794" fmla="*/ 6748397 w 9145131"/>
              <a:gd name="connsiteY1794" fmla="*/ 3359935 h 4180625"/>
              <a:gd name="connsiteX1795" fmla="*/ 6784720 w 9145131"/>
              <a:gd name="connsiteY1795" fmla="*/ 3321719 h 4180625"/>
              <a:gd name="connsiteX1796" fmla="*/ 6799141 w 9145131"/>
              <a:gd name="connsiteY1796" fmla="*/ 3312705 h 4180625"/>
              <a:gd name="connsiteX1797" fmla="*/ 6795761 w 9145131"/>
              <a:gd name="connsiteY1797" fmla="*/ 3278139 h 4180625"/>
              <a:gd name="connsiteX1798" fmla="*/ 6771786 w 9145131"/>
              <a:gd name="connsiteY1798" fmla="*/ 3291885 h 4180625"/>
              <a:gd name="connsiteX1799" fmla="*/ 6771786 w 9145131"/>
              <a:gd name="connsiteY1799" fmla="*/ 3302926 h 4180625"/>
              <a:gd name="connsiteX1800" fmla="*/ 6771786 w 9145131"/>
              <a:gd name="connsiteY1800" fmla="*/ 3302971 h 4180625"/>
              <a:gd name="connsiteX1801" fmla="*/ 6749433 w 9145131"/>
              <a:gd name="connsiteY1801" fmla="*/ 3293102 h 4180625"/>
              <a:gd name="connsiteX1802" fmla="*/ 6765792 w 9145131"/>
              <a:gd name="connsiteY1802" fmla="*/ 3252361 h 4180625"/>
              <a:gd name="connsiteX1803" fmla="*/ 6789420 w 9145131"/>
              <a:gd name="connsiteY1803" fmla="*/ 3243361 h 4180625"/>
              <a:gd name="connsiteX1804" fmla="*/ 7271664 w 9145131"/>
              <a:gd name="connsiteY1804" fmla="*/ 3219869 h 4180625"/>
              <a:gd name="connsiteX1805" fmla="*/ 7456347 w 9145131"/>
              <a:gd name="connsiteY1805" fmla="*/ 3219959 h 4180625"/>
              <a:gd name="connsiteX1806" fmla="*/ 7531878 w 9145131"/>
              <a:gd name="connsiteY1806" fmla="*/ 3297699 h 4180625"/>
              <a:gd name="connsiteX1807" fmla="*/ 7454725 w 9145131"/>
              <a:gd name="connsiteY1807" fmla="*/ 3375799 h 4180625"/>
              <a:gd name="connsiteX1808" fmla="*/ 7360130 w 9145131"/>
              <a:gd name="connsiteY1808" fmla="*/ 3375889 h 4180625"/>
              <a:gd name="connsiteX1809" fmla="*/ 7360130 w 9145131"/>
              <a:gd name="connsiteY1809" fmla="*/ 3373050 h 4180625"/>
              <a:gd name="connsiteX1810" fmla="*/ 7360085 w 9145131"/>
              <a:gd name="connsiteY1810" fmla="*/ 3373050 h 4180625"/>
              <a:gd name="connsiteX1811" fmla="*/ 7238675 w 9145131"/>
              <a:gd name="connsiteY1811" fmla="*/ 3372374 h 4180625"/>
              <a:gd name="connsiteX1812" fmla="*/ 7188291 w 9145131"/>
              <a:gd name="connsiteY1812" fmla="*/ 3322801 h 4180625"/>
              <a:gd name="connsiteX1813" fmla="*/ 7187074 w 9145131"/>
              <a:gd name="connsiteY1813" fmla="*/ 3313878 h 4180625"/>
              <a:gd name="connsiteX1814" fmla="*/ 7271664 w 9145131"/>
              <a:gd name="connsiteY1814" fmla="*/ 3219869 h 4180625"/>
              <a:gd name="connsiteX1815" fmla="*/ 5446335 w 9145131"/>
              <a:gd name="connsiteY1815" fmla="*/ 3218292 h 4180625"/>
              <a:gd name="connsiteX1816" fmla="*/ 5426551 w 9145131"/>
              <a:gd name="connsiteY1816" fmla="*/ 3240825 h 4180625"/>
              <a:gd name="connsiteX1817" fmla="*/ 5332406 w 9145131"/>
              <a:gd name="connsiteY1817" fmla="*/ 3243214 h 4180625"/>
              <a:gd name="connsiteX1818" fmla="*/ 5309468 w 9145131"/>
              <a:gd name="connsiteY1818" fmla="*/ 3255427 h 4180625"/>
              <a:gd name="connsiteX1819" fmla="*/ 5333398 w 9145131"/>
              <a:gd name="connsiteY1819" fmla="*/ 3269127 h 4180625"/>
              <a:gd name="connsiteX1820" fmla="*/ 5425109 w 9145131"/>
              <a:gd name="connsiteY1820" fmla="*/ 3273724 h 4180625"/>
              <a:gd name="connsiteX1821" fmla="*/ 5443856 w 9145131"/>
              <a:gd name="connsiteY1821" fmla="*/ 3281385 h 4180625"/>
              <a:gd name="connsiteX1822" fmla="*/ 5426596 w 9145131"/>
              <a:gd name="connsiteY1822" fmla="*/ 3290534 h 4180625"/>
              <a:gd name="connsiteX1823" fmla="*/ 5303294 w 9145131"/>
              <a:gd name="connsiteY1823" fmla="*/ 3293869 h 4180625"/>
              <a:gd name="connsiteX1824" fmla="*/ 5282428 w 9145131"/>
              <a:gd name="connsiteY1824" fmla="*/ 3286973 h 4180625"/>
              <a:gd name="connsiteX1825" fmla="*/ 5288422 w 9145131"/>
              <a:gd name="connsiteY1825" fmla="*/ 3261646 h 4180625"/>
              <a:gd name="connsiteX1826" fmla="*/ 5288512 w 9145131"/>
              <a:gd name="connsiteY1826" fmla="*/ 3261601 h 4180625"/>
              <a:gd name="connsiteX1827" fmla="*/ 5314199 w 9145131"/>
              <a:gd name="connsiteY1827" fmla="*/ 3218652 h 4180625"/>
              <a:gd name="connsiteX1828" fmla="*/ 5446335 w 9145131"/>
              <a:gd name="connsiteY1828" fmla="*/ 3218292 h 4180625"/>
              <a:gd name="connsiteX1829" fmla="*/ 826373 w 9145131"/>
              <a:gd name="connsiteY1829" fmla="*/ 3216985 h 4180625"/>
              <a:gd name="connsiteX1830" fmla="*/ 748047 w 9145131"/>
              <a:gd name="connsiteY1830" fmla="*/ 3217075 h 4180625"/>
              <a:gd name="connsiteX1831" fmla="*/ 733851 w 9145131"/>
              <a:gd name="connsiteY1831" fmla="*/ 3227711 h 4180625"/>
              <a:gd name="connsiteX1832" fmla="*/ 748679 w 9145131"/>
              <a:gd name="connsiteY1832" fmla="*/ 3238121 h 4180625"/>
              <a:gd name="connsiteX1833" fmla="*/ 786669 w 9145131"/>
              <a:gd name="connsiteY1833" fmla="*/ 3238617 h 4180625"/>
              <a:gd name="connsiteX1834" fmla="*/ 786624 w 9145131"/>
              <a:gd name="connsiteY1834" fmla="*/ 3238662 h 4180625"/>
              <a:gd name="connsiteX1835" fmla="*/ 786624 w 9145131"/>
              <a:gd name="connsiteY1835" fmla="*/ 3238977 h 4180625"/>
              <a:gd name="connsiteX1836" fmla="*/ 826868 w 9145131"/>
              <a:gd name="connsiteY1836" fmla="*/ 3238437 h 4180625"/>
              <a:gd name="connsiteX1837" fmla="*/ 840659 w 9145131"/>
              <a:gd name="connsiteY1837" fmla="*/ 3227440 h 4180625"/>
              <a:gd name="connsiteX1838" fmla="*/ 826373 w 9145131"/>
              <a:gd name="connsiteY1838" fmla="*/ 3216985 h 4180625"/>
              <a:gd name="connsiteX1839" fmla="*/ 3198294 w 9145131"/>
              <a:gd name="connsiteY1839" fmla="*/ 3216444 h 4180625"/>
              <a:gd name="connsiteX1840" fmla="*/ 3036277 w 9145131"/>
              <a:gd name="connsiteY1840" fmla="*/ 3217300 h 4180625"/>
              <a:gd name="connsiteX1841" fmla="*/ 3006175 w 9145131"/>
              <a:gd name="connsiteY1841" fmla="*/ 3240284 h 4180625"/>
              <a:gd name="connsiteX1842" fmla="*/ 3036498 w 9145131"/>
              <a:gd name="connsiteY1842" fmla="*/ 3265296 h 4180625"/>
              <a:gd name="connsiteX1843" fmla="*/ 3115280 w 9145131"/>
              <a:gd name="connsiteY1843" fmla="*/ 3265296 h 4180625"/>
              <a:gd name="connsiteX1844" fmla="*/ 3115280 w 9145131"/>
              <a:gd name="connsiteY1844" fmla="*/ 3265251 h 4180625"/>
              <a:gd name="connsiteX1845" fmla="*/ 3115280 w 9145131"/>
              <a:gd name="connsiteY1845" fmla="*/ 3263854 h 4180625"/>
              <a:gd name="connsiteX1846" fmla="*/ 3198475 w 9145131"/>
              <a:gd name="connsiteY1846" fmla="*/ 3263674 h 4180625"/>
              <a:gd name="connsiteX1847" fmla="*/ 3226956 w 9145131"/>
              <a:gd name="connsiteY1847" fmla="*/ 3238572 h 4180625"/>
              <a:gd name="connsiteX1848" fmla="*/ 3198294 w 9145131"/>
              <a:gd name="connsiteY1848" fmla="*/ 3216444 h 4180625"/>
              <a:gd name="connsiteX1849" fmla="*/ 740746 w 9145131"/>
              <a:gd name="connsiteY1849" fmla="*/ 3187061 h 4180625"/>
              <a:gd name="connsiteX1850" fmla="*/ 841740 w 9145131"/>
              <a:gd name="connsiteY1850" fmla="*/ 3187962 h 4180625"/>
              <a:gd name="connsiteX1851" fmla="*/ 871484 w 9145131"/>
              <a:gd name="connsiteY1851" fmla="*/ 3229333 h 4180625"/>
              <a:gd name="connsiteX1852" fmla="*/ 869501 w 9145131"/>
              <a:gd name="connsiteY1852" fmla="*/ 3237851 h 4180625"/>
              <a:gd name="connsiteX1853" fmla="*/ 841966 w 9145131"/>
              <a:gd name="connsiteY1853" fmla="*/ 3267099 h 4180625"/>
              <a:gd name="connsiteX1854" fmla="*/ 666838 w 9145131"/>
              <a:gd name="connsiteY1854" fmla="*/ 3266964 h 4180625"/>
              <a:gd name="connsiteX1855" fmla="*/ 645341 w 9145131"/>
              <a:gd name="connsiteY1855" fmla="*/ 3252317 h 4180625"/>
              <a:gd name="connsiteX1856" fmla="*/ 667920 w 9145131"/>
              <a:gd name="connsiteY1856" fmla="*/ 3239203 h 4180625"/>
              <a:gd name="connsiteX1857" fmla="*/ 706046 w 9145131"/>
              <a:gd name="connsiteY1857" fmla="*/ 3239112 h 4180625"/>
              <a:gd name="connsiteX1858" fmla="*/ 706001 w 9145131"/>
              <a:gd name="connsiteY1858" fmla="*/ 3239067 h 4180625"/>
              <a:gd name="connsiteX1859" fmla="*/ 740746 w 9145131"/>
              <a:gd name="connsiteY1859" fmla="*/ 3187061 h 4180625"/>
              <a:gd name="connsiteX1860" fmla="*/ 6943625 w 9145131"/>
              <a:gd name="connsiteY1860" fmla="*/ 3182914 h 4180625"/>
              <a:gd name="connsiteX1861" fmla="*/ 6955973 w 9145131"/>
              <a:gd name="connsiteY1861" fmla="*/ 3202969 h 4180625"/>
              <a:gd name="connsiteX1862" fmla="*/ 6943490 w 9145131"/>
              <a:gd name="connsiteY1862" fmla="*/ 3215092 h 4180625"/>
              <a:gd name="connsiteX1863" fmla="*/ 6930376 w 9145131"/>
              <a:gd name="connsiteY1863" fmla="*/ 3203104 h 4180625"/>
              <a:gd name="connsiteX1864" fmla="*/ 6943625 w 9145131"/>
              <a:gd name="connsiteY1864" fmla="*/ 3182959 h 4180625"/>
              <a:gd name="connsiteX1865" fmla="*/ 6036931 w 9145131"/>
              <a:gd name="connsiteY1865" fmla="*/ 3172639 h 4180625"/>
              <a:gd name="connsiteX1866" fmla="*/ 6066450 w 9145131"/>
              <a:gd name="connsiteY1866" fmla="*/ 3195804 h 4180625"/>
              <a:gd name="connsiteX1867" fmla="*/ 6064918 w 9145131"/>
              <a:gd name="connsiteY1867" fmla="*/ 3415773 h 4180625"/>
              <a:gd name="connsiteX1868" fmla="*/ 6064918 w 9145131"/>
              <a:gd name="connsiteY1868" fmla="*/ 3595454 h 4180625"/>
              <a:gd name="connsiteX1869" fmla="*/ 6026340 w 9145131"/>
              <a:gd name="connsiteY1869" fmla="*/ 3626189 h 4180625"/>
              <a:gd name="connsiteX1870" fmla="*/ 6012865 w 9145131"/>
              <a:gd name="connsiteY1870" fmla="*/ 3623449 h 4180625"/>
              <a:gd name="connsiteX1871" fmla="*/ 6012775 w 9145131"/>
              <a:gd name="connsiteY1871" fmla="*/ 3356826 h 4180625"/>
              <a:gd name="connsiteX1872" fmla="*/ 6010657 w 9145131"/>
              <a:gd name="connsiteY1872" fmla="*/ 3197336 h 4180625"/>
              <a:gd name="connsiteX1873" fmla="*/ 6036931 w 9145131"/>
              <a:gd name="connsiteY1873" fmla="*/ 3172639 h 4180625"/>
              <a:gd name="connsiteX1874" fmla="*/ 3234660 w 9145131"/>
              <a:gd name="connsiteY1874" fmla="*/ 3163085 h 4180625"/>
              <a:gd name="connsiteX1875" fmla="*/ 3287119 w 9145131"/>
              <a:gd name="connsiteY1875" fmla="*/ 3194407 h 4180625"/>
              <a:gd name="connsiteX1876" fmla="*/ 3289176 w 9145131"/>
              <a:gd name="connsiteY1876" fmla="*/ 3231434 h 4180625"/>
              <a:gd name="connsiteX1877" fmla="*/ 3267499 w 9145131"/>
              <a:gd name="connsiteY1877" fmla="*/ 3265612 h 4180625"/>
              <a:gd name="connsiteX1878" fmla="*/ 3267470 w 9145131"/>
              <a:gd name="connsiteY1878" fmla="*/ 3265612 h 4180625"/>
              <a:gd name="connsiteX1879" fmla="*/ 3267470 w 9145131"/>
              <a:gd name="connsiteY1879" fmla="*/ 3265657 h 4180625"/>
              <a:gd name="connsiteX1880" fmla="*/ 3267499 w 9145131"/>
              <a:gd name="connsiteY1880" fmla="*/ 3265612 h 4180625"/>
              <a:gd name="connsiteX1881" fmla="*/ 3373244 w 9145131"/>
              <a:gd name="connsiteY1881" fmla="*/ 3265612 h 4180625"/>
              <a:gd name="connsiteX1882" fmla="*/ 3375768 w 9145131"/>
              <a:gd name="connsiteY1882" fmla="*/ 3319016 h 4180625"/>
              <a:gd name="connsiteX1883" fmla="*/ 3289464 w 9145131"/>
              <a:gd name="connsiteY1883" fmla="*/ 3319016 h 4180625"/>
              <a:gd name="connsiteX1884" fmla="*/ 2974582 w 9145131"/>
              <a:gd name="connsiteY1884" fmla="*/ 3317889 h 4180625"/>
              <a:gd name="connsiteX1885" fmla="*/ 2949117 w 9145131"/>
              <a:gd name="connsiteY1885" fmla="*/ 3305631 h 4180625"/>
              <a:gd name="connsiteX1886" fmla="*/ 2966514 w 9145131"/>
              <a:gd name="connsiteY1886" fmla="*/ 3263088 h 4180625"/>
              <a:gd name="connsiteX1887" fmla="*/ 2949029 w 9145131"/>
              <a:gd name="connsiteY1887" fmla="*/ 3239789 h 4180625"/>
              <a:gd name="connsiteX1888" fmla="*/ 2991842 w 9145131"/>
              <a:gd name="connsiteY1888" fmla="*/ 3165158 h 4180625"/>
              <a:gd name="connsiteX1889" fmla="*/ 3234660 w 9145131"/>
              <a:gd name="connsiteY1889" fmla="*/ 3163085 h 4180625"/>
              <a:gd name="connsiteX1890" fmla="*/ 5325782 w 9145131"/>
              <a:gd name="connsiteY1890" fmla="*/ 3143976 h 4180625"/>
              <a:gd name="connsiteX1891" fmla="*/ 5325782 w 9145131"/>
              <a:gd name="connsiteY1891" fmla="*/ 3144022 h 4180625"/>
              <a:gd name="connsiteX1892" fmla="*/ 5303744 w 9145131"/>
              <a:gd name="connsiteY1892" fmla="*/ 3162995 h 4180625"/>
              <a:gd name="connsiteX1893" fmla="*/ 5327900 w 9145131"/>
              <a:gd name="connsiteY1893" fmla="*/ 3176199 h 4180625"/>
              <a:gd name="connsiteX1894" fmla="*/ 5346873 w 9145131"/>
              <a:gd name="connsiteY1894" fmla="*/ 3162724 h 4180625"/>
              <a:gd name="connsiteX1895" fmla="*/ 5325782 w 9145131"/>
              <a:gd name="connsiteY1895" fmla="*/ 3143976 h 4180625"/>
              <a:gd name="connsiteX1896" fmla="*/ 787562 w 9145131"/>
              <a:gd name="connsiteY1896" fmla="*/ 3126310 h 4180625"/>
              <a:gd name="connsiteX1897" fmla="*/ 787607 w 9145131"/>
              <a:gd name="connsiteY1897" fmla="*/ 3126355 h 4180625"/>
              <a:gd name="connsiteX1898" fmla="*/ 742901 w 9145131"/>
              <a:gd name="connsiteY1898" fmla="*/ 3126851 h 4180625"/>
              <a:gd name="connsiteX1899" fmla="*/ 728795 w 9145131"/>
              <a:gd name="connsiteY1899" fmla="*/ 3137487 h 4180625"/>
              <a:gd name="connsiteX1900" fmla="*/ 742496 w 9145131"/>
              <a:gd name="connsiteY1900" fmla="*/ 3148618 h 4180625"/>
              <a:gd name="connsiteX1901" fmla="*/ 829699 w 9145131"/>
              <a:gd name="connsiteY1901" fmla="*/ 3148799 h 4180625"/>
              <a:gd name="connsiteX1902" fmla="*/ 844030 w 9145131"/>
              <a:gd name="connsiteY1902" fmla="*/ 3138073 h 4180625"/>
              <a:gd name="connsiteX1903" fmla="*/ 827761 w 9145131"/>
              <a:gd name="connsiteY1903" fmla="*/ 3126806 h 4180625"/>
              <a:gd name="connsiteX1904" fmla="*/ 787562 w 9145131"/>
              <a:gd name="connsiteY1904" fmla="*/ 3126310 h 4180625"/>
              <a:gd name="connsiteX1905" fmla="*/ 5349937 w 9145131"/>
              <a:gd name="connsiteY1905" fmla="*/ 3124147 h 4180625"/>
              <a:gd name="connsiteX1906" fmla="*/ 5374950 w 9145131"/>
              <a:gd name="connsiteY1906" fmla="*/ 3149925 h 4180625"/>
              <a:gd name="connsiteX1907" fmla="*/ 5414157 w 9145131"/>
              <a:gd name="connsiteY1907" fmla="*/ 3177371 h 4180625"/>
              <a:gd name="connsiteX1908" fmla="*/ 5424883 w 9145131"/>
              <a:gd name="connsiteY1908" fmla="*/ 3164978 h 4180625"/>
              <a:gd name="connsiteX1909" fmla="*/ 5418664 w 9145131"/>
              <a:gd name="connsiteY1909" fmla="*/ 3152088 h 4180625"/>
              <a:gd name="connsiteX1910" fmla="*/ 5402891 w 9145131"/>
              <a:gd name="connsiteY1910" fmla="*/ 3133836 h 4180625"/>
              <a:gd name="connsiteX1911" fmla="*/ 5412761 w 9145131"/>
              <a:gd name="connsiteY1911" fmla="*/ 3127257 h 4180625"/>
              <a:gd name="connsiteX1912" fmla="*/ 5443000 w 9145131"/>
              <a:gd name="connsiteY1912" fmla="*/ 3142174 h 4180625"/>
              <a:gd name="connsiteX1913" fmla="*/ 5408164 w 9145131"/>
              <a:gd name="connsiteY1913" fmla="*/ 3201211 h 4180625"/>
              <a:gd name="connsiteX1914" fmla="*/ 5363232 w 9145131"/>
              <a:gd name="connsiteY1914" fmla="*/ 3201211 h 4180625"/>
              <a:gd name="connsiteX1915" fmla="*/ 5363232 w 9145131"/>
              <a:gd name="connsiteY1915" fmla="*/ 3200129 h 4180625"/>
              <a:gd name="connsiteX1916" fmla="*/ 5363232 w 9145131"/>
              <a:gd name="connsiteY1916" fmla="*/ 3200039 h 4180625"/>
              <a:gd name="connsiteX1917" fmla="*/ 5307124 w 9145131"/>
              <a:gd name="connsiteY1917" fmla="*/ 3199769 h 4180625"/>
              <a:gd name="connsiteX1918" fmla="*/ 5279318 w 9145131"/>
              <a:gd name="connsiteY1918" fmla="*/ 3159975 h 4180625"/>
              <a:gd name="connsiteX1919" fmla="*/ 5307305 w 9145131"/>
              <a:gd name="connsiteY1919" fmla="*/ 3124913 h 4180625"/>
              <a:gd name="connsiteX1920" fmla="*/ 5349937 w 9145131"/>
              <a:gd name="connsiteY1920" fmla="*/ 3124147 h 4180625"/>
              <a:gd name="connsiteX1921" fmla="*/ 2423911 w 9145131"/>
              <a:gd name="connsiteY1921" fmla="*/ 3118627 h 4180625"/>
              <a:gd name="connsiteX1922" fmla="*/ 2476818 w 9145131"/>
              <a:gd name="connsiteY1922" fmla="*/ 3120046 h 4180625"/>
              <a:gd name="connsiteX1923" fmla="*/ 2522425 w 9145131"/>
              <a:gd name="connsiteY1923" fmla="*/ 3185663 h 4180625"/>
              <a:gd name="connsiteX1924" fmla="*/ 2520532 w 9145131"/>
              <a:gd name="connsiteY1924" fmla="*/ 3226088 h 4180625"/>
              <a:gd name="connsiteX1925" fmla="*/ 2480604 w 9145131"/>
              <a:gd name="connsiteY1925" fmla="*/ 3269217 h 4180625"/>
              <a:gd name="connsiteX1926" fmla="*/ 2415799 w 9145131"/>
              <a:gd name="connsiteY1926" fmla="*/ 3274354 h 4180625"/>
              <a:gd name="connsiteX1927" fmla="*/ 2249237 w 9145131"/>
              <a:gd name="connsiteY1927" fmla="*/ 3274354 h 4180625"/>
              <a:gd name="connsiteX1928" fmla="*/ 2174879 w 9145131"/>
              <a:gd name="connsiteY1928" fmla="*/ 3200535 h 4180625"/>
              <a:gd name="connsiteX1929" fmla="*/ 2178753 w 9145131"/>
              <a:gd name="connsiteY1929" fmla="*/ 3160291 h 4180625"/>
              <a:gd name="connsiteX1930" fmla="*/ 2221251 w 9145131"/>
              <a:gd name="connsiteY1930" fmla="*/ 3120362 h 4180625"/>
              <a:gd name="connsiteX1931" fmla="*/ 2284164 w 9145131"/>
              <a:gd name="connsiteY1931" fmla="*/ 3118740 h 4180625"/>
              <a:gd name="connsiteX1932" fmla="*/ 2296511 w 9145131"/>
              <a:gd name="connsiteY1932" fmla="*/ 3132214 h 4180625"/>
              <a:gd name="connsiteX1933" fmla="*/ 2297276 w 9145131"/>
              <a:gd name="connsiteY1933" fmla="*/ 3156821 h 4180625"/>
              <a:gd name="connsiteX1934" fmla="*/ 2280828 w 9145131"/>
              <a:gd name="connsiteY1934" fmla="*/ 3172279 h 4180625"/>
              <a:gd name="connsiteX1935" fmla="*/ 2260548 w 9145131"/>
              <a:gd name="connsiteY1935" fmla="*/ 3172369 h 4180625"/>
              <a:gd name="connsiteX1936" fmla="*/ 2229677 w 9145131"/>
              <a:gd name="connsiteY1936" fmla="*/ 3196164 h 4180625"/>
              <a:gd name="connsiteX1937" fmla="*/ 2260052 w 9145131"/>
              <a:gd name="connsiteY1937" fmla="*/ 3220184 h 4180625"/>
              <a:gd name="connsiteX1938" fmla="*/ 2408724 w 9145131"/>
              <a:gd name="connsiteY1938" fmla="*/ 3220004 h 4180625"/>
              <a:gd name="connsiteX1939" fmla="*/ 2437883 w 9145131"/>
              <a:gd name="connsiteY1939" fmla="*/ 3221401 h 4180625"/>
              <a:gd name="connsiteX1940" fmla="*/ 2466678 w 9145131"/>
              <a:gd name="connsiteY1940" fmla="*/ 3197651 h 4180625"/>
              <a:gd name="connsiteX1941" fmla="*/ 2436979 w 9145131"/>
              <a:gd name="connsiteY1941" fmla="*/ 3171828 h 4180625"/>
              <a:gd name="connsiteX1942" fmla="*/ 2392184 w 9145131"/>
              <a:gd name="connsiteY1942" fmla="*/ 3171467 h 4180625"/>
              <a:gd name="connsiteX1943" fmla="*/ 2367578 w 9145131"/>
              <a:gd name="connsiteY1943" fmla="*/ 3142489 h 4180625"/>
              <a:gd name="connsiteX1944" fmla="*/ 2369156 w 9145131"/>
              <a:gd name="connsiteY1944" fmla="*/ 3119415 h 4180625"/>
              <a:gd name="connsiteX1945" fmla="*/ 2369110 w 9145131"/>
              <a:gd name="connsiteY1945" fmla="*/ 3119370 h 4180625"/>
              <a:gd name="connsiteX1946" fmla="*/ 2423911 w 9145131"/>
              <a:gd name="connsiteY1946" fmla="*/ 3118627 h 4180625"/>
              <a:gd name="connsiteX1947" fmla="*/ 731364 w 9145131"/>
              <a:gd name="connsiteY1947" fmla="*/ 3097558 h 4180625"/>
              <a:gd name="connsiteX1948" fmla="*/ 843490 w 9145131"/>
              <a:gd name="connsiteY1948" fmla="*/ 3097648 h 4180625"/>
              <a:gd name="connsiteX1949" fmla="*/ 874495 w 9145131"/>
              <a:gd name="connsiteY1949" fmla="*/ 3132755 h 4180625"/>
              <a:gd name="connsiteX1950" fmla="*/ 844391 w 9145131"/>
              <a:gd name="connsiteY1950" fmla="*/ 3176379 h 4180625"/>
              <a:gd name="connsiteX1951" fmla="*/ 815278 w 9145131"/>
              <a:gd name="connsiteY1951" fmla="*/ 3177235 h 4180625"/>
              <a:gd name="connsiteX1952" fmla="*/ 786120 w 9145131"/>
              <a:gd name="connsiteY1952" fmla="*/ 3177235 h 4180625"/>
              <a:gd name="connsiteX1953" fmla="*/ 786120 w 9145131"/>
              <a:gd name="connsiteY1953" fmla="*/ 3176830 h 4180625"/>
              <a:gd name="connsiteX1954" fmla="*/ 732311 w 9145131"/>
              <a:gd name="connsiteY1954" fmla="*/ 3176650 h 4180625"/>
              <a:gd name="connsiteX1955" fmla="*/ 700133 w 9145131"/>
              <a:gd name="connsiteY1955" fmla="*/ 3137622 h 4180625"/>
              <a:gd name="connsiteX1956" fmla="*/ 731364 w 9145131"/>
              <a:gd name="connsiteY1956" fmla="*/ 3097558 h 4180625"/>
              <a:gd name="connsiteX1957" fmla="*/ 7266887 w 9145131"/>
              <a:gd name="connsiteY1957" fmla="*/ 3092827 h 4180625"/>
              <a:gd name="connsiteX1958" fmla="*/ 7237369 w 9145131"/>
              <a:gd name="connsiteY1958" fmla="*/ 3118740 h 4180625"/>
              <a:gd name="connsiteX1959" fmla="*/ 7267563 w 9145131"/>
              <a:gd name="connsiteY1959" fmla="*/ 3143752 h 4180625"/>
              <a:gd name="connsiteX1960" fmla="*/ 7355128 w 9145131"/>
              <a:gd name="connsiteY1960" fmla="*/ 3143752 h 4180625"/>
              <a:gd name="connsiteX1961" fmla="*/ 7355128 w 9145131"/>
              <a:gd name="connsiteY1961" fmla="*/ 3143797 h 4180625"/>
              <a:gd name="connsiteX1962" fmla="*/ 7444945 w 9145131"/>
              <a:gd name="connsiteY1962" fmla="*/ 3143797 h 4180625"/>
              <a:gd name="connsiteX1963" fmla="*/ 7475365 w 9145131"/>
              <a:gd name="connsiteY1963" fmla="*/ 3119371 h 4180625"/>
              <a:gd name="connsiteX1964" fmla="*/ 7446522 w 9145131"/>
              <a:gd name="connsiteY1964" fmla="*/ 3092827 h 4180625"/>
              <a:gd name="connsiteX1965" fmla="*/ 7266887 w 9145131"/>
              <a:gd name="connsiteY1965" fmla="*/ 3092827 h 4180625"/>
              <a:gd name="connsiteX1966" fmla="*/ 3715974 w 9145131"/>
              <a:gd name="connsiteY1966" fmla="*/ 3068400 h 4180625"/>
              <a:gd name="connsiteX1967" fmla="*/ 3715969 w 9145131"/>
              <a:gd name="connsiteY1967" fmla="*/ 3068422 h 4180625"/>
              <a:gd name="connsiteX1968" fmla="*/ 3715928 w 9145131"/>
              <a:gd name="connsiteY1968" fmla="*/ 3068446 h 4180625"/>
              <a:gd name="connsiteX1969" fmla="*/ 8463539 w 9145131"/>
              <a:gd name="connsiteY1969" fmla="*/ 3052492 h 4180625"/>
              <a:gd name="connsiteX1970" fmla="*/ 8448983 w 9145131"/>
              <a:gd name="connsiteY1970" fmla="*/ 3074034 h 4180625"/>
              <a:gd name="connsiteX1971" fmla="*/ 8461601 w 9145131"/>
              <a:gd name="connsiteY1971" fmla="*/ 3093728 h 4180625"/>
              <a:gd name="connsiteX1972" fmla="*/ 8470930 w 9145131"/>
              <a:gd name="connsiteY1972" fmla="*/ 3087238 h 4180625"/>
              <a:gd name="connsiteX1973" fmla="*/ 8481729 w 9145131"/>
              <a:gd name="connsiteY1973" fmla="*/ 3075630 h 4180625"/>
              <a:gd name="connsiteX1974" fmla="*/ 8481746 w 9145131"/>
              <a:gd name="connsiteY1974" fmla="*/ 3075656 h 4180625"/>
              <a:gd name="connsiteX1975" fmla="*/ 8481746 w 9145131"/>
              <a:gd name="connsiteY1975" fmla="*/ 3075611 h 4180625"/>
              <a:gd name="connsiteX1976" fmla="*/ 8481729 w 9145131"/>
              <a:gd name="connsiteY1976" fmla="*/ 3075630 h 4180625"/>
              <a:gd name="connsiteX1977" fmla="*/ 8471916 w 9145131"/>
              <a:gd name="connsiteY1977" fmla="*/ 3060474 h 4180625"/>
              <a:gd name="connsiteX1978" fmla="*/ 8463539 w 9145131"/>
              <a:gd name="connsiteY1978" fmla="*/ 3052492 h 4180625"/>
              <a:gd name="connsiteX1979" fmla="*/ 8198908 w 9145131"/>
              <a:gd name="connsiteY1979" fmla="*/ 3051680 h 4180625"/>
              <a:gd name="connsiteX1980" fmla="*/ 8178853 w 9145131"/>
              <a:gd name="connsiteY1980" fmla="*/ 3073718 h 4180625"/>
              <a:gd name="connsiteX1981" fmla="*/ 8178853 w 9145131"/>
              <a:gd name="connsiteY1981" fmla="*/ 3073763 h 4180625"/>
              <a:gd name="connsiteX1982" fmla="*/ 8197466 w 9145131"/>
              <a:gd name="connsiteY1982" fmla="*/ 3093367 h 4180625"/>
              <a:gd name="connsiteX1983" fmla="*/ 8210220 w 9145131"/>
              <a:gd name="connsiteY1983" fmla="*/ 3071915 h 4180625"/>
              <a:gd name="connsiteX1984" fmla="*/ 8198908 w 9145131"/>
              <a:gd name="connsiteY1984" fmla="*/ 3051680 h 4180625"/>
              <a:gd name="connsiteX1985" fmla="*/ 7816023 w 9145131"/>
              <a:gd name="connsiteY1985" fmla="*/ 3051680 h 4180625"/>
              <a:gd name="connsiteX1986" fmla="*/ 7803405 w 9145131"/>
              <a:gd name="connsiteY1986" fmla="*/ 3068355 h 4180625"/>
              <a:gd name="connsiteX1987" fmla="*/ 7803315 w 9145131"/>
              <a:gd name="connsiteY1987" fmla="*/ 3153440 h 4180625"/>
              <a:gd name="connsiteX1988" fmla="*/ 7814581 w 9145131"/>
              <a:gd name="connsiteY1988" fmla="*/ 3169439 h 4180625"/>
              <a:gd name="connsiteX1989" fmla="*/ 7827921 w 9145131"/>
              <a:gd name="connsiteY1989" fmla="*/ 3154387 h 4180625"/>
              <a:gd name="connsiteX1990" fmla="*/ 7828507 w 9145131"/>
              <a:gd name="connsiteY1990" fmla="*/ 3109704 h 4180625"/>
              <a:gd name="connsiteX1991" fmla="*/ 7828507 w 9145131"/>
              <a:gd name="connsiteY1991" fmla="*/ 3109726 h 4180625"/>
              <a:gd name="connsiteX1992" fmla="*/ 7828507 w 9145131"/>
              <a:gd name="connsiteY1992" fmla="*/ 3109681 h 4180625"/>
              <a:gd name="connsiteX1993" fmla="*/ 7828507 w 9145131"/>
              <a:gd name="connsiteY1993" fmla="*/ 3109704 h 4180625"/>
              <a:gd name="connsiteX1994" fmla="*/ 7827921 w 9145131"/>
              <a:gd name="connsiteY1994" fmla="*/ 3067228 h 4180625"/>
              <a:gd name="connsiteX1995" fmla="*/ 7816023 w 9145131"/>
              <a:gd name="connsiteY1995" fmla="*/ 3051680 h 4180625"/>
              <a:gd name="connsiteX1996" fmla="*/ 7363285 w 9145131"/>
              <a:gd name="connsiteY1996" fmla="*/ 3041901 h 4180625"/>
              <a:gd name="connsiteX1997" fmla="*/ 7363285 w 9145131"/>
              <a:gd name="connsiteY1997" fmla="*/ 3042172 h 4180625"/>
              <a:gd name="connsiteX1998" fmla="*/ 7475816 w 9145131"/>
              <a:gd name="connsiteY1998" fmla="*/ 3042577 h 4180625"/>
              <a:gd name="connsiteX1999" fmla="*/ 7530391 w 9145131"/>
              <a:gd name="connsiteY1999" fmla="*/ 3095215 h 4180625"/>
              <a:gd name="connsiteX2000" fmla="*/ 7531789 w 9145131"/>
              <a:gd name="connsiteY2000" fmla="*/ 3115405 h 4180625"/>
              <a:gd name="connsiteX2001" fmla="*/ 7453373 w 9145131"/>
              <a:gd name="connsiteY2001" fmla="*/ 3196164 h 4180625"/>
              <a:gd name="connsiteX2002" fmla="*/ 7270943 w 9145131"/>
              <a:gd name="connsiteY2002" fmla="*/ 3196164 h 4180625"/>
              <a:gd name="connsiteX2003" fmla="*/ 7186759 w 9145131"/>
              <a:gd name="connsiteY2003" fmla="*/ 3107879 h 4180625"/>
              <a:gd name="connsiteX2004" fmla="*/ 7250754 w 9145131"/>
              <a:gd name="connsiteY2004" fmla="*/ 3042352 h 4180625"/>
              <a:gd name="connsiteX2005" fmla="*/ 7363285 w 9145131"/>
              <a:gd name="connsiteY2005" fmla="*/ 3041901 h 4180625"/>
              <a:gd name="connsiteX2006" fmla="*/ 3116719 w 9145131"/>
              <a:gd name="connsiteY2006" fmla="*/ 3033564 h 4180625"/>
              <a:gd name="connsiteX2007" fmla="*/ 3116719 w 9145131"/>
              <a:gd name="connsiteY2007" fmla="*/ 3033700 h 4180625"/>
              <a:gd name="connsiteX2008" fmla="*/ 3028971 w 9145131"/>
              <a:gd name="connsiteY2008" fmla="*/ 3033654 h 4180625"/>
              <a:gd name="connsiteX2009" fmla="*/ 2999005 w 9145131"/>
              <a:gd name="connsiteY2009" fmla="*/ 3057900 h 4180625"/>
              <a:gd name="connsiteX2010" fmla="*/ 3029870 w 9145131"/>
              <a:gd name="connsiteY2010" fmla="*/ 3081966 h 4180625"/>
              <a:gd name="connsiteX2011" fmla="*/ 3131142 w 9145131"/>
              <a:gd name="connsiteY2011" fmla="*/ 3082011 h 4180625"/>
              <a:gd name="connsiteX2012" fmla="*/ 3209871 w 9145131"/>
              <a:gd name="connsiteY2012" fmla="*/ 3081245 h 4180625"/>
              <a:gd name="connsiteX2013" fmla="*/ 3230737 w 9145131"/>
              <a:gd name="connsiteY2013" fmla="*/ 3047760 h 4180625"/>
              <a:gd name="connsiteX2014" fmla="*/ 3202212 w 9145131"/>
              <a:gd name="connsiteY2014" fmla="*/ 3034195 h 4180625"/>
              <a:gd name="connsiteX2015" fmla="*/ 3116764 w 9145131"/>
              <a:gd name="connsiteY2015" fmla="*/ 3033564 h 4180625"/>
              <a:gd name="connsiteX2016" fmla="*/ 8353262 w 9145131"/>
              <a:gd name="connsiteY2016" fmla="*/ 3029012 h 4180625"/>
              <a:gd name="connsiteX2017" fmla="*/ 8400987 w 9145131"/>
              <a:gd name="connsiteY2017" fmla="*/ 3037485 h 4180625"/>
              <a:gd name="connsiteX2018" fmla="*/ 8408693 w 9145131"/>
              <a:gd name="connsiteY2018" fmla="*/ 3077008 h 4180625"/>
              <a:gd name="connsiteX2019" fmla="*/ 8396795 w 9145131"/>
              <a:gd name="connsiteY2019" fmla="*/ 3083227 h 4180625"/>
              <a:gd name="connsiteX2020" fmla="*/ 8385394 w 9145131"/>
              <a:gd name="connsiteY2020" fmla="*/ 3075701 h 4180625"/>
              <a:gd name="connsiteX2021" fmla="*/ 8383276 w 9145131"/>
              <a:gd name="connsiteY2021" fmla="*/ 3062722 h 4180625"/>
              <a:gd name="connsiteX2022" fmla="*/ 8371649 w 9145131"/>
              <a:gd name="connsiteY2022" fmla="*/ 3052492 h 4180625"/>
              <a:gd name="connsiteX2023" fmla="*/ 8358805 w 9145131"/>
              <a:gd name="connsiteY2023" fmla="*/ 3063984 h 4180625"/>
              <a:gd name="connsiteX2024" fmla="*/ 8358624 w 9145131"/>
              <a:gd name="connsiteY2024" fmla="*/ 3156145 h 4180625"/>
              <a:gd name="connsiteX2025" fmla="*/ 8370387 w 9145131"/>
              <a:gd name="connsiteY2025" fmla="*/ 3169485 h 4180625"/>
              <a:gd name="connsiteX2026" fmla="*/ 8383096 w 9145131"/>
              <a:gd name="connsiteY2026" fmla="*/ 3156370 h 4180625"/>
              <a:gd name="connsiteX2027" fmla="*/ 8385078 w 9145131"/>
              <a:gd name="connsiteY2027" fmla="*/ 3131944 h 4180625"/>
              <a:gd name="connsiteX2028" fmla="*/ 8395849 w 9145131"/>
              <a:gd name="connsiteY2028" fmla="*/ 3121624 h 4180625"/>
              <a:gd name="connsiteX2029" fmla="*/ 8409414 w 9145131"/>
              <a:gd name="connsiteY2029" fmla="*/ 3131539 h 4180625"/>
              <a:gd name="connsiteX2030" fmla="*/ 8406665 w 9145131"/>
              <a:gd name="connsiteY2030" fmla="*/ 3178273 h 4180625"/>
              <a:gd name="connsiteX2031" fmla="*/ 8363581 w 9145131"/>
              <a:gd name="connsiteY2031" fmla="*/ 3196525 h 4180625"/>
              <a:gd name="connsiteX2032" fmla="*/ 8334874 w 9145131"/>
              <a:gd name="connsiteY2032" fmla="*/ 3171828 h 4180625"/>
              <a:gd name="connsiteX2033" fmla="*/ 8334784 w 9145131"/>
              <a:gd name="connsiteY2033" fmla="*/ 3108960 h 4180625"/>
              <a:gd name="connsiteX2034" fmla="*/ 8334333 w 9145131"/>
              <a:gd name="connsiteY2034" fmla="*/ 3108960 h 4180625"/>
              <a:gd name="connsiteX2035" fmla="*/ 8334288 w 9145131"/>
              <a:gd name="connsiteY2035" fmla="*/ 3109005 h 4180625"/>
              <a:gd name="connsiteX2036" fmla="*/ 8335100 w 9145131"/>
              <a:gd name="connsiteY2036" fmla="*/ 3055196 h 4180625"/>
              <a:gd name="connsiteX2037" fmla="*/ 8353262 w 9145131"/>
              <a:gd name="connsiteY2037" fmla="*/ 3029012 h 4180625"/>
              <a:gd name="connsiteX2038" fmla="*/ 7704978 w 9145131"/>
              <a:gd name="connsiteY2038" fmla="*/ 3028876 h 4180625"/>
              <a:gd name="connsiteX2039" fmla="*/ 7755183 w 9145131"/>
              <a:gd name="connsiteY2039" fmla="*/ 3037574 h 4180625"/>
              <a:gd name="connsiteX2040" fmla="*/ 7761177 w 9145131"/>
              <a:gd name="connsiteY2040" fmla="*/ 3077368 h 4180625"/>
              <a:gd name="connsiteX2041" fmla="*/ 7749144 w 9145131"/>
              <a:gd name="connsiteY2041" fmla="*/ 3083001 h 4180625"/>
              <a:gd name="connsiteX2042" fmla="*/ 7736931 w 9145131"/>
              <a:gd name="connsiteY2042" fmla="*/ 3070878 h 4180625"/>
              <a:gd name="connsiteX2043" fmla="*/ 7723907 w 9145131"/>
              <a:gd name="connsiteY2043" fmla="*/ 3051725 h 4180625"/>
              <a:gd name="connsiteX2044" fmla="*/ 7711108 w 9145131"/>
              <a:gd name="connsiteY2044" fmla="*/ 3073673 h 4180625"/>
              <a:gd name="connsiteX2045" fmla="*/ 7710522 w 9145131"/>
              <a:gd name="connsiteY2045" fmla="*/ 3111844 h 4180625"/>
              <a:gd name="connsiteX2046" fmla="*/ 7710432 w 9145131"/>
              <a:gd name="connsiteY2046" fmla="*/ 3111844 h 4180625"/>
              <a:gd name="connsiteX2047" fmla="*/ 7710522 w 9145131"/>
              <a:gd name="connsiteY2047" fmla="*/ 3111889 h 4180625"/>
              <a:gd name="connsiteX2048" fmla="*/ 7711063 w 9145131"/>
              <a:gd name="connsiteY2048" fmla="*/ 3145553 h 4180625"/>
              <a:gd name="connsiteX2049" fmla="*/ 7724222 w 9145131"/>
              <a:gd name="connsiteY2049" fmla="*/ 3169619 h 4180625"/>
              <a:gd name="connsiteX2050" fmla="*/ 7736480 w 9145131"/>
              <a:gd name="connsiteY2050" fmla="*/ 3146545 h 4180625"/>
              <a:gd name="connsiteX2051" fmla="*/ 7737291 w 9145131"/>
              <a:gd name="connsiteY2051" fmla="*/ 3133341 h 4180625"/>
              <a:gd name="connsiteX2052" fmla="*/ 7749460 w 9145131"/>
              <a:gd name="connsiteY2052" fmla="*/ 3121713 h 4180625"/>
              <a:gd name="connsiteX2053" fmla="*/ 7762168 w 9145131"/>
              <a:gd name="connsiteY2053" fmla="*/ 3132304 h 4180625"/>
              <a:gd name="connsiteX2054" fmla="*/ 7761627 w 9145131"/>
              <a:gd name="connsiteY2054" fmla="*/ 3172639 h 4180625"/>
              <a:gd name="connsiteX2055" fmla="*/ 7722420 w 9145131"/>
              <a:gd name="connsiteY2055" fmla="*/ 3196975 h 4180625"/>
              <a:gd name="connsiteX2056" fmla="*/ 7687448 w 9145131"/>
              <a:gd name="connsiteY2056" fmla="*/ 3170521 h 4180625"/>
              <a:gd name="connsiteX2057" fmla="*/ 7687853 w 9145131"/>
              <a:gd name="connsiteY2057" fmla="*/ 3053528 h 4180625"/>
              <a:gd name="connsiteX2058" fmla="*/ 7704978 w 9145131"/>
              <a:gd name="connsiteY2058" fmla="*/ 3028876 h 4180625"/>
              <a:gd name="connsiteX2059" fmla="*/ 8289583 w 9145131"/>
              <a:gd name="connsiteY2059" fmla="*/ 3028787 h 4180625"/>
              <a:gd name="connsiteX2060" fmla="*/ 8322481 w 9145131"/>
              <a:gd name="connsiteY2060" fmla="*/ 3049428 h 4180625"/>
              <a:gd name="connsiteX2061" fmla="*/ 8322751 w 9145131"/>
              <a:gd name="connsiteY2061" fmla="*/ 3083002 h 4180625"/>
              <a:gd name="connsiteX2062" fmla="*/ 8312566 w 9145131"/>
              <a:gd name="connsiteY2062" fmla="*/ 3096793 h 4180625"/>
              <a:gd name="connsiteX2063" fmla="*/ 8303508 w 9145131"/>
              <a:gd name="connsiteY2063" fmla="*/ 3083993 h 4180625"/>
              <a:gd name="connsiteX2064" fmla="*/ 8302201 w 9145131"/>
              <a:gd name="connsiteY2064" fmla="*/ 3068581 h 4180625"/>
              <a:gd name="connsiteX2065" fmla="*/ 8289132 w 9145131"/>
              <a:gd name="connsiteY2065" fmla="*/ 3053303 h 4180625"/>
              <a:gd name="connsiteX2066" fmla="*/ 8277505 w 9145131"/>
              <a:gd name="connsiteY2066" fmla="*/ 3069572 h 4180625"/>
              <a:gd name="connsiteX2067" fmla="*/ 8276649 w 9145131"/>
              <a:gd name="connsiteY2067" fmla="*/ 3159390 h 4180625"/>
              <a:gd name="connsiteX2068" fmla="*/ 8276108 w 9145131"/>
              <a:gd name="connsiteY2068" fmla="*/ 3179444 h 4180625"/>
              <a:gd name="connsiteX2069" fmla="*/ 8263939 w 9145131"/>
              <a:gd name="connsiteY2069" fmla="*/ 3195894 h 4180625"/>
              <a:gd name="connsiteX2070" fmla="*/ 8252358 w 9145131"/>
              <a:gd name="connsiteY2070" fmla="*/ 3178678 h 4180625"/>
              <a:gd name="connsiteX2071" fmla="*/ 8251862 w 9145131"/>
              <a:gd name="connsiteY2071" fmla="*/ 3111304 h 4180625"/>
              <a:gd name="connsiteX2072" fmla="*/ 8251772 w 9145131"/>
              <a:gd name="connsiteY2072" fmla="*/ 3111214 h 4180625"/>
              <a:gd name="connsiteX2073" fmla="*/ 8251727 w 9145131"/>
              <a:gd name="connsiteY2073" fmla="*/ 3043839 h 4180625"/>
              <a:gd name="connsiteX2074" fmla="*/ 8271556 w 9145131"/>
              <a:gd name="connsiteY2074" fmla="*/ 3028967 h 4180625"/>
              <a:gd name="connsiteX2075" fmla="*/ 8289583 w 9145131"/>
              <a:gd name="connsiteY2075" fmla="*/ 3028787 h 4180625"/>
              <a:gd name="connsiteX2076" fmla="*/ 7985580 w 9145131"/>
              <a:gd name="connsiteY2076" fmla="*/ 3028691 h 4180625"/>
              <a:gd name="connsiteX2077" fmla="*/ 7995523 w 9145131"/>
              <a:gd name="connsiteY2077" fmla="*/ 3047490 h 4180625"/>
              <a:gd name="connsiteX2078" fmla="*/ 7996064 w 9145131"/>
              <a:gd name="connsiteY2078" fmla="*/ 3184627 h 4180625"/>
              <a:gd name="connsiteX2079" fmla="*/ 7983536 w 9145131"/>
              <a:gd name="connsiteY2079" fmla="*/ 3195939 h 4180625"/>
              <a:gd name="connsiteX2080" fmla="*/ 7972855 w 9145131"/>
              <a:gd name="connsiteY2080" fmla="*/ 3182599 h 4180625"/>
              <a:gd name="connsiteX2081" fmla="*/ 7972224 w 9145131"/>
              <a:gd name="connsiteY2081" fmla="*/ 3094900 h 4180625"/>
              <a:gd name="connsiteX2082" fmla="*/ 7971187 w 9145131"/>
              <a:gd name="connsiteY2082" fmla="*/ 3072592 h 4180625"/>
              <a:gd name="connsiteX2083" fmla="*/ 7958298 w 9145131"/>
              <a:gd name="connsiteY2083" fmla="*/ 3057359 h 4180625"/>
              <a:gd name="connsiteX2084" fmla="*/ 7947302 w 9145131"/>
              <a:gd name="connsiteY2084" fmla="*/ 3073763 h 4180625"/>
              <a:gd name="connsiteX2085" fmla="*/ 7946491 w 9145131"/>
              <a:gd name="connsiteY2085" fmla="*/ 3159210 h 4180625"/>
              <a:gd name="connsiteX2086" fmla="*/ 7946040 w 9145131"/>
              <a:gd name="connsiteY2086" fmla="*/ 3177056 h 4180625"/>
              <a:gd name="connsiteX2087" fmla="*/ 7933827 w 9145131"/>
              <a:gd name="connsiteY2087" fmla="*/ 3195984 h 4180625"/>
              <a:gd name="connsiteX2088" fmla="*/ 7920938 w 9145131"/>
              <a:gd name="connsiteY2088" fmla="*/ 3177957 h 4180625"/>
              <a:gd name="connsiteX2089" fmla="*/ 7920217 w 9145131"/>
              <a:gd name="connsiteY2089" fmla="*/ 3108284 h 4180625"/>
              <a:gd name="connsiteX2090" fmla="*/ 7919721 w 9145131"/>
              <a:gd name="connsiteY2090" fmla="*/ 3081425 h 4180625"/>
              <a:gd name="connsiteX2091" fmla="*/ 7906562 w 9145131"/>
              <a:gd name="connsiteY2091" fmla="*/ 3057404 h 4180625"/>
              <a:gd name="connsiteX2092" fmla="*/ 7894484 w 9145131"/>
              <a:gd name="connsiteY2092" fmla="*/ 3080614 h 4180625"/>
              <a:gd name="connsiteX2093" fmla="*/ 7893763 w 9145131"/>
              <a:gd name="connsiteY2093" fmla="*/ 3168313 h 4180625"/>
              <a:gd name="connsiteX2094" fmla="*/ 7893763 w 9145131"/>
              <a:gd name="connsiteY2094" fmla="*/ 3193100 h 4180625"/>
              <a:gd name="connsiteX2095" fmla="*/ 7869021 w 9145131"/>
              <a:gd name="connsiteY2095" fmla="*/ 3177236 h 4180625"/>
              <a:gd name="connsiteX2096" fmla="*/ 7869968 w 9145131"/>
              <a:gd name="connsiteY2096" fmla="*/ 3051275 h 4180625"/>
              <a:gd name="connsiteX2097" fmla="*/ 7876052 w 9145131"/>
              <a:gd name="connsiteY2097" fmla="*/ 3030229 h 4180625"/>
              <a:gd name="connsiteX2098" fmla="*/ 7899351 w 9145131"/>
              <a:gd name="connsiteY2098" fmla="*/ 3032167 h 4180625"/>
              <a:gd name="connsiteX2099" fmla="*/ 7945004 w 9145131"/>
              <a:gd name="connsiteY2099" fmla="*/ 3032167 h 4180625"/>
              <a:gd name="connsiteX2100" fmla="*/ 7945139 w 9145131"/>
              <a:gd name="connsiteY2100" fmla="*/ 3037845 h 4180625"/>
              <a:gd name="connsiteX2101" fmla="*/ 7963030 w 9145131"/>
              <a:gd name="connsiteY2101" fmla="*/ 3028787 h 4180625"/>
              <a:gd name="connsiteX2102" fmla="*/ 7985580 w 9145131"/>
              <a:gd name="connsiteY2102" fmla="*/ 3028691 h 4180625"/>
              <a:gd name="connsiteX2103" fmla="*/ 8199359 w 9145131"/>
              <a:gd name="connsiteY2103" fmla="*/ 3025947 h 4180625"/>
              <a:gd name="connsiteX2104" fmla="*/ 8236494 w 9145131"/>
              <a:gd name="connsiteY2104" fmla="*/ 3054655 h 4180625"/>
              <a:gd name="connsiteX2105" fmla="*/ 8236989 w 9145131"/>
              <a:gd name="connsiteY2105" fmla="*/ 3077098 h 4180625"/>
              <a:gd name="connsiteX2106" fmla="*/ 8199449 w 9145131"/>
              <a:gd name="connsiteY2106" fmla="*/ 3121849 h 4180625"/>
              <a:gd name="connsiteX2107" fmla="*/ 8186425 w 9145131"/>
              <a:gd name="connsiteY2107" fmla="*/ 3134918 h 4180625"/>
              <a:gd name="connsiteX2108" fmla="*/ 8192554 w 9145131"/>
              <a:gd name="connsiteY2108" fmla="*/ 3168448 h 4180625"/>
              <a:gd name="connsiteX2109" fmla="*/ 8209634 w 9145131"/>
              <a:gd name="connsiteY2109" fmla="*/ 3159029 h 4180625"/>
              <a:gd name="connsiteX2110" fmla="*/ 8227165 w 9145131"/>
              <a:gd name="connsiteY2110" fmla="*/ 3146906 h 4180625"/>
              <a:gd name="connsiteX2111" fmla="*/ 8236178 w 9145131"/>
              <a:gd name="connsiteY2111" fmla="*/ 3166330 h 4180625"/>
              <a:gd name="connsiteX2112" fmla="*/ 8205398 w 9145131"/>
              <a:gd name="connsiteY2112" fmla="*/ 3196930 h 4180625"/>
              <a:gd name="connsiteX2113" fmla="*/ 8162044 w 9145131"/>
              <a:gd name="connsiteY2113" fmla="*/ 3172279 h 4180625"/>
              <a:gd name="connsiteX2114" fmla="*/ 8160286 w 9145131"/>
              <a:gd name="connsiteY2114" fmla="*/ 3140957 h 4180625"/>
              <a:gd name="connsiteX2115" fmla="*/ 8160241 w 9145131"/>
              <a:gd name="connsiteY2115" fmla="*/ 3109501 h 4180625"/>
              <a:gd name="connsiteX2116" fmla="*/ 8160917 w 9145131"/>
              <a:gd name="connsiteY2116" fmla="*/ 3109501 h 4180625"/>
              <a:gd name="connsiteX2117" fmla="*/ 8161233 w 9145131"/>
              <a:gd name="connsiteY2117" fmla="*/ 3053348 h 4180625"/>
              <a:gd name="connsiteX2118" fmla="*/ 8199359 w 9145131"/>
              <a:gd name="connsiteY2118" fmla="*/ 3025947 h 4180625"/>
              <a:gd name="connsiteX2119" fmla="*/ 8459528 w 9145131"/>
              <a:gd name="connsiteY2119" fmla="*/ 3025857 h 4180625"/>
              <a:gd name="connsiteX2120" fmla="*/ 8500404 w 9145131"/>
              <a:gd name="connsiteY2120" fmla="*/ 3053754 h 4180625"/>
              <a:gd name="connsiteX2121" fmla="*/ 8501891 w 9145131"/>
              <a:gd name="connsiteY2121" fmla="*/ 3094224 h 4180625"/>
              <a:gd name="connsiteX2122" fmla="*/ 8478186 w 9145131"/>
              <a:gd name="connsiteY2122" fmla="*/ 3120317 h 4180625"/>
              <a:gd name="connsiteX2123" fmla="*/ 8450200 w 9145131"/>
              <a:gd name="connsiteY2123" fmla="*/ 3154748 h 4180625"/>
              <a:gd name="connsiteX2124" fmla="*/ 8461286 w 9145131"/>
              <a:gd name="connsiteY2124" fmla="*/ 3168944 h 4180625"/>
              <a:gd name="connsiteX2125" fmla="*/ 8475842 w 9145131"/>
              <a:gd name="connsiteY2125" fmla="*/ 3159345 h 4180625"/>
              <a:gd name="connsiteX2126" fmla="*/ 8489858 w 9145131"/>
              <a:gd name="connsiteY2126" fmla="*/ 3148754 h 4180625"/>
              <a:gd name="connsiteX2127" fmla="*/ 8497609 w 9145131"/>
              <a:gd name="connsiteY2127" fmla="*/ 3165338 h 4180625"/>
              <a:gd name="connsiteX2128" fmla="*/ 8468632 w 9145131"/>
              <a:gd name="connsiteY2128" fmla="*/ 3197291 h 4180625"/>
              <a:gd name="connsiteX2129" fmla="*/ 8425819 w 9145131"/>
              <a:gd name="connsiteY2129" fmla="*/ 3170115 h 4180625"/>
              <a:gd name="connsiteX2130" fmla="*/ 8425593 w 9145131"/>
              <a:gd name="connsiteY2130" fmla="*/ 3111619 h 4180625"/>
              <a:gd name="connsiteX2131" fmla="*/ 8425503 w 9145131"/>
              <a:gd name="connsiteY2131" fmla="*/ 3111619 h 4180625"/>
              <a:gd name="connsiteX2132" fmla="*/ 8425503 w 9145131"/>
              <a:gd name="connsiteY2132" fmla="*/ 3055331 h 4180625"/>
              <a:gd name="connsiteX2133" fmla="*/ 8459528 w 9145131"/>
              <a:gd name="connsiteY2133" fmla="*/ 3025857 h 4180625"/>
              <a:gd name="connsiteX2134" fmla="*/ 7815122 w 9145131"/>
              <a:gd name="connsiteY2134" fmla="*/ 3025857 h 4180625"/>
              <a:gd name="connsiteX2135" fmla="*/ 7853474 w 9145131"/>
              <a:gd name="connsiteY2135" fmla="*/ 3055691 h 4180625"/>
              <a:gd name="connsiteX2136" fmla="*/ 7853744 w 9145131"/>
              <a:gd name="connsiteY2136" fmla="*/ 3165608 h 4180625"/>
              <a:gd name="connsiteX2137" fmla="*/ 7816744 w 9145131"/>
              <a:gd name="connsiteY2137" fmla="*/ 3197020 h 4180625"/>
              <a:gd name="connsiteX2138" fmla="*/ 7778032 w 9145131"/>
              <a:gd name="connsiteY2138" fmla="*/ 3164752 h 4180625"/>
              <a:gd name="connsiteX2139" fmla="*/ 7777852 w 9145131"/>
              <a:gd name="connsiteY2139" fmla="*/ 3110943 h 4180625"/>
              <a:gd name="connsiteX2140" fmla="*/ 7778077 w 9145131"/>
              <a:gd name="connsiteY2140" fmla="*/ 3110943 h 4180625"/>
              <a:gd name="connsiteX2141" fmla="*/ 7778393 w 9145131"/>
              <a:gd name="connsiteY2141" fmla="*/ 3054880 h 4180625"/>
              <a:gd name="connsiteX2142" fmla="*/ 7815122 w 9145131"/>
              <a:gd name="connsiteY2142" fmla="*/ 3025857 h 4180625"/>
              <a:gd name="connsiteX2143" fmla="*/ 8118661 w 9145131"/>
              <a:gd name="connsiteY2143" fmla="*/ 3025789 h 4180625"/>
              <a:gd name="connsiteX2144" fmla="*/ 8144062 w 9145131"/>
              <a:gd name="connsiteY2144" fmla="*/ 3063263 h 4180625"/>
              <a:gd name="connsiteX2145" fmla="*/ 8144197 w 9145131"/>
              <a:gd name="connsiteY2145" fmla="*/ 3180300 h 4180625"/>
              <a:gd name="connsiteX2146" fmla="*/ 8131488 w 9145131"/>
              <a:gd name="connsiteY2146" fmla="*/ 3195983 h 4180625"/>
              <a:gd name="connsiteX2147" fmla="*/ 8119140 w 9145131"/>
              <a:gd name="connsiteY2147" fmla="*/ 3179985 h 4180625"/>
              <a:gd name="connsiteX2148" fmla="*/ 8117743 w 9145131"/>
              <a:gd name="connsiteY2148" fmla="*/ 3080974 h 4180625"/>
              <a:gd name="connsiteX2149" fmla="*/ 8104538 w 9145131"/>
              <a:gd name="connsiteY2149" fmla="*/ 3057223 h 4180625"/>
              <a:gd name="connsiteX2150" fmla="*/ 8093722 w 9145131"/>
              <a:gd name="connsiteY2150" fmla="*/ 3081019 h 4180625"/>
              <a:gd name="connsiteX2151" fmla="*/ 8093002 w 9145131"/>
              <a:gd name="connsiteY2151" fmla="*/ 3175568 h 4180625"/>
              <a:gd name="connsiteX2152" fmla="*/ 8079616 w 9145131"/>
              <a:gd name="connsiteY2152" fmla="*/ 3195938 h 4180625"/>
              <a:gd name="connsiteX2153" fmla="*/ 8067043 w 9145131"/>
              <a:gd name="connsiteY2153" fmla="*/ 3174712 h 4180625"/>
              <a:gd name="connsiteX2154" fmla="*/ 8066232 w 9145131"/>
              <a:gd name="connsiteY2154" fmla="*/ 3080162 h 4180625"/>
              <a:gd name="connsiteX2155" fmla="*/ 8054109 w 9145131"/>
              <a:gd name="connsiteY2155" fmla="*/ 3057449 h 4180625"/>
              <a:gd name="connsiteX2156" fmla="*/ 8041851 w 9145131"/>
              <a:gd name="connsiteY2156" fmla="*/ 3080388 h 4180625"/>
              <a:gd name="connsiteX2157" fmla="*/ 8040589 w 9145131"/>
              <a:gd name="connsiteY2157" fmla="*/ 3177145 h 4180625"/>
              <a:gd name="connsiteX2158" fmla="*/ 8028421 w 9145131"/>
              <a:gd name="connsiteY2158" fmla="*/ 3195938 h 4180625"/>
              <a:gd name="connsiteX2159" fmla="*/ 8015757 w 9145131"/>
              <a:gd name="connsiteY2159" fmla="*/ 3177776 h 4180625"/>
              <a:gd name="connsiteX2160" fmla="*/ 8015442 w 9145131"/>
              <a:gd name="connsiteY2160" fmla="*/ 3044966 h 4180625"/>
              <a:gd name="connsiteX2161" fmla="*/ 8020670 w 9145131"/>
              <a:gd name="connsiteY2161" fmla="*/ 3030003 h 4180625"/>
              <a:gd name="connsiteX2162" fmla="*/ 8101068 w 9145131"/>
              <a:gd name="connsiteY2162" fmla="*/ 3032707 h 4180625"/>
              <a:gd name="connsiteX2163" fmla="*/ 8101068 w 9145131"/>
              <a:gd name="connsiteY2163" fmla="*/ 3032662 h 4180625"/>
              <a:gd name="connsiteX2164" fmla="*/ 8118661 w 9145131"/>
              <a:gd name="connsiteY2164" fmla="*/ 3025789 h 4180625"/>
              <a:gd name="connsiteX2165" fmla="*/ 869762 w 9145131"/>
              <a:gd name="connsiteY2165" fmla="*/ 3006208 h 4180625"/>
              <a:gd name="connsiteX2166" fmla="*/ 870335 w 9145131"/>
              <a:gd name="connsiteY2166" fmla="*/ 3029654 h 4180625"/>
              <a:gd name="connsiteX2167" fmla="*/ 849616 w 9145131"/>
              <a:gd name="connsiteY2167" fmla="*/ 3035276 h 4180625"/>
              <a:gd name="connsiteX2168" fmla="*/ 755067 w 9145131"/>
              <a:gd name="connsiteY2168" fmla="*/ 3035456 h 4180625"/>
              <a:gd name="connsiteX2169" fmla="*/ 735869 w 9145131"/>
              <a:gd name="connsiteY2169" fmla="*/ 3045506 h 4180625"/>
              <a:gd name="connsiteX2170" fmla="*/ 754346 w 9145131"/>
              <a:gd name="connsiteY2170" fmla="*/ 3056953 h 4180625"/>
              <a:gd name="connsiteX2171" fmla="*/ 851193 w 9145131"/>
              <a:gd name="connsiteY2171" fmla="*/ 3057674 h 4180625"/>
              <a:gd name="connsiteX2172" fmla="*/ 872960 w 9145131"/>
              <a:gd name="connsiteY2172" fmla="*/ 3072320 h 4180625"/>
              <a:gd name="connsiteX2173" fmla="*/ 852229 w 9145131"/>
              <a:gd name="connsiteY2173" fmla="*/ 3085615 h 4180625"/>
              <a:gd name="connsiteX2174" fmla="*/ 719329 w 9145131"/>
              <a:gd name="connsiteY2174" fmla="*/ 3085615 h 4180625"/>
              <a:gd name="connsiteX2175" fmla="*/ 704007 w 9145131"/>
              <a:gd name="connsiteY2175" fmla="*/ 3059792 h 4180625"/>
              <a:gd name="connsiteX2176" fmla="*/ 705314 w 9145131"/>
              <a:gd name="connsiteY2176" fmla="*/ 3044740 h 4180625"/>
              <a:gd name="connsiteX2177" fmla="*/ 722935 w 9145131"/>
              <a:gd name="connsiteY2177" fmla="*/ 3008822 h 4180625"/>
              <a:gd name="connsiteX2178" fmla="*/ 765477 w 9145131"/>
              <a:gd name="connsiteY2178" fmla="*/ 3006298 h 4180625"/>
              <a:gd name="connsiteX2179" fmla="*/ 869760 w 9145131"/>
              <a:gd name="connsiteY2179" fmla="*/ 3006118 h 4180625"/>
              <a:gd name="connsiteX2180" fmla="*/ 869805 w 9145131"/>
              <a:gd name="connsiteY2180" fmla="*/ 3006208 h 4180625"/>
              <a:gd name="connsiteX2181" fmla="*/ 869762 w 9145131"/>
              <a:gd name="connsiteY2181" fmla="*/ 3006208 h 4180625"/>
              <a:gd name="connsiteX2182" fmla="*/ 5308656 w 9145131"/>
              <a:gd name="connsiteY2182" fmla="*/ 2982638 h 4180625"/>
              <a:gd name="connsiteX2183" fmla="*/ 5432454 w 9145131"/>
              <a:gd name="connsiteY2183" fmla="*/ 2982638 h 4180625"/>
              <a:gd name="connsiteX2184" fmla="*/ 5447056 w 9145131"/>
              <a:gd name="connsiteY2184" fmla="*/ 2994446 h 4180625"/>
              <a:gd name="connsiteX2185" fmla="*/ 5431823 w 9145131"/>
              <a:gd name="connsiteY2185" fmla="*/ 3005802 h 4180625"/>
              <a:gd name="connsiteX2186" fmla="*/ 5344034 w 9145131"/>
              <a:gd name="connsiteY2186" fmla="*/ 3006749 h 4180625"/>
              <a:gd name="connsiteX2187" fmla="*/ 5312216 w 9145131"/>
              <a:gd name="connsiteY2187" fmla="*/ 3020314 h 4180625"/>
              <a:gd name="connsiteX2188" fmla="*/ 5344980 w 9145131"/>
              <a:gd name="connsiteY2188" fmla="*/ 3032797 h 4180625"/>
              <a:gd name="connsiteX2189" fmla="*/ 5428263 w 9145131"/>
              <a:gd name="connsiteY2189" fmla="*/ 3033789 h 4180625"/>
              <a:gd name="connsiteX2190" fmla="*/ 5446875 w 9145131"/>
              <a:gd name="connsiteY2190" fmla="*/ 3044425 h 4180625"/>
              <a:gd name="connsiteX2191" fmla="*/ 5428308 w 9145131"/>
              <a:gd name="connsiteY2191" fmla="*/ 3057314 h 4180625"/>
              <a:gd name="connsiteX2192" fmla="*/ 5333803 w 9145131"/>
              <a:gd name="connsiteY2192" fmla="*/ 3058665 h 4180625"/>
              <a:gd name="connsiteX2193" fmla="*/ 5309287 w 9145131"/>
              <a:gd name="connsiteY2193" fmla="*/ 3071554 h 4180625"/>
              <a:gd name="connsiteX2194" fmla="*/ 5334344 w 9145131"/>
              <a:gd name="connsiteY2194" fmla="*/ 3084353 h 4180625"/>
              <a:gd name="connsiteX2195" fmla="*/ 5428894 w 9145131"/>
              <a:gd name="connsiteY2195" fmla="*/ 3084894 h 4180625"/>
              <a:gd name="connsiteX2196" fmla="*/ 5445703 w 9145131"/>
              <a:gd name="connsiteY2196" fmla="*/ 3109591 h 4180625"/>
              <a:gd name="connsiteX2197" fmla="*/ 5445658 w 9145131"/>
              <a:gd name="connsiteY2197" fmla="*/ 3109545 h 4180625"/>
              <a:gd name="connsiteX2198" fmla="*/ 5300454 w 9145131"/>
              <a:gd name="connsiteY2198" fmla="*/ 3109230 h 4180625"/>
              <a:gd name="connsiteX2199" fmla="*/ 5282112 w 9145131"/>
              <a:gd name="connsiteY2199" fmla="*/ 3101614 h 4180625"/>
              <a:gd name="connsiteX2200" fmla="*/ 5287926 w 9145131"/>
              <a:gd name="connsiteY2200" fmla="*/ 3075700 h 4180625"/>
              <a:gd name="connsiteX2201" fmla="*/ 5289007 w 9145131"/>
              <a:gd name="connsiteY2201" fmla="*/ 3036718 h 4180625"/>
              <a:gd name="connsiteX2202" fmla="*/ 5284951 w 9145131"/>
              <a:gd name="connsiteY2202" fmla="*/ 3023153 h 4180625"/>
              <a:gd name="connsiteX2203" fmla="*/ 5308656 w 9145131"/>
              <a:gd name="connsiteY2203" fmla="*/ 2982638 h 4180625"/>
              <a:gd name="connsiteX2204" fmla="*/ 3029239 w 9145131"/>
              <a:gd name="connsiteY2204" fmla="*/ 2979259 h 4180625"/>
              <a:gd name="connsiteX2205" fmla="*/ 3121541 w 9145131"/>
              <a:gd name="connsiteY2205" fmla="*/ 2979259 h 4180625"/>
              <a:gd name="connsiteX2206" fmla="*/ 3121541 w 9145131"/>
              <a:gd name="connsiteY2206" fmla="*/ 2979620 h 4180625"/>
              <a:gd name="connsiteX2207" fmla="*/ 3121496 w 9145131"/>
              <a:gd name="connsiteY2207" fmla="*/ 2979620 h 4180625"/>
              <a:gd name="connsiteX2208" fmla="*/ 3231821 w 9145131"/>
              <a:gd name="connsiteY2208" fmla="*/ 2979845 h 4180625"/>
              <a:gd name="connsiteX2209" fmla="*/ 3289461 w 9145131"/>
              <a:gd name="connsiteY2209" fmla="*/ 3034105 h 4180625"/>
              <a:gd name="connsiteX2210" fmla="*/ 3199012 w 9145131"/>
              <a:gd name="connsiteY2210" fmla="*/ 3136722 h 4180625"/>
              <a:gd name="connsiteX2211" fmla="*/ 3043666 w 9145131"/>
              <a:gd name="connsiteY2211" fmla="*/ 3136586 h 4180625"/>
              <a:gd name="connsiteX2212" fmla="*/ 2992066 w 9145131"/>
              <a:gd name="connsiteY2212" fmla="*/ 3133296 h 4180625"/>
              <a:gd name="connsiteX2213" fmla="*/ 2948305 w 9145131"/>
              <a:gd name="connsiteY2213" fmla="*/ 3094359 h 4180625"/>
              <a:gd name="connsiteX2214" fmla="*/ 2944430 w 9145131"/>
              <a:gd name="connsiteY2214" fmla="*/ 3072321 h 4180625"/>
              <a:gd name="connsiteX2215" fmla="*/ 3029239 w 9145131"/>
              <a:gd name="connsiteY2215" fmla="*/ 2979259 h 4180625"/>
              <a:gd name="connsiteX2216" fmla="*/ 6632891 w 9145131"/>
              <a:gd name="connsiteY2216" fmla="*/ 2966460 h 4180625"/>
              <a:gd name="connsiteX2217" fmla="*/ 6632936 w 9145131"/>
              <a:gd name="connsiteY2217" fmla="*/ 2966460 h 4180625"/>
              <a:gd name="connsiteX2218" fmla="*/ 6632936 w 9145131"/>
              <a:gd name="connsiteY2218" fmla="*/ 2966505 h 4180625"/>
              <a:gd name="connsiteX2219" fmla="*/ 7359679 w 9145131"/>
              <a:gd name="connsiteY2219" fmla="*/ 2963891 h 4180625"/>
              <a:gd name="connsiteX2220" fmla="*/ 7359724 w 9145131"/>
              <a:gd name="connsiteY2220" fmla="*/ 2963981 h 4180625"/>
              <a:gd name="connsiteX2221" fmla="*/ 7359679 w 9145131"/>
              <a:gd name="connsiteY2221" fmla="*/ 2963981 h 4180625"/>
              <a:gd name="connsiteX2222" fmla="*/ 789552 w 9145131"/>
              <a:gd name="connsiteY2222" fmla="*/ 2940412 h 4180625"/>
              <a:gd name="connsiteX2223" fmla="*/ 789552 w 9145131"/>
              <a:gd name="connsiteY2223" fmla="*/ 2940502 h 4180625"/>
              <a:gd name="connsiteX2224" fmla="*/ 749173 w 9145131"/>
              <a:gd name="connsiteY2224" fmla="*/ 2941088 h 4180625"/>
              <a:gd name="connsiteX2225" fmla="*/ 733896 w 9145131"/>
              <a:gd name="connsiteY2225" fmla="*/ 2953661 h 4180625"/>
              <a:gd name="connsiteX2226" fmla="*/ 748363 w 9145131"/>
              <a:gd name="connsiteY2226" fmla="*/ 2964793 h 4180625"/>
              <a:gd name="connsiteX2227" fmla="*/ 827003 w 9145131"/>
              <a:gd name="connsiteY2227" fmla="*/ 2964658 h 4180625"/>
              <a:gd name="connsiteX2228" fmla="*/ 840658 w 9145131"/>
              <a:gd name="connsiteY2228" fmla="*/ 2953166 h 4180625"/>
              <a:gd name="connsiteX2229" fmla="*/ 825425 w 9145131"/>
              <a:gd name="connsiteY2229" fmla="*/ 2940998 h 4180625"/>
              <a:gd name="connsiteX2230" fmla="*/ 789552 w 9145131"/>
              <a:gd name="connsiteY2230" fmla="*/ 2940412 h 4180625"/>
              <a:gd name="connsiteX2231" fmla="*/ 2498590 w 9145131"/>
              <a:gd name="connsiteY2231" fmla="*/ 2929100 h 4180625"/>
              <a:gd name="connsiteX2232" fmla="*/ 2520672 w 9145131"/>
              <a:gd name="connsiteY2232" fmla="*/ 2957717 h 4180625"/>
              <a:gd name="connsiteX2233" fmla="*/ 2498454 w 9145131"/>
              <a:gd name="connsiteY2233" fmla="*/ 2986154 h 4180625"/>
              <a:gd name="connsiteX2234" fmla="*/ 2286782 w 9145131"/>
              <a:gd name="connsiteY2234" fmla="*/ 2984577 h 4180625"/>
              <a:gd name="connsiteX2235" fmla="*/ 2262041 w 9145131"/>
              <a:gd name="connsiteY2235" fmla="*/ 2984982 h 4180625"/>
              <a:gd name="connsiteX2236" fmla="*/ 2239372 w 9145131"/>
              <a:gd name="connsiteY2236" fmla="*/ 3006749 h 4180625"/>
              <a:gd name="connsiteX2237" fmla="*/ 2259517 w 9145131"/>
              <a:gd name="connsiteY2237" fmla="*/ 3032392 h 4180625"/>
              <a:gd name="connsiteX2238" fmla="*/ 2281510 w 9145131"/>
              <a:gd name="connsiteY2238" fmla="*/ 3034150 h 4180625"/>
              <a:gd name="connsiteX2239" fmla="*/ 2495436 w 9145131"/>
              <a:gd name="connsiteY2239" fmla="*/ 3033834 h 4180625"/>
              <a:gd name="connsiteX2240" fmla="*/ 2521302 w 9145131"/>
              <a:gd name="connsiteY2240" fmla="*/ 3059207 h 4180625"/>
              <a:gd name="connsiteX2241" fmla="*/ 2494534 w 9145131"/>
              <a:gd name="connsiteY2241" fmla="*/ 3088230 h 4180625"/>
              <a:gd name="connsiteX2242" fmla="*/ 2091456 w 9145131"/>
              <a:gd name="connsiteY2242" fmla="*/ 3088185 h 4180625"/>
              <a:gd name="connsiteX2243" fmla="*/ 2065362 w 9145131"/>
              <a:gd name="connsiteY2243" fmla="*/ 3060649 h 4180625"/>
              <a:gd name="connsiteX2244" fmla="*/ 2092042 w 9145131"/>
              <a:gd name="connsiteY2244" fmla="*/ 3033834 h 4180625"/>
              <a:gd name="connsiteX2245" fmla="*/ 2200481 w 9145131"/>
              <a:gd name="connsiteY2245" fmla="*/ 3034285 h 4180625"/>
              <a:gd name="connsiteX2246" fmla="*/ 2200526 w 9145131"/>
              <a:gd name="connsiteY2246" fmla="*/ 3034330 h 4180625"/>
              <a:gd name="connsiteX2247" fmla="*/ 2176820 w 9145131"/>
              <a:gd name="connsiteY2247" fmla="*/ 2989714 h 4180625"/>
              <a:gd name="connsiteX2248" fmla="*/ 2202689 w 9145131"/>
              <a:gd name="connsiteY2248" fmla="*/ 2939781 h 4180625"/>
              <a:gd name="connsiteX2249" fmla="*/ 2259923 w 9145131"/>
              <a:gd name="connsiteY2249" fmla="*/ 2930181 h 4180625"/>
              <a:gd name="connsiteX2250" fmla="*/ 2498590 w 9145131"/>
              <a:gd name="connsiteY2250" fmla="*/ 2929100 h 4180625"/>
              <a:gd name="connsiteX2251" fmla="*/ 5322582 w 9145131"/>
              <a:gd name="connsiteY2251" fmla="*/ 2914048 h 4180625"/>
              <a:gd name="connsiteX2252" fmla="*/ 5308881 w 9145131"/>
              <a:gd name="connsiteY2252" fmla="*/ 2928199 h 4180625"/>
              <a:gd name="connsiteX2253" fmla="*/ 5324429 w 9145131"/>
              <a:gd name="connsiteY2253" fmla="*/ 2940502 h 4180625"/>
              <a:gd name="connsiteX2254" fmla="*/ 5362465 w 9145131"/>
              <a:gd name="connsiteY2254" fmla="*/ 2941088 h 4180625"/>
              <a:gd name="connsiteX2255" fmla="*/ 5362465 w 9145131"/>
              <a:gd name="connsiteY2255" fmla="*/ 2941043 h 4180625"/>
              <a:gd name="connsiteX2256" fmla="*/ 5362465 w 9145131"/>
              <a:gd name="connsiteY2256" fmla="*/ 2940502 h 4180625"/>
              <a:gd name="connsiteX2257" fmla="*/ 5404963 w 9145131"/>
              <a:gd name="connsiteY2257" fmla="*/ 2939826 h 4180625"/>
              <a:gd name="connsiteX2258" fmla="*/ 5419249 w 9145131"/>
              <a:gd name="connsiteY2258" fmla="*/ 2926126 h 4180625"/>
              <a:gd name="connsiteX2259" fmla="*/ 5405458 w 9145131"/>
              <a:gd name="connsiteY2259" fmla="*/ 2914138 h 4180625"/>
              <a:gd name="connsiteX2260" fmla="*/ 5322582 w 9145131"/>
              <a:gd name="connsiteY2260" fmla="*/ 2914048 h 4180625"/>
              <a:gd name="connsiteX2261" fmla="*/ 7446432 w 9145131"/>
              <a:gd name="connsiteY2261" fmla="*/ 2914047 h 4180625"/>
              <a:gd name="connsiteX2262" fmla="*/ 7275495 w 9145131"/>
              <a:gd name="connsiteY2262" fmla="*/ 2914408 h 4180625"/>
              <a:gd name="connsiteX2263" fmla="*/ 7248320 w 9145131"/>
              <a:gd name="connsiteY2263" fmla="*/ 2941132 h 4180625"/>
              <a:gd name="connsiteX2264" fmla="*/ 7276487 w 9145131"/>
              <a:gd name="connsiteY2264" fmla="*/ 2963846 h 4180625"/>
              <a:gd name="connsiteX2265" fmla="*/ 7359679 w 9145131"/>
              <a:gd name="connsiteY2265" fmla="*/ 2963981 h 4180625"/>
              <a:gd name="connsiteX2266" fmla="*/ 7359679 w 9145131"/>
              <a:gd name="connsiteY2266" fmla="*/ 2964342 h 4180625"/>
              <a:gd name="connsiteX2267" fmla="*/ 7445171 w 9145131"/>
              <a:gd name="connsiteY2267" fmla="*/ 2964116 h 4180625"/>
              <a:gd name="connsiteX2268" fmla="*/ 7470363 w 9145131"/>
              <a:gd name="connsiteY2268" fmla="*/ 2940862 h 4180625"/>
              <a:gd name="connsiteX2269" fmla="*/ 7446432 w 9145131"/>
              <a:gd name="connsiteY2269" fmla="*/ 2914047 h 4180625"/>
              <a:gd name="connsiteX2270" fmla="*/ 667333 w 9145131"/>
              <a:gd name="connsiteY2270" fmla="*/ 2911930 h 4180625"/>
              <a:gd name="connsiteX2271" fmla="*/ 852105 w 9145131"/>
              <a:gd name="connsiteY2271" fmla="*/ 2911930 h 4180625"/>
              <a:gd name="connsiteX2272" fmla="*/ 871979 w 9145131"/>
              <a:gd name="connsiteY2272" fmla="*/ 2936491 h 4180625"/>
              <a:gd name="connsiteX2273" fmla="*/ 870627 w 9145131"/>
              <a:gd name="connsiteY2273" fmla="*/ 2948569 h 4180625"/>
              <a:gd name="connsiteX2274" fmla="*/ 839035 w 9145131"/>
              <a:gd name="connsiteY2274" fmla="*/ 2991472 h 4180625"/>
              <a:gd name="connsiteX2275" fmla="*/ 735518 w 9145131"/>
              <a:gd name="connsiteY2275" fmla="*/ 2992103 h 4180625"/>
              <a:gd name="connsiteX2276" fmla="*/ 709245 w 9145131"/>
              <a:gd name="connsiteY2276" fmla="*/ 2939330 h 4180625"/>
              <a:gd name="connsiteX2277" fmla="*/ 648946 w 9145131"/>
              <a:gd name="connsiteY2277" fmla="*/ 2939330 h 4180625"/>
              <a:gd name="connsiteX2278" fmla="*/ 667333 w 9145131"/>
              <a:gd name="connsiteY2278" fmla="*/ 2911930 h 4180625"/>
              <a:gd name="connsiteX2279" fmla="*/ 6595486 w 9145131"/>
              <a:gd name="connsiteY2279" fmla="*/ 2904673 h 4180625"/>
              <a:gd name="connsiteX2280" fmla="*/ 6595531 w 9145131"/>
              <a:gd name="connsiteY2280" fmla="*/ 2904673 h 4180625"/>
              <a:gd name="connsiteX2281" fmla="*/ 6595486 w 9145131"/>
              <a:gd name="connsiteY2281" fmla="*/ 2904718 h 4180625"/>
              <a:gd name="connsiteX2282" fmla="*/ 5426910 w 9145131"/>
              <a:gd name="connsiteY2282" fmla="*/ 2891470 h 4180625"/>
              <a:gd name="connsiteX2283" fmla="*/ 5441061 w 9145131"/>
              <a:gd name="connsiteY2283" fmla="*/ 2941628 h 4180625"/>
              <a:gd name="connsiteX2284" fmla="*/ 5441016 w 9145131"/>
              <a:gd name="connsiteY2284" fmla="*/ 2941628 h 4180625"/>
              <a:gd name="connsiteX2285" fmla="*/ 5477159 w 9145131"/>
              <a:gd name="connsiteY2285" fmla="*/ 2942169 h 4180625"/>
              <a:gd name="connsiteX2286" fmla="*/ 5489958 w 9145131"/>
              <a:gd name="connsiteY2286" fmla="*/ 2953616 h 4180625"/>
              <a:gd name="connsiteX2287" fmla="*/ 5477250 w 9145131"/>
              <a:gd name="connsiteY2287" fmla="*/ 2965153 h 4180625"/>
              <a:gd name="connsiteX2288" fmla="*/ 5290990 w 9145131"/>
              <a:gd name="connsiteY2288" fmla="*/ 2965108 h 4180625"/>
              <a:gd name="connsiteX2289" fmla="*/ 5280174 w 9145131"/>
              <a:gd name="connsiteY2289" fmla="*/ 2954833 h 4180625"/>
              <a:gd name="connsiteX2290" fmla="*/ 5280669 w 9145131"/>
              <a:gd name="connsiteY2290" fmla="*/ 2913191 h 4180625"/>
              <a:gd name="connsiteX2291" fmla="*/ 5301445 w 9145131"/>
              <a:gd name="connsiteY2291" fmla="*/ 2892281 h 4180625"/>
              <a:gd name="connsiteX2292" fmla="*/ 5426910 w 9145131"/>
              <a:gd name="connsiteY2292" fmla="*/ 2891470 h 4180625"/>
              <a:gd name="connsiteX2293" fmla="*/ 4051537 w 9145131"/>
              <a:gd name="connsiteY2293" fmla="*/ 2886782 h 4180625"/>
              <a:gd name="connsiteX2294" fmla="*/ 4027789 w 9145131"/>
              <a:gd name="connsiteY2294" fmla="*/ 2916211 h 4180625"/>
              <a:gd name="connsiteX2295" fmla="*/ 4028014 w 9145131"/>
              <a:gd name="connsiteY2295" fmla="*/ 3076017 h 4180625"/>
              <a:gd name="connsiteX2296" fmla="*/ 4054016 w 9145131"/>
              <a:gd name="connsiteY2296" fmla="*/ 3105941 h 4180625"/>
              <a:gd name="connsiteX2297" fmla="*/ 4076009 w 9145131"/>
              <a:gd name="connsiteY2297" fmla="*/ 3075160 h 4180625"/>
              <a:gd name="connsiteX2298" fmla="*/ 4076099 w 9145131"/>
              <a:gd name="connsiteY2298" fmla="*/ 2996384 h 4180625"/>
              <a:gd name="connsiteX2299" fmla="*/ 4076053 w 9145131"/>
              <a:gd name="connsiteY2299" fmla="*/ 2996384 h 4180625"/>
              <a:gd name="connsiteX2300" fmla="*/ 4076009 w 9145131"/>
              <a:gd name="connsiteY2300" fmla="*/ 2917608 h 4180625"/>
              <a:gd name="connsiteX2301" fmla="*/ 4051537 w 9145131"/>
              <a:gd name="connsiteY2301" fmla="*/ 2886782 h 4180625"/>
              <a:gd name="connsiteX2302" fmla="*/ 4235487 w 9145131"/>
              <a:gd name="connsiteY2302" fmla="*/ 2878219 h 4180625"/>
              <a:gd name="connsiteX2303" fmla="*/ 4210835 w 9145131"/>
              <a:gd name="connsiteY2303" fmla="*/ 2910442 h 4180625"/>
              <a:gd name="connsiteX2304" fmla="*/ 4210835 w 9145131"/>
              <a:gd name="connsiteY2304" fmla="*/ 3083632 h 4180625"/>
              <a:gd name="connsiteX2305" fmla="*/ 4233459 w 9145131"/>
              <a:gd name="connsiteY2305" fmla="*/ 3113106 h 4180625"/>
              <a:gd name="connsiteX2306" fmla="*/ 4258786 w 9145131"/>
              <a:gd name="connsiteY2306" fmla="*/ 3082641 h 4180625"/>
              <a:gd name="connsiteX2307" fmla="*/ 4258876 w 9145131"/>
              <a:gd name="connsiteY2307" fmla="*/ 2994896 h 4180625"/>
              <a:gd name="connsiteX2308" fmla="*/ 4258831 w 9145131"/>
              <a:gd name="connsiteY2308" fmla="*/ 2994941 h 4180625"/>
              <a:gd name="connsiteX2309" fmla="*/ 4258831 w 9145131"/>
              <a:gd name="connsiteY2309" fmla="*/ 2911704 h 4180625"/>
              <a:gd name="connsiteX2310" fmla="*/ 4235487 w 9145131"/>
              <a:gd name="connsiteY2310" fmla="*/ 2878219 h 4180625"/>
              <a:gd name="connsiteX2311" fmla="*/ 3688752 w 9145131"/>
              <a:gd name="connsiteY2311" fmla="*/ 2878130 h 4180625"/>
              <a:gd name="connsiteX2312" fmla="*/ 3666176 w 9145131"/>
              <a:gd name="connsiteY2312" fmla="*/ 2900573 h 4180625"/>
              <a:gd name="connsiteX2313" fmla="*/ 3665679 w 9145131"/>
              <a:gd name="connsiteY2313" fmla="*/ 2920763 h 4180625"/>
              <a:gd name="connsiteX2314" fmla="*/ 3677634 w 9145131"/>
              <a:gd name="connsiteY2314" fmla="*/ 2952423 h 4180625"/>
              <a:gd name="connsiteX2315" fmla="*/ 3713764 w 9145131"/>
              <a:gd name="connsiteY2315" fmla="*/ 2959700 h 4180625"/>
              <a:gd name="connsiteX2316" fmla="*/ 3713449 w 9145131"/>
              <a:gd name="connsiteY2316" fmla="*/ 2898770 h 4180625"/>
              <a:gd name="connsiteX2317" fmla="*/ 3688752 w 9145131"/>
              <a:gd name="connsiteY2317" fmla="*/ 2878130 h 4180625"/>
              <a:gd name="connsiteX2318" fmla="*/ 5334750 w 9145131"/>
              <a:gd name="connsiteY2318" fmla="*/ 2872045 h 4180625"/>
              <a:gd name="connsiteX2319" fmla="*/ 5334795 w 9145131"/>
              <a:gd name="connsiteY2319" fmla="*/ 2872045 h 4180625"/>
              <a:gd name="connsiteX2320" fmla="*/ 5334750 w 9145131"/>
              <a:gd name="connsiteY2320" fmla="*/ 2872090 h 4180625"/>
              <a:gd name="connsiteX2321" fmla="*/ 7101313 w 9145131"/>
              <a:gd name="connsiteY2321" fmla="*/ 2861410 h 4180625"/>
              <a:gd name="connsiteX2322" fmla="*/ 7504659 w 9145131"/>
              <a:gd name="connsiteY2322" fmla="*/ 2861906 h 4180625"/>
              <a:gd name="connsiteX2323" fmla="*/ 7527913 w 9145131"/>
              <a:gd name="connsiteY2323" fmla="*/ 2877138 h 4180625"/>
              <a:gd name="connsiteX2324" fmla="*/ 7504163 w 9145131"/>
              <a:gd name="connsiteY2324" fmla="*/ 2913552 h 4180625"/>
              <a:gd name="connsiteX2325" fmla="*/ 7517548 w 9145131"/>
              <a:gd name="connsiteY2325" fmla="*/ 2926260 h 4180625"/>
              <a:gd name="connsiteX2326" fmla="*/ 7496997 w 9145131"/>
              <a:gd name="connsiteY2326" fmla="*/ 3009183 h 4180625"/>
              <a:gd name="connsiteX2327" fmla="*/ 7452787 w 9145131"/>
              <a:gd name="connsiteY2327" fmla="*/ 3016078 h 4180625"/>
              <a:gd name="connsiteX2328" fmla="*/ 7265761 w 9145131"/>
              <a:gd name="connsiteY2328" fmla="*/ 3016213 h 4180625"/>
              <a:gd name="connsiteX2329" fmla="*/ 7227815 w 9145131"/>
              <a:gd name="connsiteY2329" fmla="*/ 3011797 h 4180625"/>
              <a:gd name="connsiteX2330" fmla="*/ 7188426 w 9145131"/>
              <a:gd name="connsiteY2330" fmla="*/ 2976465 h 4180625"/>
              <a:gd name="connsiteX2331" fmla="*/ 7206724 w 9145131"/>
              <a:gd name="connsiteY2331" fmla="*/ 2922610 h 4180625"/>
              <a:gd name="connsiteX2332" fmla="*/ 7215872 w 9145131"/>
              <a:gd name="connsiteY2332" fmla="*/ 2913146 h 4180625"/>
              <a:gd name="connsiteX2333" fmla="*/ 7215872 w 9145131"/>
              <a:gd name="connsiteY2333" fmla="*/ 2913101 h 4180625"/>
              <a:gd name="connsiteX2334" fmla="*/ 7102124 w 9145131"/>
              <a:gd name="connsiteY2334" fmla="*/ 2913507 h 4180625"/>
              <a:gd name="connsiteX2335" fmla="*/ 7076211 w 9145131"/>
              <a:gd name="connsiteY2335" fmla="*/ 2887864 h 4180625"/>
              <a:gd name="connsiteX2336" fmla="*/ 7101313 w 9145131"/>
              <a:gd name="connsiteY2336" fmla="*/ 2861410 h 4180625"/>
              <a:gd name="connsiteX2337" fmla="*/ 6146983 w 9145131"/>
              <a:gd name="connsiteY2337" fmla="*/ 2851405 h 4180625"/>
              <a:gd name="connsiteX2338" fmla="*/ 6123954 w 9145131"/>
              <a:gd name="connsiteY2338" fmla="*/ 2881779 h 4180625"/>
              <a:gd name="connsiteX2339" fmla="*/ 6123819 w 9145131"/>
              <a:gd name="connsiteY2339" fmla="*/ 2960601 h 4180625"/>
              <a:gd name="connsiteX2340" fmla="*/ 6124000 w 9145131"/>
              <a:gd name="connsiteY2340" fmla="*/ 2960601 h 4180625"/>
              <a:gd name="connsiteX2341" fmla="*/ 6124315 w 9145131"/>
              <a:gd name="connsiteY2341" fmla="*/ 3046182 h 4180625"/>
              <a:gd name="connsiteX2342" fmla="*/ 6148155 w 9145131"/>
              <a:gd name="connsiteY2342" fmla="*/ 3070698 h 4180625"/>
              <a:gd name="connsiteX2343" fmla="*/ 6173347 w 9145131"/>
              <a:gd name="connsiteY2343" fmla="*/ 3047624 h 4180625"/>
              <a:gd name="connsiteX2344" fmla="*/ 6173347 w 9145131"/>
              <a:gd name="connsiteY2344" fmla="*/ 2878850 h 4180625"/>
              <a:gd name="connsiteX2345" fmla="*/ 6146983 w 9145131"/>
              <a:gd name="connsiteY2345" fmla="*/ 2851405 h 4180625"/>
              <a:gd name="connsiteX2346" fmla="*/ 5622094 w 9145131"/>
              <a:gd name="connsiteY2346" fmla="*/ 2850504 h 4180625"/>
              <a:gd name="connsiteX2347" fmla="*/ 5597577 w 9145131"/>
              <a:gd name="connsiteY2347" fmla="*/ 2870333 h 4180625"/>
              <a:gd name="connsiteX2348" fmla="*/ 5597081 w 9145131"/>
              <a:gd name="connsiteY2348" fmla="*/ 3043659 h 4180625"/>
              <a:gd name="connsiteX2349" fmla="*/ 5622815 w 9145131"/>
              <a:gd name="connsiteY2349" fmla="*/ 3069257 h 4180625"/>
              <a:gd name="connsiteX2350" fmla="*/ 5645032 w 9145131"/>
              <a:gd name="connsiteY2350" fmla="*/ 3040910 h 4180625"/>
              <a:gd name="connsiteX2351" fmla="*/ 5645122 w 9145131"/>
              <a:gd name="connsiteY2351" fmla="*/ 2959835 h 4180625"/>
              <a:gd name="connsiteX2352" fmla="*/ 5645168 w 9145131"/>
              <a:gd name="connsiteY2352" fmla="*/ 2959790 h 4180625"/>
              <a:gd name="connsiteX2353" fmla="*/ 5644987 w 9145131"/>
              <a:gd name="connsiteY2353" fmla="*/ 2959790 h 4180625"/>
              <a:gd name="connsiteX2354" fmla="*/ 5644807 w 9145131"/>
              <a:gd name="connsiteY2354" fmla="*/ 2871955 h 4180625"/>
              <a:gd name="connsiteX2355" fmla="*/ 5622094 w 9145131"/>
              <a:gd name="connsiteY2355" fmla="*/ 2850504 h 4180625"/>
              <a:gd name="connsiteX2356" fmla="*/ 5239073 w 9145131"/>
              <a:gd name="connsiteY2356" fmla="*/ 2847439 h 4180625"/>
              <a:gd name="connsiteX2357" fmla="*/ 5430606 w 9145131"/>
              <a:gd name="connsiteY2357" fmla="*/ 2847439 h 4180625"/>
              <a:gd name="connsiteX2358" fmla="*/ 5446965 w 9145131"/>
              <a:gd name="connsiteY2358" fmla="*/ 2860058 h 4180625"/>
              <a:gd name="connsiteX2359" fmla="*/ 5429389 w 9145131"/>
              <a:gd name="connsiteY2359" fmla="*/ 2871460 h 4180625"/>
              <a:gd name="connsiteX2360" fmla="*/ 5334750 w 9145131"/>
              <a:gd name="connsiteY2360" fmla="*/ 2872000 h 4180625"/>
              <a:gd name="connsiteX2361" fmla="*/ 5334750 w 9145131"/>
              <a:gd name="connsiteY2361" fmla="*/ 2872045 h 4180625"/>
              <a:gd name="connsiteX2362" fmla="*/ 5240155 w 9145131"/>
              <a:gd name="connsiteY2362" fmla="*/ 2871504 h 4180625"/>
              <a:gd name="connsiteX2363" fmla="*/ 5222624 w 9145131"/>
              <a:gd name="connsiteY2363" fmla="*/ 2860148 h 4180625"/>
              <a:gd name="connsiteX2364" fmla="*/ 5239073 w 9145131"/>
              <a:gd name="connsiteY2364" fmla="*/ 2847439 h 4180625"/>
              <a:gd name="connsiteX2365" fmla="*/ 5968656 w 9145131"/>
              <a:gd name="connsiteY2365" fmla="*/ 2840995 h 4180625"/>
              <a:gd name="connsiteX2366" fmla="*/ 5944455 w 9145131"/>
              <a:gd name="connsiteY2366" fmla="*/ 2871504 h 4180625"/>
              <a:gd name="connsiteX2367" fmla="*/ 5944455 w 9145131"/>
              <a:gd name="connsiteY2367" fmla="*/ 3046543 h 4180625"/>
              <a:gd name="connsiteX2368" fmla="*/ 5967394 w 9145131"/>
              <a:gd name="connsiteY2368" fmla="*/ 3075881 h 4180625"/>
              <a:gd name="connsiteX2369" fmla="*/ 5993172 w 9145131"/>
              <a:gd name="connsiteY2369" fmla="*/ 3045867 h 4180625"/>
              <a:gd name="connsiteX2370" fmla="*/ 5993172 w 9145131"/>
              <a:gd name="connsiteY2370" fmla="*/ 2958348 h 4180625"/>
              <a:gd name="connsiteX2371" fmla="*/ 5993082 w 9145131"/>
              <a:gd name="connsiteY2371" fmla="*/ 2958348 h 4180625"/>
              <a:gd name="connsiteX2372" fmla="*/ 5993082 w 9145131"/>
              <a:gd name="connsiteY2372" fmla="*/ 2870829 h 4180625"/>
              <a:gd name="connsiteX2373" fmla="*/ 5968656 w 9145131"/>
              <a:gd name="connsiteY2373" fmla="*/ 2840995 h 4180625"/>
              <a:gd name="connsiteX2374" fmla="*/ 3915971 w 9145131"/>
              <a:gd name="connsiteY2374" fmla="*/ 2825762 h 4180625"/>
              <a:gd name="connsiteX2375" fmla="*/ 3945626 w 9145131"/>
              <a:gd name="connsiteY2375" fmla="*/ 2831531 h 4180625"/>
              <a:gd name="connsiteX2376" fmla="*/ 3912729 w 9145131"/>
              <a:gd name="connsiteY2376" fmla="*/ 2947667 h 4180625"/>
              <a:gd name="connsiteX2377" fmla="*/ 3912232 w 9145131"/>
              <a:gd name="connsiteY2377" fmla="*/ 3022163 h 4180625"/>
              <a:gd name="connsiteX2378" fmla="*/ 3951890 w 9145131"/>
              <a:gd name="connsiteY2378" fmla="*/ 3168448 h 4180625"/>
              <a:gd name="connsiteX2379" fmla="*/ 3901686 w 9145131"/>
              <a:gd name="connsiteY2379" fmla="*/ 3167682 h 4180625"/>
              <a:gd name="connsiteX2380" fmla="*/ 3889924 w 9145131"/>
              <a:gd name="connsiteY2380" fmla="*/ 3151458 h 4180625"/>
              <a:gd name="connsiteX2381" fmla="*/ 3869193 w 9145131"/>
              <a:gd name="connsiteY2381" fmla="*/ 3043209 h 4180625"/>
              <a:gd name="connsiteX2382" fmla="*/ 3865410 w 9145131"/>
              <a:gd name="connsiteY2382" fmla="*/ 3023875 h 4180625"/>
              <a:gd name="connsiteX2383" fmla="*/ 3861758 w 9145131"/>
              <a:gd name="connsiteY2383" fmla="*/ 3024371 h 4180625"/>
              <a:gd name="connsiteX2384" fmla="*/ 3861713 w 9145131"/>
              <a:gd name="connsiteY2384" fmla="*/ 3024326 h 4180625"/>
              <a:gd name="connsiteX2385" fmla="*/ 3837423 w 9145131"/>
              <a:gd name="connsiteY2385" fmla="*/ 3138614 h 4180625"/>
              <a:gd name="connsiteX2386" fmla="*/ 3796862 w 9145131"/>
              <a:gd name="connsiteY2386" fmla="*/ 3169079 h 4180625"/>
              <a:gd name="connsiteX2387" fmla="*/ 3776809 w 9145131"/>
              <a:gd name="connsiteY2387" fmla="*/ 3167502 h 4180625"/>
              <a:gd name="connsiteX2388" fmla="*/ 3780323 w 9145131"/>
              <a:gd name="connsiteY2388" fmla="*/ 3147312 h 4180625"/>
              <a:gd name="connsiteX2389" fmla="*/ 3815609 w 9145131"/>
              <a:gd name="connsiteY2389" fmla="*/ 3012293 h 4180625"/>
              <a:gd name="connsiteX2390" fmla="*/ 3815746 w 9145131"/>
              <a:gd name="connsiteY2390" fmla="*/ 2957943 h 4180625"/>
              <a:gd name="connsiteX2391" fmla="*/ 3781271 w 9145131"/>
              <a:gd name="connsiteY2391" fmla="*/ 2827745 h 4180625"/>
              <a:gd name="connsiteX2392" fmla="*/ 3826066 w 9145131"/>
              <a:gd name="connsiteY2392" fmla="*/ 2828557 h 4180625"/>
              <a:gd name="connsiteX2393" fmla="*/ 3839676 w 9145131"/>
              <a:gd name="connsiteY2393" fmla="*/ 2845186 h 4180625"/>
              <a:gd name="connsiteX2394" fmla="*/ 3865813 w 9145131"/>
              <a:gd name="connsiteY2394" fmla="*/ 2951047 h 4180625"/>
              <a:gd name="connsiteX2395" fmla="*/ 3881361 w 9145131"/>
              <a:gd name="connsiteY2395" fmla="*/ 2868711 h 4180625"/>
              <a:gd name="connsiteX2396" fmla="*/ 3915971 w 9145131"/>
              <a:gd name="connsiteY2396" fmla="*/ 2825762 h 4180625"/>
              <a:gd name="connsiteX2397" fmla="*/ 4216288 w 9145131"/>
              <a:gd name="connsiteY2397" fmla="*/ 2825491 h 4180625"/>
              <a:gd name="connsiteX2398" fmla="*/ 4314083 w 9145131"/>
              <a:gd name="connsiteY2398" fmla="*/ 2914047 h 4180625"/>
              <a:gd name="connsiteX2399" fmla="*/ 4314083 w 9145131"/>
              <a:gd name="connsiteY2399" fmla="*/ 3091880 h 4180625"/>
              <a:gd name="connsiteX2400" fmla="*/ 4229853 w 9145131"/>
              <a:gd name="connsiteY2400" fmla="*/ 3171918 h 4180625"/>
              <a:gd name="connsiteX2401" fmla="*/ 4155910 w 9145131"/>
              <a:gd name="connsiteY2401" fmla="*/ 3098009 h 4180625"/>
              <a:gd name="connsiteX2402" fmla="*/ 4155866 w 9145131"/>
              <a:gd name="connsiteY2402" fmla="*/ 3093502 h 4180625"/>
              <a:gd name="connsiteX2403" fmla="*/ 4155866 w 9145131"/>
              <a:gd name="connsiteY2403" fmla="*/ 2996699 h 4180625"/>
              <a:gd name="connsiteX2404" fmla="*/ 4157129 w 9145131"/>
              <a:gd name="connsiteY2404" fmla="*/ 2996699 h 4180625"/>
              <a:gd name="connsiteX2405" fmla="*/ 4157534 w 9145131"/>
              <a:gd name="connsiteY2405" fmla="*/ 2884213 h 4180625"/>
              <a:gd name="connsiteX2406" fmla="*/ 4216288 w 9145131"/>
              <a:gd name="connsiteY2406" fmla="*/ 2825491 h 4180625"/>
              <a:gd name="connsiteX2407" fmla="*/ 4061701 w 9145131"/>
              <a:gd name="connsiteY2407" fmla="*/ 2825171 h 4180625"/>
              <a:gd name="connsiteX2408" fmla="*/ 4098858 w 9145131"/>
              <a:gd name="connsiteY2408" fmla="*/ 2828196 h 4180625"/>
              <a:gd name="connsiteX2409" fmla="*/ 4129008 w 9145131"/>
              <a:gd name="connsiteY2409" fmla="*/ 2879076 h 4180625"/>
              <a:gd name="connsiteX2410" fmla="*/ 4129323 w 9145131"/>
              <a:gd name="connsiteY2410" fmla="*/ 3117478 h 4180625"/>
              <a:gd name="connsiteX2411" fmla="*/ 4095477 w 9145131"/>
              <a:gd name="connsiteY2411" fmla="*/ 3168358 h 4180625"/>
              <a:gd name="connsiteX2412" fmla="*/ 4027609 w 9145131"/>
              <a:gd name="connsiteY2412" fmla="*/ 3143031 h 4180625"/>
              <a:gd name="connsiteX2413" fmla="*/ 4027562 w 9145131"/>
              <a:gd name="connsiteY2413" fmla="*/ 3142986 h 4180625"/>
              <a:gd name="connsiteX2414" fmla="*/ 4027968 w 9145131"/>
              <a:gd name="connsiteY2414" fmla="*/ 3235687 h 4180625"/>
              <a:gd name="connsiteX2415" fmla="*/ 4004308 w 9145131"/>
              <a:gd name="connsiteY2415" fmla="*/ 3254976 h 4180625"/>
              <a:gd name="connsiteX2416" fmla="*/ 3972493 w 9145131"/>
              <a:gd name="connsiteY2416" fmla="*/ 3236769 h 4180625"/>
              <a:gd name="connsiteX2417" fmla="*/ 3972446 w 9145131"/>
              <a:gd name="connsiteY2417" fmla="*/ 2845231 h 4180625"/>
              <a:gd name="connsiteX2418" fmla="*/ 3992232 w 9145131"/>
              <a:gd name="connsiteY2418" fmla="*/ 2826393 h 4180625"/>
              <a:gd name="connsiteX2419" fmla="*/ 4029006 w 9145131"/>
              <a:gd name="connsiteY2419" fmla="*/ 2847530 h 4180625"/>
              <a:gd name="connsiteX2420" fmla="*/ 4061701 w 9145131"/>
              <a:gd name="connsiteY2420" fmla="*/ 2825171 h 4180625"/>
              <a:gd name="connsiteX2421" fmla="*/ 4431355 w 9145131"/>
              <a:gd name="connsiteY2421" fmla="*/ 2825043 h 4180625"/>
              <a:gd name="connsiteX2422" fmla="*/ 4482226 w 9145131"/>
              <a:gd name="connsiteY2422" fmla="*/ 2861274 h 4180625"/>
              <a:gd name="connsiteX2423" fmla="*/ 4486372 w 9145131"/>
              <a:gd name="connsiteY2423" fmla="*/ 2959745 h 4180625"/>
              <a:gd name="connsiteX2424" fmla="*/ 4463028 w 9145131"/>
              <a:gd name="connsiteY2424" fmla="*/ 2972318 h 4180625"/>
              <a:gd name="connsiteX2425" fmla="*/ 4441937 w 9145131"/>
              <a:gd name="connsiteY2425" fmla="*/ 2959654 h 4180625"/>
              <a:gd name="connsiteX2426" fmla="*/ 4441531 w 9145131"/>
              <a:gd name="connsiteY2426" fmla="*/ 2914633 h 4180625"/>
              <a:gd name="connsiteX2427" fmla="*/ 4415978 w 9145131"/>
              <a:gd name="connsiteY2427" fmla="*/ 2882095 h 4180625"/>
              <a:gd name="connsiteX2428" fmla="*/ 4393130 w 9145131"/>
              <a:gd name="connsiteY2428" fmla="*/ 2914408 h 4180625"/>
              <a:gd name="connsiteX2429" fmla="*/ 4392904 w 9145131"/>
              <a:gd name="connsiteY2429" fmla="*/ 3143932 h 4180625"/>
              <a:gd name="connsiteX2430" fmla="*/ 4391868 w 9145131"/>
              <a:gd name="connsiteY2430" fmla="*/ 3166149 h 4180625"/>
              <a:gd name="connsiteX2431" fmla="*/ 4381953 w 9145131"/>
              <a:gd name="connsiteY2431" fmla="*/ 3168628 h 4180625"/>
              <a:gd name="connsiteX2432" fmla="*/ 4338193 w 9145131"/>
              <a:gd name="connsiteY2432" fmla="*/ 3128834 h 4180625"/>
              <a:gd name="connsiteX2433" fmla="*/ 4338148 w 9145131"/>
              <a:gd name="connsiteY2433" fmla="*/ 2852036 h 4180625"/>
              <a:gd name="connsiteX2434" fmla="*/ 4357167 w 9145131"/>
              <a:gd name="connsiteY2434" fmla="*/ 2827429 h 4180625"/>
              <a:gd name="connsiteX2435" fmla="*/ 4389389 w 9145131"/>
              <a:gd name="connsiteY2435" fmla="*/ 2853703 h 4180625"/>
              <a:gd name="connsiteX2436" fmla="*/ 4389344 w 9145131"/>
              <a:gd name="connsiteY2436" fmla="*/ 2853748 h 4180625"/>
              <a:gd name="connsiteX2437" fmla="*/ 4408001 w 9145131"/>
              <a:gd name="connsiteY2437" fmla="*/ 2836262 h 4180625"/>
              <a:gd name="connsiteX2438" fmla="*/ 4431355 w 9145131"/>
              <a:gd name="connsiteY2438" fmla="*/ 2825043 h 4180625"/>
              <a:gd name="connsiteX2439" fmla="*/ 3718241 w 9145131"/>
              <a:gd name="connsiteY2439" fmla="*/ 2825007 h 4180625"/>
              <a:gd name="connsiteX2440" fmla="*/ 3769062 w 9145131"/>
              <a:gd name="connsiteY2440" fmla="*/ 2918554 h 4180625"/>
              <a:gd name="connsiteX2441" fmla="*/ 3769287 w 9145131"/>
              <a:gd name="connsiteY2441" fmla="*/ 2999629 h 4180625"/>
              <a:gd name="connsiteX2442" fmla="*/ 3748106 w 9145131"/>
              <a:gd name="connsiteY2442" fmla="*/ 3020269 h 4180625"/>
              <a:gd name="connsiteX2443" fmla="*/ 3682805 w 9145131"/>
              <a:gd name="connsiteY2443" fmla="*/ 3019909 h 4180625"/>
              <a:gd name="connsiteX2444" fmla="*/ 3665588 w 9145131"/>
              <a:gd name="connsiteY2444" fmla="*/ 3036989 h 4180625"/>
              <a:gd name="connsiteX2445" fmla="*/ 3665860 w 9145131"/>
              <a:gd name="connsiteY2445" fmla="*/ 3086562 h 4180625"/>
              <a:gd name="connsiteX2446" fmla="*/ 3686860 w 9145131"/>
              <a:gd name="connsiteY2446" fmla="*/ 3113332 h 4180625"/>
              <a:gd name="connsiteX2447" fmla="*/ 3712639 w 9145131"/>
              <a:gd name="connsiteY2447" fmla="*/ 3090663 h 4180625"/>
              <a:gd name="connsiteX2448" fmla="*/ 3715969 w 9145131"/>
              <a:gd name="connsiteY2448" fmla="*/ 3068422 h 4180625"/>
              <a:gd name="connsiteX2449" fmla="*/ 3719940 w 9145131"/>
              <a:gd name="connsiteY2449" fmla="*/ 3066057 h 4180625"/>
              <a:gd name="connsiteX2450" fmla="*/ 3767396 w 9145131"/>
              <a:gd name="connsiteY2450" fmla="*/ 3077099 h 4180625"/>
              <a:gd name="connsiteX2451" fmla="*/ 3735037 w 9145131"/>
              <a:gd name="connsiteY2451" fmla="*/ 3165789 h 4180625"/>
              <a:gd name="connsiteX2452" fmla="*/ 3654997 w 9145131"/>
              <a:gd name="connsiteY2452" fmla="*/ 3167457 h 4180625"/>
              <a:gd name="connsiteX2453" fmla="*/ 3612818 w 9145131"/>
              <a:gd name="connsiteY2453" fmla="*/ 3116757 h 4180625"/>
              <a:gd name="connsiteX2454" fmla="*/ 3613087 w 9145131"/>
              <a:gd name="connsiteY2454" fmla="*/ 2878085 h 4180625"/>
              <a:gd name="connsiteX2455" fmla="*/ 3667031 w 9145131"/>
              <a:gd name="connsiteY2455" fmla="*/ 2825897 h 4180625"/>
              <a:gd name="connsiteX2456" fmla="*/ 3718241 w 9145131"/>
              <a:gd name="connsiteY2456" fmla="*/ 2825007 h 4180625"/>
              <a:gd name="connsiteX2457" fmla="*/ 3079712 w 9145131"/>
              <a:gd name="connsiteY2457" fmla="*/ 2804536 h 4180625"/>
              <a:gd name="connsiteX2458" fmla="*/ 3093009 w 9145131"/>
              <a:gd name="connsiteY2458" fmla="*/ 2827475 h 4180625"/>
              <a:gd name="connsiteX2459" fmla="*/ 3078091 w 9145131"/>
              <a:gd name="connsiteY2459" fmla="*/ 2849107 h 4180625"/>
              <a:gd name="connsiteX2460" fmla="*/ 3030768 w 9145131"/>
              <a:gd name="connsiteY2460" fmla="*/ 2849513 h 4180625"/>
              <a:gd name="connsiteX2461" fmla="*/ 3002201 w 9145131"/>
              <a:gd name="connsiteY2461" fmla="*/ 2875291 h 4180625"/>
              <a:gd name="connsiteX2462" fmla="*/ 3031442 w 9145131"/>
              <a:gd name="connsiteY2462" fmla="*/ 2898815 h 4180625"/>
              <a:gd name="connsiteX2463" fmla="*/ 3254527 w 9145131"/>
              <a:gd name="connsiteY2463" fmla="*/ 2898951 h 4180625"/>
              <a:gd name="connsiteX2464" fmla="*/ 3288824 w 9145131"/>
              <a:gd name="connsiteY2464" fmla="*/ 2934643 h 4180625"/>
              <a:gd name="connsiteX2465" fmla="*/ 3287517 w 9145131"/>
              <a:gd name="connsiteY2465" fmla="*/ 2951904 h 4180625"/>
              <a:gd name="connsiteX2466" fmla="*/ 2947444 w 9145131"/>
              <a:gd name="connsiteY2466" fmla="*/ 2951904 h 4180625"/>
              <a:gd name="connsiteX2467" fmla="*/ 2967542 w 9145131"/>
              <a:gd name="connsiteY2467" fmla="*/ 2896697 h 4180625"/>
              <a:gd name="connsiteX2468" fmla="*/ 2955915 w 9145131"/>
              <a:gd name="connsiteY2468" fmla="*/ 2882682 h 4180625"/>
              <a:gd name="connsiteX2469" fmla="*/ 2983317 w 9145131"/>
              <a:gd name="connsiteY2469" fmla="*/ 2808727 h 4180625"/>
              <a:gd name="connsiteX2470" fmla="*/ 3079712 w 9145131"/>
              <a:gd name="connsiteY2470" fmla="*/ 2804536 h 4180625"/>
              <a:gd name="connsiteX2471" fmla="*/ 2427067 w 9145131"/>
              <a:gd name="connsiteY2471" fmla="*/ 2801111 h 4180625"/>
              <a:gd name="connsiteX2472" fmla="*/ 2427067 w 9145131"/>
              <a:gd name="connsiteY2472" fmla="*/ 2801201 h 4180625"/>
              <a:gd name="connsiteX2473" fmla="*/ 2411339 w 9145131"/>
              <a:gd name="connsiteY2473" fmla="*/ 2801201 h 4180625"/>
              <a:gd name="connsiteX2474" fmla="*/ 2385203 w 9145131"/>
              <a:gd name="connsiteY2474" fmla="*/ 2818101 h 4180625"/>
              <a:gd name="connsiteX2475" fmla="*/ 2412737 w 9145131"/>
              <a:gd name="connsiteY2475" fmla="*/ 2851090 h 4180625"/>
              <a:gd name="connsiteX2476" fmla="*/ 2439686 w 9145131"/>
              <a:gd name="connsiteY2476" fmla="*/ 2851090 h 4180625"/>
              <a:gd name="connsiteX2477" fmla="*/ 2466231 w 9145131"/>
              <a:gd name="connsiteY2477" fmla="*/ 2818416 h 4180625"/>
              <a:gd name="connsiteX2478" fmla="*/ 2440542 w 9145131"/>
              <a:gd name="connsiteY2478" fmla="*/ 2801111 h 4180625"/>
              <a:gd name="connsiteX2479" fmla="*/ 2427067 w 9145131"/>
              <a:gd name="connsiteY2479" fmla="*/ 2801111 h 4180625"/>
              <a:gd name="connsiteX2480" fmla="*/ 6822373 w 9145131"/>
              <a:gd name="connsiteY2480" fmla="*/ 2788830 h 4180625"/>
              <a:gd name="connsiteX2481" fmla="*/ 6864803 w 9145131"/>
              <a:gd name="connsiteY2481" fmla="*/ 2790971 h 4180625"/>
              <a:gd name="connsiteX2482" fmla="*/ 6898694 w 9145131"/>
              <a:gd name="connsiteY2482" fmla="*/ 2829773 h 4180625"/>
              <a:gd name="connsiteX2483" fmla="*/ 6901352 w 9145131"/>
              <a:gd name="connsiteY2483" fmla="*/ 2861184 h 4180625"/>
              <a:gd name="connsiteX2484" fmla="*/ 6855880 w 9145131"/>
              <a:gd name="connsiteY2484" fmla="*/ 2893632 h 4180625"/>
              <a:gd name="connsiteX2485" fmla="*/ 6847363 w 9145131"/>
              <a:gd name="connsiteY2485" fmla="*/ 2880563 h 4180625"/>
              <a:gd name="connsiteX2486" fmla="*/ 6828164 w 9145131"/>
              <a:gd name="connsiteY2486" fmla="*/ 2845907 h 4180625"/>
              <a:gd name="connsiteX2487" fmla="*/ 6803152 w 9145131"/>
              <a:gd name="connsiteY2487" fmla="*/ 2858976 h 4180625"/>
              <a:gd name="connsiteX2488" fmla="*/ 6808335 w 9145131"/>
              <a:gd name="connsiteY2488" fmla="*/ 2909090 h 4180625"/>
              <a:gd name="connsiteX2489" fmla="*/ 6847903 w 9145131"/>
              <a:gd name="connsiteY2489" fmla="*/ 2934463 h 4180625"/>
              <a:gd name="connsiteX2490" fmla="*/ 6901352 w 9145131"/>
              <a:gd name="connsiteY2490" fmla="*/ 3019773 h 4180625"/>
              <a:gd name="connsiteX2491" fmla="*/ 6898017 w 9145131"/>
              <a:gd name="connsiteY2491" fmla="*/ 3087148 h 4180625"/>
              <a:gd name="connsiteX2492" fmla="*/ 6855385 w 9145131"/>
              <a:gd name="connsiteY2492" fmla="*/ 3132215 h 4180625"/>
              <a:gd name="connsiteX2493" fmla="*/ 6848714 w 9145131"/>
              <a:gd name="connsiteY2493" fmla="*/ 3133206 h 4180625"/>
              <a:gd name="connsiteX2494" fmla="*/ 6746233 w 9145131"/>
              <a:gd name="connsiteY2494" fmla="*/ 3014320 h 4180625"/>
              <a:gd name="connsiteX2495" fmla="*/ 6746143 w 9145131"/>
              <a:gd name="connsiteY2495" fmla="*/ 3014320 h 4180625"/>
              <a:gd name="connsiteX2496" fmla="*/ 6781025 w 9145131"/>
              <a:gd name="connsiteY2496" fmla="*/ 3014185 h 4180625"/>
              <a:gd name="connsiteX2497" fmla="*/ 6798285 w 9145131"/>
              <a:gd name="connsiteY2497" fmla="*/ 3031401 h 4180625"/>
              <a:gd name="connsiteX2498" fmla="*/ 6799457 w 9145131"/>
              <a:gd name="connsiteY2498" fmla="*/ 3051275 h 4180625"/>
              <a:gd name="connsiteX2499" fmla="*/ 6825054 w 9145131"/>
              <a:gd name="connsiteY2499" fmla="*/ 3074935 h 4180625"/>
              <a:gd name="connsiteX2500" fmla="*/ 6846101 w 9145131"/>
              <a:gd name="connsiteY2500" fmla="*/ 3051771 h 4180625"/>
              <a:gd name="connsiteX2501" fmla="*/ 6815906 w 9145131"/>
              <a:gd name="connsiteY2501" fmla="*/ 2986109 h 4180625"/>
              <a:gd name="connsiteX2502" fmla="*/ 6808155 w 9145131"/>
              <a:gd name="connsiteY2502" fmla="*/ 2981557 h 4180625"/>
              <a:gd name="connsiteX2503" fmla="*/ 6751732 w 9145131"/>
              <a:gd name="connsiteY2503" fmla="*/ 2934147 h 4180625"/>
              <a:gd name="connsiteX2504" fmla="*/ 6749748 w 9145131"/>
              <a:gd name="connsiteY2504" fmla="*/ 2822968 h 4180625"/>
              <a:gd name="connsiteX2505" fmla="*/ 6780349 w 9145131"/>
              <a:gd name="connsiteY2505" fmla="*/ 2792097 h 4180625"/>
              <a:gd name="connsiteX2506" fmla="*/ 6822373 w 9145131"/>
              <a:gd name="connsiteY2506" fmla="*/ 2788830 h 4180625"/>
              <a:gd name="connsiteX2507" fmla="*/ 6387459 w 9145131"/>
              <a:gd name="connsiteY2507" fmla="*/ 2788447 h 4180625"/>
              <a:gd name="connsiteX2508" fmla="*/ 6415986 w 9145131"/>
              <a:gd name="connsiteY2508" fmla="*/ 2815848 h 4180625"/>
              <a:gd name="connsiteX2509" fmla="*/ 6415986 w 9145131"/>
              <a:gd name="connsiteY2509" fmla="*/ 3104138 h 4180625"/>
              <a:gd name="connsiteX2510" fmla="*/ 6388270 w 9145131"/>
              <a:gd name="connsiteY2510" fmla="*/ 3131809 h 4180625"/>
              <a:gd name="connsiteX2511" fmla="*/ 6362222 w 9145131"/>
              <a:gd name="connsiteY2511" fmla="*/ 3131629 h 4180625"/>
              <a:gd name="connsiteX2512" fmla="*/ 6362177 w 9145131"/>
              <a:gd name="connsiteY2512" fmla="*/ 3131584 h 4180625"/>
              <a:gd name="connsiteX2513" fmla="*/ 6359292 w 9145131"/>
              <a:gd name="connsiteY2513" fmla="*/ 3103733 h 4180625"/>
              <a:gd name="connsiteX2514" fmla="*/ 6327430 w 9145131"/>
              <a:gd name="connsiteY2514" fmla="*/ 3127077 h 4180625"/>
              <a:gd name="connsiteX2515" fmla="*/ 6264968 w 9145131"/>
              <a:gd name="connsiteY2515" fmla="*/ 3103642 h 4180625"/>
              <a:gd name="connsiteX2516" fmla="*/ 6257758 w 9145131"/>
              <a:gd name="connsiteY2516" fmla="*/ 3052717 h 4180625"/>
              <a:gd name="connsiteX2517" fmla="*/ 6256811 w 9145131"/>
              <a:gd name="connsiteY2517" fmla="*/ 2811747 h 4180625"/>
              <a:gd name="connsiteX2518" fmla="*/ 6284617 w 9145131"/>
              <a:gd name="connsiteY2518" fmla="*/ 2788943 h 4180625"/>
              <a:gd name="connsiteX2519" fmla="*/ 6312648 w 9145131"/>
              <a:gd name="connsiteY2519" fmla="*/ 2811927 h 4180625"/>
              <a:gd name="connsiteX2520" fmla="*/ 6312153 w 9145131"/>
              <a:gd name="connsiteY2520" fmla="*/ 3021396 h 4180625"/>
              <a:gd name="connsiteX2521" fmla="*/ 6335407 w 9145131"/>
              <a:gd name="connsiteY2521" fmla="*/ 3069482 h 4180625"/>
              <a:gd name="connsiteX2522" fmla="*/ 6360599 w 9145131"/>
              <a:gd name="connsiteY2522" fmla="*/ 3021847 h 4180625"/>
              <a:gd name="connsiteX2523" fmla="*/ 6360149 w 9145131"/>
              <a:gd name="connsiteY2523" fmla="*/ 2816884 h 4180625"/>
              <a:gd name="connsiteX2524" fmla="*/ 6387459 w 9145131"/>
              <a:gd name="connsiteY2524" fmla="*/ 2788447 h 4180625"/>
              <a:gd name="connsiteX2525" fmla="*/ 5839524 w 9145131"/>
              <a:gd name="connsiteY2525" fmla="*/ 2787733 h 4180625"/>
              <a:gd name="connsiteX2526" fmla="*/ 5874061 w 9145131"/>
              <a:gd name="connsiteY2526" fmla="*/ 2831035 h 4180625"/>
              <a:gd name="connsiteX2527" fmla="*/ 5874737 w 9145131"/>
              <a:gd name="connsiteY2527" fmla="*/ 2931443 h 4180625"/>
              <a:gd name="connsiteX2528" fmla="*/ 5832330 w 9145131"/>
              <a:gd name="connsiteY2528" fmla="*/ 2931443 h 4180625"/>
              <a:gd name="connsiteX2529" fmla="*/ 5832149 w 9145131"/>
              <a:gd name="connsiteY2529" fmla="*/ 2878670 h 4180625"/>
              <a:gd name="connsiteX2530" fmla="*/ 5807453 w 9145131"/>
              <a:gd name="connsiteY2530" fmla="*/ 2845186 h 4180625"/>
              <a:gd name="connsiteX2531" fmla="*/ 5784108 w 9145131"/>
              <a:gd name="connsiteY2531" fmla="*/ 2878625 h 4180625"/>
              <a:gd name="connsiteX2532" fmla="*/ 5784739 w 9145131"/>
              <a:gd name="connsiteY2532" fmla="*/ 3108239 h 4180625"/>
              <a:gd name="connsiteX2533" fmla="*/ 5750669 w 9145131"/>
              <a:gd name="connsiteY2533" fmla="*/ 3131763 h 4180625"/>
              <a:gd name="connsiteX2534" fmla="*/ 5728856 w 9145131"/>
              <a:gd name="connsiteY2534" fmla="*/ 3108374 h 4180625"/>
              <a:gd name="connsiteX2535" fmla="*/ 5729397 w 9145131"/>
              <a:gd name="connsiteY2535" fmla="*/ 2813459 h 4180625"/>
              <a:gd name="connsiteX2536" fmla="*/ 5743503 w 9145131"/>
              <a:gd name="connsiteY2536" fmla="*/ 2789664 h 4180625"/>
              <a:gd name="connsiteX2537" fmla="*/ 5781494 w 9145131"/>
              <a:gd name="connsiteY2537" fmla="*/ 2812647 h 4180625"/>
              <a:gd name="connsiteX2538" fmla="*/ 5781539 w 9145131"/>
              <a:gd name="connsiteY2538" fmla="*/ 2812692 h 4180625"/>
              <a:gd name="connsiteX2539" fmla="*/ 5794428 w 9145131"/>
              <a:gd name="connsiteY2539" fmla="*/ 2801155 h 4180625"/>
              <a:gd name="connsiteX2540" fmla="*/ 5820649 w 9145131"/>
              <a:gd name="connsiteY2540" fmla="*/ 2787997 h 4180625"/>
              <a:gd name="connsiteX2541" fmla="*/ 5839524 w 9145131"/>
              <a:gd name="connsiteY2541" fmla="*/ 2787733 h 4180625"/>
              <a:gd name="connsiteX2542" fmla="*/ 5969376 w 9145131"/>
              <a:gd name="connsiteY2542" fmla="*/ 2785788 h 4180625"/>
              <a:gd name="connsiteX2543" fmla="*/ 6047387 w 9145131"/>
              <a:gd name="connsiteY2543" fmla="*/ 2861364 h 4180625"/>
              <a:gd name="connsiteX2544" fmla="*/ 6047567 w 9145131"/>
              <a:gd name="connsiteY2544" fmla="*/ 2960421 h 4180625"/>
              <a:gd name="connsiteX2545" fmla="*/ 6046756 w 9145131"/>
              <a:gd name="connsiteY2545" fmla="*/ 2960421 h 4180625"/>
              <a:gd name="connsiteX2546" fmla="*/ 6046711 w 9145131"/>
              <a:gd name="connsiteY2546" fmla="*/ 2960421 h 4180625"/>
              <a:gd name="connsiteX2547" fmla="*/ 6046350 w 9145131"/>
              <a:gd name="connsiteY2547" fmla="*/ 3075160 h 4180625"/>
              <a:gd name="connsiteX2548" fmla="*/ 5990964 w 9145131"/>
              <a:gd name="connsiteY2548" fmla="*/ 3132349 h 4180625"/>
              <a:gd name="connsiteX2549" fmla="*/ 5889654 w 9145131"/>
              <a:gd name="connsiteY2549" fmla="*/ 3043794 h 4180625"/>
              <a:gd name="connsiteX2550" fmla="*/ 5891998 w 9145131"/>
              <a:gd name="connsiteY2550" fmla="*/ 2848070 h 4180625"/>
              <a:gd name="connsiteX2551" fmla="*/ 5955857 w 9145131"/>
              <a:gd name="connsiteY2551" fmla="*/ 2786058 h 4180625"/>
              <a:gd name="connsiteX2552" fmla="*/ 5969376 w 9145131"/>
              <a:gd name="connsiteY2552" fmla="*/ 2785788 h 4180625"/>
              <a:gd name="connsiteX2553" fmla="*/ 5642371 w 9145131"/>
              <a:gd name="connsiteY2553" fmla="*/ 2784948 h 4180625"/>
              <a:gd name="connsiteX2554" fmla="*/ 5695327 w 9145131"/>
              <a:gd name="connsiteY2554" fmla="*/ 2827700 h 4180625"/>
              <a:gd name="connsiteX2555" fmla="*/ 5699833 w 9145131"/>
              <a:gd name="connsiteY2555" fmla="*/ 2858751 h 4180625"/>
              <a:gd name="connsiteX2556" fmla="*/ 5700014 w 9145131"/>
              <a:gd name="connsiteY2556" fmla="*/ 3056999 h 4180625"/>
              <a:gd name="connsiteX2557" fmla="*/ 5696093 w 9145131"/>
              <a:gd name="connsiteY2557" fmla="*/ 3090438 h 4180625"/>
              <a:gd name="connsiteX2558" fmla="*/ 5609836 w 9145131"/>
              <a:gd name="connsiteY2558" fmla="*/ 3118559 h 4180625"/>
              <a:gd name="connsiteX2559" fmla="*/ 5596000 w 9145131"/>
              <a:gd name="connsiteY2559" fmla="*/ 3106031 h 4180625"/>
              <a:gd name="connsiteX2560" fmla="*/ 5596090 w 9145131"/>
              <a:gd name="connsiteY2560" fmla="*/ 3106166 h 4180625"/>
              <a:gd name="connsiteX2561" fmla="*/ 5596090 w 9145131"/>
              <a:gd name="connsiteY2561" fmla="*/ 3191657 h 4180625"/>
              <a:gd name="connsiteX2562" fmla="*/ 5568374 w 9145131"/>
              <a:gd name="connsiteY2562" fmla="*/ 3216489 h 4180625"/>
              <a:gd name="connsiteX2563" fmla="*/ 5542551 w 9145131"/>
              <a:gd name="connsiteY2563" fmla="*/ 3213830 h 4180625"/>
              <a:gd name="connsiteX2564" fmla="*/ 5542551 w 9145131"/>
              <a:gd name="connsiteY2564" fmla="*/ 3119912 h 4180625"/>
              <a:gd name="connsiteX2565" fmla="*/ 5543047 w 9145131"/>
              <a:gd name="connsiteY2565" fmla="*/ 2811251 h 4180625"/>
              <a:gd name="connsiteX2566" fmla="*/ 5557198 w 9145131"/>
              <a:gd name="connsiteY2566" fmla="*/ 2789664 h 4180625"/>
              <a:gd name="connsiteX2567" fmla="*/ 5597442 w 9145131"/>
              <a:gd name="connsiteY2567" fmla="*/ 2806789 h 4180625"/>
              <a:gd name="connsiteX2568" fmla="*/ 5615604 w 9145131"/>
              <a:gd name="connsiteY2568" fmla="*/ 2793900 h 4180625"/>
              <a:gd name="connsiteX2569" fmla="*/ 5642371 w 9145131"/>
              <a:gd name="connsiteY2569" fmla="*/ 2784948 h 4180625"/>
              <a:gd name="connsiteX2570" fmla="*/ 6523475 w 9145131"/>
              <a:gd name="connsiteY2570" fmla="*/ 2784087 h 4180625"/>
              <a:gd name="connsiteX2571" fmla="*/ 6576017 w 9145131"/>
              <a:gd name="connsiteY2571" fmla="*/ 2799353 h 4180625"/>
              <a:gd name="connsiteX2572" fmla="*/ 6594630 w 9145131"/>
              <a:gd name="connsiteY2572" fmla="*/ 2833062 h 4180625"/>
              <a:gd name="connsiteX2573" fmla="*/ 6595486 w 9145131"/>
              <a:gd name="connsiteY2573" fmla="*/ 2904673 h 4180625"/>
              <a:gd name="connsiteX2574" fmla="*/ 6545146 w 9145131"/>
              <a:gd name="connsiteY2574" fmla="*/ 2904673 h 4180625"/>
              <a:gd name="connsiteX2575" fmla="*/ 6543299 w 9145131"/>
              <a:gd name="connsiteY2575" fmla="*/ 2864023 h 4180625"/>
              <a:gd name="connsiteX2576" fmla="*/ 6518828 w 9145131"/>
              <a:gd name="connsiteY2576" fmla="*/ 2840994 h 4180625"/>
              <a:gd name="connsiteX2577" fmla="*/ 6495483 w 9145131"/>
              <a:gd name="connsiteY2577" fmla="*/ 2865240 h 4180625"/>
              <a:gd name="connsiteX2578" fmla="*/ 6495573 w 9145131"/>
              <a:gd name="connsiteY2578" fmla="*/ 3049968 h 4180625"/>
              <a:gd name="connsiteX2579" fmla="*/ 6517250 w 9145131"/>
              <a:gd name="connsiteY2579" fmla="*/ 3075746 h 4180625"/>
              <a:gd name="connsiteX2580" fmla="*/ 6542983 w 9145131"/>
              <a:gd name="connsiteY2580" fmla="*/ 3050463 h 4180625"/>
              <a:gd name="connsiteX2581" fmla="*/ 6543434 w 9145131"/>
              <a:gd name="connsiteY2581" fmla="*/ 2994175 h 4180625"/>
              <a:gd name="connsiteX2582" fmla="*/ 6569257 w 9145131"/>
              <a:gd name="connsiteY2582" fmla="*/ 2976780 h 4180625"/>
              <a:gd name="connsiteX2583" fmla="*/ 6597739 w 9145131"/>
              <a:gd name="connsiteY2583" fmla="*/ 2993815 h 4180625"/>
              <a:gd name="connsiteX2584" fmla="*/ 6596793 w 9145131"/>
              <a:gd name="connsiteY2584" fmla="*/ 3074889 h 4180625"/>
              <a:gd name="connsiteX2585" fmla="*/ 6541271 w 9145131"/>
              <a:gd name="connsiteY2585" fmla="*/ 3133070 h 4180625"/>
              <a:gd name="connsiteX2586" fmla="*/ 6539017 w 9145131"/>
              <a:gd name="connsiteY2586" fmla="*/ 3133160 h 4180625"/>
              <a:gd name="connsiteX2587" fmla="*/ 6440232 w 9145131"/>
              <a:gd name="connsiteY2587" fmla="*/ 3043703 h 4180625"/>
              <a:gd name="connsiteX2588" fmla="*/ 6440682 w 9145131"/>
              <a:gd name="connsiteY2588" fmla="*/ 2865736 h 4180625"/>
              <a:gd name="connsiteX2589" fmla="*/ 6469885 w 9145131"/>
              <a:gd name="connsiteY2589" fmla="*/ 2795387 h 4180625"/>
              <a:gd name="connsiteX2590" fmla="*/ 6523475 w 9145131"/>
              <a:gd name="connsiteY2590" fmla="*/ 2784087 h 4180625"/>
              <a:gd name="connsiteX2591" fmla="*/ 492149 w 9145131"/>
              <a:gd name="connsiteY2591" fmla="*/ 2780966 h 4180625"/>
              <a:gd name="connsiteX2592" fmla="*/ 479936 w 9145131"/>
              <a:gd name="connsiteY2592" fmla="*/ 2800525 h 4180625"/>
              <a:gd name="connsiteX2593" fmla="*/ 492600 w 9145131"/>
              <a:gd name="connsiteY2593" fmla="*/ 2821931 h 4180625"/>
              <a:gd name="connsiteX2594" fmla="*/ 510627 w 9145131"/>
              <a:gd name="connsiteY2594" fmla="*/ 2802237 h 4180625"/>
              <a:gd name="connsiteX2595" fmla="*/ 492149 w 9145131"/>
              <a:gd name="connsiteY2595" fmla="*/ 2780966 h 4180625"/>
              <a:gd name="connsiteX2596" fmla="*/ 5317985 w 9145131"/>
              <a:gd name="connsiteY2596" fmla="*/ 2780741 h 4180625"/>
              <a:gd name="connsiteX2597" fmla="*/ 5303834 w 9145131"/>
              <a:gd name="connsiteY2597" fmla="*/ 2791286 h 4180625"/>
              <a:gd name="connsiteX2598" fmla="*/ 5317714 w 9145131"/>
              <a:gd name="connsiteY2598" fmla="*/ 2804716 h 4180625"/>
              <a:gd name="connsiteX2599" fmla="*/ 5362330 w 9145131"/>
              <a:gd name="connsiteY2599" fmla="*/ 2805347 h 4180625"/>
              <a:gd name="connsiteX2600" fmla="*/ 5362375 w 9145131"/>
              <a:gd name="connsiteY2600" fmla="*/ 2805392 h 4180625"/>
              <a:gd name="connsiteX2601" fmla="*/ 5362375 w 9145131"/>
              <a:gd name="connsiteY2601" fmla="*/ 2805662 h 4180625"/>
              <a:gd name="connsiteX2602" fmla="*/ 5407036 w 9145131"/>
              <a:gd name="connsiteY2602" fmla="*/ 2805076 h 4180625"/>
              <a:gd name="connsiteX2603" fmla="*/ 5422764 w 9145131"/>
              <a:gd name="connsiteY2603" fmla="*/ 2793179 h 4180625"/>
              <a:gd name="connsiteX2604" fmla="*/ 5407396 w 9145131"/>
              <a:gd name="connsiteY2604" fmla="*/ 2780876 h 4180625"/>
              <a:gd name="connsiteX2605" fmla="*/ 5317985 w 9145131"/>
              <a:gd name="connsiteY2605" fmla="*/ 2780741 h 4180625"/>
              <a:gd name="connsiteX2606" fmla="*/ 5363690 w 9145131"/>
              <a:gd name="connsiteY2606" fmla="*/ 2754467 h 4180625"/>
              <a:gd name="connsiteX2607" fmla="*/ 5419745 w 9145131"/>
              <a:gd name="connsiteY2607" fmla="*/ 2754692 h 4180625"/>
              <a:gd name="connsiteX2608" fmla="*/ 5449894 w 9145131"/>
              <a:gd name="connsiteY2608" fmla="*/ 2791061 h 4180625"/>
              <a:gd name="connsiteX2609" fmla="*/ 5421547 w 9145131"/>
              <a:gd name="connsiteY2609" fmla="*/ 2829097 h 4180625"/>
              <a:gd name="connsiteX2610" fmla="*/ 5305096 w 9145131"/>
              <a:gd name="connsiteY2610" fmla="*/ 2828601 h 4180625"/>
              <a:gd name="connsiteX2611" fmla="*/ 5279452 w 9145131"/>
              <a:gd name="connsiteY2611" fmla="*/ 2789438 h 4180625"/>
              <a:gd name="connsiteX2612" fmla="*/ 5307664 w 9145131"/>
              <a:gd name="connsiteY2612" fmla="*/ 2754512 h 4180625"/>
              <a:gd name="connsiteX2613" fmla="*/ 2497868 w 9145131"/>
              <a:gd name="connsiteY2613" fmla="*/ 2748518 h 4180625"/>
              <a:gd name="connsiteX2614" fmla="*/ 2520851 w 9145131"/>
              <a:gd name="connsiteY2614" fmla="*/ 2771682 h 4180625"/>
              <a:gd name="connsiteX2615" fmla="*/ 2518011 w 9145131"/>
              <a:gd name="connsiteY2615" fmla="*/ 2857083 h 4180625"/>
              <a:gd name="connsiteX2616" fmla="*/ 2467763 w 9145131"/>
              <a:gd name="connsiteY2616" fmla="*/ 2904493 h 4180625"/>
              <a:gd name="connsiteX2617" fmla="*/ 2380065 w 9145131"/>
              <a:gd name="connsiteY2617" fmla="*/ 2903727 h 4180625"/>
              <a:gd name="connsiteX2618" fmla="*/ 2327202 w 9145131"/>
              <a:gd name="connsiteY2618" fmla="*/ 2846267 h 4180625"/>
              <a:gd name="connsiteX2619" fmla="*/ 2279974 w 9145131"/>
              <a:gd name="connsiteY2619" fmla="*/ 2801111 h 4180625"/>
              <a:gd name="connsiteX2620" fmla="*/ 2251132 w 9145131"/>
              <a:gd name="connsiteY2620" fmla="*/ 2802373 h 4180625"/>
              <a:gd name="connsiteX2621" fmla="*/ 2232700 w 9145131"/>
              <a:gd name="connsiteY2621" fmla="*/ 2825492 h 4180625"/>
              <a:gd name="connsiteX2622" fmla="*/ 2249059 w 9145131"/>
              <a:gd name="connsiteY2622" fmla="*/ 2849557 h 4180625"/>
              <a:gd name="connsiteX2623" fmla="*/ 2280335 w 9145131"/>
              <a:gd name="connsiteY2623" fmla="*/ 2902601 h 4180625"/>
              <a:gd name="connsiteX2624" fmla="*/ 2280335 w 9145131"/>
              <a:gd name="connsiteY2624" fmla="*/ 2902646 h 4180625"/>
              <a:gd name="connsiteX2625" fmla="*/ 2277180 w 9145131"/>
              <a:gd name="connsiteY2625" fmla="*/ 2904719 h 4180625"/>
              <a:gd name="connsiteX2626" fmla="*/ 2189346 w 9145131"/>
              <a:gd name="connsiteY2626" fmla="*/ 2884935 h 4180625"/>
              <a:gd name="connsiteX2627" fmla="*/ 2186058 w 9145131"/>
              <a:gd name="connsiteY2627" fmla="*/ 2774386 h 4180625"/>
              <a:gd name="connsiteX2628" fmla="*/ 2223326 w 9145131"/>
              <a:gd name="connsiteY2628" fmla="*/ 2751222 h 4180625"/>
              <a:gd name="connsiteX2629" fmla="*/ 2279388 w 9145131"/>
              <a:gd name="connsiteY2629" fmla="*/ 2748969 h 4180625"/>
              <a:gd name="connsiteX2630" fmla="*/ 2497868 w 9145131"/>
              <a:gd name="connsiteY2630" fmla="*/ 2748518 h 4180625"/>
              <a:gd name="connsiteX2631" fmla="*/ 4519806 w 9145131"/>
              <a:gd name="connsiteY2631" fmla="*/ 2714351 h 4180625"/>
              <a:gd name="connsiteX2632" fmla="*/ 4540768 w 9145131"/>
              <a:gd name="connsiteY2632" fmla="*/ 2714402 h 4180625"/>
              <a:gd name="connsiteX2633" fmla="*/ 4564653 w 9145131"/>
              <a:gd name="connsiteY2633" fmla="*/ 2733781 h 4180625"/>
              <a:gd name="connsiteX2634" fmla="*/ 4564292 w 9145131"/>
              <a:gd name="connsiteY2634" fmla="*/ 2824590 h 4180625"/>
              <a:gd name="connsiteX2635" fmla="*/ 4592684 w 9145131"/>
              <a:gd name="connsiteY2635" fmla="*/ 2880157 h 4180625"/>
              <a:gd name="connsiteX2636" fmla="*/ 4564337 w 9145131"/>
              <a:gd name="connsiteY2636" fmla="*/ 2884213 h 4180625"/>
              <a:gd name="connsiteX2637" fmla="*/ 4564337 w 9145131"/>
              <a:gd name="connsiteY2637" fmla="*/ 2953570 h 4180625"/>
              <a:gd name="connsiteX2638" fmla="*/ 4564428 w 9145131"/>
              <a:gd name="connsiteY2638" fmla="*/ 3077458 h 4180625"/>
              <a:gd name="connsiteX2639" fmla="*/ 4584753 w 9145131"/>
              <a:gd name="connsiteY2639" fmla="*/ 3110762 h 4180625"/>
              <a:gd name="connsiteX2640" fmla="*/ 4593631 w 9145131"/>
              <a:gd name="connsiteY2640" fmla="*/ 3158848 h 4180625"/>
              <a:gd name="connsiteX2641" fmla="*/ 4571188 w 9145131"/>
              <a:gd name="connsiteY2641" fmla="*/ 3168042 h 4180625"/>
              <a:gd name="connsiteX2642" fmla="*/ 4512781 w 9145131"/>
              <a:gd name="connsiteY2642" fmla="*/ 3114278 h 4180625"/>
              <a:gd name="connsiteX2643" fmla="*/ 4509041 w 9145131"/>
              <a:gd name="connsiteY2643" fmla="*/ 2920762 h 4180625"/>
              <a:gd name="connsiteX2644" fmla="*/ 4492546 w 9145131"/>
              <a:gd name="connsiteY2644" fmla="*/ 2878805 h 4180625"/>
              <a:gd name="connsiteX2645" fmla="*/ 4499802 w 9145131"/>
              <a:gd name="connsiteY2645" fmla="*/ 2826978 h 4180625"/>
              <a:gd name="connsiteX2646" fmla="*/ 4508951 w 9145131"/>
              <a:gd name="connsiteY2646" fmla="*/ 2809628 h 4180625"/>
              <a:gd name="connsiteX2647" fmla="*/ 4509221 w 9145131"/>
              <a:gd name="connsiteY2647" fmla="*/ 2733060 h 4180625"/>
              <a:gd name="connsiteX2648" fmla="*/ 4519806 w 9145131"/>
              <a:gd name="connsiteY2648" fmla="*/ 2714351 h 4180625"/>
              <a:gd name="connsiteX2649" fmla="*/ 812310 w 9145131"/>
              <a:gd name="connsiteY2649" fmla="*/ 2709986 h 4180625"/>
              <a:gd name="connsiteX2650" fmla="*/ 800007 w 9145131"/>
              <a:gd name="connsiteY2650" fmla="*/ 2725174 h 4180625"/>
              <a:gd name="connsiteX2651" fmla="*/ 800007 w 9145131"/>
              <a:gd name="connsiteY2651" fmla="*/ 2805617 h 4180625"/>
              <a:gd name="connsiteX2652" fmla="*/ 812761 w 9145131"/>
              <a:gd name="connsiteY2652" fmla="*/ 2820084 h 4180625"/>
              <a:gd name="connsiteX2653" fmla="*/ 824163 w 9145131"/>
              <a:gd name="connsiteY2653" fmla="*/ 2804220 h 4180625"/>
              <a:gd name="connsiteX2654" fmla="*/ 824704 w 9145131"/>
              <a:gd name="connsiteY2654" fmla="*/ 2766274 h 4180625"/>
              <a:gd name="connsiteX2655" fmla="*/ 824659 w 9145131"/>
              <a:gd name="connsiteY2655" fmla="*/ 2766319 h 4180625"/>
              <a:gd name="connsiteX2656" fmla="*/ 824343 w 9145131"/>
              <a:gd name="connsiteY2656" fmla="*/ 2766319 h 4180625"/>
              <a:gd name="connsiteX2657" fmla="*/ 823802 w 9145131"/>
              <a:gd name="connsiteY2657" fmla="*/ 2726120 h 4180625"/>
              <a:gd name="connsiteX2658" fmla="*/ 812310 w 9145131"/>
              <a:gd name="connsiteY2658" fmla="*/ 2709986 h 4180625"/>
              <a:gd name="connsiteX2659" fmla="*/ 37756 w 9145131"/>
              <a:gd name="connsiteY2659" fmla="*/ 2708003 h 4180625"/>
              <a:gd name="connsiteX2660" fmla="*/ 25768 w 9145131"/>
              <a:gd name="connsiteY2660" fmla="*/ 2721478 h 4180625"/>
              <a:gd name="connsiteX2661" fmla="*/ 25813 w 9145131"/>
              <a:gd name="connsiteY2661" fmla="*/ 2802147 h 4180625"/>
              <a:gd name="connsiteX2662" fmla="*/ 38522 w 9145131"/>
              <a:gd name="connsiteY2662" fmla="*/ 2817560 h 4180625"/>
              <a:gd name="connsiteX2663" fmla="*/ 51411 w 9145131"/>
              <a:gd name="connsiteY2663" fmla="*/ 2802418 h 4180625"/>
              <a:gd name="connsiteX2664" fmla="*/ 52087 w 9145131"/>
              <a:gd name="connsiteY2664" fmla="*/ 2764426 h 4180625"/>
              <a:gd name="connsiteX2665" fmla="*/ 52132 w 9145131"/>
              <a:gd name="connsiteY2665" fmla="*/ 2764426 h 4180625"/>
              <a:gd name="connsiteX2666" fmla="*/ 51456 w 9145131"/>
              <a:gd name="connsiteY2666" fmla="*/ 2721928 h 4180625"/>
              <a:gd name="connsiteX2667" fmla="*/ 37756 w 9145131"/>
              <a:gd name="connsiteY2667" fmla="*/ 2708003 h 4180625"/>
              <a:gd name="connsiteX2668" fmla="*/ 2973434 w 9145131"/>
              <a:gd name="connsiteY2668" fmla="*/ 2696643 h 4180625"/>
              <a:gd name="connsiteX2669" fmla="*/ 3006573 w 9145131"/>
              <a:gd name="connsiteY2669" fmla="*/ 2728013 h 4180625"/>
              <a:gd name="connsiteX2670" fmla="*/ 3043437 w 9145131"/>
              <a:gd name="connsiteY2670" fmla="*/ 2728013 h 4180625"/>
              <a:gd name="connsiteX2671" fmla="*/ 3192115 w 9145131"/>
              <a:gd name="connsiteY2671" fmla="*/ 2727923 h 4180625"/>
              <a:gd name="connsiteX2672" fmla="*/ 3231227 w 9145131"/>
              <a:gd name="connsiteY2672" fmla="*/ 2705840 h 4180625"/>
              <a:gd name="connsiteX2673" fmla="*/ 3243036 w 9145131"/>
              <a:gd name="connsiteY2673" fmla="*/ 2698224 h 4180625"/>
              <a:gd name="connsiteX2674" fmla="*/ 3284724 w 9145131"/>
              <a:gd name="connsiteY2674" fmla="*/ 2697863 h 4180625"/>
              <a:gd name="connsiteX2675" fmla="*/ 3222847 w 9145131"/>
              <a:gd name="connsiteY2675" fmla="*/ 2780515 h 4180625"/>
              <a:gd name="connsiteX2676" fmla="*/ 3040368 w 9145131"/>
              <a:gd name="connsiteY2676" fmla="*/ 2781687 h 4180625"/>
              <a:gd name="connsiteX2677" fmla="*/ 2999543 w 9145131"/>
              <a:gd name="connsiteY2677" fmla="*/ 2797505 h 4180625"/>
              <a:gd name="connsiteX2678" fmla="*/ 2947986 w 9145131"/>
              <a:gd name="connsiteY2678" fmla="*/ 2788853 h 4180625"/>
              <a:gd name="connsiteX2679" fmla="*/ 2929191 w 9145131"/>
              <a:gd name="connsiteY2679" fmla="*/ 2781732 h 4180625"/>
              <a:gd name="connsiteX2680" fmla="*/ 2839824 w 9145131"/>
              <a:gd name="connsiteY2680" fmla="*/ 2781417 h 4180625"/>
              <a:gd name="connsiteX2681" fmla="*/ 2836398 w 9145131"/>
              <a:gd name="connsiteY2681" fmla="*/ 2776550 h 4180625"/>
              <a:gd name="connsiteX2682" fmla="*/ 2878538 w 9145131"/>
              <a:gd name="connsiteY2682" fmla="*/ 2728013 h 4180625"/>
              <a:gd name="connsiteX2683" fmla="*/ 2947580 w 9145131"/>
              <a:gd name="connsiteY2683" fmla="*/ 2728013 h 4180625"/>
              <a:gd name="connsiteX2684" fmla="*/ 2947580 w 9145131"/>
              <a:gd name="connsiteY2684" fmla="*/ 2728058 h 4180625"/>
              <a:gd name="connsiteX2685" fmla="*/ 2950015 w 9145131"/>
              <a:gd name="connsiteY2685" fmla="*/ 2702325 h 4180625"/>
              <a:gd name="connsiteX2686" fmla="*/ 2973434 w 9145131"/>
              <a:gd name="connsiteY2686" fmla="*/ 2696643 h 4180625"/>
              <a:gd name="connsiteX2687" fmla="*/ 786257 w 9145131"/>
              <a:gd name="connsiteY2687" fmla="*/ 2685222 h 4180625"/>
              <a:gd name="connsiteX2688" fmla="*/ 816907 w 9145131"/>
              <a:gd name="connsiteY2688" fmla="*/ 2686101 h 4180625"/>
              <a:gd name="connsiteX2689" fmla="*/ 822991 w 9145131"/>
              <a:gd name="connsiteY2689" fmla="*/ 2687137 h 4180625"/>
              <a:gd name="connsiteX2690" fmla="*/ 849986 w 9145131"/>
              <a:gd name="connsiteY2690" fmla="*/ 2709896 h 4180625"/>
              <a:gd name="connsiteX2691" fmla="*/ 850482 w 9145131"/>
              <a:gd name="connsiteY2691" fmla="*/ 2833649 h 4180625"/>
              <a:gd name="connsiteX2692" fmla="*/ 780178 w 9145131"/>
              <a:gd name="connsiteY2692" fmla="*/ 2890793 h 4180625"/>
              <a:gd name="connsiteX2693" fmla="*/ 797754 w 9145131"/>
              <a:gd name="connsiteY2693" fmla="*/ 2866818 h 4180625"/>
              <a:gd name="connsiteX2694" fmla="*/ 823712 w 9145131"/>
              <a:gd name="connsiteY2694" fmla="*/ 2844194 h 4180625"/>
              <a:gd name="connsiteX2695" fmla="*/ 774094 w 9145131"/>
              <a:gd name="connsiteY2695" fmla="*/ 2805617 h 4180625"/>
              <a:gd name="connsiteX2696" fmla="*/ 775040 w 9145131"/>
              <a:gd name="connsiteY2696" fmla="*/ 2713411 h 4180625"/>
              <a:gd name="connsiteX2697" fmla="*/ 786257 w 9145131"/>
              <a:gd name="connsiteY2697" fmla="*/ 2685222 h 4180625"/>
              <a:gd name="connsiteX2698" fmla="*/ 732422 w 9145131"/>
              <a:gd name="connsiteY2698" fmla="*/ 2679212 h 4180625"/>
              <a:gd name="connsiteX2699" fmla="*/ 757182 w 9145131"/>
              <a:gd name="connsiteY2699" fmla="*/ 2712420 h 4180625"/>
              <a:gd name="connsiteX2700" fmla="*/ 758354 w 9145131"/>
              <a:gd name="connsiteY2700" fmla="*/ 2833874 h 4180625"/>
              <a:gd name="connsiteX2701" fmla="*/ 732261 w 9145131"/>
              <a:gd name="connsiteY2701" fmla="*/ 2847530 h 4180625"/>
              <a:gd name="connsiteX2702" fmla="*/ 732261 w 9145131"/>
              <a:gd name="connsiteY2702" fmla="*/ 2847485 h 4180625"/>
              <a:gd name="connsiteX2703" fmla="*/ 732261 w 9145131"/>
              <a:gd name="connsiteY2703" fmla="*/ 2745860 h 4180625"/>
              <a:gd name="connsiteX2704" fmla="*/ 731269 w 9145131"/>
              <a:gd name="connsiteY2704" fmla="*/ 2723507 h 4180625"/>
              <a:gd name="connsiteX2705" fmla="*/ 720183 w 9145131"/>
              <a:gd name="connsiteY2705" fmla="*/ 2708995 h 4180625"/>
              <a:gd name="connsiteX2706" fmla="*/ 706753 w 9145131"/>
              <a:gd name="connsiteY2706" fmla="*/ 2723461 h 4180625"/>
              <a:gd name="connsiteX2707" fmla="*/ 705581 w 9145131"/>
              <a:gd name="connsiteY2707" fmla="*/ 2768348 h 4180625"/>
              <a:gd name="connsiteX2708" fmla="*/ 704771 w 9145131"/>
              <a:gd name="connsiteY2708" fmla="*/ 2833559 h 4180625"/>
              <a:gd name="connsiteX2709" fmla="*/ 691927 w 9145131"/>
              <a:gd name="connsiteY2709" fmla="*/ 2847079 h 4180625"/>
              <a:gd name="connsiteX2710" fmla="*/ 681246 w 9145131"/>
              <a:gd name="connsiteY2710" fmla="*/ 2833784 h 4180625"/>
              <a:gd name="connsiteX2711" fmla="*/ 681155 w 9145131"/>
              <a:gd name="connsiteY2711" fmla="*/ 2694304 h 4180625"/>
              <a:gd name="connsiteX2712" fmla="*/ 688140 w 9145131"/>
              <a:gd name="connsiteY2712" fmla="*/ 2680198 h 4180625"/>
              <a:gd name="connsiteX2713" fmla="*/ 713513 w 9145131"/>
              <a:gd name="connsiteY2713" fmla="*/ 2686732 h 4180625"/>
              <a:gd name="connsiteX2714" fmla="*/ 732422 w 9145131"/>
              <a:gd name="connsiteY2714" fmla="*/ 2679212 h 4180625"/>
              <a:gd name="connsiteX2715" fmla="*/ 234083 w 9145131"/>
              <a:gd name="connsiteY2715" fmla="*/ 2679206 h 4180625"/>
              <a:gd name="connsiteX2716" fmla="*/ 253281 w 9145131"/>
              <a:gd name="connsiteY2716" fmla="*/ 2688985 h 4180625"/>
              <a:gd name="connsiteX2717" fmla="*/ 257473 w 9145131"/>
              <a:gd name="connsiteY2717" fmla="*/ 2742119 h 4180625"/>
              <a:gd name="connsiteX2718" fmla="*/ 249947 w 9145131"/>
              <a:gd name="connsiteY2718" fmla="*/ 2748248 h 4180625"/>
              <a:gd name="connsiteX2719" fmla="*/ 239897 w 9145131"/>
              <a:gd name="connsiteY2719" fmla="*/ 2741623 h 4180625"/>
              <a:gd name="connsiteX2720" fmla="*/ 238860 w 9145131"/>
              <a:gd name="connsiteY2720" fmla="*/ 2735133 h 4180625"/>
              <a:gd name="connsiteX2721" fmla="*/ 223988 w 9145131"/>
              <a:gd name="connsiteY2721" fmla="*/ 2706877 h 4180625"/>
              <a:gd name="connsiteX2722" fmla="*/ 213668 w 9145131"/>
              <a:gd name="connsiteY2722" fmla="*/ 2738378 h 4180625"/>
              <a:gd name="connsiteX2723" fmla="*/ 213082 w 9145131"/>
              <a:gd name="connsiteY2723" fmla="*/ 2823824 h 4180625"/>
              <a:gd name="connsiteX2724" fmla="*/ 200283 w 9145131"/>
              <a:gd name="connsiteY2724" fmla="*/ 2847169 h 4180625"/>
              <a:gd name="connsiteX2725" fmla="*/ 186944 w 9145131"/>
              <a:gd name="connsiteY2725" fmla="*/ 2824906 h 4180625"/>
              <a:gd name="connsiteX2726" fmla="*/ 186808 w 9145131"/>
              <a:gd name="connsiteY2726" fmla="*/ 2761903 h 4180625"/>
              <a:gd name="connsiteX2727" fmla="*/ 186763 w 9145131"/>
              <a:gd name="connsiteY2727" fmla="*/ 2761948 h 4180625"/>
              <a:gd name="connsiteX2728" fmla="*/ 187394 w 9145131"/>
              <a:gd name="connsiteY2728" fmla="*/ 2694483 h 4180625"/>
              <a:gd name="connsiteX2729" fmla="*/ 199742 w 9145131"/>
              <a:gd name="connsiteY2729" fmla="*/ 2679566 h 4180625"/>
              <a:gd name="connsiteX2730" fmla="*/ 234083 w 9145131"/>
              <a:gd name="connsiteY2730" fmla="*/ 2679206 h 4180625"/>
              <a:gd name="connsiteX2731" fmla="*/ 648870 w 9145131"/>
              <a:gd name="connsiteY2731" fmla="*/ 2678845 h 4180625"/>
              <a:gd name="connsiteX2732" fmla="*/ 660632 w 9145131"/>
              <a:gd name="connsiteY2732" fmla="*/ 2693447 h 4180625"/>
              <a:gd name="connsiteX2733" fmla="*/ 660632 w 9145131"/>
              <a:gd name="connsiteY2733" fmla="*/ 2832567 h 4180625"/>
              <a:gd name="connsiteX2734" fmla="*/ 648555 w 9145131"/>
              <a:gd name="connsiteY2734" fmla="*/ 2846898 h 4180625"/>
              <a:gd name="connsiteX2735" fmla="*/ 637784 w 9145131"/>
              <a:gd name="connsiteY2735" fmla="*/ 2831125 h 4180625"/>
              <a:gd name="connsiteX2736" fmla="*/ 637333 w 9145131"/>
              <a:gd name="connsiteY2736" fmla="*/ 2761587 h 4180625"/>
              <a:gd name="connsiteX2737" fmla="*/ 637288 w 9145131"/>
              <a:gd name="connsiteY2737" fmla="*/ 2761587 h 4180625"/>
              <a:gd name="connsiteX2738" fmla="*/ 637829 w 9145131"/>
              <a:gd name="connsiteY2738" fmla="*/ 2694303 h 4180625"/>
              <a:gd name="connsiteX2739" fmla="*/ 648870 w 9145131"/>
              <a:gd name="connsiteY2739" fmla="*/ 2678845 h 4180625"/>
              <a:gd name="connsiteX2740" fmla="*/ 157215 w 9145131"/>
              <a:gd name="connsiteY2740" fmla="*/ 2678800 h 4180625"/>
              <a:gd name="connsiteX2741" fmla="*/ 169608 w 9145131"/>
              <a:gd name="connsiteY2741" fmla="*/ 2697502 h 4180625"/>
              <a:gd name="connsiteX2742" fmla="*/ 169969 w 9145131"/>
              <a:gd name="connsiteY2742" fmla="*/ 2823509 h 4180625"/>
              <a:gd name="connsiteX2743" fmla="*/ 164380 w 9145131"/>
              <a:gd name="connsiteY2743" fmla="*/ 2844915 h 4180625"/>
              <a:gd name="connsiteX2744" fmla="*/ 134817 w 9145131"/>
              <a:gd name="connsiteY2744" fmla="*/ 2840814 h 4180625"/>
              <a:gd name="connsiteX2745" fmla="*/ 94257 w 9145131"/>
              <a:gd name="connsiteY2745" fmla="*/ 2815216 h 4180625"/>
              <a:gd name="connsiteX2746" fmla="*/ 93896 w 9145131"/>
              <a:gd name="connsiteY2746" fmla="*/ 2681684 h 4180625"/>
              <a:gd name="connsiteX2747" fmla="*/ 119765 w 9145131"/>
              <a:gd name="connsiteY2747" fmla="*/ 2698314 h 4180625"/>
              <a:gd name="connsiteX2748" fmla="*/ 120215 w 9145131"/>
              <a:gd name="connsiteY2748" fmla="*/ 2792818 h 4180625"/>
              <a:gd name="connsiteX2749" fmla="*/ 132518 w 9145131"/>
              <a:gd name="connsiteY2749" fmla="*/ 2817334 h 4180625"/>
              <a:gd name="connsiteX2750" fmla="*/ 143515 w 9145131"/>
              <a:gd name="connsiteY2750" fmla="*/ 2793810 h 4180625"/>
              <a:gd name="connsiteX2751" fmla="*/ 144686 w 9145131"/>
              <a:gd name="connsiteY2751" fmla="*/ 2697097 h 4180625"/>
              <a:gd name="connsiteX2752" fmla="*/ 157215 w 9145131"/>
              <a:gd name="connsiteY2752" fmla="*/ 2678800 h 4180625"/>
              <a:gd name="connsiteX2753" fmla="*/ 309801 w 9145131"/>
              <a:gd name="connsiteY2753" fmla="*/ 2677854 h 4180625"/>
              <a:gd name="connsiteX2754" fmla="*/ 344772 w 9145131"/>
              <a:gd name="connsiteY2754" fmla="*/ 2713456 h 4180625"/>
              <a:gd name="connsiteX2755" fmla="*/ 344772 w 9145131"/>
              <a:gd name="connsiteY2755" fmla="*/ 2732835 h 4180625"/>
              <a:gd name="connsiteX2756" fmla="*/ 319355 w 9145131"/>
              <a:gd name="connsiteY2756" fmla="*/ 2719991 h 4180625"/>
              <a:gd name="connsiteX2757" fmla="*/ 306646 w 9145131"/>
              <a:gd name="connsiteY2757" fmla="*/ 2702730 h 4180625"/>
              <a:gd name="connsiteX2758" fmla="*/ 295154 w 9145131"/>
              <a:gd name="connsiteY2758" fmla="*/ 2721027 h 4180625"/>
              <a:gd name="connsiteX2759" fmla="*/ 295064 w 9145131"/>
              <a:gd name="connsiteY2759" fmla="*/ 2801832 h 4180625"/>
              <a:gd name="connsiteX2760" fmla="*/ 305339 w 9145131"/>
              <a:gd name="connsiteY2760" fmla="*/ 2821255 h 4180625"/>
              <a:gd name="connsiteX2761" fmla="*/ 319986 w 9145131"/>
              <a:gd name="connsiteY2761" fmla="*/ 2802282 h 4180625"/>
              <a:gd name="connsiteX2762" fmla="*/ 333010 w 9145131"/>
              <a:gd name="connsiteY2762" fmla="*/ 2773304 h 4180625"/>
              <a:gd name="connsiteX2763" fmla="*/ 344232 w 9145131"/>
              <a:gd name="connsiteY2763" fmla="*/ 2805347 h 4180625"/>
              <a:gd name="connsiteX2764" fmla="*/ 299435 w 9145131"/>
              <a:gd name="connsiteY2764" fmla="*/ 2848701 h 4180625"/>
              <a:gd name="connsiteX2765" fmla="*/ 268430 w 9145131"/>
              <a:gd name="connsiteY2765" fmla="*/ 2817470 h 4180625"/>
              <a:gd name="connsiteX2766" fmla="*/ 268430 w 9145131"/>
              <a:gd name="connsiteY2766" fmla="*/ 2711924 h 4180625"/>
              <a:gd name="connsiteX2767" fmla="*/ 309801 w 9145131"/>
              <a:gd name="connsiteY2767" fmla="*/ 2677854 h 4180625"/>
              <a:gd name="connsiteX2768" fmla="*/ 485885 w 9145131"/>
              <a:gd name="connsiteY2768" fmla="*/ 2677763 h 4180625"/>
              <a:gd name="connsiteX2769" fmla="*/ 528158 w 9145131"/>
              <a:gd name="connsiteY2769" fmla="*/ 2703046 h 4180625"/>
              <a:gd name="connsiteX2770" fmla="*/ 528563 w 9145131"/>
              <a:gd name="connsiteY2770" fmla="*/ 2770555 h 4180625"/>
              <a:gd name="connsiteX2771" fmla="*/ 529419 w 9145131"/>
              <a:gd name="connsiteY2771" fmla="*/ 2770555 h 4180625"/>
              <a:gd name="connsiteX2772" fmla="*/ 528698 w 9145131"/>
              <a:gd name="connsiteY2772" fmla="*/ 2831305 h 4180625"/>
              <a:gd name="connsiteX2773" fmla="*/ 513421 w 9145131"/>
              <a:gd name="connsiteY2773" fmla="*/ 2846808 h 4180625"/>
              <a:gd name="connsiteX2774" fmla="*/ 454474 w 9145131"/>
              <a:gd name="connsiteY2774" fmla="*/ 2774071 h 4180625"/>
              <a:gd name="connsiteX2775" fmla="*/ 485434 w 9145131"/>
              <a:gd name="connsiteY2775" fmla="*/ 2753205 h 4180625"/>
              <a:gd name="connsiteX2776" fmla="*/ 502785 w 9145131"/>
              <a:gd name="connsiteY2776" fmla="*/ 2744642 h 4180625"/>
              <a:gd name="connsiteX2777" fmla="*/ 499630 w 9145131"/>
              <a:gd name="connsiteY2777" fmla="*/ 2707688 h 4180625"/>
              <a:gd name="connsiteX2778" fmla="*/ 480567 w 9145131"/>
              <a:gd name="connsiteY2778" fmla="*/ 2713862 h 4180625"/>
              <a:gd name="connsiteX2779" fmla="*/ 462360 w 9145131"/>
              <a:gd name="connsiteY2779" fmla="*/ 2727066 h 4180625"/>
              <a:gd name="connsiteX2780" fmla="*/ 453572 w 9145131"/>
              <a:gd name="connsiteY2780" fmla="*/ 2705885 h 4180625"/>
              <a:gd name="connsiteX2781" fmla="*/ 485885 w 9145131"/>
              <a:gd name="connsiteY2781" fmla="*/ 2677763 h 4180625"/>
              <a:gd name="connsiteX2782" fmla="*/ 574575 w 9145131"/>
              <a:gd name="connsiteY2782" fmla="*/ 2677516 h 4180625"/>
              <a:gd name="connsiteX2783" fmla="*/ 607828 w 9145131"/>
              <a:gd name="connsiteY2783" fmla="*/ 2680513 h 4180625"/>
              <a:gd name="connsiteX2784" fmla="*/ 621844 w 9145131"/>
              <a:gd name="connsiteY2784" fmla="*/ 2719541 h 4180625"/>
              <a:gd name="connsiteX2785" fmla="*/ 611298 w 9145131"/>
              <a:gd name="connsiteY2785" fmla="*/ 2727653 h 4180625"/>
              <a:gd name="connsiteX2786" fmla="*/ 598905 w 9145131"/>
              <a:gd name="connsiteY2786" fmla="*/ 2721388 h 4180625"/>
              <a:gd name="connsiteX2787" fmla="*/ 583988 w 9145131"/>
              <a:gd name="connsiteY2787" fmla="*/ 2705345 h 4180625"/>
              <a:gd name="connsiteX2788" fmla="*/ 573127 w 9145131"/>
              <a:gd name="connsiteY2788" fmla="*/ 2717287 h 4180625"/>
              <a:gd name="connsiteX2789" fmla="*/ 582140 w 9145131"/>
              <a:gd name="connsiteY2789" fmla="*/ 2742795 h 4180625"/>
              <a:gd name="connsiteX2790" fmla="*/ 589441 w 9145131"/>
              <a:gd name="connsiteY2790" fmla="*/ 2747797 h 4180625"/>
              <a:gd name="connsiteX2791" fmla="*/ 620267 w 9145131"/>
              <a:gd name="connsiteY2791" fmla="*/ 2829188 h 4180625"/>
              <a:gd name="connsiteX2792" fmla="*/ 584349 w 9145131"/>
              <a:gd name="connsiteY2792" fmla="*/ 2848791 h 4180625"/>
              <a:gd name="connsiteX2793" fmla="*/ 547078 w 9145131"/>
              <a:gd name="connsiteY2793" fmla="*/ 2824365 h 4180625"/>
              <a:gd name="connsiteX2794" fmla="*/ 568530 w 9145131"/>
              <a:gd name="connsiteY2794" fmla="*/ 2792638 h 4180625"/>
              <a:gd name="connsiteX2795" fmla="*/ 568620 w 9145131"/>
              <a:gd name="connsiteY2795" fmla="*/ 2792638 h 4180625"/>
              <a:gd name="connsiteX2796" fmla="*/ 570964 w 9145131"/>
              <a:gd name="connsiteY2796" fmla="*/ 2797821 h 4180625"/>
              <a:gd name="connsiteX2797" fmla="*/ 584439 w 9145131"/>
              <a:gd name="connsiteY2797" fmla="*/ 2820985 h 4180625"/>
              <a:gd name="connsiteX2798" fmla="*/ 595615 w 9145131"/>
              <a:gd name="connsiteY2798" fmla="*/ 2812828 h 4180625"/>
              <a:gd name="connsiteX2799" fmla="*/ 589351 w 9145131"/>
              <a:gd name="connsiteY2799" fmla="*/ 2781642 h 4180625"/>
              <a:gd name="connsiteX2800" fmla="*/ 574524 w 9145131"/>
              <a:gd name="connsiteY2800" fmla="*/ 2772133 h 4180625"/>
              <a:gd name="connsiteX2801" fmla="*/ 550413 w 9145131"/>
              <a:gd name="connsiteY2801" fmla="*/ 2691149 h 4180625"/>
              <a:gd name="connsiteX2802" fmla="*/ 574575 w 9145131"/>
              <a:gd name="connsiteY2802" fmla="*/ 2677516 h 4180625"/>
              <a:gd name="connsiteX2803" fmla="*/ 7274243 w 9145131"/>
              <a:gd name="connsiteY2803" fmla="*/ 2677499 h 4180625"/>
              <a:gd name="connsiteX2804" fmla="*/ 7287437 w 9145131"/>
              <a:gd name="connsiteY2804" fmla="*/ 2727381 h 4180625"/>
              <a:gd name="connsiteX2805" fmla="*/ 7287482 w 9145131"/>
              <a:gd name="connsiteY2805" fmla="*/ 2727427 h 4180625"/>
              <a:gd name="connsiteX2806" fmla="*/ 7264633 w 9145131"/>
              <a:gd name="connsiteY2806" fmla="*/ 2729725 h 4180625"/>
              <a:gd name="connsiteX2807" fmla="*/ 7244399 w 9145131"/>
              <a:gd name="connsiteY2807" fmla="*/ 2748743 h 4180625"/>
              <a:gd name="connsiteX2808" fmla="*/ 7258099 w 9145131"/>
              <a:gd name="connsiteY2808" fmla="*/ 2775467 h 4180625"/>
              <a:gd name="connsiteX2809" fmla="*/ 7318218 w 9145131"/>
              <a:gd name="connsiteY2809" fmla="*/ 2758432 h 4180625"/>
              <a:gd name="connsiteX2810" fmla="*/ 7341652 w 9145131"/>
              <a:gd name="connsiteY2810" fmla="*/ 2717422 h 4180625"/>
              <a:gd name="connsiteX2811" fmla="*/ 7394876 w 9145131"/>
              <a:gd name="connsiteY2811" fmla="*/ 2680467 h 4180625"/>
              <a:gd name="connsiteX2812" fmla="*/ 7484558 w 9145131"/>
              <a:gd name="connsiteY2812" fmla="*/ 2680197 h 4180625"/>
              <a:gd name="connsiteX2813" fmla="*/ 7509525 w 9145131"/>
              <a:gd name="connsiteY2813" fmla="*/ 2689120 h 4180625"/>
              <a:gd name="connsiteX2814" fmla="*/ 7529084 w 9145131"/>
              <a:gd name="connsiteY2814" fmla="*/ 2783489 h 4180625"/>
              <a:gd name="connsiteX2815" fmla="*/ 7484152 w 9145131"/>
              <a:gd name="connsiteY2815" fmla="*/ 2829006 h 4180625"/>
              <a:gd name="connsiteX2816" fmla="*/ 7455085 w 9145131"/>
              <a:gd name="connsiteY2816" fmla="*/ 2831711 h 4180625"/>
              <a:gd name="connsiteX2817" fmla="*/ 7414930 w 9145131"/>
              <a:gd name="connsiteY2817" fmla="*/ 2831801 h 4180625"/>
              <a:gd name="connsiteX2818" fmla="*/ 7413083 w 9145131"/>
              <a:gd name="connsiteY2818" fmla="*/ 2806113 h 4180625"/>
              <a:gd name="connsiteX2819" fmla="*/ 7437463 w 9145131"/>
              <a:gd name="connsiteY2819" fmla="*/ 2780064 h 4180625"/>
              <a:gd name="connsiteX2820" fmla="*/ 7460718 w 9145131"/>
              <a:gd name="connsiteY2820" fmla="*/ 2774746 h 4180625"/>
              <a:gd name="connsiteX2821" fmla="*/ 7475680 w 9145131"/>
              <a:gd name="connsiteY2821" fmla="*/ 2747661 h 4180625"/>
              <a:gd name="connsiteX2822" fmla="*/ 7453372 w 9145131"/>
              <a:gd name="connsiteY2822" fmla="*/ 2730491 h 4180625"/>
              <a:gd name="connsiteX2823" fmla="*/ 7383790 w 9145131"/>
              <a:gd name="connsiteY2823" fmla="*/ 2763255 h 4180625"/>
              <a:gd name="connsiteX2824" fmla="*/ 7260397 w 9145131"/>
              <a:gd name="connsiteY2824" fmla="*/ 2831936 h 4180625"/>
              <a:gd name="connsiteX2825" fmla="*/ 7235701 w 9145131"/>
              <a:gd name="connsiteY2825" fmla="*/ 2830674 h 4180625"/>
              <a:gd name="connsiteX2826" fmla="*/ 7187525 w 9145131"/>
              <a:gd name="connsiteY2826" fmla="*/ 2783715 h 4180625"/>
              <a:gd name="connsiteX2827" fmla="*/ 7187975 w 9145131"/>
              <a:gd name="connsiteY2827" fmla="*/ 2727607 h 4180625"/>
              <a:gd name="connsiteX2828" fmla="*/ 7238765 w 9145131"/>
              <a:gd name="connsiteY2828" fmla="*/ 2678530 h 4180625"/>
              <a:gd name="connsiteX2829" fmla="*/ 7247733 w 9145131"/>
              <a:gd name="connsiteY2829" fmla="*/ 2677808 h 4180625"/>
              <a:gd name="connsiteX2830" fmla="*/ 7274243 w 9145131"/>
              <a:gd name="connsiteY2830" fmla="*/ 2677499 h 4180625"/>
              <a:gd name="connsiteX2831" fmla="*/ 32235 w 9145131"/>
              <a:gd name="connsiteY2831" fmla="*/ 2677386 h 4180625"/>
              <a:gd name="connsiteX2832" fmla="*/ 54566 w 9145131"/>
              <a:gd name="connsiteY2832" fmla="*/ 2678890 h 4180625"/>
              <a:gd name="connsiteX2833" fmla="*/ 73674 w 9145131"/>
              <a:gd name="connsiteY2833" fmla="*/ 2699035 h 4180625"/>
              <a:gd name="connsiteX2834" fmla="*/ 74395 w 9145131"/>
              <a:gd name="connsiteY2834" fmla="*/ 2826483 h 4180625"/>
              <a:gd name="connsiteX2835" fmla="*/ 24596 w 9145131"/>
              <a:gd name="connsiteY2835" fmla="*/ 2839958 h 4180625"/>
              <a:gd name="connsiteX2836" fmla="*/ 24641 w 9145131"/>
              <a:gd name="connsiteY2836" fmla="*/ 2840003 h 4180625"/>
              <a:gd name="connsiteX2837" fmla="*/ 24056 w 9145131"/>
              <a:gd name="connsiteY2837" fmla="*/ 2878174 h 4180625"/>
              <a:gd name="connsiteX2838" fmla="*/ 12248 w 9145131"/>
              <a:gd name="connsiteY2838" fmla="*/ 2890477 h 4180625"/>
              <a:gd name="connsiteX2839" fmla="*/ 621 w 9145131"/>
              <a:gd name="connsiteY2839" fmla="*/ 2878039 h 4180625"/>
              <a:gd name="connsiteX2840" fmla="*/ 396 w 9145131"/>
              <a:gd name="connsiteY2840" fmla="*/ 2691734 h 4180625"/>
              <a:gd name="connsiteX2841" fmla="*/ 9499 w 9145131"/>
              <a:gd name="connsiteY2841" fmla="*/ 2679431 h 4180625"/>
              <a:gd name="connsiteX2842" fmla="*/ 32235 w 9145131"/>
              <a:gd name="connsiteY2842" fmla="*/ 2677386 h 4180625"/>
              <a:gd name="connsiteX2843" fmla="*/ 6661237 w 9145131"/>
              <a:gd name="connsiteY2843" fmla="*/ 2675150 h 4180625"/>
              <a:gd name="connsiteX2844" fmla="*/ 6687782 w 9145131"/>
              <a:gd name="connsiteY2844" fmla="*/ 2694483 h 4180625"/>
              <a:gd name="connsiteX2845" fmla="*/ 6687376 w 9145131"/>
              <a:gd name="connsiteY2845" fmla="*/ 2771051 h 4180625"/>
              <a:gd name="connsiteX2846" fmla="*/ 6703330 w 9145131"/>
              <a:gd name="connsiteY2846" fmla="*/ 2790069 h 4180625"/>
              <a:gd name="connsiteX2847" fmla="*/ 6717436 w 9145131"/>
              <a:gd name="connsiteY2847" fmla="*/ 2806158 h 4180625"/>
              <a:gd name="connsiteX2848" fmla="*/ 6694136 w 9145131"/>
              <a:gd name="connsiteY2848" fmla="*/ 2847033 h 4180625"/>
              <a:gd name="connsiteX2849" fmla="*/ 6687917 w 9145131"/>
              <a:gd name="connsiteY2849" fmla="*/ 2861590 h 4180625"/>
              <a:gd name="connsiteX2850" fmla="*/ 6688052 w 9145131"/>
              <a:gd name="connsiteY2850" fmla="*/ 3041811 h 4180625"/>
              <a:gd name="connsiteX2851" fmla="*/ 6707837 w 9145131"/>
              <a:gd name="connsiteY2851" fmla="*/ 3073313 h 4180625"/>
              <a:gd name="connsiteX2852" fmla="*/ 6716715 w 9145131"/>
              <a:gd name="connsiteY2852" fmla="*/ 3121534 h 4180625"/>
              <a:gd name="connsiteX2853" fmla="*/ 6694091 w 9145131"/>
              <a:gd name="connsiteY2853" fmla="*/ 3130322 h 4180625"/>
              <a:gd name="connsiteX2854" fmla="*/ 6634919 w 9145131"/>
              <a:gd name="connsiteY2854" fmla="*/ 3072276 h 4180625"/>
              <a:gd name="connsiteX2855" fmla="*/ 6634558 w 9145131"/>
              <a:gd name="connsiteY2855" fmla="*/ 2966460 h 4180625"/>
              <a:gd name="connsiteX2856" fmla="*/ 6632936 w 9145131"/>
              <a:gd name="connsiteY2856" fmla="*/ 2966460 h 4180625"/>
              <a:gd name="connsiteX2857" fmla="*/ 6632395 w 9145131"/>
              <a:gd name="connsiteY2857" fmla="*/ 2865150 h 4180625"/>
              <a:gd name="connsiteX2858" fmla="*/ 6620723 w 9145131"/>
              <a:gd name="connsiteY2858" fmla="*/ 2845321 h 4180625"/>
              <a:gd name="connsiteX2859" fmla="*/ 6620543 w 9145131"/>
              <a:gd name="connsiteY2859" fmla="*/ 2789213 h 4180625"/>
              <a:gd name="connsiteX2860" fmla="*/ 6632395 w 9145131"/>
              <a:gd name="connsiteY2860" fmla="*/ 2769384 h 4180625"/>
              <a:gd name="connsiteX2861" fmla="*/ 6632756 w 9145131"/>
              <a:gd name="connsiteY2861" fmla="*/ 2695069 h 4180625"/>
              <a:gd name="connsiteX2862" fmla="*/ 6661237 w 9145131"/>
              <a:gd name="connsiteY2862" fmla="*/ 2675150 h 4180625"/>
              <a:gd name="connsiteX2863" fmla="*/ 6198770 w 9145131"/>
              <a:gd name="connsiteY2863" fmla="*/ 2672687 h 4180625"/>
              <a:gd name="connsiteX2864" fmla="*/ 6217468 w 9145131"/>
              <a:gd name="connsiteY2864" fmla="*/ 2676817 h 4180625"/>
              <a:gd name="connsiteX2865" fmla="*/ 6226706 w 9145131"/>
              <a:gd name="connsiteY2865" fmla="*/ 2698133 h 4180625"/>
              <a:gd name="connsiteX2866" fmla="*/ 6227112 w 9145131"/>
              <a:gd name="connsiteY2866" fmla="*/ 2916436 h 4180625"/>
              <a:gd name="connsiteX2867" fmla="*/ 6226976 w 9145131"/>
              <a:gd name="connsiteY2867" fmla="*/ 3107743 h 4180625"/>
              <a:gd name="connsiteX2868" fmla="*/ 6214493 w 9145131"/>
              <a:gd name="connsiteY2868" fmla="*/ 3130907 h 4180625"/>
              <a:gd name="connsiteX2869" fmla="*/ 6171905 w 9145131"/>
              <a:gd name="connsiteY2869" fmla="*/ 3112385 h 4180625"/>
              <a:gd name="connsiteX2870" fmla="*/ 6171905 w 9145131"/>
              <a:gd name="connsiteY2870" fmla="*/ 3112295 h 4180625"/>
              <a:gd name="connsiteX2871" fmla="*/ 6104306 w 9145131"/>
              <a:gd name="connsiteY2871" fmla="*/ 3130006 h 4180625"/>
              <a:gd name="connsiteX2872" fmla="*/ 6072083 w 9145131"/>
              <a:gd name="connsiteY2872" fmla="*/ 3077909 h 4180625"/>
              <a:gd name="connsiteX2873" fmla="*/ 6072488 w 9145131"/>
              <a:gd name="connsiteY2873" fmla="*/ 2841896 h 4180625"/>
              <a:gd name="connsiteX2874" fmla="*/ 6122467 w 9145131"/>
              <a:gd name="connsiteY2874" fmla="*/ 2786960 h 4180625"/>
              <a:gd name="connsiteX2875" fmla="*/ 6174699 w 9145131"/>
              <a:gd name="connsiteY2875" fmla="*/ 2804671 h 4180625"/>
              <a:gd name="connsiteX2876" fmla="*/ 6174699 w 9145131"/>
              <a:gd name="connsiteY2876" fmla="*/ 2706966 h 4180625"/>
              <a:gd name="connsiteX2877" fmla="*/ 6198770 w 9145131"/>
              <a:gd name="connsiteY2877" fmla="*/ 2672687 h 4180625"/>
              <a:gd name="connsiteX2878" fmla="*/ 5363502 w 9145131"/>
              <a:gd name="connsiteY2878" fmla="*/ 2664289 h 4180625"/>
              <a:gd name="connsiteX2879" fmla="*/ 5453409 w 9145131"/>
              <a:gd name="connsiteY2879" fmla="*/ 2664784 h 4180625"/>
              <a:gd name="connsiteX2880" fmla="*/ 5492978 w 9145131"/>
              <a:gd name="connsiteY2880" fmla="*/ 2728644 h 4180625"/>
              <a:gd name="connsiteX2881" fmla="*/ 5481170 w 9145131"/>
              <a:gd name="connsiteY2881" fmla="*/ 2735900 h 4180625"/>
              <a:gd name="connsiteX2882" fmla="*/ 5469904 w 9145131"/>
              <a:gd name="connsiteY2882" fmla="*/ 2728148 h 4180625"/>
              <a:gd name="connsiteX2883" fmla="*/ 5468462 w 9145131"/>
              <a:gd name="connsiteY2883" fmla="*/ 2710392 h 4180625"/>
              <a:gd name="connsiteX2884" fmla="*/ 5441151 w 9145131"/>
              <a:gd name="connsiteY2884" fmla="*/ 2689211 h 4180625"/>
              <a:gd name="connsiteX2885" fmla="*/ 5441151 w 9145131"/>
              <a:gd name="connsiteY2885" fmla="*/ 2689256 h 4180625"/>
              <a:gd name="connsiteX2886" fmla="*/ 5449038 w 9145131"/>
              <a:gd name="connsiteY2886" fmla="*/ 2707237 h 4180625"/>
              <a:gd name="connsiteX2887" fmla="*/ 5430966 w 9145131"/>
              <a:gd name="connsiteY2887" fmla="*/ 2738378 h 4180625"/>
              <a:gd name="connsiteX2888" fmla="*/ 5294009 w 9145131"/>
              <a:gd name="connsiteY2888" fmla="*/ 2739325 h 4180625"/>
              <a:gd name="connsiteX2889" fmla="*/ 5282427 w 9145131"/>
              <a:gd name="connsiteY2889" fmla="*/ 2726616 h 4180625"/>
              <a:gd name="connsiteX2890" fmla="*/ 5296803 w 9145131"/>
              <a:gd name="connsiteY2890" fmla="*/ 2716566 h 4180625"/>
              <a:gd name="connsiteX2891" fmla="*/ 5375444 w 9145131"/>
              <a:gd name="connsiteY2891" fmla="*/ 2716070 h 4180625"/>
              <a:gd name="connsiteX2892" fmla="*/ 5404512 w 9145131"/>
              <a:gd name="connsiteY2892" fmla="*/ 2715349 h 4180625"/>
              <a:gd name="connsiteX2893" fmla="*/ 5424612 w 9145131"/>
              <a:gd name="connsiteY2893" fmla="*/ 2702640 h 4180625"/>
              <a:gd name="connsiteX2894" fmla="*/ 5403701 w 9145131"/>
              <a:gd name="connsiteY2894" fmla="*/ 2688354 h 4180625"/>
              <a:gd name="connsiteX2895" fmla="*/ 5325060 w 9145131"/>
              <a:gd name="connsiteY2895" fmla="*/ 2687588 h 4180625"/>
              <a:gd name="connsiteX2896" fmla="*/ 5298200 w 9145131"/>
              <a:gd name="connsiteY2896" fmla="*/ 2687047 h 4180625"/>
              <a:gd name="connsiteX2897" fmla="*/ 5282923 w 9145131"/>
              <a:gd name="connsiteY2897" fmla="*/ 2676051 h 4180625"/>
              <a:gd name="connsiteX2898" fmla="*/ 5298336 w 9145131"/>
              <a:gd name="connsiteY2898" fmla="*/ 2664830 h 4180625"/>
              <a:gd name="connsiteX2899" fmla="*/ 5363502 w 9145131"/>
              <a:gd name="connsiteY2899" fmla="*/ 2664289 h 4180625"/>
              <a:gd name="connsiteX2900" fmla="*/ 373407 w 9145131"/>
              <a:gd name="connsiteY2900" fmla="*/ 2624405 h 4180625"/>
              <a:gd name="connsiteX2901" fmla="*/ 386251 w 9145131"/>
              <a:gd name="connsiteY2901" fmla="*/ 2642477 h 4180625"/>
              <a:gd name="connsiteX2902" fmla="*/ 386837 w 9145131"/>
              <a:gd name="connsiteY2902" fmla="*/ 2685064 h 4180625"/>
              <a:gd name="connsiteX2903" fmla="*/ 437357 w 9145131"/>
              <a:gd name="connsiteY2903" fmla="*/ 2717062 h 4180625"/>
              <a:gd name="connsiteX2904" fmla="*/ 437582 w 9145131"/>
              <a:gd name="connsiteY2904" fmla="*/ 2831666 h 4180625"/>
              <a:gd name="connsiteX2905" fmla="*/ 426541 w 9145131"/>
              <a:gd name="connsiteY2905" fmla="*/ 2846988 h 4180625"/>
              <a:gd name="connsiteX2906" fmla="*/ 413787 w 9145131"/>
              <a:gd name="connsiteY2906" fmla="*/ 2831260 h 4180625"/>
              <a:gd name="connsiteX2907" fmla="*/ 412480 w 9145131"/>
              <a:gd name="connsiteY2907" fmla="*/ 2730131 h 4180625"/>
              <a:gd name="connsiteX2908" fmla="*/ 399816 w 9145131"/>
              <a:gd name="connsiteY2908" fmla="*/ 2708229 h 4180625"/>
              <a:gd name="connsiteX2909" fmla="*/ 387739 w 9145131"/>
              <a:gd name="connsiteY2909" fmla="*/ 2730627 h 4180625"/>
              <a:gd name="connsiteX2910" fmla="*/ 386341 w 9145131"/>
              <a:gd name="connsiteY2910" fmla="*/ 2829503 h 4180625"/>
              <a:gd name="connsiteX2911" fmla="*/ 373002 w 9145131"/>
              <a:gd name="connsiteY2911" fmla="*/ 2847169 h 4180625"/>
              <a:gd name="connsiteX2912" fmla="*/ 361104 w 9145131"/>
              <a:gd name="connsiteY2912" fmla="*/ 2830224 h 4180625"/>
              <a:gd name="connsiteX2913" fmla="*/ 361104 w 9145131"/>
              <a:gd name="connsiteY2913" fmla="*/ 2641395 h 4180625"/>
              <a:gd name="connsiteX2914" fmla="*/ 373407 w 9145131"/>
              <a:gd name="connsiteY2914" fmla="*/ 2624405 h 4180625"/>
              <a:gd name="connsiteX2915" fmla="*/ 5777123 w 9145131"/>
              <a:gd name="connsiteY2915" fmla="*/ 2590244 h 4180625"/>
              <a:gd name="connsiteX2916" fmla="*/ 5764144 w 9145131"/>
              <a:gd name="connsiteY2916" fmla="*/ 2611786 h 4180625"/>
              <a:gd name="connsiteX2917" fmla="*/ 5778881 w 9145131"/>
              <a:gd name="connsiteY2917" fmla="*/ 2631570 h 4180625"/>
              <a:gd name="connsiteX2918" fmla="*/ 5796141 w 9145131"/>
              <a:gd name="connsiteY2918" fmla="*/ 2610299 h 4180625"/>
              <a:gd name="connsiteX2919" fmla="*/ 5796141 w 9145131"/>
              <a:gd name="connsiteY2919" fmla="*/ 2610254 h 4180625"/>
              <a:gd name="connsiteX2920" fmla="*/ 5777123 w 9145131"/>
              <a:gd name="connsiteY2920" fmla="*/ 2590244 h 4180625"/>
              <a:gd name="connsiteX2921" fmla="*/ 2487860 w 9145131"/>
              <a:gd name="connsiteY2921" fmla="*/ 2557031 h 4180625"/>
              <a:gd name="connsiteX2922" fmla="*/ 2520669 w 9145131"/>
              <a:gd name="connsiteY2922" fmla="*/ 2590200 h 4180625"/>
              <a:gd name="connsiteX2923" fmla="*/ 2519046 w 9145131"/>
              <a:gd name="connsiteY2923" fmla="*/ 2610164 h 4180625"/>
              <a:gd name="connsiteX2924" fmla="*/ 2494713 w 9145131"/>
              <a:gd name="connsiteY2924" fmla="*/ 2611426 h 4180625"/>
              <a:gd name="connsiteX2925" fmla="*/ 2285336 w 9145131"/>
              <a:gd name="connsiteY2925" fmla="*/ 2611516 h 4180625"/>
              <a:gd name="connsiteX2926" fmla="*/ 2269563 w 9145131"/>
              <a:gd name="connsiteY2926" fmla="*/ 2611696 h 4180625"/>
              <a:gd name="connsiteX2927" fmla="*/ 2239864 w 9145131"/>
              <a:gd name="connsiteY2927" fmla="*/ 2635762 h 4180625"/>
              <a:gd name="connsiteX2928" fmla="*/ 2268751 w 9145131"/>
              <a:gd name="connsiteY2928" fmla="*/ 2660819 h 4180625"/>
              <a:gd name="connsiteX2929" fmla="*/ 2388040 w 9145131"/>
              <a:gd name="connsiteY2929" fmla="*/ 2661675 h 4180625"/>
              <a:gd name="connsiteX2930" fmla="*/ 2500615 w 9145131"/>
              <a:gd name="connsiteY2930" fmla="*/ 2661270 h 4180625"/>
              <a:gd name="connsiteX2931" fmla="*/ 2520758 w 9145131"/>
              <a:gd name="connsiteY2931" fmla="*/ 2687183 h 4180625"/>
              <a:gd name="connsiteX2932" fmla="*/ 2500662 w 9145131"/>
              <a:gd name="connsiteY2932" fmla="*/ 2715395 h 4180625"/>
              <a:gd name="connsiteX2933" fmla="*/ 2201200 w 9145131"/>
              <a:gd name="connsiteY2933" fmla="*/ 2714944 h 4180625"/>
              <a:gd name="connsiteX2934" fmla="*/ 2179973 w 9145131"/>
              <a:gd name="connsiteY2934" fmla="*/ 2700252 h 4180625"/>
              <a:gd name="connsiteX2935" fmla="*/ 2197457 w 9145131"/>
              <a:gd name="connsiteY2935" fmla="*/ 2660999 h 4180625"/>
              <a:gd name="connsiteX2936" fmla="*/ 2204470 w 9145131"/>
              <a:gd name="connsiteY2936" fmla="*/ 2657628 h 4180625"/>
              <a:gd name="connsiteX2937" fmla="*/ 2204533 w 9145131"/>
              <a:gd name="connsiteY2937" fmla="*/ 2657709 h 4180625"/>
              <a:gd name="connsiteX2938" fmla="*/ 2204488 w 9145131"/>
              <a:gd name="connsiteY2938" fmla="*/ 2657619 h 4180625"/>
              <a:gd name="connsiteX2939" fmla="*/ 2204470 w 9145131"/>
              <a:gd name="connsiteY2939" fmla="*/ 2657628 h 4180625"/>
              <a:gd name="connsiteX2940" fmla="*/ 2189212 w 9145131"/>
              <a:gd name="connsiteY2940" fmla="*/ 2637925 h 4180625"/>
              <a:gd name="connsiteX2941" fmla="*/ 2213772 w 9145131"/>
              <a:gd name="connsiteY2941" fmla="*/ 2563475 h 4180625"/>
              <a:gd name="connsiteX2942" fmla="*/ 2271726 w 9145131"/>
              <a:gd name="connsiteY2942" fmla="*/ 2557301 h 4180625"/>
              <a:gd name="connsiteX2943" fmla="*/ 2487860 w 9145131"/>
              <a:gd name="connsiteY2943" fmla="*/ 2557031 h 4180625"/>
              <a:gd name="connsiteX2944" fmla="*/ 9064050 w 9145131"/>
              <a:gd name="connsiteY2944" fmla="*/ 2552073 h 4180625"/>
              <a:gd name="connsiteX2945" fmla="*/ 9051206 w 9145131"/>
              <a:gd name="connsiteY2945" fmla="*/ 2570641 h 4180625"/>
              <a:gd name="connsiteX2946" fmla="*/ 9062022 w 9145131"/>
              <a:gd name="connsiteY2946" fmla="*/ 2588397 h 4180625"/>
              <a:gd name="connsiteX2947" fmla="*/ 9078877 w 9145131"/>
              <a:gd name="connsiteY2947" fmla="*/ 2572173 h 4180625"/>
              <a:gd name="connsiteX2948" fmla="*/ 9078877 w 9145131"/>
              <a:gd name="connsiteY2948" fmla="*/ 2572128 h 4180625"/>
              <a:gd name="connsiteX2949" fmla="*/ 9064050 w 9145131"/>
              <a:gd name="connsiteY2949" fmla="*/ 2552073 h 4180625"/>
              <a:gd name="connsiteX2950" fmla="*/ 8318244 w 9145131"/>
              <a:gd name="connsiteY2950" fmla="*/ 2543690 h 4180625"/>
              <a:gd name="connsiteX2951" fmla="*/ 8318289 w 9145131"/>
              <a:gd name="connsiteY2951" fmla="*/ 2543736 h 4180625"/>
              <a:gd name="connsiteX2952" fmla="*/ 8318244 w 9145131"/>
              <a:gd name="connsiteY2952" fmla="*/ 2543735 h 4180625"/>
              <a:gd name="connsiteX2953" fmla="*/ 5306583 w 9145131"/>
              <a:gd name="connsiteY2953" fmla="*/ 2519805 h 4180625"/>
              <a:gd name="connsiteX2954" fmla="*/ 5430426 w 9145131"/>
              <a:gd name="connsiteY2954" fmla="*/ 2519851 h 4180625"/>
              <a:gd name="connsiteX2955" fmla="*/ 5446695 w 9145131"/>
              <a:gd name="connsiteY2955" fmla="*/ 2530486 h 4180625"/>
              <a:gd name="connsiteX2956" fmla="*/ 5429615 w 9145131"/>
              <a:gd name="connsiteY2956" fmla="*/ 2542023 h 4180625"/>
              <a:gd name="connsiteX2957" fmla="*/ 5335065 w 9145131"/>
              <a:gd name="connsiteY2957" fmla="*/ 2543285 h 4180625"/>
              <a:gd name="connsiteX2958" fmla="*/ 5311000 w 9145131"/>
              <a:gd name="connsiteY2958" fmla="*/ 2556535 h 4180625"/>
              <a:gd name="connsiteX2959" fmla="*/ 5335336 w 9145131"/>
              <a:gd name="connsiteY2959" fmla="*/ 2569108 h 4180625"/>
              <a:gd name="connsiteX2960" fmla="*/ 5427632 w 9145131"/>
              <a:gd name="connsiteY2960" fmla="*/ 2570325 h 4180625"/>
              <a:gd name="connsiteX2961" fmla="*/ 5447145 w 9145131"/>
              <a:gd name="connsiteY2961" fmla="*/ 2582178 h 4180625"/>
              <a:gd name="connsiteX2962" fmla="*/ 5428037 w 9145131"/>
              <a:gd name="connsiteY2962" fmla="*/ 2594571 h 4180625"/>
              <a:gd name="connsiteX2963" fmla="*/ 5331234 w 9145131"/>
              <a:gd name="connsiteY2963" fmla="*/ 2595833 h 4180625"/>
              <a:gd name="connsiteX2964" fmla="*/ 5309467 w 9145131"/>
              <a:gd name="connsiteY2964" fmla="*/ 2606468 h 4180625"/>
              <a:gd name="connsiteX2965" fmla="*/ 5330784 w 9145131"/>
              <a:gd name="connsiteY2965" fmla="*/ 2620394 h 4180625"/>
              <a:gd name="connsiteX2966" fmla="*/ 5427587 w 9145131"/>
              <a:gd name="connsiteY2966" fmla="*/ 2621701 h 4180625"/>
              <a:gd name="connsiteX2967" fmla="*/ 5447101 w 9145131"/>
              <a:gd name="connsiteY2967" fmla="*/ 2633418 h 4180625"/>
              <a:gd name="connsiteX2968" fmla="*/ 5427136 w 9145131"/>
              <a:gd name="connsiteY2968" fmla="*/ 2644910 h 4180625"/>
              <a:gd name="connsiteX2969" fmla="*/ 5303248 w 9145131"/>
              <a:gd name="connsiteY2969" fmla="*/ 2645226 h 4180625"/>
              <a:gd name="connsiteX2970" fmla="*/ 5282427 w 9145131"/>
              <a:gd name="connsiteY2970" fmla="*/ 2638060 h 4180625"/>
              <a:gd name="connsiteX2971" fmla="*/ 5287971 w 9145131"/>
              <a:gd name="connsiteY2971" fmla="*/ 2615256 h 4180625"/>
              <a:gd name="connsiteX2972" fmla="*/ 5283329 w 9145131"/>
              <a:gd name="connsiteY2972" fmla="*/ 2614806 h 4180625"/>
              <a:gd name="connsiteX2973" fmla="*/ 5283374 w 9145131"/>
              <a:gd name="connsiteY2973" fmla="*/ 2614761 h 4180625"/>
              <a:gd name="connsiteX2974" fmla="*/ 5287700 w 9145131"/>
              <a:gd name="connsiteY2974" fmla="*/ 2575418 h 4180625"/>
              <a:gd name="connsiteX2975" fmla="*/ 5284681 w 9145131"/>
              <a:gd name="connsiteY2975" fmla="*/ 2559779 h 4180625"/>
              <a:gd name="connsiteX2976" fmla="*/ 5306583 w 9145131"/>
              <a:gd name="connsiteY2976" fmla="*/ 2519805 h 4180625"/>
              <a:gd name="connsiteX2977" fmla="*/ 5641067 w 9145131"/>
              <a:gd name="connsiteY2977" fmla="*/ 2516606 h 4180625"/>
              <a:gd name="connsiteX2978" fmla="*/ 5627277 w 9145131"/>
              <a:gd name="connsiteY2978" fmla="*/ 2530531 h 4180625"/>
              <a:gd name="connsiteX2979" fmla="*/ 5627592 w 9145131"/>
              <a:gd name="connsiteY2979" fmla="*/ 2613228 h 4180625"/>
              <a:gd name="connsiteX2980" fmla="*/ 5641923 w 9145131"/>
              <a:gd name="connsiteY2980" fmla="*/ 2626974 h 4180625"/>
              <a:gd name="connsiteX2981" fmla="*/ 5653370 w 9145131"/>
              <a:gd name="connsiteY2981" fmla="*/ 2612733 h 4180625"/>
              <a:gd name="connsiteX2982" fmla="*/ 5653911 w 9145131"/>
              <a:gd name="connsiteY2982" fmla="*/ 2570280 h 4180625"/>
              <a:gd name="connsiteX2983" fmla="*/ 5653866 w 9145131"/>
              <a:gd name="connsiteY2983" fmla="*/ 2570280 h 4180625"/>
              <a:gd name="connsiteX2984" fmla="*/ 5653280 w 9145131"/>
              <a:gd name="connsiteY2984" fmla="*/ 2530081 h 4180625"/>
              <a:gd name="connsiteX2985" fmla="*/ 5641067 w 9145131"/>
              <a:gd name="connsiteY2985" fmla="*/ 2516606 h 4180625"/>
              <a:gd name="connsiteX2986" fmla="*/ 5884355 w 9145131"/>
              <a:gd name="connsiteY2986" fmla="*/ 2490240 h 4180625"/>
              <a:gd name="connsiteX2987" fmla="*/ 5909844 w 9145131"/>
              <a:gd name="connsiteY2987" fmla="*/ 2524988 h 4180625"/>
              <a:gd name="connsiteX2988" fmla="*/ 5909663 w 9145131"/>
              <a:gd name="connsiteY2988" fmla="*/ 2637474 h 4180625"/>
              <a:gd name="connsiteX2989" fmla="*/ 5897225 w 9145131"/>
              <a:gd name="connsiteY2989" fmla="*/ 2656311 h 4180625"/>
              <a:gd name="connsiteX2990" fmla="*/ 5885283 w 9145131"/>
              <a:gd name="connsiteY2990" fmla="*/ 2637068 h 4180625"/>
              <a:gd name="connsiteX2991" fmla="*/ 5884021 w 9145131"/>
              <a:gd name="connsiteY2991" fmla="*/ 2540355 h 4180625"/>
              <a:gd name="connsiteX2992" fmla="*/ 5871672 w 9145131"/>
              <a:gd name="connsiteY2992" fmla="*/ 2518183 h 4180625"/>
              <a:gd name="connsiteX2993" fmla="*/ 5858243 w 9145131"/>
              <a:gd name="connsiteY2993" fmla="*/ 2540626 h 4180625"/>
              <a:gd name="connsiteX2994" fmla="*/ 5856890 w 9145131"/>
              <a:gd name="connsiteY2994" fmla="*/ 2637339 h 4180625"/>
              <a:gd name="connsiteX2995" fmla="*/ 5846705 w 9145131"/>
              <a:gd name="connsiteY2995" fmla="*/ 2656086 h 4180625"/>
              <a:gd name="connsiteX2996" fmla="*/ 5834943 w 9145131"/>
              <a:gd name="connsiteY2996" fmla="*/ 2636798 h 4180625"/>
              <a:gd name="connsiteX2997" fmla="*/ 5834717 w 9145131"/>
              <a:gd name="connsiteY2997" fmla="*/ 2510792 h 4180625"/>
              <a:gd name="connsiteX2998" fmla="*/ 5842739 w 9145131"/>
              <a:gd name="connsiteY2998" fmla="*/ 2490647 h 4180625"/>
              <a:gd name="connsiteX2999" fmla="*/ 5865003 w 9145131"/>
              <a:gd name="connsiteY2999" fmla="*/ 2497858 h 4180625"/>
              <a:gd name="connsiteX3000" fmla="*/ 5865003 w 9145131"/>
              <a:gd name="connsiteY3000" fmla="*/ 2497813 h 4180625"/>
              <a:gd name="connsiteX3001" fmla="*/ 5884355 w 9145131"/>
              <a:gd name="connsiteY3001" fmla="*/ 2490240 h 4180625"/>
              <a:gd name="connsiteX3002" fmla="*/ 5779331 w 9145131"/>
              <a:gd name="connsiteY3002" fmla="*/ 2488484 h 4180625"/>
              <a:gd name="connsiteX3003" fmla="*/ 5813942 w 9145131"/>
              <a:gd name="connsiteY3003" fmla="*/ 2516786 h 4180625"/>
              <a:gd name="connsiteX3004" fmla="*/ 5814032 w 9145131"/>
              <a:gd name="connsiteY3004" fmla="*/ 2579654 h 4180625"/>
              <a:gd name="connsiteX3005" fmla="*/ 5814438 w 9145131"/>
              <a:gd name="connsiteY3005" fmla="*/ 2579654 h 4180625"/>
              <a:gd name="connsiteX3006" fmla="*/ 5813717 w 9145131"/>
              <a:gd name="connsiteY3006" fmla="*/ 2640223 h 4180625"/>
              <a:gd name="connsiteX3007" fmla="*/ 5798664 w 9145131"/>
              <a:gd name="connsiteY3007" fmla="*/ 2656808 h 4180625"/>
              <a:gd name="connsiteX3008" fmla="*/ 5794293 w 9145131"/>
              <a:gd name="connsiteY3008" fmla="*/ 2656988 h 4180625"/>
              <a:gd name="connsiteX3009" fmla="*/ 5741971 w 9145131"/>
              <a:gd name="connsiteY3009" fmla="*/ 2581727 h 4180625"/>
              <a:gd name="connsiteX3010" fmla="*/ 5771354 w 9145131"/>
              <a:gd name="connsiteY3010" fmla="*/ 2562709 h 4180625"/>
              <a:gd name="connsiteX3011" fmla="*/ 5788435 w 9145131"/>
              <a:gd name="connsiteY3011" fmla="*/ 2553019 h 4180625"/>
              <a:gd name="connsiteX3012" fmla="*/ 5784784 w 9145131"/>
              <a:gd name="connsiteY3012" fmla="*/ 2516696 h 4180625"/>
              <a:gd name="connsiteX3013" fmla="*/ 5763062 w 9145131"/>
              <a:gd name="connsiteY3013" fmla="*/ 2523501 h 4180625"/>
              <a:gd name="connsiteX3014" fmla="*/ 5745215 w 9145131"/>
              <a:gd name="connsiteY3014" fmla="*/ 2536841 h 4180625"/>
              <a:gd name="connsiteX3015" fmla="*/ 5739537 w 9145131"/>
              <a:gd name="connsiteY3015" fmla="*/ 2515794 h 4180625"/>
              <a:gd name="connsiteX3016" fmla="*/ 5779331 w 9145131"/>
              <a:gd name="connsiteY3016" fmla="*/ 2488484 h 4180625"/>
              <a:gd name="connsiteX3017" fmla="*/ 5649584 w 9145131"/>
              <a:gd name="connsiteY3017" fmla="*/ 2486772 h 4180625"/>
              <a:gd name="connsiteX3018" fmla="*/ 5674731 w 9145131"/>
              <a:gd name="connsiteY3018" fmla="*/ 2506736 h 4180625"/>
              <a:gd name="connsiteX3019" fmla="*/ 5675002 w 9145131"/>
              <a:gd name="connsiteY3019" fmla="*/ 2638871 h 4180625"/>
              <a:gd name="connsiteX3020" fmla="*/ 5625834 w 9145131"/>
              <a:gd name="connsiteY3020" fmla="*/ 2650363 h 4180625"/>
              <a:gd name="connsiteX3021" fmla="*/ 5625834 w 9145131"/>
              <a:gd name="connsiteY3021" fmla="*/ 2650318 h 4180625"/>
              <a:gd name="connsiteX3022" fmla="*/ 5625293 w 9145131"/>
              <a:gd name="connsiteY3022" fmla="*/ 2683893 h 4180625"/>
              <a:gd name="connsiteX3023" fmla="*/ 5613712 w 9145131"/>
              <a:gd name="connsiteY3023" fmla="*/ 2699035 h 4180625"/>
              <a:gd name="connsiteX3024" fmla="*/ 5602445 w 9145131"/>
              <a:gd name="connsiteY3024" fmla="*/ 2685740 h 4180625"/>
              <a:gd name="connsiteX3025" fmla="*/ 5603031 w 9145131"/>
              <a:gd name="connsiteY3025" fmla="*/ 2501328 h 4180625"/>
              <a:gd name="connsiteX3026" fmla="*/ 5614793 w 9145131"/>
              <a:gd name="connsiteY3026" fmla="*/ 2489431 h 4180625"/>
              <a:gd name="connsiteX3027" fmla="*/ 5649584 w 9145131"/>
              <a:gd name="connsiteY3027" fmla="*/ 2486772 h 4180625"/>
              <a:gd name="connsiteX3028" fmla="*/ 8749261 w 9145131"/>
              <a:gd name="connsiteY3028" fmla="*/ 2475054 h 4180625"/>
              <a:gd name="connsiteX3029" fmla="*/ 8737814 w 9145131"/>
              <a:gd name="connsiteY3029" fmla="*/ 2514172 h 4180625"/>
              <a:gd name="connsiteX3030" fmla="*/ 8762420 w 9145131"/>
              <a:gd name="connsiteY3030" fmla="*/ 2507277 h 4180625"/>
              <a:gd name="connsiteX3031" fmla="*/ 8760573 w 9145131"/>
              <a:gd name="connsiteY3031" fmla="*/ 2477398 h 4180625"/>
              <a:gd name="connsiteX3032" fmla="*/ 8749261 w 9145131"/>
              <a:gd name="connsiteY3032" fmla="*/ 2475054 h 4180625"/>
              <a:gd name="connsiteX3033" fmla="*/ 8369981 w 9145131"/>
              <a:gd name="connsiteY3033" fmla="*/ 2473747 h 4180625"/>
              <a:gd name="connsiteX3034" fmla="*/ 8359435 w 9145131"/>
              <a:gd name="connsiteY3034" fmla="*/ 2490602 h 4180625"/>
              <a:gd name="connsiteX3035" fmla="*/ 8358895 w 9145131"/>
              <a:gd name="connsiteY3035" fmla="*/ 2530847 h 4180625"/>
              <a:gd name="connsiteX3036" fmla="*/ 8359390 w 9145131"/>
              <a:gd name="connsiteY3036" fmla="*/ 2571091 h 4180625"/>
              <a:gd name="connsiteX3037" fmla="*/ 8369530 w 9145131"/>
              <a:gd name="connsiteY3037" fmla="*/ 2587720 h 4180625"/>
              <a:gd name="connsiteX3038" fmla="*/ 8381518 w 9145131"/>
              <a:gd name="connsiteY3038" fmla="*/ 2572082 h 4180625"/>
              <a:gd name="connsiteX3039" fmla="*/ 8381698 w 9145131"/>
              <a:gd name="connsiteY3039" fmla="*/ 2489295 h 4180625"/>
              <a:gd name="connsiteX3040" fmla="*/ 8369981 w 9145131"/>
              <a:gd name="connsiteY3040" fmla="*/ 2473747 h 4180625"/>
              <a:gd name="connsiteX3041" fmla="*/ 1347335 w 9145131"/>
              <a:gd name="connsiteY3041" fmla="*/ 2457478 h 4180625"/>
              <a:gd name="connsiteX3042" fmla="*/ 1320743 w 9145131"/>
              <a:gd name="connsiteY3042" fmla="*/ 2486366 h 4180625"/>
              <a:gd name="connsiteX3043" fmla="*/ 1320743 w 9145131"/>
              <a:gd name="connsiteY3043" fmla="*/ 2645856 h 4180625"/>
              <a:gd name="connsiteX3044" fmla="*/ 1346343 w 9145131"/>
              <a:gd name="connsiteY3044" fmla="*/ 2678980 h 4180625"/>
              <a:gd name="connsiteX3045" fmla="*/ 1371670 w 9145131"/>
              <a:gd name="connsiteY3045" fmla="*/ 2643828 h 4180625"/>
              <a:gd name="connsiteX3046" fmla="*/ 1371761 w 9145131"/>
              <a:gd name="connsiteY3046" fmla="*/ 2569694 h 4180625"/>
              <a:gd name="connsiteX3047" fmla="*/ 1371761 w 9145131"/>
              <a:gd name="connsiteY3047" fmla="*/ 2569649 h 4180625"/>
              <a:gd name="connsiteX3048" fmla="*/ 1371626 w 9145131"/>
              <a:gd name="connsiteY3048" fmla="*/ 2569649 h 4180625"/>
              <a:gd name="connsiteX3049" fmla="*/ 1371536 w 9145131"/>
              <a:gd name="connsiteY3049" fmla="*/ 2486546 h 4180625"/>
              <a:gd name="connsiteX3050" fmla="*/ 1347335 w 9145131"/>
              <a:gd name="connsiteY3050" fmla="*/ 2457478 h 4180625"/>
              <a:gd name="connsiteX3051" fmla="*/ 204951 w 9145131"/>
              <a:gd name="connsiteY3051" fmla="*/ 2456081 h 4180625"/>
              <a:gd name="connsiteX3052" fmla="*/ 192153 w 9145131"/>
              <a:gd name="connsiteY3052" fmla="*/ 2468565 h 4180625"/>
              <a:gd name="connsiteX3053" fmla="*/ 191522 w 9145131"/>
              <a:gd name="connsiteY3053" fmla="*/ 2511198 h 4180625"/>
              <a:gd name="connsiteX3054" fmla="*/ 191522 w 9145131"/>
              <a:gd name="connsiteY3054" fmla="*/ 2511243 h 4180625"/>
              <a:gd name="connsiteX3055" fmla="*/ 191071 w 9145131"/>
              <a:gd name="connsiteY3055" fmla="*/ 2511243 h 4180625"/>
              <a:gd name="connsiteX3056" fmla="*/ 191612 w 9145131"/>
              <a:gd name="connsiteY3056" fmla="*/ 2551667 h 4180625"/>
              <a:gd name="connsiteX3057" fmla="*/ 202653 w 9145131"/>
              <a:gd name="connsiteY3057" fmla="*/ 2565908 h 4180625"/>
              <a:gd name="connsiteX3058" fmla="*/ 215722 w 9145131"/>
              <a:gd name="connsiteY3058" fmla="*/ 2553695 h 4180625"/>
              <a:gd name="connsiteX3059" fmla="*/ 215632 w 9145131"/>
              <a:gd name="connsiteY3059" fmla="*/ 2468385 h 4180625"/>
              <a:gd name="connsiteX3060" fmla="*/ 204951 w 9145131"/>
              <a:gd name="connsiteY3060" fmla="*/ 2456081 h 4180625"/>
              <a:gd name="connsiteX3061" fmla="*/ 4317913 w 9145131"/>
              <a:gd name="connsiteY3061" fmla="*/ 2454504 h 4180625"/>
              <a:gd name="connsiteX3062" fmla="*/ 4305160 w 9145131"/>
              <a:gd name="connsiteY3062" fmla="*/ 2469737 h 4180625"/>
              <a:gd name="connsiteX3063" fmla="*/ 4304664 w 9145131"/>
              <a:gd name="connsiteY3063" fmla="*/ 2550271 h 4180625"/>
              <a:gd name="connsiteX3064" fmla="*/ 4315885 w 9145131"/>
              <a:gd name="connsiteY3064" fmla="*/ 2564377 h 4180625"/>
              <a:gd name="connsiteX3065" fmla="*/ 4328865 w 9145131"/>
              <a:gd name="connsiteY3065" fmla="*/ 2549505 h 4180625"/>
              <a:gd name="connsiteX3066" fmla="*/ 4329496 w 9145131"/>
              <a:gd name="connsiteY3066" fmla="*/ 2511558 h 4180625"/>
              <a:gd name="connsiteX3067" fmla="*/ 4329450 w 9145131"/>
              <a:gd name="connsiteY3067" fmla="*/ 2511468 h 4180625"/>
              <a:gd name="connsiteX3068" fmla="*/ 4329766 w 9145131"/>
              <a:gd name="connsiteY3068" fmla="*/ 2511468 h 4180625"/>
              <a:gd name="connsiteX3069" fmla="*/ 4329225 w 9145131"/>
              <a:gd name="connsiteY3069" fmla="*/ 2471224 h 4180625"/>
              <a:gd name="connsiteX3070" fmla="*/ 4317913 w 9145131"/>
              <a:gd name="connsiteY3070" fmla="*/ 2454504 h 4180625"/>
              <a:gd name="connsiteX3071" fmla="*/ 4131334 w 9145131"/>
              <a:gd name="connsiteY3071" fmla="*/ 2454188 h 4180625"/>
              <a:gd name="connsiteX3072" fmla="*/ 4118355 w 9145131"/>
              <a:gd name="connsiteY3072" fmla="*/ 2470908 h 4180625"/>
              <a:gd name="connsiteX3073" fmla="*/ 4118265 w 9145131"/>
              <a:gd name="connsiteY3073" fmla="*/ 2545042 h 4180625"/>
              <a:gd name="connsiteX3074" fmla="*/ 4129712 w 9145131"/>
              <a:gd name="connsiteY3074" fmla="*/ 2563925 h 4180625"/>
              <a:gd name="connsiteX3075" fmla="*/ 4143097 w 9145131"/>
              <a:gd name="connsiteY3075" fmla="*/ 2544141 h 4180625"/>
              <a:gd name="connsiteX3076" fmla="*/ 4143682 w 9145131"/>
              <a:gd name="connsiteY3076" fmla="*/ 2508268 h 4180625"/>
              <a:gd name="connsiteX3077" fmla="*/ 4143637 w 9145131"/>
              <a:gd name="connsiteY3077" fmla="*/ 2508313 h 4180625"/>
              <a:gd name="connsiteX3078" fmla="*/ 4143097 w 9145131"/>
              <a:gd name="connsiteY3078" fmla="*/ 2470142 h 4180625"/>
              <a:gd name="connsiteX3079" fmla="*/ 4131334 w 9145131"/>
              <a:gd name="connsiteY3079" fmla="*/ 2454188 h 4180625"/>
              <a:gd name="connsiteX3080" fmla="*/ 992271 w 9145131"/>
              <a:gd name="connsiteY3080" fmla="*/ 2450854 h 4180625"/>
              <a:gd name="connsiteX3081" fmla="*/ 964825 w 9145131"/>
              <a:gd name="connsiteY3081" fmla="*/ 2457344 h 4180625"/>
              <a:gd name="connsiteX3082" fmla="*/ 960364 w 9145131"/>
              <a:gd name="connsiteY3082" fmla="*/ 2529811 h 4180625"/>
              <a:gd name="connsiteX3083" fmla="*/ 965501 w 9145131"/>
              <a:gd name="connsiteY3083" fmla="*/ 2533506 h 4180625"/>
              <a:gd name="connsiteX3084" fmla="*/ 1008585 w 9145131"/>
              <a:gd name="connsiteY3084" fmla="*/ 2507458 h 4180625"/>
              <a:gd name="connsiteX3085" fmla="*/ 1008585 w 9145131"/>
              <a:gd name="connsiteY3085" fmla="*/ 2496236 h 4180625"/>
              <a:gd name="connsiteX3086" fmla="*/ 1008630 w 9145131"/>
              <a:gd name="connsiteY3086" fmla="*/ 2496191 h 4180625"/>
              <a:gd name="connsiteX3087" fmla="*/ 1008179 w 9145131"/>
              <a:gd name="connsiteY3087" fmla="*/ 2496191 h 4180625"/>
              <a:gd name="connsiteX3088" fmla="*/ 1007593 w 9145131"/>
              <a:gd name="connsiteY3088" fmla="*/ 2469466 h 4180625"/>
              <a:gd name="connsiteX3089" fmla="*/ 992271 w 9145131"/>
              <a:gd name="connsiteY3089" fmla="*/ 2450854 h 4180625"/>
              <a:gd name="connsiteX3090" fmla="*/ 614636 w 9145131"/>
              <a:gd name="connsiteY3090" fmla="*/ 2450538 h 4180625"/>
              <a:gd name="connsiteX3091" fmla="*/ 595798 w 9145131"/>
              <a:gd name="connsiteY3091" fmla="*/ 2473612 h 4180625"/>
              <a:gd name="connsiteX3092" fmla="*/ 614952 w 9145131"/>
              <a:gd name="connsiteY3092" fmla="*/ 2493216 h 4180625"/>
              <a:gd name="connsiteX3093" fmla="*/ 628246 w 9145131"/>
              <a:gd name="connsiteY3093" fmla="*/ 2474153 h 4180625"/>
              <a:gd name="connsiteX3094" fmla="*/ 614636 w 9145131"/>
              <a:gd name="connsiteY3094" fmla="*/ 2450538 h 4180625"/>
              <a:gd name="connsiteX3095" fmla="*/ 5340090 w 9145131"/>
              <a:gd name="connsiteY3095" fmla="*/ 2449157 h 4180625"/>
              <a:gd name="connsiteX3096" fmla="*/ 5324970 w 9145131"/>
              <a:gd name="connsiteY3096" fmla="*/ 2449546 h 4180625"/>
              <a:gd name="connsiteX3097" fmla="*/ 5303518 w 9145131"/>
              <a:gd name="connsiteY3097" fmla="*/ 2462886 h 4180625"/>
              <a:gd name="connsiteX3098" fmla="*/ 5327494 w 9145131"/>
              <a:gd name="connsiteY3098" fmla="*/ 2483301 h 4180625"/>
              <a:gd name="connsiteX3099" fmla="*/ 5327494 w 9145131"/>
              <a:gd name="connsiteY3099" fmla="*/ 2483256 h 4180625"/>
              <a:gd name="connsiteX3100" fmla="*/ 5346828 w 9145131"/>
              <a:gd name="connsiteY3100" fmla="*/ 2462390 h 4180625"/>
              <a:gd name="connsiteX3101" fmla="*/ 5340090 w 9145131"/>
              <a:gd name="connsiteY3101" fmla="*/ 2449157 h 4180625"/>
              <a:gd name="connsiteX3102" fmla="*/ 1528765 w 9145131"/>
              <a:gd name="connsiteY3102" fmla="*/ 2448780 h 4180625"/>
              <a:gd name="connsiteX3103" fmla="*/ 1503264 w 9145131"/>
              <a:gd name="connsiteY3103" fmla="*/ 2478254 h 4180625"/>
              <a:gd name="connsiteX3104" fmla="*/ 1503355 w 9145131"/>
              <a:gd name="connsiteY3104" fmla="*/ 2653337 h 4180625"/>
              <a:gd name="connsiteX3105" fmla="*/ 1527593 w 9145131"/>
              <a:gd name="connsiteY3105" fmla="*/ 2686056 h 4180625"/>
              <a:gd name="connsiteX3106" fmla="*/ 1553955 w 9145131"/>
              <a:gd name="connsiteY3106" fmla="*/ 2653473 h 4180625"/>
              <a:gd name="connsiteX3107" fmla="*/ 1553955 w 9145131"/>
              <a:gd name="connsiteY3107" fmla="*/ 2565908 h 4180625"/>
              <a:gd name="connsiteX3108" fmla="*/ 1553914 w 9145131"/>
              <a:gd name="connsiteY3108" fmla="*/ 2565908 h 4180625"/>
              <a:gd name="connsiteX3109" fmla="*/ 1554002 w 9145131"/>
              <a:gd name="connsiteY3109" fmla="*/ 2478344 h 4180625"/>
              <a:gd name="connsiteX3110" fmla="*/ 1528765 w 9145131"/>
              <a:gd name="connsiteY3110" fmla="*/ 2448780 h 4180625"/>
              <a:gd name="connsiteX3111" fmla="*/ 8865578 w 9145131"/>
              <a:gd name="connsiteY3111" fmla="*/ 2448510 h 4180625"/>
              <a:gd name="connsiteX3112" fmla="*/ 8876574 w 9145131"/>
              <a:gd name="connsiteY3112" fmla="*/ 2463742 h 4180625"/>
              <a:gd name="connsiteX3113" fmla="*/ 8878873 w 9145131"/>
              <a:gd name="connsiteY3113" fmla="*/ 2508403 h 4180625"/>
              <a:gd name="connsiteX3114" fmla="*/ 8866749 w 9145131"/>
              <a:gd name="connsiteY3114" fmla="*/ 2520346 h 4180625"/>
              <a:gd name="connsiteX3115" fmla="*/ 8857060 w 9145131"/>
              <a:gd name="connsiteY3115" fmla="*/ 2508223 h 4180625"/>
              <a:gd name="connsiteX3116" fmla="*/ 8855753 w 9145131"/>
              <a:gd name="connsiteY3116" fmla="*/ 2490512 h 4180625"/>
              <a:gd name="connsiteX3117" fmla="*/ 8844352 w 9145131"/>
              <a:gd name="connsiteY3117" fmla="*/ 2476361 h 4180625"/>
              <a:gd name="connsiteX3118" fmla="*/ 8833896 w 9145131"/>
              <a:gd name="connsiteY3118" fmla="*/ 2490872 h 4180625"/>
              <a:gd name="connsiteX3119" fmla="*/ 8833175 w 9145131"/>
              <a:gd name="connsiteY3119" fmla="*/ 2549278 h 4180625"/>
              <a:gd name="connsiteX3120" fmla="*/ 8832634 w 9145131"/>
              <a:gd name="connsiteY3120" fmla="*/ 2603178 h 4180625"/>
              <a:gd name="connsiteX3121" fmla="*/ 8819520 w 9145131"/>
              <a:gd name="connsiteY3121" fmla="*/ 2618185 h 4180625"/>
              <a:gd name="connsiteX3122" fmla="*/ 8803837 w 9145131"/>
              <a:gd name="connsiteY3122" fmla="*/ 2603043 h 4180625"/>
              <a:gd name="connsiteX3123" fmla="*/ 8803972 w 9145131"/>
              <a:gd name="connsiteY3123" fmla="*/ 2533370 h 4180625"/>
              <a:gd name="connsiteX3124" fmla="*/ 8803882 w 9145131"/>
              <a:gd name="connsiteY3124" fmla="*/ 2533370 h 4180625"/>
              <a:gd name="connsiteX3125" fmla="*/ 8803837 w 9145131"/>
              <a:gd name="connsiteY3125" fmla="*/ 2533370 h 4180625"/>
              <a:gd name="connsiteX3126" fmla="*/ 8804107 w 9145131"/>
              <a:gd name="connsiteY3126" fmla="*/ 2463697 h 4180625"/>
              <a:gd name="connsiteX3127" fmla="*/ 8810146 w 9145131"/>
              <a:gd name="connsiteY3127" fmla="*/ 2448915 h 4180625"/>
              <a:gd name="connsiteX3128" fmla="*/ 8865578 w 9145131"/>
              <a:gd name="connsiteY3128" fmla="*/ 2448510 h 4180625"/>
              <a:gd name="connsiteX3129" fmla="*/ 8687407 w 9145131"/>
              <a:gd name="connsiteY3129" fmla="*/ 2447908 h 4180625"/>
              <a:gd name="connsiteX3130" fmla="*/ 8697525 w 9145131"/>
              <a:gd name="connsiteY3130" fmla="*/ 2466447 h 4180625"/>
              <a:gd name="connsiteX3131" fmla="*/ 8699012 w 9145131"/>
              <a:gd name="connsiteY3131" fmla="*/ 2608181 h 4180625"/>
              <a:gd name="connsiteX3132" fmla="*/ 8685672 w 9145131"/>
              <a:gd name="connsiteY3132" fmla="*/ 2617735 h 4180625"/>
              <a:gd name="connsiteX3133" fmla="*/ 8672918 w 9145131"/>
              <a:gd name="connsiteY3133" fmla="*/ 2604936 h 4180625"/>
              <a:gd name="connsiteX3134" fmla="*/ 8672152 w 9145131"/>
              <a:gd name="connsiteY3134" fmla="*/ 2512595 h 4180625"/>
              <a:gd name="connsiteX3135" fmla="*/ 8671521 w 9145131"/>
              <a:gd name="connsiteY3135" fmla="*/ 2494749 h 4180625"/>
              <a:gd name="connsiteX3136" fmla="*/ 8660390 w 9145131"/>
              <a:gd name="connsiteY3136" fmla="*/ 2480237 h 4180625"/>
              <a:gd name="connsiteX3137" fmla="*/ 8649980 w 9145131"/>
              <a:gd name="connsiteY3137" fmla="*/ 2494659 h 4180625"/>
              <a:gd name="connsiteX3138" fmla="*/ 8649258 w 9145131"/>
              <a:gd name="connsiteY3138" fmla="*/ 2510297 h 4180625"/>
              <a:gd name="connsiteX3139" fmla="*/ 8648988 w 9145131"/>
              <a:gd name="connsiteY3139" fmla="*/ 2593625 h 4180625"/>
              <a:gd name="connsiteX3140" fmla="*/ 8633485 w 9145131"/>
              <a:gd name="connsiteY3140" fmla="*/ 2618997 h 4180625"/>
              <a:gd name="connsiteX3141" fmla="*/ 8619199 w 9145131"/>
              <a:gd name="connsiteY3141" fmla="*/ 2594616 h 4180625"/>
              <a:gd name="connsiteX3142" fmla="*/ 8618568 w 9145131"/>
              <a:gd name="connsiteY3142" fmla="*/ 2502275 h 4180625"/>
              <a:gd name="connsiteX3143" fmla="*/ 8608879 w 9145131"/>
              <a:gd name="connsiteY3143" fmla="*/ 2480418 h 4180625"/>
              <a:gd name="connsiteX3144" fmla="*/ 8597252 w 9145131"/>
              <a:gd name="connsiteY3144" fmla="*/ 2503266 h 4180625"/>
              <a:gd name="connsiteX3145" fmla="*/ 8596035 w 9145131"/>
              <a:gd name="connsiteY3145" fmla="*/ 2600069 h 4180625"/>
              <a:gd name="connsiteX3146" fmla="*/ 8583506 w 9145131"/>
              <a:gd name="connsiteY3146" fmla="*/ 2618006 h 4180625"/>
              <a:gd name="connsiteX3147" fmla="*/ 8568724 w 9145131"/>
              <a:gd name="connsiteY3147" fmla="*/ 2599979 h 4180625"/>
              <a:gd name="connsiteX3148" fmla="*/ 8568815 w 9145131"/>
              <a:gd name="connsiteY3148" fmla="*/ 2451079 h 4180625"/>
              <a:gd name="connsiteX3149" fmla="*/ 8646509 w 9145131"/>
              <a:gd name="connsiteY3149" fmla="*/ 2451079 h 4180625"/>
              <a:gd name="connsiteX3150" fmla="*/ 8646644 w 9145131"/>
              <a:gd name="connsiteY3150" fmla="*/ 2456736 h 4180625"/>
              <a:gd name="connsiteX3151" fmla="*/ 8646600 w 9145131"/>
              <a:gd name="connsiteY3151" fmla="*/ 2456758 h 4180625"/>
              <a:gd name="connsiteX3152" fmla="*/ 8646645 w 9145131"/>
              <a:gd name="connsiteY3152" fmla="*/ 2456758 h 4180625"/>
              <a:gd name="connsiteX3153" fmla="*/ 8646644 w 9145131"/>
              <a:gd name="connsiteY3153" fmla="*/ 2456736 h 4180625"/>
              <a:gd name="connsiteX3154" fmla="*/ 8664581 w 9145131"/>
              <a:gd name="connsiteY3154" fmla="*/ 2447925 h 4180625"/>
              <a:gd name="connsiteX3155" fmla="*/ 8687407 w 9145131"/>
              <a:gd name="connsiteY3155" fmla="*/ 2447908 h 4180625"/>
              <a:gd name="connsiteX3156" fmla="*/ 8992935 w 9145131"/>
              <a:gd name="connsiteY3156" fmla="*/ 2447338 h 4180625"/>
              <a:gd name="connsiteX3157" fmla="*/ 9006906 w 9145131"/>
              <a:gd name="connsiteY3157" fmla="*/ 2461940 h 4180625"/>
              <a:gd name="connsiteX3158" fmla="*/ 9007582 w 9145131"/>
              <a:gd name="connsiteY3158" fmla="*/ 2533956 h 4180625"/>
              <a:gd name="connsiteX3159" fmla="*/ 9007672 w 9145131"/>
              <a:gd name="connsiteY3159" fmla="*/ 2534001 h 4180625"/>
              <a:gd name="connsiteX3160" fmla="*/ 9006996 w 9145131"/>
              <a:gd name="connsiteY3160" fmla="*/ 2603764 h 4180625"/>
              <a:gd name="connsiteX3161" fmla="*/ 8993251 w 9145131"/>
              <a:gd name="connsiteY3161" fmla="*/ 2618681 h 4180625"/>
              <a:gd name="connsiteX3162" fmla="*/ 8979190 w 9145131"/>
              <a:gd name="connsiteY3162" fmla="*/ 2604080 h 4180625"/>
              <a:gd name="connsiteX3163" fmla="*/ 8979280 w 9145131"/>
              <a:gd name="connsiteY3163" fmla="*/ 2462210 h 4180625"/>
              <a:gd name="connsiteX3164" fmla="*/ 8992935 w 9145131"/>
              <a:gd name="connsiteY3164" fmla="*/ 2447338 h 4180625"/>
              <a:gd name="connsiteX3165" fmla="*/ 8932130 w 9145131"/>
              <a:gd name="connsiteY3165" fmla="*/ 2447203 h 4180625"/>
              <a:gd name="connsiteX3166" fmla="*/ 8955486 w 9145131"/>
              <a:gd name="connsiteY3166" fmla="*/ 2454684 h 4180625"/>
              <a:gd name="connsiteX3167" fmla="*/ 8964634 w 9145131"/>
              <a:gd name="connsiteY3167" fmla="*/ 2498083 h 4180625"/>
              <a:gd name="connsiteX3168" fmla="*/ 8949852 w 9145131"/>
              <a:gd name="connsiteY3168" fmla="*/ 2506330 h 4180625"/>
              <a:gd name="connsiteX3169" fmla="*/ 8938451 w 9145131"/>
              <a:gd name="connsiteY3169" fmla="*/ 2496416 h 4180625"/>
              <a:gd name="connsiteX3170" fmla="*/ 8937279 w 9145131"/>
              <a:gd name="connsiteY3170" fmla="*/ 2485555 h 4180625"/>
              <a:gd name="connsiteX3171" fmla="*/ 8926012 w 9145131"/>
              <a:gd name="connsiteY3171" fmla="*/ 2473792 h 4180625"/>
              <a:gd name="connsiteX3172" fmla="*/ 8915962 w 9145131"/>
              <a:gd name="connsiteY3172" fmla="*/ 2485960 h 4180625"/>
              <a:gd name="connsiteX3173" fmla="*/ 8915467 w 9145131"/>
              <a:gd name="connsiteY3173" fmla="*/ 2533100 h 4180625"/>
              <a:gd name="connsiteX3174" fmla="*/ 8915331 w 9145131"/>
              <a:gd name="connsiteY3174" fmla="*/ 2533100 h 4180625"/>
              <a:gd name="connsiteX3175" fmla="*/ 8915331 w 9145131"/>
              <a:gd name="connsiteY3175" fmla="*/ 2533145 h 4180625"/>
              <a:gd name="connsiteX3176" fmla="*/ 8915827 w 9145131"/>
              <a:gd name="connsiteY3176" fmla="*/ 2575778 h 4180625"/>
              <a:gd name="connsiteX3177" fmla="*/ 8925832 w 9145131"/>
              <a:gd name="connsiteY3177" fmla="*/ 2587720 h 4180625"/>
              <a:gd name="connsiteX3178" fmla="*/ 8936918 w 9145131"/>
              <a:gd name="connsiteY3178" fmla="*/ 2576003 h 4180625"/>
              <a:gd name="connsiteX3179" fmla="*/ 8938496 w 9145131"/>
              <a:gd name="connsiteY3179" fmla="*/ 2553875 h 4180625"/>
              <a:gd name="connsiteX3180" fmla="*/ 8951520 w 9145131"/>
              <a:gd name="connsiteY3180" fmla="*/ 2541437 h 4180625"/>
              <a:gd name="connsiteX3181" fmla="*/ 8965130 w 9145131"/>
              <a:gd name="connsiteY3181" fmla="*/ 2553560 h 4180625"/>
              <a:gd name="connsiteX3182" fmla="*/ 8965851 w 9145131"/>
              <a:gd name="connsiteY3182" fmla="*/ 2578076 h 4180625"/>
              <a:gd name="connsiteX3183" fmla="*/ 8922452 w 9145131"/>
              <a:gd name="connsiteY3183" fmla="*/ 2618861 h 4180625"/>
              <a:gd name="connsiteX3184" fmla="*/ 8885497 w 9145131"/>
              <a:gd name="connsiteY3184" fmla="*/ 2582132 h 4180625"/>
              <a:gd name="connsiteX3185" fmla="*/ 8885722 w 9145131"/>
              <a:gd name="connsiteY3185" fmla="*/ 2481048 h 4180625"/>
              <a:gd name="connsiteX3186" fmla="*/ 8905462 w 9145131"/>
              <a:gd name="connsiteY3186" fmla="*/ 2447564 h 4180625"/>
              <a:gd name="connsiteX3187" fmla="*/ 8932130 w 9145131"/>
              <a:gd name="connsiteY3187" fmla="*/ 2447203 h 4180625"/>
              <a:gd name="connsiteX3188" fmla="*/ 8284563 w 9145131"/>
              <a:gd name="connsiteY3188" fmla="*/ 2446099 h 4180625"/>
              <a:gd name="connsiteX3189" fmla="*/ 8306797 w 9145131"/>
              <a:gd name="connsiteY3189" fmla="*/ 2452927 h 4180625"/>
              <a:gd name="connsiteX3190" fmla="*/ 8317298 w 9145131"/>
              <a:gd name="connsiteY3190" fmla="*/ 2498128 h 4180625"/>
              <a:gd name="connsiteX3191" fmla="*/ 8302831 w 9145131"/>
              <a:gd name="connsiteY3191" fmla="*/ 2506285 h 4180625"/>
              <a:gd name="connsiteX3192" fmla="*/ 8290843 w 9145131"/>
              <a:gd name="connsiteY3192" fmla="*/ 2494253 h 4180625"/>
              <a:gd name="connsiteX3193" fmla="*/ 8279081 w 9145131"/>
              <a:gd name="connsiteY3193" fmla="*/ 2473702 h 4180625"/>
              <a:gd name="connsiteX3194" fmla="*/ 8268581 w 9145131"/>
              <a:gd name="connsiteY3194" fmla="*/ 2496956 h 4180625"/>
              <a:gd name="connsiteX3195" fmla="*/ 8268581 w 9145131"/>
              <a:gd name="connsiteY3195" fmla="*/ 2562033 h 4180625"/>
              <a:gd name="connsiteX3196" fmla="*/ 8278495 w 9145131"/>
              <a:gd name="connsiteY3196" fmla="*/ 2587946 h 4180625"/>
              <a:gd name="connsiteX3197" fmla="*/ 8289852 w 9145131"/>
              <a:gd name="connsiteY3197" fmla="*/ 2562934 h 4180625"/>
              <a:gd name="connsiteX3198" fmla="*/ 8295688 w 9145131"/>
              <a:gd name="connsiteY3198" fmla="*/ 2543313 h 4180625"/>
              <a:gd name="connsiteX3199" fmla="*/ 8318244 w 9145131"/>
              <a:gd name="connsiteY3199" fmla="*/ 2543735 h 4180625"/>
              <a:gd name="connsiteX3200" fmla="*/ 8318244 w 9145131"/>
              <a:gd name="connsiteY3200" fmla="*/ 2580014 h 4180625"/>
              <a:gd name="connsiteX3201" fmla="*/ 8280298 w 9145131"/>
              <a:gd name="connsiteY3201" fmla="*/ 2618906 h 4180625"/>
              <a:gd name="connsiteX3202" fmla="*/ 8238882 w 9145131"/>
              <a:gd name="connsiteY3202" fmla="*/ 2580104 h 4180625"/>
              <a:gd name="connsiteX3203" fmla="*/ 8239152 w 9145131"/>
              <a:gd name="connsiteY3203" fmla="*/ 2483527 h 4180625"/>
              <a:gd name="connsiteX3204" fmla="*/ 8258441 w 9145131"/>
              <a:gd name="connsiteY3204" fmla="*/ 2447519 h 4180625"/>
              <a:gd name="connsiteX3205" fmla="*/ 8284563 w 9145131"/>
              <a:gd name="connsiteY3205" fmla="*/ 2446099 h 4180625"/>
              <a:gd name="connsiteX3206" fmla="*/ 8525340 w 9145131"/>
              <a:gd name="connsiteY3206" fmla="*/ 2445859 h 4180625"/>
              <a:gd name="connsiteX3207" fmla="*/ 8553402 w 9145131"/>
              <a:gd name="connsiteY3207" fmla="*/ 2485645 h 4180625"/>
              <a:gd name="connsiteX3208" fmla="*/ 8554168 w 9145131"/>
              <a:gd name="connsiteY3208" fmla="*/ 2598221 h 4180625"/>
              <a:gd name="connsiteX3209" fmla="*/ 8538620 w 9145131"/>
              <a:gd name="connsiteY3209" fmla="*/ 2619042 h 4180625"/>
              <a:gd name="connsiteX3210" fmla="*/ 8524469 w 9145131"/>
              <a:gd name="connsiteY3210" fmla="*/ 2596869 h 4180625"/>
              <a:gd name="connsiteX3211" fmla="*/ 8523929 w 9145131"/>
              <a:gd name="connsiteY3211" fmla="*/ 2509080 h 4180625"/>
              <a:gd name="connsiteX3212" fmla="*/ 8514465 w 9145131"/>
              <a:gd name="connsiteY3212" fmla="*/ 2480327 h 4180625"/>
              <a:gd name="connsiteX3213" fmla="*/ 8503694 w 9145131"/>
              <a:gd name="connsiteY3213" fmla="*/ 2508133 h 4180625"/>
              <a:gd name="connsiteX3214" fmla="*/ 8503243 w 9145131"/>
              <a:gd name="connsiteY3214" fmla="*/ 2600430 h 4180625"/>
              <a:gd name="connsiteX3215" fmla="*/ 8487695 w 9145131"/>
              <a:gd name="connsiteY3215" fmla="*/ 2618005 h 4180625"/>
              <a:gd name="connsiteX3216" fmla="*/ 8474490 w 9145131"/>
              <a:gd name="connsiteY3216" fmla="*/ 2600835 h 4180625"/>
              <a:gd name="connsiteX3217" fmla="*/ 8473274 w 9145131"/>
              <a:gd name="connsiteY3217" fmla="*/ 2501824 h 4180625"/>
              <a:gd name="connsiteX3218" fmla="*/ 8462773 w 9145131"/>
              <a:gd name="connsiteY3218" fmla="*/ 2480282 h 4180625"/>
              <a:gd name="connsiteX3219" fmla="*/ 8451597 w 9145131"/>
              <a:gd name="connsiteY3219" fmla="*/ 2501554 h 4180625"/>
              <a:gd name="connsiteX3220" fmla="*/ 8451056 w 9145131"/>
              <a:gd name="connsiteY3220" fmla="*/ 2598356 h 4180625"/>
              <a:gd name="connsiteX3221" fmla="*/ 8435192 w 9145131"/>
              <a:gd name="connsiteY3221" fmla="*/ 2619042 h 4180625"/>
              <a:gd name="connsiteX3222" fmla="*/ 8421041 w 9145131"/>
              <a:gd name="connsiteY3222" fmla="*/ 2599033 h 4180625"/>
              <a:gd name="connsiteX3223" fmla="*/ 8420726 w 9145131"/>
              <a:gd name="connsiteY3223" fmla="*/ 2466176 h 4180625"/>
              <a:gd name="connsiteX3224" fmla="*/ 8442448 w 9145131"/>
              <a:gd name="connsiteY3224" fmla="*/ 2448330 h 4180625"/>
              <a:gd name="connsiteX3225" fmla="*/ 8470299 w 9145131"/>
              <a:gd name="connsiteY3225" fmla="*/ 2447969 h 4180625"/>
              <a:gd name="connsiteX3226" fmla="*/ 8504505 w 9145131"/>
              <a:gd name="connsiteY3226" fmla="*/ 2454279 h 4180625"/>
              <a:gd name="connsiteX3227" fmla="*/ 8504460 w 9145131"/>
              <a:gd name="connsiteY3227" fmla="*/ 2454189 h 4180625"/>
              <a:gd name="connsiteX3228" fmla="*/ 8525340 w 9145131"/>
              <a:gd name="connsiteY3228" fmla="*/ 2445859 h 4180625"/>
              <a:gd name="connsiteX3229" fmla="*/ 8755300 w 9145131"/>
              <a:gd name="connsiteY3229" fmla="*/ 2443733 h 4180625"/>
              <a:gd name="connsiteX3230" fmla="*/ 8792165 w 9145131"/>
              <a:gd name="connsiteY3230" fmla="*/ 2482850 h 4180625"/>
              <a:gd name="connsiteX3231" fmla="*/ 8789686 w 9145131"/>
              <a:gd name="connsiteY3231" fmla="*/ 2535488 h 4180625"/>
              <a:gd name="connsiteX3232" fmla="*/ 8742862 w 9145131"/>
              <a:gd name="connsiteY3232" fmla="*/ 2548287 h 4180625"/>
              <a:gd name="connsiteX3233" fmla="*/ 8742771 w 9145131"/>
              <a:gd name="connsiteY3233" fmla="*/ 2548287 h 4180625"/>
              <a:gd name="connsiteX3234" fmla="*/ 8742051 w 9145131"/>
              <a:gd name="connsiteY3234" fmla="*/ 2566269 h 4180625"/>
              <a:gd name="connsiteX3235" fmla="*/ 8749802 w 9145131"/>
              <a:gd name="connsiteY3235" fmla="*/ 2587360 h 4180625"/>
              <a:gd name="connsiteX3236" fmla="*/ 8765575 w 9145131"/>
              <a:gd name="connsiteY3236" fmla="*/ 2572894 h 4180625"/>
              <a:gd name="connsiteX3237" fmla="*/ 8782159 w 9145131"/>
              <a:gd name="connsiteY3237" fmla="*/ 2566449 h 4180625"/>
              <a:gd name="connsiteX3238" fmla="*/ 8791939 w 9145131"/>
              <a:gd name="connsiteY3238" fmla="*/ 2579924 h 4180625"/>
              <a:gd name="connsiteX3239" fmla="*/ 8761384 w 9145131"/>
              <a:gd name="connsiteY3239" fmla="*/ 2618726 h 4180625"/>
              <a:gd name="connsiteX3240" fmla="*/ 8713388 w 9145131"/>
              <a:gd name="connsiteY3240" fmla="*/ 2584611 h 4180625"/>
              <a:gd name="connsiteX3241" fmla="*/ 8713388 w 9145131"/>
              <a:gd name="connsiteY3241" fmla="*/ 2481363 h 4180625"/>
              <a:gd name="connsiteX3242" fmla="*/ 8755300 w 9145131"/>
              <a:gd name="connsiteY3242" fmla="*/ 2443733 h 4180625"/>
              <a:gd name="connsiteX3243" fmla="*/ 8376335 w 9145131"/>
              <a:gd name="connsiteY3243" fmla="*/ 2443733 h 4180625"/>
              <a:gd name="connsiteX3244" fmla="*/ 8409279 w 9145131"/>
              <a:gd name="connsiteY3244" fmla="*/ 2475550 h 4180625"/>
              <a:gd name="connsiteX3245" fmla="*/ 8409324 w 9145131"/>
              <a:gd name="connsiteY3245" fmla="*/ 2534091 h 4180625"/>
              <a:gd name="connsiteX3246" fmla="*/ 8409549 w 9145131"/>
              <a:gd name="connsiteY3246" fmla="*/ 2534091 h 4180625"/>
              <a:gd name="connsiteX3247" fmla="*/ 8409549 w 9145131"/>
              <a:gd name="connsiteY3247" fmla="*/ 2534136 h 4180625"/>
              <a:gd name="connsiteX3248" fmla="*/ 8409549 w 9145131"/>
              <a:gd name="connsiteY3248" fmla="*/ 2590424 h 4180625"/>
              <a:gd name="connsiteX3249" fmla="*/ 8374713 w 9145131"/>
              <a:gd name="connsiteY3249" fmla="*/ 2618726 h 4180625"/>
              <a:gd name="connsiteX3250" fmla="*/ 8331809 w 9145131"/>
              <a:gd name="connsiteY3250" fmla="*/ 2593985 h 4180625"/>
              <a:gd name="connsiteX3251" fmla="*/ 8332215 w 9145131"/>
              <a:gd name="connsiteY3251" fmla="*/ 2470322 h 4180625"/>
              <a:gd name="connsiteX3252" fmla="*/ 8376335 w 9145131"/>
              <a:gd name="connsiteY3252" fmla="*/ 2443733 h 4180625"/>
              <a:gd name="connsiteX3253" fmla="*/ 9065131 w 9145131"/>
              <a:gd name="connsiteY3253" fmla="*/ 2442920 h 4180625"/>
              <a:gd name="connsiteX3254" fmla="*/ 9101185 w 9145131"/>
              <a:gd name="connsiteY3254" fmla="*/ 2491459 h 4180625"/>
              <a:gd name="connsiteX3255" fmla="*/ 9101410 w 9145131"/>
              <a:gd name="connsiteY3255" fmla="*/ 2599438 h 4180625"/>
              <a:gd name="connsiteX3256" fmla="*/ 9081941 w 9145131"/>
              <a:gd name="connsiteY3256" fmla="*/ 2618907 h 4180625"/>
              <a:gd name="connsiteX3257" fmla="*/ 9079688 w 9145131"/>
              <a:gd name="connsiteY3257" fmla="*/ 2618907 h 4180625"/>
              <a:gd name="connsiteX3258" fmla="*/ 9020651 w 9145131"/>
              <a:gd name="connsiteY3258" fmla="*/ 2557752 h 4180625"/>
              <a:gd name="connsiteX3259" fmla="*/ 9057471 w 9145131"/>
              <a:gd name="connsiteY3259" fmla="*/ 2519490 h 4180625"/>
              <a:gd name="connsiteX3260" fmla="*/ 9072027 w 9145131"/>
              <a:gd name="connsiteY3260" fmla="*/ 2510477 h 4180625"/>
              <a:gd name="connsiteX3261" fmla="*/ 9067385 w 9145131"/>
              <a:gd name="connsiteY3261" fmla="*/ 2476542 h 4180625"/>
              <a:gd name="connsiteX3262" fmla="*/ 9044942 w 9145131"/>
              <a:gd name="connsiteY3262" fmla="*/ 2503311 h 4180625"/>
              <a:gd name="connsiteX3263" fmla="*/ 9044987 w 9145131"/>
              <a:gd name="connsiteY3263" fmla="*/ 2503356 h 4180625"/>
              <a:gd name="connsiteX3264" fmla="*/ 9021868 w 9145131"/>
              <a:gd name="connsiteY3264" fmla="*/ 2488034 h 4180625"/>
              <a:gd name="connsiteX3265" fmla="*/ 9038858 w 9145131"/>
              <a:gd name="connsiteY3265" fmla="*/ 2448240 h 4180625"/>
              <a:gd name="connsiteX3266" fmla="*/ 9065131 w 9145131"/>
              <a:gd name="connsiteY3266" fmla="*/ 2442920 h 4180625"/>
              <a:gd name="connsiteX3267" fmla="*/ 5708938 w 9145131"/>
              <a:gd name="connsiteY3267" fmla="*/ 2432196 h 4180625"/>
              <a:gd name="connsiteX3268" fmla="*/ 5720204 w 9145131"/>
              <a:gd name="connsiteY3268" fmla="*/ 2449907 h 4180625"/>
              <a:gd name="connsiteX3269" fmla="*/ 5720790 w 9145131"/>
              <a:gd name="connsiteY3269" fmla="*/ 2544096 h 4180625"/>
              <a:gd name="connsiteX3270" fmla="*/ 5720835 w 9145131"/>
              <a:gd name="connsiteY3270" fmla="*/ 2544096 h 4180625"/>
              <a:gd name="connsiteX3271" fmla="*/ 5720204 w 9145131"/>
              <a:gd name="connsiteY3271" fmla="*/ 2638285 h 4180625"/>
              <a:gd name="connsiteX3272" fmla="*/ 5707135 w 9145131"/>
              <a:gd name="connsiteY3272" fmla="*/ 2656312 h 4180625"/>
              <a:gd name="connsiteX3273" fmla="*/ 5695868 w 9145131"/>
              <a:gd name="connsiteY3273" fmla="*/ 2638601 h 4180625"/>
              <a:gd name="connsiteX3274" fmla="*/ 5695868 w 9145131"/>
              <a:gd name="connsiteY3274" fmla="*/ 2450223 h 4180625"/>
              <a:gd name="connsiteX3275" fmla="*/ 5708938 w 9145131"/>
              <a:gd name="connsiteY3275" fmla="*/ 2432196 h 4180625"/>
              <a:gd name="connsiteX3276" fmla="*/ 452156 w 9145131"/>
              <a:gd name="connsiteY3276" fmla="*/ 2427509 h 4180625"/>
              <a:gd name="connsiteX3277" fmla="*/ 464369 w 9145131"/>
              <a:gd name="connsiteY3277" fmla="*/ 2444454 h 4180625"/>
              <a:gd name="connsiteX3278" fmla="*/ 464234 w 9145131"/>
              <a:gd name="connsiteY3278" fmla="*/ 2579473 h 4180625"/>
              <a:gd name="connsiteX3279" fmla="*/ 452787 w 9145131"/>
              <a:gd name="connsiteY3279" fmla="*/ 2594796 h 4180625"/>
              <a:gd name="connsiteX3280" fmla="*/ 439853 w 9145131"/>
              <a:gd name="connsiteY3280" fmla="*/ 2578978 h 4180625"/>
              <a:gd name="connsiteX3281" fmla="*/ 439267 w 9145131"/>
              <a:gd name="connsiteY3281" fmla="*/ 2511513 h 4180625"/>
              <a:gd name="connsiteX3282" fmla="*/ 439267 w 9145131"/>
              <a:gd name="connsiteY3282" fmla="*/ 2511468 h 4180625"/>
              <a:gd name="connsiteX3283" fmla="*/ 439853 w 9145131"/>
              <a:gd name="connsiteY3283" fmla="*/ 2444003 h 4180625"/>
              <a:gd name="connsiteX3284" fmla="*/ 452156 w 9145131"/>
              <a:gd name="connsiteY3284" fmla="*/ 2427509 h 4180625"/>
              <a:gd name="connsiteX3285" fmla="*/ 268927 w 9145131"/>
              <a:gd name="connsiteY3285" fmla="*/ 2427374 h 4180625"/>
              <a:gd name="connsiteX3286" fmla="*/ 281050 w 9145131"/>
              <a:gd name="connsiteY3286" fmla="*/ 2442021 h 4180625"/>
              <a:gd name="connsiteX3287" fmla="*/ 282402 w 9145131"/>
              <a:gd name="connsiteY3287" fmla="*/ 2540987 h 4180625"/>
              <a:gd name="connsiteX3288" fmla="*/ 294794 w 9145131"/>
              <a:gd name="connsiteY3288" fmla="*/ 2565683 h 4180625"/>
              <a:gd name="connsiteX3289" fmla="*/ 308224 w 9145131"/>
              <a:gd name="connsiteY3289" fmla="*/ 2541347 h 4180625"/>
              <a:gd name="connsiteX3290" fmla="*/ 309532 w 9145131"/>
              <a:gd name="connsiteY3290" fmla="*/ 2446888 h 4180625"/>
              <a:gd name="connsiteX3291" fmla="*/ 320844 w 9145131"/>
              <a:gd name="connsiteY3291" fmla="*/ 2427419 h 4180625"/>
              <a:gd name="connsiteX3292" fmla="*/ 331660 w 9145131"/>
              <a:gd name="connsiteY3292" fmla="*/ 2445581 h 4180625"/>
              <a:gd name="connsiteX3293" fmla="*/ 331930 w 9145131"/>
              <a:gd name="connsiteY3293" fmla="*/ 2576048 h 4180625"/>
              <a:gd name="connsiteX3294" fmla="*/ 325349 w 9145131"/>
              <a:gd name="connsiteY3294" fmla="*/ 2592858 h 4180625"/>
              <a:gd name="connsiteX3295" fmla="*/ 298761 w 9145131"/>
              <a:gd name="connsiteY3295" fmla="*/ 2588127 h 4180625"/>
              <a:gd name="connsiteX3296" fmla="*/ 298716 w 9145131"/>
              <a:gd name="connsiteY3296" fmla="*/ 2588127 h 4180625"/>
              <a:gd name="connsiteX3297" fmla="*/ 257570 w 9145131"/>
              <a:gd name="connsiteY3297" fmla="*/ 2563295 h 4180625"/>
              <a:gd name="connsiteX3298" fmla="*/ 256714 w 9145131"/>
              <a:gd name="connsiteY3298" fmla="*/ 2441886 h 4180625"/>
              <a:gd name="connsiteX3299" fmla="*/ 268927 w 9145131"/>
              <a:gd name="connsiteY3299" fmla="*/ 2427374 h 4180625"/>
              <a:gd name="connsiteX3300" fmla="*/ 534725 w 9145131"/>
              <a:gd name="connsiteY3300" fmla="*/ 2427058 h 4180625"/>
              <a:gd name="connsiteX3301" fmla="*/ 559156 w 9145131"/>
              <a:gd name="connsiteY3301" fmla="*/ 2462706 h 4180625"/>
              <a:gd name="connsiteX3302" fmla="*/ 559156 w 9145131"/>
              <a:gd name="connsiteY3302" fmla="*/ 2577400 h 4180625"/>
              <a:gd name="connsiteX3303" fmla="*/ 547755 w 9145131"/>
              <a:gd name="connsiteY3303" fmla="*/ 2594886 h 4180625"/>
              <a:gd name="connsiteX3304" fmla="*/ 535947 w 9145131"/>
              <a:gd name="connsiteY3304" fmla="*/ 2577851 h 4180625"/>
              <a:gd name="connsiteX3305" fmla="*/ 534640 w 9145131"/>
              <a:gd name="connsiteY3305" fmla="*/ 2481138 h 4180625"/>
              <a:gd name="connsiteX3306" fmla="*/ 523148 w 9145131"/>
              <a:gd name="connsiteY3306" fmla="*/ 2457703 h 4180625"/>
              <a:gd name="connsiteX3307" fmla="*/ 508952 w 9145131"/>
              <a:gd name="connsiteY3307" fmla="*/ 2481408 h 4180625"/>
              <a:gd name="connsiteX3308" fmla="*/ 507510 w 9145131"/>
              <a:gd name="connsiteY3308" fmla="*/ 2575823 h 4180625"/>
              <a:gd name="connsiteX3309" fmla="*/ 494756 w 9145131"/>
              <a:gd name="connsiteY3309" fmla="*/ 2594480 h 4180625"/>
              <a:gd name="connsiteX3310" fmla="*/ 484211 w 9145131"/>
              <a:gd name="connsiteY3310" fmla="*/ 2576454 h 4180625"/>
              <a:gd name="connsiteX3311" fmla="*/ 483940 w 9145131"/>
              <a:gd name="connsiteY3311" fmla="*/ 2450493 h 4180625"/>
              <a:gd name="connsiteX3312" fmla="*/ 490250 w 9145131"/>
              <a:gd name="connsiteY3312" fmla="*/ 2429266 h 4180625"/>
              <a:gd name="connsiteX3313" fmla="*/ 516614 w 9145131"/>
              <a:gd name="connsiteY3313" fmla="*/ 2434449 h 4180625"/>
              <a:gd name="connsiteX3314" fmla="*/ 516569 w 9145131"/>
              <a:gd name="connsiteY3314" fmla="*/ 2434494 h 4180625"/>
              <a:gd name="connsiteX3315" fmla="*/ 534725 w 9145131"/>
              <a:gd name="connsiteY3315" fmla="*/ 2427058 h 4180625"/>
              <a:gd name="connsiteX3316" fmla="*/ 809725 w 9145131"/>
              <a:gd name="connsiteY3316" fmla="*/ 2426472 h 4180625"/>
              <a:gd name="connsiteX3317" fmla="*/ 831267 w 9145131"/>
              <a:gd name="connsiteY3317" fmla="*/ 2464959 h 4180625"/>
              <a:gd name="connsiteX3318" fmla="*/ 822118 w 9145131"/>
              <a:gd name="connsiteY3318" fmla="*/ 2474874 h 4180625"/>
              <a:gd name="connsiteX3319" fmla="*/ 807156 w 9145131"/>
              <a:gd name="connsiteY3319" fmla="*/ 2469060 h 4180625"/>
              <a:gd name="connsiteX3320" fmla="*/ 791608 w 9145131"/>
              <a:gd name="connsiteY3320" fmla="*/ 2454279 h 4180625"/>
              <a:gd name="connsiteX3321" fmla="*/ 782099 w 9145131"/>
              <a:gd name="connsiteY3321" fmla="*/ 2464914 h 4180625"/>
              <a:gd name="connsiteX3322" fmla="*/ 789490 w 9145131"/>
              <a:gd name="connsiteY3322" fmla="*/ 2489205 h 4180625"/>
              <a:gd name="connsiteX3323" fmla="*/ 800351 w 9145131"/>
              <a:gd name="connsiteY3323" fmla="*/ 2496821 h 4180625"/>
              <a:gd name="connsiteX3324" fmla="*/ 832078 w 9145131"/>
              <a:gd name="connsiteY3324" fmla="*/ 2548783 h 4180625"/>
              <a:gd name="connsiteX3325" fmla="*/ 832033 w 9145131"/>
              <a:gd name="connsiteY3325" fmla="*/ 2548783 h 4180625"/>
              <a:gd name="connsiteX3326" fmla="*/ 788859 w 9145131"/>
              <a:gd name="connsiteY3326" fmla="*/ 2596463 h 4180625"/>
              <a:gd name="connsiteX3327" fmla="*/ 756276 w 9145131"/>
              <a:gd name="connsiteY3327" fmla="*/ 2547251 h 4180625"/>
              <a:gd name="connsiteX3328" fmla="*/ 767678 w 9145131"/>
              <a:gd name="connsiteY3328" fmla="*/ 2540085 h 4180625"/>
              <a:gd name="connsiteX3329" fmla="*/ 779215 w 9145131"/>
              <a:gd name="connsiteY3329" fmla="*/ 2547701 h 4180625"/>
              <a:gd name="connsiteX3330" fmla="*/ 794628 w 9145131"/>
              <a:gd name="connsiteY3330" fmla="*/ 2569153 h 4180625"/>
              <a:gd name="connsiteX3331" fmla="*/ 804497 w 9145131"/>
              <a:gd name="connsiteY3331" fmla="*/ 2559103 h 4180625"/>
              <a:gd name="connsiteX3332" fmla="*/ 795709 w 9145131"/>
              <a:gd name="connsiteY3332" fmla="*/ 2526610 h 4180625"/>
              <a:gd name="connsiteX3333" fmla="*/ 788273 w 9145131"/>
              <a:gd name="connsiteY3333" fmla="*/ 2521833 h 4180625"/>
              <a:gd name="connsiteX3334" fmla="*/ 757222 w 9145131"/>
              <a:gd name="connsiteY3334" fmla="*/ 2447023 h 4180625"/>
              <a:gd name="connsiteX3335" fmla="*/ 809725 w 9145131"/>
              <a:gd name="connsiteY3335" fmla="*/ 2426472 h 4180625"/>
              <a:gd name="connsiteX3336" fmla="*/ 4197090 w 9145131"/>
              <a:gd name="connsiteY3336" fmla="*/ 2426157 h 4180625"/>
              <a:gd name="connsiteX3337" fmla="*/ 4210836 w 9145131"/>
              <a:gd name="connsiteY3337" fmla="*/ 2443012 h 4180625"/>
              <a:gd name="connsiteX3338" fmla="*/ 4211467 w 9145131"/>
              <a:gd name="connsiteY3338" fmla="*/ 2542023 h 4180625"/>
              <a:gd name="connsiteX3339" fmla="*/ 4222102 w 9145131"/>
              <a:gd name="connsiteY3339" fmla="*/ 2563745 h 4180625"/>
              <a:gd name="connsiteX3340" fmla="*/ 4236298 w 9145131"/>
              <a:gd name="connsiteY3340" fmla="*/ 2542113 h 4180625"/>
              <a:gd name="connsiteX3341" fmla="*/ 4237695 w 9145131"/>
              <a:gd name="connsiteY3341" fmla="*/ 2445400 h 4180625"/>
              <a:gd name="connsiteX3342" fmla="*/ 4249052 w 9145131"/>
              <a:gd name="connsiteY3342" fmla="*/ 2426562 h 4180625"/>
              <a:gd name="connsiteX3343" fmla="*/ 4261310 w 9145131"/>
              <a:gd name="connsiteY3343" fmla="*/ 2446842 h 4180625"/>
              <a:gd name="connsiteX3344" fmla="*/ 4261130 w 9145131"/>
              <a:gd name="connsiteY3344" fmla="*/ 2570595 h 4180625"/>
              <a:gd name="connsiteX3345" fmla="*/ 4254009 w 9145131"/>
              <a:gd name="connsiteY3345" fmla="*/ 2591055 h 4180625"/>
              <a:gd name="connsiteX3346" fmla="*/ 4229358 w 9145131"/>
              <a:gd name="connsiteY3346" fmla="*/ 2584430 h 4180625"/>
              <a:gd name="connsiteX3347" fmla="*/ 4229313 w 9145131"/>
              <a:gd name="connsiteY3347" fmla="*/ 2584430 h 4180625"/>
              <a:gd name="connsiteX3348" fmla="*/ 4185302 w 9145131"/>
              <a:gd name="connsiteY3348" fmla="*/ 2559373 h 4180625"/>
              <a:gd name="connsiteX3349" fmla="*/ 4185122 w 9145131"/>
              <a:gd name="connsiteY3349" fmla="*/ 2442381 h 4180625"/>
              <a:gd name="connsiteX3350" fmla="*/ 4197090 w 9145131"/>
              <a:gd name="connsiteY3350" fmla="*/ 2426157 h 4180625"/>
              <a:gd name="connsiteX3351" fmla="*/ 4477539 w 9145131"/>
              <a:gd name="connsiteY3351" fmla="*/ 2425932 h 4180625"/>
              <a:gd name="connsiteX3352" fmla="*/ 4525310 w 9145131"/>
              <a:gd name="connsiteY3352" fmla="*/ 2435531 h 4180625"/>
              <a:gd name="connsiteX3353" fmla="*/ 4529997 w 9145131"/>
              <a:gd name="connsiteY3353" fmla="*/ 2475550 h 4180625"/>
              <a:gd name="connsiteX3354" fmla="*/ 4517017 w 9145131"/>
              <a:gd name="connsiteY3354" fmla="*/ 2480327 h 4180625"/>
              <a:gd name="connsiteX3355" fmla="*/ 4506382 w 9145131"/>
              <a:gd name="connsiteY3355" fmla="*/ 2469331 h 4180625"/>
              <a:gd name="connsiteX3356" fmla="*/ 4491825 w 9145131"/>
              <a:gd name="connsiteY3356" fmla="*/ 2450493 h 4180625"/>
              <a:gd name="connsiteX3357" fmla="*/ 4480874 w 9145131"/>
              <a:gd name="connsiteY3357" fmla="*/ 2473387 h 4180625"/>
              <a:gd name="connsiteX3358" fmla="*/ 4481009 w 9145131"/>
              <a:gd name="connsiteY3358" fmla="*/ 2547521 h 4180625"/>
              <a:gd name="connsiteX3359" fmla="*/ 4493493 w 9145131"/>
              <a:gd name="connsiteY3359" fmla="*/ 2567350 h 4180625"/>
              <a:gd name="connsiteX3360" fmla="*/ 4505390 w 9145131"/>
              <a:gd name="connsiteY3360" fmla="*/ 2548873 h 4180625"/>
              <a:gd name="connsiteX3361" fmla="*/ 4520217 w 9145131"/>
              <a:gd name="connsiteY3361" fmla="*/ 2518949 h 4180625"/>
              <a:gd name="connsiteX3362" fmla="*/ 4531574 w 9145131"/>
              <a:gd name="connsiteY3362" fmla="*/ 2551667 h 4180625"/>
              <a:gd name="connsiteX3363" fmla="*/ 4485471 w 9145131"/>
              <a:gd name="connsiteY3363" fmla="*/ 2594661 h 4180625"/>
              <a:gd name="connsiteX3364" fmla="*/ 4455907 w 9145131"/>
              <a:gd name="connsiteY3364" fmla="*/ 2564331 h 4180625"/>
              <a:gd name="connsiteX3365" fmla="*/ 4455772 w 9145131"/>
              <a:gd name="connsiteY3365" fmla="*/ 2508133 h 4180625"/>
              <a:gd name="connsiteX3366" fmla="*/ 4456448 w 9145131"/>
              <a:gd name="connsiteY3366" fmla="*/ 2508133 h 4180625"/>
              <a:gd name="connsiteX3367" fmla="*/ 4456493 w 9145131"/>
              <a:gd name="connsiteY3367" fmla="*/ 2508088 h 4180625"/>
              <a:gd name="connsiteX3368" fmla="*/ 4457440 w 9145131"/>
              <a:gd name="connsiteY3368" fmla="*/ 2447564 h 4180625"/>
              <a:gd name="connsiteX3369" fmla="*/ 4477539 w 9145131"/>
              <a:gd name="connsiteY3369" fmla="*/ 2425932 h 4180625"/>
              <a:gd name="connsiteX3370" fmla="*/ 2435183 w 9145131"/>
              <a:gd name="connsiteY3370" fmla="*/ 2425841 h 4180625"/>
              <a:gd name="connsiteX3371" fmla="*/ 2275336 w 9145131"/>
              <a:gd name="connsiteY3371" fmla="*/ 2425931 h 4180625"/>
              <a:gd name="connsiteX3372" fmla="*/ 2243476 w 9145131"/>
              <a:gd name="connsiteY3372" fmla="*/ 2449276 h 4180625"/>
              <a:gd name="connsiteX3373" fmla="*/ 2276102 w 9145131"/>
              <a:gd name="connsiteY3373" fmla="*/ 2474288 h 4180625"/>
              <a:gd name="connsiteX3374" fmla="*/ 2354923 w 9145131"/>
              <a:gd name="connsiteY3374" fmla="*/ 2474378 h 4180625"/>
              <a:gd name="connsiteX3375" fmla="*/ 2354878 w 9145131"/>
              <a:gd name="connsiteY3375" fmla="*/ 2474423 h 4180625"/>
              <a:gd name="connsiteX3376" fmla="*/ 2435950 w 9145131"/>
              <a:gd name="connsiteY3376" fmla="*/ 2474423 h 4180625"/>
              <a:gd name="connsiteX3377" fmla="*/ 2463529 w 9145131"/>
              <a:gd name="connsiteY3377" fmla="*/ 2449726 h 4180625"/>
              <a:gd name="connsiteX3378" fmla="*/ 2435183 w 9145131"/>
              <a:gd name="connsiteY3378" fmla="*/ 2425841 h 4180625"/>
              <a:gd name="connsiteX3379" fmla="*/ 5333037 w 9145131"/>
              <a:gd name="connsiteY3379" fmla="*/ 2425616 h 4180625"/>
              <a:gd name="connsiteX3380" fmla="*/ 5374679 w 9145131"/>
              <a:gd name="connsiteY3380" fmla="*/ 2461579 h 4180625"/>
              <a:gd name="connsiteX3381" fmla="*/ 5387207 w 9145131"/>
              <a:gd name="connsiteY3381" fmla="*/ 2475054 h 4180625"/>
              <a:gd name="connsiteX3382" fmla="*/ 5422314 w 9145131"/>
              <a:gd name="connsiteY3382" fmla="*/ 2467753 h 4180625"/>
              <a:gd name="connsiteX3383" fmla="*/ 5409741 w 9145131"/>
              <a:gd name="connsiteY3383" fmla="*/ 2450132 h 4180625"/>
              <a:gd name="connsiteX3384" fmla="*/ 5399060 w 9145131"/>
              <a:gd name="connsiteY3384" fmla="*/ 2433547 h 4180625"/>
              <a:gd name="connsiteX3385" fmla="*/ 5415419 w 9145131"/>
              <a:gd name="connsiteY3385" fmla="*/ 2426112 h 4180625"/>
              <a:gd name="connsiteX3386" fmla="*/ 5449895 w 9145131"/>
              <a:gd name="connsiteY3386" fmla="*/ 2459776 h 4180625"/>
              <a:gd name="connsiteX3387" fmla="*/ 5419926 w 9145131"/>
              <a:gd name="connsiteY3387" fmla="*/ 2501192 h 4180625"/>
              <a:gd name="connsiteX3388" fmla="*/ 5363728 w 9145131"/>
              <a:gd name="connsiteY3388" fmla="*/ 2501463 h 4180625"/>
              <a:gd name="connsiteX3389" fmla="*/ 5363728 w 9145131"/>
              <a:gd name="connsiteY3389" fmla="*/ 2501598 h 4180625"/>
              <a:gd name="connsiteX3390" fmla="*/ 5363592 w 9145131"/>
              <a:gd name="connsiteY3390" fmla="*/ 2501553 h 4180625"/>
              <a:gd name="connsiteX3391" fmla="*/ 5311901 w 9145131"/>
              <a:gd name="connsiteY3391" fmla="*/ 2501328 h 4180625"/>
              <a:gd name="connsiteX3392" fmla="*/ 5279363 w 9145131"/>
              <a:gd name="connsiteY3392" fmla="*/ 2460227 h 4180625"/>
              <a:gd name="connsiteX3393" fmla="*/ 5312802 w 9145131"/>
              <a:gd name="connsiteY3393" fmla="*/ 2425796 h 4180625"/>
              <a:gd name="connsiteX3394" fmla="*/ 5333037 w 9145131"/>
              <a:gd name="connsiteY3394" fmla="*/ 2425616 h 4180625"/>
              <a:gd name="connsiteX3395" fmla="*/ 620270 w 9145131"/>
              <a:gd name="connsiteY3395" fmla="*/ 2425571 h 4180625"/>
              <a:gd name="connsiteX3396" fmla="*/ 652041 w 9145131"/>
              <a:gd name="connsiteY3396" fmla="*/ 2457478 h 4180625"/>
              <a:gd name="connsiteX3397" fmla="*/ 652267 w 9145131"/>
              <a:gd name="connsiteY3397" fmla="*/ 2482175 h 4180625"/>
              <a:gd name="connsiteX3398" fmla="*/ 617881 w 9145131"/>
              <a:gd name="connsiteY3398" fmla="*/ 2520977 h 4180625"/>
              <a:gd name="connsiteX3399" fmla="*/ 603054 w 9145131"/>
              <a:gd name="connsiteY3399" fmla="*/ 2532424 h 4180625"/>
              <a:gd name="connsiteX3400" fmla="*/ 609183 w 9145131"/>
              <a:gd name="connsiteY3400" fmla="*/ 2568252 h 4180625"/>
              <a:gd name="connsiteX3401" fmla="*/ 627705 w 9145131"/>
              <a:gd name="connsiteY3401" fmla="*/ 2557842 h 4180625"/>
              <a:gd name="connsiteX3402" fmla="*/ 643118 w 9145131"/>
              <a:gd name="connsiteY3402" fmla="*/ 2545854 h 4180625"/>
              <a:gd name="connsiteX3403" fmla="*/ 651771 w 9145131"/>
              <a:gd name="connsiteY3403" fmla="*/ 2563430 h 4180625"/>
              <a:gd name="connsiteX3404" fmla="*/ 624731 w 9145131"/>
              <a:gd name="connsiteY3404" fmla="*/ 2596554 h 4180625"/>
              <a:gd name="connsiteX3405" fmla="*/ 577817 w 9145131"/>
              <a:gd name="connsiteY3405" fmla="*/ 2570370 h 4180625"/>
              <a:gd name="connsiteX3406" fmla="*/ 575969 w 9145131"/>
              <a:gd name="connsiteY3406" fmla="*/ 2539094 h 4180625"/>
              <a:gd name="connsiteX3407" fmla="*/ 575924 w 9145131"/>
              <a:gd name="connsiteY3407" fmla="*/ 2509891 h 4180625"/>
              <a:gd name="connsiteX3408" fmla="*/ 577411 w 9145131"/>
              <a:gd name="connsiteY3408" fmla="*/ 2509891 h 4180625"/>
              <a:gd name="connsiteX3409" fmla="*/ 577411 w 9145131"/>
              <a:gd name="connsiteY3409" fmla="*/ 2509846 h 4180625"/>
              <a:gd name="connsiteX3410" fmla="*/ 577817 w 9145131"/>
              <a:gd name="connsiteY3410" fmla="*/ 2453828 h 4180625"/>
              <a:gd name="connsiteX3411" fmla="*/ 620270 w 9145131"/>
              <a:gd name="connsiteY3411" fmla="*/ 2425571 h 4180625"/>
              <a:gd name="connsiteX3412" fmla="*/ 4426659 w 9145131"/>
              <a:gd name="connsiteY3412" fmla="*/ 2425526 h 4180625"/>
              <a:gd name="connsiteX3413" fmla="*/ 4439052 w 9145131"/>
              <a:gd name="connsiteY3413" fmla="*/ 2441840 h 4180625"/>
              <a:gd name="connsiteX3414" fmla="*/ 4439638 w 9145131"/>
              <a:gd name="connsiteY3414" fmla="*/ 2509350 h 4180625"/>
              <a:gd name="connsiteX3415" fmla="*/ 4439773 w 9145131"/>
              <a:gd name="connsiteY3415" fmla="*/ 2509350 h 4180625"/>
              <a:gd name="connsiteX3416" fmla="*/ 4439818 w 9145131"/>
              <a:gd name="connsiteY3416" fmla="*/ 2509260 h 4180625"/>
              <a:gd name="connsiteX3417" fmla="*/ 4439188 w 9145131"/>
              <a:gd name="connsiteY3417" fmla="*/ 2576769 h 4180625"/>
              <a:gd name="connsiteX3418" fmla="*/ 4426434 w 9145131"/>
              <a:gd name="connsiteY3418" fmla="*/ 2592813 h 4180625"/>
              <a:gd name="connsiteX3419" fmla="*/ 4414041 w 9145131"/>
              <a:gd name="connsiteY3419" fmla="*/ 2576679 h 4180625"/>
              <a:gd name="connsiteX3420" fmla="*/ 4414041 w 9145131"/>
              <a:gd name="connsiteY3420" fmla="*/ 2441660 h 4180625"/>
              <a:gd name="connsiteX3421" fmla="*/ 4426659 w 9145131"/>
              <a:gd name="connsiteY3421" fmla="*/ 2425526 h 4180625"/>
              <a:gd name="connsiteX3422" fmla="*/ 4140573 w 9145131"/>
              <a:gd name="connsiteY3422" fmla="*/ 2423498 h 4180625"/>
              <a:gd name="connsiteX3423" fmla="*/ 4166306 w 9145131"/>
              <a:gd name="connsiteY3423" fmla="*/ 2446122 h 4180625"/>
              <a:gd name="connsiteX3424" fmla="*/ 4165944 w 9145131"/>
              <a:gd name="connsiteY3424" fmla="*/ 2572127 h 4180625"/>
              <a:gd name="connsiteX3425" fmla="*/ 4117454 w 9145131"/>
              <a:gd name="connsiteY3425" fmla="*/ 2588171 h 4180625"/>
              <a:gd name="connsiteX3426" fmla="*/ 4117454 w 9145131"/>
              <a:gd name="connsiteY3426" fmla="*/ 2588216 h 4180625"/>
              <a:gd name="connsiteX3427" fmla="*/ 4116868 w 9145131"/>
              <a:gd name="connsiteY3427" fmla="*/ 2619628 h 4180625"/>
              <a:gd name="connsiteX3428" fmla="*/ 4103889 w 9145131"/>
              <a:gd name="connsiteY3428" fmla="*/ 2635536 h 4180625"/>
              <a:gd name="connsiteX3429" fmla="*/ 4091540 w 9145131"/>
              <a:gd name="connsiteY3429" fmla="*/ 2621250 h 4180625"/>
              <a:gd name="connsiteX3430" fmla="*/ 4091586 w 9145131"/>
              <a:gd name="connsiteY3430" fmla="*/ 2438776 h 4180625"/>
              <a:gd name="connsiteX3431" fmla="*/ 4105556 w 9145131"/>
              <a:gd name="connsiteY3431" fmla="*/ 2424129 h 4180625"/>
              <a:gd name="connsiteX3432" fmla="*/ 4140573 w 9145131"/>
              <a:gd name="connsiteY3432" fmla="*/ 2423498 h 4180625"/>
              <a:gd name="connsiteX3433" fmla="*/ 702104 w 9145131"/>
              <a:gd name="connsiteY3433" fmla="*/ 2420569 h 4180625"/>
              <a:gd name="connsiteX3434" fmla="*/ 741537 w 9145131"/>
              <a:gd name="connsiteY3434" fmla="*/ 2463563 h 4180625"/>
              <a:gd name="connsiteX3435" fmla="*/ 733651 w 9145131"/>
              <a:gd name="connsiteY3435" fmla="*/ 2474469 h 4180625"/>
              <a:gd name="connsiteX3436" fmla="*/ 719410 w 9145131"/>
              <a:gd name="connsiteY3436" fmla="*/ 2467934 h 4180625"/>
              <a:gd name="connsiteX3437" fmla="*/ 704538 w 9145131"/>
              <a:gd name="connsiteY3437" fmla="*/ 2454549 h 4180625"/>
              <a:gd name="connsiteX3438" fmla="*/ 693857 w 9145131"/>
              <a:gd name="connsiteY3438" fmla="*/ 2463112 h 4180625"/>
              <a:gd name="connsiteX3439" fmla="*/ 698409 w 9145131"/>
              <a:gd name="connsiteY3439" fmla="*/ 2488169 h 4180625"/>
              <a:gd name="connsiteX3440" fmla="*/ 705439 w 9145131"/>
              <a:gd name="connsiteY3440" fmla="*/ 2493397 h 4180625"/>
              <a:gd name="connsiteX3441" fmla="*/ 741763 w 9145131"/>
              <a:gd name="connsiteY3441" fmla="*/ 2568838 h 4180625"/>
              <a:gd name="connsiteX3442" fmla="*/ 712514 w 9145131"/>
              <a:gd name="connsiteY3442" fmla="*/ 2596148 h 4180625"/>
              <a:gd name="connsiteX3443" fmla="*/ 669566 w 9145131"/>
              <a:gd name="connsiteY3443" fmla="*/ 2576725 h 4180625"/>
              <a:gd name="connsiteX3444" fmla="*/ 666682 w 9145131"/>
              <a:gd name="connsiteY3444" fmla="*/ 2552389 h 4180625"/>
              <a:gd name="connsiteX3445" fmla="*/ 675380 w 9145131"/>
              <a:gd name="connsiteY3445" fmla="*/ 2540311 h 4180625"/>
              <a:gd name="connsiteX3446" fmla="*/ 690747 w 9145131"/>
              <a:gd name="connsiteY3446" fmla="*/ 2548423 h 4180625"/>
              <a:gd name="connsiteX3447" fmla="*/ 706250 w 9145131"/>
              <a:gd name="connsiteY3447" fmla="*/ 2569244 h 4180625"/>
              <a:gd name="connsiteX3448" fmla="*/ 717066 w 9145131"/>
              <a:gd name="connsiteY3448" fmla="*/ 2557166 h 4180625"/>
              <a:gd name="connsiteX3449" fmla="*/ 707467 w 9145131"/>
              <a:gd name="connsiteY3449" fmla="*/ 2527061 h 4180625"/>
              <a:gd name="connsiteX3450" fmla="*/ 698003 w 9145131"/>
              <a:gd name="connsiteY3450" fmla="*/ 2521338 h 4180625"/>
              <a:gd name="connsiteX3451" fmla="*/ 670152 w 9145131"/>
              <a:gd name="connsiteY3451" fmla="*/ 2442156 h 4180625"/>
              <a:gd name="connsiteX3452" fmla="*/ 702104 w 9145131"/>
              <a:gd name="connsiteY3452" fmla="*/ 2420569 h 4180625"/>
              <a:gd name="connsiteX3453" fmla="*/ 381907 w 9145131"/>
              <a:gd name="connsiteY3453" fmla="*/ 2420389 h 4180625"/>
              <a:gd name="connsiteX3454" fmla="*/ 381952 w 9145131"/>
              <a:gd name="connsiteY3454" fmla="*/ 2420389 h 4180625"/>
              <a:gd name="connsiteX3455" fmla="*/ 425126 w 9145131"/>
              <a:gd name="connsiteY3455" fmla="*/ 2461445 h 4180625"/>
              <a:gd name="connsiteX3456" fmla="*/ 415031 w 9145131"/>
              <a:gd name="connsiteY3456" fmla="*/ 2474829 h 4180625"/>
              <a:gd name="connsiteX3457" fmla="*/ 399934 w 9145131"/>
              <a:gd name="connsiteY3457" fmla="*/ 2466807 h 4180625"/>
              <a:gd name="connsiteX3458" fmla="*/ 380916 w 9145131"/>
              <a:gd name="connsiteY3458" fmla="*/ 2455811 h 4180625"/>
              <a:gd name="connsiteX3459" fmla="*/ 378888 w 9145131"/>
              <a:gd name="connsiteY3459" fmla="*/ 2483798 h 4180625"/>
              <a:gd name="connsiteX3460" fmla="*/ 405116 w 9145131"/>
              <a:gd name="connsiteY3460" fmla="*/ 2503987 h 4180625"/>
              <a:gd name="connsiteX3461" fmla="*/ 419312 w 9145131"/>
              <a:gd name="connsiteY3461" fmla="*/ 2585513 h 4180625"/>
              <a:gd name="connsiteX3462" fmla="*/ 364602 w 9145131"/>
              <a:gd name="connsiteY3462" fmla="*/ 2592814 h 4180625"/>
              <a:gd name="connsiteX3463" fmla="*/ 350721 w 9145131"/>
              <a:gd name="connsiteY3463" fmla="*/ 2546846 h 4180625"/>
              <a:gd name="connsiteX3464" fmla="*/ 360230 w 9145131"/>
              <a:gd name="connsiteY3464" fmla="*/ 2539995 h 4180625"/>
              <a:gd name="connsiteX3465" fmla="*/ 372669 w 9145131"/>
              <a:gd name="connsiteY3465" fmla="*/ 2549369 h 4180625"/>
              <a:gd name="connsiteX3466" fmla="*/ 392092 w 9145131"/>
              <a:gd name="connsiteY3466" fmla="*/ 2568252 h 4180625"/>
              <a:gd name="connsiteX3467" fmla="*/ 395698 w 9145131"/>
              <a:gd name="connsiteY3467" fmla="*/ 2533326 h 4180625"/>
              <a:gd name="connsiteX3468" fmla="*/ 380600 w 9145131"/>
              <a:gd name="connsiteY3468" fmla="*/ 2521113 h 4180625"/>
              <a:gd name="connsiteX3469" fmla="*/ 352118 w 9145131"/>
              <a:gd name="connsiteY3469" fmla="*/ 2444229 h 4180625"/>
              <a:gd name="connsiteX3470" fmla="*/ 381907 w 9145131"/>
              <a:gd name="connsiteY3470" fmla="*/ 2420389 h 4180625"/>
              <a:gd name="connsiteX3471" fmla="*/ 1209863 w 9145131"/>
              <a:gd name="connsiteY3471" fmla="*/ 2399322 h 4180625"/>
              <a:gd name="connsiteX3472" fmla="*/ 1237947 w 9145131"/>
              <a:gd name="connsiteY3472" fmla="*/ 2404705 h 4180625"/>
              <a:gd name="connsiteX3473" fmla="*/ 1237991 w 9145131"/>
              <a:gd name="connsiteY3473" fmla="*/ 2404705 h 4180625"/>
              <a:gd name="connsiteX3474" fmla="*/ 1201531 w 9145131"/>
              <a:gd name="connsiteY3474" fmla="*/ 2536210 h 4180625"/>
              <a:gd name="connsiteX3475" fmla="*/ 1201397 w 9145131"/>
              <a:gd name="connsiteY3475" fmla="*/ 2577716 h 4180625"/>
              <a:gd name="connsiteX3476" fmla="*/ 1244076 w 9145131"/>
              <a:gd name="connsiteY3476" fmla="*/ 2738919 h 4180625"/>
              <a:gd name="connsiteX3477" fmla="*/ 1197566 w 9145131"/>
              <a:gd name="connsiteY3477" fmla="*/ 2738062 h 4180625"/>
              <a:gd name="connsiteX3478" fmla="*/ 1184630 w 9145131"/>
              <a:gd name="connsiteY3478" fmla="*/ 2720442 h 4180625"/>
              <a:gd name="connsiteX3479" fmla="*/ 1164801 w 9145131"/>
              <a:gd name="connsiteY3479" fmla="*/ 2614265 h 4180625"/>
              <a:gd name="connsiteX3480" fmla="*/ 1155742 w 9145131"/>
              <a:gd name="connsiteY3480" fmla="*/ 2589703 h 4180625"/>
              <a:gd name="connsiteX3481" fmla="*/ 1146052 w 9145131"/>
              <a:gd name="connsiteY3481" fmla="*/ 2634049 h 4180625"/>
              <a:gd name="connsiteX3482" fmla="*/ 1128972 w 9145131"/>
              <a:gd name="connsiteY3482" fmla="*/ 2713276 h 4180625"/>
              <a:gd name="connsiteX3483" fmla="*/ 1094406 w 9145131"/>
              <a:gd name="connsiteY3483" fmla="*/ 2739730 h 4180625"/>
              <a:gd name="connsiteX3484" fmla="*/ 1070877 w 9145131"/>
              <a:gd name="connsiteY3484" fmla="*/ 2738062 h 4180625"/>
              <a:gd name="connsiteX3485" fmla="*/ 1087057 w 9145131"/>
              <a:gd name="connsiteY3485" fmla="*/ 2678169 h 4180625"/>
              <a:gd name="connsiteX3486" fmla="*/ 1086066 w 9145131"/>
              <a:gd name="connsiteY3486" fmla="*/ 2433999 h 4180625"/>
              <a:gd name="connsiteX3487" fmla="*/ 1078901 w 9145131"/>
              <a:gd name="connsiteY3487" fmla="*/ 2406463 h 4180625"/>
              <a:gd name="connsiteX3488" fmla="*/ 1136949 w 9145131"/>
              <a:gd name="connsiteY3488" fmla="*/ 2434404 h 4180625"/>
              <a:gd name="connsiteX3489" fmla="*/ 1160564 w 9145131"/>
              <a:gd name="connsiteY3489" fmla="*/ 2528368 h 4180625"/>
              <a:gd name="connsiteX3490" fmla="*/ 1177014 w 9145131"/>
              <a:gd name="connsiteY3490" fmla="*/ 2438235 h 4180625"/>
              <a:gd name="connsiteX3491" fmla="*/ 1209863 w 9145131"/>
              <a:gd name="connsiteY3491" fmla="*/ 2399322 h 4180625"/>
              <a:gd name="connsiteX3492" fmla="*/ 1672179 w 9145131"/>
              <a:gd name="connsiteY3492" fmla="*/ 2399072 h 4180625"/>
              <a:gd name="connsiteX3493" fmla="*/ 1684633 w 9145131"/>
              <a:gd name="connsiteY3493" fmla="*/ 2419216 h 4180625"/>
              <a:gd name="connsiteX3494" fmla="*/ 1731544 w 9145131"/>
              <a:gd name="connsiteY3494" fmla="*/ 2399207 h 4180625"/>
              <a:gd name="connsiteX3495" fmla="*/ 1773866 w 9145131"/>
              <a:gd name="connsiteY3495" fmla="*/ 2429086 h 4180625"/>
              <a:gd name="connsiteX3496" fmla="*/ 1777696 w 9145131"/>
              <a:gd name="connsiteY3496" fmla="*/ 2532153 h 4180625"/>
              <a:gd name="connsiteX3497" fmla="*/ 1755749 w 9145131"/>
              <a:gd name="connsiteY3497" fmla="*/ 2542068 h 4180625"/>
              <a:gd name="connsiteX3498" fmla="*/ 1738489 w 9145131"/>
              <a:gd name="connsiteY3498" fmla="*/ 2529269 h 4180625"/>
              <a:gd name="connsiteX3499" fmla="*/ 1737316 w 9145131"/>
              <a:gd name="connsiteY3499" fmla="*/ 2484383 h 4180625"/>
              <a:gd name="connsiteX3500" fmla="*/ 1710229 w 9145131"/>
              <a:gd name="connsiteY3500" fmla="*/ 2452656 h 4180625"/>
              <a:gd name="connsiteX3501" fmla="*/ 1686661 w 9145131"/>
              <a:gd name="connsiteY3501" fmla="*/ 2484563 h 4180625"/>
              <a:gd name="connsiteX3502" fmla="*/ 1687022 w 9145131"/>
              <a:gd name="connsiteY3502" fmla="*/ 2714312 h 4180625"/>
              <a:gd name="connsiteX3503" fmla="*/ 1661878 w 9145131"/>
              <a:gd name="connsiteY3503" fmla="*/ 2740270 h 4180625"/>
              <a:gd name="connsiteX3504" fmla="*/ 1633532 w 9145131"/>
              <a:gd name="connsiteY3504" fmla="*/ 2715033 h 4180625"/>
              <a:gd name="connsiteX3505" fmla="*/ 1634342 w 9145131"/>
              <a:gd name="connsiteY3505" fmla="*/ 2428951 h 4180625"/>
              <a:gd name="connsiteX3506" fmla="*/ 1646781 w 9145131"/>
              <a:gd name="connsiteY3506" fmla="*/ 2401370 h 4180625"/>
              <a:gd name="connsiteX3507" fmla="*/ 1672179 w 9145131"/>
              <a:gd name="connsiteY3507" fmla="*/ 2399072 h 4180625"/>
              <a:gd name="connsiteX3508" fmla="*/ 2009925 w 9145131"/>
              <a:gd name="connsiteY3508" fmla="*/ 2397089 h 4180625"/>
              <a:gd name="connsiteX3509" fmla="*/ 2070360 w 9145131"/>
              <a:gd name="connsiteY3509" fmla="*/ 2458334 h 4180625"/>
              <a:gd name="connsiteX3510" fmla="*/ 2070676 w 9145131"/>
              <a:gd name="connsiteY3510" fmla="*/ 2469601 h 4180625"/>
              <a:gd name="connsiteX3511" fmla="*/ 2026734 w 9145131"/>
              <a:gd name="connsiteY3511" fmla="*/ 2501283 h 4180625"/>
              <a:gd name="connsiteX3512" fmla="*/ 2018397 w 9145131"/>
              <a:gd name="connsiteY3512" fmla="*/ 2483662 h 4180625"/>
              <a:gd name="connsiteX3513" fmla="*/ 1995141 w 9145131"/>
              <a:gd name="connsiteY3513" fmla="*/ 2452566 h 4180625"/>
              <a:gd name="connsiteX3514" fmla="*/ 1967787 w 9145131"/>
              <a:gd name="connsiteY3514" fmla="*/ 2484653 h 4180625"/>
              <a:gd name="connsiteX3515" fmla="*/ 1992256 w 9145131"/>
              <a:gd name="connsiteY3515" fmla="*/ 2530036 h 4180625"/>
              <a:gd name="connsiteX3516" fmla="*/ 2070630 w 9145131"/>
              <a:gd name="connsiteY3516" fmla="*/ 2672986 h 4180625"/>
              <a:gd name="connsiteX3517" fmla="*/ 2040750 w 9145131"/>
              <a:gd name="connsiteY3517" fmla="*/ 2734998 h 4180625"/>
              <a:gd name="connsiteX3518" fmla="*/ 1932861 w 9145131"/>
              <a:gd name="connsiteY3518" fmla="*/ 2725579 h 4180625"/>
              <a:gd name="connsiteX3519" fmla="*/ 1922497 w 9145131"/>
              <a:gd name="connsiteY3519" fmla="*/ 2708724 h 4180625"/>
              <a:gd name="connsiteX3520" fmla="*/ 1912313 w 9145131"/>
              <a:gd name="connsiteY3520" fmla="*/ 2625667 h 4180625"/>
              <a:gd name="connsiteX3521" fmla="*/ 1912313 w 9145131"/>
              <a:gd name="connsiteY3521" fmla="*/ 2625577 h 4180625"/>
              <a:gd name="connsiteX3522" fmla="*/ 1939848 w 9145131"/>
              <a:gd name="connsiteY3522" fmla="*/ 2624405 h 4180625"/>
              <a:gd name="connsiteX3523" fmla="*/ 1965939 w 9145131"/>
              <a:gd name="connsiteY3523" fmla="*/ 2624405 h 4180625"/>
              <a:gd name="connsiteX3524" fmla="*/ 1967922 w 9145131"/>
              <a:gd name="connsiteY3524" fmla="*/ 2657574 h 4180625"/>
              <a:gd name="connsiteX3525" fmla="*/ 1997168 w 9145131"/>
              <a:gd name="connsiteY3525" fmla="*/ 2685920 h 4180625"/>
              <a:gd name="connsiteX3526" fmla="*/ 2017990 w 9145131"/>
              <a:gd name="connsiteY3526" fmla="*/ 2656492 h 4180625"/>
              <a:gd name="connsiteX3527" fmla="*/ 1982882 w 9145131"/>
              <a:gd name="connsiteY3527" fmla="*/ 2592317 h 4180625"/>
              <a:gd name="connsiteX3528" fmla="*/ 1947688 w 9145131"/>
              <a:gd name="connsiteY3528" fmla="*/ 2572443 h 4180625"/>
              <a:gd name="connsiteX3529" fmla="*/ 1925471 w 9145131"/>
              <a:gd name="connsiteY3529" fmla="*/ 2548107 h 4180625"/>
              <a:gd name="connsiteX3530" fmla="*/ 1924480 w 9145131"/>
              <a:gd name="connsiteY3530" fmla="*/ 2424805 h 4180625"/>
              <a:gd name="connsiteX3531" fmla="*/ 1956430 w 9145131"/>
              <a:gd name="connsiteY3531" fmla="*/ 2400649 h 4180625"/>
              <a:gd name="connsiteX3532" fmla="*/ 2009925 w 9145131"/>
              <a:gd name="connsiteY3532" fmla="*/ 2397089 h 4180625"/>
              <a:gd name="connsiteX3533" fmla="*/ 981500 w 9145131"/>
              <a:gd name="connsiteY3533" fmla="*/ 2396233 h 4180625"/>
              <a:gd name="connsiteX3534" fmla="*/ 1061282 w 9145131"/>
              <a:gd name="connsiteY3534" fmla="*/ 2471810 h 4180625"/>
              <a:gd name="connsiteX3535" fmla="*/ 1061688 w 9145131"/>
              <a:gd name="connsiteY3535" fmla="*/ 2570776 h 4180625"/>
              <a:gd name="connsiteX3536" fmla="*/ 1042430 w 9145131"/>
              <a:gd name="connsiteY3536" fmla="*/ 2590200 h 4180625"/>
              <a:gd name="connsiteX3537" fmla="*/ 958381 w 9145131"/>
              <a:gd name="connsiteY3537" fmla="*/ 2589929 h 4180625"/>
              <a:gd name="connsiteX3538" fmla="*/ 958336 w 9145131"/>
              <a:gd name="connsiteY3538" fmla="*/ 2589974 h 4180625"/>
              <a:gd name="connsiteX3539" fmla="*/ 958426 w 9145131"/>
              <a:gd name="connsiteY3539" fmla="*/ 2659151 h 4180625"/>
              <a:gd name="connsiteX3540" fmla="*/ 981815 w 9145131"/>
              <a:gd name="connsiteY3540" fmla="*/ 2686372 h 4180625"/>
              <a:gd name="connsiteX3541" fmla="*/ 1007548 w 9145131"/>
              <a:gd name="connsiteY3541" fmla="*/ 2663117 h 4180625"/>
              <a:gd name="connsiteX3542" fmla="*/ 1015390 w 9145131"/>
              <a:gd name="connsiteY3542" fmla="*/ 2639953 h 4180625"/>
              <a:gd name="connsiteX3543" fmla="*/ 1053125 w 9145131"/>
              <a:gd name="connsiteY3543" fmla="*/ 2639007 h 4180625"/>
              <a:gd name="connsiteX3544" fmla="*/ 1060922 w 9145131"/>
              <a:gd name="connsiteY3544" fmla="*/ 2652391 h 4180625"/>
              <a:gd name="connsiteX3545" fmla="*/ 1060470 w 9145131"/>
              <a:gd name="connsiteY3545" fmla="*/ 2686056 h 4180625"/>
              <a:gd name="connsiteX3546" fmla="*/ 1008630 w 9145131"/>
              <a:gd name="connsiteY3546" fmla="*/ 2739415 h 4180625"/>
              <a:gd name="connsiteX3547" fmla="*/ 905699 w 9145131"/>
              <a:gd name="connsiteY3547" fmla="*/ 2649102 h 4180625"/>
              <a:gd name="connsiteX3548" fmla="*/ 907861 w 9145131"/>
              <a:gd name="connsiteY3548" fmla="*/ 2457975 h 4180625"/>
              <a:gd name="connsiteX3549" fmla="*/ 968070 w 9145131"/>
              <a:gd name="connsiteY3549" fmla="*/ 2397360 h 4180625"/>
              <a:gd name="connsiteX3550" fmla="*/ 981500 w 9145131"/>
              <a:gd name="connsiteY3550" fmla="*/ 2396233 h 4180625"/>
              <a:gd name="connsiteX3551" fmla="*/ 1529532 w 9145131"/>
              <a:gd name="connsiteY3551" fmla="*/ 2396188 h 4180625"/>
              <a:gd name="connsiteX3552" fmla="*/ 1606270 w 9145131"/>
              <a:gd name="connsiteY3552" fmla="*/ 2470953 h 4180625"/>
              <a:gd name="connsiteX3553" fmla="*/ 1606495 w 9145131"/>
              <a:gd name="connsiteY3553" fmla="*/ 2479967 h 4180625"/>
              <a:gd name="connsiteX3554" fmla="*/ 1606495 w 9145131"/>
              <a:gd name="connsiteY3554" fmla="*/ 2570100 h 4180625"/>
              <a:gd name="connsiteX3555" fmla="*/ 1606135 w 9145131"/>
              <a:gd name="connsiteY3555" fmla="*/ 2570100 h 4180625"/>
              <a:gd name="connsiteX3556" fmla="*/ 1605864 w 9145131"/>
              <a:gd name="connsiteY3556" fmla="*/ 2680468 h 4180625"/>
              <a:gd name="connsiteX3557" fmla="*/ 1548144 w 9145131"/>
              <a:gd name="connsiteY3557" fmla="*/ 2740136 h 4180625"/>
              <a:gd name="connsiteX3558" fmla="*/ 1450719 w 9145131"/>
              <a:gd name="connsiteY3558" fmla="*/ 2652617 h 4180625"/>
              <a:gd name="connsiteX3559" fmla="*/ 1452972 w 9145131"/>
              <a:gd name="connsiteY3559" fmla="*/ 2458966 h 4180625"/>
              <a:gd name="connsiteX3560" fmla="*/ 1516061 w 9145131"/>
              <a:gd name="connsiteY3560" fmla="*/ 2397044 h 4180625"/>
              <a:gd name="connsiteX3561" fmla="*/ 1529532 w 9145131"/>
              <a:gd name="connsiteY3561" fmla="*/ 2396188 h 4180625"/>
              <a:gd name="connsiteX3562" fmla="*/ 4427415 w 9145131"/>
              <a:gd name="connsiteY3562" fmla="*/ 2395681 h 4180625"/>
              <a:gd name="connsiteX3563" fmla="*/ 4427425 w 9145131"/>
              <a:gd name="connsiteY3563" fmla="*/ 2395693 h 4180625"/>
              <a:gd name="connsiteX3564" fmla="*/ 4427379 w 9145131"/>
              <a:gd name="connsiteY3564" fmla="*/ 2395738 h 4180625"/>
              <a:gd name="connsiteX3565" fmla="*/ 1373134 w 9145131"/>
              <a:gd name="connsiteY3565" fmla="*/ 2395258 h 4180625"/>
              <a:gd name="connsiteX3566" fmla="*/ 1420705 w 9145131"/>
              <a:gd name="connsiteY3566" fmla="*/ 2442967 h 4180625"/>
              <a:gd name="connsiteX3567" fmla="*/ 1423185 w 9145131"/>
              <a:gd name="connsiteY3567" fmla="*/ 2508088 h 4180625"/>
              <a:gd name="connsiteX3568" fmla="*/ 1421878 w 9145131"/>
              <a:gd name="connsiteY3568" fmla="*/ 2685875 h 4180625"/>
              <a:gd name="connsiteX3569" fmla="*/ 1356619 w 9145131"/>
              <a:gd name="connsiteY3569" fmla="*/ 2738828 h 4180625"/>
              <a:gd name="connsiteX3570" fmla="*/ 1320157 w 9145131"/>
              <a:gd name="connsiteY3570" fmla="*/ 2715980 h 4180625"/>
              <a:gd name="connsiteX3571" fmla="*/ 1320518 w 9145131"/>
              <a:gd name="connsiteY3571" fmla="*/ 2805301 h 4180625"/>
              <a:gd name="connsiteX3572" fmla="*/ 1294829 w 9145131"/>
              <a:gd name="connsiteY3572" fmla="*/ 2825762 h 4180625"/>
              <a:gd name="connsiteX3573" fmla="*/ 1268012 w 9145131"/>
              <a:gd name="connsiteY3573" fmla="*/ 2806383 h 4180625"/>
              <a:gd name="connsiteX3574" fmla="*/ 1268105 w 9145131"/>
              <a:gd name="connsiteY3574" fmla="*/ 2419217 h 4180625"/>
              <a:gd name="connsiteX3575" fmla="*/ 1289330 w 9145131"/>
              <a:gd name="connsiteY3575" fmla="*/ 2398937 h 4180625"/>
              <a:gd name="connsiteX3576" fmla="*/ 1316553 w 9145131"/>
              <a:gd name="connsiteY3576" fmla="*/ 2399072 h 4180625"/>
              <a:gd name="connsiteX3577" fmla="*/ 1316553 w 9145131"/>
              <a:gd name="connsiteY3577" fmla="*/ 2399117 h 4180625"/>
              <a:gd name="connsiteX3578" fmla="*/ 1321961 w 9145131"/>
              <a:gd name="connsiteY3578" fmla="*/ 2419757 h 4180625"/>
              <a:gd name="connsiteX3579" fmla="*/ 1346658 w 9145131"/>
              <a:gd name="connsiteY3579" fmla="*/ 2401505 h 4180625"/>
              <a:gd name="connsiteX3580" fmla="*/ 1373134 w 9145131"/>
              <a:gd name="connsiteY3580" fmla="*/ 2395258 h 4180625"/>
              <a:gd name="connsiteX3581" fmla="*/ 9130478 w 9145131"/>
              <a:gd name="connsiteY3581" fmla="*/ 2390419 h 4180625"/>
              <a:gd name="connsiteX3582" fmla="*/ 9145080 w 9145131"/>
              <a:gd name="connsiteY3582" fmla="*/ 2408942 h 4180625"/>
              <a:gd name="connsiteX3583" fmla="*/ 9145080 w 9145131"/>
              <a:gd name="connsiteY3583" fmla="*/ 2503446 h 4180625"/>
              <a:gd name="connsiteX3584" fmla="*/ 9145080 w 9145131"/>
              <a:gd name="connsiteY3584" fmla="*/ 2503491 h 4180625"/>
              <a:gd name="connsiteX3585" fmla="*/ 9144944 w 9145131"/>
              <a:gd name="connsiteY3585" fmla="*/ 2597996 h 4180625"/>
              <a:gd name="connsiteX3586" fmla="*/ 9131785 w 9145131"/>
              <a:gd name="connsiteY3586" fmla="*/ 2618862 h 4180625"/>
              <a:gd name="connsiteX3587" fmla="*/ 9117499 w 9145131"/>
              <a:gd name="connsiteY3587" fmla="*/ 2599303 h 4180625"/>
              <a:gd name="connsiteX3588" fmla="*/ 9117995 w 9145131"/>
              <a:gd name="connsiteY3588" fmla="*/ 2407995 h 4180625"/>
              <a:gd name="connsiteX3589" fmla="*/ 9130478 w 9145131"/>
              <a:gd name="connsiteY3589" fmla="*/ 2390419 h 4180625"/>
              <a:gd name="connsiteX3590" fmla="*/ 8993972 w 9145131"/>
              <a:gd name="connsiteY3590" fmla="*/ 2390419 h 4180625"/>
              <a:gd name="connsiteX3591" fmla="*/ 9009565 w 9145131"/>
              <a:gd name="connsiteY3591" fmla="*/ 2398937 h 4180625"/>
              <a:gd name="connsiteX3592" fmla="*/ 9009159 w 9145131"/>
              <a:gd name="connsiteY3592" fmla="*/ 2406148 h 4180625"/>
              <a:gd name="connsiteX3593" fmla="*/ 9009159 w 9145131"/>
              <a:gd name="connsiteY3593" fmla="*/ 2406192 h 4180625"/>
              <a:gd name="connsiteX3594" fmla="*/ 8992575 w 9145131"/>
              <a:gd name="connsiteY3594" fmla="*/ 2412952 h 4180625"/>
              <a:gd name="connsiteX3595" fmla="*/ 8978965 w 9145131"/>
              <a:gd name="connsiteY3595" fmla="*/ 2401010 h 4180625"/>
              <a:gd name="connsiteX3596" fmla="*/ 8993972 w 9145131"/>
              <a:gd name="connsiteY3596" fmla="*/ 2390419 h 4180625"/>
              <a:gd name="connsiteX3597" fmla="*/ 7690963 w 9145131"/>
              <a:gd name="connsiteY3597" fmla="*/ 2383614 h 4180625"/>
              <a:gd name="connsiteX3598" fmla="*/ 7691008 w 9145131"/>
              <a:gd name="connsiteY3598" fmla="*/ 2383614 h 4180625"/>
              <a:gd name="connsiteX3599" fmla="*/ 7691008 w 9145131"/>
              <a:gd name="connsiteY3599" fmla="*/ 2383659 h 4180625"/>
              <a:gd name="connsiteX3600" fmla="*/ 2209134 w 9145131"/>
              <a:gd name="connsiteY3600" fmla="*/ 2371085 h 4180625"/>
              <a:gd name="connsiteX3601" fmla="*/ 2524233 w 9145131"/>
              <a:gd name="connsiteY3601" fmla="*/ 2371085 h 4180625"/>
              <a:gd name="connsiteX3602" fmla="*/ 2609992 w 9145131"/>
              <a:gd name="connsiteY3602" fmla="*/ 2453692 h 4180625"/>
              <a:gd name="connsiteX3603" fmla="*/ 2610714 w 9145131"/>
              <a:gd name="connsiteY3603" fmla="*/ 2494162 h 4180625"/>
              <a:gd name="connsiteX3604" fmla="*/ 2581559 w 9145131"/>
              <a:gd name="connsiteY3604" fmla="*/ 2522779 h 4180625"/>
              <a:gd name="connsiteX3605" fmla="*/ 2555960 w 9145131"/>
              <a:gd name="connsiteY3605" fmla="*/ 2497632 h 4180625"/>
              <a:gd name="connsiteX3606" fmla="*/ 2556185 w 9145131"/>
              <a:gd name="connsiteY3606" fmla="*/ 2472891 h 4180625"/>
              <a:gd name="connsiteX3607" fmla="*/ 2503638 w 9145131"/>
              <a:gd name="connsiteY3607" fmla="*/ 2427824 h 4180625"/>
              <a:gd name="connsiteX3608" fmla="*/ 2515625 w 9145131"/>
              <a:gd name="connsiteY3608" fmla="*/ 2441660 h 4180625"/>
              <a:gd name="connsiteX3609" fmla="*/ 2491019 w 9145131"/>
              <a:gd name="connsiteY3609" fmla="*/ 2522914 h 4180625"/>
              <a:gd name="connsiteX3610" fmla="*/ 2473444 w 9145131"/>
              <a:gd name="connsiteY3610" fmla="*/ 2526520 h 4180625"/>
              <a:gd name="connsiteX3611" fmla="*/ 2239689 w 9145131"/>
              <a:gd name="connsiteY3611" fmla="*/ 2525979 h 4180625"/>
              <a:gd name="connsiteX3612" fmla="*/ 2211792 w 9145131"/>
              <a:gd name="connsiteY3612" fmla="*/ 2518137 h 4180625"/>
              <a:gd name="connsiteX3613" fmla="*/ 2207512 w 9145131"/>
              <a:gd name="connsiteY3613" fmla="*/ 2427914 h 4180625"/>
              <a:gd name="connsiteX3614" fmla="*/ 2207557 w 9145131"/>
              <a:gd name="connsiteY3614" fmla="*/ 2427869 h 4180625"/>
              <a:gd name="connsiteX3615" fmla="*/ 2184528 w 9145131"/>
              <a:gd name="connsiteY3615" fmla="*/ 2423858 h 4180625"/>
              <a:gd name="connsiteX3616" fmla="*/ 2184528 w 9145131"/>
              <a:gd name="connsiteY3616" fmla="*/ 2372392 h 4180625"/>
              <a:gd name="connsiteX3617" fmla="*/ 2209134 w 9145131"/>
              <a:gd name="connsiteY3617" fmla="*/ 2371085 h 4180625"/>
              <a:gd name="connsiteX3618" fmla="*/ 164752 w 9145131"/>
              <a:gd name="connsiteY3618" fmla="*/ 2370545 h 4180625"/>
              <a:gd name="connsiteX3619" fmla="*/ 194947 w 9145131"/>
              <a:gd name="connsiteY3619" fmla="*/ 2429222 h 4180625"/>
              <a:gd name="connsiteX3620" fmla="*/ 241095 w 9145131"/>
              <a:gd name="connsiteY3620" fmla="*/ 2471224 h 4180625"/>
              <a:gd name="connsiteX3621" fmla="*/ 240824 w 9145131"/>
              <a:gd name="connsiteY3621" fmla="*/ 2561041 h 4180625"/>
              <a:gd name="connsiteX3622" fmla="*/ 200490 w 9145131"/>
              <a:gd name="connsiteY3622" fmla="*/ 2592813 h 4180625"/>
              <a:gd name="connsiteX3623" fmla="*/ 196209 w 9145131"/>
              <a:gd name="connsiteY3623" fmla="*/ 2591551 h 4180625"/>
              <a:gd name="connsiteX3624" fmla="*/ 169574 w 9145131"/>
              <a:gd name="connsiteY3624" fmla="*/ 2591641 h 4180625"/>
              <a:gd name="connsiteX3625" fmla="*/ 164887 w 9145131"/>
              <a:gd name="connsiteY3625" fmla="*/ 2557165 h 4180625"/>
              <a:gd name="connsiteX3626" fmla="*/ 164707 w 9145131"/>
              <a:gd name="connsiteY3626" fmla="*/ 2370590 h 4180625"/>
              <a:gd name="connsiteX3627" fmla="*/ 4375092 w 9145131"/>
              <a:gd name="connsiteY3627" fmla="*/ 2370241 h 4180625"/>
              <a:gd name="connsiteX3628" fmla="*/ 4395563 w 9145131"/>
              <a:gd name="connsiteY3628" fmla="*/ 2370815 h 4180625"/>
              <a:gd name="connsiteX3629" fmla="*/ 4395519 w 9145131"/>
              <a:gd name="connsiteY3629" fmla="*/ 2370815 h 4180625"/>
              <a:gd name="connsiteX3630" fmla="*/ 4395023 w 9145131"/>
              <a:gd name="connsiteY3630" fmla="*/ 2580195 h 4180625"/>
              <a:gd name="connsiteX3631" fmla="*/ 4383711 w 9145131"/>
              <a:gd name="connsiteY3631" fmla="*/ 2592723 h 4180625"/>
              <a:gd name="connsiteX3632" fmla="*/ 4371182 w 9145131"/>
              <a:gd name="connsiteY3632" fmla="*/ 2578707 h 4180625"/>
              <a:gd name="connsiteX3633" fmla="*/ 4370462 w 9145131"/>
              <a:gd name="connsiteY3633" fmla="*/ 2531613 h 4180625"/>
              <a:gd name="connsiteX3634" fmla="*/ 4370371 w 9145131"/>
              <a:gd name="connsiteY3634" fmla="*/ 2387851 h 4180625"/>
              <a:gd name="connsiteX3635" fmla="*/ 4375092 w 9145131"/>
              <a:gd name="connsiteY3635" fmla="*/ 2370241 h 4180625"/>
              <a:gd name="connsiteX3636" fmla="*/ 4289927 w 9145131"/>
              <a:gd name="connsiteY3636" fmla="*/ 2368517 h 4180625"/>
              <a:gd name="connsiteX3637" fmla="*/ 4303357 w 9145131"/>
              <a:gd name="connsiteY3637" fmla="*/ 2387536 h 4180625"/>
              <a:gd name="connsiteX3638" fmla="*/ 4303447 w 9145131"/>
              <a:gd name="connsiteY3638" fmla="*/ 2429943 h 4180625"/>
              <a:gd name="connsiteX3639" fmla="*/ 4355093 w 9145131"/>
              <a:gd name="connsiteY3639" fmla="*/ 2464870 h 4180625"/>
              <a:gd name="connsiteX3640" fmla="*/ 4354868 w 9145131"/>
              <a:gd name="connsiteY3640" fmla="*/ 2559194 h 4180625"/>
              <a:gd name="connsiteX3641" fmla="*/ 4312686 w 9145131"/>
              <a:gd name="connsiteY3641" fmla="*/ 2590470 h 4180625"/>
              <a:gd name="connsiteX3642" fmla="*/ 4279427 w 9145131"/>
              <a:gd name="connsiteY3642" fmla="*/ 2592949 h 4180625"/>
              <a:gd name="connsiteX3643" fmla="*/ 4277939 w 9145131"/>
              <a:gd name="connsiteY3643" fmla="*/ 2560185 h 4180625"/>
              <a:gd name="connsiteX3644" fmla="*/ 4278345 w 9145131"/>
              <a:gd name="connsiteY3644" fmla="*/ 2387265 h 4180625"/>
              <a:gd name="connsiteX3645" fmla="*/ 4289927 w 9145131"/>
              <a:gd name="connsiteY3645" fmla="*/ 2368517 h 4180625"/>
              <a:gd name="connsiteX3646" fmla="*/ 2922840 w 9145131"/>
              <a:gd name="connsiteY3646" fmla="*/ 2368472 h 4180625"/>
              <a:gd name="connsiteX3647" fmla="*/ 2900308 w 9145131"/>
              <a:gd name="connsiteY3647" fmla="*/ 2387129 h 4180625"/>
              <a:gd name="connsiteX3648" fmla="*/ 2899541 w 9145131"/>
              <a:gd name="connsiteY3648" fmla="*/ 2413583 h 4180625"/>
              <a:gd name="connsiteX3649" fmla="*/ 2899586 w 9145131"/>
              <a:gd name="connsiteY3649" fmla="*/ 2413629 h 4180625"/>
              <a:gd name="connsiteX3650" fmla="*/ 2899000 w 9145131"/>
              <a:gd name="connsiteY3650" fmla="*/ 2413629 h 4180625"/>
              <a:gd name="connsiteX3651" fmla="*/ 2899811 w 9145131"/>
              <a:gd name="connsiteY3651" fmla="*/ 2440128 h 4180625"/>
              <a:gd name="connsiteX3652" fmla="*/ 2920227 w 9145131"/>
              <a:gd name="connsiteY3652" fmla="*/ 2452971 h 4180625"/>
              <a:gd name="connsiteX3653" fmla="*/ 2949204 w 9145131"/>
              <a:gd name="connsiteY3653" fmla="*/ 2442471 h 4180625"/>
              <a:gd name="connsiteX3654" fmla="*/ 2947853 w 9145131"/>
              <a:gd name="connsiteY3654" fmla="*/ 2386769 h 4180625"/>
              <a:gd name="connsiteX3655" fmla="*/ 2922840 w 9145131"/>
              <a:gd name="connsiteY3655" fmla="*/ 2368472 h 4180625"/>
              <a:gd name="connsiteX3656" fmla="*/ 4426118 w 9145131"/>
              <a:gd name="connsiteY3656" fmla="*/ 2368427 h 4180625"/>
              <a:gd name="connsiteX3657" fmla="*/ 4438511 w 9145131"/>
              <a:gd name="connsiteY3657" fmla="*/ 2378297 h 4180625"/>
              <a:gd name="connsiteX3658" fmla="*/ 4427415 w 9145131"/>
              <a:gd name="connsiteY3658" fmla="*/ 2395681 h 4180625"/>
              <a:gd name="connsiteX3659" fmla="*/ 4414806 w 9145131"/>
              <a:gd name="connsiteY3659" fmla="*/ 2379333 h 4180625"/>
              <a:gd name="connsiteX3660" fmla="*/ 4426118 w 9145131"/>
              <a:gd name="connsiteY3660" fmla="*/ 2368427 h 4180625"/>
              <a:gd name="connsiteX3661" fmla="*/ 3707099 w 9145131"/>
              <a:gd name="connsiteY3661" fmla="*/ 2366558 h 4180625"/>
              <a:gd name="connsiteX3662" fmla="*/ 3694293 w 9145131"/>
              <a:gd name="connsiteY3662" fmla="*/ 2371491 h 4180625"/>
              <a:gd name="connsiteX3663" fmla="*/ 3687804 w 9145131"/>
              <a:gd name="connsiteY3663" fmla="*/ 2450538 h 4180625"/>
              <a:gd name="connsiteX3664" fmla="*/ 3689517 w 9145131"/>
              <a:gd name="connsiteY3664" fmla="*/ 2451844 h 4180625"/>
              <a:gd name="connsiteX3665" fmla="*/ 3729265 w 9145131"/>
              <a:gd name="connsiteY3665" fmla="*/ 2450988 h 4180625"/>
              <a:gd name="connsiteX3666" fmla="*/ 3735215 w 9145131"/>
              <a:gd name="connsiteY3666" fmla="*/ 2427283 h 4180625"/>
              <a:gd name="connsiteX3667" fmla="*/ 3735350 w 9145131"/>
              <a:gd name="connsiteY3667" fmla="*/ 2416062 h 4180625"/>
              <a:gd name="connsiteX3668" fmla="*/ 3735306 w 9145131"/>
              <a:gd name="connsiteY3668" fmla="*/ 2416062 h 4180625"/>
              <a:gd name="connsiteX3669" fmla="*/ 3734899 w 9145131"/>
              <a:gd name="connsiteY3669" fmla="*/ 2416062 h 4180625"/>
              <a:gd name="connsiteX3670" fmla="*/ 3734718 w 9145131"/>
              <a:gd name="connsiteY3670" fmla="*/ 2389157 h 4180625"/>
              <a:gd name="connsiteX3671" fmla="*/ 3707099 w 9145131"/>
              <a:gd name="connsiteY3671" fmla="*/ 2366558 h 4180625"/>
              <a:gd name="connsiteX3672" fmla="*/ 6491584 w 9145131"/>
              <a:gd name="connsiteY3672" fmla="*/ 2358479 h 4180625"/>
              <a:gd name="connsiteX3673" fmla="*/ 6478853 w 9145131"/>
              <a:gd name="connsiteY3673" fmla="*/ 2363695 h 4180625"/>
              <a:gd name="connsiteX3674" fmla="*/ 6473265 w 9145131"/>
              <a:gd name="connsiteY3674" fmla="*/ 2441164 h 4180625"/>
              <a:gd name="connsiteX3675" fmla="*/ 6476960 w 9145131"/>
              <a:gd name="connsiteY3675" fmla="*/ 2443463 h 4180625"/>
              <a:gd name="connsiteX3676" fmla="*/ 6519323 w 9145131"/>
              <a:gd name="connsiteY3676" fmla="*/ 2417054 h 4180625"/>
              <a:gd name="connsiteX3677" fmla="*/ 6519323 w 9145131"/>
              <a:gd name="connsiteY3677" fmla="*/ 2408086 h 4180625"/>
              <a:gd name="connsiteX3678" fmla="*/ 6519278 w 9145131"/>
              <a:gd name="connsiteY3678" fmla="*/ 2408086 h 4180625"/>
              <a:gd name="connsiteX3679" fmla="*/ 6519053 w 9145131"/>
              <a:gd name="connsiteY3679" fmla="*/ 2408086 h 4180625"/>
              <a:gd name="connsiteX3680" fmla="*/ 6518918 w 9145131"/>
              <a:gd name="connsiteY3680" fmla="*/ 2381136 h 4180625"/>
              <a:gd name="connsiteX3681" fmla="*/ 6491584 w 9145131"/>
              <a:gd name="connsiteY3681" fmla="*/ 2358479 h 4180625"/>
              <a:gd name="connsiteX3682" fmla="*/ 7262182 w 9145131"/>
              <a:gd name="connsiteY3682" fmla="*/ 2358371 h 4180625"/>
              <a:gd name="connsiteX3683" fmla="*/ 7249177 w 9145131"/>
              <a:gd name="connsiteY3683" fmla="*/ 2362884 h 4180625"/>
              <a:gd name="connsiteX3684" fmla="*/ 7242912 w 9145131"/>
              <a:gd name="connsiteY3684" fmla="*/ 2441705 h 4180625"/>
              <a:gd name="connsiteX3685" fmla="*/ 7244625 w 9145131"/>
              <a:gd name="connsiteY3685" fmla="*/ 2443012 h 4180625"/>
              <a:gd name="connsiteX3686" fmla="*/ 7282255 w 9145131"/>
              <a:gd name="connsiteY3686" fmla="*/ 2442471 h 4180625"/>
              <a:gd name="connsiteX3687" fmla="*/ 7289691 w 9145131"/>
              <a:gd name="connsiteY3687" fmla="*/ 2419622 h 4180625"/>
              <a:gd name="connsiteX3688" fmla="*/ 7289871 w 9145131"/>
              <a:gd name="connsiteY3688" fmla="*/ 2406148 h 4180625"/>
              <a:gd name="connsiteX3689" fmla="*/ 7289826 w 9145131"/>
              <a:gd name="connsiteY3689" fmla="*/ 2406192 h 4180625"/>
              <a:gd name="connsiteX3690" fmla="*/ 7289511 w 9145131"/>
              <a:gd name="connsiteY3690" fmla="*/ 2406192 h 4180625"/>
              <a:gd name="connsiteX3691" fmla="*/ 7289376 w 9145131"/>
              <a:gd name="connsiteY3691" fmla="*/ 2381496 h 4180625"/>
              <a:gd name="connsiteX3692" fmla="*/ 7262182 w 9145131"/>
              <a:gd name="connsiteY3692" fmla="*/ 2358371 h 4180625"/>
              <a:gd name="connsiteX3693" fmla="*/ 5432679 w 9145131"/>
              <a:gd name="connsiteY3693" fmla="*/ 2332734 h 4180625"/>
              <a:gd name="connsiteX3694" fmla="*/ 5447055 w 9145131"/>
              <a:gd name="connsiteY3694" fmla="*/ 2344857 h 4180625"/>
              <a:gd name="connsiteX3695" fmla="*/ 5432634 w 9145131"/>
              <a:gd name="connsiteY3695" fmla="*/ 2357070 h 4180625"/>
              <a:gd name="connsiteX3696" fmla="*/ 5367468 w 9145131"/>
              <a:gd name="connsiteY3696" fmla="*/ 2357881 h 4180625"/>
              <a:gd name="connsiteX3697" fmla="*/ 5333848 w 9145131"/>
              <a:gd name="connsiteY3697" fmla="*/ 2358512 h 4180625"/>
              <a:gd name="connsiteX3698" fmla="*/ 5309467 w 9145131"/>
              <a:gd name="connsiteY3698" fmla="*/ 2371852 h 4180625"/>
              <a:gd name="connsiteX3699" fmla="*/ 5334794 w 9145131"/>
              <a:gd name="connsiteY3699" fmla="*/ 2384245 h 4180625"/>
              <a:gd name="connsiteX3700" fmla="*/ 5379680 w 9145131"/>
              <a:gd name="connsiteY3700" fmla="*/ 2384921 h 4180625"/>
              <a:gd name="connsiteX3701" fmla="*/ 5431327 w 9145131"/>
              <a:gd name="connsiteY3701" fmla="*/ 2385642 h 4180625"/>
              <a:gd name="connsiteX3702" fmla="*/ 5447145 w 9145131"/>
              <a:gd name="connsiteY3702" fmla="*/ 2398756 h 4180625"/>
              <a:gd name="connsiteX3703" fmla="*/ 5432138 w 9145131"/>
              <a:gd name="connsiteY3703" fmla="*/ 2410384 h 4180625"/>
              <a:gd name="connsiteX3704" fmla="*/ 5297209 w 9145131"/>
              <a:gd name="connsiteY3704" fmla="*/ 2410384 h 4180625"/>
              <a:gd name="connsiteX3705" fmla="*/ 5281796 w 9145131"/>
              <a:gd name="connsiteY3705" fmla="*/ 2402317 h 4180625"/>
              <a:gd name="connsiteX3706" fmla="*/ 5288506 w 9145131"/>
              <a:gd name="connsiteY3706" fmla="*/ 2376964 h 4180625"/>
              <a:gd name="connsiteX3707" fmla="*/ 5288511 w 9145131"/>
              <a:gd name="connsiteY3707" fmla="*/ 2376989 h 4180625"/>
              <a:gd name="connsiteX3708" fmla="*/ 5288511 w 9145131"/>
              <a:gd name="connsiteY3708" fmla="*/ 2376944 h 4180625"/>
              <a:gd name="connsiteX3709" fmla="*/ 5288506 w 9145131"/>
              <a:gd name="connsiteY3709" fmla="*/ 2376964 h 4180625"/>
              <a:gd name="connsiteX3710" fmla="*/ 5281650 w 9145131"/>
              <a:gd name="connsiteY3710" fmla="*/ 2345133 h 4180625"/>
              <a:gd name="connsiteX3711" fmla="*/ 5313523 w 9145131"/>
              <a:gd name="connsiteY3711" fmla="*/ 2333049 h 4180625"/>
              <a:gd name="connsiteX3712" fmla="*/ 5432679 w 9145131"/>
              <a:gd name="connsiteY3712" fmla="*/ 2332734 h 4180625"/>
              <a:gd name="connsiteX3713" fmla="*/ 8499998 w 9145131"/>
              <a:gd name="connsiteY3713" fmla="*/ 2319845 h 4180625"/>
              <a:gd name="connsiteX3714" fmla="*/ 8486838 w 9145131"/>
              <a:gd name="connsiteY3714" fmla="*/ 2341477 h 4180625"/>
              <a:gd name="connsiteX3715" fmla="*/ 8499276 w 9145131"/>
              <a:gd name="connsiteY3715" fmla="*/ 2358287 h 4180625"/>
              <a:gd name="connsiteX3716" fmla="*/ 8515230 w 9145131"/>
              <a:gd name="connsiteY3716" fmla="*/ 2338188 h 4180625"/>
              <a:gd name="connsiteX3717" fmla="*/ 8515275 w 9145131"/>
              <a:gd name="connsiteY3717" fmla="*/ 2338142 h 4180625"/>
              <a:gd name="connsiteX3718" fmla="*/ 8499998 w 9145131"/>
              <a:gd name="connsiteY3718" fmla="*/ 2319845 h 4180625"/>
              <a:gd name="connsiteX3719" fmla="*/ 3391624 w 9145131"/>
              <a:gd name="connsiteY3719" fmla="*/ 2319575 h 4180625"/>
              <a:gd name="connsiteX3720" fmla="*/ 3418618 w 9145131"/>
              <a:gd name="connsiteY3720" fmla="*/ 2341342 h 4180625"/>
              <a:gd name="connsiteX3721" fmla="*/ 3418211 w 9145131"/>
              <a:gd name="connsiteY3721" fmla="*/ 2490016 h 4180625"/>
              <a:gd name="connsiteX3722" fmla="*/ 3418167 w 9145131"/>
              <a:gd name="connsiteY3722" fmla="*/ 2490016 h 4180625"/>
              <a:gd name="connsiteX3723" fmla="*/ 3418482 w 9145131"/>
              <a:gd name="connsiteY3723" fmla="*/ 2636482 h 4180625"/>
              <a:gd name="connsiteX3724" fmla="*/ 3396400 w 9145131"/>
              <a:gd name="connsiteY3724" fmla="*/ 2658069 h 4180625"/>
              <a:gd name="connsiteX3725" fmla="*/ 3365844 w 9145131"/>
              <a:gd name="connsiteY3725" fmla="*/ 2637384 h 4180625"/>
              <a:gd name="connsiteX3726" fmla="*/ 3365754 w 9145131"/>
              <a:gd name="connsiteY3726" fmla="*/ 2339990 h 4180625"/>
              <a:gd name="connsiteX3727" fmla="*/ 3391624 w 9145131"/>
              <a:gd name="connsiteY3727" fmla="*/ 2319575 h 4180625"/>
              <a:gd name="connsiteX3728" fmla="*/ 3213364 w 9145131"/>
              <a:gd name="connsiteY3728" fmla="*/ 2318577 h 4180625"/>
              <a:gd name="connsiteX3729" fmla="*/ 3236909 w 9145131"/>
              <a:gd name="connsiteY3729" fmla="*/ 2355448 h 4180625"/>
              <a:gd name="connsiteX3730" fmla="*/ 3256556 w 9145131"/>
              <a:gd name="connsiteY3730" fmla="*/ 2538779 h 4180625"/>
              <a:gd name="connsiteX3731" fmla="*/ 3263544 w 9145131"/>
              <a:gd name="connsiteY3731" fmla="*/ 2558157 h 4180625"/>
              <a:gd name="connsiteX3732" fmla="*/ 3274132 w 9145131"/>
              <a:gd name="connsiteY3732" fmla="*/ 2461985 h 4180625"/>
              <a:gd name="connsiteX3733" fmla="*/ 3287383 w 9145131"/>
              <a:gd name="connsiteY3733" fmla="*/ 2354862 h 4180625"/>
              <a:gd name="connsiteX3734" fmla="*/ 3341194 w 9145131"/>
              <a:gd name="connsiteY3734" fmla="*/ 2324127 h 4180625"/>
              <a:gd name="connsiteX3735" fmla="*/ 3324159 w 9145131"/>
              <a:gd name="connsiteY3735" fmla="*/ 2445626 h 4180625"/>
              <a:gd name="connsiteX3736" fmla="*/ 3297659 w 9145131"/>
              <a:gd name="connsiteY3736" fmla="*/ 2637249 h 4180625"/>
              <a:gd name="connsiteX3737" fmla="*/ 3275575 w 9145131"/>
              <a:gd name="connsiteY3737" fmla="*/ 2657935 h 4180625"/>
              <a:gd name="connsiteX3738" fmla="*/ 3221360 w 9145131"/>
              <a:gd name="connsiteY3738" fmla="*/ 2612147 h 4180625"/>
              <a:gd name="connsiteX3739" fmla="*/ 3185670 w 9145131"/>
              <a:gd name="connsiteY3739" fmla="*/ 2346885 h 4180625"/>
              <a:gd name="connsiteX3740" fmla="*/ 3183821 w 9145131"/>
              <a:gd name="connsiteY3740" fmla="*/ 2323766 h 4180625"/>
              <a:gd name="connsiteX3741" fmla="*/ 3183821 w 9145131"/>
              <a:gd name="connsiteY3741" fmla="*/ 2323676 h 4180625"/>
              <a:gd name="connsiteX3742" fmla="*/ 3190135 w 9145131"/>
              <a:gd name="connsiteY3742" fmla="*/ 2320792 h 4180625"/>
              <a:gd name="connsiteX3743" fmla="*/ 3213364 w 9145131"/>
              <a:gd name="connsiteY3743" fmla="*/ 2318577 h 4180625"/>
              <a:gd name="connsiteX3744" fmla="*/ 3131355 w 9145131"/>
              <a:gd name="connsiteY3744" fmla="*/ 2316492 h 4180625"/>
              <a:gd name="connsiteX3745" fmla="*/ 3168360 w 9145131"/>
              <a:gd name="connsiteY3745" fmla="*/ 2346120 h 4180625"/>
              <a:gd name="connsiteX3746" fmla="*/ 3173139 w 9145131"/>
              <a:gd name="connsiteY3746" fmla="*/ 2451170 h 4180625"/>
              <a:gd name="connsiteX3747" fmla="*/ 3152899 w 9145131"/>
              <a:gd name="connsiteY3747" fmla="*/ 2460633 h 4180625"/>
              <a:gd name="connsiteX3748" fmla="*/ 3134425 w 9145131"/>
              <a:gd name="connsiteY3748" fmla="*/ 2448691 h 4180625"/>
              <a:gd name="connsiteX3749" fmla="*/ 3132983 w 9145131"/>
              <a:gd name="connsiteY3749" fmla="*/ 2408401 h 4180625"/>
              <a:gd name="connsiteX3750" fmla="*/ 3106932 w 9145131"/>
              <a:gd name="connsiteY3750" fmla="*/ 2370996 h 4180625"/>
              <a:gd name="connsiteX3751" fmla="*/ 3081155 w 9145131"/>
              <a:gd name="connsiteY3751" fmla="*/ 2407635 h 4180625"/>
              <a:gd name="connsiteX3752" fmla="*/ 3081516 w 9145131"/>
              <a:gd name="connsiteY3752" fmla="*/ 2632517 h 4180625"/>
              <a:gd name="connsiteX3753" fmla="*/ 3055920 w 9145131"/>
              <a:gd name="connsiteY3753" fmla="*/ 2658250 h 4180625"/>
              <a:gd name="connsiteX3754" fmla="*/ 3029506 w 9145131"/>
              <a:gd name="connsiteY3754" fmla="*/ 2632968 h 4180625"/>
              <a:gd name="connsiteX3755" fmla="*/ 3029910 w 9145131"/>
              <a:gd name="connsiteY3755" fmla="*/ 2358603 h 4180625"/>
              <a:gd name="connsiteX3756" fmla="*/ 3075295 w 9145131"/>
              <a:gd name="connsiteY3756" fmla="*/ 2321378 h 4180625"/>
              <a:gd name="connsiteX3757" fmla="*/ 3075340 w 9145131"/>
              <a:gd name="connsiteY3757" fmla="*/ 2321468 h 4180625"/>
              <a:gd name="connsiteX3758" fmla="*/ 3079712 w 9145131"/>
              <a:gd name="connsiteY3758" fmla="*/ 2341928 h 4180625"/>
              <a:gd name="connsiteX3759" fmla="*/ 3111711 w 9145131"/>
              <a:gd name="connsiteY3759" fmla="*/ 2321108 h 4180625"/>
              <a:gd name="connsiteX3760" fmla="*/ 3131355 w 9145131"/>
              <a:gd name="connsiteY3760" fmla="*/ 2316492 h 4180625"/>
              <a:gd name="connsiteX3761" fmla="*/ 2766418 w 9145131"/>
              <a:gd name="connsiteY3761" fmla="*/ 2316105 h 4180625"/>
              <a:gd name="connsiteX3762" fmla="*/ 2822925 w 9145131"/>
              <a:gd name="connsiteY3762" fmla="*/ 2372618 h 4180625"/>
              <a:gd name="connsiteX3763" fmla="*/ 2823738 w 9145131"/>
              <a:gd name="connsiteY3763" fmla="*/ 2390600 h 4180625"/>
              <a:gd name="connsiteX3764" fmla="*/ 2782098 w 9145131"/>
              <a:gd name="connsiteY3764" fmla="*/ 2419623 h 4180625"/>
              <a:gd name="connsiteX3765" fmla="*/ 2773041 w 9145131"/>
              <a:gd name="connsiteY3765" fmla="*/ 2402182 h 4180625"/>
              <a:gd name="connsiteX3766" fmla="*/ 2747578 w 9145131"/>
              <a:gd name="connsiteY3766" fmla="*/ 2372258 h 4180625"/>
              <a:gd name="connsiteX3767" fmla="*/ 2721073 w 9145131"/>
              <a:gd name="connsiteY3767" fmla="*/ 2402362 h 4180625"/>
              <a:gd name="connsiteX3768" fmla="*/ 2744017 w 9145131"/>
              <a:gd name="connsiteY3768" fmla="*/ 2449231 h 4180625"/>
              <a:gd name="connsiteX3769" fmla="*/ 2749875 w 9145131"/>
              <a:gd name="connsiteY3769" fmla="*/ 2452611 h 4180625"/>
              <a:gd name="connsiteX3770" fmla="*/ 2819819 w 9145131"/>
              <a:gd name="connsiteY3770" fmla="*/ 2620800 h 4180625"/>
              <a:gd name="connsiteX3771" fmla="*/ 2782187 w 9145131"/>
              <a:gd name="connsiteY3771" fmla="*/ 2657394 h 4180625"/>
              <a:gd name="connsiteX3772" fmla="*/ 2755424 w 9145131"/>
              <a:gd name="connsiteY3772" fmla="*/ 2660413 h 4180625"/>
              <a:gd name="connsiteX3773" fmla="*/ 2669248 w 9145131"/>
              <a:gd name="connsiteY3773" fmla="*/ 2575823 h 4180625"/>
              <a:gd name="connsiteX3774" fmla="*/ 2669204 w 9145131"/>
              <a:gd name="connsiteY3774" fmla="*/ 2575823 h 4180625"/>
              <a:gd name="connsiteX3775" fmla="*/ 2669204 w 9145131"/>
              <a:gd name="connsiteY3775" fmla="*/ 2570190 h 4180625"/>
              <a:gd name="connsiteX3776" fmla="*/ 2690296 w 9145131"/>
              <a:gd name="connsiteY3776" fmla="*/ 2542970 h 4180625"/>
              <a:gd name="connsiteX3777" fmla="*/ 2720802 w 9145131"/>
              <a:gd name="connsiteY3777" fmla="*/ 2567846 h 4180625"/>
              <a:gd name="connsiteX3778" fmla="*/ 2727565 w 9145131"/>
              <a:gd name="connsiteY3778" fmla="*/ 2592993 h 4180625"/>
              <a:gd name="connsiteX3779" fmla="*/ 2751907 w 9145131"/>
              <a:gd name="connsiteY3779" fmla="*/ 2604260 h 4180625"/>
              <a:gd name="connsiteX3780" fmla="*/ 2769929 w 9145131"/>
              <a:gd name="connsiteY3780" fmla="*/ 2585377 h 4180625"/>
              <a:gd name="connsiteX3781" fmla="*/ 2738337 w 9145131"/>
              <a:gd name="connsiteY3781" fmla="*/ 2513631 h 4180625"/>
              <a:gd name="connsiteX3782" fmla="*/ 2669338 w 9145131"/>
              <a:gd name="connsiteY3782" fmla="*/ 2394791 h 4180625"/>
              <a:gd name="connsiteX3783" fmla="*/ 2669970 w 9145131"/>
              <a:gd name="connsiteY3783" fmla="*/ 2372303 h 4180625"/>
              <a:gd name="connsiteX3784" fmla="*/ 2723822 w 9145131"/>
              <a:gd name="connsiteY3784" fmla="*/ 2317456 h 4180625"/>
              <a:gd name="connsiteX3785" fmla="*/ 2766418 w 9145131"/>
              <a:gd name="connsiteY3785" fmla="*/ 2316105 h 4180625"/>
              <a:gd name="connsiteX3786" fmla="*/ 3879289 w 9145131"/>
              <a:gd name="connsiteY3786" fmla="*/ 2315880 h 4180625"/>
              <a:gd name="connsiteX3787" fmla="*/ 3966853 w 9145131"/>
              <a:gd name="connsiteY3787" fmla="*/ 2407545 h 4180625"/>
              <a:gd name="connsiteX3788" fmla="*/ 3939544 w 9145131"/>
              <a:gd name="connsiteY3788" fmla="*/ 2420479 h 4180625"/>
              <a:gd name="connsiteX3789" fmla="*/ 3914936 w 9145131"/>
              <a:gd name="connsiteY3789" fmla="*/ 2407139 h 4180625"/>
              <a:gd name="connsiteX3790" fmla="*/ 3895649 w 9145131"/>
              <a:gd name="connsiteY3790" fmla="*/ 2373204 h 4180625"/>
              <a:gd name="connsiteX3791" fmla="*/ 3868655 w 9145131"/>
              <a:gd name="connsiteY3791" fmla="*/ 2387130 h 4180625"/>
              <a:gd name="connsiteX3792" fmla="*/ 3875775 w 9145131"/>
              <a:gd name="connsiteY3792" fmla="*/ 2440894 h 4180625"/>
              <a:gd name="connsiteX3793" fmla="*/ 3921968 w 9145131"/>
              <a:gd name="connsiteY3793" fmla="*/ 2468790 h 4180625"/>
              <a:gd name="connsiteX3794" fmla="*/ 3964645 w 9145131"/>
              <a:gd name="connsiteY3794" fmla="*/ 2533010 h 4180625"/>
              <a:gd name="connsiteX3795" fmla="*/ 3964961 w 9145131"/>
              <a:gd name="connsiteY3795" fmla="*/ 2602593 h 4180625"/>
              <a:gd name="connsiteX3796" fmla="*/ 3905068 w 9145131"/>
              <a:gd name="connsiteY3796" fmla="*/ 2660053 h 4180625"/>
              <a:gd name="connsiteX3797" fmla="*/ 3889340 w 9145131"/>
              <a:gd name="connsiteY3797" fmla="*/ 2660098 h 4180625"/>
              <a:gd name="connsiteX3798" fmla="*/ 3889430 w 9145131"/>
              <a:gd name="connsiteY3798" fmla="*/ 2660188 h 4180625"/>
              <a:gd name="connsiteX3799" fmla="*/ 3813718 w 9145131"/>
              <a:gd name="connsiteY3799" fmla="*/ 2552479 h 4180625"/>
              <a:gd name="connsiteX3800" fmla="*/ 3848600 w 9145131"/>
              <a:gd name="connsiteY3800" fmla="*/ 2544232 h 4180625"/>
              <a:gd name="connsiteX3801" fmla="*/ 3863202 w 9145131"/>
              <a:gd name="connsiteY3801" fmla="*/ 2557887 h 4180625"/>
              <a:gd name="connsiteX3802" fmla="*/ 3865456 w 9145131"/>
              <a:gd name="connsiteY3802" fmla="*/ 2581907 h 4180625"/>
              <a:gd name="connsiteX3803" fmla="*/ 3891998 w 9145131"/>
              <a:gd name="connsiteY3803" fmla="*/ 2603810 h 4180625"/>
              <a:gd name="connsiteX3804" fmla="*/ 3913405 w 9145131"/>
              <a:gd name="connsiteY3804" fmla="*/ 2581412 h 4180625"/>
              <a:gd name="connsiteX3805" fmla="*/ 3880055 w 9145131"/>
              <a:gd name="connsiteY3805" fmla="*/ 2512054 h 4180625"/>
              <a:gd name="connsiteX3806" fmla="*/ 3848465 w 9145131"/>
              <a:gd name="connsiteY3806" fmla="*/ 2494794 h 4180625"/>
              <a:gd name="connsiteX3807" fmla="*/ 3816288 w 9145131"/>
              <a:gd name="connsiteY3807" fmla="*/ 2451575 h 4180625"/>
              <a:gd name="connsiteX3808" fmla="*/ 3816061 w 9145131"/>
              <a:gd name="connsiteY3808" fmla="*/ 2353060 h 4180625"/>
              <a:gd name="connsiteX3809" fmla="*/ 3850221 w 9145131"/>
              <a:gd name="connsiteY3809" fmla="*/ 2319079 h 4180625"/>
              <a:gd name="connsiteX3810" fmla="*/ 3879289 w 9145131"/>
              <a:gd name="connsiteY3810" fmla="*/ 2315880 h 4180625"/>
              <a:gd name="connsiteX3811" fmla="*/ 3705966 w 9145131"/>
              <a:gd name="connsiteY3811" fmla="*/ 2315023 h 4180625"/>
              <a:gd name="connsiteX3812" fmla="*/ 3787087 w 9145131"/>
              <a:gd name="connsiteY3812" fmla="*/ 2392672 h 4180625"/>
              <a:gd name="connsiteX3813" fmla="*/ 3787401 w 9145131"/>
              <a:gd name="connsiteY3813" fmla="*/ 2491638 h 4180625"/>
              <a:gd name="connsiteX3814" fmla="*/ 3770321 w 9145131"/>
              <a:gd name="connsiteY3814" fmla="*/ 2508493 h 4180625"/>
              <a:gd name="connsiteX3815" fmla="*/ 3702855 w 9145131"/>
              <a:gd name="connsiteY3815" fmla="*/ 2508178 h 4180625"/>
              <a:gd name="connsiteX3816" fmla="*/ 3684019 w 9145131"/>
              <a:gd name="connsiteY3816" fmla="*/ 2526204 h 4180625"/>
              <a:gd name="connsiteX3817" fmla="*/ 3684289 w 9145131"/>
              <a:gd name="connsiteY3817" fmla="*/ 2577941 h 4180625"/>
              <a:gd name="connsiteX3818" fmla="*/ 3706957 w 9145131"/>
              <a:gd name="connsiteY3818" fmla="*/ 2605431 h 4180625"/>
              <a:gd name="connsiteX3819" fmla="*/ 3734177 w 9145131"/>
              <a:gd name="connsiteY3819" fmla="*/ 2580960 h 4180625"/>
              <a:gd name="connsiteX3820" fmla="*/ 3736658 w 9145131"/>
              <a:gd name="connsiteY3820" fmla="*/ 2560860 h 4180625"/>
              <a:gd name="connsiteX3821" fmla="*/ 3736702 w 9145131"/>
              <a:gd name="connsiteY3821" fmla="*/ 2560951 h 4180625"/>
              <a:gd name="connsiteX3822" fmla="*/ 3740533 w 9145131"/>
              <a:gd name="connsiteY3822" fmla="*/ 2558337 h 4180625"/>
              <a:gd name="connsiteX3823" fmla="*/ 3786363 w 9145131"/>
              <a:gd name="connsiteY3823" fmla="*/ 2568882 h 4180625"/>
              <a:gd name="connsiteX3824" fmla="*/ 3753195 w 9145131"/>
              <a:gd name="connsiteY3824" fmla="*/ 2654193 h 4180625"/>
              <a:gd name="connsiteX3825" fmla="*/ 3668607 w 9145131"/>
              <a:gd name="connsiteY3825" fmla="*/ 2653878 h 4180625"/>
              <a:gd name="connsiteX3826" fmla="*/ 3635572 w 9145131"/>
              <a:gd name="connsiteY3826" fmla="*/ 2613904 h 4180625"/>
              <a:gd name="connsiteX3827" fmla="*/ 3632236 w 9145131"/>
              <a:gd name="connsiteY3827" fmla="*/ 2519625 h 4180625"/>
              <a:gd name="connsiteX3828" fmla="*/ 3634758 w 9145131"/>
              <a:gd name="connsiteY3828" fmla="*/ 2373519 h 4180625"/>
              <a:gd name="connsiteX3829" fmla="*/ 3690283 w 9145131"/>
              <a:gd name="connsiteY3829" fmla="*/ 2316149 h 4180625"/>
              <a:gd name="connsiteX3830" fmla="*/ 3705966 w 9145131"/>
              <a:gd name="connsiteY3830" fmla="*/ 2315023 h 4180625"/>
              <a:gd name="connsiteX3831" fmla="*/ 3531364 w 9145131"/>
              <a:gd name="connsiteY3831" fmla="*/ 2313648 h 4180625"/>
              <a:gd name="connsiteX3832" fmla="*/ 3582482 w 9145131"/>
              <a:gd name="connsiteY3832" fmla="*/ 2329038 h 4180625"/>
              <a:gd name="connsiteX3833" fmla="*/ 3601588 w 9145131"/>
              <a:gd name="connsiteY3833" fmla="*/ 2365317 h 4180625"/>
              <a:gd name="connsiteX3834" fmla="*/ 3604068 w 9145131"/>
              <a:gd name="connsiteY3834" fmla="*/ 2405561 h 4180625"/>
              <a:gd name="connsiteX3835" fmla="*/ 3573828 w 9145131"/>
              <a:gd name="connsiteY3835" fmla="*/ 2434719 h 4180625"/>
              <a:gd name="connsiteX3836" fmla="*/ 3552995 w 9145131"/>
              <a:gd name="connsiteY3836" fmla="*/ 2414079 h 4180625"/>
              <a:gd name="connsiteX3837" fmla="*/ 3553041 w 9145131"/>
              <a:gd name="connsiteY3837" fmla="*/ 2400604 h 4180625"/>
              <a:gd name="connsiteX3838" fmla="*/ 3526597 w 9145131"/>
              <a:gd name="connsiteY3838" fmla="*/ 2367165 h 4180625"/>
              <a:gd name="connsiteX3839" fmla="*/ 3500909 w 9145131"/>
              <a:gd name="connsiteY3839" fmla="*/ 2401595 h 4180625"/>
              <a:gd name="connsiteX3840" fmla="*/ 3500954 w 9145131"/>
              <a:gd name="connsiteY3840" fmla="*/ 2487132 h 4180625"/>
              <a:gd name="connsiteX3841" fmla="*/ 3500999 w 9145131"/>
              <a:gd name="connsiteY3841" fmla="*/ 2487132 h 4180625"/>
              <a:gd name="connsiteX3842" fmla="*/ 3500999 w 9145131"/>
              <a:gd name="connsiteY3842" fmla="*/ 2574921 h 4180625"/>
              <a:gd name="connsiteX3843" fmla="*/ 3525471 w 9145131"/>
              <a:gd name="connsiteY3843" fmla="*/ 2605611 h 4180625"/>
              <a:gd name="connsiteX3844" fmla="*/ 3552859 w 9145131"/>
              <a:gd name="connsiteY3844" fmla="*/ 2574110 h 4180625"/>
              <a:gd name="connsiteX3845" fmla="*/ 3552995 w 9145131"/>
              <a:gd name="connsiteY3845" fmla="*/ 2524582 h 4180625"/>
              <a:gd name="connsiteX3846" fmla="*/ 3579957 w 9145131"/>
              <a:gd name="connsiteY3846" fmla="*/ 2508133 h 4180625"/>
              <a:gd name="connsiteX3847" fmla="*/ 3604158 w 9145131"/>
              <a:gd name="connsiteY3847" fmla="*/ 2525303 h 4180625"/>
              <a:gd name="connsiteX3848" fmla="*/ 3602535 w 9145131"/>
              <a:gd name="connsiteY3848" fmla="*/ 2610749 h 4180625"/>
              <a:gd name="connsiteX3849" fmla="*/ 3558001 w 9145131"/>
              <a:gd name="connsiteY3849" fmla="*/ 2657664 h 4180625"/>
              <a:gd name="connsiteX3850" fmla="*/ 3549072 w 9145131"/>
              <a:gd name="connsiteY3850" fmla="*/ 2658700 h 4180625"/>
              <a:gd name="connsiteX3851" fmla="*/ 3449710 w 9145131"/>
              <a:gd name="connsiteY3851" fmla="*/ 2567756 h 4180625"/>
              <a:gd name="connsiteX3852" fmla="*/ 3450298 w 9145131"/>
              <a:gd name="connsiteY3852" fmla="*/ 2389968 h 4180625"/>
              <a:gd name="connsiteX3853" fmla="*/ 3478729 w 9145131"/>
              <a:gd name="connsiteY3853" fmla="*/ 2324216 h 4180625"/>
              <a:gd name="connsiteX3854" fmla="*/ 3531364 w 9145131"/>
              <a:gd name="connsiteY3854" fmla="*/ 2313648 h 4180625"/>
              <a:gd name="connsiteX3855" fmla="*/ 2928608 w 9145131"/>
              <a:gd name="connsiteY3855" fmla="*/ 2313547 h 4180625"/>
              <a:gd name="connsiteX3856" fmla="*/ 2978993 w 9145131"/>
              <a:gd name="connsiteY3856" fmla="*/ 2327687 h 4180625"/>
              <a:gd name="connsiteX3857" fmla="*/ 2997472 w 9145131"/>
              <a:gd name="connsiteY3857" fmla="*/ 2361216 h 4180625"/>
              <a:gd name="connsiteX3858" fmla="*/ 2998329 w 9145131"/>
              <a:gd name="connsiteY3858" fmla="*/ 2508358 h 4180625"/>
              <a:gd name="connsiteX3859" fmla="*/ 2998283 w 9145131"/>
              <a:gd name="connsiteY3859" fmla="*/ 2508404 h 4180625"/>
              <a:gd name="connsiteX3860" fmla="*/ 2921173 w 9145131"/>
              <a:gd name="connsiteY3860" fmla="*/ 2508223 h 4180625"/>
              <a:gd name="connsiteX3861" fmla="*/ 2898504 w 9145131"/>
              <a:gd name="connsiteY3861" fmla="*/ 2529810 h 4180625"/>
              <a:gd name="connsiteX3862" fmla="*/ 2898955 w 9145131"/>
              <a:gd name="connsiteY3862" fmla="*/ 2577040 h 4180625"/>
              <a:gd name="connsiteX3863" fmla="*/ 2920995 w 9145131"/>
              <a:gd name="connsiteY3863" fmla="*/ 2605432 h 4180625"/>
              <a:gd name="connsiteX3864" fmla="*/ 2949159 w 9145131"/>
              <a:gd name="connsiteY3864" fmla="*/ 2579564 h 4180625"/>
              <a:gd name="connsiteX3865" fmla="*/ 2951413 w 9145131"/>
              <a:gd name="connsiteY3865" fmla="*/ 2560861 h 4180625"/>
              <a:gd name="connsiteX3866" fmla="*/ 2954477 w 9145131"/>
              <a:gd name="connsiteY3866" fmla="*/ 2558698 h 4180625"/>
              <a:gd name="connsiteX3867" fmla="*/ 3000402 w 9145131"/>
              <a:gd name="connsiteY3867" fmla="*/ 2600790 h 4180625"/>
              <a:gd name="connsiteX3868" fmla="*/ 2942581 w 9145131"/>
              <a:gd name="connsiteY3868" fmla="*/ 2658880 h 4180625"/>
              <a:gd name="connsiteX3869" fmla="*/ 2846721 w 9145131"/>
              <a:gd name="connsiteY3869" fmla="*/ 2570009 h 4180625"/>
              <a:gd name="connsiteX3870" fmla="*/ 2847172 w 9145131"/>
              <a:gd name="connsiteY3870" fmla="*/ 2394430 h 4180625"/>
              <a:gd name="connsiteX3871" fmla="*/ 2877142 w 9145131"/>
              <a:gd name="connsiteY3871" fmla="*/ 2324352 h 4180625"/>
              <a:gd name="connsiteX3872" fmla="*/ 2928608 w 9145131"/>
              <a:gd name="connsiteY3872" fmla="*/ 2313547 h 4180625"/>
              <a:gd name="connsiteX3873" fmla="*/ 6268708 w 9145131"/>
              <a:gd name="connsiteY3873" fmla="*/ 2311463 h 4180625"/>
              <a:gd name="connsiteX3874" fmla="*/ 6289845 w 9145131"/>
              <a:gd name="connsiteY3874" fmla="*/ 2330571 h 4180625"/>
              <a:gd name="connsiteX3875" fmla="*/ 6311521 w 9145131"/>
              <a:gd name="connsiteY3875" fmla="*/ 2525214 h 4180625"/>
              <a:gd name="connsiteX3876" fmla="*/ 6318597 w 9145131"/>
              <a:gd name="connsiteY3876" fmla="*/ 2546034 h 4180625"/>
              <a:gd name="connsiteX3877" fmla="*/ 6333559 w 9145131"/>
              <a:gd name="connsiteY3877" fmla="*/ 2413404 h 4180625"/>
              <a:gd name="connsiteX3878" fmla="*/ 6342392 w 9145131"/>
              <a:gd name="connsiteY3878" fmla="*/ 2341928 h 4180625"/>
              <a:gd name="connsiteX3879" fmla="*/ 6378625 w 9145131"/>
              <a:gd name="connsiteY3879" fmla="*/ 2311598 h 4180625"/>
              <a:gd name="connsiteX3880" fmla="*/ 6394263 w 9145131"/>
              <a:gd name="connsiteY3880" fmla="*/ 2313446 h 4180625"/>
              <a:gd name="connsiteX3881" fmla="*/ 6394173 w 9145131"/>
              <a:gd name="connsiteY3881" fmla="*/ 2330571 h 4180625"/>
              <a:gd name="connsiteX3882" fmla="*/ 6352532 w 9145131"/>
              <a:gd name="connsiteY3882" fmla="*/ 2631616 h 4180625"/>
              <a:gd name="connsiteX3883" fmla="*/ 6332387 w 9145131"/>
              <a:gd name="connsiteY3883" fmla="*/ 2649822 h 4180625"/>
              <a:gd name="connsiteX3884" fmla="*/ 6275919 w 9145131"/>
              <a:gd name="connsiteY3884" fmla="*/ 2601421 h 4180625"/>
              <a:gd name="connsiteX3885" fmla="*/ 6241984 w 9145131"/>
              <a:gd name="connsiteY3885" fmla="*/ 2351617 h 4180625"/>
              <a:gd name="connsiteX3886" fmla="*/ 6237387 w 9145131"/>
              <a:gd name="connsiteY3886" fmla="*/ 2311598 h 4180625"/>
              <a:gd name="connsiteX3887" fmla="*/ 6268708 w 9145131"/>
              <a:gd name="connsiteY3887" fmla="*/ 2311463 h 4180625"/>
              <a:gd name="connsiteX3888" fmla="*/ 6002906 w 9145131"/>
              <a:gd name="connsiteY3888" fmla="*/ 2311373 h 4180625"/>
              <a:gd name="connsiteX3889" fmla="*/ 6024583 w 9145131"/>
              <a:gd name="connsiteY3889" fmla="*/ 2333501 h 4180625"/>
              <a:gd name="connsiteX3890" fmla="*/ 6024312 w 9145131"/>
              <a:gd name="connsiteY3890" fmla="*/ 2574516 h 4180625"/>
              <a:gd name="connsiteX3891" fmla="*/ 6024493 w 9145131"/>
              <a:gd name="connsiteY3891" fmla="*/ 2633058 h 4180625"/>
              <a:gd name="connsiteX3892" fmla="*/ 6002094 w 9145131"/>
              <a:gd name="connsiteY3892" fmla="*/ 2649507 h 4180625"/>
              <a:gd name="connsiteX3893" fmla="*/ 5974018 w 9145131"/>
              <a:gd name="connsiteY3893" fmla="*/ 2634229 h 4180625"/>
              <a:gd name="connsiteX3894" fmla="*/ 5974514 w 9145131"/>
              <a:gd name="connsiteY3894" fmla="*/ 2321152 h 4180625"/>
              <a:gd name="connsiteX3895" fmla="*/ 5977083 w 9145131"/>
              <a:gd name="connsiteY3895" fmla="*/ 2312860 h 4180625"/>
              <a:gd name="connsiteX3896" fmla="*/ 5977038 w 9145131"/>
              <a:gd name="connsiteY3896" fmla="*/ 2312815 h 4180625"/>
              <a:gd name="connsiteX3897" fmla="*/ 6002906 w 9145131"/>
              <a:gd name="connsiteY3897" fmla="*/ 2311373 h 4180625"/>
              <a:gd name="connsiteX3898" fmla="*/ 7473060 w 9145131"/>
              <a:gd name="connsiteY3898" fmla="*/ 2308601 h 4180625"/>
              <a:gd name="connsiteX3899" fmla="*/ 7519260 w 9145131"/>
              <a:gd name="connsiteY3899" fmla="*/ 2340846 h 4180625"/>
              <a:gd name="connsiteX3900" fmla="*/ 7524893 w 9145131"/>
              <a:gd name="connsiteY3900" fmla="*/ 2371716 h 4180625"/>
              <a:gd name="connsiteX3901" fmla="*/ 7527011 w 9145131"/>
              <a:gd name="connsiteY3901" fmla="*/ 2630804 h 4180625"/>
              <a:gd name="connsiteX3902" fmla="*/ 7499926 w 9145131"/>
              <a:gd name="connsiteY3902" fmla="*/ 2649822 h 4180625"/>
              <a:gd name="connsiteX3903" fmla="*/ 7473923 w 9145131"/>
              <a:gd name="connsiteY3903" fmla="*/ 2629677 h 4180625"/>
              <a:gd name="connsiteX3904" fmla="*/ 7474193 w 9145131"/>
              <a:gd name="connsiteY3904" fmla="*/ 2417910 h 4180625"/>
              <a:gd name="connsiteX3905" fmla="*/ 7472706 w 9145131"/>
              <a:gd name="connsiteY3905" fmla="*/ 2393528 h 4180625"/>
              <a:gd name="connsiteX3906" fmla="*/ 7450488 w 9145131"/>
              <a:gd name="connsiteY3906" fmla="*/ 2370995 h 4180625"/>
              <a:gd name="connsiteX3907" fmla="*/ 7425161 w 9145131"/>
              <a:gd name="connsiteY3907" fmla="*/ 2390013 h 4180625"/>
              <a:gd name="connsiteX3908" fmla="*/ 7421421 w 9145131"/>
              <a:gd name="connsiteY3908" fmla="*/ 2418495 h 4180625"/>
              <a:gd name="connsiteX3909" fmla="*/ 7421691 w 9145131"/>
              <a:gd name="connsiteY3909" fmla="*/ 2625756 h 4180625"/>
              <a:gd name="connsiteX3910" fmla="*/ 7397265 w 9145131"/>
              <a:gd name="connsiteY3910" fmla="*/ 2650273 h 4180625"/>
              <a:gd name="connsiteX3911" fmla="*/ 7370495 w 9145131"/>
              <a:gd name="connsiteY3911" fmla="*/ 2625621 h 4180625"/>
              <a:gd name="connsiteX3912" fmla="*/ 7371036 w 9145131"/>
              <a:gd name="connsiteY3912" fmla="*/ 2339494 h 4180625"/>
              <a:gd name="connsiteX3913" fmla="*/ 7389108 w 9145131"/>
              <a:gd name="connsiteY3913" fmla="*/ 2311552 h 4180625"/>
              <a:gd name="connsiteX3914" fmla="*/ 7420720 w 9145131"/>
              <a:gd name="connsiteY3914" fmla="*/ 2322637 h 4180625"/>
              <a:gd name="connsiteX3915" fmla="*/ 7421104 w 9145131"/>
              <a:gd name="connsiteY3915" fmla="*/ 2341713 h 4180625"/>
              <a:gd name="connsiteX3916" fmla="*/ 7421060 w 9145131"/>
              <a:gd name="connsiteY3916" fmla="*/ 2341747 h 4180625"/>
              <a:gd name="connsiteX3917" fmla="*/ 7421105 w 9145131"/>
              <a:gd name="connsiteY3917" fmla="*/ 2341792 h 4180625"/>
              <a:gd name="connsiteX3918" fmla="*/ 7421104 w 9145131"/>
              <a:gd name="connsiteY3918" fmla="*/ 2341713 h 4180625"/>
              <a:gd name="connsiteX3919" fmla="*/ 7451886 w 9145131"/>
              <a:gd name="connsiteY3919" fmla="*/ 2317501 h 4180625"/>
              <a:gd name="connsiteX3920" fmla="*/ 7473060 w 9145131"/>
              <a:gd name="connsiteY3920" fmla="*/ 2308601 h 4180625"/>
              <a:gd name="connsiteX3921" fmla="*/ 6165607 w 9145131"/>
              <a:gd name="connsiteY3921" fmla="*/ 2308131 h 4180625"/>
              <a:gd name="connsiteX3922" fmla="*/ 6209221 w 9145131"/>
              <a:gd name="connsiteY3922" fmla="*/ 2339990 h 4180625"/>
              <a:gd name="connsiteX3923" fmla="*/ 6215801 w 9145131"/>
              <a:gd name="connsiteY3923" fmla="*/ 2395602 h 4180625"/>
              <a:gd name="connsiteX3924" fmla="*/ 6216702 w 9145131"/>
              <a:gd name="connsiteY3924" fmla="*/ 2625216 h 4180625"/>
              <a:gd name="connsiteX3925" fmla="*/ 6187995 w 9145131"/>
              <a:gd name="connsiteY3925" fmla="*/ 2650273 h 4180625"/>
              <a:gd name="connsiteX3926" fmla="*/ 6163118 w 9145131"/>
              <a:gd name="connsiteY3926" fmla="*/ 2624224 h 4180625"/>
              <a:gd name="connsiteX3927" fmla="*/ 6163479 w 9145131"/>
              <a:gd name="connsiteY3927" fmla="*/ 2414845 h 4180625"/>
              <a:gd name="connsiteX3928" fmla="*/ 6161541 w 9145131"/>
              <a:gd name="connsiteY3928" fmla="*/ 2390554 h 4180625"/>
              <a:gd name="connsiteX3929" fmla="*/ 6139143 w 9145131"/>
              <a:gd name="connsiteY3929" fmla="*/ 2370906 h 4180625"/>
              <a:gd name="connsiteX3930" fmla="*/ 6115663 w 9145131"/>
              <a:gd name="connsiteY3930" fmla="*/ 2389338 h 4180625"/>
              <a:gd name="connsiteX3931" fmla="*/ 6113004 w 9145131"/>
              <a:gd name="connsiteY3931" fmla="*/ 2415747 h 4180625"/>
              <a:gd name="connsiteX3932" fmla="*/ 6113320 w 9145131"/>
              <a:gd name="connsiteY3932" fmla="*/ 2622872 h 4180625"/>
              <a:gd name="connsiteX3933" fmla="*/ 6087316 w 9145131"/>
              <a:gd name="connsiteY3933" fmla="*/ 2650363 h 4180625"/>
              <a:gd name="connsiteX3934" fmla="*/ 6059826 w 9145131"/>
              <a:gd name="connsiteY3934" fmla="*/ 2621836 h 4180625"/>
              <a:gd name="connsiteX3935" fmla="*/ 6060276 w 9145131"/>
              <a:gd name="connsiteY3935" fmla="*/ 2344902 h 4180625"/>
              <a:gd name="connsiteX3936" fmla="*/ 6095428 w 9145131"/>
              <a:gd name="connsiteY3936" fmla="*/ 2311598 h 4180625"/>
              <a:gd name="connsiteX3937" fmla="*/ 6110886 w 9145131"/>
              <a:gd name="connsiteY3937" fmla="*/ 2313310 h 4180625"/>
              <a:gd name="connsiteX3938" fmla="*/ 6110886 w 9145131"/>
              <a:gd name="connsiteY3938" fmla="*/ 2313401 h 4180625"/>
              <a:gd name="connsiteX3939" fmla="*/ 6114897 w 9145131"/>
              <a:gd name="connsiteY3939" fmla="*/ 2337917 h 4180625"/>
              <a:gd name="connsiteX3940" fmla="*/ 6145272 w 9145131"/>
              <a:gd name="connsiteY3940" fmla="*/ 2315564 h 4180625"/>
              <a:gd name="connsiteX3941" fmla="*/ 6165607 w 9145131"/>
              <a:gd name="connsiteY3941" fmla="*/ 2308131 h 4180625"/>
              <a:gd name="connsiteX3942" fmla="*/ 7106343 w 9145131"/>
              <a:gd name="connsiteY3942" fmla="*/ 2307788 h 4180625"/>
              <a:gd name="connsiteX3943" fmla="*/ 7152284 w 9145131"/>
              <a:gd name="connsiteY3943" fmla="*/ 2351256 h 4180625"/>
              <a:gd name="connsiteX3944" fmla="*/ 7155303 w 9145131"/>
              <a:gd name="connsiteY3944" fmla="*/ 2418631 h 4180625"/>
              <a:gd name="connsiteX3945" fmla="*/ 7155889 w 9145131"/>
              <a:gd name="connsiteY3945" fmla="*/ 2625802 h 4180625"/>
              <a:gd name="connsiteX3946" fmla="*/ 7129254 w 9145131"/>
              <a:gd name="connsiteY3946" fmla="*/ 2650228 h 4180625"/>
              <a:gd name="connsiteX3947" fmla="*/ 7103341 w 9145131"/>
              <a:gd name="connsiteY3947" fmla="*/ 2624675 h 4180625"/>
              <a:gd name="connsiteX3948" fmla="*/ 7103747 w 9145131"/>
              <a:gd name="connsiteY3948" fmla="*/ 2419758 h 4180625"/>
              <a:gd name="connsiteX3949" fmla="*/ 7101088 w 9145131"/>
              <a:gd name="connsiteY3949" fmla="*/ 2391050 h 4180625"/>
              <a:gd name="connsiteX3950" fmla="*/ 7078149 w 9145131"/>
              <a:gd name="connsiteY3950" fmla="*/ 2372573 h 4180625"/>
              <a:gd name="connsiteX3951" fmla="*/ 7055931 w 9145131"/>
              <a:gd name="connsiteY3951" fmla="*/ 2392177 h 4180625"/>
              <a:gd name="connsiteX3952" fmla="*/ 7054534 w 9145131"/>
              <a:gd name="connsiteY3952" fmla="*/ 2414260 h 4180625"/>
              <a:gd name="connsiteX3953" fmla="*/ 7054939 w 9145131"/>
              <a:gd name="connsiteY3953" fmla="*/ 2625937 h 4180625"/>
              <a:gd name="connsiteX3954" fmla="*/ 7030243 w 9145131"/>
              <a:gd name="connsiteY3954" fmla="*/ 2650138 h 4180625"/>
              <a:gd name="connsiteX3955" fmla="*/ 7001130 w 9145131"/>
              <a:gd name="connsiteY3955" fmla="*/ 2625621 h 4180625"/>
              <a:gd name="connsiteX3956" fmla="*/ 7001536 w 9145131"/>
              <a:gd name="connsiteY3956" fmla="*/ 2413989 h 4180625"/>
              <a:gd name="connsiteX3957" fmla="*/ 6998877 w 9145131"/>
              <a:gd name="connsiteY3957" fmla="*/ 2387490 h 4180625"/>
              <a:gd name="connsiteX3958" fmla="*/ 6978823 w 9145131"/>
              <a:gd name="connsiteY3958" fmla="*/ 2370545 h 4180625"/>
              <a:gd name="connsiteX3959" fmla="*/ 6955297 w 9145131"/>
              <a:gd name="connsiteY3959" fmla="*/ 2385732 h 4180625"/>
              <a:gd name="connsiteX3960" fmla="*/ 6951107 w 9145131"/>
              <a:gd name="connsiteY3960" fmla="*/ 2414034 h 4180625"/>
              <a:gd name="connsiteX3961" fmla="*/ 6951332 w 9145131"/>
              <a:gd name="connsiteY3961" fmla="*/ 2625712 h 4180625"/>
              <a:gd name="connsiteX3962" fmla="*/ 6924517 w 9145131"/>
              <a:gd name="connsiteY3962" fmla="*/ 2650183 h 4180625"/>
              <a:gd name="connsiteX3963" fmla="*/ 6897747 w 9145131"/>
              <a:gd name="connsiteY3963" fmla="*/ 2625847 h 4180625"/>
              <a:gd name="connsiteX3964" fmla="*/ 6898469 w 9145131"/>
              <a:gd name="connsiteY3964" fmla="*/ 2339900 h 4180625"/>
              <a:gd name="connsiteX3965" fmla="*/ 6913521 w 9145131"/>
              <a:gd name="connsiteY3965" fmla="*/ 2311553 h 4180625"/>
              <a:gd name="connsiteX3966" fmla="*/ 6953450 w 9145131"/>
              <a:gd name="connsiteY3966" fmla="*/ 2337061 h 4180625"/>
              <a:gd name="connsiteX3967" fmla="*/ 6953495 w 9145131"/>
              <a:gd name="connsiteY3967" fmla="*/ 2337016 h 4180625"/>
              <a:gd name="connsiteX3968" fmla="*/ 7048585 w 9145131"/>
              <a:gd name="connsiteY3968" fmla="*/ 2337016 h 4180625"/>
              <a:gd name="connsiteX3969" fmla="*/ 7080898 w 9145131"/>
              <a:gd name="connsiteY3969" fmla="*/ 2315158 h 4180625"/>
              <a:gd name="connsiteX3970" fmla="*/ 7106343 w 9145131"/>
              <a:gd name="connsiteY3970" fmla="*/ 2307788 h 4180625"/>
              <a:gd name="connsiteX3971" fmla="*/ 6676200 w 9145131"/>
              <a:gd name="connsiteY3971" fmla="*/ 2306055 h 4180625"/>
              <a:gd name="connsiteX3972" fmla="*/ 6699049 w 9145131"/>
              <a:gd name="connsiteY3972" fmla="*/ 2307722 h 4180625"/>
              <a:gd name="connsiteX3973" fmla="*/ 6750515 w 9145131"/>
              <a:gd name="connsiteY3973" fmla="*/ 2356755 h 4180625"/>
              <a:gd name="connsiteX3974" fmla="*/ 6752768 w 9145131"/>
              <a:gd name="connsiteY3974" fmla="*/ 2379108 h 4180625"/>
              <a:gd name="connsiteX3975" fmla="*/ 6709684 w 9145131"/>
              <a:gd name="connsiteY3975" fmla="*/ 2411466 h 4180625"/>
              <a:gd name="connsiteX3976" fmla="*/ 6700671 w 9145131"/>
              <a:gd name="connsiteY3976" fmla="*/ 2394430 h 4180625"/>
              <a:gd name="connsiteX3977" fmla="*/ 6675119 w 9145131"/>
              <a:gd name="connsiteY3977" fmla="*/ 2362704 h 4180625"/>
              <a:gd name="connsiteX3978" fmla="*/ 6648484 w 9145131"/>
              <a:gd name="connsiteY3978" fmla="*/ 2395557 h 4180625"/>
              <a:gd name="connsiteX3979" fmla="*/ 6671828 w 9145131"/>
              <a:gd name="connsiteY3979" fmla="*/ 2439993 h 4180625"/>
              <a:gd name="connsiteX3980" fmla="*/ 6699274 w 9145131"/>
              <a:gd name="connsiteY3980" fmla="*/ 2455406 h 4180625"/>
              <a:gd name="connsiteX3981" fmla="*/ 6752723 w 9145131"/>
              <a:gd name="connsiteY3981" fmla="*/ 2546034 h 4180625"/>
              <a:gd name="connsiteX3982" fmla="*/ 6748487 w 9145131"/>
              <a:gd name="connsiteY3982" fmla="*/ 2611020 h 4180625"/>
              <a:gd name="connsiteX3983" fmla="*/ 6711983 w 9145131"/>
              <a:gd name="connsiteY3983" fmla="*/ 2648290 h 4180625"/>
              <a:gd name="connsiteX3984" fmla="*/ 6642761 w 9145131"/>
              <a:gd name="connsiteY3984" fmla="*/ 2649237 h 4180625"/>
              <a:gd name="connsiteX3985" fmla="*/ 6600759 w 9145131"/>
              <a:gd name="connsiteY3985" fmla="*/ 2605973 h 4180625"/>
              <a:gd name="connsiteX3986" fmla="*/ 6596973 w 9145131"/>
              <a:gd name="connsiteY3986" fmla="*/ 2563475 h 4180625"/>
              <a:gd name="connsiteX3987" fmla="*/ 6640507 w 9145131"/>
              <a:gd name="connsiteY3987" fmla="*/ 2536120 h 4180625"/>
              <a:gd name="connsiteX3988" fmla="*/ 6647898 w 9145131"/>
              <a:gd name="connsiteY3988" fmla="*/ 2550541 h 4180625"/>
              <a:gd name="connsiteX3989" fmla="*/ 6650332 w 9145131"/>
              <a:gd name="connsiteY3989" fmla="*/ 2574607 h 4180625"/>
              <a:gd name="connsiteX3990" fmla="*/ 6678228 w 9145131"/>
              <a:gd name="connsiteY3990" fmla="*/ 2595382 h 4180625"/>
              <a:gd name="connsiteX3991" fmla="*/ 6698553 w 9145131"/>
              <a:gd name="connsiteY3991" fmla="*/ 2572083 h 4180625"/>
              <a:gd name="connsiteX3992" fmla="*/ 6665835 w 9145131"/>
              <a:gd name="connsiteY3992" fmla="*/ 2505474 h 4180625"/>
              <a:gd name="connsiteX3993" fmla="*/ 6597063 w 9145131"/>
              <a:gd name="connsiteY3993" fmla="*/ 2381632 h 4180625"/>
              <a:gd name="connsiteX3994" fmla="*/ 6598911 w 9145131"/>
              <a:gd name="connsiteY3994" fmla="*/ 2359233 h 4180625"/>
              <a:gd name="connsiteX3995" fmla="*/ 6651909 w 9145131"/>
              <a:gd name="connsiteY3995" fmla="*/ 2308353 h 4180625"/>
              <a:gd name="connsiteX3996" fmla="*/ 6676200 w 9145131"/>
              <a:gd name="connsiteY3996" fmla="*/ 2306145 h 4180625"/>
              <a:gd name="connsiteX3997" fmla="*/ 7273095 w 9145131"/>
              <a:gd name="connsiteY3997" fmla="*/ 2304945 h 4180625"/>
              <a:gd name="connsiteX3998" fmla="*/ 7323266 w 9145131"/>
              <a:gd name="connsiteY3998" fmla="*/ 2322324 h 4180625"/>
              <a:gd name="connsiteX3999" fmla="*/ 7341653 w 9145131"/>
              <a:gd name="connsiteY3999" fmla="*/ 2365993 h 4180625"/>
              <a:gd name="connsiteX4000" fmla="*/ 7342735 w 9145131"/>
              <a:gd name="connsiteY4000" fmla="*/ 2485149 h 4180625"/>
              <a:gd name="connsiteX4001" fmla="*/ 7326646 w 9145131"/>
              <a:gd name="connsiteY4001" fmla="*/ 2499796 h 4180625"/>
              <a:gd name="connsiteX4002" fmla="*/ 7259181 w 9145131"/>
              <a:gd name="connsiteY4002" fmla="*/ 2500652 h 4180625"/>
              <a:gd name="connsiteX4003" fmla="*/ 7238856 w 9145131"/>
              <a:gd name="connsiteY4003" fmla="*/ 2519805 h 4180625"/>
              <a:gd name="connsiteX4004" fmla="*/ 7239397 w 9145131"/>
              <a:gd name="connsiteY4004" fmla="*/ 2571542 h 4180625"/>
              <a:gd name="connsiteX4005" fmla="*/ 7262245 w 9145131"/>
              <a:gd name="connsiteY4005" fmla="*/ 2596824 h 4180625"/>
              <a:gd name="connsiteX4006" fmla="*/ 7288249 w 9145131"/>
              <a:gd name="connsiteY4006" fmla="*/ 2574155 h 4180625"/>
              <a:gd name="connsiteX4007" fmla="*/ 7291539 w 9145131"/>
              <a:gd name="connsiteY4007" fmla="*/ 2551036 h 4180625"/>
              <a:gd name="connsiteX4008" fmla="*/ 7291584 w 9145131"/>
              <a:gd name="connsiteY4008" fmla="*/ 2551036 h 4180625"/>
              <a:gd name="connsiteX4009" fmla="*/ 7342149 w 9145131"/>
              <a:gd name="connsiteY4009" fmla="*/ 2595472 h 4180625"/>
              <a:gd name="connsiteX4010" fmla="*/ 7288429 w 9145131"/>
              <a:gd name="connsiteY4010" fmla="*/ 2649957 h 4180625"/>
              <a:gd name="connsiteX4011" fmla="*/ 7283968 w 9145131"/>
              <a:gd name="connsiteY4011" fmla="*/ 2650453 h 4180625"/>
              <a:gd name="connsiteX4012" fmla="*/ 7188021 w 9145131"/>
              <a:gd name="connsiteY4012" fmla="*/ 2564737 h 4180625"/>
              <a:gd name="connsiteX4013" fmla="*/ 7188923 w 9145131"/>
              <a:gd name="connsiteY4013" fmla="*/ 2375728 h 4180625"/>
              <a:gd name="connsiteX4014" fmla="*/ 7220018 w 9145131"/>
              <a:gd name="connsiteY4014" fmla="*/ 2314032 h 4180625"/>
              <a:gd name="connsiteX4015" fmla="*/ 7273095 w 9145131"/>
              <a:gd name="connsiteY4015" fmla="*/ 2304945 h 4180625"/>
              <a:gd name="connsiteX4016" fmla="*/ 6501855 w 9145131"/>
              <a:gd name="connsiteY4016" fmla="*/ 2304754 h 4180625"/>
              <a:gd name="connsiteX4017" fmla="*/ 6552357 w 9145131"/>
              <a:gd name="connsiteY4017" fmla="*/ 2321423 h 4180625"/>
              <a:gd name="connsiteX4018" fmla="*/ 6570834 w 9145131"/>
              <a:gd name="connsiteY4018" fmla="*/ 2362794 h 4180625"/>
              <a:gd name="connsiteX4019" fmla="*/ 6571690 w 9145131"/>
              <a:gd name="connsiteY4019" fmla="*/ 2500607 h 4180625"/>
              <a:gd name="connsiteX4020" fmla="*/ 6571735 w 9145131"/>
              <a:gd name="connsiteY4020" fmla="*/ 2500652 h 4180625"/>
              <a:gd name="connsiteX4021" fmla="*/ 6490751 w 9145131"/>
              <a:gd name="connsiteY4021" fmla="*/ 2500427 h 4180625"/>
              <a:gd name="connsiteX4022" fmla="*/ 6469705 w 9145131"/>
              <a:gd name="connsiteY4022" fmla="*/ 2521428 h 4180625"/>
              <a:gd name="connsiteX4023" fmla="*/ 6470245 w 9145131"/>
              <a:gd name="connsiteY4023" fmla="*/ 2570956 h 4180625"/>
              <a:gd name="connsiteX4024" fmla="*/ 6492103 w 9145131"/>
              <a:gd name="connsiteY4024" fmla="*/ 2596914 h 4180625"/>
              <a:gd name="connsiteX4025" fmla="*/ 6517701 w 9145131"/>
              <a:gd name="connsiteY4025" fmla="*/ 2573795 h 4180625"/>
              <a:gd name="connsiteX4026" fmla="*/ 6521306 w 9145131"/>
              <a:gd name="connsiteY4026" fmla="*/ 2550045 h 4180625"/>
              <a:gd name="connsiteX4027" fmla="*/ 6569392 w 9145131"/>
              <a:gd name="connsiteY4027" fmla="*/ 2550045 h 4180625"/>
              <a:gd name="connsiteX4028" fmla="*/ 6572051 w 9145131"/>
              <a:gd name="connsiteY4028" fmla="*/ 2554507 h 4180625"/>
              <a:gd name="connsiteX4029" fmla="*/ 6448028 w 9145131"/>
              <a:gd name="connsiteY4029" fmla="*/ 2642792 h 4180625"/>
              <a:gd name="connsiteX4030" fmla="*/ 6421979 w 9145131"/>
              <a:gd name="connsiteY4030" fmla="*/ 2607865 h 4180625"/>
              <a:gd name="connsiteX4031" fmla="*/ 6417473 w 9145131"/>
              <a:gd name="connsiteY4031" fmla="*/ 2531748 h 4180625"/>
              <a:gd name="connsiteX4032" fmla="*/ 6418149 w 9145131"/>
              <a:gd name="connsiteY4032" fmla="*/ 2376359 h 4180625"/>
              <a:gd name="connsiteX4033" fmla="*/ 6448884 w 9145131"/>
              <a:gd name="connsiteY4033" fmla="*/ 2314212 h 4180625"/>
              <a:gd name="connsiteX4034" fmla="*/ 6501855 w 9145131"/>
              <a:gd name="connsiteY4034" fmla="*/ 2304754 h 4180625"/>
              <a:gd name="connsiteX4035" fmla="*/ 1831548 w 9145131"/>
              <a:gd name="connsiteY4035" fmla="*/ 2287172 h 4180625"/>
              <a:gd name="connsiteX4036" fmla="*/ 1857823 w 9145131"/>
              <a:gd name="connsiteY4036" fmla="*/ 2306866 h 4180625"/>
              <a:gd name="connsiteX4037" fmla="*/ 1857507 w 9145131"/>
              <a:gd name="connsiteY4037" fmla="*/ 2397360 h 4180625"/>
              <a:gd name="connsiteX4038" fmla="*/ 1886217 w 9145131"/>
              <a:gd name="connsiteY4038" fmla="*/ 2445040 h 4180625"/>
              <a:gd name="connsiteX4039" fmla="*/ 1878826 w 9145131"/>
              <a:gd name="connsiteY4039" fmla="*/ 2451980 h 4180625"/>
              <a:gd name="connsiteX4040" fmla="*/ 1857507 w 9145131"/>
              <a:gd name="connsiteY4040" fmla="*/ 2482085 h 4180625"/>
              <a:gd name="connsiteX4041" fmla="*/ 1857688 w 9145131"/>
              <a:gd name="connsiteY4041" fmla="*/ 2646532 h 4180625"/>
              <a:gd name="connsiteX4042" fmla="*/ 1878060 w 9145131"/>
              <a:gd name="connsiteY4042" fmla="*/ 2684929 h 4180625"/>
              <a:gd name="connsiteX4043" fmla="*/ 1885675 w 9145131"/>
              <a:gd name="connsiteY4043" fmla="*/ 2731257 h 4180625"/>
              <a:gd name="connsiteX4044" fmla="*/ 1863817 w 9145131"/>
              <a:gd name="connsiteY4044" fmla="*/ 2738693 h 4180625"/>
              <a:gd name="connsiteX4045" fmla="*/ 1807709 w 9145131"/>
              <a:gd name="connsiteY4045" fmla="*/ 2686687 h 4180625"/>
              <a:gd name="connsiteX4046" fmla="*/ 1805365 w 9145131"/>
              <a:gd name="connsiteY4046" fmla="*/ 2619267 h 4180625"/>
              <a:gd name="connsiteX4047" fmla="*/ 1805231 w 9145131"/>
              <a:gd name="connsiteY4047" fmla="*/ 2477353 h 4180625"/>
              <a:gd name="connsiteX4048" fmla="*/ 1791487 w 9145131"/>
              <a:gd name="connsiteY4048" fmla="*/ 2451349 h 4180625"/>
              <a:gd name="connsiteX4049" fmla="*/ 1793424 w 9145131"/>
              <a:gd name="connsiteY4049" fmla="*/ 2400559 h 4180625"/>
              <a:gd name="connsiteX4050" fmla="*/ 1804735 w 9145131"/>
              <a:gd name="connsiteY4050" fmla="*/ 2382893 h 4180625"/>
              <a:gd name="connsiteX4051" fmla="*/ 1804961 w 9145131"/>
              <a:gd name="connsiteY4051" fmla="*/ 2306325 h 4180625"/>
              <a:gd name="connsiteX4052" fmla="*/ 1831548 w 9145131"/>
              <a:gd name="connsiteY4052" fmla="*/ 2287172 h 4180625"/>
              <a:gd name="connsiteX4053" fmla="*/ 5287970 w 9145131"/>
              <a:gd name="connsiteY4053" fmla="*/ 2272931 h 4180625"/>
              <a:gd name="connsiteX4054" fmla="*/ 5298426 w 9145131"/>
              <a:gd name="connsiteY4054" fmla="*/ 2273787 h 4180625"/>
              <a:gd name="connsiteX4055" fmla="*/ 5349531 w 9145131"/>
              <a:gd name="connsiteY4055" fmla="*/ 2286226 h 4180625"/>
              <a:gd name="connsiteX4056" fmla="*/ 5396806 w 9145131"/>
              <a:gd name="connsiteY4056" fmla="*/ 2286091 h 4180625"/>
              <a:gd name="connsiteX4057" fmla="*/ 5423125 w 9145131"/>
              <a:gd name="connsiteY4057" fmla="*/ 2277663 h 4180625"/>
              <a:gd name="connsiteX4058" fmla="*/ 5443405 w 9145131"/>
              <a:gd name="connsiteY4058" fmla="*/ 2274463 h 4180625"/>
              <a:gd name="connsiteX4059" fmla="*/ 5445343 w 9145131"/>
              <a:gd name="connsiteY4059" fmla="*/ 2293031 h 4180625"/>
              <a:gd name="connsiteX4060" fmla="*/ 5420241 w 9145131"/>
              <a:gd name="connsiteY4060" fmla="*/ 2311103 h 4180625"/>
              <a:gd name="connsiteX4061" fmla="*/ 5366296 w 9145131"/>
              <a:gd name="connsiteY4061" fmla="*/ 2311914 h 4180625"/>
              <a:gd name="connsiteX4062" fmla="*/ 5365575 w 9145131"/>
              <a:gd name="connsiteY4062" fmla="*/ 2308489 h 4180625"/>
              <a:gd name="connsiteX4063" fmla="*/ 5365485 w 9145131"/>
              <a:gd name="connsiteY4063" fmla="*/ 2308443 h 4180625"/>
              <a:gd name="connsiteX4064" fmla="*/ 5296533 w 9145131"/>
              <a:gd name="connsiteY4064" fmla="*/ 2321333 h 4180625"/>
              <a:gd name="connsiteX4065" fmla="*/ 5287610 w 9145131"/>
              <a:gd name="connsiteY4065" fmla="*/ 2321513 h 4180625"/>
              <a:gd name="connsiteX4066" fmla="*/ 5236324 w 9145131"/>
              <a:gd name="connsiteY4066" fmla="*/ 2312004 h 4180625"/>
              <a:gd name="connsiteX4067" fmla="*/ 5223615 w 9145131"/>
              <a:gd name="connsiteY4067" fmla="*/ 2298619 h 4180625"/>
              <a:gd name="connsiteX4068" fmla="*/ 5235017 w 9145131"/>
              <a:gd name="connsiteY4068" fmla="*/ 2287172 h 4180625"/>
              <a:gd name="connsiteX4069" fmla="*/ 5287970 w 9145131"/>
              <a:gd name="connsiteY4069" fmla="*/ 2272931 h 4180625"/>
              <a:gd name="connsiteX4070" fmla="*/ 7899306 w 9145131"/>
              <a:gd name="connsiteY4070" fmla="*/ 2247108 h 4180625"/>
              <a:gd name="connsiteX4071" fmla="*/ 7887859 w 9145131"/>
              <a:gd name="connsiteY4071" fmla="*/ 2260898 h 4180625"/>
              <a:gd name="connsiteX4072" fmla="*/ 7888624 w 9145131"/>
              <a:gd name="connsiteY4072" fmla="*/ 2341116 h 4180625"/>
              <a:gd name="connsiteX4073" fmla="*/ 7900567 w 9145131"/>
              <a:gd name="connsiteY4073" fmla="*/ 2354006 h 4180625"/>
              <a:gd name="connsiteX4074" fmla="*/ 7910302 w 9145131"/>
              <a:gd name="connsiteY4074" fmla="*/ 2340936 h 4180625"/>
              <a:gd name="connsiteX4075" fmla="*/ 7910752 w 9145131"/>
              <a:gd name="connsiteY4075" fmla="*/ 2300827 h 4180625"/>
              <a:gd name="connsiteX4076" fmla="*/ 7910752 w 9145131"/>
              <a:gd name="connsiteY4076" fmla="*/ 2300782 h 4180625"/>
              <a:gd name="connsiteX4077" fmla="*/ 7911158 w 9145131"/>
              <a:gd name="connsiteY4077" fmla="*/ 2300782 h 4180625"/>
              <a:gd name="connsiteX4078" fmla="*/ 7910617 w 9145131"/>
              <a:gd name="connsiteY4078" fmla="*/ 2262926 h 4180625"/>
              <a:gd name="connsiteX4079" fmla="*/ 7899306 w 9145131"/>
              <a:gd name="connsiteY4079" fmla="*/ 2247108 h 4180625"/>
              <a:gd name="connsiteX4080" fmla="*/ 8693062 w 9145131"/>
              <a:gd name="connsiteY4080" fmla="*/ 2242466 h 4180625"/>
              <a:gd name="connsiteX4081" fmla="*/ 8683464 w 9145131"/>
              <a:gd name="connsiteY4081" fmla="*/ 2255084 h 4180625"/>
              <a:gd name="connsiteX4082" fmla="*/ 8682967 w 9145131"/>
              <a:gd name="connsiteY4082" fmla="*/ 2299814 h 4180625"/>
              <a:gd name="connsiteX4083" fmla="*/ 8683419 w 9145131"/>
              <a:gd name="connsiteY4083" fmla="*/ 2344541 h 4180625"/>
              <a:gd name="connsiteX4084" fmla="*/ 8692477 w 9145131"/>
              <a:gd name="connsiteY4084" fmla="*/ 2357611 h 4180625"/>
              <a:gd name="connsiteX4085" fmla="*/ 8704419 w 9145131"/>
              <a:gd name="connsiteY4085" fmla="*/ 2344767 h 4180625"/>
              <a:gd name="connsiteX4086" fmla="*/ 8704690 w 9145131"/>
              <a:gd name="connsiteY4086" fmla="*/ 2255265 h 4180625"/>
              <a:gd name="connsiteX4087" fmla="*/ 8693062 w 9145131"/>
              <a:gd name="connsiteY4087" fmla="*/ 2242466 h 4180625"/>
              <a:gd name="connsiteX4088" fmla="*/ 8073443 w 9145131"/>
              <a:gd name="connsiteY4088" fmla="*/ 2242330 h 4180625"/>
              <a:gd name="connsiteX4089" fmla="*/ 8061906 w 9145131"/>
              <a:gd name="connsiteY4089" fmla="*/ 2262250 h 4180625"/>
              <a:gd name="connsiteX4090" fmla="*/ 8071596 w 9145131"/>
              <a:gd name="connsiteY4090" fmla="*/ 2282124 h 4180625"/>
              <a:gd name="connsiteX4091" fmla="*/ 8089487 w 9145131"/>
              <a:gd name="connsiteY4091" fmla="*/ 2264142 h 4180625"/>
              <a:gd name="connsiteX4092" fmla="*/ 8089532 w 9145131"/>
              <a:gd name="connsiteY4092" fmla="*/ 2264142 h 4180625"/>
              <a:gd name="connsiteX4093" fmla="*/ 8073443 w 9145131"/>
              <a:gd name="connsiteY4093" fmla="*/ 2242330 h 4180625"/>
              <a:gd name="connsiteX4094" fmla="*/ 7810570 w 9145131"/>
              <a:gd name="connsiteY4094" fmla="*/ 2242240 h 4180625"/>
              <a:gd name="connsiteX4095" fmla="*/ 7800024 w 9145131"/>
              <a:gd name="connsiteY4095" fmla="*/ 2262385 h 4180625"/>
              <a:gd name="connsiteX4096" fmla="*/ 7810119 w 9145131"/>
              <a:gd name="connsiteY4096" fmla="*/ 2282169 h 4180625"/>
              <a:gd name="connsiteX4097" fmla="*/ 7827064 w 9145131"/>
              <a:gd name="connsiteY4097" fmla="*/ 2263241 h 4180625"/>
              <a:gd name="connsiteX4098" fmla="*/ 7810570 w 9145131"/>
              <a:gd name="connsiteY4098" fmla="*/ 2242240 h 4180625"/>
              <a:gd name="connsiteX4099" fmla="*/ 8252177 w 9145131"/>
              <a:gd name="connsiteY4099" fmla="*/ 2242150 h 4180625"/>
              <a:gd name="connsiteX4100" fmla="*/ 8241722 w 9145131"/>
              <a:gd name="connsiteY4100" fmla="*/ 2264774 h 4180625"/>
              <a:gd name="connsiteX4101" fmla="*/ 8251771 w 9145131"/>
              <a:gd name="connsiteY4101" fmla="*/ 2282124 h 4180625"/>
              <a:gd name="connsiteX4102" fmla="*/ 8268807 w 9145131"/>
              <a:gd name="connsiteY4102" fmla="*/ 2263467 h 4180625"/>
              <a:gd name="connsiteX4103" fmla="*/ 8252177 w 9145131"/>
              <a:gd name="connsiteY4103" fmla="*/ 2242150 h 4180625"/>
              <a:gd name="connsiteX4104" fmla="*/ 2266568 w 9145131"/>
              <a:gd name="connsiteY4104" fmla="*/ 2240647 h 4180625"/>
              <a:gd name="connsiteX4105" fmla="*/ 2250458 w 9145131"/>
              <a:gd name="connsiteY4105" fmla="*/ 2242692 h 4180625"/>
              <a:gd name="connsiteX4106" fmla="*/ 2230494 w 9145131"/>
              <a:gd name="connsiteY4106" fmla="*/ 2264369 h 4180625"/>
              <a:gd name="connsiteX4107" fmla="*/ 2249602 w 9145131"/>
              <a:gd name="connsiteY4107" fmla="*/ 2289155 h 4180625"/>
              <a:gd name="connsiteX4108" fmla="*/ 2274251 w 9145131"/>
              <a:gd name="connsiteY4108" fmla="*/ 2289336 h 4180625"/>
              <a:gd name="connsiteX4109" fmla="*/ 2274251 w 9145131"/>
              <a:gd name="connsiteY4109" fmla="*/ 2289516 h 4180625"/>
              <a:gd name="connsiteX4110" fmla="*/ 2301112 w 9145131"/>
              <a:gd name="connsiteY4110" fmla="*/ 2289065 h 4180625"/>
              <a:gd name="connsiteX4111" fmla="*/ 2312783 w 9145131"/>
              <a:gd name="connsiteY4111" fmla="*/ 2279150 h 4180625"/>
              <a:gd name="connsiteX4112" fmla="*/ 2283760 w 9145131"/>
              <a:gd name="connsiteY4112" fmla="*/ 2241475 h 4180625"/>
              <a:gd name="connsiteX4113" fmla="*/ 2266568 w 9145131"/>
              <a:gd name="connsiteY4113" fmla="*/ 2240647 h 4180625"/>
              <a:gd name="connsiteX4114" fmla="*/ 8599910 w 9145131"/>
              <a:gd name="connsiteY4114" fmla="*/ 2230568 h 4180625"/>
              <a:gd name="connsiteX4115" fmla="*/ 8599910 w 9145131"/>
              <a:gd name="connsiteY4115" fmla="*/ 2230613 h 4180625"/>
              <a:gd name="connsiteX4116" fmla="*/ 8599908 w 9145131"/>
              <a:gd name="connsiteY4116" fmla="*/ 2230580 h 4180625"/>
              <a:gd name="connsiteX4117" fmla="*/ 8370499 w 9145131"/>
              <a:gd name="connsiteY4117" fmla="*/ 2215787 h 4180625"/>
              <a:gd name="connsiteX4118" fmla="*/ 8381157 w 9145131"/>
              <a:gd name="connsiteY4118" fmla="*/ 2234940 h 4180625"/>
              <a:gd name="connsiteX4119" fmla="*/ 8383816 w 9145131"/>
              <a:gd name="connsiteY4119" fmla="*/ 2376449 h 4180625"/>
              <a:gd name="connsiteX4120" fmla="*/ 8367998 w 9145131"/>
              <a:gd name="connsiteY4120" fmla="*/ 2385507 h 4180625"/>
              <a:gd name="connsiteX4121" fmla="*/ 8355649 w 9145131"/>
              <a:gd name="connsiteY4121" fmla="*/ 2372303 h 4180625"/>
              <a:gd name="connsiteX4122" fmla="*/ 8355063 w 9145131"/>
              <a:gd name="connsiteY4122" fmla="*/ 2286812 h 4180625"/>
              <a:gd name="connsiteX4123" fmla="*/ 8354523 w 9145131"/>
              <a:gd name="connsiteY4123" fmla="*/ 2266667 h 4180625"/>
              <a:gd name="connsiteX4124" fmla="*/ 8343797 w 9145131"/>
              <a:gd name="connsiteY4124" fmla="*/ 2247514 h 4180625"/>
              <a:gd name="connsiteX4125" fmla="*/ 8332395 w 9145131"/>
              <a:gd name="connsiteY4125" fmla="*/ 2266802 h 4180625"/>
              <a:gd name="connsiteX4126" fmla="*/ 8331359 w 9145131"/>
              <a:gd name="connsiteY4126" fmla="*/ 2368022 h 4180625"/>
              <a:gd name="connsiteX4127" fmla="*/ 8323066 w 9145131"/>
              <a:gd name="connsiteY4127" fmla="*/ 2385282 h 4180625"/>
              <a:gd name="connsiteX4128" fmla="*/ 8303958 w 9145131"/>
              <a:gd name="connsiteY4128" fmla="*/ 2371672 h 4180625"/>
              <a:gd name="connsiteX4129" fmla="*/ 8304048 w 9145131"/>
              <a:gd name="connsiteY4129" fmla="*/ 2301909 h 4180625"/>
              <a:gd name="connsiteX4130" fmla="*/ 8304093 w 9145131"/>
              <a:gd name="connsiteY4130" fmla="*/ 2301954 h 4180625"/>
              <a:gd name="connsiteX4131" fmla="*/ 8304229 w 9145131"/>
              <a:gd name="connsiteY4131" fmla="*/ 2232191 h 4180625"/>
              <a:gd name="connsiteX4132" fmla="*/ 8329556 w 9145131"/>
              <a:gd name="connsiteY4132" fmla="*/ 2217139 h 4180625"/>
              <a:gd name="connsiteX4133" fmla="*/ 8346591 w 9145131"/>
              <a:gd name="connsiteY4133" fmla="*/ 2217589 h 4180625"/>
              <a:gd name="connsiteX4134" fmla="*/ 8370499 w 9145131"/>
              <a:gd name="connsiteY4134" fmla="*/ 2215787 h 4180625"/>
              <a:gd name="connsiteX4135" fmla="*/ 7710342 w 9145131"/>
              <a:gd name="connsiteY4135" fmla="*/ 2215651 h 4180625"/>
              <a:gd name="connsiteX4136" fmla="*/ 7730802 w 9145131"/>
              <a:gd name="connsiteY4136" fmla="*/ 2215741 h 4180625"/>
              <a:gd name="connsiteX4137" fmla="*/ 7762529 w 9145131"/>
              <a:gd name="connsiteY4137" fmla="*/ 2233813 h 4180625"/>
              <a:gd name="connsiteX4138" fmla="*/ 7763791 w 9145131"/>
              <a:gd name="connsiteY4138" fmla="*/ 2276221 h 4180625"/>
              <a:gd name="connsiteX4139" fmla="*/ 7754146 w 9145131"/>
              <a:gd name="connsiteY4139" fmla="*/ 2287037 h 4180625"/>
              <a:gd name="connsiteX4140" fmla="*/ 7741032 w 9145131"/>
              <a:gd name="connsiteY4140" fmla="*/ 2276446 h 4180625"/>
              <a:gd name="connsiteX4141" fmla="*/ 7739816 w 9145131"/>
              <a:gd name="connsiteY4141" fmla="*/ 2261123 h 4180625"/>
              <a:gd name="connsiteX4142" fmla="*/ 7728909 w 9145131"/>
              <a:gd name="connsiteY4142" fmla="*/ 2243953 h 4180625"/>
              <a:gd name="connsiteX4143" fmla="*/ 7718364 w 9145131"/>
              <a:gd name="connsiteY4143" fmla="*/ 2260898 h 4180625"/>
              <a:gd name="connsiteX4144" fmla="*/ 7717733 w 9145131"/>
              <a:gd name="connsiteY4144" fmla="*/ 2325929 h 4180625"/>
              <a:gd name="connsiteX4145" fmla="*/ 7717913 w 9145131"/>
              <a:gd name="connsiteY4145" fmla="*/ 2364055 h 4180625"/>
              <a:gd name="connsiteX4146" fmla="*/ 7713007 w 9145131"/>
              <a:gd name="connsiteY4146" fmla="*/ 2383738 h 4180625"/>
              <a:gd name="connsiteX4147" fmla="*/ 7691008 w 9145131"/>
              <a:gd name="connsiteY4147" fmla="*/ 2383614 h 4180625"/>
              <a:gd name="connsiteX4148" fmla="*/ 7691008 w 9145131"/>
              <a:gd name="connsiteY4148" fmla="*/ 2216552 h 4180625"/>
              <a:gd name="connsiteX4149" fmla="*/ 7710342 w 9145131"/>
              <a:gd name="connsiteY4149" fmla="*/ 2215651 h 4180625"/>
              <a:gd name="connsiteX4150" fmla="*/ 7984916 w 9145131"/>
              <a:gd name="connsiteY4150" fmla="*/ 2215116 h 4180625"/>
              <a:gd name="connsiteX4151" fmla="*/ 8012468 w 9145131"/>
              <a:gd name="connsiteY4151" fmla="*/ 2217319 h 4180625"/>
              <a:gd name="connsiteX4152" fmla="*/ 8027070 w 9145131"/>
              <a:gd name="connsiteY4152" fmla="*/ 2251119 h 4180625"/>
              <a:gd name="connsiteX4153" fmla="*/ 8026799 w 9145131"/>
              <a:gd name="connsiteY4153" fmla="*/ 2275545 h 4180625"/>
              <a:gd name="connsiteX4154" fmla="*/ 8014901 w 9145131"/>
              <a:gd name="connsiteY4154" fmla="*/ 2287668 h 4180625"/>
              <a:gd name="connsiteX4155" fmla="*/ 8005663 w 9145131"/>
              <a:gd name="connsiteY4155" fmla="*/ 2275455 h 4180625"/>
              <a:gd name="connsiteX4156" fmla="*/ 7991827 w 9145131"/>
              <a:gd name="connsiteY4156" fmla="*/ 2245621 h 4180625"/>
              <a:gd name="connsiteX4157" fmla="*/ 7981958 w 9145131"/>
              <a:gd name="connsiteY4157" fmla="*/ 2277212 h 4180625"/>
              <a:gd name="connsiteX4158" fmla="*/ 7981462 w 9145131"/>
              <a:gd name="connsiteY4158" fmla="*/ 2383299 h 4180625"/>
              <a:gd name="connsiteX4159" fmla="*/ 7981508 w 9145131"/>
              <a:gd name="connsiteY4159" fmla="*/ 2383389 h 4180625"/>
              <a:gd name="connsiteX4160" fmla="*/ 7951628 w 9145131"/>
              <a:gd name="connsiteY4160" fmla="*/ 2363785 h 4180625"/>
              <a:gd name="connsiteX4161" fmla="*/ 7952214 w 9145131"/>
              <a:gd name="connsiteY4161" fmla="*/ 2235886 h 4180625"/>
              <a:gd name="connsiteX4162" fmla="*/ 7956450 w 9145131"/>
              <a:gd name="connsiteY4162" fmla="*/ 2217815 h 4180625"/>
              <a:gd name="connsiteX4163" fmla="*/ 7984916 w 9145131"/>
              <a:gd name="connsiteY4163" fmla="*/ 2215116 h 4180625"/>
              <a:gd name="connsiteX4164" fmla="*/ 8181242 w 9145131"/>
              <a:gd name="connsiteY4164" fmla="*/ 2215066 h 4180625"/>
              <a:gd name="connsiteX4165" fmla="*/ 8202378 w 9145131"/>
              <a:gd name="connsiteY4165" fmla="*/ 2260042 h 4180625"/>
              <a:gd name="connsiteX4166" fmla="*/ 8177050 w 9145131"/>
              <a:gd name="connsiteY4166" fmla="*/ 2271850 h 4180625"/>
              <a:gd name="connsiteX4167" fmla="*/ 8177050 w 9145131"/>
              <a:gd name="connsiteY4167" fmla="*/ 2271805 h 4180625"/>
              <a:gd name="connsiteX4168" fmla="*/ 8173310 w 9145131"/>
              <a:gd name="connsiteY4168" fmla="*/ 2254814 h 4180625"/>
              <a:gd name="connsiteX4169" fmla="*/ 8164252 w 9145131"/>
              <a:gd name="connsiteY4169" fmla="*/ 2243908 h 4180625"/>
              <a:gd name="connsiteX4170" fmla="*/ 8153030 w 9145131"/>
              <a:gd name="connsiteY4170" fmla="*/ 2255175 h 4180625"/>
              <a:gd name="connsiteX4171" fmla="*/ 8169344 w 9145131"/>
              <a:gd name="connsiteY4171" fmla="*/ 2283116 h 4180625"/>
              <a:gd name="connsiteX4172" fmla="*/ 8203054 w 9145131"/>
              <a:gd name="connsiteY4172" fmla="*/ 2351302 h 4180625"/>
              <a:gd name="connsiteX4173" fmla="*/ 8186470 w 9145131"/>
              <a:gd name="connsiteY4173" fmla="*/ 2383525 h 4180625"/>
              <a:gd name="connsiteX4174" fmla="*/ 8133696 w 9145131"/>
              <a:gd name="connsiteY4174" fmla="*/ 2378928 h 4180625"/>
              <a:gd name="connsiteX4175" fmla="*/ 8124278 w 9145131"/>
              <a:gd name="connsiteY4175" fmla="*/ 2335754 h 4180625"/>
              <a:gd name="connsiteX4176" fmla="*/ 8136761 w 9145131"/>
              <a:gd name="connsiteY4176" fmla="*/ 2327462 h 4180625"/>
              <a:gd name="connsiteX4177" fmla="*/ 8150281 w 9145131"/>
              <a:gd name="connsiteY4177" fmla="*/ 2335168 h 4180625"/>
              <a:gd name="connsiteX4178" fmla="*/ 8153256 w 9145131"/>
              <a:gd name="connsiteY4178" fmla="*/ 2347922 h 4180625"/>
              <a:gd name="connsiteX4179" fmla="*/ 8164657 w 9145131"/>
              <a:gd name="connsiteY4179" fmla="*/ 2357161 h 4180625"/>
              <a:gd name="connsiteX4180" fmla="*/ 8172995 w 9145131"/>
              <a:gd name="connsiteY4180" fmla="*/ 2345804 h 4180625"/>
              <a:gd name="connsiteX4181" fmla="*/ 8158708 w 9145131"/>
              <a:gd name="connsiteY4181" fmla="*/ 2313942 h 4180625"/>
              <a:gd name="connsiteX4182" fmla="*/ 8124638 w 9145131"/>
              <a:gd name="connsiteY4182" fmla="*/ 2238320 h 4180625"/>
              <a:gd name="connsiteX4183" fmla="*/ 8181242 w 9145131"/>
              <a:gd name="connsiteY4183" fmla="*/ 2215066 h 4180625"/>
              <a:gd name="connsiteX4184" fmla="*/ 8626545 w 9145131"/>
              <a:gd name="connsiteY4184" fmla="*/ 2214840 h 4180625"/>
              <a:gd name="connsiteX4185" fmla="*/ 8639794 w 9145131"/>
              <a:gd name="connsiteY4185" fmla="*/ 2230253 h 4180625"/>
              <a:gd name="connsiteX4186" fmla="*/ 8639794 w 9145131"/>
              <a:gd name="connsiteY4186" fmla="*/ 2371536 h 4180625"/>
              <a:gd name="connsiteX4187" fmla="*/ 8626274 w 9145131"/>
              <a:gd name="connsiteY4187" fmla="*/ 2386453 h 4180625"/>
              <a:gd name="connsiteX4188" fmla="*/ 8613250 w 9145131"/>
              <a:gd name="connsiteY4188" fmla="*/ 2371176 h 4180625"/>
              <a:gd name="connsiteX4189" fmla="*/ 8612664 w 9145131"/>
              <a:gd name="connsiteY4189" fmla="*/ 2299430 h 4180625"/>
              <a:gd name="connsiteX4190" fmla="*/ 8613295 w 9145131"/>
              <a:gd name="connsiteY4190" fmla="*/ 2229937 h 4180625"/>
              <a:gd name="connsiteX4191" fmla="*/ 8626545 w 9145131"/>
              <a:gd name="connsiteY4191" fmla="*/ 2214840 h 4180625"/>
              <a:gd name="connsiteX4192" fmla="*/ 8800312 w 9145131"/>
              <a:gd name="connsiteY4192" fmla="*/ 2214650 h 4180625"/>
              <a:gd name="connsiteX4193" fmla="*/ 8826099 w 9145131"/>
              <a:gd name="connsiteY4193" fmla="*/ 2249677 h 4180625"/>
              <a:gd name="connsiteX4194" fmla="*/ 8826189 w 9145131"/>
              <a:gd name="connsiteY4194" fmla="*/ 2371041 h 4180625"/>
              <a:gd name="connsiteX4195" fmla="*/ 8812849 w 9145131"/>
              <a:gd name="connsiteY4195" fmla="*/ 2385733 h 4180625"/>
              <a:gd name="connsiteX4196" fmla="*/ 8797662 w 9145131"/>
              <a:gd name="connsiteY4196" fmla="*/ 2370320 h 4180625"/>
              <a:gd name="connsiteX4197" fmla="*/ 8797662 w 9145131"/>
              <a:gd name="connsiteY4197" fmla="*/ 2280412 h 4180625"/>
              <a:gd name="connsiteX4198" fmla="*/ 8796941 w 9145131"/>
              <a:gd name="connsiteY4198" fmla="*/ 2262566 h 4180625"/>
              <a:gd name="connsiteX4199" fmla="*/ 8786441 w 9145131"/>
              <a:gd name="connsiteY4199" fmla="*/ 2247469 h 4180625"/>
              <a:gd name="connsiteX4200" fmla="*/ 8775084 w 9145131"/>
              <a:gd name="connsiteY4200" fmla="*/ 2261845 h 4180625"/>
              <a:gd name="connsiteX4201" fmla="*/ 8774047 w 9145131"/>
              <a:gd name="connsiteY4201" fmla="*/ 2299971 h 4180625"/>
              <a:gd name="connsiteX4202" fmla="*/ 8773236 w 9145131"/>
              <a:gd name="connsiteY4202" fmla="*/ 2371852 h 4180625"/>
              <a:gd name="connsiteX4203" fmla="*/ 8759175 w 9145131"/>
              <a:gd name="connsiteY4203" fmla="*/ 2386364 h 4180625"/>
              <a:gd name="connsiteX4204" fmla="*/ 8746827 w 9145131"/>
              <a:gd name="connsiteY4204" fmla="*/ 2372483 h 4180625"/>
              <a:gd name="connsiteX4205" fmla="*/ 8746512 w 9145131"/>
              <a:gd name="connsiteY4205" fmla="*/ 2228631 h 4180625"/>
              <a:gd name="connsiteX4206" fmla="*/ 8752956 w 9145131"/>
              <a:gd name="connsiteY4206" fmla="*/ 2216373 h 4180625"/>
              <a:gd name="connsiteX4207" fmla="*/ 8782520 w 9145131"/>
              <a:gd name="connsiteY4207" fmla="*/ 2221871 h 4180625"/>
              <a:gd name="connsiteX4208" fmla="*/ 8782520 w 9145131"/>
              <a:gd name="connsiteY4208" fmla="*/ 2221781 h 4180625"/>
              <a:gd name="connsiteX4209" fmla="*/ 8800312 w 9145131"/>
              <a:gd name="connsiteY4209" fmla="*/ 2214650 h 4180625"/>
              <a:gd name="connsiteX4210" fmla="*/ 7909716 w 9145131"/>
              <a:gd name="connsiteY4210" fmla="*/ 2214525 h 4180625"/>
              <a:gd name="connsiteX4211" fmla="*/ 7934187 w 9145131"/>
              <a:gd name="connsiteY4211" fmla="*/ 2230839 h 4180625"/>
              <a:gd name="connsiteX4212" fmla="*/ 7935449 w 9145131"/>
              <a:gd name="connsiteY4212" fmla="*/ 2369238 h 4180625"/>
              <a:gd name="connsiteX4213" fmla="*/ 7922639 w 9145131"/>
              <a:gd name="connsiteY4213" fmla="*/ 2386487 h 4180625"/>
              <a:gd name="connsiteX4214" fmla="*/ 7886687 w 9145131"/>
              <a:gd name="connsiteY4214" fmla="*/ 2382853 h 4180625"/>
              <a:gd name="connsiteX4215" fmla="*/ 7886687 w 9145131"/>
              <a:gd name="connsiteY4215" fmla="*/ 2382848 h 4180625"/>
              <a:gd name="connsiteX4216" fmla="*/ 7886642 w 9145131"/>
              <a:gd name="connsiteY4216" fmla="*/ 2382848 h 4180625"/>
              <a:gd name="connsiteX4217" fmla="*/ 7886687 w 9145131"/>
              <a:gd name="connsiteY4217" fmla="*/ 2382853 h 4180625"/>
              <a:gd name="connsiteX4218" fmla="*/ 7886146 w 9145131"/>
              <a:gd name="connsiteY4218" fmla="*/ 2416378 h 4180625"/>
              <a:gd name="connsiteX4219" fmla="*/ 7874113 w 9145131"/>
              <a:gd name="connsiteY4219" fmla="*/ 2430664 h 4180625"/>
              <a:gd name="connsiteX4220" fmla="*/ 7859692 w 9145131"/>
              <a:gd name="connsiteY4220" fmla="*/ 2416468 h 4180625"/>
              <a:gd name="connsiteX4221" fmla="*/ 7859827 w 9145131"/>
              <a:gd name="connsiteY4221" fmla="*/ 2227819 h 4180625"/>
              <a:gd name="connsiteX4222" fmla="*/ 7873257 w 9145131"/>
              <a:gd name="connsiteY4222" fmla="*/ 2215426 h 4180625"/>
              <a:gd name="connsiteX4223" fmla="*/ 7909716 w 9145131"/>
              <a:gd name="connsiteY4223" fmla="*/ 2214525 h 4180625"/>
              <a:gd name="connsiteX4224" fmla="*/ 8075021 w 9145131"/>
              <a:gd name="connsiteY4224" fmla="*/ 2213713 h 4180625"/>
              <a:gd name="connsiteX4225" fmla="*/ 8112922 w 9145131"/>
              <a:gd name="connsiteY4225" fmla="*/ 2241970 h 4180625"/>
              <a:gd name="connsiteX4226" fmla="*/ 8113237 w 9145131"/>
              <a:gd name="connsiteY4226" fmla="*/ 2297987 h 4180625"/>
              <a:gd name="connsiteX4227" fmla="*/ 8098636 w 9145131"/>
              <a:gd name="connsiteY4227" fmla="*/ 2311913 h 4180625"/>
              <a:gd name="connsiteX4228" fmla="*/ 8061185 w 9145131"/>
              <a:gd name="connsiteY4228" fmla="*/ 2312544 h 4180625"/>
              <a:gd name="connsiteX4229" fmla="*/ 8061591 w 9145131"/>
              <a:gd name="connsiteY4229" fmla="*/ 2344000 h 4180625"/>
              <a:gd name="connsiteX4230" fmla="*/ 8070469 w 9145131"/>
              <a:gd name="connsiteY4230" fmla="*/ 2357565 h 4180625"/>
              <a:gd name="connsiteX4231" fmla="*/ 8082411 w 9145131"/>
              <a:gd name="connsiteY4231" fmla="*/ 2347245 h 4180625"/>
              <a:gd name="connsiteX4232" fmla="*/ 8105125 w 9145131"/>
              <a:gd name="connsiteY4232" fmla="*/ 2334852 h 4180625"/>
              <a:gd name="connsiteX4233" fmla="*/ 8113192 w 9145131"/>
              <a:gd name="connsiteY4233" fmla="*/ 2356304 h 4180625"/>
              <a:gd name="connsiteX4234" fmla="*/ 8075832 w 9145131"/>
              <a:gd name="connsiteY4234" fmla="*/ 2388571 h 4180625"/>
              <a:gd name="connsiteX4235" fmla="*/ 8034641 w 9145131"/>
              <a:gd name="connsiteY4235" fmla="*/ 2358331 h 4180625"/>
              <a:gd name="connsiteX4236" fmla="*/ 8034912 w 9145131"/>
              <a:gd name="connsiteY4236" fmla="*/ 2241699 h 4180625"/>
              <a:gd name="connsiteX4237" fmla="*/ 8075021 w 9145131"/>
              <a:gd name="connsiteY4237" fmla="*/ 2213713 h 4180625"/>
              <a:gd name="connsiteX4238" fmla="*/ 8499276 w 9145131"/>
              <a:gd name="connsiteY4238" fmla="*/ 2213669 h 4180625"/>
              <a:gd name="connsiteX4239" fmla="*/ 8537087 w 9145131"/>
              <a:gd name="connsiteY4239" fmla="*/ 2248505 h 4180625"/>
              <a:gd name="connsiteX4240" fmla="*/ 8537223 w 9145131"/>
              <a:gd name="connsiteY4240" fmla="*/ 2309255 h 4180625"/>
              <a:gd name="connsiteX4241" fmla="*/ 8537448 w 9145131"/>
              <a:gd name="connsiteY4241" fmla="*/ 2309255 h 4180625"/>
              <a:gd name="connsiteX4242" fmla="*/ 8537493 w 9145131"/>
              <a:gd name="connsiteY4242" fmla="*/ 2309255 h 4180625"/>
              <a:gd name="connsiteX4243" fmla="*/ 8537718 w 9145131"/>
              <a:gd name="connsiteY4243" fmla="*/ 2363245 h 4180625"/>
              <a:gd name="connsiteX4244" fmla="*/ 8515140 w 9145131"/>
              <a:gd name="connsiteY4244" fmla="*/ 2386544 h 4180625"/>
              <a:gd name="connsiteX4245" fmla="*/ 8512887 w 9145131"/>
              <a:gd name="connsiteY4245" fmla="*/ 2386544 h 4180625"/>
              <a:gd name="connsiteX4246" fmla="*/ 8457049 w 9145131"/>
              <a:gd name="connsiteY4246" fmla="*/ 2326290 h 4180625"/>
              <a:gd name="connsiteX4247" fmla="*/ 8492472 w 9145131"/>
              <a:gd name="connsiteY4247" fmla="*/ 2289426 h 4180625"/>
              <a:gd name="connsiteX4248" fmla="*/ 8508335 w 9145131"/>
              <a:gd name="connsiteY4248" fmla="*/ 2281719 h 4180625"/>
              <a:gd name="connsiteX4249" fmla="*/ 8504865 w 9145131"/>
              <a:gd name="connsiteY4249" fmla="*/ 2247423 h 4180625"/>
              <a:gd name="connsiteX4250" fmla="*/ 8486613 w 9145131"/>
              <a:gd name="connsiteY4250" fmla="*/ 2254859 h 4180625"/>
              <a:gd name="connsiteX4251" fmla="*/ 8466288 w 9145131"/>
              <a:gd name="connsiteY4251" fmla="*/ 2267343 h 4180625"/>
              <a:gd name="connsiteX4252" fmla="*/ 8457680 w 9145131"/>
              <a:gd name="connsiteY4252" fmla="*/ 2248550 h 4180625"/>
              <a:gd name="connsiteX4253" fmla="*/ 8499276 w 9145131"/>
              <a:gd name="connsiteY4253" fmla="*/ 2213669 h 4180625"/>
              <a:gd name="connsiteX4254" fmla="*/ 8695947 w 9145131"/>
              <a:gd name="connsiteY4254" fmla="*/ 2213623 h 4180625"/>
              <a:gd name="connsiteX4255" fmla="*/ 8732631 w 9145131"/>
              <a:gd name="connsiteY4255" fmla="*/ 2243142 h 4180625"/>
              <a:gd name="connsiteX4256" fmla="*/ 8732721 w 9145131"/>
              <a:gd name="connsiteY4256" fmla="*/ 2303711 h 4180625"/>
              <a:gd name="connsiteX4257" fmla="*/ 8732901 w 9145131"/>
              <a:gd name="connsiteY4257" fmla="*/ 2303711 h 4180625"/>
              <a:gd name="connsiteX4258" fmla="*/ 8732947 w 9145131"/>
              <a:gd name="connsiteY4258" fmla="*/ 2303711 h 4180625"/>
              <a:gd name="connsiteX4259" fmla="*/ 8732856 w 9145131"/>
              <a:gd name="connsiteY4259" fmla="*/ 2359819 h 4180625"/>
              <a:gd name="connsiteX4260" fmla="*/ 8697704 w 9145131"/>
              <a:gd name="connsiteY4260" fmla="*/ 2388526 h 4180625"/>
              <a:gd name="connsiteX4261" fmla="*/ 8655252 w 9145131"/>
              <a:gd name="connsiteY4261" fmla="*/ 2362568 h 4180625"/>
              <a:gd name="connsiteX4262" fmla="*/ 8655252 w 9145131"/>
              <a:gd name="connsiteY4262" fmla="*/ 2241519 h 4180625"/>
              <a:gd name="connsiteX4263" fmla="*/ 8695947 w 9145131"/>
              <a:gd name="connsiteY4263" fmla="*/ 2213623 h 4180625"/>
              <a:gd name="connsiteX4264" fmla="*/ 8250104 w 9145131"/>
              <a:gd name="connsiteY4264" fmla="*/ 2213623 h 4180625"/>
              <a:gd name="connsiteX4265" fmla="*/ 8291475 w 9145131"/>
              <a:gd name="connsiteY4265" fmla="*/ 2240888 h 4180625"/>
              <a:gd name="connsiteX4266" fmla="*/ 8292872 w 9145131"/>
              <a:gd name="connsiteY4266" fmla="*/ 2299114 h 4180625"/>
              <a:gd name="connsiteX4267" fmla="*/ 8279397 w 9145131"/>
              <a:gd name="connsiteY4267" fmla="*/ 2311823 h 4180625"/>
              <a:gd name="connsiteX4268" fmla="*/ 8241316 w 9145131"/>
              <a:gd name="connsiteY4268" fmla="*/ 2312409 h 4180625"/>
              <a:gd name="connsiteX4269" fmla="*/ 8241722 w 9145131"/>
              <a:gd name="connsiteY4269" fmla="*/ 2345938 h 4180625"/>
              <a:gd name="connsiteX4270" fmla="*/ 8250104 w 9145131"/>
              <a:gd name="connsiteY4270" fmla="*/ 2356799 h 4180625"/>
              <a:gd name="connsiteX4271" fmla="*/ 8261416 w 9145131"/>
              <a:gd name="connsiteY4271" fmla="*/ 2349228 h 4180625"/>
              <a:gd name="connsiteX4272" fmla="*/ 8297829 w 9145131"/>
              <a:gd name="connsiteY4272" fmla="*/ 2335618 h 4180625"/>
              <a:gd name="connsiteX4273" fmla="*/ 8297739 w 9145131"/>
              <a:gd name="connsiteY4273" fmla="*/ 2335708 h 4180625"/>
              <a:gd name="connsiteX4274" fmla="*/ 8281380 w 9145131"/>
              <a:gd name="connsiteY4274" fmla="*/ 2379513 h 4180625"/>
              <a:gd name="connsiteX4275" fmla="*/ 8230274 w 9145131"/>
              <a:gd name="connsiteY4275" fmla="*/ 2384020 h 4180625"/>
              <a:gd name="connsiteX4276" fmla="*/ 8214456 w 9145131"/>
              <a:gd name="connsiteY4276" fmla="*/ 2360630 h 4180625"/>
              <a:gd name="connsiteX4277" fmla="*/ 8214006 w 9145131"/>
              <a:gd name="connsiteY4277" fmla="*/ 2243863 h 4180625"/>
              <a:gd name="connsiteX4278" fmla="*/ 8250104 w 9145131"/>
              <a:gd name="connsiteY4278" fmla="*/ 2213623 h 4180625"/>
              <a:gd name="connsiteX4279" fmla="*/ 7813859 w 9145131"/>
              <a:gd name="connsiteY4279" fmla="*/ 2213623 h 4180625"/>
              <a:gd name="connsiteX4280" fmla="*/ 7849147 w 9145131"/>
              <a:gd name="connsiteY4280" fmla="*/ 2247152 h 4180625"/>
              <a:gd name="connsiteX4281" fmla="*/ 7849507 w 9145131"/>
              <a:gd name="connsiteY4281" fmla="*/ 2271849 h 4180625"/>
              <a:gd name="connsiteX4282" fmla="*/ 7813499 w 9145131"/>
              <a:gd name="connsiteY4282" fmla="*/ 2313310 h 4180625"/>
              <a:gd name="connsiteX4283" fmla="*/ 7799979 w 9145131"/>
              <a:gd name="connsiteY4283" fmla="*/ 2325613 h 4180625"/>
              <a:gd name="connsiteX4284" fmla="*/ 7805748 w 9145131"/>
              <a:gd name="connsiteY4284" fmla="*/ 2356934 h 4180625"/>
              <a:gd name="connsiteX4285" fmla="*/ 7821160 w 9145131"/>
              <a:gd name="connsiteY4285" fmla="*/ 2345262 h 4180625"/>
              <a:gd name="connsiteX4286" fmla="*/ 7839187 w 9145131"/>
              <a:gd name="connsiteY4286" fmla="*/ 2334897 h 4180625"/>
              <a:gd name="connsiteX4287" fmla="*/ 7848921 w 9145131"/>
              <a:gd name="connsiteY4287" fmla="*/ 2350220 h 4180625"/>
              <a:gd name="connsiteX4288" fmla="*/ 7814355 w 9145131"/>
              <a:gd name="connsiteY4288" fmla="*/ 2388662 h 4180625"/>
              <a:gd name="connsiteX4289" fmla="*/ 7770325 w 9145131"/>
              <a:gd name="connsiteY4289" fmla="*/ 2356439 h 4180625"/>
              <a:gd name="connsiteX4290" fmla="*/ 7770010 w 9145131"/>
              <a:gd name="connsiteY4290" fmla="*/ 2304838 h 4180625"/>
              <a:gd name="connsiteX4291" fmla="*/ 7767576 w 9145131"/>
              <a:gd name="connsiteY4291" fmla="*/ 2304793 h 4180625"/>
              <a:gd name="connsiteX4292" fmla="*/ 7767621 w 9145131"/>
              <a:gd name="connsiteY4292" fmla="*/ 2304748 h 4180625"/>
              <a:gd name="connsiteX4293" fmla="*/ 7770821 w 9145131"/>
              <a:gd name="connsiteY4293" fmla="*/ 2244313 h 4180625"/>
              <a:gd name="connsiteX4294" fmla="*/ 7813859 w 9145131"/>
              <a:gd name="connsiteY4294" fmla="*/ 2213623 h 4180625"/>
              <a:gd name="connsiteX4295" fmla="*/ 3392341 w 9145131"/>
              <a:gd name="connsiteY4295" fmla="*/ 2206818 h 4180625"/>
              <a:gd name="connsiteX4296" fmla="*/ 3392386 w 9145131"/>
              <a:gd name="connsiteY4296" fmla="*/ 2206818 h 4180625"/>
              <a:gd name="connsiteX4297" fmla="*/ 3418705 w 9145131"/>
              <a:gd name="connsiteY4297" fmla="*/ 2228901 h 4180625"/>
              <a:gd name="connsiteX4298" fmla="*/ 3390854 w 9145131"/>
              <a:gd name="connsiteY4298" fmla="*/ 2249902 h 4180625"/>
              <a:gd name="connsiteX4299" fmla="*/ 3365617 w 9145131"/>
              <a:gd name="connsiteY4299" fmla="*/ 2228495 h 4180625"/>
              <a:gd name="connsiteX4300" fmla="*/ 3392341 w 9145131"/>
              <a:gd name="connsiteY4300" fmla="*/ 2206818 h 4180625"/>
              <a:gd name="connsiteX4301" fmla="*/ 6810093 w 9145131"/>
              <a:gd name="connsiteY4301" fmla="*/ 2197580 h 4180625"/>
              <a:gd name="connsiteX4302" fmla="*/ 6835646 w 9145131"/>
              <a:gd name="connsiteY4302" fmla="*/ 2217950 h 4180625"/>
              <a:gd name="connsiteX4303" fmla="*/ 6835420 w 9145131"/>
              <a:gd name="connsiteY4303" fmla="*/ 2256212 h 4180625"/>
              <a:gd name="connsiteX4304" fmla="*/ 6835465 w 9145131"/>
              <a:gd name="connsiteY4304" fmla="*/ 2256212 h 4180625"/>
              <a:gd name="connsiteX4305" fmla="*/ 6835375 w 9145131"/>
              <a:gd name="connsiteY4305" fmla="*/ 2285505 h 4180625"/>
              <a:gd name="connsiteX4306" fmla="*/ 6855114 w 9145131"/>
              <a:gd name="connsiteY4306" fmla="*/ 2313221 h 4180625"/>
              <a:gd name="connsiteX4307" fmla="*/ 6865254 w 9145131"/>
              <a:gd name="connsiteY4307" fmla="*/ 2341928 h 4180625"/>
              <a:gd name="connsiteX4308" fmla="*/ 6853177 w 9145131"/>
              <a:gd name="connsiteY4308" fmla="*/ 2362208 h 4180625"/>
              <a:gd name="connsiteX4309" fmla="*/ 6835240 w 9145131"/>
              <a:gd name="connsiteY4309" fmla="*/ 2384336 h 4180625"/>
              <a:gd name="connsiteX4310" fmla="*/ 6835465 w 9145131"/>
              <a:gd name="connsiteY4310" fmla="*/ 2553245 h 4180625"/>
              <a:gd name="connsiteX4311" fmla="*/ 6857638 w 9145131"/>
              <a:gd name="connsiteY4311" fmla="*/ 2595743 h 4180625"/>
              <a:gd name="connsiteX4312" fmla="*/ 6864173 w 9145131"/>
              <a:gd name="connsiteY4312" fmla="*/ 2640539 h 4180625"/>
              <a:gd name="connsiteX4313" fmla="*/ 6840603 w 9145131"/>
              <a:gd name="connsiteY4313" fmla="*/ 2648516 h 4180625"/>
              <a:gd name="connsiteX4314" fmla="*/ 6785261 w 9145131"/>
              <a:gd name="connsiteY4314" fmla="*/ 2588803 h 4180625"/>
              <a:gd name="connsiteX4315" fmla="*/ 6783413 w 9145131"/>
              <a:gd name="connsiteY4315" fmla="*/ 2392898 h 4180625"/>
              <a:gd name="connsiteX4316" fmla="*/ 6767956 w 9145131"/>
              <a:gd name="connsiteY4316" fmla="*/ 2360991 h 4180625"/>
              <a:gd name="connsiteX4317" fmla="*/ 6771471 w 9145131"/>
              <a:gd name="connsiteY4317" fmla="*/ 2311328 h 4180625"/>
              <a:gd name="connsiteX4318" fmla="*/ 6783008 w 9145131"/>
              <a:gd name="connsiteY4318" fmla="*/ 2291183 h 4180625"/>
              <a:gd name="connsiteX4319" fmla="*/ 6783504 w 9145131"/>
              <a:gd name="connsiteY4319" fmla="*/ 2216914 h 4180625"/>
              <a:gd name="connsiteX4320" fmla="*/ 6810093 w 9145131"/>
              <a:gd name="connsiteY4320" fmla="*/ 2197580 h 4180625"/>
              <a:gd name="connsiteX4321" fmla="*/ 7591231 w 9145131"/>
              <a:gd name="connsiteY4321" fmla="*/ 2197038 h 4180625"/>
              <a:gd name="connsiteX4322" fmla="*/ 7618632 w 9145131"/>
              <a:gd name="connsiteY4322" fmla="*/ 2223222 h 4180625"/>
              <a:gd name="connsiteX4323" fmla="*/ 7618091 w 9145131"/>
              <a:gd name="connsiteY4323" fmla="*/ 2290777 h 4180625"/>
              <a:gd name="connsiteX4324" fmla="*/ 7634405 w 9145131"/>
              <a:gd name="connsiteY4324" fmla="*/ 2311688 h 4180625"/>
              <a:gd name="connsiteX4325" fmla="*/ 7648556 w 9145131"/>
              <a:gd name="connsiteY4325" fmla="*/ 2340575 h 4180625"/>
              <a:gd name="connsiteX4326" fmla="*/ 7632963 w 9145131"/>
              <a:gd name="connsiteY4326" fmla="*/ 2364235 h 4180625"/>
              <a:gd name="connsiteX4327" fmla="*/ 7618857 w 9145131"/>
              <a:gd name="connsiteY4327" fmla="*/ 2380820 h 4180625"/>
              <a:gd name="connsiteX4328" fmla="*/ 7619127 w 9145131"/>
              <a:gd name="connsiteY4328" fmla="*/ 2565548 h 4180625"/>
              <a:gd name="connsiteX4329" fmla="*/ 7633143 w 9145131"/>
              <a:gd name="connsiteY4329" fmla="*/ 2590740 h 4180625"/>
              <a:gd name="connsiteX4330" fmla="*/ 7646753 w 9145131"/>
              <a:gd name="connsiteY4330" fmla="*/ 2644639 h 4180625"/>
              <a:gd name="connsiteX4331" fmla="*/ 7639362 w 9145131"/>
              <a:gd name="connsiteY4331" fmla="*/ 2649011 h 4180625"/>
              <a:gd name="connsiteX4332" fmla="*/ 7569644 w 9145131"/>
              <a:gd name="connsiteY4332" fmla="*/ 2606017 h 4180625"/>
              <a:gd name="connsiteX4333" fmla="*/ 7568923 w 9145131"/>
              <a:gd name="connsiteY4333" fmla="*/ 2482355 h 4180625"/>
              <a:gd name="connsiteX4334" fmla="*/ 7565408 w 9145131"/>
              <a:gd name="connsiteY4334" fmla="*/ 2482355 h 4180625"/>
              <a:gd name="connsiteX4335" fmla="*/ 7565363 w 9145131"/>
              <a:gd name="connsiteY4335" fmla="*/ 2482355 h 4180625"/>
              <a:gd name="connsiteX4336" fmla="*/ 7564822 w 9145131"/>
              <a:gd name="connsiteY4336" fmla="*/ 2383253 h 4180625"/>
              <a:gd name="connsiteX4337" fmla="*/ 7553240 w 9145131"/>
              <a:gd name="connsiteY4337" fmla="*/ 2363199 h 4180625"/>
              <a:gd name="connsiteX4338" fmla="*/ 7555764 w 9145131"/>
              <a:gd name="connsiteY4338" fmla="*/ 2310922 h 4180625"/>
              <a:gd name="connsiteX4339" fmla="*/ 7564957 w 9145131"/>
              <a:gd name="connsiteY4339" fmla="*/ 2294067 h 4180625"/>
              <a:gd name="connsiteX4340" fmla="*/ 7565048 w 9145131"/>
              <a:gd name="connsiteY4340" fmla="*/ 2222005 h 4180625"/>
              <a:gd name="connsiteX4341" fmla="*/ 7591231 w 9145131"/>
              <a:gd name="connsiteY4341" fmla="*/ 2197038 h 4180625"/>
              <a:gd name="connsiteX4342" fmla="*/ 5970548 w 9145131"/>
              <a:gd name="connsiteY4342" fmla="*/ 2195146 h 4180625"/>
              <a:gd name="connsiteX4343" fmla="*/ 6021969 w 9145131"/>
              <a:gd name="connsiteY4343" fmla="*/ 2204880 h 4180625"/>
              <a:gd name="connsiteX4344" fmla="*/ 6020662 w 9145131"/>
              <a:gd name="connsiteY4344" fmla="*/ 2236607 h 4180625"/>
              <a:gd name="connsiteX4345" fmla="*/ 5981049 w 9145131"/>
              <a:gd name="connsiteY4345" fmla="*/ 2238680 h 4180625"/>
              <a:gd name="connsiteX4346" fmla="*/ 5970548 w 9145131"/>
              <a:gd name="connsiteY4346" fmla="*/ 2195146 h 4180625"/>
              <a:gd name="connsiteX4347" fmla="*/ 2418281 w 9145131"/>
              <a:gd name="connsiteY4347" fmla="*/ 2184736 h 4180625"/>
              <a:gd name="connsiteX4348" fmla="*/ 2491470 w 9145131"/>
              <a:gd name="connsiteY4348" fmla="*/ 2193614 h 4180625"/>
              <a:gd name="connsiteX4349" fmla="*/ 2513552 w 9145131"/>
              <a:gd name="connsiteY4349" fmla="*/ 2213894 h 4180625"/>
              <a:gd name="connsiteX4350" fmla="*/ 2521168 w 9145131"/>
              <a:gd name="connsiteY4350" fmla="*/ 2241790 h 4180625"/>
              <a:gd name="connsiteX4351" fmla="*/ 2431756 w 9145131"/>
              <a:gd name="connsiteY4351" fmla="*/ 2342874 h 4180625"/>
              <a:gd name="connsiteX4352" fmla="*/ 2235856 w 9145131"/>
              <a:gd name="connsiteY4352" fmla="*/ 2341027 h 4180625"/>
              <a:gd name="connsiteX4353" fmla="*/ 2175920 w 9145131"/>
              <a:gd name="connsiteY4353" fmla="*/ 2284964 h 4180625"/>
              <a:gd name="connsiteX4354" fmla="*/ 2174927 w 9145131"/>
              <a:gd name="connsiteY4354" fmla="*/ 2273742 h 4180625"/>
              <a:gd name="connsiteX4355" fmla="*/ 2257624 w 9145131"/>
              <a:gd name="connsiteY4355" fmla="*/ 2186629 h 4180625"/>
              <a:gd name="connsiteX4356" fmla="*/ 2371549 w 9145131"/>
              <a:gd name="connsiteY4356" fmla="*/ 2186629 h 4180625"/>
              <a:gd name="connsiteX4357" fmla="*/ 2371549 w 9145131"/>
              <a:gd name="connsiteY4357" fmla="*/ 2259501 h 4180625"/>
              <a:gd name="connsiteX4358" fmla="*/ 2402870 w 9145131"/>
              <a:gd name="connsiteY4358" fmla="*/ 2289696 h 4180625"/>
              <a:gd name="connsiteX4359" fmla="*/ 2445411 w 9145131"/>
              <a:gd name="connsiteY4359" fmla="*/ 2288074 h 4180625"/>
              <a:gd name="connsiteX4360" fmla="*/ 2464024 w 9145131"/>
              <a:gd name="connsiteY4360" fmla="*/ 2267974 h 4180625"/>
              <a:gd name="connsiteX4361" fmla="*/ 2448567 w 9145131"/>
              <a:gd name="connsiteY4361" fmla="*/ 2244629 h 4180625"/>
              <a:gd name="connsiteX4362" fmla="*/ 2419679 w 9145131"/>
              <a:gd name="connsiteY4362" fmla="*/ 2234580 h 4180625"/>
              <a:gd name="connsiteX4363" fmla="*/ 2418281 w 9145131"/>
              <a:gd name="connsiteY4363" fmla="*/ 2184736 h 4180625"/>
              <a:gd name="connsiteX4364" fmla="*/ 8407106 w 9145131"/>
              <a:gd name="connsiteY4364" fmla="*/ 2158687 h 4180625"/>
              <a:gd name="connsiteX4365" fmla="*/ 8430460 w 9145131"/>
              <a:gd name="connsiteY4365" fmla="*/ 2158687 h 4180625"/>
              <a:gd name="connsiteX4366" fmla="*/ 8430911 w 9145131"/>
              <a:gd name="connsiteY4366" fmla="*/ 2194605 h 4180625"/>
              <a:gd name="connsiteX4367" fmla="*/ 8440194 w 9145131"/>
              <a:gd name="connsiteY4367" fmla="*/ 2216237 h 4180625"/>
              <a:gd name="connsiteX4368" fmla="*/ 8440961 w 9145131"/>
              <a:gd name="connsiteY4368" fmla="*/ 2242601 h 4180625"/>
              <a:gd name="connsiteX4369" fmla="*/ 8430956 w 9145131"/>
              <a:gd name="connsiteY4369" fmla="*/ 2268514 h 4180625"/>
              <a:gd name="connsiteX4370" fmla="*/ 8430550 w 9145131"/>
              <a:gd name="connsiteY4370" fmla="*/ 2322369 h 4180625"/>
              <a:gd name="connsiteX4371" fmla="*/ 8442403 w 9145131"/>
              <a:gd name="connsiteY4371" fmla="*/ 2360630 h 4180625"/>
              <a:gd name="connsiteX4372" fmla="*/ 8444836 w 9145131"/>
              <a:gd name="connsiteY4372" fmla="*/ 2383073 h 4180625"/>
              <a:gd name="connsiteX4373" fmla="*/ 8401933 w 9145131"/>
              <a:gd name="connsiteY4373" fmla="*/ 2350806 h 4180625"/>
              <a:gd name="connsiteX4374" fmla="*/ 8401167 w 9145131"/>
              <a:gd name="connsiteY4374" fmla="*/ 2281223 h 4180625"/>
              <a:gd name="connsiteX4375" fmla="*/ 8392199 w 9145131"/>
              <a:gd name="connsiteY4375" fmla="*/ 2239581 h 4180625"/>
              <a:gd name="connsiteX4376" fmla="*/ 8391252 w 9145131"/>
              <a:gd name="connsiteY4376" fmla="*/ 2226332 h 4180625"/>
              <a:gd name="connsiteX4377" fmla="*/ 8407116 w 9145131"/>
              <a:gd name="connsiteY4377" fmla="*/ 2158642 h 4180625"/>
              <a:gd name="connsiteX4378" fmla="*/ 8407106 w 9145131"/>
              <a:gd name="connsiteY4378" fmla="*/ 2158687 h 4180625"/>
              <a:gd name="connsiteX4379" fmla="*/ 8407025 w 9145131"/>
              <a:gd name="connsiteY4379" fmla="*/ 2158687 h 4180625"/>
              <a:gd name="connsiteX4380" fmla="*/ 8626410 w 9145131"/>
              <a:gd name="connsiteY4380" fmla="*/ 2158326 h 4180625"/>
              <a:gd name="connsiteX4381" fmla="*/ 8648177 w 9145131"/>
              <a:gd name="connsiteY4381" fmla="*/ 2169593 h 4180625"/>
              <a:gd name="connsiteX4382" fmla="*/ 8627581 w 9145131"/>
              <a:gd name="connsiteY4382" fmla="*/ 2182752 h 4180625"/>
              <a:gd name="connsiteX4383" fmla="*/ 8612619 w 9145131"/>
              <a:gd name="connsiteY4383" fmla="*/ 2169954 h 4180625"/>
              <a:gd name="connsiteX4384" fmla="*/ 8626410 w 9145131"/>
              <a:gd name="connsiteY4384" fmla="*/ 2158326 h 4180625"/>
              <a:gd name="connsiteX4385" fmla="*/ 8570211 w 9145131"/>
              <a:gd name="connsiteY4385" fmla="*/ 2158326 h 4180625"/>
              <a:gd name="connsiteX4386" fmla="*/ 8583731 w 9145131"/>
              <a:gd name="connsiteY4386" fmla="*/ 2173108 h 4180625"/>
              <a:gd name="connsiteX4387" fmla="*/ 8598062 w 9145131"/>
              <a:gd name="connsiteY4387" fmla="*/ 2220067 h 4180625"/>
              <a:gd name="connsiteX4388" fmla="*/ 8599510 w 9145131"/>
              <a:gd name="connsiteY4388" fmla="*/ 2224377 h 4180625"/>
              <a:gd name="connsiteX4389" fmla="*/ 8599908 w 9145131"/>
              <a:gd name="connsiteY4389" fmla="*/ 2230580 h 4180625"/>
              <a:gd name="connsiteX4390" fmla="*/ 8598378 w 9145131"/>
              <a:gd name="connsiteY4390" fmla="*/ 2239446 h 4180625"/>
              <a:gd name="connsiteX4391" fmla="*/ 8585218 w 9145131"/>
              <a:gd name="connsiteY4391" fmla="*/ 2344947 h 4180625"/>
              <a:gd name="connsiteX4392" fmla="*/ 8590085 w 9145131"/>
              <a:gd name="connsiteY4392" fmla="*/ 2354456 h 4180625"/>
              <a:gd name="connsiteX4393" fmla="*/ 8598198 w 9145131"/>
              <a:gd name="connsiteY4393" fmla="*/ 2379603 h 4180625"/>
              <a:gd name="connsiteX4394" fmla="*/ 8584587 w 9145131"/>
              <a:gd name="connsiteY4394" fmla="*/ 2385552 h 4180625"/>
              <a:gd name="connsiteX4395" fmla="*/ 8558584 w 9145131"/>
              <a:gd name="connsiteY4395" fmla="*/ 2368652 h 4180625"/>
              <a:gd name="connsiteX4396" fmla="*/ 8555339 w 9145131"/>
              <a:gd name="connsiteY4396" fmla="*/ 2344722 h 4180625"/>
              <a:gd name="connsiteX4397" fmla="*/ 8554753 w 9145131"/>
              <a:gd name="connsiteY4397" fmla="*/ 2268334 h 4180625"/>
              <a:gd name="connsiteX4398" fmla="*/ 8547453 w 9145131"/>
              <a:gd name="connsiteY4398" fmla="*/ 2241925 h 4180625"/>
              <a:gd name="connsiteX4399" fmla="*/ 8545695 w 9145131"/>
              <a:gd name="connsiteY4399" fmla="*/ 2222411 h 4180625"/>
              <a:gd name="connsiteX4400" fmla="*/ 8554708 w 9145131"/>
              <a:gd name="connsiteY4400" fmla="*/ 2173874 h 4180625"/>
              <a:gd name="connsiteX4401" fmla="*/ 8570211 w 9145131"/>
              <a:gd name="connsiteY4401" fmla="*/ 2158326 h 4180625"/>
              <a:gd name="connsiteX4402" fmla="*/ 8188777 w 9145131"/>
              <a:gd name="connsiteY4402" fmla="*/ 2003520 h 4180625"/>
              <a:gd name="connsiteX4403" fmla="*/ 8164567 w 9145131"/>
              <a:gd name="connsiteY4403" fmla="*/ 2042191 h 4180625"/>
              <a:gd name="connsiteX4404" fmla="*/ 8164702 w 9145131"/>
              <a:gd name="connsiteY4404" fmla="*/ 2060127 h 4180625"/>
              <a:gd name="connsiteX4405" fmla="*/ 8195663 w 9145131"/>
              <a:gd name="connsiteY4405" fmla="*/ 2083291 h 4180625"/>
              <a:gd name="connsiteX4406" fmla="*/ 8213149 w 9145131"/>
              <a:gd name="connsiteY4406" fmla="*/ 2059992 h 4180625"/>
              <a:gd name="connsiteX4407" fmla="*/ 8213104 w 9145131"/>
              <a:gd name="connsiteY4407" fmla="*/ 2005101 h 4180625"/>
              <a:gd name="connsiteX4408" fmla="*/ 8188777 w 9145131"/>
              <a:gd name="connsiteY4408" fmla="*/ 2003520 h 4180625"/>
              <a:gd name="connsiteX4409" fmla="*/ 7104017 w 9145131"/>
              <a:gd name="connsiteY4409" fmla="*/ 1967740 h 4180625"/>
              <a:gd name="connsiteX4410" fmla="*/ 7092300 w 9145131"/>
              <a:gd name="connsiteY4410" fmla="*/ 1986533 h 4180625"/>
              <a:gd name="connsiteX4411" fmla="*/ 7104513 w 9145131"/>
              <a:gd name="connsiteY4411" fmla="*/ 2004875 h 4180625"/>
              <a:gd name="connsiteX4412" fmla="*/ 7118934 w 9145131"/>
              <a:gd name="connsiteY4412" fmla="*/ 1985947 h 4180625"/>
              <a:gd name="connsiteX4413" fmla="*/ 7118934 w 9145131"/>
              <a:gd name="connsiteY4413" fmla="*/ 1985902 h 4180625"/>
              <a:gd name="connsiteX4414" fmla="*/ 7104017 w 9145131"/>
              <a:gd name="connsiteY4414" fmla="*/ 1967740 h 4180625"/>
              <a:gd name="connsiteX4415" fmla="*/ 7520657 w 9145131"/>
              <a:gd name="connsiteY4415" fmla="*/ 1897707 h 4180625"/>
              <a:gd name="connsiteX4416" fmla="*/ 7510427 w 9145131"/>
              <a:gd name="connsiteY4416" fmla="*/ 1909920 h 4180625"/>
              <a:gd name="connsiteX4417" fmla="*/ 7510382 w 9145131"/>
              <a:gd name="connsiteY4417" fmla="*/ 1990228 h 4180625"/>
              <a:gd name="connsiteX4418" fmla="*/ 7520386 w 9145131"/>
              <a:gd name="connsiteY4418" fmla="*/ 2002441 h 4180625"/>
              <a:gd name="connsiteX4419" fmla="*/ 7531653 w 9145131"/>
              <a:gd name="connsiteY4419" fmla="*/ 1989327 h 4180625"/>
              <a:gd name="connsiteX4420" fmla="*/ 7532194 w 9145131"/>
              <a:gd name="connsiteY4420" fmla="*/ 1951426 h 4180625"/>
              <a:gd name="connsiteX4421" fmla="*/ 7532149 w 9145131"/>
              <a:gd name="connsiteY4421" fmla="*/ 1951381 h 4180625"/>
              <a:gd name="connsiteX4422" fmla="*/ 7532058 w 9145131"/>
              <a:gd name="connsiteY4422" fmla="*/ 1951381 h 4180625"/>
              <a:gd name="connsiteX4423" fmla="*/ 7531518 w 9145131"/>
              <a:gd name="connsiteY4423" fmla="*/ 1911272 h 4180625"/>
              <a:gd name="connsiteX4424" fmla="*/ 7520657 w 9145131"/>
              <a:gd name="connsiteY4424" fmla="*/ 1897707 h 4180625"/>
              <a:gd name="connsiteX4425" fmla="*/ 7012171 w 9145131"/>
              <a:gd name="connsiteY4425" fmla="*/ 1894643 h 4180625"/>
              <a:gd name="connsiteX4426" fmla="*/ 7000995 w 9145131"/>
              <a:gd name="connsiteY4426" fmla="*/ 1908163 h 4180625"/>
              <a:gd name="connsiteX4427" fmla="*/ 7000544 w 9145131"/>
              <a:gd name="connsiteY4427" fmla="*/ 1988471 h 4180625"/>
              <a:gd name="connsiteX4428" fmla="*/ 7010189 w 9145131"/>
              <a:gd name="connsiteY4428" fmla="*/ 2000910 h 4180625"/>
              <a:gd name="connsiteX4429" fmla="*/ 7022086 w 9145131"/>
              <a:gd name="connsiteY4429" fmla="*/ 1987885 h 4180625"/>
              <a:gd name="connsiteX4430" fmla="*/ 7022627 w 9145131"/>
              <a:gd name="connsiteY4430" fmla="*/ 1947776 h 4180625"/>
              <a:gd name="connsiteX4431" fmla="*/ 7022131 w 9145131"/>
              <a:gd name="connsiteY4431" fmla="*/ 1909875 h 4180625"/>
              <a:gd name="connsiteX4432" fmla="*/ 7012171 w 9145131"/>
              <a:gd name="connsiteY4432" fmla="*/ 1894643 h 4180625"/>
              <a:gd name="connsiteX4433" fmla="*/ 5983573 w 9145131"/>
              <a:gd name="connsiteY4433" fmla="*/ 1894102 h 4180625"/>
              <a:gd name="connsiteX4434" fmla="*/ 5970548 w 9145131"/>
              <a:gd name="connsiteY4434" fmla="*/ 1911182 h 4180625"/>
              <a:gd name="connsiteX4435" fmla="*/ 5969873 w 9145131"/>
              <a:gd name="connsiteY4435" fmla="*/ 1949173 h 4180625"/>
              <a:gd name="connsiteX4436" fmla="*/ 5969828 w 9145131"/>
              <a:gd name="connsiteY4436" fmla="*/ 1949128 h 4180625"/>
              <a:gd name="connsiteX4437" fmla="*/ 5970413 w 9145131"/>
              <a:gd name="connsiteY4437" fmla="*/ 1989417 h 4180625"/>
              <a:gd name="connsiteX4438" fmla="*/ 5982491 w 9145131"/>
              <a:gd name="connsiteY4438" fmla="*/ 2004920 h 4180625"/>
              <a:gd name="connsiteX4439" fmla="*/ 5995696 w 9145131"/>
              <a:gd name="connsiteY4439" fmla="*/ 1990454 h 4180625"/>
              <a:gd name="connsiteX4440" fmla="*/ 5995696 w 9145131"/>
              <a:gd name="connsiteY4440" fmla="*/ 1909830 h 4180625"/>
              <a:gd name="connsiteX4441" fmla="*/ 5983573 w 9145131"/>
              <a:gd name="connsiteY4441" fmla="*/ 1894102 h 4180625"/>
              <a:gd name="connsiteX4442" fmla="*/ 6666106 w 9145131"/>
              <a:gd name="connsiteY4442" fmla="*/ 1887658 h 4180625"/>
              <a:gd name="connsiteX4443" fmla="*/ 6652720 w 9145131"/>
              <a:gd name="connsiteY4443" fmla="*/ 1911903 h 4180625"/>
              <a:gd name="connsiteX4444" fmla="*/ 6664438 w 9145131"/>
              <a:gd name="connsiteY4444" fmla="*/ 1930561 h 4180625"/>
              <a:gd name="connsiteX4445" fmla="*/ 6683051 w 9145131"/>
              <a:gd name="connsiteY4445" fmla="*/ 1911363 h 4180625"/>
              <a:gd name="connsiteX4446" fmla="*/ 6666106 w 9145131"/>
              <a:gd name="connsiteY4446" fmla="*/ 1887658 h 4180625"/>
              <a:gd name="connsiteX4447" fmla="*/ 6075689 w 9145131"/>
              <a:gd name="connsiteY4447" fmla="*/ 1886711 h 4180625"/>
              <a:gd name="connsiteX4448" fmla="*/ 6064062 w 9145131"/>
              <a:gd name="connsiteY4448" fmla="*/ 1900276 h 4180625"/>
              <a:gd name="connsiteX4449" fmla="*/ 6063521 w 9145131"/>
              <a:gd name="connsiteY4449" fmla="*/ 1944982 h 4180625"/>
              <a:gd name="connsiteX4450" fmla="*/ 6063476 w 9145131"/>
              <a:gd name="connsiteY4450" fmla="*/ 1944937 h 4180625"/>
              <a:gd name="connsiteX4451" fmla="*/ 6064016 w 9145131"/>
              <a:gd name="connsiteY4451" fmla="*/ 1991896 h 4180625"/>
              <a:gd name="connsiteX4452" fmla="*/ 6075103 w 9145131"/>
              <a:gd name="connsiteY4452" fmla="*/ 2005912 h 4180625"/>
              <a:gd name="connsiteX4453" fmla="*/ 6086956 w 9145131"/>
              <a:gd name="connsiteY4453" fmla="*/ 1992212 h 4180625"/>
              <a:gd name="connsiteX4454" fmla="*/ 6087090 w 9145131"/>
              <a:gd name="connsiteY4454" fmla="*/ 1900456 h 4180625"/>
              <a:gd name="connsiteX4455" fmla="*/ 6075689 w 9145131"/>
              <a:gd name="connsiteY4455" fmla="*/ 1886711 h 4180625"/>
              <a:gd name="connsiteX4456" fmla="*/ 6250637 w 9145131"/>
              <a:gd name="connsiteY4456" fmla="*/ 1886666 h 4180625"/>
              <a:gd name="connsiteX4457" fmla="*/ 6237522 w 9145131"/>
              <a:gd name="connsiteY4457" fmla="*/ 1907937 h 4180625"/>
              <a:gd name="connsiteX4458" fmla="*/ 6250186 w 9145131"/>
              <a:gd name="connsiteY4458" fmla="*/ 1929660 h 4180625"/>
              <a:gd name="connsiteX4459" fmla="*/ 6270917 w 9145131"/>
              <a:gd name="connsiteY4459" fmla="*/ 1910641 h 4180625"/>
              <a:gd name="connsiteX4460" fmla="*/ 6250637 w 9145131"/>
              <a:gd name="connsiteY4460" fmla="*/ 1886666 h 4180625"/>
              <a:gd name="connsiteX4461" fmla="*/ 7558068 w 9145131"/>
              <a:gd name="connsiteY4461" fmla="*/ 1869287 h 4180625"/>
              <a:gd name="connsiteX4462" fmla="*/ 7561803 w 9145131"/>
              <a:gd name="connsiteY4462" fmla="*/ 1896490 h 4180625"/>
              <a:gd name="connsiteX4463" fmla="*/ 7561577 w 9145131"/>
              <a:gd name="connsiteY4463" fmla="*/ 2033898 h 4180625"/>
              <a:gd name="connsiteX4464" fmla="*/ 7491679 w 9145131"/>
              <a:gd name="connsiteY4464" fmla="*/ 2077297 h 4180625"/>
              <a:gd name="connsiteX4465" fmla="*/ 7485235 w 9145131"/>
              <a:gd name="connsiteY4465" fmla="*/ 2060622 h 4180625"/>
              <a:gd name="connsiteX4466" fmla="*/ 7495870 w 9145131"/>
              <a:gd name="connsiteY4466" fmla="*/ 2049941 h 4180625"/>
              <a:gd name="connsiteX4467" fmla="*/ 7515880 w 9145131"/>
              <a:gd name="connsiteY4467" fmla="*/ 2048409 h 4180625"/>
              <a:gd name="connsiteX4468" fmla="*/ 7533681 w 9145131"/>
              <a:gd name="connsiteY4468" fmla="*/ 2038224 h 4180625"/>
              <a:gd name="connsiteX4469" fmla="*/ 7529625 w 9145131"/>
              <a:gd name="connsiteY4469" fmla="*/ 2032456 h 4180625"/>
              <a:gd name="connsiteX4470" fmla="*/ 7529625 w 9145131"/>
              <a:gd name="connsiteY4470" fmla="*/ 2032546 h 4180625"/>
              <a:gd name="connsiteX4471" fmla="*/ 7481855 w 9145131"/>
              <a:gd name="connsiteY4471" fmla="*/ 1998070 h 4180625"/>
              <a:gd name="connsiteX4472" fmla="*/ 7481989 w 9145131"/>
              <a:gd name="connsiteY4472" fmla="*/ 1905729 h 4180625"/>
              <a:gd name="connsiteX4473" fmla="*/ 7526425 w 9145131"/>
              <a:gd name="connsiteY4473" fmla="*/ 1869585 h 4180625"/>
              <a:gd name="connsiteX4474" fmla="*/ 7530707 w 9145131"/>
              <a:gd name="connsiteY4474" fmla="*/ 1870171 h 4180625"/>
              <a:gd name="connsiteX4475" fmla="*/ 7558068 w 9145131"/>
              <a:gd name="connsiteY4475" fmla="*/ 1869287 h 4180625"/>
              <a:gd name="connsiteX4476" fmla="*/ 6019401 w 9145131"/>
              <a:gd name="connsiteY4476" fmla="*/ 1864583 h 4180625"/>
              <a:gd name="connsiteX4477" fmla="*/ 6019401 w 9145131"/>
              <a:gd name="connsiteY4477" fmla="*/ 1864628 h 4180625"/>
              <a:gd name="connsiteX4478" fmla="*/ 6018815 w 9145131"/>
              <a:gd name="connsiteY4478" fmla="*/ 2046832 h 4180625"/>
              <a:gd name="connsiteX4479" fmla="*/ 5951981 w 9145131"/>
              <a:gd name="connsiteY4479" fmla="*/ 2073241 h 4180625"/>
              <a:gd name="connsiteX4480" fmla="*/ 5948286 w 9145131"/>
              <a:gd name="connsiteY4480" fmla="*/ 2061479 h 4180625"/>
              <a:gd name="connsiteX4481" fmla="*/ 5956308 w 9145131"/>
              <a:gd name="connsiteY4481" fmla="*/ 2052826 h 4180625"/>
              <a:gd name="connsiteX4482" fmla="*/ 5978660 w 9145131"/>
              <a:gd name="connsiteY4482" fmla="*/ 2051068 h 4180625"/>
              <a:gd name="connsiteX4483" fmla="*/ 5993983 w 9145131"/>
              <a:gd name="connsiteY4483" fmla="*/ 2028445 h 4180625"/>
              <a:gd name="connsiteX4484" fmla="*/ 5943959 w 9145131"/>
              <a:gd name="connsiteY4484" fmla="*/ 1987705 h 4180625"/>
              <a:gd name="connsiteX4485" fmla="*/ 5944275 w 9145131"/>
              <a:gd name="connsiteY4485" fmla="*/ 1906720 h 4180625"/>
              <a:gd name="connsiteX4486" fmla="*/ 5989882 w 9145131"/>
              <a:gd name="connsiteY4486" fmla="*/ 1871027 h 4180625"/>
              <a:gd name="connsiteX4487" fmla="*/ 6019401 w 9145131"/>
              <a:gd name="connsiteY4487" fmla="*/ 1864583 h 4180625"/>
              <a:gd name="connsiteX4488" fmla="*/ 6346087 w 9145131"/>
              <a:gd name="connsiteY4488" fmla="*/ 1863862 h 4180625"/>
              <a:gd name="connsiteX4489" fmla="*/ 6372541 w 9145131"/>
              <a:gd name="connsiteY4489" fmla="*/ 1877517 h 4180625"/>
              <a:gd name="connsiteX4490" fmla="*/ 6374705 w 9145131"/>
              <a:gd name="connsiteY4490" fmla="*/ 1924431 h 4180625"/>
              <a:gd name="connsiteX4491" fmla="*/ 6366773 w 9145131"/>
              <a:gd name="connsiteY4491" fmla="*/ 1932273 h 4180625"/>
              <a:gd name="connsiteX4492" fmla="*/ 6356858 w 9145131"/>
              <a:gd name="connsiteY4492" fmla="*/ 1923169 h 4180625"/>
              <a:gd name="connsiteX4493" fmla="*/ 6355101 w 9145131"/>
              <a:gd name="connsiteY4493" fmla="*/ 1905548 h 4180625"/>
              <a:gd name="connsiteX4494" fmla="*/ 6340544 w 9145131"/>
              <a:gd name="connsiteY4494" fmla="*/ 1888964 h 4180625"/>
              <a:gd name="connsiteX4495" fmla="*/ 6329638 w 9145131"/>
              <a:gd name="connsiteY4495" fmla="*/ 1905774 h 4180625"/>
              <a:gd name="connsiteX4496" fmla="*/ 6329097 w 9145131"/>
              <a:gd name="connsiteY4496" fmla="*/ 1962062 h 4180625"/>
              <a:gd name="connsiteX4497" fmla="*/ 6328781 w 9145131"/>
              <a:gd name="connsiteY4497" fmla="*/ 1962062 h 4180625"/>
              <a:gd name="connsiteX4498" fmla="*/ 6328286 w 9145131"/>
              <a:gd name="connsiteY4498" fmla="*/ 2016096 h 4180625"/>
              <a:gd name="connsiteX4499" fmla="*/ 6317966 w 9145131"/>
              <a:gd name="connsiteY4499" fmla="*/ 2030067 h 4180625"/>
              <a:gd name="connsiteX4500" fmla="*/ 6305212 w 9145131"/>
              <a:gd name="connsiteY4500" fmla="*/ 2016232 h 4180625"/>
              <a:gd name="connsiteX4501" fmla="*/ 6305257 w 9145131"/>
              <a:gd name="connsiteY4501" fmla="*/ 1876571 h 4180625"/>
              <a:gd name="connsiteX4502" fmla="*/ 6320625 w 9145131"/>
              <a:gd name="connsiteY4502" fmla="*/ 1864448 h 4180625"/>
              <a:gd name="connsiteX4503" fmla="*/ 6346087 w 9145131"/>
              <a:gd name="connsiteY4503" fmla="*/ 1863862 h 4180625"/>
              <a:gd name="connsiteX4504" fmla="*/ 6132742 w 9145131"/>
              <a:gd name="connsiteY4504" fmla="*/ 1863727 h 4180625"/>
              <a:gd name="connsiteX4505" fmla="*/ 6147614 w 9145131"/>
              <a:gd name="connsiteY4505" fmla="*/ 1878464 h 4180625"/>
              <a:gd name="connsiteX4506" fmla="*/ 6157619 w 9145131"/>
              <a:gd name="connsiteY4506" fmla="*/ 1960981 h 4180625"/>
              <a:gd name="connsiteX4507" fmla="*/ 6159377 w 9145131"/>
              <a:gd name="connsiteY4507" fmla="*/ 1976348 h 4180625"/>
              <a:gd name="connsiteX4508" fmla="*/ 6163793 w 9145131"/>
              <a:gd name="connsiteY4508" fmla="*/ 1975762 h 4180625"/>
              <a:gd name="connsiteX4509" fmla="*/ 6163748 w 9145131"/>
              <a:gd name="connsiteY4509" fmla="*/ 1975717 h 4180625"/>
              <a:gd name="connsiteX4510" fmla="*/ 6175646 w 9145131"/>
              <a:gd name="connsiteY4510" fmla="*/ 1880176 h 4180625"/>
              <a:gd name="connsiteX4511" fmla="*/ 6198585 w 9145131"/>
              <a:gd name="connsiteY4511" fmla="*/ 1864809 h 4180625"/>
              <a:gd name="connsiteX4512" fmla="*/ 6198449 w 9145131"/>
              <a:gd name="connsiteY4512" fmla="*/ 1886215 h 4180625"/>
              <a:gd name="connsiteX4513" fmla="*/ 6180783 w 9145131"/>
              <a:gd name="connsiteY4513" fmla="*/ 2013077 h 4180625"/>
              <a:gd name="connsiteX4514" fmla="*/ 6162757 w 9145131"/>
              <a:gd name="connsiteY4514" fmla="*/ 2030834 h 4180625"/>
              <a:gd name="connsiteX4515" fmla="*/ 6143784 w 9145131"/>
              <a:gd name="connsiteY4515" fmla="*/ 2014069 h 4180625"/>
              <a:gd name="connsiteX4516" fmla="*/ 6124901 w 9145131"/>
              <a:gd name="connsiteY4516" fmla="*/ 1880582 h 4180625"/>
              <a:gd name="connsiteX4517" fmla="*/ 6132742 w 9145131"/>
              <a:gd name="connsiteY4517" fmla="*/ 1863727 h 4180625"/>
              <a:gd name="connsiteX4518" fmla="*/ 6438263 w 9145131"/>
              <a:gd name="connsiteY4518" fmla="*/ 1863461 h 4180625"/>
              <a:gd name="connsiteX4519" fmla="*/ 6463486 w 9145131"/>
              <a:gd name="connsiteY4519" fmla="*/ 1896580 h 4180625"/>
              <a:gd name="connsiteX4520" fmla="*/ 6463802 w 9145131"/>
              <a:gd name="connsiteY4520" fmla="*/ 2015601 h 4180625"/>
              <a:gd name="connsiteX4521" fmla="*/ 6451724 w 9145131"/>
              <a:gd name="connsiteY4521" fmla="*/ 2030113 h 4180625"/>
              <a:gd name="connsiteX4522" fmla="*/ 6439285 w 9145131"/>
              <a:gd name="connsiteY4522" fmla="*/ 2013799 h 4180625"/>
              <a:gd name="connsiteX4523" fmla="*/ 6437889 w 9145131"/>
              <a:gd name="connsiteY4523" fmla="*/ 1914968 h 4180625"/>
              <a:gd name="connsiteX4524" fmla="*/ 6425856 w 9145131"/>
              <a:gd name="connsiteY4524" fmla="*/ 1892344 h 4180625"/>
              <a:gd name="connsiteX4525" fmla="*/ 6412111 w 9145131"/>
              <a:gd name="connsiteY4525" fmla="*/ 1914111 h 4180625"/>
              <a:gd name="connsiteX4526" fmla="*/ 6411119 w 9145131"/>
              <a:gd name="connsiteY4526" fmla="*/ 2010689 h 4180625"/>
              <a:gd name="connsiteX4527" fmla="*/ 6397058 w 9145131"/>
              <a:gd name="connsiteY4527" fmla="*/ 2029707 h 4180625"/>
              <a:gd name="connsiteX4528" fmla="*/ 6386287 w 9145131"/>
              <a:gd name="connsiteY4528" fmla="*/ 2010419 h 4180625"/>
              <a:gd name="connsiteX4529" fmla="*/ 6386062 w 9145131"/>
              <a:gd name="connsiteY4529" fmla="*/ 1886846 h 4180625"/>
              <a:gd name="connsiteX4530" fmla="*/ 6392461 w 9145131"/>
              <a:gd name="connsiteY4530" fmla="*/ 1865440 h 4180625"/>
              <a:gd name="connsiteX4531" fmla="*/ 6420763 w 9145131"/>
              <a:gd name="connsiteY4531" fmla="*/ 1871253 h 4180625"/>
              <a:gd name="connsiteX4532" fmla="*/ 6420808 w 9145131"/>
              <a:gd name="connsiteY4532" fmla="*/ 1871343 h 4180625"/>
              <a:gd name="connsiteX4533" fmla="*/ 6438263 w 9145131"/>
              <a:gd name="connsiteY4533" fmla="*/ 1863461 h 4180625"/>
              <a:gd name="connsiteX4534" fmla="*/ 6769883 w 9145131"/>
              <a:gd name="connsiteY4534" fmla="*/ 1863423 h 4180625"/>
              <a:gd name="connsiteX4535" fmla="*/ 6793148 w 9145131"/>
              <a:gd name="connsiteY4535" fmla="*/ 1895047 h 4180625"/>
              <a:gd name="connsiteX4536" fmla="*/ 6793463 w 9145131"/>
              <a:gd name="connsiteY4536" fmla="*/ 2014249 h 4180625"/>
              <a:gd name="connsiteX4537" fmla="*/ 6782512 w 9145131"/>
              <a:gd name="connsiteY4537" fmla="*/ 2029887 h 4180625"/>
              <a:gd name="connsiteX4538" fmla="*/ 6771516 w 9145131"/>
              <a:gd name="connsiteY4538" fmla="*/ 2014429 h 4180625"/>
              <a:gd name="connsiteX4539" fmla="*/ 6770840 w 9145131"/>
              <a:gd name="connsiteY4539" fmla="*/ 1926729 h 4180625"/>
              <a:gd name="connsiteX4540" fmla="*/ 6770209 w 9145131"/>
              <a:gd name="connsiteY4540" fmla="*/ 1908883 h 4180625"/>
              <a:gd name="connsiteX4541" fmla="*/ 6758266 w 9145131"/>
              <a:gd name="connsiteY4541" fmla="*/ 1892344 h 4180625"/>
              <a:gd name="connsiteX4542" fmla="*/ 6744566 w 9145131"/>
              <a:gd name="connsiteY4542" fmla="*/ 1909018 h 4180625"/>
              <a:gd name="connsiteX4543" fmla="*/ 6743529 w 9145131"/>
              <a:gd name="connsiteY4543" fmla="*/ 1996718 h 4180625"/>
              <a:gd name="connsiteX4544" fmla="*/ 6742943 w 9145131"/>
              <a:gd name="connsiteY4544" fmla="*/ 2016817 h 4180625"/>
              <a:gd name="connsiteX4545" fmla="*/ 6731677 w 9145131"/>
              <a:gd name="connsiteY4545" fmla="*/ 2030157 h 4180625"/>
              <a:gd name="connsiteX4546" fmla="*/ 6718518 w 9145131"/>
              <a:gd name="connsiteY4546" fmla="*/ 2016502 h 4180625"/>
              <a:gd name="connsiteX4547" fmla="*/ 6718382 w 9145131"/>
              <a:gd name="connsiteY4547" fmla="*/ 1877066 h 4180625"/>
              <a:gd name="connsiteX4548" fmla="*/ 6724647 w 9145131"/>
              <a:gd name="connsiteY4548" fmla="*/ 1864808 h 4180625"/>
              <a:gd name="connsiteX4549" fmla="*/ 6753399 w 9145131"/>
              <a:gd name="connsiteY4549" fmla="*/ 1870622 h 4180625"/>
              <a:gd name="connsiteX4550" fmla="*/ 6753444 w 9145131"/>
              <a:gd name="connsiteY4550" fmla="*/ 1870576 h 4180625"/>
              <a:gd name="connsiteX4551" fmla="*/ 6769883 w 9145131"/>
              <a:gd name="connsiteY4551" fmla="*/ 1863423 h 4180625"/>
              <a:gd name="connsiteX4552" fmla="*/ 7344222 w 9145131"/>
              <a:gd name="connsiteY4552" fmla="*/ 1863141 h 4180625"/>
              <a:gd name="connsiteX4553" fmla="*/ 7371757 w 9145131"/>
              <a:gd name="connsiteY4553" fmla="*/ 1863141 h 4180625"/>
              <a:gd name="connsiteX4554" fmla="*/ 7371216 w 9145131"/>
              <a:gd name="connsiteY4554" fmla="*/ 2023037 h 4180625"/>
              <a:gd name="connsiteX4555" fmla="*/ 7358868 w 9145131"/>
              <a:gd name="connsiteY4555" fmla="*/ 2033763 h 4180625"/>
              <a:gd name="connsiteX4556" fmla="*/ 7344853 w 9145131"/>
              <a:gd name="connsiteY4556" fmla="*/ 2022226 h 4180625"/>
              <a:gd name="connsiteX4557" fmla="*/ 7344222 w 9145131"/>
              <a:gd name="connsiteY4557" fmla="*/ 1863096 h 4180625"/>
              <a:gd name="connsiteX4558" fmla="*/ 7344222 w 9145131"/>
              <a:gd name="connsiteY4558" fmla="*/ 1863141 h 4180625"/>
              <a:gd name="connsiteX4559" fmla="*/ 7344176 w 9145131"/>
              <a:gd name="connsiteY4559" fmla="*/ 1863141 h 4180625"/>
              <a:gd name="connsiteX4560" fmla="*/ 6535283 w 9145131"/>
              <a:gd name="connsiteY4560" fmla="*/ 1862933 h 4180625"/>
              <a:gd name="connsiteX4561" fmla="*/ 6557044 w 9145131"/>
              <a:gd name="connsiteY4561" fmla="*/ 1874859 h 4180625"/>
              <a:gd name="connsiteX4562" fmla="*/ 6567769 w 9145131"/>
              <a:gd name="connsiteY4562" fmla="*/ 1868820 h 4180625"/>
              <a:gd name="connsiteX4563" fmla="*/ 6608059 w 9145131"/>
              <a:gd name="connsiteY4563" fmla="*/ 1889866 h 4180625"/>
              <a:gd name="connsiteX4564" fmla="*/ 6609411 w 9145131"/>
              <a:gd name="connsiteY4564" fmla="*/ 1952824 h 4180625"/>
              <a:gd name="connsiteX4565" fmla="*/ 6608870 w 9145131"/>
              <a:gd name="connsiteY4565" fmla="*/ 2011320 h 4180625"/>
              <a:gd name="connsiteX4566" fmla="*/ 6597243 w 9145131"/>
              <a:gd name="connsiteY4566" fmla="*/ 2029842 h 4180625"/>
              <a:gd name="connsiteX4567" fmla="*/ 6583813 w 9145131"/>
              <a:gd name="connsiteY4567" fmla="*/ 2010283 h 4180625"/>
              <a:gd name="connsiteX4568" fmla="*/ 6583137 w 9145131"/>
              <a:gd name="connsiteY4568" fmla="*/ 1915779 h 4180625"/>
              <a:gd name="connsiteX4569" fmla="*/ 6570428 w 9145131"/>
              <a:gd name="connsiteY4569" fmla="*/ 1894237 h 4180625"/>
              <a:gd name="connsiteX4570" fmla="*/ 6559793 w 9145131"/>
              <a:gd name="connsiteY4570" fmla="*/ 1915734 h 4180625"/>
              <a:gd name="connsiteX4571" fmla="*/ 6559297 w 9145131"/>
              <a:gd name="connsiteY4571" fmla="*/ 2028265 h 4180625"/>
              <a:gd name="connsiteX4572" fmla="*/ 6533068 w 9145131"/>
              <a:gd name="connsiteY4572" fmla="*/ 2011500 h 4180625"/>
              <a:gd name="connsiteX4573" fmla="*/ 6532663 w 9145131"/>
              <a:gd name="connsiteY4573" fmla="*/ 1914742 h 4180625"/>
              <a:gd name="connsiteX4574" fmla="*/ 6520450 w 9145131"/>
              <a:gd name="connsiteY4574" fmla="*/ 1892254 h 4180625"/>
              <a:gd name="connsiteX4575" fmla="*/ 6506885 w 9145131"/>
              <a:gd name="connsiteY4575" fmla="*/ 1914382 h 4180625"/>
              <a:gd name="connsiteX4576" fmla="*/ 6505848 w 9145131"/>
              <a:gd name="connsiteY4576" fmla="*/ 2008886 h 4180625"/>
              <a:gd name="connsiteX4577" fmla="*/ 6493996 w 9145131"/>
              <a:gd name="connsiteY4577" fmla="*/ 2029482 h 4180625"/>
              <a:gd name="connsiteX4578" fmla="*/ 6483405 w 9145131"/>
              <a:gd name="connsiteY4578" fmla="*/ 2008075 h 4180625"/>
              <a:gd name="connsiteX4579" fmla="*/ 6483225 w 9145131"/>
              <a:gd name="connsiteY4579" fmla="*/ 1886531 h 4180625"/>
              <a:gd name="connsiteX4580" fmla="*/ 6489219 w 9145131"/>
              <a:gd name="connsiteY4580" fmla="*/ 1864268 h 4180625"/>
              <a:gd name="connsiteX4581" fmla="*/ 6515087 w 9145131"/>
              <a:gd name="connsiteY4581" fmla="*/ 1872109 h 4180625"/>
              <a:gd name="connsiteX4582" fmla="*/ 6515177 w 9145131"/>
              <a:gd name="connsiteY4582" fmla="*/ 1872064 h 4180625"/>
              <a:gd name="connsiteX4583" fmla="*/ 6535283 w 9145131"/>
              <a:gd name="connsiteY4583" fmla="*/ 1862933 h 4180625"/>
              <a:gd name="connsiteX4584" fmla="*/ 6662320 w 9145131"/>
              <a:gd name="connsiteY4584" fmla="*/ 1862510 h 4180625"/>
              <a:gd name="connsiteX4585" fmla="*/ 6701753 w 9145131"/>
              <a:gd name="connsiteY4585" fmla="*/ 1888514 h 4180625"/>
              <a:gd name="connsiteX4586" fmla="*/ 6702879 w 9145131"/>
              <a:gd name="connsiteY4586" fmla="*/ 1917717 h 4180625"/>
              <a:gd name="connsiteX4587" fmla="*/ 6667052 w 9145131"/>
              <a:gd name="connsiteY4587" fmla="*/ 1957421 h 4180625"/>
              <a:gd name="connsiteX4588" fmla="*/ 6652856 w 9145131"/>
              <a:gd name="connsiteY4588" fmla="*/ 1969318 h 4180625"/>
              <a:gd name="connsiteX4589" fmla="*/ 6659841 w 9145131"/>
              <a:gd name="connsiteY4589" fmla="*/ 2004831 h 4180625"/>
              <a:gd name="connsiteX4590" fmla="*/ 6676471 w 9145131"/>
              <a:gd name="connsiteY4590" fmla="*/ 1994736 h 4180625"/>
              <a:gd name="connsiteX4591" fmla="*/ 6694723 w 9145131"/>
              <a:gd name="connsiteY4591" fmla="*/ 1983739 h 4180625"/>
              <a:gd name="connsiteX4592" fmla="*/ 6702114 w 9145131"/>
              <a:gd name="connsiteY4592" fmla="*/ 2002532 h 4180625"/>
              <a:gd name="connsiteX4593" fmla="*/ 6668088 w 9145131"/>
              <a:gd name="connsiteY4593" fmla="*/ 2032411 h 4180625"/>
              <a:gd name="connsiteX4594" fmla="*/ 6628159 w 9145131"/>
              <a:gd name="connsiteY4594" fmla="*/ 2006228 h 4180625"/>
              <a:gd name="connsiteX4595" fmla="*/ 6627799 w 9145131"/>
              <a:gd name="connsiteY4595" fmla="*/ 1945523 h 4180625"/>
              <a:gd name="connsiteX4596" fmla="*/ 6627709 w 9145131"/>
              <a:gd name="connsiteY4596" fmla="*/ 1945523 h 4180625"/>
              <a:gd name="connsiteX4597" fmla="*/ 6627754 w 9145131"/>
              <a:gd name="connsiteY4597" fmla="*/ 1945478 h 4180625"/>
              <a:gd name="connsiteX4598" fmla="*/ 6627934 w 9145131"/>
              <a:gd name="connsiteY4598" fmla="*/ 1889235 h 4180625"/>
              <a:gd name="connsiteX4599" fmla="*/ 6662320 w 9145131"/>
              <a:gd name="connsiteY4599" fmla="*/ 1862510 h 4180625"/>
              <a:gd name="connsiteX4600" fmla="*/ 6250051 w 9145131"/>
              <a:gd name="connsiteY4600" fmla="*/ 1862420 h 4180625"/>
              <a:gd name="connsiteX4601" fmla="*/ 6288403 w 9145131"/>
              <a:gd name="connsiteY4601" fmla="*/ 1890226 h 4180625"/>
              <a:gd name="connsiteX4602" fmla="*/ 6289484 w 9145131"/>
              <a:gd name="connsiteY4602" fmla="*/ 1935158 h 4180625"/>
              <a:gd name="connsiteX4603" fmla="*/ 6267492 w 9145131"/>
              <a:gd name="connsiteY4603" fmla="*/ 1957150 h 4180625"/>
              <a:gd name="connsiteX4604" fmla="*/ 6237883 w 9145131"/>
              <a:gd name="connsiteY4604" fmla="*/ 1992257 h 4180625"/>
              <a:gd name="connsiteX4605" fmla="*/ 6247212 w 9145131"/>
              <a:gd name="connsiteY4605" fmla="*/ 2005011 h 4180625"/>
              <a:gd name="connsiteX4606" fmla="*/ 6262580 w 9145131"/>
              <a:gd name="connsiteY4606" fmla="*/ 1995592 h 4180625"/>
              <a:gd name="connsiteX4607" fmla="*/ 6282048 w 9145131"/>
              <a:gd name="connsiteY4607" fmla="*/ 1983154 h 4180625"/>
              <a:gd name="connsiteX4608" fmla="*/ 6288313 w 9145131"/>
              <a:gd name="connsiteY4608" fmla="*/ 2004425 h 4180625"/>
              <a:gd name="connsiteX4609" fmla="*/ 6252710 w 9145131"/>
              <a:gd name="connsiteY4609" fmla="*/ 2032636 h 4180625"/>
              <a:gd name="connsiteX4610" fmla="*/ 6214223 w 9145131"/>
              <a:gd name="connsiteY4610" fmla="*/ 2005101 h 4180625"/>
              <a:gd name="connsiteX4611" fmla="*/ 6213818 w 9145131"/>
              <a:gd name="connsiteY4611" fmla="*/ 1998386 h 4180625"/>
              <a:gd name="connsiteX4612" fmla="*/ 6213818 w 9145131"/>
              <a:gd name="connsiteY4612" fmla="*/ 1946695 h 4180625"/>
              <a:gd name="connsiteX4613" fmla="*/ 6214088 w 9145131"/>
              <a:gd name="connsiteY4613" fmla="*/ 1946695 h 4180625"/>
              <a:gd name="connsiteX4614" fmla="*/ 6214133 w 9145131"/>
              <a:gd name="connsiteY4614" fmla="*/ 1946650 h 4180625"/>
              <a:gd name="connsiteX4615" fmla="*/ 6214314 w 9145131"/>
              <a:gd name="connsiteY4615" fmla="*/ 1890452 h 4180625"/>
              <a:gd name="connsiteX4616" fmla="*/ 6250051 w 9145131"/>
              <a:gd name="connsiteY4616" fmla="*/ 1862420 h 4180625"/>
              <a:gd name="connsiteX4617" fmla="*/ 6077086 w 9145131"/>
              <a:gd name="connsiteY4617" fmla="*/ 1862420 h 4180625"/>
              <a:gd name="connsiteX4618" fmla="*/ 6112824 w 9145131"/>
              <a:gd name="connsiteY4618" fmla="*/ 1889911 h 4180625"/>
              <a:gd name="connsiteX4619" fmla="*/ 6112959 w 9145131"/>
              <a:gd name="connsiteY4619" fmla="*/ 1948362 h 4180625"/>
              <a:gd name="connsiteX4620" fmla="*/ 6113274 w 9145131"/>
              <a:gd name="connsiteY4620" fmla="*/ 1948362 h 4180625"/>
              <a:gd name="connsiteX4621" fmla="*/ 6113229 w 9145131"/>
              <a:gd name="connsiteY4621" fmla="*/ 1948407 h 4180625"/>
              <a:gd name="connsiteX4622" fmla="*/ 6113184 w 9145131"/>
              <a:gd name="connsiteY4622" fmla="*/ 2002397 h 4180625"/>
              <a:gd name="connsiteX4623" fmla="*/ 6079024 w 9145131"/>
              <a:gd name="connsiteY4623" fmla="*/ 2032546 h 4180625"/>
              <a:gd name="connsiteX4624" fmla="*/ 6038554 w 9145131"/>
              <a:gd name="connsiteY4624" fmla="*/ 2004380 h 4180625"/>
              <a:gd name="connsiteX4625" fmla="*/ 6038554 w 9145131"/>
              <a:gd name="connsiteY4625" fmla="*/ 1889730 h 4180625"/>
              <a:gd name="connsiteX4626" fmla="*/ 6077086 w 9145131"/>
              <a:gd name="connsiteY4626" fmla="*/ 1862420 h 4180625"/>
              <a:gd name="connsiteX4627" fmla="*/ 7102125 w 9145131"/>
              <a:gd name="connsiteY4627" fmla="*/ 1859400 h 4180625"/>
              <a:gd name="connsiteX4628" fmla="*/ 7140882 w 9145131"/>
              <a:gd name="connsiteY4628" fmla="*/ 1890631 h 4180625"/>
              <a:gd name="connsiteX4629" fmla="*/ 7141377 w 9145131"/>
              <a:gd name="connsiteY4629" fmla="*/ 2021144 h 4180625"/>
              <a:gd name="connsiteX4630" fmla="*/ 7134753 w 9145131"/>
              <a:gd name="connsiteY4630" fmla="*/ 2033537 h 4180625"/>
              <a:gd name="connsiteX4631" fmla="*/ 7061204 w 9145131"/>
              <a:gd name="connsiteY4631" fmla="*/ 1988516 h 4180625"/>
              <a:gd name="connsiteX4632" fmla="*/ 7113436 w 9145131"/>
              <a:gd name="connsiteY4632" fmla="*/ 1933399 h 4180625"/>
              <a:gd name="connsiteX4633" fmla="*/ 7113436 w 9145131"/>
              <a:gd name="connsiteY4633" fmla="*/ 1933354 h 4180625"/>
              <a:gd name="connsiteX4634" fmla="*/ 7113030 w 9145131"/>
              <a:gd name="connsiteY4634" fmla="*/ 1901267 h 4180625"/>
              <a:gd name="connsiteX4635" fmla="*/ 7104288 w 9145131"/>
              <a:gd name="connsiteY4635" fmla="*/ 1891127 h 4180625"/>
              <a:gd name="connsiteX4636" fmla="*/ 7092300 w 9145131"/>
              <a:gd name="connsiteY4636" fmla="*/ 1899915 h 4180625"/>
              <a:gd name="connsiteX4637" fmla="*/ 7070398 w 9145131"/>
              <a:gd name="connsiteY4637" fmla="*/ 1913300 h 4180625"/>
              <a:gd name="connsiteX4638" fmla="*/ 7062646 w 9145131"/>
              <a:gd name="connsiteY4638" fmla="*/ 1892118 h 4180625"/>
              <a:gd name="connsiteX4639" fmla="*/ 7102125 w 9145131"/>
              <a:gd name="connsiteY4639" fmla="*/ 1859400 h 4180625"/>
              <a:gd name="connsiteX4640" fmla="*/ 7386223 w 9145131"/>
              <a:gd name="connsiteY4640" fmla="*/ 1858860 h 4180625"/>
              <a:gd name="connsiteX4641" fmla="*/ 7416283 w 9145131"/>
              <a:gd name="connsiteY4641" fmla="*/ 1867558 h 4180625"/>
              <a:gd name="connsiteX4642" fmla="*/ 7429082 w 9145131"/>
              <a:gd name="connsiteY4642" fmla="*/ 1865260 h 4180625"/>
              <a:gd name="connsiteX4643" fmla="*/ 7465135 w 9145131"/>
              <a:gd name="connsiteY4643" fmla="*/ 1882430 h 4180625"/>
              <a:gd name="connsiteX4644" fmla="*/ 7467884 w 9145131"/>
              <a:gd name="connsiteY4644" fmla="*/ 2024074 h 4180625"/>
              <a:gd name="connsiteX4645" fmla="*/ 7452517 w 9145131"/>
              <a:gd name="connsiteY4645" fmla="*/ 2033853 h 4180625"/>
              <a:gd name="connsiteX4646" fmla="*/ 7439672 w 9145131"/>
              <a:gd name="connsiteY4646" fmla="*/ 2020964 h 4180625"/>
              <a:gd name="connsiteX4647" fmla="*/ 7438861 w 9145131"/>
              <a:gd name="connsiteY4647" fmla="*/ 1939935 h 4180625"/>
              <a:gd name="connsiteX4648" fmla="*/ 7438546 w 9145131"/>
              <a:gd name="connsiteY4648" fmla="*/ 1921998 h 4180625"/>
              <a:gd name="connsiteX4649" fmla="*/ 7428406 w 9145131"/>
              <a:gd name="connsiteY4649" fmla="*/ 1895499 h 4180625"/>
              <a:gd name="connsiteX4650" fmla="*/ 7416869 w 9145131"/>
              <a:gd name="connsiteY4650" fmla="*/ 1923260 h 4180625"/>
              <a:gd name="connsiteX4651" fmla="*/ 7416057 w 9145131"/>
              <a:gd name="connsiteY4651" fmla="*/ 2015556 h 4180625"/>
              <a:gd name="connsiteX4652" fmla="*/ 7409883 w 9145131"/>
              <a:gd name="connsiteY4652" fmla="*/ 2032997 h 4180625"/>
              <a:gd name="connsiteX4653" fmla="*/ 7386449 w 9145131"/>
              <a:gd name="connsiteY4653" fmla="*/ 2020378 h 4180625"/>
              <a:gd name="connsiteX4654" fmla="*/ 7386223 w 9145131"/>
              <a:gd name="connsiteY4654" fmla="*/ 1858860 h 4180625"/>
              <a:gd name="connsiteX4655" fmla="*/ 7155888 w 9145131"/>
              <a:gd name="connsiteY4655" fmla="*/ 1858815 h 4180625"/>
              <a:gd name="connsiteX4656" fmla="*/ 7155934 w 9145131"/>
              <a:gd name="connsiteY4656" fmla="*/ 1858815 h 4180625"/>
              <a:gd name="connsiteX4657" fmla="*/ 7186083 w 9145131"/>
              <a:gd name="connsiteY4657" fmla="*/ 1867738 h 4180625"/>
              <a:gd name="connsiteX4658" fmla="*/ 7200865 w 9145131"/>
              <a:gd name="connsiteY4658" fmla="*/ 1864178 h 4180625"/>
              <a:gd name="connsiteX4659" fmla="*/ 7234304 w 9145131"/>
              <a:gd name="connsiteY4659" fmla="*/ 1880717 h 4180625"/>
              <a:gd name="connsiteX4660" fmla="*/ 7235657 w 9145131"/>
              <a:gd name="connsiteY4660" fmla="*/ 2024750 h 4180625"/>
              <a:gd name="connsiteX4661" fmla="*/ 7221911 w 9145131"/>
              <a:gd name="connsiteY4661" fmla="*/ 2033853 h 4180625"/>
              <a:gd name="connsiteX4662" fmla="*/ 7209247 w 9145131"/>
              <a:gd name="connsiteY4662" fmla="*/ 2020784 h 4180625"/>
              <a:gd name="connsiteX4663" fmla="*/ 7208617 w 9145131"/>
              <a:gd name="connsiteY4663" fmla="*/ 1928443 h 4180625"/>
              <a:gd name="connsiteX4664" fmla="*/ 7208076 w 9145131"/>
              <a:gd name="connsiteY4664" fmla="*/ 1910551 h 4180625"/>
              <a:gd name="connsiteX4665" fmla="*/ 7197936 w 9145131"/>
              <a:gd name="connsiteY4665" fmla="*/ 1895454 h 4180625"/>
              <a:gd name="connsiteX4666" fmla="*/ 7187030 w 9145131"/>
              <a:gd name="connsiteY4666" fmla="*/ 1909695 h 4180625"/>
              <a:gd name="connsiteX4667" fmla="*/ 7186083 w 9145131"/>
              <a:gd name="connsiteY4667" fmla="*/ 1963730 h 4180625"/>
              <a:gd name="connsiteX4668" fmla="*/ 7185272 w 9145131"/>
              <a:gd name="connsiteY4668" fmla="*/ 2019973 h 4180625"/>
              <a:gd name="connsiteX4669" fmla="*/ 7171211 w 9145131"/>
              <a:gd name="connsiteY4669" fmla="*/ 2033718 h 4180625"/>
              <a:gd name="connsiteX4670" fmla="*/ 7156565 w 9145131"/>
              <a:gd name="connsiteY4670" fmla="*/ 2020424 h 4180625"/>
              <a:gd name="connsiteX4671" fmla="*/ 7155888 w 9145131"/>
              <a:gd name="connsiteY4671" fmla="*/ 1858815 h 4180625"/>
              <a:gd name="connsiteX4672" fmla="*/ 8581162 w 9145131"/>
              <a:gd name="connsiteY4672" fmla="*/ 1847052 h 4180625"/>
              <a:gd name="connsiteX4673" fmla="*/ 8557097 w 9145131"/>
              <a:gd name="connsiteY4673" fmla="*/ 1878283 h 4180625"/>
              <a:gd name="connsiteX4674" fmla="*/ 8557187 w 9145131"/>
              <a:gd name="connsiteY4674" fmla="*/ 1963910 h 4180625"/>
              <a:gd name="connsiteX4675" fmla="*/ 8557232 w 9145131"/>
              <a:gd name="connsiteY4675" fmla="*/ 1963955 h 4180625"/>
              <a:gd name="connsiteX4676" fmla="*/ 8557322 w 9145131"/>
              <a:gd name="connsiteY4676" fmla="*/ 1963955 h 4180625"/>
              <a:gd name="connsiteX4677" fmla="*/ 8557457 w 9145131"/>
              <a:gd name="connsiteY4677" fmla="*/ 2056341 h 4180625"/>
              <a:gd name="connsiteX4678" fmla="*/ 8578639 w 9145131"/>
              <a:gd name="connsiteY4678" fmla="*/ 2082435 h 4180625"/>
              <a:gd name="connsiteX4679" fmla="*/ 8605318 w 9145131"/>
              <a:gd name="connsiteY4679" fmla="*/ 2057288 h 4180625"/>
              <a:gd name="connsiteX4680" fmla="*/ 8605588 w 9145131"/>
              <a:gd name="connsiteY4680" fmla="*/ 2048274 h 4180625"/>
              <a:gd name="connsiteX4681" fmla="*/ 8605768 w 9145131"/>
              <a:gd name="connsiteY4681" fmla="*/ 1877022 h 4180625"/>
              <a:gd name="connsiteX4682" fmla="*/ 8581162 w 9145131"/>
              <a:gd name="connsiteY4682" fmla="*/ 1847052 h 4180625"/>
              <a:gd name="connsiteX4683" fmla="*/ 6830147 w 9145131"/>
              <a:gd name="connsiteY4683" fmla="*/ 1809691 h 4180625"/>
              <a:gd name="connsiteX4684" fmla="*/ 6838980 w 9145131"/>
              <a:gd name="connsiteY4684" fmla="*/ 1819922 h 4180625"/>
              <a:gd name="connsiteX4685" fmla="*/ 6839971 w 9145131"/>
              <a:gd name="connsiteY4685" fmla="*/ 1846826 h 4180625"/>
              <a:gd name="connsiteX4686" fmla="*/ 6844207 w 9145131"/>
              <a:gd name="connsiteY4686" fmla="*/ 1860932 h 4180625"/>
              <a:gd name="connsiteX4687" fmla="*/ 6843261 w 9145131"/>
              <a:gd name="connsiteY4687" fmla="*/ 1891758 h 4180625"/>
              <a:gd name="connsiteX4688" fmla="*/ 6841954 w 9145131"/>
              <a:gd name="connsiteY4688" fmla="*/ 1893425 h 4180625"/>
              <a:gd name="connsiteX4689" fmla="*/ 6846551 w 9145131"/>
              <a:gd name="connsiteY4689" fmla="*/ 2001720 h 4180625"/>
              <a:gd name="connsiteX4690" fmla="*/ 6853987 w 9145131"/>
              <a:gd name="connsiteY4690" fmla="*/ 2025019 h 4180625"/>
              <a:gd name="connsiteX4691" fmla="*/ 6838259 w 9145131"/>
              <a:gd name="connsiteY4691" fmla="*/ 2028940 h 4180625"/>
              <a:gd name="connsiteX4692" fmla="*/ 6819060 w 9145131"/>
              <a:gd name="connsiteY4692" fmla="*/ 2010688 h 4180625"/>
              <a:gd name="connsiteX4693" fmla="*/ 6818159 w 9145131"/>
              <a:gd name="connsiteY4693" fmla="*/ 1952372 h 4180625"/>
              <a:gd name="connsiteX4694" fmla="*/ 6820458 w 9145131"/>
              <a:gd name="connsiteY4694" fmla="*/ 1951696 h 4180625"/>
              <a:gd name="connsiteX4695" fmla="*/ 6808650 w 9145131"/>
              <a:gd name="connsiteY4695" fmla="*/ 1882744 h 4180625"/>
              <a:gd name="connsiteX4696" fmla="*/ 6818925 w 9145131"/>
              <a:gd name="connsiteY4696" fmla="*/ 1813748 h 4180625"/>
              <a:gd name="connsiteX4697" fmla="*/ 6830147 w 9145131"/>
              <a:gd name="connsiteY4697" fmla="*/ 1809691 h 4180625"/>
              <a:gd name="connsiteX4698" fmla="*/ 6984591 w 9145131"/>
              <a:gd name="connsiteY4698" fmla="*/ 1806177 h 4180625"/>
              <a:gd name="connsiteX4699" fmla="*/ 6999598 w 9145131"/>
              <a:gd name="connsiteY4699" fmla="*/ 1822356 h 4180625"/>
              <a:gd name="connsiteX4700" fmla="*/ 7000319 w 9145131"/>
              <a:gd name="connsiteY4700" fmla="*/ 1864538 h 4180625"/>
              <a:gd name="connsiteX4701" fmla="*/ 7000319 w 9145131"/>
              <a:gd name="connsiteY4701" fmla="*/ 1864493 h 4180625"/>
              <a:gd name="connsiteX4702" fmla="*/ 7050658 w 9145131"/>
              <a:gd name="connsiteY4702" fmla="*/ 1902665 h 4180625"/>
              <a:gd name="connsiteX4703" fmla="*/ 7050433 w 9145131"/>
              <a:gd name="connsiteY4703" fmla="*/ 1999378 h 4180625"/>
              <a:gd name="connsiteX4704" fmla="*/ 7009377 w 9145131"/>
              <a:gd name="connsiteY4704" fmla="*/ 2032051 h 4180625"/>
              <a:gd name="connsiteX4705" fmla="*/ 7003023 w 9145131"/>
              <a:gd name="connsiteY4705" fmla="*/ 2030203 h 4180625"/>
              <a:gd name="connsiteX4706" fmla="*/ 6969719 w 9145131"/>
              <a:gd name="connsiteY4706" fmla="*/ 1999152 h 4180625"/>
              <a:gd name="connsiteX4707" fmla="*/ 6969223 w 9145131"/>
              <a:gd name="connsiteY4707" fmla="*/ 1821635 h 4180625"/>
              <a:gd name="connsiteX4708" fmla="*/ 6984591 w 9145131"/>
              <a:gd name="connsiteY4708" fmla="*/ 1806177 h 4180625"/>
              <a:gd name="connsiteX4709" fmla="*/ 7267113 w 9145131"/>
              <a:gd name="connsiteY4709" fmla="*/ 1804464 h 4180625"/>
              <a:gd name="connsiteX4710" fmla="*/ 7280768 w 9145131"/>
              <a:gd name="connsiteY4710" fmla="*/ 1821950 h 4180625"/>
              <a:gd name="connsiteX4711" fmla="*/ 7280497 w 9145131"/>
              <a:gd name="connsiteY4711" fmla="*/ 1913255 h 4180625"/>
              <a:gd name="connsiteX4712" fmla="*/ 7332865 w 9145131"/>
              <a:gd name="connsiteY4712" fmla="*/ 1863907 h 4180625"/>
              <a:gd name="connsiteX4713" fmla="*/ 7337011 w 9145131"/>
              <a:gd name="connsiteY4713" fmla="*/ 2030292 h 4180625"/>
              <a:gd name="connsiteX4714" fmla="*/ 7298750 w 9145131"/>
              <a:gd name="connsiteY4714" fmla="*/ 2018215 h 4180625"/>
              <a:gd name="connsiteX4715" fmla="*/ 7280903 w 9145131"/>
              <a:gd name="connsiteY4715" fmla="*/ 1978961 h 4180625"/>
              <a:gd name="connsiteX4716" fmla="*/ 7280227 w 9145131"/>
              <a:gd name="connsiteY4716" fmla="*/ 2020197 h 4180625"/>
              <a:gd name="connsiteX4717" fmla="*/ 7266076 w 9145131"/>
              <a:gd name="connsiteY4717" fmla="*/ 2033762 h 4180625"/>
              <a:gd name="connsiteX4718" fmla="*/ 7251835 w 9145131"/>
              <a:gd name="connsiteY4718" fmla="*/ 2020242 h 4180625"/>
              <a:gd name="connsiteX4719" fmla="*/ 7250799 w 9145131"/>
              <a:gd name="connsiteY4719" fmla="*/ 1851378 h 4180625"/>
              <a:gd name="connsiteX4720" fmla="*/ 7250258 w 9145131"/>
              <a:gd name="connsiteY4720" fmla="*/ 1822400 h 4180625"/>
              <a:gd name="connsiteX4721" fmla="*/ 7267113 w 9145131"/>
              <a:gd name="connsiteY4721" fmla="*/ 1804464 h 4180625"/>
              <a:gd name="connsiteX4722" fmla="*/ 7347196 w 9145131"/>
              <a:gd name="connsiteY4722" fmla="*/ 1801760 h 4180625"/>
              <a:gd name="connsiteX4723" fmla="*/ 7372298 w 9145131"/>
              <a:gd name="connsiteY4723" fmla="*/ 1816181 h 4180625"/>
              <a:gd name="connsiteX4724" fmla="*/ 7360130 w 9145131"/>
              <a:gd name="connsiteY4724" fmla="*/ 1829836 h 4180625"/>
              <a:gd name="connsiteX4725" fmla="*/ 7347196 w 9145131"/>
              <a:gd name="connsiteY4725" fmla="*/ 1801760 h 4180625"/>
              <a:gd name="connsiteX4726" fmla="*/ 7666600 w 9145131"/>
              <a:gd name="connsiteY4726" fmla="*/ 1795147 h 4180625"/>
              <a:gd name="connsiteX4727" fmla="*/ 7677669 w 9145131"/>
              <a:gd name="connsiteY4727" fmla="*/ 1813568 h 4180625"/>
              <a:gd name="connsiteX4728" fmla="*/ 7677308 w 9145131"/>
              <a:gd name="connsiteY4728" fmla="*/ 2119209 h 4180625"/>
              <a:gd name="connsiteX4729" fmla="*/ 7645717 w 9145131"/>
              <a:gd name="connsiteY4729" fmla="*/ 2137821 h 4180625"/>
              <a:gd name="connsiteX4730" fmla="*/ 7622102 w 9145131"/>
              <a:gd name="connsiteY4730" fmla="*/ 2118262 h 4180625"/>
              <a:gd name="connsiteX4731" fmla="*/ 7622462 w 9145131"/>
              <a:gd name="connsiteY4731" fmla="*/ 1965442 h 4180625"/>
              <a:gd name="connsiteX4732" fmla="*/ 7622462 w 9145131"/>
              <a:gd name="connsiteY4732" fmla="*/ 1965397 h 4180625"/>
              <a:gd name="connsiteX4733" fmla="*/ 7622057 w 9145131"/>
              <a:gd name="connsiteY4733" fmla="*/ 1814829 h 4180625"/>
              <a:gd name="connsiteX4734" fmla="*/ 7645762 w 9145131"/>
              <a:gd name="connsiteY4734" fmla="*/ 1795316 h 4180625"/>
              <a:gd name="connsiteX4735" fmla="*/ 7666600 w 9145131"/>
              <a:gd name="connsiteY4735" fmla="*/ 1795147 h 4180625"/>
              <a:gd name="connsiteX4736" fmla="*/ 8447360 w 9145131"/>
              <a:gd name="connsiteY4736" fmla="*/ 1794865 h 4180625"/>
              <a:gd name="connsiteX4737" fmla="*/ 8475211 w 9145131"/>
              <a:gd name="connsiteY4737" fmla="*/ 1817849 h 4180625"/>
              <a:gd name="connsiteX4738" fmla="*/ 8474670 w 9145131"/>
              <a:gd name="connsiteY4738" fmla="*/ 1966163 h 4180625"/>
              <a:gd name="connsiteX4739" fmla="*/ 8474715 w 9145131"/>
              <a:gd name="connsiteY4739" fmla="*/ 1966163 h 4180625"/>
              <a:gd name="connsiteX4740" fmla="*/ 8475166 w 9145131"/>
              <a:gd name="connsiteY4740" fmla="*/ 2116730 h 4180625"/>
              <a:gd name="connsiteX4741" fmla="*/ 8446008 w 9145131"/>
              <a:gd name="connsiteY4741" fmla="*/ 2138002 h 4180625"/>
              <a:gd name="connsiteX4742" fmla="*/ 8419328 w 9145131"/>
              <a:gd name="connsiteY4742" fmla="*/ 2116505 h 4180625"/>
              <a:gd name="connsiteX4743" fmla="*/ 8419193 w 9145131"/>
              <a:gd name="connsiteY4743" fmla="*/ 1817624 h 4180625"/>
              <a:gd name="connsiteX4744" fmla="*/ 8447360 w 9145131"/>
              <a:gd name="connsiteY4744" fmla="*/ 1794865 h 4180625"/>
              <a:gd name="connsiteX4745" fmla="*/ 8198322 w 9145131"/>
              <a:gd name="connsiteY4745" fmla="*/ 1794460 h 4180625"/>
              <a:gd name="connsiteX4746" fmla="*/ 8225227 w 9145131"/>
              <a:gd name="connsiteY4746" fmla="*/ 1796443 h 4180625"/>
              <a:gd name="connsiteX4747" fmla="*/ 8264300 w 9145131"/>
              <a:gd name="connsiteY4747" fmla="*/ 1835786 h 4180625"/>
              <a:gd name="connsiteX4748" fmla="*/ 8267815 w 9145131"/>
              <a:gd name="connsiteY4748" fmla="*/ 1914112 h 4180625"/>
              <a:gd name="connsiteX4749" fmla="*/ 8267950 w 9145131"/>
              <a:gd name="connsiteY4749" fmla="*/ 1990589 h 4180625"/>
              <a:gd name="connsiteX4750" fmla="*/ 8267905 w 9145131"/>
              <a:gd name="connsiteY4750" fmla="*/ 1990635 h 4180625"/>
              <a:gd name="connsiteX4751" fmla="*/ 8268355 w 9145131"/>
              <a:gd name="connsiteY4751" fmla="*/ 2112089 h 4180625"/>
              <a:gd name="connsiteX4752" fmla="*/ 8241226 w 9145131"/>
              <a:gd name="connsiteY4752" fmla="*/ 2138137 h 4180625"/>
              <a:gd name="connsiteX4753" fmla="*/ 8153842 w 9145131"/>
              <a:gd name="connsiteY4753" fmla="*/ 2134352 h 4180625"/>
              <a:gd name="connsiteX4754" fmla="*/ 8113372 w 9145131"/>
              <a:gd name="connsiteY4754" fmla="*/ 2093521 h 4180625"/>
              <a:gd name="connsiteX4755" fmla="*/ 8111975 w 9145131"/>
              <a:gd name="connsiteY4755" fmla="*/ 1997214 h 4180625"/>
              <a:gd name="connsiteX4756" fmla="*/ 8174031 w 9145131"/>
              <a:gd name="connsiteY4756" fmla="*/ 1944126 h 4180625"/>
              <a:gd name="connsiteX4757" fmla="*/ 8213104 w 9145131"/>
              <a:gd name="connsiteY4757" fmla="*/ 1904017 h 4180625"/>
              <a:gd name="connsiteX4758" fmla="*/ 8212969 w 9145131"/>
              <a:gd name="connsiteY4758" fmla="*/ 1872515 h 4180625"/>
              <a:gd name="connsiteX4759" fmla="*/ 8189083 w 9145131"/>
              <a:gd name="connsiteY4759" fmla="*/ 1849306 h 4180625"/>
              <a:gd name="connsiteX4760" fmla="*/ 8164567 w 9145131"/>
              <a:gd name="connsiteY4760" fmla="*/ 1872200 h 4180625"/>
              <a:gd name="connsiteX4761" fmla="*/ 8159159 w 9145131"/>
              <a:gd name="connsiteY4761" fmla="*/ 1896355 h 4180625"/>
              <a:gd name="connsiteX4762" fmla="*/ 8117022 w 9145131"/>
              <a:gd name="connsiteY4762" fmla="*/ 1897842 h 4180625"/>
              <a:gd name="connsiteX4763" fmla="*/ 8110533 w 9145131"/>
              <a:gd name="connsiteY4763" fmla="*/ 1890046 h 4180625"/>
              <a:gd name="connsiteX4764" fmla="*/ 8109857 w 9145131"/>
              <a:gd name="connsiteY4764" fmla="*/ 1881168 h 4180625"/>
              <a:gd name="connsiteX4765" fmla="*/ 8198322 w 9145131"/>
              <a:gd name="connsiteY4765" fmla="*/ 1794460 h 4180625"/>
              <a:gd name="connsiteX4766" fmla="*/ 8792093 w 9145131"/>
              <a:gd name="connsiteY4766" fmla="*/ 1794094 h 4180625"/>
              <a:gd name="connsiteX4767" fmla="*/ 8835924 w 9145131"/>
              <a:gd name="connsiteY4767" fmla="*/ 1823797 h 4180625"/>
              <a:gd name="connsiteX4768" fmla="*/ 8844577 w 9145131"/>
              <a:gd name="connsiteY4768" fmla="*/ 1876706 h 4180625"/>
              <a:gd name="connsiteX4769" fmla="*/ 8845613 w 9145131"/>
              <a:gd name="connsiteY4769" fmla="*/ 2117451 h 4180625"/>
              <a:gd name="connsiteX4770" fmla="*/ 8817852 w 9145131"/>
              <a:gd name="connsiteY4770" fmla="*/ 2137821 h 4180625"/>
              <a:gd name="connsiteX4771" fmla="*/ 8788468 w 9145131"/>
              <a:gd name="connsiteY4771" fmla="*/ 2116640 h 4180625"/>
              <a:gd name="connsiteX4772" fmla="*/ 8788919 w 9145131"/>
              <a:gd name="connsiteY4772" fmla="*/ 1900636 h 4180625"/>
              <a:gd name="connsiteX4773" fmla="*/ 8764763 w 9145131"/>
              <a:gd name="connsiteY4773" fmla="*/ 1857868 h 4180625"/>
              <a:gd name="connsiteX4774" fmla="*/ 8740563 w 9145131"/>
              <a:gd name="connsiteY4774" fmla="*/ 1901492 h 4180625"/>
              <a:gd name="connsiteX4775" fmla="*/ 8740924 w 9145131"/>
              <a:gd name="connsiteY4775" fmla="*/ 2115243 h 4180625"/>
              <a:gd name="connsiteX4776" fmla="*/ 8715416 w 9145131"/>
              <a:gd name="connsiteY4776" fmla="*/ 2138091 h 4180625"/>
              <a:gd name="connsiteX4777" fmla="*/ 8685356 w 9145131"/>
              <a:gd name="connsiteY4777" fmla="*/ 2115333 h 4180625"/>
              <a:gd name="connsiteX4778" fmla="*/ 8685852 w 9145131"/>
              <a:gd name="connsiteY4778" fmla="*/ 1820598 h 4180625"/>
              <a:gd name="connsiteX4779" fmla="*/ 8703653 w 9145131"/>
              <a:gd name="connsiteY4779" fmla="*/ 1795225 h 4180625"/>
              <a:gd name="connsiteX4780" fmla="*/ 8741194 w 9145131"/>
              <a:gd name="connsiteY4780" fmla="*/ 1817353 h 4180625"/>
              <a:gd name="connsiteX4781" fmla="*/ 8743852 w 9145131"/>
              <a:gd name="connsiteY4781" fmla="*/ 1821950 h 4180625"/>
              <a:gd name="connsiteX4782" fmla="*/ 8743898 w 9145131"/>
              <a:gd name="connsiteY4782" fmla="*/ 1821995 h 4180625"/>
              <a:gd name="connsiteX4783" fmla="*/ 8772425 w 9145131"/>
              <a:gd name="connsiteY4783" fmla="*/ 1801039 h 4180625"/>
              <a:gd name="connsiteX4784" fmla="*/ 8792093 w 9145131"/>
              <a:gd name="connsiteY4784" fmla="*/ 1794094 h 4180625"/>
              <a:gd name="connsiteX4785" fmla="*/ 8563721 w 9145131"/>
              <a:gd name="connsiteY4785" fmla="*/ 1793513 h 4180625"/>
              <a:gd name="connsiteX4786" fmla="*/ 8660524 w 9145131"/>
              <a:gd name="connsiteY4786" fmla="*/ 1880041 h 4180625"/>
              <a:gd name="connsiteX4787" fmla="*/ 8660524 w 9145131"/>
              <a:gd name="connsiteY4787" fmla="*/ 1970084 h 4180625"/>
              <a:gd name="connsiteX4788" fmla="*/ 8660434 w 9145131"/>
              <a:gd name="connsiteY4788" fmla="*/ 1970084 h 4180625"/>
              <a:gd name="connsiteX4789" fmla="*/ 8660434 w 9145131"/>
              <a:gd name="connsiteY4789" fmla="*/ 1969994 h 4180625"/>
              <a:gd name="connsiteX4790" fmla="*/ 8660254 w 9145131"/>
              <a:gd name="connsiteY4790" fmla="*/ 2073557 h 4180625"/>
              <a:gd name="connsiteX4791" fmla="*/ 8596259 w 9145131"/>
              <a:gd name="connsiteY4791" fmla="*/ 2139084 h 4180625"/>
              <a:gd name="connsiteX4792" fmla="*/ 8502476 w 9145131"/>
              <a:gd name="connsiteY4792" fmla="*/ 2050708 h 4180625"/>
              <a:gd name="connsiteX4793" fmla="*/ 8502611 w 9145131"/>
              <a:gd name="connsiteY4793" fmla="*/ 1881889 h 4180625"/>
              <a:gd name="connsiteX4794" fmla="*/ 8504774 w 9145131"/>
              <a:gd name="connsiteY4794" fmla="*/ 1848269 h 4180625"/>
              <a:gd name="connsiteX4795" fmla="*/ 8561468 w 9145131"/>
              <a:gd name="connsiteY4795" fmla="*/ 1793739 h 4180625"/>
              <a:gd name="connsiteX4796" fmla="*/ 8563721 w 9145131"/>
              <a:gd name="connsiteY4796" fmla="*/ 1793513 h 4180625"/>
              <a:gd name="connsiteX4797" fmla="*/ 7733054 w 9145131"/>
              <a:gd name="connsiteY4797" fmla="*/ 1793468 h 4180625"/>
              <a:gd name="connsiteX4798" fmla="*/ 7761583 w 9145131"/>
              <a:gd name="connsiteY4798" fmla="*/ 1799372 h 4180625"/>
              <a:gd name="connsiteX4799" fmla="*/ 7761538 w 9145131"/>
              <a:gd name="connsiteY4799" fmla="*/ 1799372 h 4180625"/>
              <a:gd name="connsiteX4800" fmla="*/ 7764828 w 9145131"/>
              <a:gd name="connsiteY4800" fmla="*/ 1820283 h 4180625"/>
              <a:gd name="connsiteX4801" fmla="*/ 7811877 w 9145131"/>
              <a:gd name="connsiteY4801" fmla="*/ 1796623 h 4180625"/>
              <a:gd name="connsiteX4802" fmla="*/ 7859242 w 9145131"/>
              <a:gd name="connsiteY4802" fmla="*/ 1821996 h 4180625"/>
              <a:gd name="connsiteX4803" fmla="*/ 7867444 w 9145131"/>
              <a:gd name="connsiteY4803" fmla="*/ 1868189 h 4180625"/>
              <a:gd name="connsiteX4804" fmla="*/ 7868435 w 9145131"/>
              <a:gd name="connsiteY4804" fmla="*/ 2115784 h 4180625"/>
              <a:gd name="connsiteX4805" fmla="*/ 7837836 w 9145131"/>
              <a:gd name="connsiteY4805" fmla="*/ 2138137 h 4180625"/>
              <a:gd name="connsiteX4806" fmla="*/ 7812688 w 9145131"/>
              <a:gd name="connsiteY4806" fmla="*/ 2114748 h 4180625"/>
              <a:gd name="connsiteX4807" fmla="*/ 7812959 w 9145131"/>
              <a:gd name="connsiteY4807" fmla="*/ 1903160 h 4180625"/>
              <a:gd name="connsiteX4808" fmla="*/ 7810841 w 9145131"/>
              <a:gd name="connsiteY4808" fmla="*/ 1876571 h 4180625"/>
              <a:gd name="connsiteX4809" fmla="*/ 7791191 w 9145131"/>
              <a:gd name="connsiteY4809" fmla="*/ 1859311 h 4180625"/>
              <a:gd name="connsiteX4810" fmla="*/ 7768703 w 9145131"/>
              <a:gd name="connsiteY4810" fmla="*/ 1872560 h 4180625"/>
              <a:gd name="connsiteX4811" fmla="*/ 7763566 w 9145131"/>
              <a:gd name="connsiteY4811" fmla="*/ 1902935 h 4180625"/>
              <a:gd name="connsiteX4812" fmla="*/ 7763791 w 9145131"/>
              <a:gd name="connsiteY4812" fmla="*/ 2116776 h 4180625"/>
              <a:gd name="connsiteX4813" fmla="*/ 7739320 w 9145131"/>
              <a:gd name="connsiteY4813" fmla="*/ 2138047 h 4180625"/>
              <a:gd name="connsiteX4814" fmla="*/ 7709711 w 9145131"/>
              <a:gd name="connsiteY4814" fmla="*/ 2117091 h 4180625"/>
              <a:gd name="connsiteX4815" fmla="*/ 7710928 w 9145131"/>
              <a:gd name="connsiteY4815" fmla="*/ 1842546 h 4180625"/>
              <a:gd name="connsiteX4816" fmla="*/ 7711018 w 9145131"/>
              <a:gd name="connsiteY4816" fmla="*/ 1838039 h 4180625"/>
              <a:gd name="connsiteX4817" fmla="*/ 7733054 w 9145131"/>
              <a:gd name="connsiteY4817" fmla="*/ 1793468 h 4180625"/>
              <a:gd name="connsiteX4818" fmla="*/ 8416540 w 9145131"/>
              <a:gd name="connsiteY4818" fmla="*/ 1733033 h 4180625"/>
              <a:gd name="connsiteX4819" fmla="*/ 8416534 w 9145131"/>
              <a:gd name="connsiteY4819" fmla="*/ 1733079 h 4180625"/>
              <a:gd name="connsiteX4820" fmla="*/ 8416534 w 9145131"/>
              <a:gd name="connsiteY4820" fmla="*/ 1733034 h 4180625"/>
              <a:gd name="connsiteX4821" fmla="*/ 7995297 w 9145131"/>
              <a:gd name="connsiteY4821" fmla="*/ 1687291 h 4180625"/>
              <a:gd name="connsiteX4822" fmla="*/ 7977766 w 9145131"/>
              <a:gd name="connsiteY4822" fmla="*/ 1739613 h 4180625"/>
              <a:gd name="connsiteX4823" fmla="*/ 7964787 w 9145131"/>
              <a:gd name="connsiteY4823" fmla="*/ 1783148 h 4180625"/>
              <a:gd name="connsiteX4824" fmla="*/ 7995748 w 9145131"/>
              <a:gd name="connsiteY4824" fmla="*/ 1804374 h 4180625"/>
              <a:gd name="connsiteX4825" fmla="*/ 7995748 w 9145131"/>
              <a:gd name="connsiteY4825" fmla="*/ 1846917 h 4180625"/>
              <a:gd name="connsiteX4826" fmla="*/ 7983535 w 9145131"/>
              <a:gd name="connsiteY4826" fmla="*/ 1849666 h 4180625"/>
              <a:gd name="connsiteX4827" fmla="*/ 7962128 w 9145131"/>
              <a:gd name="connsiteY4827" fmla="*/ 1872109 h 4180625"/>
              <a:gd name="connsiteX4828" fmla="*/ 7962444 w 9145131"/>
              <a:gd name="connsiteY4828" fmla="*/ 2103841 h 4180625"/>
              <a:gd name="connsiteX4829" fmla="*/ 7928824 w 9145131"/>
              <a:gd name="connsiteY4829" fmla="*/ 2138362 h 4180625"/>
              <a:gd name="connsiteX4830" fmla="*/ 7907643 w 9145131"/>
              <a:gd name="connsiteY4830" fmla="*/ 2115468 h 4180625"/>
              <a:gd name="connsiteX4831" fmla="*/ 7907463 w 9145131"/>
              <a:gd name="connsiteY4831" fmla="*/ 1890496 h 4180625"/>
              <a:gd name="connsiteX4832" fmla="*/ 7891329 w 9145131"/>
              <a:gd name="connsiteY4832" fmla="*/ 1845294 h 4180625"/>
              <a:gd name="connsiteX4833" fmla="*/ 7886101 w 9145131"/>
              <a:gd name="connsiteY4833" fmla="*/ 1797208 h 4180625"/>
              <a:gd name="connsiteX4834" fmla="*/ 7886056 w 9145131"/>
              <a:gd name="connsiteY4834" fmla="*/ 1797208 h 4180625"/>
              <a:gd name="connsiteX4835" fmla="*/ 7908860 w 9145131"/>
              <a:gd name="connsiteY4835" fmla="*/ 1768952 h 4180625"/>
              <a:gd name="connsiteX4836" fmla="*/ 7995297 w 9145131"/>
              <a:gd name="connsiteY4836" fmla="*/ 1687291 h 4180625"/>
              <a:gd name="connsiteX4837" fmla="*/ 8448532 w 9145131"/>
              <a:gd name="connsiteY4837" fmla="*/ 1683360 h 4180625"/>
              <a:gd name="connsiteX4838" fmla="*/ 8471335 w 9145131"/>
              <a:gd name="connsiteY4838" fmla="*/ 1688824 h 4180625"/>
              <a:gd name="connsiteX4839" fmla="*/ 8472507 w 9145131"/>
              <a:gd name="connsiteY4839" fmla="*/ 1722759 h 4180625"/>
              <a:gd name="connsiteX4840" fmla="*/ 8447697 w 9145131"/>
              <a:gd name="connsiteY4840" fmla="*/ 1729097 h 4180625"/>
              <a:gd name="connsiteX4841" fmla="*/ 8416540 w 9145131"/>
              <a:gd name="connsiteY4841" fmla="*/ 1733033 h 4180625"/>
              <a:gd name="connsiteX4842" fmla="*/ 8420438 w 9145131"/>
              <a:gd name="connsiteY4842" fmla="*/ 1703730 h 4180625"/>
              <a:gd name="connsiteX4843" fmla="*/ 8427080 w 9145131"/>
              <a:gd name="connsiteY4843" fmla="*/ 1686751 h 4180625"/>
              <a:gd name="connsiteX4844" fmla="*/ 8448532 w 9145131"/>
              <a:gd name="connsiteY4844" fmla="*/ 1683360 h 4180625"/>
              <a:gd name="connsiteX4845" fmla="*/ 8328835 w 9145131"/>
              <a:gd name="connsiteY4845" fmla="*/ 1683281 h 4180625"/>
              <a:gd name="connsiteX4846" fmla="*/ 8359255 w 9145131"/>
              <a:gd name="connsiteY4846" fmla="*/ 1683461 h 4180625"/>
              <a:gd name="connsiteX4847" fmla="*/ 8359300 w 9145131"/>
              <a:gd name="connsiteY4847" fmla="*/ 1683461 h 4180625"/>
              <a:gd name="connsiteX4848" fmla="*/ 8359300 w 9145131"/>
              <a:gd name="connsiteY4848" fmla="*/ 1791801 h 4180625"/>
              <a:gd name="connsiteX4849" fmla="*/ 8388728 w 9145131"/>
              <a:gd name="connsiteY4849" fmla="*/ 1843086 h 4180625"/>
              <a:gd name="connsiteX4850" fmla="*/ 8373315 w 9145131"/>
              <a:gd name="connsiteY4850" fmla="*/ 1851739 h 4180625"/>
              <a:gd name="connsiteX4851" fmla="*/ 8358578 w 9145131"/>
              <a:gd name="connsiteY4851" fmla="*/ 1869180 h 4180625"/>
              <a:gd name="connsiteX4852" fmla="*/ 8359570 w 9145131"/>
              <a:gd name="connsiteY4852" fmla="*/ 2046967 h 4180625"/>
              <a:gd name="connsiteX4853" fmla="*/ 8374802 w 9145131"/>
              <a:gd name="connsiteY4853" fmla="*/ 2076486 h 4180625"/>
              <a:gd name="connsiteX4854" fmla="*/ 8388097 w 9145131"/>
              <a:gd name="connsiteY4854" fmla="*/ 2132774 h 4180625"/>
              <a:gd name="connsiteX4855" fmla="*/ 8380842 w 9145131"/>
              <a:gd name="connsiteY4855" fmla="*/ 2137326 h 4180625"/>
              <a:gd name="connsiteX4856" fmla="*/ 8310853 w 9145131"/>
              <a:gd name="connsiteY4856" fmla="*/ 2099966 h 4180625"/>
              <a:gd name="connsiteX4857" fmla="*/ 8304363 w 9145131"/>
              <a:gd name="connsiteY4857" fmla="*/ 2039847 h 4180625"/>
              <a:gd name="connsiteX4858" fmla="*/ 8304048 w 9145131"/>
              <a:gd name="connsiteY4858" fmla="*/ 1875579 h 4180625"/>
              <a:gd name="connsiteX4859" fmla="*/ 8291385 w 9145131"/>
              <a:gd name="connsiteY4859" fmla="*/ 1850793 h 4180625"/>
              <a:gd name="connsiteX4860" fmla="*/ 8292872 w 9145131"/>
              <a:gd name="connsiteY4860" fmla="*/ 1794730 h 4180625"/>
              <a:gd name="connsiteX4861" fmla="*/ 8303327 w 9145131"/>
              <a:gd name="connsiteY4861" fmla="*/ 1776478 h 4180625"/>
              <a:gd name="connsiteX4862" fmla="*/ 8303688 w 9145131"/>
              <a:gd name="connsiteY4862" fmla="*/ 1709013 h 4180625"/>
              <a:gd name="connsiteX4863" fmla="*/ 8328835 w 9145131"/>
              <a:gd name="connsiteY4863" fmla="*/ 1683281 h 4180625"/>
              <a:gd name="connsiteX4864" fmla="*/ 7651440 w 9145131"/>
              <a:gd name="connsiteY4864" fmla="*/ 1683281 h 4180625"/>
              <a:gd name="connsiteX4865" fmla="*/ 7677894 w 9145131"/>
              <a:gd name="connsiteY4865" fmla="*/ 1709915 h 4180625"/>
              <a:gd name="connsiteX4866" fmla="*/ 7642697 w 9145131"/>
              <a:gd name="connsiteY4866" fmla="*/ 1731006 h 4180625"/>
              <a:gd name="connsiteX4867" fmla="*/ 7642742 w 9145131"/>
              <a:gd name="connsiteY4867" fmla="*/ 1730961 h 4180625"/>
              <a:gd name="connsiteX4868" fmla="*/ 7621831 w 9145131"/>
              <a:gd name="connsiteY4868" fmla="*/ 1704012 h 4180625"/>
              <a:gd name="connsiteX4869" fmla="*/ 7651440 w 9145131"/>
              <a:gd name="connsiteY4869" fmla="*/ 1683281 h 4180625"/>
              <a:gd name="connsiteX4870" fmla="*/ 8051947 w 9145131"/>
              <a:gd name="connsiteY4870" fmla="*/ 1683010 h 4180625"/>
              <a:gd name="connsiteX4871" fmla="*/ 8078942 w 9145131"/>
              <a:gd name="connsiteY4871" fmla="*/ 1706670 h 4180625"/>
              <a:gd name="connsiteX4872" fmla="*/ 8078806 w 9145131"/>
              <a:gd name="connsiteY4872" fmla="*/ 2111548 h 4180625"/>
              <a:gd name="connsiteX4873" fmla="*/ 8052577 w 9145131"/>
              <a:gd name="connsiteY4873" fmla="*/ 2138633 h 4180625"/>
              <a:gd name="connsiteX4874" fmla="*/ 8022833 w 9145131"/>
              <a:gd name="connsiteY4874" fmla="*/ 2110286 h 4180625"/>
              <a:gd name="connsiteX4875" fmla="*/ 8023509 w 9145131"/>
              <a:gd name="connsiteY4875" fmla="*/ 1912128 h 4180625"/>
              <a:gd name="connsiteX4876" fmla="*/ 8022924 w 9145131"/>
              <a:gd name="connsiteY4876" fmla="*/ 1707481 h 4180625"/>
              <a:gd name="connsiteX4877" fmla="*/ 8051947 w 9145131"/>
              <a:gd name="connsiteY4877" fmla="*/ 1683010 h 4180625"/>
              <a:gd name="connsiteX4878" fmla="*/ 2161366 w 9145131"/>
              <a:gd name="connsiteY4878" fmla="*/ 1587785 h 4180625"/>
              <a:gd name="connsiteX4879" fmla="*/ 2179841 w 9145131"/>
              <a:gd name="connsiteY4879" fmla="*/ 1604639 h 4180625"/>
              <a:gd name="connsiteX4880" fmla="*/ 2179075 w 9145131"/>
              <a:gd name="connsiteY4880" fmla="*/ 1647273 h 4180625"/>
              <a:gd name="connsiteX4881" fmla="*/ 2163618 w 9145131"/>
              <a:gd name="connsiteY4881" fmla="*/ 1665524 h 4180625"/>
              <a:gd name="connsiteX4882" fmla="*/ 2141085 w 9145131"/>
              <a:gd name="connsiteY4882" fmla="*/ 1665885 h 4180625"/>
              <a:gd name="connsiteX4883" fmla="*/ 2106744 w 9145131"/>
              <a:gd name="connsiteY4883" fmla="*/ 1693871 h 4180625"/>
              <a:gd name="connsiteX4884" fmla="*/ 2130044 w 9145131"/>
              <a:gd name="connsiteY4884" fmla="*/ 1737541 h 4180625"/>
              <a:gd name="connsiteX4885" fmla="*/ 2220761 w 9145131"/>
              <a:gd name="connsiteY4885" fmla="*/ 1708338 h 4180625"/>
              <a:gd name="connsiteX4886" fmla="*/ 2253029 w 9145131"/>
              <a:gd name="connsiteY4886" fmla="*/ 1651599 h 4180625"/>
              <a:gd name="connsiteX4887" fmla="*/ 2345458 w 9145131"/>
              <a:gd name="connsiteY4887" fmla="*/ 1589813 h 4180625"/>
              <a:gd name="connsiteX4888" fmla="*/ 2473444 w 9145131"/>
              <a:gd name="connsiteY4888" fmla="*/ 1592832 h 4180625"/>
              <a:gd name="connsiteX4889" fmla="*/ 2534240 w 9145131"/>
              <a:gd name="connsiteY4889" fmla="*/ 1652906 h 4180625"/>
              <a:gd name="connsiteX4890" fmla="*/ 2534957 w 9145131"/>
              <a:gd name="connsiteY4890" fmla="*/ 1746779 h 4180625"/>
              <a:gd name="connsiteX4891" fmla="*/ 2465831 w 9145131"/>
              <a:gd name="connsiteY4891" fmla="*/ 1815866 h 4180625"/>
              <a:gd name="connsiteX4892" fmla="*/ 2416481 w 9145131"/>
              <a:gd name="connsiteY4892" fmla="*/ 1819562 h 4180625"/>
              <a:gd name="connsiteX4893" fmla="*/ 2416481 w 9145131"/>
              <a:gd name="connsiteY4893" fmla="*/ 1819652 h 4180625"/>
              <a:gd name="connsiteX4894" fmla="*/ 2363982 w 9145131"/>
              <a:gd name="connsiteY4894" fmla="*/ 1765257 h 4180625"/>
              <a:gd name="connsiteX4895" fmla="*/ 2386694 w 9145131"/>
              <a:gd name="connsiteY4895" fmla="*/ 1743715 h 4180625"/>
              <a:gd name="connsiteX4896" fmla="*/ 2449470 w 9145131"/>
              <a:gd name="connsiteY4896" fmla="*/ 1721903 h 4180625"/>
              <a:gd name="connsiteX4897" fmla="*/ 2431580 w 9145131"/>
              <a:gd name="connsiteY4897" fmla="*/ 1669265 h 4180625"/>
              <a:gd name="connsiteX4898" fmla="*/ 2360242 w 9145131"/>
              <a:gd name="connsiteY4898" fmla="*/ 1669625 h 4180625"/>
              <a:gd name="connsiteX4899" fmla="*/ 2327702 w 9145131"/>
              <a:gd name="connsiteY4899" fmla="*/ 1697567 h 4180625"/>
              <a:gd name="connsiteX4900" fmla="*/ 2291965 w 9145131"/>
              <a:gd name="connsiteY4900" fmla="*/ 1762598 h 4180625"/>
              <a:gd name="connsiteX4901" fmla="*/ 2214183 w 9145131"/>
              <a:gd name="connsiteY4901" fmla="*/ 1815731 h 4180625"/>
              <a:gd name="connsiteX4902" fmla="*/ 2093532 w 9145131"/>
              <a:gd name="connsiteY4902" fmla="*/ 1816227 h 4180625"/>
              <a:gd name="connsiteX4903" fmla="*/ 2022597 w 9145131"/>
              <a:gd name="connsiteY4903" fmla="*/ 1741867 h 4180625"/>
              <a:gd name="connsiteX4904" fmla="*/ 2026110 w 9145131"/>
              <a:gd name="connsiteY4904" fmla="*/ 1649751 h 4180625"/>
              <a:gd name="connsiteX4905" fmla="*/ 2087357 w 9145131"/>
              <a:gd name="connsiteY4905" fmla="*/ 1593463 h 4180625"/>
              <a:gd name="connsiteX4906" fmla="*/ 2161366 w 9145131"/>
              <a:gd name="connsiteY4906" fmla="*/ 1587785 h 4180625"/>
              <a:gd name="connsiteX4907" fmla="*/ 8673008 w 9145131"/>
              <a:gd name="connsiteY4907" fmla="*/ 1556148 h 4180625"/>
              <a:gd name="connsiteX4908" fmla="*/ 8660389 w 9145131"/>
              <a:gd name="connsiteY4908" fmla="*/ 1573408 h 4180625"/>
              <a:gd name="connsiteX4909" fmla="*/ 8659758 w 9145131"/>
              <a:gd name="connsiteY4909" fmla="*/ 1613563 h 4180625"/>
              <a:gd name="connsiteX4910" fmla="*/ 8660344 w 9145131"/>
              <a:gd name="connsiteY4910" fmla="*/ 1655970 h 4180625"/>
              <a:gd name="connsiteX4911" fmla="*/ 8672963 w 9145131"/>
              <a:gd name="connsiteY4911" fmla="*/ 1673051 h 4180625"/>
              <a:gd name="connsiteX4912" fmla="*/ 8684410 w 9145131"/>
              <a:gd name="connsiteY4912" fmla="*/ 1656691 h 4180625"/>
              <a:gd name="connsiteX4913" fmla="*/ 8684410 w 9145131"/>
              <a:gd name="connsiteY4913" fmla="*/ 1571786 h 4180625"/>
              <a:gd name="connsiteX4914" fmla="*/ 8673008 w 9145131"/>
              <a:gd name="connsiteY4914" fmla="*/ 1556148 h 4180625"/>
              <a:gd name="connsiteX4915" fmla="*/ 9118716 w 9145131"/>
              <a:gd name="connsiteY4915" fmla="*/ 1534426 h 4180625"/>
              <a:gd name="connsiteX4916" fmla="*/ 9132461 w 9145131"/>
              <a:gd name="connsiteY4916" fmla="*/ 1546233 h 4180625"/>
              <a:gd name="connsiteX4917" fmla="*/ 9132100 w 9145131"/>
              <a:gd name="connsiteY4917" fmla="*/ 1710591 h 4180625"/>
              <a:gd name="connsiteX4918" fmla="*/ 9065582 w 9145131"/>
              <a:gd name="connsiteY4918" fmla="*/ 1743580 h 4180625"/>
              <a:gd name="connsiteX4919" fmla="*/ 9060625 w 9145131"/>
              <a:gd name="connsiteY4919" fmla="*/ 1730150 h 4180625"/>
              <a:gd name="connsiteX4920" fmla="*/ 9069368 w 9145131"/>
              <a:gd name="connsiteY4920" fmla="*/ 1719694 h 4180625"/>
              <a:gd name="connsiteX4921" fmla="*/ 9087214 w 9145131"/>
              <a:gd name="connsiteY4921" fmla="*/ 1718568 h 4180625"/>
              <a:gd name="connsiteX4922" fmla="*/ 9102593 w 9145131"/>
              <a:gd name="connsiteY4922" fmla="*/ 1713250 h 4180625"/>
              <a:gd name="connsiteX4923" fmla="*/ 9104923 w 9145131"/>
              <a:gd name="connsiteY4923" fmla="*/ 1695372 h 4180625"/>
              <a:gd name="connsiteX4924" fmla="*/ 9104970 w 9145131"/>
              <a:gd name="connsiteY4924" fmla="*/ 1695358 h 4180625"/>
              <a:gd name="connsiteX4925" fmla="*/ 9104925 w 9145131"/>
              <a:gd name="connsiteY4925" fmla="*/ 1695358 h 4180625"/>
              <a:gd name="connsiteX4926" fmla="*/ 9104923 w 9145131"/>
              <a:gd name="connsiteY4926" fmla="*/ 1695372 h 4180625"/>
              <a:gd name="connsiteX4927" fmla="*/ 9081775 w 9145131"/>
              <a:gd name="connsiteY4927" fmla="*/ 1702176 h 4180625"/>
              <a:gd name="connsiteX4928" fmla="*/ 9056254 w 9145131"/>
              <a:gd name="connsiteY4928" fmla="*/ 1662820 h 4180625"/>
              <a:gd name="connsiteX4929" fmla="*/ 9056299 w 9145131"/>
              <a:gd name="connsiteY4929" fmla="*/ 1554706 h 4180625"/>
              <a:gd name="connsiteX4930" fmla="*/ 9068782 w 9145131"/>
              <a:gd name="connsiteY4930" fmla="*/ 1534696 h 4180625"/>
              <a:gd name="connsiteX4931" fmla="*/ 9080004 w 9145131"/>
              <a:gd name="connsiteY4931" fmla="*/ 1553940 h 4180625"/>
              <a:gd name="connsiteX4932" fmla="*/ 9080590 w 9145131"/>
              <a:gd name="connsiteY4932" fmla="*/ 1641729 h 4180625"/>
              <a:gd name="connsiteX4933" fmla="*/ 9081356 w 9145131"/>
              <a:gd name="connsiteY4933" fmla="*/ 1659576 h 4180625"/>
              <a:gd name="connsiteX4934" fmla="*/ 9093569 w 9145131"/>
              <a:gd name="connsiteY4934" fmla="*/ 1675845 h 4180625"/>
              <a:gd name="connsiteX4935" fmla="*/ 9105827 w 9145131"/>
              <a:gd name="connsiteY4935" fmla="*/ 1658404 h 4180625"/>
              <a:gd name="connsiteX4936" fmla="*/ 9106548 w 9145131"/>
              <a:gd name="connsiteY4936" fmla="*/ 1563854 h 4180625"/>
              <a:gd name="connsiteX4937" fmla="*/ 9107133 w 9145131"/>
              <a:gd name="connsiteY4937" fmla="*/ 1546008 h 4180625"/>
              <a:gd name="connsiteX4938" fmla="*/ 9118716 w 9145131"/>
              <a:gd name="connsiteY4938" fmla="*/ 1534426 h 4180625"/>
              <a:gd name="connsiteX4939" fmla="*/ 8564984 w 9145131"/>
              <a:gd name="connsiteY4939" fmla="*/ 1532984 h 4180625"/>
              <a:gd name="connsiteX4940" fmla="*/ 8612664 w 9145131"/>
              <a:gd name="connsiteY4940" fmla="*/ 1541186 h 4180625"/>
              <a:gd name="connsiteX4941" fmla="*/ 8618252 w 9145131"/>
              <a:gd name="connsiteY4941" fmla="*/ 1580980 h 4180625"/>
              <a:gd name="connsiteX4942" fmla="*/ 8604282 w 9145131"/>
              <a:gd name="connsiteY4942" fmla="*/ 1586928 h 4180625"/>
              <a:gd name="connsiteX4943" fmla="*/ 8593736 w 9145131"/>
              <a:gd name="connsiteY4943" fmla="*/ 1575707 h 4180625"/>
              <a:gd name="connsiteX4944" fmla="*/ 8580892 w 9145131"/>
              <a:gd name="connsiteY4944" fmla="*/ 1555968 h 4180625"/>
              <a:gd name="connsiteX4945" fmla="*/ 8569085 w 9145131"/>
              <a:gd name="connsiteY4945" fmla="*/ 1578726 h 4180625"/>
              <a:gd name="connsiteX4946" fmla="*/ 8569175 w 9145131"/>
              <a:gd name="connsiteY4946" fmla="*/ 1655024 h 4180625"/>
              <a:gd name="connsiteX4947" fmla="*/ 8580712 w 9145131"/>
              <a:gd name="connsiteY4947" fmla="*/ 1673231 h 4180625"/>
              <a:gd name="connsiteX4948" fmla="*/ 8593195 w 9145131"/>
              <a:gd name="connsiteY4948" fmla="*/ 1654844 h 4180625"/>
              <a:gd name="connsiteX4949" fmla="*/ 8593375 w 9145131"/>
              <a:gd name="connsiteY4949" fmla="*/ 1652636 h 4180625"/>
              <a:gd name="connsiteX4950" fmla="*/ 8608338 w 9145131"/>
              <a:gd name="connsiteY4950" fmla="*/ 1624920 h 4180625"/>
              <a:gd name="connsiteX4951" fmla="*/ 8619740 w 9145131"/>
              <a:gd name="connsiteY4951" fmla="*/ 1655610 h 4180625"/>
              <a:gd name="connsiteX4952" fmla="*/ 8583055 w 9145131"/>
              <a:gd name="connsiteY4952" fmla="*/ 1701172 h 4180625"/>
              <a:gd name="connsiteX4953" fmla="*/ 8543036 w 9145131"/>
              <a:gd name="connsiteY4953" fmla="*/ 1662821 h 4180625"/>
              <a:gd name="connsiteX4954" fmla="*/ 8542946 w 9145131"/>
              <a:gd name="connsiteY4954" fmla="*/ 1615681 h 4180625"/>
              <a:gd name="connsiteX4955" fmla="*/ 8543397 w 9145131"/>
              <a:gd name="connsiteY4955" fmla="*/ 1615681 h 4180625"/>
              <a:gd name="connsiteX4956" fmla="*/ 8543397 w 9145131"/>
              <a:gd name="connsiteY4956" fmla="*/ 1615726 h 4180625"/>
              <a:gd name="connsiteX4957" fmla="*/ 8544343 w 9145131"/>
              <a:gd name="connsiteY4957" fmla="*/ 1559753 h 4180625"/>
              <a:gd name="connsiteX4958" fmla="*/ 8564984 w 9145131"/>
              <a:gd name="connsiteY4958" fmla="*/ 1532984 h 4180625"/>
              <a:gd name="connsiteX4959" fmla="*/ 8738219 w 9145131"/>
              <a:gd name="connsiteY4959" fmla="*/ 1531361 h 4180625"/>
              <a:gd name="connsiteX4960" fmla="*/ 8749892 w 9145131"/>
              <a:gd name="connsiteY4960" fmla="*/ 1548171 h 4180625"/>
              <a:gd name="connsiteX4961" fmla="*/ 8750477 w 9145131"/>
              <a:gd name="connsiteY4961" fmla="*/ 1629110 h 4180625"/>
              <a:gd name="connsiteX4962" fmla="*/ 8751018 w 9145131"/>
              <a:gd name="connsiteY4962" fmla="*/ 1649210 h 4180625"/>
              <a:gd name="connsiteX4963" fmla="*/ 8763727 w 9145131"/>
              <a:gd name="connsiteY4963" fmla="*/ 1669580 h 4180625"/>
              <a:gd name="connsiteX4964" fmla="*/ 8776120 w 9145131"/>
              <a:gd name="connsiteY4964" fmla="*/ 1649751 h 4180625"/>
              <a:gd name="connsiteX4965" fmla="*/ 8776796 w 9145131"/>
              <a:gd name="connsiteY4965" fmla="*/ 1559798 h 4180625"/>
              <a:gd name="connsiteX4966" fmla="*/ 8777382 w 9145131"/>
              <a:gd name="connsiteY4966" fmla="*/ 1544250 h 4180625"/>
              <a:gd name="connsiteX4967" fmla="*/ 8788739 w 9145131"/>
              <a:gd name="connsiteY4967" fmla="*/ 1532217 h 4180625"/>
              <a:gd name="connsiteX4968" fmla="*/ 8802529 w 9145131"/>
              <a:gd name="connsiteY4968" fmla="*/ 1544250 h 4180625"/>
              <a:gd name="connsiteX4969" fmla="*/ 8803205 w 9145131"/>
              <a:gd name="connsiteY4969" fmla="*/ 1616159 h 4180625"/>
              <a:gd name="connsiteX4970" fmla="*/ 8802800 w 9145131"/>
              <a:gd name="connsiteY4970" fmla="*/ 1683596 h 4180625"/>
              <a:gd name="connsiteX4971" fmla="*/ 8794913 w 9145131"/>
              <a:gd name="connsiteY4971" fmla="*/ 1698828 h 4180625"/>
              <a:gd name="connsiteX4972" fmla="*/ 8742185 w 9145131"/>
              <a:gd name="connsiteY4972" fmla="*/ 1698783 h 4180625"/>
              <a:gd name="connsiteX4973" fmla="*/ 8727628 w 9145131"/>
              <a:gd name="connsiteY4973" fmla="*/ 1676971 h 4180625"/>
              <a:gd name="connsiteX4974" fmla="*/ 8726682 w 9145131"/>
              <a:gd name="connsiteY4974" fmla="*/ 1546548 h 4180625"/>
              <a:gd name="connsiteX4975" fmla="*/ 8738219 w 9145131"/>
              <a:gd name="connsiteY4975" fmla="*/ 1531361 h 4180625"/>
              <a:gd name="connsiteX4976" fmla="*/ 9022814 w 9145131"/>
              <a:gd name="connsiteY4976" fmla="*/ 1531091 h 4180625"/>
              <a:gd name="connsiteX4977" fmla="*/ 9044266 w 9145131"/>
              <a:gd name="connsiteY4977" fmla="*/ 1548396 h 4180625"/>
              <a:gd name="connsiteX4978" fmla="*/ 9046294 w 9145131"/>
              <a:gd name="connsiteY4978" fmla="*/ 1590623 h 4180625"/>
              <a:gd name="connsiteX4979" fmla="*/ 9035207 w 9145131"/>
              <a:gd name="connsiteY4979" fmla="*/ 1600989 h 4180625"/>
              <a:gd name="connsiteX4980" fmla="*/ 9025744 w 9145131"/>
              <a:gd name="connsiteY4980" fmla="*/ 1588686 h 4180625"/>
              <a:gd name="connsiteX4981" fmla="*/ 9011818 w 9145131"/>
              <a:gd name="connsiteY4981" fmla="*/ 1559708 h 4180625"/>
              <a:gd name="connsiteX4982" fmla="*/ 9000011 w 9145131"/>
              <a:gd name="connsiteY4982" fmla="*/ 1592696 h 4180625"/>
              <a:gd name="connsiteX4983" fmla="*/ 8998794 w 9145131"/>
              <a:gd name="connsiteY4983" fmla="*/ 1682604 h 4180625"/>
              <a:gd name="connsiteX4984" fmla="*/ 8986986 w 9145131"/>
              <a:gd name="connsiteY4984" fmla="*/ 1699684 h 4180625"/>
              <a:gd name="connsiteX4985" fmla="*/ 8975314 w 9145131"/>
              <a:gd name="connsiteY4985" fmla="*/ 1682649 h 4180625"/>
              <a:gd name="connsiteX4986" fmla="*/ 8974818 w 9145131"/>
              <a:gd name="connsiteY4986" fmla="*/ 1612976 h 4180625"/>
              <a:gd name="connsiteX4987" fmla="*/ 8974818 w 9145131"/>
              <a:gd name="connsiteY4987" fmla="*/ 1612931 h 4180625"/>
              <a:gd name="connsiteX4988" fmla="*/ 8975404 w 9145131"/>
              <a:gd name="connsiteY4988" fmla="*/ 1547765 h 4180625"/>
              <a:gd name="connsiteX4989" fmla="*/ 8987707 w 9145131"/>
              <a:gd name="connsiteY4989" fmla="*/ 1531316 h 4180625"/>
              <a:gd name="connsiteX4990" fmla="*/ 9022814 w 9145131"/>
              <a:gd name="connsiteY4990" fmla="*/ 1531091 h 4180625"/>
              <a:gd name="connsiteX4991" fmla="*/ 8826043 w 9145131"/>
              <a:gd name="connsiteY4991" fmla="*/ 1530916 h 4180625"/>
              <a:gd name="connsiteX4992" fmla="*/ 8840250 w 9145131"/>
              <a:gd name="connsiteY4992" fmla="*/ 1533705 h 4180625"/>
              <a:gd name="connsiteX4993" fmla="*/ 8862829 w 9145131"/>
              <a:gd name="connsiteY4993" fmla="*/ 1533705 h 4180625"/>
              <a:gd name="connsiteX4994" fmla="*/ 8894195 w 9145131"/>
              <a:gd name="connsiteY4994" fmla="*/ 1549523 h 4180625"/>
              <a:gd name="connsiteX4995" fmla="*/ 8895682 w 9145131"/>
              <a:gd name="connsiteY4995" fmla="*/ 1688779 h 4180625"/>
              <a:gd name="connsiteX4996" fmla="*/ 8882884 w 9145131"/>
              <a:gd name="connsiteY4996" fmla="*/ 1698964 h 4180625"/>
              <a:gd name="connsiteX4997" fmla="*/ 8872067 w 9145131"/>
              <a:gd name="connsiteY4997" fmla="*/ 1686481 h 4180625"/>
              <a:gd name="connsiteX4998" fmla="*/ 8871346 w 9145131"/>
              <a:gd name="connsiteY4998" fmla="*/ 1603333 h 4180625"/>
              <a:gd name="connsiteX4999" fmla="*/ 8870851 w 9145131"/>
              <a:gd name="connsiteY4999" fmla="*/ 1583233 h 4180625"/>
              <a:gd name="connsiteX5000" fmla="*/ 8857376 w 9145131"/>
              <a:gd name="connsiteY5000" fmla="*/ 1561331 h 4180625"/>
              <a:gd name="connsiteX5001" fmla="*/ 8846019 w 9145131"/>
              <a:gd name="connsiteY5001" fmla="*/ 1582647 h 4180625"/>
              <a:gd name="connsiteX5002" fmla="*/ 8845388 w 9145131"/>
              <a:gd name="connsiteY5002" fmla="*/ 1670302 h 4180625"/>
              <a:gd name="connsiteX5003" fmla="*/ 8844802 w 9145131"/>
              <a:gd name="connsiteY5003" fmla="*/ 1685850 h 4180625"/>
              <a:gd name="connsiteX5004" fmla="*/ 8831913 w 9145131"/>
              <a:gd name="connsiteY5004" fmla="*/ 1699820 h 4180625"/>
              <a:gd name="connsiteX5005" fmla="*/ 8819159 w 9145131"/>
              <a:gd name="connsiteY5005" fmla="*/ 1686210 h 4180625"/>
              <a:gd name="connsiteX5006" fmla="*/ 8818573 w 9145131"/>
              <a:gd name="connsiteY5006" fmla="*/ 1614284 h 4180625"/>
              <a:gd name="connsiteX5007" fmla="*/ 8818483 w 9145131"/>
              <a:gd name="connsiteY5007" fmla="*/ 1614284 h 4180625"/>
              <a:gd name="connsiteX5008" fmla="*/ 8818393 w 9145131"/>
              <a:gd name="connsiteY5008" fmla="*/ 1546819 h 4180625"/>
              <a:gd name="connsiteX5009" fmla="*/ 8826043 w 9145131"/>
              <a:gd name="connsiteY5009" fmla="*/ 1530916 h 4180625"/>
              <a:gd name="connsiteX5010" fmla="*/ 8674630 w 9145131"/>
              <a:gd name="connsiteY5010" fmla="*/ 1529784 h 4180625"/>
              <a:gd name="connsiteX5011" fmla="*/ 8710999 w 9145131"/>
              <a:gd name="connsiteY5011" fmla="*/ 1559303 h 4180625"/>
              <a:gd name="connsiteX5012" fmla="*/ 8710864 w 9145131"/>
              <a:gd name="connsiteY5012" fmla="*/ 1669355 h 4180625"/>
              <a:gd name="connsiteX5013" fmla="*/ 8674179 w 9145131"/>
              <a:gd name="connsiteY5013" fmla="*/ 1701217 h 4180625"/>
              <a:gd name="connsiteX5014" fmla="*/ 8634882 w 9145131"/>
              <a:gd name="connsiteY5014" fmla="*/ 1669130 h 4180625"/>
              <a:gd name="connsiteX5015" fmla="*/ 8634070 w 9145131"/>
              <a:gd name="connsiteY5015" fmla="*/ 1639927 h 4180625"/>
              <a:gd name="connsiteX5016" fmla="*/ 8634070 w 9145131"/>
              <a:gd name="connsiteY5016" fmla="*/ 1612977 h 4180625"/>
              <a:gd name="connsiteX5017" fmla="*/ 8635061 w 9145131"/>
              <a:gd name="connsiteY5017" fmla="*/ 1612977 h 4180625"/>
              <a:gd name="connsiteX5018" fmla="*/ 8635332 w 9145131"/>
              <a:gd name="connsiteY5018" fmla="*/ 1559077 h 4180625"/>
              <a:gd name="connsiteX5019" fmla="*/ 8674630 w 9145131"/>
              <a:gd name="connsiteY5019" fmla="*/ 1529784 h 4180625"/>
              <a:gd name="connsiteX5020" fmla="*/ 8929707 w 9145131"/>
              <a:gd name="connsiteY5020" fmla="*/ 1475614 h 4180625"/>
              <a:gd name="connsiteX5021" fmla="*/ 8943317 w 9145131"/>
              <a:gd name="connsiteY5021" fmla="*/ 1493100 h 4180625"/>
              <a:gd name="connsiteX5022" fmla="*/ 8956206 w 9145131"/>
              <a:gd name="connsiteY5022" fmla="*/ 1537761 h 4180625"/>
              <a:gd name="connsiteX5023" fmla="*/ 8956477 w 9145131"/>
              <a:gd name="connsiteY5023" fmla="*/ 1550379 h 4180625"/>
              <a:gd name="connsiteX5024" fmla="*/ 8944579 w 9145131"/>
              <a:gd name="connsiteY5024" fmla="*/ 1615275 h 4180625"/>
              <a:gd name="connsiteX5025" fmla="*/ 8955756 w 9145131"/>
              <a:gd name="connsiteY5025" fmla="*/ 1679134 h 4180625"/>
              <a:gd name="connsiteX5026" fmla="*/ 8951745 w 9145131"/>
              <a:gd name="connsiteY5026" fmla="*/ 1700045 h 4180625"/>
              <a:gd name="connsiteX5027" fmla="*/ 8951655 w 9145131"/>
              <a:gd name="connsiteY5027" fmla="*/ 1700045 h 4180625"/>
              <a:gd name="connsiteX5028" fmla="*/ 8917990 w 9145131"/>
              <a:gd name="connsiteY5028" fmla="*/ 1673005 h 4180625"/>
              <a:gd name="connsiteX5029" fmla="*/ 8916548 w 9145131"/>
              <a:gd name="connsiteY5029" fmla="*/ 1601214 h 4180625"/>
              <a:gd name="connsiteX5030" fmla="*/ 8908211 w 9145131"/>
              <a:gd name="connsiteY5030" fmla="*/ 1552317 h 4180625"/>
              <a:gd name="connsiteX5031" fmla="*/ 8908255 w 9145131"/>
              <a:gd name="connsiteY5031" fmla="*/ 1536769 h 4180625"/>
              <a:gd name="connsiteX5032" fmla="*/ 8917314 w 9145131"/>
              <a:gd name="connsiteY5032" fmla="*/ 1494587 h 4180625"/>
              <a:gd name="connsiteX5033" fmla="*/ 8929707 w 9145131"/>
              <a:gd name="connsiteY5033" fmla="*/ 1475614 h 4180625"/>
              <a:gd name="connsiteX5034" fmla="*/ 3571934 w 9145131"/>
              <a:gd name="connsiteY5034" fmla="*/ 1448561 h 4180625"/>
              <a:gd name="connsiteX5035" fmla="*/ 3526831 w 9145131"/>
              <a:gd name="connsiteY5035" fmla="*/ 1514281 h 4180625"/>
              <a:gd name="connsiteX5036" fmla="*/ 3526742 w 9145131"/>
              <a:gd name="connsiteY5036" fmla="*/ 1743895 h 4180625"/>
              <a:gd name="connsiteX5037" fmla="*/ 3526742 w 9145131"/>
              <a:gd name="connsiteY5037" fmla="*/ 1842906 h 4180625"/>
              <a:gd name="connsiteX5038" fmla="*/ 3527282 w 9145131"/>
              <a:gd name="connsiteY5038" fmla="*/ 1984731 h 4180625"/>
              <a:gd name="connsiteX5039" fmla="*/ 3589473 w 9145131"/>
              <a:gd name="connsiteY5039" fmla="*/ 2042236 h 4180625"/>
              <a:gd name="connsiteX5040" fmla="*/ 3651034 w 9145131"/>
              <a:gd name="connsiteY5040" fmla="*/ 1973194 h 4180625"/>
              <a:gd name="connsiteX5041" fmla="*/ 3651123 w 9145131"/>
              <a:gd name="connsiteY5041" fmla="*/ 1511712 h 4180625"/>
              <a:gd name="connsiteX5042" fmla="*/ 3648960 w 9145131"/>
              <a:gd name="connsiteY5042" fmla="*/ 1491613 h 4180625"/>
              <a:gd name="connsiteX5043" fmla="*/ 3605336 w 9145131"/>
              <a:gd name="connsiteY5043" fmla="*/ 1449250 h 4180625"/>
              <a:gd name="connsiteX5044" fmla="*/ 3571934 w 9145131"/>
              <a:gd name="connsiteY5044" fmla="*/ 1448561 h 4180625"/>
              <a:gd name="connsiteX5045" fmla="*/ 834723 w 9145131"/>
              <a:gd name="connsiteY5045" fmla="*/ 1447042 h 4180625"/>
              <a:gd name="connsiteX5046" fmla="*/ 809395 w 9145131"/>
              <a:gd name="connsiteY5046" fmla="*/ 1474983 h 4180625"/>
              <a:gd name="connsiteX5047" fmla="*/ 809395 w 9145131"/>
              <a:gd name="connsiteY5047" fmla="*/ 1639386 h 4180625"/>
              <a:gd name="connsiteX5048" fmla="*/ 835759 w 9145131"/>
              <a:gd name="connsiteY5048" fmla="*/ 1666201 h 4180625"/>
              <a:gd name="connsiteX5049" fmla="*/ 858022 w 9145131"/>
              <a:gd name="connsiteY5049" fmla="*/ 1638800 h 4180625"/>
              <a:gd name="connsiteX5050" fmla="*/ 857932 w 9145131"/>
              <a:gd name="connsiteY5050" fmla="*/ 1557726 h 4180625"/>
              <a:gd name="connsiteX5051" fmla="*/ 857932 w 9145131"/>
              <a:gd name="connsiteY5051" fmla="*/ 1557771 h 4180625"/>
              <a:gd name="connsiteX5052" fmla="*/ 857527 w 9145131"/>
              <a:gd name="connsiteY5052" fmla="*/ 1557771 h 4180625"/>
              <a:gd name="connsiteX5053" fmla="*/ 857346 w 9145131"/>
              <a:gd name="connsiteY5053" fmla="*/ 1474443 h 4180625"/>
              <a:gd name="connsiteX5054" fmla="*/ 834723 w 9145131"/>
              <a:gd name="connsiteY5054" fmla="*/ 1447042 h 4180625"/>
              <a:gd name="connsiteX5055" fmla="*/ 4508364 w 9145131"/>
              <a:gd name="connsiteY5055" fmla="*/ 1446951 h 4180625"/>
              <a:gd name="connsiteX5056" fmla="*/ 4451625 w 9145131"/>
              <a:gd name="connsiteY5056" fmla="*/ 1510946 h 4180625"/>
              <a:gd name="connsiteX5057" fmla="*/ 4451400 w 9145131"/>
              <a:gd name="connsiteY5057" fmla="*/ 1740559 h 4180625"/>
              <a:gd name="connsiteX5058" fmla="*/ 4452347 w 9145131"/>
              <a:gd name="connsiteY5058" fmla="*/ 1740559 h 4180625"/>
              <a:gd name="connsiteX5059" fmla="*/ 4452482 w 9145131"/>
              <a:gd name="connsiteY5059" fmla="*/ 1963459 h 4180625"/>
              <a:gd name="connsiteX5060" fmla="*/ 4455682 w 9145131"/>
              <a:gd name="connsiteY5060" fmla="*/ 2001495 h 4180625"/>
              <a:gd name="connsiteX5061" fmla="*/ 4500478 w 9145131"/>
              <a:gd name="connsiteY5061" fmla="*/ 2041829 h 4180625"/>
              <a:gd name="connsiteX5062" fmla="*/ 4575739 w 9145131"/>
              <a:gd name="connsiteY5062" fmla="*/ 1970759 h 4180625"/>
              <a:gd name="connsiteX5063" fmla="*/ 4575739 w 9145131"/>
              <a:gd name="connsiteY5063" fmla="*/ 1680260 h 4180625"/>
              <a:gd name="connsiteX5064" fmla="*/ 4575558 w 9145131"/>
              <a:gd name="connsiteY5064" fmla="*/ 1509323 h 4180625"/>
              <a:gd name="connsiteX5065" fmla="*/ 4508364 w 9145131"/>
              <a:gd name="connsiteY5065" fmla="*/ 1446951 h 4180625"/>
              <a:gd name="connsiteX5066" fmla="*/ 1665393 w 9145131"/>
              <a:gd name="connsiteY5066" fmla="*/ 1435821 h 4180625"/>
              <a:gd name="connsiteX5067" fmla="*/ 1665349 w 9145131"/>
              <a:gd name="connsiteY5067" fmla="*/ 1435866 h 4180625"/>
              <a:gd name="connsiteX5068" fmla="*/ 1665349 w 9145131"/>
              <a:gd name="connsiteY5068" fmla="*/ 1435834 h 4180625"/>
              <a:gd name="connsiteX5069" fmla="*/ 1184680 w 9145131"/>
              <a:gd name="connsiteY5069" fmla="*/ 1431584 h 4180625"/>
              <a:gd name="connsiteX5070" fmla="*/ 1161559 w 9145131"/>
              <a:gd name="connsiteY5070" fmla="*/ 1455379 h 4180625"/>
              <a:gd name="connsiteX5071" fmla="*/ 1161695 w 9145131"/>
              <a:gd name="connsiteY5071" fmla="*/ 1547586 h 4180625"/>
              <a:gd name="connsiteX5072" fmla="*/ 1161245 w 9145131"/>
              <a:gd name="connsiteY5072" fmla="*/ 1547586 h 4180625"/>
              <a:gd name="connsiteX5073" fmla="*/ 1161380 w 9145131"/>
              <a:gd name="connsiteY5073" fmla="*/ 1644298 h 4180625"/>
              <a:gd name="connsiteX5074" fmla="*/ 1184319 w 9145131"/>
              <a:gd name="connsiteY5074" fmla="*/ 1668905 h 4180625"/>
              <a:gd name="connsiteX5075" fmla="*/ 1208926 w 9145131"/>
              <a:gd name="connsiteY5075" fmla="*/ 1645155 h 4180625"/>
              <a:gd name="connsiteX5076" fmla="*/ 1209964 w 9145131"/>
              <a:gd name="connsiteY5076" fmla="*/ 1454073 h 4180625"/>
              <a:gd name="connsiteX5077" fmla="*/ 1184680 w 9145131"/>
              <a:gd name="connsiteY5077" fmla="*/ 1431584 h 4180625"/>
              <a:gd name="connsiteX5078" fmla="*/ 2442214 w 9145131"/>
              <a:gd name="connsiteY5078" fmla="*/ 1393593 h 4180625"/>
              <a:gd name="connsiteX5079" fmla="*/ 2347980 w 9145131"/>
              <a:gd name="connsiteY5079" fmla="*/ 1393818 h 4180625"/>
              <a:gd name="connsiteX5080" fmla="*/ 2333469 w 9145131"/>
              <a:gd name="connsiteY5080" fmla="*/ 1403417 h 4180625"/>
              <a:gd name="connsiteX5081" fmla="*/ 2383313 w 9145131"/>
              <a:gd name="connsiteY5081" fmla="*/ 1472189 h 4180625"/>
              <a:gd name="connsiteX5082" fmla="*/ 2396788 w 9145131"/>
              <a:gd name="connsiteY5082" fmla="*/ 1472189 h 4180625"/>
              <a:gd name="connsiteX5083" fmla="*/ 2396788 w 9145131"/>
              <a:gd name="connsiteY5083" fmla="*/ 1472234 h 4180625"/>
              <a:gd name="connsiteX5084" fmla="*/ 2416886 w 9145131"/>
              <a:gd name="connsiteY5084" fmla="*/ 1471919 h 4180625"/>
              <a:gd name="connsiteX5085" fmla="*/ 2450731 w 9145131"/>
              <a:gd name="connsiteY5085" fmla="*/ 1458218 h 4180625"/>
              <a:gd name="connsiteX5086" fmla="*/ 2455283 w 9145131"/>
              <a:gd name="connsiteY5086" fmla="*/ 1398956 h 4180625"/>
              <a:gd name="connsiteX5087" fmla="*/ 2442214 w 9145131"/>
              <a:gd name="connsiteY5087" fmla="*/ 1393593 h 4180625"/>
              <a:gd name="connsiteX5088" fmla="*/ 815809 w 9145131"/>
              <a:gd name="connsiteY5088" fmla="*/ 1383641 h 4180625"/>
              <a:gd name="connsiteX5089" fmla="*/ 857256 w 9145131"/>
              <a:gd name="connsiteY5089" fmla="*/ 1413738 h 4180625"/>
              <a:gd name="connsiteX5090" fmla="*/ 857346 w 9145131"/>
              <a:gd name="connsiteY5090" fmla="*/ 1413738 h 4180625"/>
              <a:gd name="connsiteX5091" fmla="*/ 890560 w 9145131"/>
              <a:gd name="connsiteY5091" fmla="*/ 1385481 h 4180625"/>
              <a:gd name="connsiteX5092" fmla="*/ 912778 w 9145131"/>
              <a:gd name="connsiteY5092" fmla="*/ 1412746 h 4180625"/>
              <a:gd name="connsiteX5093" fmla="*/ 913995 w 9145131"/>
              <a:gd name="connsiteY5093" fmla="*/ 1723255 h 4180625"/>
              <a:gd name="connsiteX5094" fmla="*/ 813812 w 9145131"/>
              <a:gd name="connsiteY5094" fmla="*/ 1814334 h 4180625"/>
              <a:gd name="connsiteX5095" fmla="*/ 800382 w 9145131"/>
              <a:gd name="connsiteY5095" fmla="*/ 1813974 h 4180625"/>
              <a:gd name="connsiteX5096" fmla="*/ 763293 w 9145131"/>
              <a:gd name="connsiteY5096" fmla="*/ 1769133 h 4180625"/>
              <a:gd name="connsiteX5097" fmla="*/ 777038 w 9145131"/>
              <a:gd name="connsiteY5097" fmla="*/ 1758632 h 4180625"/>
              <a:gd name="connsiteX5098" fmla="*/ 817327 w 9145131"/>
              <a:gd name="connsiteY5098" fmla="*/ 1757776 h 4180625"/>
              <a:gd name="connsiteX5099" fmla="*/ 857166 w 9145131"/>
              <a:gd name="connsiteY5099" fmla="*/ 1714332 h 4180625"/>
              <a:gd name="connsiteX5100" fmla="*/ 803942 w 9145131"/>
              <a:gd name="connsiteY5100" fmla="*/ 1728347 h 4180625"/>
              <a:gd name="connsiteX5101" fmla="*/ 763609 w 9145131"/>
              <a:gd name="connsiteY5101" fmla="*/ 1698919 h 4180625"/>
              <a:gd name="connsiteX5102" fmla="*/ 757976 w 9145131"/>
              <a:gd name="connsiteY5102" fmla="*/ 1674989 h 4180625"/>
              <a:gd name="connsiteX5103" fmla="*/ 758426 w 9145131"/>
              <a:gd name="connsiteY5103" fmla="*/ 1443392 h 4180625"/>
              <a:gd name="connsiteX5104" fmla="*/ 759056 w 9145131"/>
              <a:gd name="connsiteY5104" fmla="*/ 1438930 h 4180625"/>
              <a:gd name="connsiteX5105" fmla="*/ 799030 w 9145131"/>
              <a:gd name="connsiteY5105" fmla="*/ 1386157 h 4180625"/>
              <a:gd name="connsiteX5106" fmla="*/ 815809 w 9145131"/>
              <a:gd name="connsiteY5106" fmla="*/ 1383641 h 4180625"/>
              <a:gd name="connsiteX5107" fmla="*/ 1039541 w 9145131"/>
              <a:gd name="connsiteY5107" fmla="*/ 1380749 h 4180625"/>
              <a:gd name="connsiteX5108" fmla="*/ 1084714 w 9145131"/>
              <a:gd name="connsiteY5108" fmla="*/ 1406842 h 4180625"/>
              <a:gd name="connsiteX5109" fmla="*/ 1090076 w 9145131"/>
              <a:gd name="connsiteY5109" fmla="*/ 1515813 h 4180625"/>
              <a:gd name="connsiteX5110" fmla="*/ 1058346 w 9145131"/>
              <a:gd name="connsiteY5110" fmla="*/ 1526269 h 4180625"/>
              <a:gd name="connsiteX5111" fmla="*/ 1049065 w 9145131"/>
              <a:gd name="connsiteY5111" fmla="*/ 1511081 h 4180625"/>
              <a:gd name="connsiteX5112" fmla="*/ 1048974 w 9145131"/>
              <a:gd name="connsiteY5112" fmla="*/ 1466150 h 4180625"/>
              <a:gd name="connsiteX5113" fmla="*/ 1024894 w 9145131"/>
              <a:gd name="connsiteY5113" fmla="*/ 1436586 h 4180625"/>
              <a:gd name="connsiteX5114" fmla="*/ 998846 w 9145131"/>
              <a:gd name="connsiteY5114" fmla="*/ 1466420 h 4180625"/>
              <a:gd name="connsiteX5115" fmla="*/ 998937 w 9145131"/>
              <a:gd name="connsiteY5115" fmla="*/ 1650833 h 4180625"/>
              <a:gd name="connsiteX5116" fmla="*/ 999883 w 9145131"/>
              <a:gd name="connsiteY5116" fmla="*/ 1697972 h 4180625"/>
              <a:gd name="connsiteX5117" fmla="*/ 972978 w 9145131"/>
              <a:gd name="connsiteY5117" fmla="*/ 1724246 h 4180625"/>
              <a:gd name="connsiteX5118" fmla="*/ 944271 w 9145131"/>
              <a:gd name="connsiteY5118" fmla="*/ 1694773 h 4180625"/>
              <a:gd name="connsiteX5119" fmla="*/ 946074 w 9145131"/>
              <a:gd name="connsiteY5119" fmla="*/ 1411529 h 4180625"/>
              <a:gd name="connsiteX5120" fmla="*/ 961712 w 9145131"/>
              <a:gd name="connsiteY5120" fmla="*/ 1383092 h 4180625"/>
              <a:gd name="connsiteX5121" fmla="*/ 998801 w 9145131"/>
              <a:gd name="connsiteY5121" fmla="*/ 1399226 h 4180625"/>
              <a:gd name="connsiteX5122" fmla="*/ 998846 w 9145131"/>
              <a:gd name="connsiteY5122" fmla="*/ 1399181 h 4180625"/>
              <a:gd name="connsiteX5123" fmla="*/ 1039541 w 9145131"/>
              <a:gd name="connsiteY5123" fmla="*/ 1380749 h 4180625"/>
              <a:gd name="connsiteX5124" fmla="*/ 1408893 w 9145131"/>
              <a:gd name="connsiteY5124" fmla="*/ 1380297 h 4180625"/>
              <a:gd name="connsiteX5125" fmla="*/ 1427018 w 9145131"/>
              <a:gd name="connsiteY5125" fmla="*/ 1384084 h 4180625"/>
              <a:gd name="connsiteX5126" fmla="*/ 1438555 w 9145131"/>
              <a:gd name="connsiteY5126" fmla="*/ 1405220 h 4180625"/>
              <a:gd name="connsiteX5127" fmla="*/ 1469157 w 9145131"/>
              <a:gd name="connsiteY5127" fmla="*/ 1587560 h 4180625"/>
              <a:gd name="connsiteX5128" fmla="*/ 1492818 w 9145131"/>
              <a:gd name="connsiteY5128" fmla="*/ 1413332 h 4180625"/>
              <a:gd name="connsiteX5129" fmla="*/ 1531563 w 9145131"/>
              <a:gd name="connsiteY5129" fmla="*/ 1381786 h 4180625"/>
              <a:gd name="connsiteX5130" fmla="*/ 1548195 w 9145131"/>
              <a:gd name="connsiteY5130" fmla="*/ 1384760 h 4180625"/>
              <a:gd name="connsiteX5131" fmla="*/ 1510657 w 9145131"/>
              <a:gd name="connsiteY5131" fmla="*/ 1638980 h 4180625"/>
              <a:gd name="connsiteX5132" fmla="*/ 1502008 w 9145131"/>
              <a:gd name="connsiteY5132" fmla="*/ 1705859 h 4180625"/>
              <a:gd name="connsiteX5133" fmla="*/ 1481775 w 9145131"/>
              <a:gd name="connsiteY5133" fmla="*/ 1723615 h 4180625"/>
              <a:gd name="connsiteX5134" fmla="*/ 1461541 w 9145131"/>
              <a:gd name="connsiteY5134" fmla="*/ 1723570 h 4180625"/>
              <a:gd name="connsiteX5135" fmla="*/ 1438374 w 9145131"/>
              <a:gd name="connsiteY5135" fmla="*/ 1703831 h 4180625"/>
              <a:gd name="connsiteX5136" fmla="*/ 1414668 w 9145131"/>
              <a:gd name="connsiteY5136" fmla="*/ 1520951 h 4180625"/>
              <a:gd name="connsiteX5137" fmla="*/ 1412417 w 9145131"/>
              <a:gd name="connsiteY5137" fmla="*/ 1505584 h 4180625"/>
              <a:gd name="connsiteX5138" fmla="*/ 1409667 w 9145131"/>
              <a:gd name="connsiteY5138" fmla="*/ 1506530 h 4180625"/>
              <a:gd name="connsiteX5139" fmla="*/ 1409712 w 9145131"/>
              <a:gd name="connsiteY5139" fmla="*/ 1506530 h 4180625"/>
              <a:gd name="connsiteX5140" fmla="*/ 1383482 w 9145131"/>
              <a:gd name="connsiteY5140" fmla="*/ 1700406 h 4180625"/>
              <a:gd name="connsiteX5141" fmla="*/ 1342829 w 9145131"/>
              <a:gd name="connsiteY5141" fmla="*/ 1723931 h 4180625"/>
              <a:gd name="connsiteX5142" fmla="*/ 1313986 w 9145131"/>
              <a:gd name="connsiteY5142" fmla="*/ 1700091 h 4180625"/>
              <a:gd name="connsiteX5143" fmla="*/ 1270811 w 9145131"/>
              <a:gd name="connsiteY5143" fmla="*/ 1382552 h 4180625"/>
              <a:gd name="connsiteX5144" fmla="*/ 1314256 w 9145131"/>
              <a:gd name="connsiteY5144" fmla="*/ 1383318 h 4180625"/>
              <a:gd name="connsiteX5145" fmla="*/ 1324577 w 9145131"/>
              <a:gd name="connsiteY5145" fmla="*/ 1399452 h 4180625"/>
              <a:gd name="connsiteX5146" fmla="*/ 1353060 w 9145131"/>
              <a:gd name="connsiteY5146" fmla="*/ 1581250 h 4180625"/>
              <a:gd name="connsiteX5147" fmla="*/ 1376540 w 9145131"/>
              <a:gd name="connsiteY5147" fmla="*/ 1425951 h 4180625"/>
              <a:gd name="connsiteX5148" fmla="*/ 1378795 w 9145131"/>
              <a:gd name="connsiteY5148" fmla="*/ 1412656 h 4180625"/>
              <a:gd name="connsiteX5149" fmla="*/ 1408893 w 9145131"/>
              <a:gd name="connsiteY5149" fmla="*/ 1380297 h 4180625"/>
              <a:gd name="connsiteX5150" fmla="*/ 1195390 w 9145131"/>
              <a:gd name="connsiteY5150" fmla="*/ 1378524 h 4180625"/>
              <a:gd name="connsiteX5151" fmla="*/ 1245703 w 9145131"/>
              <a:gd name="connsiteY5151" fmla="*/ 1396793 h 4180625"/>
              <a:gd name="connsiteX5152" fmla="*/ 1259854 w 9145131"/>
              <a:gd name="connsiteY5152" fmla="*/ 1428385 h 4180625"/>
              <a:gd name="connsiteX5153" fmla="*/ 1260484 w 9145131"/>
              <a:gd name="connsiteY5153" fmla="*/ 1556599 h 4180625"/>
              <a:gd name="connsiteX5154" fmla="*/ 1264496 w 9145131"/>
              <a:gd name="connsiteY5154" fmla="*/ 1556599 h 4180625"/>
              <a:gd name="connsiteX5155" fmla="*/ 1264542 w 9145131"/>
              <a:gd name="connsiteY5155" fmla="*/ 1556599 h 4180625"/>
              <a:gd name="connsiteX5156" fmla="*/ 1264631 w 9145131"/>
              <a:gd name="connsiteY5156" fmla="*/ 1653402 h 4180625"/>
              <a:gd name="connsiteX5157" fmla="*/ 1197930 w 9145131"/>
              <a:gd name="connsiteY5157" fmla="*/ 1726590 h 4180625"/>
              <a:gd name="connsiteX5158" fmla="*/ 1177649 w 9145131"/>
              <a:gd name="connsiteY5158" fmla="*/ 1726860 h 4180625"/>
              <a:gd name="connsiteX5159" fmla="*/ 1106621 w 9145131"/>
              <a:gd name="connsiteY5159" fmla="*/ 1656647 h 4180625"/>
              <a:gd name="connsiteX5160" fmla="*/ 1106621 w 9145131"/>
              <a:gd name="connsiteY5160" fmla="*/ 1451774 h 4180625"/>
              <a:gd name="connsiteX5161" fmla="*/ 1142136 w 9145131"/>
              <a:gd name="connsiteY5161" fmla="*/ 1385301 h 4180625"/>
              <a:gd name="connsiteX5162" fmla="*/ 1195390 w 9145131"/>
              <a:gd name="connsiteY5162" fmla="*/ 1378524 h 4180625"/>
              <a:gd name="connsiteX5163" fmla="*/ 8202468 w 9145131"/>
              <a:gd name="connsiteY5163" fmla="*/ 1342893 h 4180625"/>
              <a:gd name="connsiteX5164" fmla="*/ 8170156 w 9145131"/>
              <a:gd name="connsiteY5164" fmla="*/ 1370970 h 4180625"/>
              <a:gd name="connsiteX5165" fmla="*/ 8170021 w 9145131"/>
              <a:gd name="connsiteY5165" fmla="*/ 1397920 h 4180625"/>
              <a:gd name="connsiteX5166" fmla="*/ 8199359 w 9145131"/>
              <a:gd name="connsiteY5166" fmla="*/ 1422796 h 4180625"/>
              <a:gd name="connsiteX5167" fmla="*/ 8217926 w 9145131"/>
              <a:gd name="connsiteY5167" fmla="*/ 1397334 h 4180625"/>
              <a:gd name="connsiteX5168" fmla="*/ 8217926 w 9145131"/>
              <a:gd name="connsiteY5168" fmla="*/ 1381605 h 4180625"/>
              <a:gd name="connsiteX5169" fmla="*/ 8217836 w 9145131"/>
              <a:gd name="connsiteY5169" fmla="*/ 1370384 h 4180625"/>
              <a:gd name="connsiteX5170" fmla="*/ 8202468 w 9145131"/>
              <a:gd name="connsiteY5170" fmla="*/ 1342893 h 4180625"/>
              <a:gd name="connsiteX5171" fmla="*/ 5789290 w 9145131"/>
              <a:gd name="connsiteY5171" fmla="*/ 1334465 h 4180625"/>
              <a:gd name="connsiteX5172" fmla="*/ 5863605 w 9145131"/>
              <a:gd name="connsiteY5172" fmla="*/ 1334916 h 4180625"/>
              <a:gd name="connsiteX5173" fmla="*/ 5892538 w 9145131"/>
              <a:gd name="connsiteY5173" fmla="*/ 1365020 h 4180625"/>
              <a:gd name="connsiteX5174" fmla="*/ 5892538 w 9145131"/>
              <a:gd name="connsiteY5174" fmla="*/ 1691617 h 4180625"/>
              <a:gd name="connsiteX5175" fmla="*/ 5892493 w 9145131"/>
              <a:gd name="connsiteY5175" fmla="*/ 2187169 h 4180625"/>
              <a:gd name="connsiteX5176" fmla="*/ 5789651 w 9145131"/>
              <a:gd name="connsiteY5176" fmla="*/ 2375862 h 4180625"/>
              <a:gd name="connsiteX5177" fmla="*/ 5690460 w 9145131"/>
              <a:gd name="connsiteY5177" fmla="*/ 2400829 h 4180625"/>
              <a:gd name="connsiteX5178" fmla="*/ 5532862 w 9145131"/>
              <a:gd name="connsiteY5178" fmla="*/ 2402046 h 4180625"/>
              <a:gd name="connsiteX5179" fmla="*/ 5517629 w 9145131"/>
              <a:gd name="connsiteY5179" fmla="*/ 2399342 h 4180625"/>
              <a:gd name="connsiteX5180" fmla="*/ 5517539 w 9145131"/>
              <a:gd name="connsiteY5180" fmla="*/ 2399252 h 4180625"/>
              <a:gd name="connsiteX5181" fmla="*/ 5518441 w 9145131"/>
              <a:gd name="connsiteY5181" fmla="*/ 2277798 h 4180625"/>
              <a:gd name="connsiteX5182" fmla="*/ 5537774 w 9145131"/>
              <a:gd name="connsiteY5182" fmla="*/ 2266576 h 4180625"/>
              <a:gd name="connsiteX5183" fmla="*/ 5661662 w 9145131"/>
              <a:gd name="connsiteY5183" fmla="*/ 2266035 h 4180625"/>
              <a:gd name="connsiteX5184" fmla="*/ 5762431 w 9145131"/>
              <a:gd name="connsiteY5184" fmla="*/ 2164455 h 4180625"/>
              <a:gd name="connsiteX5185" fmla="*/ 5762431 w 9145131"/>
              <a:gd name="connsiteY5185" fmla="*/ 2118758 h 4180625"/>
              <a:gd name="connsiteX5186" fmla="*/ 5717003 w 9145131"/>
              <a:gd name="connsiteY5186" fmla="*/ 2164906 h 4180625"/>
              <a:gd name="connsiteX5187" fmla="*/ 5594332 w 9145131"/>
              <a:gd name="connsiteY5187" fmla="*/ 2190008 h 4180625"/>
              <a:gd name="connsiteX5188" fmla="*/ 5524615 w 9145131"/>
              <a:gd name="connsiteY5188" fmla="*/ 2136153 h 4180625"/>
              <a:gd name="connsiteX5189" fmla="*/ 5501586 w 9145131"/>
              <a:gd name="connsiteY5189" fmla="*/ 2027183 h 4180625"/>
              <a:gd name="connsiteX5190" fmla="*/ 5499918 w 9145131"/>
              <a:gd name="connsiteY5190" fmla="*/ 1355962 h 4180625"/>
              <a:gd name="connsiteX5191" fmla="*/ 5522271 w 9145131"/>
              <a:gd name="connsiteY5191" fmla="*/ 1334600 h 4180625"/>
              <a:gd name="connsiteX5192" fmla="*/ 5607852 w 9145131"/>
              <a:gd name="connsiteY5192" fmla="*/ 1334510 h 4180625"/>
              <a:gd name="connsiteX5193" fmla="*/ 5633450 w 9145131"/>
              <a:gd name="connsiteY5193" fmla="*/ 1359747 h 4180625"/>
              <a:gd name="connsiteX5194" fmla="*/ 5633000 w 9145131"/>
              <a:gd name="connsiteY5194" fmla="*/ 1762913 h 4180625"/>
              <a:gd name="connsiteX5195" fmla="*/ 5633135 w 9145131"/>
              <a:gd name="connsiteY5195" fmla="*/ 1970128 h 4180625"/>
              <a:gd name="connsiteX5196" fmla="*/ 5636064 w 9145131"/>
              <a:gd name="connsiteY5196" fmla="*/ 2003658 h 4180625"/>
              <a:gd name="connsiteX5197" fmla="*/ 5698887 w 9145131"/>
              <a:gd name="connsiteY5197" fmla="*/ 2052104 h 4180625"/>
              <a:gd name="connsiteX5198" fmla="*/ 5760087 w 9145131"/>
              <a:gd name="connsiteY5198" fmla="*/ 2004379 h 4180625"/>
              <a:gd name="connsiteX5199" fmla="*/ 5762431 w 9145131"/>
              <a:gd name="connsiteY5199" fmla="*/ 1970804 h 4180625"/>
              <a:gd name="connsiteX5200" fmla="*/ 5762115 w 9145131"/>
              <a:gd name="connsiteY5200" fmla="*/ 1362632 h 4180625"/>
              <a:gd name="connsiteX5201" fmla="*/ 5789290 w 9145131"/>
              <a:gd name="connsiteY5201" fmla="*/ 1334465 h 4180625"/>
              <a:gd name="connsiteX5202" fmla="*/ 4122928 w 9145131"/>
              <a:gd name="connsiteY5202" fmla="*/ 1319159 h 4180625"/>
              <a:gd name="connsiteX5203" fmla="*/ 4227735 w 9145131"/>
              <a:gd name="connsiteY5203" fmla="*/ 1403327 h 4180625"/>
              <a:gd name="connsiteX5204" fmla="*/ 4245717 w 9145131"/>
              <a:gd name="connsiteY5204" fmla="*/ 1545557 h 4180625"/>
              <a:gd name="connsiteX5205" fmla="*/ 4246483 w 9145131"/>
              <a:gd name="connsiteY5205" fmla="*/ 2144672 h 4180625"/>
              <a:gd name="connsiteX5206" fmla="*/ 4215567 w 9145131"/>
              <a:gd name="connsiteY5206" fmla="*/ 2174686 h 4180625"/>
              <a:gd name="connsiteX5207" fmla="*/ 4113233 w 9145131"/>
              <a:gd name="connsiteY5207" fmla="*/ 2174686 h 4180625"/>
              <a:gd name="connsiteX5208" fmla="*/ 4111704 w 9145131"/>
              <a:gd name="connsiteY5208" fmla="*/ 2150350 h 4180625"/>
              <a:gd name="connsiteX5209" fmla="*/ 4111387 w 9145131"/>
              <a:gd name="connsiteY5209" fmla="*/ 1663812 h 4180625"/>
              <a:gd name="connsiteX5210" fmla="*/ 4111387 w 9145131"/>
              <a:gd name="connsiteY5210" fmla="*/ 1555878 h 4180625"/>
              <a:gd name="connsiteX5211" fmla="*/ 4106609 w 9145131"/>
              <a:gd name="connsiteY5211" fmla="*/ 1520410 h 4180625"/>
              <a:gd name="connsiteX5212" fmla="*/ 4058840 w 9145131"/>
              <a:gd name="connsiteY5212" fmla="*/ 1476200 h 4180625"/>
              <a:gd name="connsiteX5213" fmla="*/ 3997099 w 9145131"/>
              <a:gd name="connsiteY5213" fmla="*/ 1511802 h 4180625"/>
              <a:gd name="connsiteX5214" fmla="*/ 3984706 w 9145131"/>
              <a:gd name="connsiteY5214" fmla="*/ 1590849 h 4180625"/>
              <a:gd name="connsiteX5215" fmla="*/ 3985562 w 9145131"/>
              <a:gd name="connsiteY5215" fmla="*/ 2146925 h 4180625"/>
              <a:gd name="connsiteX5216" fmla="*/ 3985562 w 9145131"/>
              <a:gd name="connsiteY5216" fmla="*/ 2172974 h 4180625"/>
              <a:gd name="connsiteX5217" fmla="*/ 3853834 w 9145131"/>
              <a:gd name="connsiteY5217" fmla="*/ 2172974 h 4180625"/>
              <a:gd name="connsiteX5218" fmla="*/ 3852661 w 9145131"/>
              <a:gd name="connsiteY5218" fmla="*/ 2151116 h 4180625"/>
              <a:gd name="connsiteX5219" fmla="*/ 3851806 w 9145131"/>
              <a:gd name="connsiteY5219" fmla="*/ 1353754 h 4180625"/>
              <a:gd name="connsiteX5220" fmla="*/ 3877403 w 9145131"/>
              <a:gd name="connsiteY5220" fmla="*/ 1327075 h 4180625"/>
              <a:gd name="connsiteX5221" fmla="*/ 3958341 w 9145131"/>
              <a:gd name="connsiteY5221" fmla="*/ 1325813 h 4180625"/>
              <a:gd name="connsiteX5222" fmla="*/ 3984391 w 9145131"/>
              <a:gd name="connsiteY5222" fmla="*/ 1352763 h 4180625"/>
              <a:gd name="connsiteX5223" fmla="*/ 3984074 w 9145131"/>
              <a:gd name="connsiteY5223" fmla="*/ 1407518 h 4180625"/>
              <a:gd name="connsiteX5224" fmla="*/ 3984119 w 9145131"/>
              <a:gd name="connsiteY5224" fmla="*/ 1407518 h 4180625"/>
              <a:gd name="connsiteX5225" fmla="*/ 4071774 w 9145131"/>
              <a:gd name="connsiteY5225" fmla="*/ 1336854 h 4180625"/>
              <a:gd name="connsiteX5226" fmla="*/ 4122928 w 9145131"/>
              <a:gd name="connsiteY5226" fmla="*/ 1319159 h 4180625"/>
              <a:gd name="connsiteX5227" fmla="*/ 5317527 w 9145131"/>
              <a:gd name="connsiteY5227" fmla="*/ 1318602 h 4180625"/>
              <a:gd name="connsiteX5228" fmla="*/ 5414833 w 9145131"/>
              <a:gd name="connsiteY5228" fmla="*/ 1417524 h 4180625"/>
              <a:gd name="connsiteX5229" fmla="*/ 5425198 w 9145131"/>
              <a:gd name="connsiteY5229" fmla="*/ 1520320 h 4180625"/>
              <a:gd name="connsiteX5230" fmla="*/ 5425649 w 9145131"/>
              <a:gd name="connsiteY5230" fmla="*/ 2153415 h 4180625"/>
              <a:gd name="connsiteX5231" fmla="*/ 5424432 w 9145131"/>
              <a:gd name="connsiteY5231" fmla="*/ 2174731 h 4180625"/>
              <a:gd name="connsiteX5232" fmla="*/ 5424432 w 9145131"/>
              <a:gd name="connsiteY5232" fmla="*/ 2174641 h 4180625"/>
              <a:gd name="connsiteX5233" fmla="*/ 5305591 w 9145131"/>
              <a:gd name="connsiteY5233" fmla="*/ 2174055 h 4180625"/>
              <a:gd name="connsiteX5234" fmla="*/ 5292702 w 9145131"/>
              <a:gd name="connsiteY5234" fmla="*/ 2161031 h 4180625"/>
              <a:gd name="connsiteX5235" fmla="*/ 5292116 w 9145131"/>
              <a:gd name="connsiteY5235" fmla="*/ 2140931 h 4180625"/>
              <a:gd name="connsiteX5236" fmla="*/ 5292116 w 9145131"/>
              <a:gd name="connsiteY5236" fmla="*/ 1577735 h 4180625"/>
              <a:gd name="connsiteX5237" fmla="*/ 5291305 w 9145131"/>
              <a:gd name="connsiteY5237" fmla="*/ 1541727 h 4180625"/>
              <a:gd name="connsiteX5238" fmla="*/ 5227671 w 9145131"/>
              <a:gd name="connsiteY5238" fmla="*/ 1478499 h 4180625"/>
              <a:gd name="connsiteX5239" fmla="*/ 5170617 w 9145131"/>
              <a:gd name="connsiteY5239" fmla="*/ 1545963 h 4180625"/>
              <a:gd name="connsiteX5240" fmla="*/ 5171068 w 9145131"/>
              <a:gd name="connsiteY5240" fmla="*/ 1669761 h 4180625"/>
              <a:gd name="connsiteX5241" fmla="*/ 5171564 w 9145131"/>
              <a:gd name="connsiteY5241" fmla="*/ 2147061 h 4180625"/>
              <a:gd name="connsiteX5242" fmla="*/ 5144569 w 9145131"/>
              <a:gd name="connsiteY5242" fmla="*/ 2175227 h 4180625"/>
              <a:gd name="connsiteX5243" fmla="*/ 5054481 w 9145131"/>
              <a:gd name="connsiteY5243" fmla="*/ 2175047 h 4180625"/>
              <a:gd name="connsiteX5244" fmla="*/ 5035823 w 9145131"/>
              <a:gd name="connsiteY5244" fmla="*/ 2157155 h 4180625"/>
              <a:gd name="connsiteX5245" fmla="*/ 5036634 w 9145131"/>
              <a:gd name="connsiteY5245" fmla="*/ 1765257 h 4180625"/>
              <a:gd name="connsiteX5246" fmla="*/ 5036229 w 9145131"/>
              <a:gd name="connsiteY5246" fmla="*/ 1549163 h 4180625"/>
              <a:gd name="connsiteX5247" fmla="*/ 5020275 w 9145131"/>
              <a:gd name="connsiteY5247" fmla="*/ 1499409 h 4180625"/>
              <a:gd name="connsiteX5248" fmla="*/ 4922210 w 9145131"/>
              <a:gd name="connsiteY5248" fmla="*/ 1512569 h 4180625"/>
              <a:gd name="connsiteX5249" fmla="*/ 4909592 w 9145131"/>
              <a:gd name="connsiteY5249" fmla="*/ 1609552 h 4180625"/>
              <a:gd name="connsiteX5250" fmla="*/ 4910312 w 9145131"/>
              <a:gd name="connsiteY5250" fmla="*/ 2127457 h 4180625"/>
              <a:gd name="connsiteX5251" fmla="*/ 4910403 w 9145131"/>
              <a:gd name="connsiteY5251" fmla="*/ 2152243 h 4180625"/>
              <a:gd name="connsiteX5252" fmla="*/ 4887509 w 9145131"/>
              <a:gd name="connsiteY5252" fmla="*/ 2175182 h 4180625"/>
              <a:gd name="connsiteX5253" fmla="*/ 4779214 w 9145131"/>
              <a:gd name="connsiteY5253" fmla="*/ 2174822 h 4180625"/>
              <a:gd name="connsiteX5254" fmla="*/ 4777772 w 9145131"/>
              <a:gd name="connsiteY5254" fmla="*/ 2147376 h 4180625"/>
              <a:gd name="connsiteX5255" fmla="*/ 4776916 w 9145131"/>
              <a:gd name="connsiteY5255" fmla="*/ 1786979 h 4180625"/>
              <a:gd name="connsiteX5256" fmla="*/ 4778673 w 9145131"/>
              <a:gd name="connsiteY5256" fmla="*/ 1485349 h 4180625"/>
              <a:gd name="connsiteX5257" fmla="*/ 4777411 w 9145131"/>
              <a:gd name="connsiteY5257" fmla="*/ 1348031 h 4180625"/>
              <a:gd name="connsiteX5258" fmla="*/ 4799359 w 9145131"/>
              <a:gd name="connsiteY5258" fmla="*/ 1326219 h 4180625"/>
              <a:gd name="connsiteX5259" fmla="*/ 4889447 w 9145131"/>
              <a:gd name="connsiteY5259" fmla="*/ 1326264 h 4180625"/>
              <a:gd name="connsiteX5260" fmla="*/ 4910583 w 9145131"/>
              <a:gd name="connsiteY5260" fmla="*/ 1346949 h 4180625"/>
              <a:gd name="connsiteX5261" fmla="*/ 4910357 w 9145131"/>
              <a:gd name="connsiteY5261" fmla="*/ 1398686 h 4180625"/>
              <a:gd name="connsiteX5262" fmla="*/ 4959030 w 9145131"/>
              <a:gd name="connsiteY5262" fmla="*/ 1360965 h 4180625"/>
              <a:gd name="connsiteX5263" fmla="*/ 5058491 w 9145131"/>
              <a:gd name="connsiteY5263" fmla="*/ 1319909 h 4180625"/>
              <a:gd name="connsiteX5264" fmla="*/ 5139206 w 9145131"/>
              <a:gd name="connsiteY5264" fmla="*/ 1368311 h 4180625"/>
              <a:gd name="connsiteX5265" fmla="*/ 5157052 w 9145131"/>
              <a:gd name="connsiteY5265" fmla="*/ 1404860 h 4180625"/>
              <a:gd name="connsiteX5266" fmla="*/ 5261516 w 9145131"/>
              <a:gd name="connsiteY5266" fmla="*/ 1325723 h 4180625"/>
              <a:gd name="connsiteX5267" fmla="*/ 5317527 w 9145131"/>
              <a:gd name="connsiteY5267" fmla="*/ 1318602 h 4180625"/>
              <a:gd name="connsiteX5268" fmla="*/ 3166819 w 9145131"/>
              <a:gd name="connsiteY5268" fmla="*/ 1316912 h 4180625"/>
              <a:gd name="connsiteX5269" fmla="*/ 3242099 w 9145131"/>
              <a:gd name="connsiteY5269" fmla="*/ 1331221 h 4180625"/>
              <a:gd name="connsiteX5270" fmla="*/ 3314569 w 9145131"/>
              <a:gd name="connsiteY5270" fmla="*/ 1409682 h 4180625"/>
              <a:gd name="connsiteX5271" fmla="*/ 3328133 w 9145131"/>
              <a:gd name="connsiteY5271" fmla="*/ 1539113 h 4180625"/>
              <a:gd name="connsiteX5272" fmla="*/ 3323086 w 9145131"/>
              <a:gd name="connsiteY5272" fmla="*/ 1610228 h 4180625"/>
              <a:gd name="connsiteX5273" fmla="*/ 3252376 w 9145131"/>
              <a:gd name="connsiteY5273" fmla="*/ 1616402 h 4180625"/>
              <a:gd name="connsiteX5274" fmla="*/ 3211859 w 9145131"/>
              <a:gd name="connsiteY5274" fmla="*/ 1616582 h 4180625"/>
              <a:gd name="connsiteX5275" fmla="*/ 3193295 w 9145131"/>
              <a:gd name="connsiteY5275" fmla="*/ 1598375 h 4180625"/>
              <a:gd name="connsiteX5276" fmla="*/ 3193295 w 9145131"/>
              <a:gd name="connsiteY5276" fmla="*/ 1508287 h 4180625"/>
              <a:gd name="connsiteX5277" fmla="*/ 3133308 w 9145131"/>
              <a:gd name="connsiteY5277" fmla="*/ 1448033 h 4180625"/>
              <a:gd name="connsiteX5278" fmla="*/ 3069447 w 9145131"/>
              <a:gd name="connsiteY5278" fmla="*/ 1506665 h 4180625"/>
              <a:gd name="connsiteX5279" fmla="*/ 3068996 w 9145131"/>
              <a:gd name="connsiteY5279" fmla="*/ 1639566 h 4180625"/>
              <a:gd name="connsiteX5280" fmla="*/ 3068996 w 9145131"/>
              <a:gd name="connsiteY5280" fmla="*/ 1945928 h 4180625"/>
              <a:gd name="connsiteX5281" fmla="*/ 3069582 w 9145131"/>
              <a:gd name="connsiteY5281" fmla="*/ 1979728 h 4180625"/>
              <a:gd name="connsiteX5282" fmla="*/ 3129388 w 9145131"/>
              <a:gd name="connsiteY5282" fmla="*/ 2042281 h 4180625"/>
              <a:gd name="connsiteX5283" fmla="*/ 3193116 w 9145131"/>
              <a:gd name="connsiteY5283" fmla="*/ 1975718 h 4180625"/>
              <a:gd name="connsiteX5284" fmla="*/ 3192889 w 9145131"/>
              <a:gd name="connsiteY5284" fmla="*/ 1822536 h 4180625"/>
              <a:gd name="connsiteX5285" fmla="*/ 3220737 w 9145131"/>
              <a:gd name="connsiteY5285" fmla="*/ 1794640 h 4180625"/>
              <a:gd name="connsiteX5286" fmla="*/ 3310827 w 9145131"/>
              <a:gd name="connsiteY5286" fmla="*/ 1795001 h 4180625"/>
              <a:gd name="connsiteX5287" fmla="*/ 3328540 w 9145131"/>
              <a:gd name="connsiteY5287" fmla="*/ 1811946 h 4180625"/>
              <a:gd name="connsiteX5288" fmla="*/ 3325655 w 9145131"/>
              <a:gd name="connsiteY5288" fmla="*/ 2034845 h 4180625"/>
              <a:gd name="connsiteX5289" fmla="*/ 3182837 w 9145131"/>
              <a:gd name="connsiteY5289" fmla="*/ 2179418 h 4180625"/>
              <a:gd name="connsiteX5290" fmla="*/ 3070575 w 9145131"/>
              <a:gd name="connsiteY5290" fmla="*/ 2178066 h 4180625"/>
              <a:gd name="connsiteX5291" fmla="*/ 2940196 w 9145131"/>
              <a:gd name="connsiteY5291" fmla="*/ 2042867 h 4180625"/>
              <a:gd name="connsiteX5292" fmla="*/ 2936187 w 9145131"/>
              <a:gd name="connsiteY5292" fmla="*/ 1851559 h 4180625"/>
              <a:gd name="connsiteX5293" fmla="*/ 2936095 w 9145131"/>
              <a:gd name="connsiteY5293" fmla="*/ 1754711 h 4180625"/>
              <a:gd name="connsiteX5294" fmla="*/ 2938979 w 9145131"/>
              <a:gd name="connsiteY5294" fmla="*/ 1754711 h 4180625"/>
              <a:gd name="connsiteX5295" fmla="*/ 2939161 w 9145131"/>
              <a:gd name="connsiteY5295" fmla="*/ 1754666 h 4180625"/>
              <a:gd name="connsiteX5296" fmla="*/ 2940014 w 9145131"/>
              <a:gd name="connsiteY5296" fmla="*/ 1475479 h 4180625"/>
              <a:gd name="connsiteX5297" fmla="*/ 3090495 w 9145131"/>
              <a:gd name="connsiteY5297" fmla="*/ 1318287 h 4180625"/>
              <a:gd name="connsiteX5298" fmla="*/ 3166819 w 9145131"/>
              <a:gd name="connsiteY5298" fmla="*/ 1316912 h 4180625"/>
              <a:gd name="connsiteX5299" fmla="*/ 2512247 w 9145131"/>
              <a:gd name="connsiteY5299" fmla="*/ 1316664 h 4180625"/>
              <a:gd name="connsiteX5300" fmla="*/ 2535727 w 9145131"/>
              <a:gd name="connsiteY5300" fmla="*/ 1339558 h 4180625"/>
              <a:gd name="connsiteX5301" fmla="*/ 2535003 w 9145131"/>
              <a:gd name="connsiteY5301" fmla="*/ 1447628 h 4180625"/>
              <a:gd name="connsiteX5302" fmla="*/ 2530767 w 9145131"/>
              <a:gd name="connsiteY5302" fmla="*/ 1485574 h 4180625"/>
              <a:gd name="connsiteX5303" fmla="*/ 2468128 w 9145131"/>
              <a:gd name="connsiteY5303" fmla="*/ 1545061 h 4180625"/>
              <a:gd name="connsiteX5304" fmla="*/ 2324639 w 9145131"/>
              <a:gd name="connsiteY5304" fmla="*/ 1545918 h 4180625"/>
              <a:gd name="connsiteX5305" fmla="*/ 2251362 w 9145131"/>
              <a:gd name="connsiteY5305" fmla="*/ 1464032 h 4180625"/>
              <a:gd name="connsiteX5306" fmla="*/ 2251270 w 9145131"/>
              <a:gd name="connsiteY5306" fmla="*/ 1412250 h 4180625"/>
              <a:gd name="connsiteX5307" fmla="*/ 2233110 w 9145131"/>
              <a:gd name="connsiteY5307" fmla="*/ 1393187 h 4180625"/>
              <a:gd name="connsiteX5308" fmla="*/ 2131800 w 9145131"/>
              <a:gd name="connsiteY5308" fmla="*/ 1393638 h 4180625"/>
              <a:gd name="connsiteX5309" fmla="*/ 2098272 w 9145131"/>
              <a:gd name="connsiteY5309" fmla="*/ 1432756 h 4180625"/>
              <a:gd name="connsiteX5310" fmla="*/ 2131396 w 9145131"/>
              <a:gd name="connsiteY5310" fmla="*/ 1470882 h 4180625"/>
              <a:gd name="connsiteX5311" fmla="*/ 2178622 w 9145131"/>
              <a:gd name="connsiteY5311" fmla="*/ 1520861 h 4180625"/>
              <a:gd name="connsiteX5312" fmla="*/ 2152983 w 9145131"/>
              <a:gd name="connsiteY5312" fmla="*/ 1548667 h 4180625"/>
              <a:gd name="connsiteX5313" fmla="*/ 2066805 w 9145131"/>
              <a:gd name="connsiteY5313" fmla="*/ 1535507 h 4180625"/>
              <a:gd name="connsiteX5314" fmla="*/ 2023949 w 9145131"/>
              <a:gd name="connsiteY5314" fmla="*/ 1465023 h 4180625"/>
              <a:gd name="connsiteX5315" fmla="*/ 2029220 w 9145131"/>
              <a:gd name="connsiteY5315" fmla="*/ 1373719 h 4180625"/>
              <a:gd name="connsiteX5316" fmla="*/ 2084788 w 9145131"/>
              <a:gd name="connsiteY5316" fmla="*/ 1321937 h 4180625"/>
              <a:gd name="connsiteX5317" fmla="*/ 2138425 w 9145131"/>
              <a:gd name="connsiteY5317" fmla="*/ 1317205 h 4180625"/>
              <a:gd name="connsiteX5318" fmla="*/ 2314046 w 9145131"/>
              <a:gd name="connsiteY5318" fmla="*/ 1317025 h 4180625"/>
              <a:gd name="connsiteX5319" fmla="*/ 2314093 w 9145131"/>
              <a:gd name="connsiteY5319" fmla="*/ 1316980 h 4180625"/>
              <a:gd name="connsiteX5320" fmla="*/ 2512247 w 9145131"/>
              <a:gd name="connsiteY5320" fmla="*/ 1316664 h 4180625"/>
              <a:gd name="connsiteX5321" fmla="*/ 4515338 w 9145131"/>
              <a:gd name="connsiteY5321" fmla="*/ 1315830 h 4180625"/>
              <a:gd name="connsiteX5322" fmla="*/ 4612423 w 9145131"/>
              <a:gd name="connsiteY5322" fmla="*/ 1327390 h 4180625"/>
              <a:gd name="connsiteX5323" fmla="*/ 4697193 w 9145131"/>
              <a:gd name="connsiteY5323" fmla="*/ 1410808 h 4180625"/>
              <a:gd name="connsiteX5324" fmla="*/ 4706883 w 9145131"/>
              <a:gd name="connsiteY5324" fmla="*/ 1477371 h 4180625"/>
              <a:gd name="connsiteX5325" fmla="*/ 4708956 w 9145131"/>
              <a:gd name="connsiteY5325" fmla="*/ 1760839 h 4180625"/>
              <a:gd name="connsiteX5326" fmla="*/ 4707874 w 9145131"/>
              <a:gd name="connsiteY5326" fmla="*/ 2033086 h 4180625"/>
              <a:gd name="connsiteX5327" fmla="*/ 4695841 w 9145131"/>
              <a:gd name="connsiteY5327" fmla="*/ 2101452 h 4180625"/>
              <a:gd name="connsiteX5328" fmla="*/ 4624591 w 9145131"/>
              <a:gd name="connsiteY5328" fmla="*/ 2169503 h 4180625"/>
              <a:gd name="connsiteX5329" fmla="*/ 4419403 w 9145131"/>
              <a:gd name="connsiteY5329" fmla="*/ 2171936 h 4180625"/>
              <a:gd name="connsiteX5330" fmla="*/ 4328864 w 9145131"/>
              <a:gd name="connsiteY5330" fmla="*/ 2080316 h 4180625"/>
              <a:gd name="connsiteX5331" fmla="*/ 4314488 w 9145131"/>
              <a:gd name="connsiteY5331" fmla="*/ 1930695 h 4180625"/>
              <a:gd name="connsiteX5332" fmla="*/ 4319896 w 9145131"/>
              <a:gd name="connsiteY5332" fmla="*/ 1930335 h 4180625"/>
              <a:gd name="connsiteX5333" fmla="*/ 4319896 w 9145131"/>
              <a:gd name="connsiteY5333" fmla="*/ 1930380 h 4180625"/>
              <a:gd name="connsiteX5334" fmla="*/ 4320482 w 9145131"/>
              <a:gd name="connsiteY5334" fmla="*/ 1512388 h 4180625"/>
              <a:gd name="connsiteX5335" fmla="*/ 4332740 w 9145131"/>
              <a:gd name="connsiteY5335" fmla="*/ 1412205 h 4180625"/>
              <a:gd name="connsiteX5336" fmla="*/ 4418321 w 9145131"/>
              <a:gd name="connsiteY5336" fmla="*/ 1327254 h 4180625"/>
              <a:gd name="connsiteX5337" fmla="*/ 4515338 w 9145131"/>
              <a:gd name="connsiteY5337" fmla="*/ 1315830 h 4180625"/>
              <a:gd name="connsiteX5338" fmla="*/ 3590583 w 9145131"/>
              <a:gd name="connsiteY5338" fmla="*/ 1315668 h 4180625"/>
              <a:gd name="connsiteX5339" fmla="*/ 3694028 w 9145131"/>
              <a:gd name="connsiteY5339" fmla="*/ 1329689 h 4180625"/>
              <a:gd name="connsiteX5340" fmla="*/ 3771543 w 9145131"/>
              <a:gd name="connsiteY5340" fmla="*/ 1408825 h 4180625"/>
              <a:gd name="connsiteX5341" fmla="*/ 3784522 w 9145131"/>
              <a:gd name="connsiteY5341" fmla="*/ 1517931 h 4180625"/>
              <a:gd name="connsiteX5342" fmla="*/ 3785109 w 9145131"/>
              <a:gd name="connsiteY5342" fmla="*/ 1756694 h 4180625"/>
              <a:gd name="connsiteX5343" fmla="*/ 3784115 w 9145131"/>
              <a:gd name="connsiteY5343" fmla="*/ 1756694 h 4180625"/>
              <a:gd name="connsiteX5344" fmla="*/ 3783576 w 9145131"/>
              <a:gd name="connsiteY5344" fmla="*/ 2029211 h 4180625"/>
              <a:gd name="connsiteX5345" fmla="*/ 3771813 w 9145131"/>
              <a:gd name="connsiteY5345" fmla="*/ 2097667 h 4180625"/>
              <a:gd name="connsiteX5346" fmla="*/ 3701015 w 9145131"/>
              <a:gd name="connsiteY5346" fmla="*/ 2168872 h 4180625"/>
              <a:gd name="connsiteX5347" fmla="*/ 3482836 w 9145131"/>
              <a:gd name="connsiteY5347" fmla="*/ 2168557 h 4180625"/>
              <a:gd name="connsiteX5348" fmla="*/ 3409030 w 9145131"/>
              <a:gd name="connsiteY5348" fmla="*/ 2096360 h 4180625"/>
              <a:gd name="connsiteX5349" fmla="*/ 3394743 w 9145131"/>
              <a:gd name="connsiteY5349" fmla="*/ 2003388 h 4180625"/>
              <a:gd name="connsiteX5350" fmla="*/ 3395871 w 9145131"/>
              <a:gd name="connsiteY5350" fmla="*/ 1483095 h 4180625"/>
              <a:gd name="connsiteX5351" fmla="*/ 3407407 w 9145131"/>
              <a:gd name="connsiteY5351" fmla="*/ 1409952 h 4180625"/>
              <a:gd name="connsiteX5352" fmla="*/ 3487028 w 9145131"/>
              <a:gd name="connsiteY5352" fmla="*/ 1329328 h 4180625"/>
              <a:gd name="connsiteX5353" fmla="*/ 3590583 w 9145131"/>
              <a:gd name="connsiteY5353" fmla="*/ 1315668 h 4180625"/>
              <a:gd name="connsiteX5354" fmla="*/ 1610412 w 9145131"/>
              <a:gd name="connsiteY5354" fmla="*/ 1269300 h 4180625"/>
              <a:gd name="connsiteX5355" fmla="*/ 1636824 w 9145131"/>
              <a:gd name="connsiteY5355" fmla="*/ 1288408 h 4180625"/>
              <a:gd name="connsiteX5356" fmla="*/ 1636284 w 9145131"/>
              <a:gd name="connsiteY5356" fmla="*/ 1349158 h 4180625"/>
              <a:gd name="connsiteX5357" fmla="*/ 1665349 w 9145131"/>
              <a:gd name="connsiteY5357" fmla="*/ 1384310 h 4180625"/>
              <a:gd name="connsiteX5358" fmla="*/ 1665349 w 9145131"/>
              <a:gd name="connsiteY5358" fmla="*/ 1435834 h 4180625"/>
              <a:gd name="connsiteX5359" fmla="*/ 1641190 w 9145131"/>
              <a:gd name="connsiteY5359" fmla="*/ 1442789 h 4180625"/>
              <a:gd name="connsiteX5360" fmla="*/ 1636148 w 9145131"/>
              <a:gd name="connsiteY5360" fmla="*/ 1466962 h 4180625"/>
              <a:gd name="connsiteX5361" fmla="*/ 1637770 w 9145131"/>
              <a:gd name="connsiteY5361" fmla="*/ 1640107 h 4180625"/>
              <a:gd name="connsiteX5362" fmla="*/ 1651290 w 9145131"/>
              <a:gd name="connsiteY5362" fmla="*/ 1663226 h 4180625"/>
              <a:gd name="connsiteX5363" fmla="*/ 1664628 w 9145131"/>
              <a:gd name="connsiteY5363" fmla="*/ 1719109 h 4180625"/>
              <a:gd name="connsiteX5364" fmla="*/ 1659131 w 9145131"/>
              <a:gd name="connsiteY5364" fmla="*/ 1722624 h 4180625"/>
              <a:gd name="connsiteX5365" fmla="*/ 1587341 w 9145131"/>
              <a:gd name="connsiteY5365" fmla="*/ 1685895 h 4180625"/>
              <a:gd name="connsiteX5366" fmla="*/ 1583466 w 9145131"/>
              <a:gd name="connsiteY5366" fmla="*/ 1623568 h 4180625"/>
              <a:gd name="connsiteX5367" fmla="*/ 1582701 w 9145131"/>
              <a:gd name="connsiteY5367" fmla="*/ 1456957 h 4180625"/>
              <a:gd name="connsiteX5368" fmla="*/ 1569813 w 9145131"/>
              <a:gd name="connsiteY5368" fmla="*/ 1435505 h 4180625"/>
              <a:gd name="connsiteX5369" fmla="*/ 1571930 w 9145131"/>
              <a:gd name="connsiteY5369" fmla="*/ 1381876 h 4180625"/>
              <a:gd name="connsiteX5370" fmla="*/ 1581034 w 9145131"/>
              <a:gd name="connsiteY5370" fmla="*/ 1364660 h 4180625"/>
              <a:gd name="connsiteX5371" fmla="*/ 1581304 w 9145131"/>
              <a:gd name="connsiteY5371" fmla="*/ 1288138 h 4180625"/>
              <a:gd name="connsiteX5372" fmla="*/ 1610412 w 9145131"/>
              <a:gd name="connsiteY5372" fmla="*/ 1269300 h 4180625"/>
              <a:gd name="connsiteX5373" fmla="*/ 1720647 w 9145131"/>
              <a:gd name="connsiteY5373" fmla="*/ 1268668 h 4180625"/>
              <a:gd name="connsiteX5374" fmla="*/ 1750983 w 9145131"/>
              <a:gd name="connsiteY5374" fmla="*/ 1293951 h 4180625"/>
              <a:gd name="connsiteX5375" fmla="*/ 1750397 w 9145131"/>
              <a:gd name="connsiteY5375" fmla="*/ 1402211 h 4180625"/>
              <a:gd name="connsiteX5376" fmla="*/ 1750306 w 9145131"/>
              <a:gd name="connsiteY5376" fmla="*/ 1402246 h 4180625"/>
              <a:gd name="connsiteX5377" fmla="*/ 1750397 w 9145131"/>
              <a:gd name="connsiteY5377" fmla="*/ 1402291 h 4180625"/>
              <a:gd name="connsiteX5378" fmla="*/ 1750397 w 9145131"/>
              <a:gd name="connsiteY5378" fmla="*/ 1402211 h 4180625"/>
              <a:gd name="connsiteX5379" fmla="*/ 1807716 w 9145131"/>
              <a:gd name="connsiteY5379" fmla="*/ 1379893 h 4180625"/>
              <a:gd name="connsiteX5380" fmla="*/ 1840703 w 9145131"/>
              <a:gd name="connsiteY5380" fmla="*/ 1400894 h 4180625"/>
              <a:gd name="connsiteX5381" fmla="*/ 1850619 w 9145131"/>
              <a:gd name="connsiteY5381" fmla="*/ 1442085 h 4180625"/>
              <a:gd name="connsiteX5382" fmla="*/ 1852107 w 9145131"/>
              <a:gd name="connsiteY5382" fmla="*/ 1588145 h 4180625"/>
              <a:gd name="connsiteX5383" fmla="*/ 1854045 w 9145131"/>
              <a:gd name="connsiteY5383" fmla="*/ 1702839 h 4180625"/>
              <a:gd name="connsiteX5384" fmla="*/ 1826508 w 9145131"/>
              <a:gd name="connsiteY5384" fmla="*/ 1723615 h 4180625"/>
              <a:gd name="connsiteX5385" fmla="*/ 1798524 w 9145131"/>
              <a:gd name="connsiteY5385" fmla="*/ 1703335 h 4180625"/>
              <a:gd name="connsiteX5386" fmla="*/ 1798885 w 9145131"/>
              <a:gd name="connsiteY5386" fmla="*/ 1489675 h 4180625"/>
              <a:gd name="connsiteX5387" fmla="*/ 1796857 w 9145131"/>
              <a:gd name="connsiteY5387" fmla="*/ 1462860 h 4180625"/>
              <a:gd name="connsiteX5388" fmla="*/ 1774865 w 9145131"/>
              <a:gd name="connsiteY5388" fmla="*/ 1442445 h 4180625"/>
              <a:gd name="connsiteX5389" fmla="*/ 1749901 w 9145131"/>
              <a:gd name="connsiteY5389" fmla="*/ 1466240 h 4180625"/>
              <a:gd name="connsiteX5390" fmla="*/ 1749810 w 9145131"/>
              <a:gd name="connsiteY5390" fmla="*/ 1643802 h 4180625"/>
              <a:gd name="connsiteX5391" fmla="*/ 1749541 w 9145131"/>
              <a:gd name="connsiteY5391" fmla="*/ 1708969 h 4180625"/>
              <a:gd name="connsiteX5392" fmla="*/ 1735072 w 9145131"/>
              <a:gd name="connsiteY5392" fmla="*/ 1722939 h 4180625"/>
              <a:gd name="connsiteX5393" fmla="*/ 1695683 w 9145131"/>
              <a:gd name="connsiteY5393" fmla="*/ 1688148 h 4180625"/>
              <a:gd name="connsiteX5394" fmla="*/ 1695277 w 9145131"/>
              <a:gd name="connsiteY5394" fmla="*/ 1294221 h 4180625"/>
              <a:gd name="connsiteX5395" fmla="*/ 1720647 w 9145131"/>
              <a:gd name="connsiteY5395" fmla="*/ 1268668 h 4180625"/>
              <a:gd name="connsiteX5396" fmla="*/ 951189 w 9145131"/>
              <a:gd name="connsiteY5396" fmla="*/ 1250011 h 4180625"/>
              <a:gd name="connsiteX5397" fmla="*/ 936903 w 9145131"/>
              <a:gd name="connsiteY5397" fmla="*/ 1270201 h 4180625"/>
              <a:gd name="connsiteX5398" fmla="*/ 951099 w 9145131"/>
              <a:gd name="connsiteY5398" fmla="*/ 1293725 h 4180625"/>
              <a:gd name="connsiteX5399" fmla="*/ 967774 w 9145131"/>
              <a:gd name="connsiteY5399" fmla="*/ 1274572 h 4180625"/>
              <a:gd name="connsiteX5400" fmla="*/ 967729 w 9145131"/>
              <a:gd name="connsiteY5400" fmla="*/ 1274617 h 4180625"/>
              <a:gd name="connsiteX5401" fmla="*/ 951189 w 9145131"/>
              <a:gd name="connsiteY5401" fmla="*/ 1250011 h 4180625"/>
              <a:gd name="connsiteX5402" fmla="*/ 5293243 w 9145131"/>
              <a:gd name="connsiteY5402" fmla="*/ 1213372 h 4180625"/>
              <a:gd name="connsiteX5403" fmla="*/ 5271701 w 9145131"/>
              <a:gd name="connsiteY5403" fmla="*/ 1222835 h 4180625"/>
              <a:gd name="connsiteX5404" fmla="*/ 5290249 w 9145131"/>
              <a:gd name="connsiteY5404" fmla="*/ 1241833 h 4180625"/>
              <a:gd name="connsiteX5405" fmla="*/ 5290224 w 9145131"/>
              <a:gd name="connsiteY5405" fmla="*/ 1241854 h 4180625"/>
              <a:gd name="connsiteX5406" fmla="*/ 5290269 w 9145131"/>
              <a:gd name="connsiteY5406" fmla="*/ 1241854 h 4180625"/>
              <a:gd name="connsiteX5407" fmla="*/ 5290249 w 9145131"/>
              <a:gd name="connsiteY5407" fmla="*/ 1241833 h 4180625"/>
              <a:gd name="connsiteX5408" fmla="*/ 5310278 w 9145131"/>
              <a:gd name="connsiteY5408" fmla="*/ 1224323 h 4180625"/>
              <a:gd name="connsiteX5409" fmla="*/ 5293243 w 9145131"/>
              <a:gd name="connsiteY5409" fmla="*/ 1213372 h 4180625"/>
              <a:gd name="connsiteX5410" fmla="*/ 2507516 w 9145131"/>
              <a:gd name="connsiteY5410" fmla="*/ 1187504 h 4180625"/>
              <a:gd name="connsiteX5411" fmla="*/ 2535859 w 9145131"/>
              <a:gd name="connsiteY5411" fmla="*/ 1214859 h 4180625"/>
              <a:gd name="connsiteX5412" fmla="*/ 2486829 w 9145131"/>
              <a:gd name="connsiteY5412" fmla="*/ 1263846 h 4180625"/>
              <a:gd name="connsiteX5413" fmla="*/ 1892220 w 9145131"/>
              <a:gd name="connsiteY5413" fmla="*/ 1263937 h 4180625"/>
              <a:gd name="connsiteX5414" fmla="*/ 1858552 w 9145131"/>
              <a:gd name="connsiteY5414" fmla="*/ 1231263 h 4180625"/>
              <a:gd name="connsiteX5415" fmla="*/ 1901639 w 9145131"/>
              <a:gd name="connsiteY5415" fmla="*/ 1187864 h 4180625"/>
              <a:gd name="connsiteX5416" fmla="*/ 2198950 w 9145131"/>
              <a:gd name="connsiteY5416" fmla="*/ 1187774 h 4180625"/>
              <a:gd name="connsiteX5417" fmla="*/ 2198950 w 9145131"/>
              <a:gd name="connsiteY5417" fmla="*/ 1187864 h 4180625"/>
              <a:gd name="connsiteX5418" fmla="*/ 2198950 w 9145131"/>
              <a:gd name="connsiteY5418" fmla="*/ 1187909 h 4180625"/>
              <a:gd name="connsiteX5419" fmla="*/ 2507516 w 9145131"/>
              <a:gd name="connsiteY5419" fmla="*/ 1187504 h 4180625"/>
              <a:gd name="connsiteX5420" fmla="*/ 8012107 w 9145131"/>
              <a:gd name="connsiteY5420" fmla="*/ 1187323 h 4180625"/>
              <a:gd name="connsiteX5421" fmla="*/ 7987005 w 9145131"/>
              <a:gd name="connsiteY5421" fmla="*/ 1212019 h 4180625"/>
              <a:gd name="connsiteX5422" fmla="*/ 7986465 w 9145131"/>
              <a:gd name="connsiteY5422" fmla="*/ 1247712 h 4180625"/>
              <a:gd name="connsiteX5423" fmla="*/ 8008862 w 9145131"/>
              <a:gd name="connsiteY5423" fmla="*/ 1271372 h 4180625"/>
              <a:gd name="connsiteX5424" fmla="*/ 8035362 w 9145131"/>
              <a:gd name="connsiteY5424" fmla="*/ 1247081 h 4180625"/>
              <a:gd name="connsiteX5425" fmla="*/ 8035271 w 9145131"/>
              <a:gd name="connsiteY5425" fmla="*/ 1233696 h 4180625"/>
              <a:gd name="connsiteX5426" fmla="*/ 8035226 w 9145131"/>
              <a:gd name="connsiteY5426" fmla="*/ 1233742 h 4180625"/>
              <a:gd name="connsiteX5427" fmla="*/ 8035001 w 9145131"/>
              <a:gd name="connsiteY5427" fmla="*/ 1233742 h 4180625"/>
              <a:gd name="connsiteX5428" fmla="*/ 8035001 w 9145131"/>
              <a:gd name="connsiteY5428" fmla="*/ 1211434 h 4180625"/>
              <a:gd name="connsiteX5429" fmla="*/ 8012107 w 9145131"/>
              <a:gd name="connsiteY5429" fmla="*/ 1187323 h 4180625"/>
              <a:gd name="connsiteX5430" fmla="*/ 5367197 w 9145131"/>
              <a:gd name="connsiteY5430" fmla="*/ 1182501 h 4180625"/>
              <a:gd name="connsiteX5431" fmla="*/ 5408163 w 9145131"/>
              <a:gd name="connsiteY5431" fmla="*/ 1194984 h 4180625"/>
              <a:gd name="connsiteX5432" fmla="*/ 5411723 w 9145131"/>
              <a:gd name="connsiteY5432" fmla="*/ 1248794 h 4180625"/>
              <a:gd name="connsiteX5433" fmla="*/ 5387117 w 9145131"/>
              <a:gd name="connsiteY5433" fmla="*/ 1263260 h 4180625"/>
              <a:gd name="connsiteX5434" fmla="*/ 5272332 w 9145131"/>
              <a:gd name="connsiteY5434" fmla="*/ 1263486 h 4180625"/>
              <a:gd name="connsiteX5435" fmla="*/ 5242048 w 9145131"/>
              <a:gd name="connsiteY5435" fmla="*/ 1223016 h 4180625"/>
              <a:gd name="connsiteX5436" fmla="*/ 5273279 w 9145131"/>
              <a:gd name="connsiteY5436" fmla="*/ 1185701 h 4180625"/>
              <a:gd name="connsiteX5437" fmla="*/ 5340157 w 9145131"/>
              <a:gd name="connsiteY5437" fmla="*/ 1185475 h 4180625"/>
              <a:gd name="connsiteX5438" fmla="*/ 5343402 w 9145131"/>
              <a:gd name="connsiteY5438" fmla="*/ 1234192 h 4180625"/>
              <a:gd name="connsiteX5439" fmla="*/ 5364944 w 9145131"/>
              <a:gd name="connsiteY5439" fmla="*/ 1235139 h 4180625"/>
              <a:gd name="connsiteX5440" fmla="*/ 5385539 w 9145131"/>
              <a:gd name="connsiteY5440" fmla="*/ 1226351 h 4180625"/>
              <a:gd name="connsiteX5441" fmla="*/ 5371479 w 9145131"/>
              <a:gd name="connsiteY5441" fmla="*/ 1212335 h 4180625"/>
              <a:gd name="connsiteX5442" fmla="*/ 5361429 w 9145131"/>
              <a:gd name="connsiteY5442" fmla="*/ 1189531 h 4180625"/>
              <a:gd name="connsiteX5443" fmla="*/ 5367197 w 9145131"/>
              <a:gd name="connsiteY5443" fmla="*/ 1182501 h 4180625"/>
              <a:gd name="connsiteX5444" fmla="*/ 1344291 w 9145131"/>
              <a:gd name="connsiteY5444" fmla="*/ 1150633 h 4180625"/>
              <a:gd name="connsiteX5445" fmla="*/ 1367383 w 9145131"/>
              <a:gd name="connsiteY5445" fmla="*/ 1157804 h 4180625"/>
              <a:gd name="connsiteX5446" fmla="*/ 1374730 w 9145131"/>
              <a:gd name="connsiteY5446" fmla="*/ 1197328 h 4180625"/>
              <a:gd name="connsiteX5447" fmla="*/ 1361209 w 9145131"/>
              <a:gd name="connsiteY5447" fmla="*/ 1203997 h 4180625"/>
              <a:gd name="connsiteX5448" fmla="*/ 1350257 w 9145131"/>
              <a:gd name="connsiteY5448" fmla="*/ 1193272 h 4180625"/>
              <a:gd name="connsiteX5449" fmla="*/ 1335521 w 9145131"/>
              <a:gd name="connsiteY5449" fmla="*/ 1173082 h 4180625"/>
              <a:gd name="connsiteX5450" fmla="*/ 1323894 w 9145131"/>
              <a:gd name="connsiteY5450" fmla="*/ 1196426 h 4180625"/>
              <a:gd name="connsiteX5451" fmla="*/ 1323444 w 9145131"/>
              <a:gd name="connsiteY5451" fmla="*/ 1232389 h 4180625"/>
              <a:gd name="connsiteX5452" fmla="*/ 1323398 w 9145131"/>
              <a:gd name="connsiteY5452" fmla="*/ 1232434 h 4180625"/>
              <a:gd name="connsiteX5453" fmla="*/ 1323983 w 9145131"/>
              <a:gd name="connsiteY5453" fmla="*/ 1272904 h 4180625"/>
              <a:gd name="connsiteX5454" fmla="*/ 1336242 w 9145131"/>
              <a:gd name="connsiteY5454" fmla="*/ 1290750 h 4180625"/>
              <a:gd name="connsiteX5455" fmla="*/ 1349536 w 9145131"/>
              <a:gd name="connsiteY5455" fmla="*/ 1273445 h 4180625"/>
              <a:gd name="connsiteX5456" fmla="*/ 1350393 w 9145131"/>
              <a:gd name="connsiteY5456" fmla="*/ 1260286 h 4180625"/>
              <a:gd name="connsiteX5457" fmla="*/ 1363598 w 9145131"/>
              <a:gd name="connsiteY5457" fmla="*/ 1242034 h 4180625"/>
              <a:gd name="connsiteX5458" fmla="*/ 1375810 w 9145131"/>
              <a:gd name="connsiteY5458" fmla="*/ 1261547 h 4180625"/>
              <a:gd name="connsiteX5459" fmla="*/ 1376037 w 9145131"/>
              <a:gd name="connsiteY5459" fmla="*/ 1279439 h 4180625"/>
              <a:gd name="connsiteX5460" fmla="*/ 1336242 w 9145131"/>
              <a:gd name="connsiteY5460" fmla="*/ 1318376 h 4180625"/>
              <a:gd name="connsiteX5461" fmla="*/ 1299602 w 9145131"/>
              <a:gd name="connsiteY5461" fmla="*/ 1278943 h 4180625"/>
              <a:gd name="connsiteX5462" fmla="*/ 1300639 w 9145131"/>
              <a:gd name="connsiteY5462" fmla="*/ 1179887 h 4180625"/>
              <a:gd name="connsiteX5463" fmla="*/ 1319072 w 9145131"/>
              <a:gd name="connsiteY5463" fmla="*/ 1151675 h 4180625"/>
              <a:gd name="connsiteX5464" fmla="*/ 1344291 w 9145131"/>
              <a:gd name="connsiteY5464" fmla="*/ 1150633 h 4180625"/>
              <a:gd name="connsiteX5465" fmla="*/ 1077905 w 9145131"/>
              <a:gd name="connsiteY5465" fmla="*/ 1150053 h 4180625"/>
              <a:gd name="connsiteX5466" fmla="*/ 1088630 w 9145131"/>
              <a:gd name="connsiteY5466" fmla="*/ 1168125 h 4180625"/>
              <a:gd name="connsiteX5467" fmla="*/ 1089126 w 9145131"/>
              <a:gd name="connsiteY5467" fmla="*/ 1224188 h 4180625"/>
              <a:gd name="connsiteX5468" fmla="*/ 1087728 w 9145131"/>
              <a:gd name="connsiteY5468" fmla="*/ 1224188 h 4180625"/>
              <a:gd name="connsiteX5469" fmla="*/ 1087728 w 9145131"/>
              <a:gd name="connsiteY5469" fmla="*/ 1224142 h 4180625"/>
              <a:gd name="connsiteX5470" fmla="*/ 1087639 w 9145131"/>
              <a:gd name="connsiteY5470" fmla="*/ 1224188 h 4180625"/>
              <a:gd name="connsiteX5471" fmla="*/ 1087728 w 9145131"/>
              <a:gd name="connsiteY5471" fmla="*/ 1224188 h 4180625"/>
              <a:gd name="connsiteX5472" fmla="*/ 1087278 w 9145131"/>
              <a:gd name="connsiteY5472" fmla="*/ 1300215 h 4180625"/>
              <a:gd name="connsiteX5473" fmla="*/ 1077905 w 9145131"/>
              <a:gd name="connsiteY5473" fmla="*/ 1314997 h 4180625"/>
              <a:gd name="connsiteX5474" fmla="*/ 1067630 w 9145131"/>
              <a:gd name="connsiteY5474" fmla="*/ 1298998 h 4180625"/>
              <a:gd name="connsiteX5475" fmla="*/ 1066187 w 9145131"/>
              <a:gd name="connsiteY5475" fmla="*/ 1166908 h 4180625"/>
              <a:gd name="connsiteX5476" fmla="*/ 1077905 w 9145131"/>
              <a:gd name="connsiteY5476" fmla="*/ 1150053 h 4180625"/>
              <a:gd name="connsiteX5477" fmla="*/ 1412231 w 9145131"/>
              <a:gd name="connsiteY5477" fmla="*/ 1149737 h 4180625"/>
              <a:gd name="connsiteX5478" fmla="*/ 1460319 w 9145131"/>
              <a:gd name="connsiteY5478" fmla="*/ 1158796 h 4180625"/>
              <a:gd name="connsiteX5479" fmla="*/ 1465636 w 9145131"/>
              <a:gd name="connsiteY5479" fmla="*/ 1192145 h 4180625"/>
              <a:gd name="connsiteX5480" fmla="*/ 1455991 w 9145131"/>
              <a:gd name="connsiteY5480" fmla="*/ 1198409 h 4180625"/>
              <a:gd name="connsiteX5481" fmla="*/ 1443643 w 9145131"/>
              <a:gd name="connsiteY5481" fmla="*/ 1189080 h 4180625"/>
              <a:gd name="connsiteX5482" fmla="*/ 1423408 w 9145131"/>
              <a:gd name="connsiteY5482" fmla="*/ 1177453 h 4180625"/>
              <a:gd name="connsiteX5483" fmla="*/ 1419351 w 9145131"/>
              <a:gd name="connsiteY5483" fmla="*/ 1204944 h 4180625"/>
              <a:gd name="connsiteX5484" fmla="*/ 1434179 w 9145131"/>
              <a:gd name="connsiteY5484" fmla="*/ 1217382 h 4180625"/>
              <a:gd name="connsiteX5485" fmla="*/ 1467077 w 9145131"/>
              <a:gd name="connsiteY5485" fmla="*/ 1270606 h 4180625"/>
              <a:gd name="connsiteX5486" fmla="*/ 1467168 w 9145131"/>
              <a:gd name="connsiteY5486" fmla="*/ 1270561 h 4180625"/>
              <a:gd name="connsiteX5487" fmla="*/ 1424940 w 9145131"/>
              <a:gd name="connsiteY5487" fmla="*/ 1318151 h 4180625"/>
              <a:gd name="connsiteX5488" fmla="*/ 1391409 w 9145131"/>
              <a:gd name="connsiteY5488" fmla="*/ 1269569 h 4180625"/>
              <a:gd name="connsiteX5489" fmla="*/ 1401956 w 9145131"/>
              <a:gd name="connsiteY5489" fmla="*/ 1261457 h 4180625"/>
              <a:gd name="connsiteX5490" fmla="*/ 1414215 w 9145131"/>
              <a:gd name="connsiteY5490" fmla="*/ 1270741 h 4180625"/>
              <a:gd name="connsiteX5491" fmla="*/ 1428905 w 9145131"/>
              <a:gd name="connsiteY5491" fmla="*/ 1290976 h 4180625"/>
              <a:gd name="connsiteX5492" fmla="*/ 1441030 w 9145131"/>
              <a:gd name="connsiteY5492" fmla="*/ 1280701 h 4180625"/>
              <a:gd name="connsiteX5493" fmla="*/ 1434811 w 9145131"/>
              <a:gd name="connsiteY5493" fmla="*/ 1251498 h 4180625"/>
              <a:gd name="connsiteX5494" fmla="*/ 1425661 w 9145131"/>
              <a:gd name="connsiteY5494" fmla="*/ 1245414 h 4180625"/>
              <a:gd name="connsiteX5495" fmla="*/ 1392491 w 9145131"/>
              <a:gd name="connsiteY5495" fmla="*/ 1169882 h 4180625"/>
              <a:gd name="connsiteX5496" fmla="*/ 1412231 w 9145131"/>
              <a:gd name="connsiteY5496" fmla="*/ 1149737 h 4180625"/>
              <a:gd name="connsiteX5497" fmla="*/ 1269620 w 9145131"/>
              <a:gd name="connsiteY5497" fmla="*/ 1149648 h 4180625"/>
              <a:gd name="connsiteX5498" fmla="*/ 1282058 w 9145131"/>
              <a:gd name="connsiteY5498" fmla="*/ 1165827 h 4180625"/>
              <a:gd name="connsiteX5499" fmla="*/ 1282058 w 9145131"/>
              <a:gd name="connsiteY5499" fmla="*/ 1302649 h 4180625"/>
              <a:gd name="connsiteX5500" fmla="*/ 1268357 w 9145131"/>
              <a:gd name="connsiteY5500" fmla="*/ 1317341 h 4180625"/>
              <a:gd name="connsiteX5501" fmla="*/ 1256865 w 9145131"/>
              <a:gd name="connsiteY5501" fmla="*/ 1302784 h 4180625"/>
              <a:gd name="connsiteX5502" fmla="*/ 1256325 w 9145131"/>
              <a:gd name="connsiteY5502" fmla="*/ 1233291 h 4180625"/>
              <a:gd name="connsiteX5503" fmla="*/ 1256459 w 9145131"/>
              <a:gd name="connsiteY5503" fmla="*/ 1233291 h 4180625"/>
              <a:gd name="connsiteX5504" fmla="*/ 1256414 w 9145131"/>
              <a:gd name="connsiteY5504" fmla="*/ 1233246 h 4180625"/>
              <a:gd name="connsiteX5505" fmla="*/ 1257000 w 9145131"/>
              <a:gd name="connsiteY5505" fmla="*/ 1166007 h 4180625"/>
              <a:gd name="connsiteX5506" fmla="*/ 1269620 w 9145131"/>
              <a:gd name="connsiteY5506" fmla="*/ 1149648 h 4180625"/>
              <a:gd name="connsiteX5507" fmla="*/ 1161434 w 9145131"/>
              <a:gd name="connsiteY5507" fmla="*/ 1148791 h 4180625"/>
              <a:gd name="connsiteX5508" fmla="*/ 1181939 w 9145131"/>
              <a:gd name="connsiteY5508" fmla="*/ 1189531 h 4180625"/>
              <a:gd name="connsiteX5509" fmla="*/ 1171573 w 9145131"/>
              <a:gd name="connsiteY5509" fmla="*/ 1198229 h 4180625"/>
              <a:gd name="connsiteX5510" fmla="*/ 1159270 w 9145131"/>
              <a:gd name="connsiteY5510" fmla="*/ 1191875 h 4180625"/>
              <a:gd name="connsiteX5511" fmla="*/ 1145388 w 9145131"/>
              <a:gd name="connsiteY5511" fmla="*/ 1174569 h 4180625"/>
              <a:gd name="connsiteX5512" fmla="*/ 1134302 w 9145131"/>
              <a:gd name="connsiteY5512" fmla="*/ 1186467 h 4180625"/>
              <a:gd name="connsiteX5513" fmla="*/ 1141919 w 9145131"/>
              <a:gd name="connsiteY5513" fmla="*/ 1212650 h 4180625"/>
              <a:gd name="connsiteX5514" fmla="*/ 1151157 w 9145131"/>
              <a:gd name="connsiteY5514" fmla="*/ 1218734 h 4180625"/>
              <a:gd name="connsiteX5515" fmla="*/ 1179548 w 9145131"/>
              <a:gd name="connsiteY5515" fmla="*/ 1302198 h 4180625"/>
              <a:gd name="connsiteX5516" fmla="*/ 1146786 w 9145131"/>
              <a:gd name="connsiteY5516" fmla="*/ 1322973 h 4180625"/>
              <a:gd name="connsiteX5517" fmla="*/ 1146786 w 9145131"/>
              <a:gd name="connsiteY5517" fmla="*/ 1322928 h 4180625"/>
              <a:gd name="connsiteX5518" fmla="*/ 1106811 w 9145131"/>
              <a:gd name="connsiteY5518" fmla="*/ 1272724 h 4180625"/>
              <a:gd name="connsiteX5519" fmla="*/ 1116770 w 9145131"/>
              <a:gd name="connsiteY5519" fmla="*/ 1261457 h 4180625"/>
              <a:gd name="connsiteX5520" fmla="*/ 1131734 w 9145131"/>
              <a:gd name="connsiteY5520" fmla="*/ 1270426 h 4180625"/>
              <a:gd name="connsiteX5521" fmla="*/ 1133581 w 9145131"/>
              <a:gd name="connsiteY5521" fmla="*/ 1278853 h 4180625"/>
              <a:gd name="connsiteX5522" fmla="*/ 1148093 w 9145131"/>
              <a:gd name="connsiteY5522" fmla="*/ 1290480 h 4180625"/>
              <a:gd name="connsiteX5523" fmla="*/ 1157016 w 9145131"/>
              <a:gd name="connsiteY5523" fmla="*/ 1277141 h 4180625"/>
              <a:gd name="connsiteX5524" fmla="*/ 1141739 w 9145131"/>
              <a:gd name="connsiteY5524" fmla="*/ 1246135 h 4180625"/>
              <a:gd name="connsiteX5525" fmla="*/ 1107532 w 9145131"/>
              <a:gd name="connsiteY5525" fmla="*/ 1172631 h 4180625"/>
              <a:gd name="connsiteX5526" fmla="*/ 1161434 w 9145131"/>
              <a:gd name="connsiteY5526" fmla="*/ 1148791 h 4180625"/>
              <a:gd name="connsiteX5527" fmla="*/ 812202 w 9145131"/>
              <a:gd name="connsiteY5527" fmla="*/ 1148251 h 4180625"/>
              <a:gd name="connsiteX5528" fmla="*/ 835952 w 9145131"/>
              <a:gd name="connsiteY5528" fmla="*/ 1188946 h 4180625"/>
              <a:gd name="connsiteX5529" fmla="*/ 823829 w 9145131"/>
              <a:gd name="connsiteY5529" fmla="*/ 1198140 h 4180625"/>
              <a:gd name="connsiteX5530" fmla="*/ 811076 w 9145131"/>
              <a:gd name="connsiteY5530" fmla="*/ 1189487 h 4180625"/>
              <a:gd name="connsiteX5531" fmla="*/ 793635 w 9145131"/>
              <a:gd name="connsiteY5531" fmla="*/ 1176282 h 4180625"/>
              <a:gd name="connsiteX5532" fmla="*/ 789534 w 9145131"/>
              <a:gd name="connsiteY5532" fmla="*/ 1203908 h 4180625"/>
              <a:gd name="connsiteX5533" fmla="*/ 815492 w 9145131"/>
              <a:gd name="connsiteY5533" fmla="*/ 1224143 h 4180625"/>
              <a:gd name="connsiteX5534" fmla="*/ 828291 w 9145131"/>
              <a:gd name="connsiteY5534" fmla="*/ 1306299 h 4180625"/>
              <a:gd name="connsiteX5535" fmla="*/ 798772 w 9145131"/>
              <a:gd name="connsiteY5535" fmla="*/ 1319143 h 4180625"/>
              <a:gd name="connsiteX5536" fmla="*/ 798863 w 9145131"/>
              <a:gd name="connsiteY5536" fmla="*/ 1319188 h 4180625"/>
              <a:gd name="connsiteX5537" fmla="*/ 760963 w 9145131"/>
              <a:gd name="connsiteY5537" fmla="*/ 1272635 h 4180625"/>
              <a:gd name="connsiteX5538" fmla="*/ 771011 w 9145131"/>
              <a:gd name="connsiteY5538" fmla="*/ 1261458 h 4180625"/>
              <a:gd name="connsiteX5539" fmla="*/ 785252 w 9145131"/>
              <a:gd name="connsiteY5539" fmla="*/ 1271102 h 4180625"/>
              <a:gd name="connsiteX5540" fmla="*/ 788407 w 9145131"/>
              <a:gd name="connsiteY5540" fmla="*/ 1283901 h 4180625"/>
              <a:gd name="connsiteX5541" fmla="*/ 799719 w 9145131"/>
              <a:gd name="connsiteY5541" fmla="*/ 1291968 h 4180625"/>
              <a:gd name="connsiteX5542" fmla="*/ 810940 w 9145131"/>
              <a:gd name="connsiteY5542" fmla="*/ 1280972 h 4180625"/>
              <a:gd name="connsiteX5543" fmla="*/ 795347 w 9145131"/>
              <a:gd name="connsiteY5543" fmla="*/ 1244738 h 4180625"/>
              <a:gd name="connsiteX5544" fmla="*/ 761593 w 9145131"/>
              <a:gd name="connsiteY5544" fmla="*/ 1173714 h 4180625"/>
              <a:gd name="connsiteX5545" fmla="*/ 812202 w 9145131"/>
              <a:gd name="connsiteY5545" fmla="*/ 1148251 h 4180625"/>
              <a:gd name="connsiteX5546" fmla="*/ 950964 w 9145131"/>
              <a:gd name="connsiteY5546" fmla="*/ 1147530 h 4180625"/>
              <a:gd name="connsiteX5547" fmla="*/ 985801 w 9145131"/>
              <a:gd name="connsiteY5547" fmla="*/ 1180022 h 4180625"/>
              <a:gd name="connsiteX5548" fmla="*/ 985891 w 9145131"/>
              <a:gd name="connsiteY5548" fmla="*/ 1222700 h 4180625"/>
              <a:gd name="connsiteX5549" fmla="*/ 984178 w 9145131"/>
              <a:gd name="connsiteY5549" fmla="*/ 1222700 h 4180625"/>
              <a:gd name="connsiteX5550" fmla="*/ 984313 w 9145131"/>
              <a:gd name="connsiteY5550" fmla="*/ 1298863 h 4180625"/>
              <a:gd name="connsiteX5551" fmla="*/ 966828 w 9145131"/>
              <a:gd name="connsiteY5551" fmla="*/ 1315808 h 4180625"/>
              <a:gd name="connsiteX5552" fmla="*/ 962321 w 9145131"/>
              <a:gd name="connsiteY5552" fmla="*/ 1315808 h 4180625"/>
              <a:gd name="connsiteX5553" fmla="*/ 913153 w 9145131"/>
              <a:gd name="connsiteY5553" fmla="*/ 1244513 h 4180625"/>
              <a:gd name="connsiteX5554" fmla="*/ 943348 w 9145131"/>
              <a:gd name="connsiteY5554" fmla="*/ 1223286 h 4180625"/>
              <a:gd name="connsiteX5555" fmla="*/ 960563 w 9145131"/>
              <a:gd name="connsiteY5555" fmla="*/ 1214408 h 4180625"/>
              <a:gd name="connsiteX5556" fmla="*/ 956778 w 9145131"/>
              <a:gd name="connsiteY5556" fmla="*/ 1178130 h 4180625"/>
              <a:gd name="connsiteX5557" fmla="*/ 935326 w 9145131"/>
              <a:gd name="connsiteY5557" fmla="*/ 1185611 h 4180625"/>
              <a:gd name="connsiteX5558" fmla="*/ 919598 w 9145131"/>
              <a:gd name="connsiteY5558" fmla="*/ 1198905 h 4180625"/>
              <a:gd name="connsiteX5559" fmla="*/ 910720 w 9145131"/>
              <a:gd name="connsiteY5559" fmla="*/ 1179978 h 4180625"/>
              <a:gd name="connsiteX5560" fmla="*/ 950964 w 9145131"/>
              <a:gd name="connsiteY5560" fmla="*/ 1147530 h 4180625"/>
              <a:gd name="connsiteX5561" fmla="*/ 2281646 w 9145131"/>
              <a:gd name="connsiteY5561" fmla="*/ 1137660 h 4180625"/>
              <a:gd name="connsiteX5562" fmla="*/ 2281692 w 9145131"/>
              <a:gd name="connsiteY5562" fmla="*/ 1137660 h 4180625"/>
              <a:gd name="connsiteX5563" fmla="*/ 2281646 w 9145131"/>
              <a:gd name="connsiteY5563" fmla="*/ 1137705 h 4180625"/>
              <a:gd name="connsiteX5564" fmla="*/ 7879447 w 9145131"/>
              <a:gd name="connsiteY5564" fmla="*/ 1134158 h 4180625"/>
              <a:gd name="connsiteX5565" fmla="*/ 7908094 w 9145131"/>
              <a:gd name="connsiteY5565" fmla="*/ 1139147 h 4180625"/>
              <a:gd name="connsiteX5566" fmla="*/ 7900883 w 9145131"/>
              <a:gd name="connsiteY5566" fmla="*/ 1193678 h 4180625"/>
              <a:gd name="connsiteX5567" fmla="*/ 7862712 w 9145131"/>
              <a:gd name="connsiteY5567" fmla="*/ 1454208 h 4180625"/>
              <a:gd name="connsiteX5568" fmla="*/ 7816699 w 9145131"/>
              <a:gd name="connsiteY5568" fmla="*/ 1477687 h 4180625"/>
              <a:gd name="connsiteX5569" fmla="*/ 7797816 w 9145131"/>
              <a:gd name="connsiteY5569" fmla="*/ 1454613 h 4180625"/>
              <a:gd name="connsiteX5570" fmla="*/ 7775643 w 9145131"/>
              <a:gd name="connsiteY5570" fmla="*/ 1289489 h 4180625"/>
              <a:gd name="connsiteX5571" fmla="*/ 7769199 w 9145131"/>
              <a:gd name="connsiteY5571" fmla="*/ 1270967 h 4180625"/>
              <a:gd name="connsiteX5572" fmla="*/ 7759825 w 9145131"/>
              <a:gd name="connsiteY5572" fmla="*/ 1339288 h 4180625"/>
              <a:gd name="connsiteX5573" fmla="*/ 7743782 w 9145131"/>
              <a:gd name="connsiteY5573" fmla="*/ 1443752 h 4180625"/>
              <a:gd name="connsiteX5574" fmla="*/ 7733416 w 9145131"/>
              <a:gd name="connsiteY5574" fmla="*/ 1473406 h 4180625"/>
              <a:gd name="connsiteX5575" fmla="*/ 7684789 w 9145131"/>
              <a:gd name="connsiteY5575" fmla="*/ 1476831 h 4180625"/>
              <a:gd name="connsiteX5576" fmla="*/ 7676723 w 9145131"/>
              <a:gd name="connsiteY5576" fmla="*/ 1465654 h 4180625"/>
              <a:gd name="connsiteX5577" fmla="*/ 7632242 w 9145131"/>
              <a:gd name="connsiteY5577" fmla="*/ 1146989 h 4180625"/>
              <a:gd name="connsiteX5578" fmla="*/ 7634089 w 9145131"/>
              <a:gd name="connsiteY5578" fmla="*/ 1135722 h 4180625"/>
              <a:gd name="connsiteX5579" fmla="*/ 7634134 w 9145131"/>
              <a:gd name="connsiteY5579" fmla="*/ 1135722 h 4180625"/>
              <a:gd name="connsiteX5580" fmla="*/ 7671855 w 9145131"/>
              <a:gd name="connsiteY5580" fmla="*/ 1136579 h 4180625"/>
              <a:gd name="connsiteX5581" fmla="*/ 7686277 w 9145131"/>
              <a:gd name="connsiteY5581" fmla="*/ 1154560 h 4180625"/>
              <a:gd name="connsiteX5582" fmla="*/ 7709260 w 9145131"/>
              <a:gd name="connsiteY5582" fmla="*/ 1317205 h 4180625"/>
              <a:gd name="connsiteX5583" fmla="*/ 7714804 w 9145131"/>
              <a:gd name="connsiteY5583" fmla="*/ 1327841 h 4180625"/>
              <a:gd name="connsiteX5584" fmla="*/ 7730307 w 9145131"/>
              <a:gd name="connsiteY5584" fmla="*/ 1220267 h 4180625"/>
              <a:gd name="connsiteX5585" fmla="*/ 7740221 w 9145131"/>
              <a:gd name="connsiteY5585" fmla="*/ 1155777 h 4180625"/>
              <a:gd name="connsiteX5586" fmla="*/ 7767621 w 9145131"/>
              <a:gd name="connsiteY5586" fmla="*/ 1135091 h 4180625"/>
              <a:gd name="connsiteX5587" fmla="*/ 7799799 w 9145131"/>
              <a:gd name="connsiteY5587" fmla="*/ 1155867 h 4180625"/>
              <a:gd name="connsiteX5588" fmla="*/ 7831165 w 9145131"/>
              <a:gd name="connsiteY5588" fmla="*/ 1331717 h 4180625"/>
              <a:gd name="connsiteX5589" fmla="*/ 7847930 w 9145131"/>
              <a:gd name="connsiteY5589" fmla="*/ 1201565 h 4180625"/>
              <a:gd name="connsiteX5590" fmla="*/ 7851175 w 9145131"/>
              <a:gd name="connsiteY5590" fmla="*/ 1174750 h 4180625"/>
              <a:gd name="connsiteX5591" fmla="*/ 7879447 w 9145131"/>
              <a:gd name="connsiteY5591" fmla="*/ 1134158 h 4180625"/>
              <a:gd name="connsiteX5592" fmla="*/ 8183242 w 9145131"/>
              <a:gd name="connsiteY5592" fmla="*/ 1133897 h 4180625"/>
              <a:gd name="connsiteX5593" fmla="*/ 8212653 w 9145131"/>
              <a:gd name="connsiteY5593" fmla="*/ 1134416 h 4180625"/>
              <a:gd name="connsiteX5594" fmla="*/ 8270609 w 9145131"/>
              <a:gd name="connsiteY5594" fmla="*/ 1193002 h 4180625"/>
              <a:gd name="connsiteX5595" fmla="*/ 8271375 w 9145131"/>
              <a:gd name="connsiteY5595" fmla="*/ 1393323 h 4180625"/>
              <a:gd name="connsiteX5596" fmla="*/ 8271375 w 9145131"/>
              <a:gd name="connsiteY5596" fmla="*/ 1473406 h 4180625"/>
              <a:gd name="connsiteX5597" fmla="*/ 8156320 w 9145131"/>
              <a:gd name="connsiteY5597" fmla="*/ 1472865 h 4180625"/>
              <a:gd name="connsiteX5598" fmla="*/ 8119321 w 9145131"/>
              <a:gd name="connsiteY5598" fmla="*/ 1436361 h 4180625"/>
              <a:gd name="connsiteX5599" fmla="*/ 8120447 w 9145131"/>
              <a:gd name="connsiteY5599" fmla="*/ 1322478 h 4180625"/>
              <a:gd name="connsiteX5600" fmla="*/ 8176871 w 9145131"/>
              <a:gd name="connsiteY5600" fmla="*/ 1284172 h 4180625"/>
              <a:gd name="connsiteX5601" fmla="*/ 8217791 w 9145131"/>
              <a:gd name="connsiteY5601" fmla="*/ 1284082 h 4180625"/>
              <a:gd name="connsiteX5602" fmla="*/ 8217791 w 9145131"/>
              <a:gd name="connsiteY5602" fmla="*/ 1284127 h 4180625"/>
              <a:gd name="connsiteX5603" fmla="*/ 8217836 w 9145131"/>
              <a:gd name="connsiteY5603" fmla="*/ 1284082 h 4180625"/>
              <a:gd name="connsiteX5604" fmla="*/ 8217791 w 9145131"/>
              <a:gd name="connsiteY5604" fmla="*/ 1284082 h 4180625"/>
              <a:gd name="connsiteX5605" fmla="*/ 8217791 w 9145131"/>
              <a:gd name="connsiteY5605" fmla="*/ 1210758 h 4180625"/>
              <a:gd name="connsiteX5606" fmla="*/ 8192194 w 9145131"/>
              <a:gd name="connsiteY5606" fmla="*/ 1189532 h 4180625"/>
              <a:gd name="connsiteX5607" fmla="*/ 8169660 w 9145131"/>
              <a:gd name="connsiteY5607" fmla="*/ 1211434 h 4180625"/>
              <a:gd name="connsiteX5608" fmla="*/ 8169660 w 9145131"/>
              <a:gd name="connsiteY5608" fmla="*/ 1239375 h 4180625"/>
              <a:gd name="connsiteX5609" fmla="*/ 8125540 w 9145131"/>
              <a:gd name="connsiteY5609" fmla="*/ 1238790 h 4180625"/>
              <a:gd name="connsiteX5610" fmla="*/ 8114273 w 9145131"/>
              <a:gd name="connsiteY5610" fmla="*/ 1226667 h 4180625"/>
              <a:gd name="connsiteX5611" fmla="*/ 8121529 w 9145131"/>
              <a:gd name="connsiteY5611" fmla="*/ 1166999 h 4180625"/>
              <a:gd name="connsiteX5612" fmla="*/ 8154743 w 9145131"/>
              <a:gd name="connsiteY5612" fmla="*/ 1138381 h 4180625"/>
              <a:gd name="connsiteX5613" fmla="*/ 8183242 w 9145131"/>
              <a:gd name="connsiteY5613" fmla="*/ 1133897 h 4180625"/>
              <a:gd name="connsiteX5614" fmla="*/ 8002688 w 9145131"/>
              <a:gd name="connsiteY5614" fmla="*/ 1132297 h 4180625"/>
              <a:gd name="connsiteX5615" fmla="*/ 8089487 w 9145131"/>
              <a:gd name="connsiteY5615" fmla="*/ 1212560 h 4180625"/>
              <a:gd name="connsiteX5616" fmla="*/ 8091244 w 9145131"/>
              <a:gd name="connsiteY5616" fmla="*/ 1300305 h 4180625"/>
              <a:gd name="connsiteX5617" fmla="*/ 8063168 w 9145131"/>
              <a:gd name="connsiteY5617" fmla="*/ 1329868 h 4180625"/>
              <a:gd name="connsiteX5618" fmla="*/ 8006970 w 9145131"/>
              <a:gd name="connsiteY5618" fmla="*/ 1329283 h 4180625"/>
              <a:gd name="connsiteX5619" fmla="*/ 7986465 w 9145131"/>
              <a:gd name="connsiteY5619" fmla="*/ 1350374 h 4180625"/>
              <a:gd name="connsiteX5620" fmla="*/ 7985653 w 9145131"/>
              <a:gd name="connsiteY5620" fmla="*/ 1395260 h 4180625"/>
              <a:gd name="connsiteX5621" fmla="*/ 8007871 w 9145131"/>
              <a:gd name="connsiteY5621" fmla="*/ 1423697 h 4180625"/>
              <a:gd name="connsiteX5622" fmla="*/ 8032928 w 9145131"/>
              <a:gd name="connsiteY5622" fmla="*/ 1401119 h 4180625"/>
              <a:gd name="connsiteX5623" fmla="*/ 8037795 w 9145131"/>
              <a:gd name="connsiteY5623" fmla="*/ 1374304 h 4180625"/>
              <a:gd name="connsiteX5624" fmla="*/ 8037841 w 9145131"/>
              <a:gd name="connsiteY5624" fmla="*/ 1374304 h 4180625"/>
              <a:gd name="connsiteX5625" fmla="*/ 8077949 w 9145131"/>
              <a:gd name="connsiteY5625" fmla="*/ 1374980 h 4180625"/>
              <a:gd name="connsiteX5626" fmla="*/ 8090208 w 9145131"/>
              <a:gd name="connsiteY5626" fmla="*/ 1388770 h 4180625"/>
              <a:gd name="connsiteX5627" fmla="*/ 8085881 w 9145131"/>
              <a:gd name="connsiteY5627" fmla="*/ 1442355 h 4180625"/>
              <a:gd name="connsiteX5628" fmla="*/ 8084484 w 9145131"/>
              <a:gd name="connsiteY5628" fmla="*/ 1446636 h 4180625"/>
              <a:gd name="connsiteX5629" fmla="*/ 8001381 w 9145131"/>
              <a:gd name="connsiteY5629" fmla="*/ 1479579 h 4180625"/>
              <a:gd name="connsiteX5630" fmla="*/ 7939640 w 9145131"/>
              <a:gd name="connsiteY5630" fmla="*/ 1443346 h 4180625"/>
              <a:gd name="connsiteX5631" fmla="*/ 7931573 w 9145131"/>
              <a:gd name="connsiteY5631" fmla="*/ 1383407 h 4180625"/>
              <a:gd name="connsiteX5632" fmla="*/ 7933781 w 9145131"/>
              <a:gd name="connsiteY5632" fmla="*/ 1194398 h 4180625"/>
              <a:gd name="connsiteX5633" fmla="*/ 7993720 w 9145131"/>
              <a:gd name="connsiteY5633" fmla="*/ 1132883 h 4180625"/>
              <a:gd name="connsiteX5634" fmla="*/ 8002688 w 9145131"/>
              <a:gd name="connsiteY5634" fmla="*/ 1132297 h 4180625"/>
              <a:gd name="connsiteX5635" fmla="*/ 5328981 w 9145131"/>
              <a:gd name="connsiteY5635" fmla="*/ 1124365 h 4180625"/>
              <a:gd name="connsiteX5636" fmla="*/ 5290764 w 9145131"/>
              <a:gd name="connsiteY5636" fmla="*/ 1124816 h 4180625"/>
              <a:gd name="connsiteX5637" fmla="*/ 5275667 w 9145131"/>
              <a:gd name="connsiteY5637" fmla="*/ 1134550 h 4180625"/>
              <a:gd name="connsiteX5638" fmla="*/ 5291305 w 9145131"/>
              <a:gd name="connsiteY5638" fmla="*/ 1146178 h 4180625"/>
              <a:gd name="connsiteX5639" fmla="*/ 5367828 w 9145131"/>
              <a:gd name="connsiteY5639" fmla="*/ 1146042 h 4180625"/>
              <a:gd name="connsiteX5640" fmla="*/ 5382384 w 9145131"/>
              <a:gd name="connsiteY5640" fmla="*/ 1135542 h 4180625"/>
              <a:gd name="connsiteX5641" fmla="*/ 5367242 w 9145131"/>
              <a:gd name="connsiteY5641" fmla="*/ 1125041 h 4180625"/>
              <a:gd name="connsiteX5642" fmla="*/ 5329026 w 9145131"/>
              <a:gd name="connsiteY5642" fmla="*/ 1124546 h 4180625"/>
              <a:gd name="connsiteX5643" fmla="*/ 5328981 w 9145131"/>
              <a:gd name="connsiteY5643" fmla="*/ 1124591 h 4180625"/>
              <a:gd name="connsiteX5644" fmla="*/ 5439574 w 9145131"/>
              <a:gd name="connsiteY5644" fmla="*/ 1094982 h 4180625"/>
              <a:gd name="connsiteX5645" fmla="*/ 5458682 w 9145131"/>
              <a:gd name="connsiteY5645" fmla="*/ 1109944 h 4180625"/>
              <a:gd name="connsiteX5646" fmla="*/ 5439033 w 9145131"/>
              <a:gd name="connsiteY5646" fmla="*/ 1124410 h 4180625"/>
              <a:gd name="connsiteX5647" fmla="*/ 5410389 w 9145131"/>
              <a:gd name="connsiteY5647" fmla="*/ 1124410 h 4180625"/>
              <a:gd name="connsiteX5648" fmla="*/ 5410371 w 9145131"/>
              <a:gd name="connsiteY5648" fmla="*/ 1124320 h 4180625"/>
              <a:gd name="connsiteX5649" fmla="*/ 5410371 w 9145131"/>
              <a:gd name="connsiteY5649" fmla="*/ 1124410 h 4180625"/>
              <a:gd name="connsiteX5650" fmla="*/ 5410389 w 9145131"/>
              <a:gd name="connsiteY5650" fmla="*/ 1124410 h 4180625"/>
              <a:gd name="connsiteX5651" fmla="*/ 5414994 w 9145131"/>
              <a:gd name="connsiteY5651" fmla="*/ 1147992 h 4180625"/>
              <a:gd name="connsiteX5652" fmla="*/ 5378103 w 9145131"/>
              <a:gd name="connsiteY5652" fmla="*/ 1174705 h 4180625"/>
              <a:gd name="connsiteX5653" fmla="*/ 5279182 w 9145131"/>
              <a:gd name="connsiteY5653" fmla="*/ 1174569 h 4180625"/>
              <a:gd name="connsiteX5654" fmla="*/ 5245607 w 9145131"/>
              <a:gd name="connsiteY5654" fmla="*/ 1132838 h 4180625"/>
              <a:gd name="connsiteX5655" fmla="*/ 5242678 w 9145131"/>
              <a:gd name="connsiteY5655" fmla="*/ 1096469 h 4180625"/>
              <a:gd name="connsiteX5656" fmla="*/ 5268727 w 9145131"/>
              <a:gd name="connsiteY5656" fmla="*/ 1095207 h 4180625"/>
              <a:gd name="connsiteX5657" fmla="*/ 5439574 w 9145131"/>
              <a:gd name="connsiteY5657" fmla="*/ 1094982 h 4180625"/>
              <a:gd name="connsiteX5658" fmla="*/ 1212932 w 9145131"/>
              <a:gd name="connsiteY5658" fmla="*/ 1094531 h 4180625"/>
              <a:gd name="connsiteX5659" fmla="*/ 1224153 w 9145131"/>
              <a:gd name="connsiteY5659" fmla="*/ 1104401 h 4180625"/>
              <a:gd name="connsiteX5660" fmla="*/ 1225774 w 9145131"/>
              <a:gd name="connsiteY5660" fmla="*/ 1133108 h 4180625"/>
              <a:gd name="connsiteX5661" fmla="*/ 1227217 w 9145131"/>
              <a:gd name="connsiteY5661" fmla="*/ 1190252 h 4180625"/>
              <a:gd name="connsiteX5662" fmla="*/ 1225594 w 9145131"/>
              <a:gd name="connsiteY5662" fmla="*/ 1270290 h 4180625"/>
              <a:gd name="connsiteX5663" fmla="*/ 1232581 w 9145131"/>
              <a:gd name="connsiteY5663" fmla="*/ 1288452 h 4180625"/>
              <a:gd name="connsiteX5664" fmla="*/ 1239070 w 9145131"/>
              <a:gd name="connsiteY5664" fmla="*/ 1312563 h 4180625"/>
              <a:gd name="connsiteX5665" fmla="*/ 1226315 w 9145131"/>
              <a:gd name="connsiteY5665" fmla="*/ 1317025 h 4180625"/>
              <a:gd name="connsiteX5666" fmla="*/ 1204144 w 9145131"/>
              <a:gd name="connsiteY5666" fmla="*/ 1299043 h 4180625"/>
              <a:gd name="connsiteX5667" fmla="*/ 1200043 w 9145131"/>
              <a:gd name="connsiteY5667" fmla="*/ 1236491 h 4180625"/>
              <a:gd name="connsiteX5668" fmla="*/ 1205082 w 9145131"/>
              <a:gd name="connsiteY5668" fmla="*/ 1235680 h 4180625"/>
              <a:gd name="connsiteX5669" fmla="*/ 1205090 w 9145131"/>
              <a:gd name="connsiteY5669" fmla="*/ 1235724 h 4180625"/>
              <a:gd name="connsiteX5670" fmla="*/ 1205090 w 9145131"/>
              <a:gd name="connsiteY5670" fmla="*/ 1235679 h 4180625"/>
              <a:gd name="connsiteX5671" fmla="*/ 1205082 w 9145131"/>
              <a:gd name="connsiteY5671" fmla="*/ 1235680 h 4180625"/>
              <a:gd name="connsiteX5672" fmla="*/ 1192380 w 9145131"/>
              <a:gd name="connsiteY5672" fmla="*/ 1166998 h 4180625"/>
              <a:gd name="connsiteX5673" fmla="*/ 1200222 w 9145131"/>
              <a:gd name="connsiteY5673" fmla="*/ 1138065 h 4180625"/>
              <a:gd name="connsiteX5674" fmla="*/ 1201800 w 9145131"/>
              <a:gd name="connsiteY5674" fmla="*/ 1104491 h 4180625"/>
              <a:gd name="connsiteX5675" fmla="*/ 1212932 w 9145131"/>
              <a:gd name="connsiteY5675" fmla="*/ 1094531 h 4180625"/>
              <a:gd name="connsiteX5676" fmla="*/ 1271011 w 9145131"/>
              <a:gd name="connsiteY5676" fmla="*/ 1094351 h 4180625"/>
              <a:gd name="connsiteX5677" fmla="*/ 1282277 w 9145131"/>
              <a:gd name="connsiteY5677" fmla="*/ 1104175 h 4180625"/>
              <a:gd name="connsiteX5678" fmla="*/ 1267901 w 9145131"/>
              <a:gd name="connsiteY5678" fmla="*/ 1119453 h 4180625"/>
              <a:gd name="connsiteX5679" fmla="*/ 1267901 w 9145131"/>
              <a:gd name="connsiteY5679" fmla="*/ 1119408 h 4180625"/>
              <a:gd name="connsiteX5680" fmla="*/ 1257491 w 9145131"/>
              <a:gd name="connsiteY5680" fmla="*/ 1104400 h 4180625"/>
              <a:gd name="connsiteX5681" fmla="*/ 1271011 w 9145131"/>
              <a:gd name="connsiteY5681" fmla="*/ 1094351 h 4180625"/>
              <a:gd name="connsiteX5682" fmla="*/ 1021531 w 9145131"/>
              <a:gd name="connsiteY5682" fmla="*/ 1093765 h 4180625"/>
              <a:gd name="connsiteX5683" fmla="*/ 1033383 w 9145131"/>
              <a:gd name="connsiteY5683" fmla="*/ 1108772 h 4180625"/>
              <a:gd name="connsiteX5684" fmla="*/ 1047129 w 9145131"/>
              <a:gd name="connsiteY5684" fmla="*/ 1155191 h 4180625"/>
              <a:gd name="connsiteX5685" fmla="*/ 1045011 w 9145131"/>
              <a:gd name="connsiteY5685" fmla="*/ 1173578 h 4180625"/>
              <a:gd name="connsiteX5686" fmla="*/ 1034555 w 9145131"/>
              <a:gd name="connsiteY5686" fmla="*/ 1199446 h 4180625"/>
              <a:gd name="connsiteX5687" fmla="*/ 1034195 w 9145131"/>
              <a:gd name="connsiteY5687" fmla="*/ 1273535 h 4180625"/>
              <a:gd name="connsiteX5688" fmla="*/ 1037755 w 9145131"/>
              <a:gd name="connsiteY5688" fmla="*/ 1288182 h 4180625"/>
              <a:gd name="connsiteX5689" fmla="*/ 1045506 w 9145131"/>
              <a:gd name="connsiteY5689" fmla="*/ 1311256 h 4180625"/>
              <a:gd name="connsiteX5690" fmla="*/ 1033654 w 9145131"/>
              <a:gd name="connsiteY5690" fmla="*/ 1314050 h 4180625"/>
              <a:gd name="connsiteX5691" fmla="*/ 1012923 w 9145131"/>
              <a:gd name="connsiteY5691" fmla="*/ 1296835 h 4180625"/>
              <a:gd name="connsiteX5692" fmla="*/ 1007605 w 9145131"/>
              <a:gd name="connsiteY5692" fmla="*/ 1259385 h 4180625"/>
              <a:gd name="connsiteX5693" fmla="*/ 1007470 w 9145131"/>
              <a:gd name="connsiteY5693" fmla="*/ 1230181 h 4180625"/>
              <a:gd name="connsiteX5694" fmla="*/ 1011932 w 9145131"/>
              <a:gd name="connsiteY5694" fmla="*/ 1229280 h 4180625"/>
              <a:gd name="connsiteX5695" fmla="*/ 998547 w 9145131"/>
              <a:gd name="connsiteY5695" fmla="*/ 1167584 h 4180625"/>
              <a:gd name="connsiteX5696" fmla="*/ 998682 w 9145131"/>
              <a:gd name="connsiteY5696" fmla="*/ 1156453 h 4180625"/>
              <a:gd name="connsiteX5697" fmla="*/ 1008326 w 9145131"/>
              <a:gd name="connsiteY5697" fmla="*/ 1109719 h 4180625"/>
              <a:gd name="connsiteX5698" fmla="*/ 1021531 w 9145131"/>
              <a:gd name="connsiteY5698" fmla="*/ 1093765 h 4180625"/>
              <a:gd name="connsiteX5699" fmla="*/ 866412 w 9145131"/>
              <a:gd name="connsiteY5699" fmla="*/ 1093765 h 4180625"/>
              <a:gd name="connsiteX5700" fmla="*/ 879572 w 9145131"/>
              <a:gd name="connsiteY5700" fmla="*/ 1107105 h 4180625"/>
              <a:gd name="connsiteX5701" fmla="*/ 893272 w 9145131"/>
              <a:gd name="connsiteY5701" fmla="*/ 1155686 h 4180625"/>
              <a:gd name="connsiteX5702" fmla="*/ 892461 w 9145131"/>
              <a:gd name="connsiteY5702" fmla="*/ 1170063 h 4180625"/>
              <a:gd name="connsiteX5703" fmla="*/ 880428 w 9145131"/>
              <a:gd name="connsiteY5703" fmla="*/ 1216887 h 4180625"/>
              <a:gd name="connsiteX5704" fmla="*/ 880518 w 9145131"/>
              <a:gd name="connsiteY5704" fmla="*/ 1268578 h 4180625"/>
              <a:gd name="connsiteX5705" fmla="*/ 886737 w 9145131"/>
              <a:gd name="connsiteY5705" fmla="*/ 1289038 h 4180625"/>
              <a:gd name="connsiteX5706" fmla="*/ 889712 w 9145131"/>
              <a:gd name="connsiteY5706" fmla="*/ 1315763 h 4180625"/>
              <a:gd name="connsiteX5707" fmla="*/ 861320 w 9145131"/>
              <a:gd name="connsiteY5707" fmla="*/ 1304992 h 4180625"/>
              <a:gd name="connsiteX5708" fmla="*/ 853749 w 9145131"/>
              <a:gd name="connsiteY5708" fmla="*/ 1275428 h 4180625"/>
              <a:gd name="connsiteX5709" fmla="*/ 853478 w 9145131"/>
              <a:gd name="connsiteY5709" fmla="*/ 1235003 h 4180625"/>
              <a:gd name="connsiteX5710" fmla="*/ 857895 w 9145131"/>
              <a:gd name="connsiteY5710" fmla="*/ 1234237 h 4180625"/>
              <a:gd name="connsiteX5711" fmla="*/ 857895 w 9145131"/>
              <a:gd name="connsiteY5711" fmla="*/ 1234147 h 4180625"/>
              <a:gd name="connsiteX5712" fmla="*/ 844735 w 9145131"/>
              <a:gd name="connsiteY5712" fmla="*/ 1167944 h 4180625"/>
              <a:gd name="connsiteX5713" fmla="*/ 844645 w 9145131"/>
              <a:gd name="connsiteY5713" fmla="*/ 1156813 h 4180625"/>
              <a:gd name="connsiteX5714" fmla="*/ 854335 w 9145131"/>
              <a:gd name="connsiteY5714" fmla="*/ 1107961 h 4180625"/>
              <a:gd name="connsiteX5715" fmla="*/ 866412 w 9145131"/>
              <a:gd name="connsiteY5715" fmla="*/ 1093765 h 4180625"/>
              <a:gd name="connsiteX5716" fmla="*/ 1078350 w 9145131"/>
              <a:gd name="connsiteY5716" fmla="*/ 1088222 h 4180625"/>
              <a:gd name="connsiteX5717" fmla="*/ 1087994 w 9145131"/>
              <a:gd name="connsiteY5717" fmla="*/ 1104266 h 4180625"/>
              <a:gd name="connsiteX5718" fmla="*/ 1076863 w 9145131"/>
              <a:gd name="connsiteY5718" fmla="*/ 1113234 h 4180625"/>
              <a:gd name="connsiteX5719" fmla="*/ 1066768 w 9145131"/>
              <a:gd name="connsiteY5719" fmla="*/ 1103274 h 4180625"/>
              <a:gd name="connsiteX5720" fmla="*/ 1078350 w 9145131"/>
              <a:gd name="connsiteY5720" fmla="*/ 1088222 h 4180625"/>
              <a:gd name="connsiteX5721" fmla="*/ 3197936 w 9145131"/>
              <a:gd name="connsiteY5721" fmla="*/ 1080155 h 4180625"/>
              <a:gd name="connsiteX5722" fmla="*/ 3029110 w 9145131"/>
              <a:gd name="connsiteY5722" fmla="*/ 1080561 h 4180625"/>
              <a:gd name="connsiteX5723" fmla="*/ 3000136 w 9145131"/>
              <a:gd name="connsiteY5723" fmla="*/ 1107330 h 4180625"/>
              <a:gd name="connsiteX5724" fmla="*/ 3031139 w 9145131"/>
              <a:gd name="connsiteY5724" fmla="*/ 1132342 h 4180625"/>
              <a:gd name="connsiteX5725" fmla="*/ 3109915 w 9145131"/>
              <a:gd name="connsiteY5725" fmla="*/ 1132432 h 4180625"/>
              <a:gd name="connsiteX5726" fmla="*/ 3109961 w 9145131"/>
              <a:gd name="connsiteY5726" fmla="*/ 1132477 h 4180625"/>
              <a:gd name="connsiteX5727" fmla="*/ 3109961 w 9145131"/>
              <a:gd name="connsiteY5727" fmla="*/ 1132387 h 4180625"/>
              <a:gd name="connsiteX5728" fmla="*/ 3197755 w 9145131"/>
              <a:gd name="connsiteY5728" fmla="*/ 1132252 h 4180625"/>
              <a:gd name="connsiteX5729" fmla="*/ 3221998 w 9145131"/>
              <a:gd name="connsiteY5729" fmla="*/ 1106204 h 4180625"/>
              <a:gd name="connsiteX5730" fmla="*/ 3197936 w 9145131"/>
              <a:gd name="connsiteY5730" fmla="*/ 1080155 h 4180625"/>
              <a:gd name="connsiteX5731" fmla="*/ 3670211 w 9145131"/>
              <a:gd name="connsiteY5731" fmla="*/ 1067897 h 4180625"/>
              <a:gd name="connsiteX5732" fmla="*/ 3670256 w 9145131"/>
              <a:gd name="connsiteY5732" fmla="*/ 1067900 h 4180625"/>
              <a:gd name="connsiteX5733" fmla="*/ 3670256 w 9145131"/>
              <a:gd name="connsiteY5733" fmla="*/ 1067987 h 4180625"/>
              <a:gd name="connsiteX5734" fmla="*/ 6148922 w 9145131"/>
              <a:gd name="connsiteY5734" fmla="*/ 1055143 h 4180625"/>
              <a:gd name="connsiteX5735" fmla="*/ 6115798 w 9145131"/>
              <a:gd name="connsiteY5735" fmla="*/ 1080380 h 4180625"/>
              <a:gd name="connsiteX5736" fmla="*/ 6115437 w 9145131"/>
              <a:gd name="connsiteY5736" fmla="*/ 1109628 h 4180625"/>
              <a:gd name="connsiteX5737" fmla="*/ 6146353 w 9145131"/>
              <a:gd name="connsiteY5737" fmla="*/ 1135767 h 4180625"/>
              <a:gd name="connsiteX5738" fmla="*/ 6163839 w 9145131"/>
              <a:gd name="connsiteY5738" fmla="*/ 1110169 h 4180625"/>
              <a:gd name="connsiteX5739" fmla="*/ 6163884 w 9145131"/>
              <a:gd name="connsiteY5739" fmla="*/ 1096649 h 4180625"/>
              <a:gd name="connsiteX5740" fmla="*/ 6163794 w 9145131"/>
              <a:gd name="connsiteY5740" fmla="*/ 1080921 h 4180625"/>
              <a:gd name="connsiteX5741" fmla="*/ 6148922 w 9145131"/>
              <a:gd name="connsiteY5741" fmla="*/ 1055143 h 4180625"/>
              <a:gd name="connsiteX5742" fmla="*/ 2850827 w 9145131"/>
              <a:gd name="connsiteY5742" fmla="*/ 1041894 h 4180625"/>
              <a:gd name="connsiteX5743" fmla="*/ 2874985 w 9145131"/>
              <a:gd name="connsiteY5743" fmla="*/ 1066275 h 4180625"/>
              <a:gd name="connsiteX5744" fmla="*/ 2874895 w 9145131"/>
              <a:gd name="connsiteY5744" fmla="*/ 1181150 h 4180625"/>
              <a:gd name="connsiteX5745" fmla="*/ 2854386 w 9145131"/>
              <a:gd name="connsiteY5745" fmla="*/ 1202241 h 4180625"/>
              <a:gd name="connsiteX5746" fmla="*/ 2764309 w 9145131"/>
              <a:gd name="connsiteY5746" fmla="*/ 1201790 h 4180625"/>
              <a:gd name="connsiteX5747" fmla="*/ 2743844 w 9145131"/>
              <a:gd name="connsiteY5747" fmla="*/ 1222746 h 4180625"/>
              <a:gd name="connsiteX5748" fmla="*/ 2743934 w 9145131"/>
              <a:gd name="connsiteY5748" fmla="*/ 1308327 h 4180625"/>
              <a:gd name="connsiteX5749" fmla="*/ 2762056 w 9145131"/>
              <a:gd name="connsiteY5749" fmla="*/ 1326760 h 4180625"/>
              <a:gd name="connsiteX5750" fmla="*/ 2852136 w 9145131"/>
              <a:gd name="connsiteY5750" fmla="*/ 1326309 h 4180625"/>
              <a:gd name="connsiteX5751" fmla="*/ 2874895 w 9145131"/>
              <a:gd name="connsiteY5751" fmla="*/ 1347490 h 4180625"/>
              <a:gd name="connsiteX5752" fmla="*/ 2874805 w 9145131"/>
              <a:gd name="connsiteY5752" fmla="*/ 1469125 h 4180625"/>
              <a:gd name="connsiteX5753" fmla="*/ 2855019 w 9145131"/>
              <a:gd name="connsiteY5753" fmla="*/ 1488639 h 4180625"/>
              <a:gd name="connsiteX5754" fmla="*/ 2744068 w 9145131"/>
              <a:gd name="connsiteY5754" fmla="*/ 1488458 h 4180625"/>
              <a:gd name="connsiteX5755" fmla="*/ 2744068 w 9145131"/>
              <a:gd name="connsiteY5755" fmla="*/ 1514912 h 4180625"/>
              <a:gd name="connsiteX5756" fmla="*/ 2743574 w 9145131"/>
              <a:gd name="connsiteY5756" fmla="*/ 1983424 h 4180625"/>
              <a:gd name="connsiteX5757" fmla="*/ 2771332 w 9145131"/>
              <a:gd name="connsiteY5757" fmla="*/ 2010869 h 4180625"/>
              <a:gd name="connsiteX5758" fmla="*/ 2854612 w 9145131"/>
              <a:gd name="connsiteY5758" fmla="*/ 2010238 h 4180625"/>
              <a:gd name="connsiteX5759" fmla="*/ 2874671 w 9145131"/>
              <a:gd name="connsiteY5759" fmla="*/ 2029302 h 4180625"/>
              <a:gd name="connsiteX5760" fmla="*/ 2874671 w 9145131"/>
              <a:gd name="connsiteY5760" fmla="*/ 2157696 h 4180625"/>
              <a:gd name="connsiteX5761" fmla="*/ 2860065 w 9145131"/>
              <a:gd name="connsiteY5761" fmla="*/ 2174822 h 4180625"/>
              <a:gd name="connsiteX5762" fmla="*/ 2581468 w 9145131"/>
              <a:gd name="connsiteY5762" fmla="*/ 2174686 h 4180625"/>
              <a:gd name="connsiteX5763" fmla="*/ 2581468 w 9145131"/>
              <a:gd name="connsiteY5763" fmla="*/ 1043652 h 4180625"/>
              <a:gd name="connsiteX5764" fmla="*/ 2603055 w 9145131"/>
              <a:gd name="connsiteY5764" fmla="*/ 1042300 h 4180625"/>
              <a:gd name="connsiteX5765" fmla="*/ 2850827 w 9145131"/>
              <a:gd name="connsiteY5765" fmla="*/ 1041894 h 4180625"/>
              <a:gd name="connsiteX5766" fmla="*/ 2973230 w 9145131"/>
              <a:gd name="connsiteY5766" fmla="*/ 1029185 h 4180625"/>
              <a:gd name="connsiteX5767" fmla="*/ 3281758 w 9145131"/>
              <a:gd name="connsiteY5767" fmla="*/ 1029275 h 4180625"/>
              <a:gd name="connsiteX5768" fmla="*/ 3366755 w 9145131"/>
              <a:gd name="connsiteY5768" fmla="*/ 1109944 h 4180625"/>
              <a:gd name="connsiteX5769" fmla="*/ 3367205 w 9145131"/>
              <a:gd name="connsiteY5769" fmla="*/ 1145952 h 4180625"/>
              <a:gd name="connsiteX5770" fmla="*/ 3322814 w 9145131"/>
              <a:gd name="connsiteY5770" fmla="*/ 1175065 h 4180625"/>
              <a:gd name="connsiteX5771" fmla="*/ 3315241 w 9145131"/>
              <a:gd name="connsiteY5771" fmla="*/ 1161049 h 4180625"/>
              <a:gd name="connsiteX5772" fmla="*/ 3314702 w 9145131"/>
              <a:gd name="connsiteY5772" fmla="*/ 1125041 h 4180625"/>
              <a:gd name="connsiteX5773" fmla="*/ 3256518 w 9145131"/>
              <a:gd name="connsiteY5773" fmla="*/ 1083986 h 4180625"/>
              <a:gd name="connsiteX5774" fmla="*/ 3256472 w 9145131"/>
              <a:gd name="connsiteY5774" fmla="*/ 1083941 h 4180625"/>
              <a:gd name="connsiteX5775" fmla="*/ 3278917 w 9145131"/>
              <a:gd name="connsiteY5775" fmla="*/ 1153028 h 4180625"/>
              <a:gd name="connsiteX5776" fmla="*/ 3210686 w 9145131"/>
              <a:gd name="connsiteY5776" fmla="*/ 1182456 h 4180625"/>
              <a:gd name="connsiteX5777" fmla="*/ 3021538 w 9145131"/>
              <a:gd name="connsiteY5777" fmla="*/ 1182231 h 4180625"/>
              <a:gd name="connsiteX5778" fmla="*/ 2975349 w 9145131"/>
              <a:gd name="connsiteY5778" fmla="*/ 1174389 h 4180625"/>
              <a:gd name="connsiteX5779" fmla="*/ 2961423 w 9145131"/>
              <a:gd name="connsiteY5779" fmla="*/ 1091287 h 4180625"/>
              <a:gd name="connsiteX5780" fmla="*/ 2973589 w 9145131"/>
              <a:gd name="connsiteY5780" fmla="*/ 1083535 h 4180625"/>
              <a:gd name="connsiteX5781" fmla="*/ 2941233 w 9145131"/>
              <a:gd name="connsiteY5781" fmla="*/ 1061452 h 4180625"/>
              <a:gd name="connsiteX5782" fmla="*/ 2973230 w 9145131"/>
              <a:gd name="connsiteY5782" fmla="*/ 1029185 h 4180625"/>
              <a:gd name="connsiteX5783" fmla="*/ 4684079 w 9145131"/>
              <a:gd name="connsiteY5783" fmla="*/ 1026300 h 4180625"/>
              <a:gd name="connsiteX5784" fmla="*/ 4668441 w 9145131"/>
              <a:gd name="connsiteY5784" fmla="*/ 1046580 h 4180625"/>
              <a:gd name="connsiteX5785" fmla="*/ 4682412 w 9145131"/>
              <a:gd name="connsiteY5785" fmla="*/ 1067311 h 4180625"/>
              <a:gd name="connsiteX5786" fmla="*/ 4699672 w 9145131"/>
              <a:gd name="connsiteY5786" fmla="*/ 1049104 h 4180625"/>
              <a:gd name="connsiteX5787" fmla="*/ 4684079 w 9145131"/>
              <a:gd name="connsiteY5787" fmla="*/ 1026300 h 4180625"/>
              <a:gd name="connsiteX5788" fmla="*/ 8560973 w 9145131"/>
              <a:gd name="connsiteY5788" fmla="*/ 1024949 h 4180625"/>
              <a:gd name="connsiteX5789" fmla="*/ 8565840 w 9145131"/>
              <a:gd name="connsiteY5789" fmla="*/ 1042570 h 4180625"/>
              <a:gd name="connsiteX5790" fmla="*/ 8566066 w 9145131"/>
              <a:gd name="connsiteY5790" fmla="*/ 1160844 h 4180625"/>
              <a:gd name="connsiteX5791" fmla="*/ 8565930 w 9145131"/>
              <a:gd name="connsiteY5791" fmla="*/ 1160960 h 4180625"/>
              <a:gd name="connsiteX5792" fmla="*/ 8566066 w 9145131"/>
              <a:gd name="connsiteY5792" fmla="*/ 1161004 h 4180625"/>
              <a:gd name="connsiteX5793" fmla="*/ 8566066 w 9145131"/>
              <a:gd name="connsiteY5793" fmla="*/ 1160844 h 4180625"/>
              <a:gd name="connsiteX5794" fmla="*/ 8588148 w 9145131"/>
              <a:gd name="connsiteY5794" fmla="*/ 1141986 h 4180625"/>
              <a:gd name="connsiteX5795" fmla="*/ 8662733 w 9145131"/>
              <a:gd name="connsiteY5795" fmla="*/ 1167584 h 4180625"/>
              <a:gd name="connsiteX5796" fmla="*/ 8669043 w 9145131"/>
              <a:gd name="connsiteY5796" fmla="*/ 1220943 h 4180625"/>
              <a:gd name="connsiteX5797" fmla="*/ 8669313 w 9145131"/>
              <a:gd name="connsiteY5797" fmla="*/ 1446095 h 4180625"/>
              <a:gd name="connsiteX5798" fmla="*/ 8635648 w 9145131"/>
              <a:gd name="connsiteY5798" fmla="*/ 1478003 h 4180625"/>
              <a:gd name="connsiteX5799" fmla="*/ 8615729 w 9145131"/>
              <a:gd name="connsiteY5799" fmla="*/ 1476245 h 4180625"/>
              <a:gd name="connsiteX5800" fmla="*/ 8614422 w 9145131"/>
              <a:gd name="connsiteY5800" fmla="*/ 1449566 h 4180625"/>
              <a:gd name="connsiteX5801" fmla="*/ 8614332 w 9145131"/>
              <a:gd name="connsiteY5801" fmla="*/ 1237933 h 4180625"/>
              <a:gd name="connsiteX5802" fmla="*/ 8613295 w 9145131"/>
              <a:gd name="connsiteY5802" fmla="*/ 1218014 h 4180625"/>
              <a:gd name="connsiteX5803" fmla="*/ 8592069 w 9145131"/>
              <a:gd name="connsiteY5803" fmla="*/ 1197644 h 4180625"/>
              <a:gd name="connsiteX5804" fmla="*/ 8567192 w 9145131"/>
              <a:gd name="connsiteY5804" fmla="*/ 1217473 h 4180625"/>
              <a:gd name="connsiteX5805" fmla="*/ 8566021 w 9145131"/>
              <a:gd name="connsiteY5805" fmla="*/ 1237302 h 4180625"/>
              <a:gd name="connsiteX5806" fmla="*/ 8566021 w 9145131"/>
              <a:gd name="connsiteY5806" fmla="*/ 1448935 h 4180625"/>
              <a:gd name="connsiteX5807" fmla="*/ 8536367 w 9145131"/>
              <a:gd name="connsiteY5807" fmla="*/ 1478093 h 4180625"/>
              <a:gd name="connsiteX5808" fmla="*/ 8512391 w 9145131"/>
              <a:gd name="connsiteY5808" fmla="*/ 1476921 h 4180625"/>
              <a:gd name="connsiteX5809" fmla="*/ 8510949 w 9145131"/>
              <a:gd name="connsiteY5809" fmla="*/ 1454027 h 4180625"/>
              <a:gd name="connsiteX5810" fmla="*/ 8511129 w 9145131"/>
              <a:gd name="connsiteY5810" fmla="*/ 1048789 h 4180625"/>
              <a:gd name="connsiteX5811" fmla="*/ 8516628 w 9145131"/>
              <a:gd name="connsiteY5811" fmla="*/ 1025084 h 4180625"/>
              <a:gd name="connsiteX5812" fmla="*/ 8560973 w 9145131"/>
              <a:gd name="connsiteY5812" fmla="*/ 1024949 h 4180625"/>
              <a:gd name="connsiteX5813" fmla="*/ 8397787 w 9145131"/>
              <a:gd name="connsiteY5813" fmla="*/ 1022560 h 4180625"/>
              <a:gd name="connsiteX5814" fmla="*/ 8440556 w 9145131"/>
              <a:gd name="connsiteY5814" fmla="*/ 1023461 h 4180625"/>
              <a:gd name="connsiteX5815" fmla="*/ 8452047 w 9145131"/>
              <a:gd name="connsiteY5815" fmla="*/ 1042524 h 4180625"/>
              <a:gd name="connsiteX5816" fmla="*/ 8452588 w 9145131"/>
              <a:gd name="connsiteY5816" fmla="*/ 1131260 h 4180625"/>
              <a:gd name="connsiteX5817" fmla="*/ 8480169 w 9145131"/>
              <a:gd name="connsiteY5817" fmla="*/ 1183042 h 4180625"/>
              <a:gd name="connsiteX5818" fmla="*/ 8471516 w 9145131"/>
              <a:gd name="connsiteY5818" fmla="*/ 1191153 h 4180625"/>
              <a:gd name="connsiteX5819" fmla="*/ 8452453 w 9145131"/>
              <a:gd name="connsiteY5819" fmla="*/ 1215940 h 4180625"/>
              <a:gd name="connsiteX5820" fmla="*/ 8452633 w 9145131"/>
              <a:gd name="connsiteY5820" fmla="*/ 1384624 h 4180625"/>
              <a:gd name="connsiteX5821" fmla="*/ 8472868 w 9145131"/>
              <a:gd name="connsiteY5821" fmla="*/ 1420001 h 4180625"/>
              <a:gd name="connsiteX5822" fmla="*/ 8480439 w 9145131"/>
              <a:gd name="connsiteY5822" fmla="*/ 1433837 h 4180625"/>
              <a:gd name="connsiteX5823" fmla="*/ 8480800 w 9145131"/>
              <a:gd name="connsiteY5823" fmla="*/ 1474847 h 4180625"/>
              <a:gd name="connsiteX5824" fmla="*/ 8480845 w 9145131"/>
              <a:gd name="connsiteY5824" fmla="*/ 1474847 h 4180625"/>
              <a:gd name="connsiteX5825" fmla="*/ 8398508 w 9145131"/>
              <a:gd name="connsiteY5825" fmla="*/ 1411799 h 4180625"/>
              <a:gd name="connsiteX5826" fmla="*/ 8397787 w 9145131"/>
              <a:gd name="connsiteY5826" fmla="*/ 1220672 h 4180625"/>
              <a:gd name="connsiteX5827" fmla="*/ 8393191 w 9145131"/>
              <a:gd name="connsiteY5827" fmla="*/ 1198319 h 4180625"/>
              <a:gd name="connsiteX5828" fmla="*/ 8378273 w 9145131"/>
              <a:gd name="connsiteY5828" fmla="*/ 1176462 h 4180625"/>
              <a:gd name="connsiteX5829" fmla="*/ 8392244 w 9145131"/>
              <a:gd name="connsiteY5829" fmla="*/ 1133694 h 4180625"/>
              <a:gd name="connsiteX5830" fmla="*/ 8397562 w 9145131"/>
              <a:gd name="connsiteY5830" fmla="*/ 1116433 h 4180625"/>
              <a:gd name="connsiteX5831" fmla="*/ 8397787 w 9145131"/>
              <a:gd name="connsiteY5831" fmla="*/ 1022560 h 4180625"/>
              <a:gd name="connsiteX5832" fmla="*/ 8337984 w 9145131"/>
              <a:gd name="connsiteY5832" fmla="*/ 1022425 h 4180625"/>
              <a:gd name="connsiteX5833" fmla="*/ 8357317 w 9145131"/>
              <a:gd name="connsiteY5833" fmla="*/ 1023461 h 4180625"/>
              <a:gd name="connsiteX5834" fmla="*/ 8357317 w 9145131"/>
              <a:gd name="connsiteY5834" fmla="*/ 1477957 h 4180625"/>
              <a:gd name="connsiteX5835" fmla="*/ 8321084 w 9145131"/>
              <a:gd name="connsiteY5835" fmla="*/ 1478047 h 4180625"/>
              <a:gd name="connsiteX5836" fmla="*/ 8303734 w 9145131"/>
              <a:gd name="connsiteY5836" fmla="*/ 1460832 h 4180625"/>
              <a:gd name="connsiteX5837" fmla="*/ 8304004 w 9145131"/>
              <a:gd name="connsiteY5837" fmla="*/ 1355331 h 4180625"/>
              <a:gd name="connsiteX5838" fmla="*/ 8304004 w 9145131"/>
              <a:gd name="connsiteY5838" fmla="*/ 1056225 h 4180625"/>
              <a:gd name="connsiteX5839" fmla="*/ 8337984 w 9145131"/>
              <a:gd name="connsiteY5839" fmla="*/ 1022425 h 4180625"/>
              <a:gd name="connsiteX5840" fmla="*/ 4937218 w 9145131"/>
              <a:gd name="connsiteY5840" fmla="*/ 1008815 h 4180625"/>
              <a:gd name="connsiteX5841" fmla="*/ 4937218 w 9145131"/>
              <a:gd name="connsiteY5841" fmla="*/ 1008860 h 4180625"/>
              <a:gd name="connsiteX5842" fmla="*/ 4937218 w 9145131"/>
              <a:gd name="connsiteY5842" fmla="*/ 1008839 h 4180625"/>
              <a:gd name="connsiteX5843" fmla="*/ 5261742 w 9145131"/>
              <a:gd name="connsiteY5843" fmla="*/ 1001514 h 4180625"/>
              <a:gd name="connsiteX5844" fmla="*/ 5417582 w 9145131"/>
              <a:gd name="connsiteY5844" fmla="*/ 1001559 h 4180625"/>
              <a:gd name="connsiteX5845" fmla="*/ 5417537 w 9145131"/>
              <a:gd name="connsiteY5845" fmla="*/ 1001604 h 4180625"/>
              <a:gd name="connsiteX5846" fmla="*/ 5411948 w 9145131"/>
              <a:gd name="connsiteY5846" fmla="*/ 1030357 h 4180625"/>
              <a:gd name="connsiteX5847" fmla="*/ 5412039 w 9145131"/>
              <a:gd name="connsiteY5847" fmla="*/ 1043516 h 4180625"/>
              <a:gd name="connsiteX5848" fmla="*/ 5387297 w 9145131"/>
              <a:gd name="connsiteY5848" fmla="*/ 1081732 h 4180625"/>
              <a:gd name="connsiteX5849" fmla="*/ 5290674 w 9145131"/>
              <a:gd name="connsiteY5849" fmla="*/ 1082183 h 4180625"/>
              <a:gd name="connsiteX5850" fmla="*/ 5257055 w 9145131"/>
              <a:gd name="connsiteY5850" fmla="*/ 1081507 h 4180625"/>
              <a:gd name="connsiteX5851" fmla="*/ 5243129 w 9145131"/>
              <a:gd name="connsiteY5851" fmla="*/ 1069069 h 4180625"/>
              <a:gd name="connsiteX5852" fmla="*/ 5257641 w 9145131"/>
              <a:gd name="connsiteY5852" fmla="*/ 1055188 h 4180625"/>
              <a:gd name="connsiteX5853" fmla="*/ 5360978 w 9145131"/>
              <a:gd name="connsiteY5853" fmla="*/ 1053881 h 4180625"/>
              <a:gd name="connsiteX5854" fmla="*/ 5382475 w 9145131"/>
              <a:gd name="connsiteY5854" fmla="*/ 1043246 h 4180625"/>
              <a:gd name="connsiteX5855" fmla="*/ 5361474 w 9145131"/>
              <a:gd name="connsiteY5855" fmla="*/ 1031573 h 4180625"/>
              <a:gd name="connsiteX5856" fmla="*/ 5262598 w 9145131"/>
              <a:gd name="connsiteY5856" fmla="*/ 1030942 h 4180625"/>
              <a:gd name="connsiteX5857" fmla="*/ 5242814 w 9145131"/>
              <a:gd name="connsiteY5857" fmla="*/ 1016701 h 4180625"/>
              <a:gd name="connsiteX5858" fmla="*/ 5261742 w 9145131"/>
              <a:gd name="connsiteY5858" fmla="*/ 1001514 h 4180625"/>
              <a:gd name="connsiteX5859" fmla="*/ 2174297 w 9145131"/>
              <a:gd name="connsiteY5859" fmla="*/ 985020 h 4180625"/>
              <a:gd name="connsiteX5860" fmla="*/ 2174297 w 9145131"/>
              <a:gd name="connsiteY5860" fmla="*/ 985245 h 4180625"/>
              <a:gd name="connsiteX5861" fmla="*/ 2135993 w 9145131"/>
              <a:gd name="connsiteY5861" fmla="*/ 985245 h 4180625"/>
              <a:gd name="connsiteX5862" fmla="*/ 2131484 w 9145131"/>
              <a:gd name="connsiteY5862" fmla="*/ 985516 h 4180625"/>
              <a:gd name="connsiteX5863" fmla="*/ 2098813 w 9145131"/>
              <a:gd name="connsiteY5863" fmla="*/ 1023732 h 4180625"/>
              <a:gd name="connsiteX5864" fmla="*/ 2132523 w 9145131"/>
              <a:gd name="connsiteY5864" fmla="*/ 1060597 h 4180625"/>
              <a:gd name="connsiteX5865" fmla="*/ 2213550 w 9145131"/>
              <a:gd name="connsiteY5865" fmla="*/ 1060236 h 4180625"/>
              <a:gd name="connsiteX5866" fmla="*/ 2229370 w 9145131"/>
              <a:gd name="connsiteY5866" fmla="*/ 1045004 h 4180625"/>
              <a:gd name="connsiteX5867" fmla="*/ 2176553 w 9145131"/>
              <a:gd name="connsiteY5867" fmla="*/ 985020 h 4180625"/>
              <a:gd name="connsiteX5868" fmla="*/ 2174297 w 9145131"/>
              <a:gd name="connsiteY5868" fmla="*/ 985020 h 4180625"/>
              <a:gd name="connsiteX5869" fmla="*/ 5399195 w 9145131"/>
              <a:gd name="connsiteY5869" fmla="*/ 959557 h 4180625"/>
              <a:gd name="connsiteX5870" fmla="*/ 5416095 w 9145131"/>
              <a:gd name="connsiteY5870" fmla="*/ 974339 h 4180625"/>
              <a:gd name="connsiteX5871" fmla="*/ 5398969 w 9145131"/>
              <a:gd name="connsiteY5871" fmla="*/ 988896 h 4180625"/>
              <a:gd name="connsiteX5872" fmla="*/ 5327133 w 9145131"/>
              <a:gd name="connsiteY5872" fmla="*/ 988805 h 4180625"/>
              <a:gd name="connsiteX5873" fmla="*/ 5327133 w 9145131"/>
              <a:gd name="connsiteY5873" fmla="*/ 988850 h 4180625"/>
              <a:gd name="connsiteX5874" fmla="*/ 5259849 w 9145131"/>
              <a:gd name="connsiteY5874" fmla="*/ 988174 h 4180625"/>
              <a:gd name="connsiteX5875" fmla="*/ 5242994 w 9145131"/>
              <a:gd name="connsiteY5875" fmla="*/ 974024 h 4180625"/>
              <a:gd name="connsiteX5876" fmla="*/ 5260029 w 9145131"/>
              <a:gd name="connsiteY5876" fmla="*/ 960098 h 4180625"/>
              <a:gd name="connsiteX5877" fmla="*/ 5399195 w 9145131"/>
              <a:gd name="connsiteY5877" fmla="*/ 959557 h 4180625"/>
              <a:gd name="connsiteX5878" fmla="*/ 5191844 w 9145131"/>
              <a:gd name="connsiteY5878" fmla="*/ 958160 h 4180625"/>
              <a:gd name="connsiteX5879" fmla="*/ 5210231 w 9145131"/>
              <a:gd name="connsiteY5879" fmla="*/ 967309 h 4180625"/>
              <a:gd name="connsiteX5880" fmla="*/ 5207708 w 9145131"/>
              <a:gd name="connsiteY5880" fmla="*/ 985921 h 4180625"/>
              <a:gd name="connsiteX5881" fmla="*/ 5193827 w 9145131"/>
              <a:gd name="connsiteY5881" fmla="*/ 987814 h 4180625"/>
              <a:gd name="connsiteX5882" fmla="*/ 5186301 w 9145131"/>
              <a:gd name="connsiteY5882" fmla="*/ 963027 h 4180625"/>
              <a:gd name="connsiteX5883" fmla="*/ 5191844 w 9145131"/>
              <a:gd name="connsiteY5883" fmla="*/ 958160 h 4180625"/>
              <a:gd name="connsiteX5884" fmla="*/ 4998689 w 9145131"/>
              <a:gd name="connsiteY5884" fmla="*/ 937339 h 4180625"/>
              <a:gd name="connsiteX5885" fmla="*/ 4998689 w 9145131"/>
              <a:gd name="connsiteY5885" fmla="*/ 937430 h 4180625"/>
              <a:gd name="connsiteX5886" fmla="*/ 4998677 w 9145131"/>
              <a:gd name="connsiteY5886" fmla="*/ 937383 h 4180625"/>
              <a:gd name="connsiteX5887" fmla="*/ 4079735 w 9145131"/>
              <a:gd name="connsiteY5887" fmla="*/ 930714 h 4180625"/>
              <a:gd name="connsiteX5888" fmla="*/ 4069190 w 9145131"/>
              <a:gd name="connsiteY5888" fmla="*/ 942747 h 4180625"/>
              <a:gd name="connsiteX5889" fmla="*/ 4069416 w 9145131"/>
              <a:gd name="connsiteY5889" fmla="*/ 1025579 h 4180625"/>
              <a:gd name="connsiteX5890" fmla="*/ 4080231 w 9145131"/>
              <a:gd name="connsiteY5890" fmla="*/ 1037432 h 4180625"/>
              <a:gd name="connsiteX5891" fmla="*/ 4090146 w 9145131"/>
              <a:gd name="connsiteY5891" fmla="*/ 1025084 h 4180625"/>
              <a:gd name="connsiteX5892" fmla="*/ 4090643 w 9145131"/>
              <a:gd name="connsiteY5892" fmla="*/ 982541 h 4180625"/>
              <a:gd name="connsiteX5893" fmla="*/ 4090643 w 9145131"/>
              <a:gd name="connsiteY5893" fmla="*/ 982586 h 4180625"/>
              <a:gd name="connsiteX5894" fmla="*/ 4090822 w 9145131"/>
              <a:gd name="connsiteY5894" fmla="*/ 982586 h 4180625"/>
              <a:gd name="connsiteX5895" fmla="*/ 4090326 w 9145131"/>
              <a:gd name="connsiteY5895" fmla="*/ 944550 h 4180625"/>
              <a:gd name="connsiteX5896" fmla="*/ 4079735 w 9145131"/>
              <a:gd name="connsiteY5896" fmla="*/ 930714 h 4180625"/>
              <a:gd name="connsiteX5897" fmla="*/ 7626202 w 9145131"/>
              <a:gd name="connsiteY5897" fmla="*/ 928326 h 4180625"/>
              <a:gd name="connsiteX5898" fmla="*/ 7466712 w 9145131"/>
              <a:gd name="connsiteY5898" fmla="*/ 928507 h 4180625"/>
              <a:gd name="connsiteX5899" fmla="*/ 7433994 w 9145131"/>
              <a:gd name="connsiteY5899" fmla="*/ 953023 h 4180625"/>
              <a:gd name="connsiteX5900" fmla="*/ 7468064 w 9145131"/>
              <a:gd name="connsiteY5900" fmla="*/ 979522 h 4180625"/>
              <a:gd name="connsiteX5901" fmla="*/ 7546660 w 9145131"/>
              <a:gd name="connsiteY5901" fmla="*/ 979522 h 4180625"/>
              <a:gd name="connsiteX5902" fmla="*/ 7546705 w 9145131"/>
              <a:gd name="connsiteY5902" fmla="*/ 979522 h 4180625"/>
              <a:gd name="connsiteX5903" fmla="*/ 7625301 w 9145131"/>
              <a:gd name="connsiteY5903" fmla="*/ 979702 h 4180625"/>
              <a:gd name="connsiteX5904" fmla="*/ 7655586 w 9145131"/>
              <a:gd name="connsiteY5904" fmla="*/ 953023 h 4180625"/>
              <a:gd name="connsiteX5905" fmla="*/ 7626202 w 9145131"/>
              <a:gd name="connsiteY5905" fmla="*/ 928326 h 4180625"/>
              <a:gd name="connsiteX5906" fmla="*/ 5024331 w 9145131"/>
              <a:gd name="connsiteY5906" fmla="*/ 925802 h 4180625"/>
              <a:gd name="connsiteX5907" fmla="*/ 5036228 w 9145131"/>
              <a:gd name="connsiteY5907" fmla="*/ 939863 h 4180625"/>
              <a:gd name="connsiteX5908" fmla="*/ 5036995 w 9145131"/>
              <a:gd name="connsiteY5908" fmla="*/ 1031979 h 4180625"/>
              <a:gd name="connsiteX5909" fmla="*/ 5037581 w 9145131"/>
              <a:gd name="connsiteY5909" fmla="*/ 1049735 h 4180625"/>
              <a:gd name="connsiteX5910" fmla="*/ 5052272 w 9145131"/>
              <a:gd name="connsiteY5910" fmla="*/ 1068438 h 4180625"/>
              <a:gd name="connsiteX5911" fmla="*/ 5063944 w 9145131"/>
              <a:gd name="connsiteY5911" fmla="*/ 1049735 h 4180625"/>
              <a:gd name="connsiteX5912" fmla="*/ 5064485 w 9145131"/>
              <a:gd name="connsiteY5912" fmla="*/ 944099 h 4180625"/>
              <a:gd name="connsiteX5913" fmla="*/ 5089542 w 9145131"/>
              <a:gd name="connsiteY5913" fmla="*/ 928191 h 4180625"/>
              <a:gd name="connsiteX5914" fmla="*/ 5089497 w 9145131"/>
              <a:gd name="connsiteY5914" fmla="*/ 928191 h 4180625"/>
              <a:gd name="connsiteX5915" fmla="*/ 5088866 w 9145131"/>
              <a:gd name="connsiteY5915" fmla="*/ 1103500 h 4180625"/>
              <a:gd name="connsiteX5916" fmla="*/ 5021987 w 9145131"/>
              <a:gd name="connsiteY5916" fmla="*/ 1136263 h 4180625"/>
              <a:gd name="connsiteX5917" fmla="*/ 5016039 w 9145131"/>
              <a:gd name="connsiteY5917" fmla="*/ 1123780 h 4180625"/>
              <a:gd name="connsiteX5918" fmla="*/ 5025773 w 9145131"/>
              <a:gd name="connsiteY5918" fmla="*/ 1112017 h 4180625"/>
              <a:gd name="connsiteX5919" fmla="*/ 5047901 w 9145131"/>
              <a:gd name="connsiteY5919" fmla="*/ 1110260 h 4180625"/>
              <a:gd name="connsiteX5920" fmla="*/ 5065792 w 9145131"/>
              <a:gd name="connsiteY5920" fmla="*/ 1096019 h 4180625"/>
              <a:gd name="connsiteX5921" fmla="*/ 5061330 w 9145131"/>
              <a:gd name="connsiteY5921" fmla="*/ 1090430 h 4180625"/>
              <a:gd name="connsiteX5922" fmla="*/ 5046954 w 9145131"/>
              <a:gd name="connsiteY5922" fmla="*/ 1094396 h 4180625"/>
              <a:gd name="connsiteX5923" fmla="*/ 5014146 w 9145131"/>
              <a:gd name="connsiteY5923" fmla="*/ 1071232 h 4180625"/>
              <a:gd name="connsiteX5924" fmla="*/ 5013379 w 9145131"/>
              <a:gd name="connsiteY5924" fmla="*/ 938691 h 4180625"/>
              <a:gd name="connsiteX5925" fmla="*/ 5024331 w 9145131"/>
              <a:gd name="connsiteY5925" fmla="*/ 925802 h 4180625"/>
              <a:gd name="connsiteX5926" fmla="*/ 4275101 w 9145131"/>
              <a:gd name="connsiteY5926" fmla="*/ 925757 h 4180625"/>
              <a:gd name="connsiteX5927" fmla="*/ 4263609 w 9145131"/>
              <a:gd name="connsiteY5927" fmla="*/ 941305 h 4180625"/>
              <a:gd name="connsiteX5928" fmla="*/ 4263609 w 9145131"/>
              <a:gd name="connsiteY5928" fmla="*/ 1026526 h 4180625"/>
              <a:gd name="connsiteX5929" fmla="*/ 4273658 w 9145131"/>
              <a:gd name="connsiteY5929" fmla="*/ 1041352 h 4180625"/>
              <a:gd name="connsiteX5930" fmla="*/ 4285601 w 9145131"/>
              <a:gd name="connsiteY5930" fmla="*/ 1025354 h 4180625"/>
              <a:gd name="connsiteX5931" fmla="*/ 4286186 w 9145131"/>
              <a:gd name="connsiteY5931" fmla="*/ 982811 h 4180625"/>
              <a:gd name="connsiteX5932" fmla="*/ 4286187 w 9145131"/>
              <a:gd name="connsiteY5932" fmla="*/ 982811 h 4180625"/>
              <a:gd name="connsiteX5933" fmla="*/ 4286187 w 9145131"/>
              <a:gd name="connsiteY5933" fmla="*/ 982766 h 4180625"/>
              <a:gd name="connsiteX5934" fmla="*/ 4286186 w 9145131"/>
              <a:gd name="connsiteY5934" fmla="*/ 982811 h 4180625"/>
              <a:gd name="connsiteX5935" fmla="*/ 4285962 w 9145131"/>
              <a:gd name="connsiteY5935" fmla="*/ 982811 h 4180625"/>
              <a:gd name="connsiteX5936" fmla="*/ 4285466 w 9145131"/>
              <a:gd name="connsiteY5936" fmla="*/ 942476 h 4180625"/>
              <a:gd name="connsiteX5937" fmla="*/ 4275101 w 9145131"/>
              <a:gd name="connsiteY5937" fmla="*/ 925757 h 4180625"/>
              <a:gd name="connsiteX5938" fmla="*/ 3566285 w 9145131"/>
              <a:gd name="connsiteY5938" fmla="*/ 925757 h 4180625"/>
              <a:gd name="connsiteX5939" fmla="*/ 3554377 w 9145131"/>
              <a:gd name="connsiteY5939" fmla="*/ 940989 h 4180625"/>
              <a:gd name="connsiteX5940" fmla="*/ 3554287 w 9145131"/>
              <a:gd name="connsiteY5940" fmla="*/ 1026255 h 4180625"/>
              <a:gd name="connsiteX5941" fmla="*/ 3564301 w 9145131"/>
              <a:gd name="connsiteY5941" fmla="*/ 1041262 h 4180625"/>
              <a:gd name="connsiteX5942" fmla="*/ 3575704 w 9145131"/>
              <a:gd name="connsiteY5942" fmla="*/ 1025489 h 4180625"/>
              <a:gd name="connsiteX5943" fmla="*/ 3576246 w 9145131"/>
              <a:gd name="connsiteY5943" fmla="*/ 982901 h 4180625"/>
              <a:gd name="connsiteX5944" fmla="*/ 3576336 w 9145131"/>
              <a:gd name="connsiteY5944" fmla="*/ 982901 h 4180625"/>
              <a:gd name="connsiteX5945" fmla="*/ 3575885 w 9145131"/>
              <a:gd name="connsiteY5945" fmla="*/ 942522 h 4180625"/>
              <a:gd name="connsiteX5946" fmla="*/ 3566285 w 9145131"/>
              <a:gd name="connsiteY5946" fmla="*/ 925757 h 4180625"/>
              <a:gd name="connsiteX5947" fmla="*/ 4571143 w 9145131"/>
              <a:gd name="connsiteY5947" fmla="*/ 925667 h 4180625"/>
              <a:gd name="connsiteX5948" fmla="*/ 4618823 w 9145131"/>
              <a:gd name="connsiteY5948" fmla="*/ 933779 h 4180625"/>
              <a:gd name="connsiteX5949" fmla="*/ 4625178 w 9145131"/>
              <a:gd name="connsiteY5949" fmla="*/ 973257 h 4180625"/>
              <a:gd name="connsiteX5950" fmla="*/ 4613054 w 9145131"/>
              <a:gd name="connsiteY5950" fmla="*/ 979431 h 4180625"/>
              <a:gd name="connsiteX5951" fmla="*/ 4601608 w 9145131"/>
              <a:gd name="connsiteY5951" fmla="*/ 971725 h 4180625"/>
              <a:gd name="connsiteX5952" fmla="*/ 4600165 w 9145131"/>
              <a:gd name="connsiteY5952" fmla="*/ 963162 h 4180625"/>
              <a:gd name="connsiteX5953" fmla="*/ 4587096 w 9145131"/>
              <a:gd name="connsiteY5953" fmla="*/ 948425 h 4180625"/>
              <a:gd name="connsiteX5954" fmla="*/ 4576100 w 9145131"/>
              <a:gd name="connsiteY5954" fmla="*/ 962847 h 4180625"/>
              <a:gd name="connsiteX5955" fmla="*/ 4576235 w 9145131"/>
              <a:gd name="connsiteY5955" fmla="*/ 1052709 h 4180625"/>
              <a:gd name="connsiteX5956" fmla="*/ 4587772 w 9145131"/>
              <a:gd name="connsiteY5956" fmla="*/ 1066635 h 4180625"/>
              <a:gd name="connsiteX5957" fmla="*/ 4599670 w 9145131"/>
              <a:gd name="connsiteY5957" fmla="*/ 1052935 h 4180625"/>
              <a:gd name="connsiteX5958" fmla="*/ 4601022 w 9145131"/>
              <a:gd name="connsiteY5958" fmla="*/ 1037567 h 4180625"/>
              <a:gd name="connsiteX5959" fmla="*/ 4614406 w 9145131"/>
              <a:gd name="connsiteY5959" fmla="*/ 1019405 h 4180625"/>
              <a:gd name="connsiteX5960" fmla="*/ 4626619 w 9145131"/>
              <a:gd name="connsiteY5960" fmla="*/ 1038784 h 4180625"/>
              <a:gd name="connsiteX5961" fmla="*/ 4626935 w 9145131"/>
              <a:gd name="connsiteY5961" fmla="*/ 1054377 h 4180625"/>
              <a:gd name="connsiteX5962" fmla="*/ 4588899 w 9145131"/>
              <a:gd name="connsiteY5962" fmla="*/ 1093630 h 4180625"/>
              <a:gd name="connsiteX5963" fmla="*/ 4550187 w 9145131"/>
              <a:gd name="connsiteY5963" fmla="*/ 1054061 h 4180625"/>
              <a:gd name="connsiteX5964" fmla="*/ 4550142 w 9145131"/>
              <a:gd name="connsiteY5964" fmla="*/ 1006832 h 4180625"/>
              <a:gd name="connsiteX5965" fmla="*/ 4550683 w 9145131"/>
              <a:gd name="connsiteY5965" fmla="*/ 1006832 h 4180625"/>
              <a:gd name="connsiteX5966" fmla="*/ 4550682 w 9145131"/>
              <a:gd name="connsiteY5966" fmla="*/ 1006877 h 4180625"/>
              <a:gd name="connsiteX5967" fmla="*/ 4550728 w 9145131"/>
              <a:gd name="connsiteY5967" fmla="*/ 1006832 h 4180625"/>
              <a:gd name="connsiteX5968" fmla="*/ 4550683 w 9145131"/>
              <a:gd name="connsiteY5968" fmla="*/ 1006832 h 4180625"/>
              <a:gd name="connsiteX5969" fmla="*/ 4551584 w 9145131"/>
              <a:gd name="connsiteY5969" fmla="*/ 950859 h 4180625"/>
              <a:gd name="connsiteX5970" fmla="*/ 4571143 w 9145131"/>
              <a:gd name="connsiteY5970" fmla="*/ 925667 h 4180625"/>
              <a:gd name="connsiteX5971" fmla="*/ 4922752 w 9145131"/>
              <a:gd name="connsiteY5971" fmla="*/ 924766 h 4180625"/>
              <a:gd name="connsiteX5972" fmla="*/ 4936497 w 9145131"/>
              <a:gd name="connsiteY5972" fmla="*/ 939458 h 4180625"/>
              <a:gd name="connsiteX5973" fmla="*/ 4937218 w 9145131"/>
              <a:gd name="connsiteY5973" fmla="*/ 1008839 h 4180625"/>
              <a:gd name="connsiteX5974" fmla="*/ 4936587 w 9145131"/>
              <a:gd name="connsiteY5974" fmla="*/ 1076009 h 4180625"/>
              <a:gd name="connsiteX5975" fmla="*/ 4923789 w 9145131"/>
              <a:gd name="connsiteY5975" fmla="*/ 1091963 h 4180625"/>
              <a:gd name="connsiteX5976" fmla="*/ 4911170 w 9145131"/>
              <a:gd name="connsiteY5976" fmla="*/ 1075964 h 4180625"/>
              <a:gd name="connsiteX5977" fmla="*/ 4911170 w 9145131"/>
              <a:gd name="connsiteY5977" fmla="*/ 939322 h 4180625"/>
              <a:gd name="connsiteX5978" fmla="*/ 4922752 w 9145131"/>
              <a:gd name="connsiteY5978" fmla="*/ 924766 h 4180625"/>
              <a:gd name="connsiteX5979" fmla="*/ 4865292 w 9145131"/>
              <a:gd name="connsiteY5979" fmla="*/ 924720 h 4180625"/>
              <a:gd name="connsiteX5980" fmla="*/ 4885571 w 9145131"/>
              <a:gd name="connsiteY5980" fmla="*/ 932652 h 4180625"/>
              <a:gd name="connsiteX5981" fmla="*/ 4893503 w 9145131"/>
              <a:gd name="connsiteY5981" fmla="*/ 972221 h 4180625"/>
              <a:gd name="connsiteX5982" fmla="*/ 4882236 w 9145131"/>
              <a:gd name="connsiteY5982" fmla="*/ 979432 h 4180625"/>
              <a:gd name="connsiteX5983" fmla="*/ 4870925 w 9145131"/>
              <a:gd name="connsiteY5983" fmla="*/ 971635 h 4180625"/>
              <a:gd name="connsiteX5984" fmla="*/ 4868716 w 9145131"/>
              <a:gd name="connsiteY5984" fmla="*/ 958701 h 4180625"/>
              <a:gd name="connsiteX5985" fmla="*/ 4856143 w 9145131"/>
              <a:gd name="connsiteY5985" fmla="*/ 948967 h 4180625"/>
              <a:gd name="connsiteX5986" fmla="*/ 4845192 w 9145131"/>
              <a:gd name="connsiteY5986" fmla="*/ 959963 h 4180625"/>
              <a:gd name="connsiteX5987" fmla="*/ 4845372 w 9145131"/>
              <a:gd name="connsiteY5987" fmla="*/ 1054332 h 4180625"/>
              <a:gd name="connsiteX5988" fmla="*/ 4856098 w 9145131"/>
              <a:gd name="connsiteY5988" fmla="*/ 1066365 h 4180625"/>
              <a:gd name="connsiteX5989" fmla="*/ 4868942 w 9145131"/>
              <a:gd name="connsiteY5989" fmla="*/ 1053521 h 4180625"/>
              <a:gd name="connsiteX5990" fmla="*/ 4870609 w 9145131"/>
              <a:gd name="connsiteY5990" fmla="*/ 1031348 h 4180625"/>
              <a:gd name="connsiteX5991" fmla="*/ 4880569 w 9145131"/>
              <a:gd name="connsiteY5991" fmla="*/ 1020262 h 4180625"/>
              <a:gd name="connsiteX5992" fmla="*/ 4893909 w 9145131"/>
              <a:gd name="connsiteY5992" fmla="*/ 1030537 h 4180625"/>
              <a:gd name="connsiteX5993" fmla="*/ 4891836 w 9145131"/>
              <a:gd name="connsiteY5993" fmla="*/ 1077406 h 4180625"/>
              <a:gd name="connsiteX5994" fmla="*/ 4852222 w 9145131"/>
              <a:gd name="connsiteY5994" fmla="*/ 1093405 h 4180625"/>
              <a:gd name="connsiteX5995" fmla="*/ 4819729 w 9145131"/>
              <a:gd name="connsiteY5995" fmla="*/ 1069790 h 4180625"/>
              <a:gd name="connsiteX5996" fmla="*/ 4816349 w 9145131"/>
              <a:gd name="connsiteY5996" fmla="*/ 1009311 h 4180625"/>
              <a:gd name="connsiteX5997" fmla="*/ 4816304 w 9145131"/>
              <a:gd name="connsiteY5997" fmla="*/ 1009356 h 4180625"/>
              <a:gd name="connsiteX5998" fmla="*/ 4820090 w 9145131"/>
              <a:gd name="connsiteY5998" fmla="*/ 951040 h 4180625"/>
              <a:gd name="connsiteX5999" fmla="*/ 4842172 w 9145131"/>
              <a:gd name="connsiteY5999" fmla="*/ 925036 h 4180625"/>
              <a:gd name="connsiteX6000" fmla="*/ 4865292 w 9145131"/>
              <a:gd name="connsiteY6000" fmla="*/ 924720 h 4180625"/>
              <a:gd name="connsiteX6001" fmla="*/ 4789895 w 9145131"/>
              <a:gd name="connsiteY6001" fmla="*/ 923323 h 4180625"/>
              <a:gd name="connsiteX6002" fmla="*/ 4806344 w 9145131"/>
              <a:gd name="connsiteY6002" fmla="*/ 938421 h 4180625"/>
              <a:gd name="connsiteX6003" fmla="*/ 4809319 w 9145131"/>
              <a:gd name="connsiteY6003" fmla="*/ 982766 h 4180625"/>
              <a:gd name="connsiteX6004" fmla="*/ 4790030 w 9145131"/>
              <a:gd name="connsiteY6004" fmla="*/ 1000162 h 4180625"/>
              <a:gd name="connsiteX6005" fmla="*/ 4788137 w 9145131"/>
              <a:gd name="connsiteY6005" fmla="*/ 968075 h 4180625"/>
              <a:gd name="connsiteX6006" fmla="*/ 4776691 w 9145131"/>
              <a:gd name="connsiteY6006" fmla="*/ 951535 h 4180625"/>
              <a:gd name="connsiteX6007" fmla="*/ 4763350 w 9145131"/>
              <a:gd name="connsiteY6007" fmla="*/ 968255 h 4180625"/>
              <a:gd name="connsiteX6008" fmla="*/ 4762359 w 9145131"/>
              <a:gd name="connsiteY6008" fmla="*/ 1053566 h 4180625"/>
              <a:gd name="connsiteX6009" fmla="*/ 4761728 w 9145131"/>
              <a:gd name="connsiteY6009" fmla="*/ 1078172 h 4180625"/>
              <a:gd name="connsiteX6010" fmla="*/ 4750957 w 9145131"/>
              <a:gd name="connsiteY6010" fmla="*/ 1091692 h 4180625"/>
              <a:gd name="connsiteX6011" fmla="*/ 4739240 w 9145131"/>
              <a:gd name="connsiteY6011" fmla="*/ 1079434 h 4180625"/>
              <a:gd name="connsiteX6012" fmla="*/ 4738699 w 9145131"/>
              <a:gd name="connsiteY6012" fmla="*/ 928236 h 4180625"/>
              <a:gd name="connsiteX6013" fmla="*/ 4789895 w 9145131"/>
              <a:gd name="connsiteY6013" fmla="*/ 923323 h 4180625"/>
              <a:gd name="connsiteX6014" fmla="*/ 4487465 w 9145131"/>
              <a:gd name="connsiteY6014" fmla="*/ 922157 h 4180625"/>
              <a:gd name="connsiteX6015" fmla="*/ 4521299 w 9145131"/>
              <a:gd name="connsiteY6015" fmla="*/ 925036 h 4180625"/>
              <a:gd name="connsiteX6016" fmla="*/ 4536351 w 9145131"/>
              <a:gd name="connsiteY6016" fmla="*/ 965551 h 4180625"/>
              <a:gd name="connsiteX6017" fmla="*/ 4526977 w 9145131"/>
              <a:gd name="connsiteY6017" fmla="*/ 972581 h 4180625"/>
              <a:gd name="connsiteX6018" fmla="*/ 4513187 w 9145131"/>
              <a:gd name="connsiteY6018" fmla="*/ 964965 h 4180625"/>
              <a:gd name="connsiteX6019" fmla="*/ 4494169 w 9145131"/>
              <a:gd name="connsiteY6019" fmla="*/ 953247 h 4180625"/>
              <a:gd name="connsiteX6020" fmla="*/ 4491149 w 9145131"/>
              <a:gd name="connsiteY6020" fmla="*/ 981594 h 4180625"/>
              <a:gd name="connsiteX6021" fmla="*/ 4506517 w 9145131"/>
              <a:gd name="connsiteY6021" fmla="*/ 993672 h 4180625"/>
              <a:gd name="connsiteX6022" fmla="*/ 4533962 w 9145131"/>
              <a:gd name="connsiteY6022" fmla="*/ 1078848 h 4180625"/>
              <a:gd name="connsiteX6023" fmla="*/ 4485967 w 9145131"/>
              <a:gd name="connsiteY6023" fmla="*/ 1092548 h 4180625"/>
              <a:gd name="connsiteX6024" fmla="*/ 4460414 w 9145131"/>
              <a:gd name="connsiteY6024" fmla="*/ 1058523 h 4180625"/>
              <a:gd name="connsiteX6025" fmla="*/ 4484119 w 9145131"/>
              <a:gd name="connsiteY6025" fmla="*/ 1038018 h 4180625"/>
              <a:gd name="connsiteX6026" fmla="*/ 4484074 w 9145131"/>
              <a:gd name="connsiteY6026" fmla="*/ 1038108 h 4180625"/>
              <a:gd name="connsiteX6027" fmla="*/ 4485922 w 9145131"/>
              <a:gd name="connsiteY6027" fmla="*/ 1042209 h 4180625"/>
              <a:gd name="connsiteX6028" fmla="*/ 4498315 w 9145131"/>
              <a:gd name="connsiteY6028" fmla="*/ 1066184 h 4180625"/>
              <a:gd name="connsiteX6029" fmla="*/ 4510077 w 9145131"/>
              <a:gd name="connsiteY6029" fmla="*/ 1058793 h 4180625"/>
              <a:gd name="connsiteX6030" fmla="*/ 4504759 w 9145131"/>
              <a:gd name="connsiteY6030" fmla="*/ 1027472 h 4180625"/>
              <a:gd name="connsiteX6031" fmla="*/ 4490113 w 9145131"/>
              <a:gd name="connsiteY6031" fmla="*/ 1017693 h 4180625"/>
              <a:gd name="connsiteX6032" fmla="*/ 4464245 w 9145131"/>
              <a:gd name="connsiteY6032" fmla="*/ 936753 h 4180625"/>
              <a:gd name="connsiteX6033" fmla="*/ 4487465 w 9145131"/>
              <a:gd name="connsiteY6033" fmla="*/ 922157 h 4180625"/>
              <a:gd name="connsiteX6034" fmla="*/ 4682502 w 9145131"/>
              <a:gd name="connsiteY6034" fmla="*/ 921791 h 4180625"/>
              <a:gd name="connsiteX6035" fmla="*/ 4718510 w 9145131"/>
              <a:gd name="connsiteY6035" fmla="*/ 954599 h 4180625"/>
              <a:gd name="connsiteX6036" fmla="*/ 4718916 w 9145131"/>
              <a:gd name="connsiteY6036" fmla="*/ 961314 h 4180625"/>
              <a:gd name="connsiteX6037" fmla="*/ 4718916 w 9145131"/>
              <a:gd name="connsiteY6037" fmla="*/ 1017467 h 4180625"/>
              <a:gd name="connsiteX6038" fmla="*/ 4718420 w 9145131"/>
              <a:gd name="connsiteY6038" fmla="*/ 1017467 h 4180625"/>
              <a:gd name="connsiteX6039" fmla="*/ 4718420 w 9145131"/>
              <a:gd name="connsiteY6039" fmla="*/ 1017557 h 4180625"/>
              <a:gd name="connsiteX6040" fmla="*/ 4718330 w 9145131"/>
              <a:gd name="connsiteY6040" fmla="*/ 1075963 h 4180625"/>
              <a:gd name="connsiteX6041" fmla="*/ 4715941 w 9145131"/>
              <a:gd name="connsiteY6041" fmla="*/ 1088357 h 4180625"/>
              <a:gd name="connsiteX6042" fmla="*/ 4663168 w 9145131"/>
              <a:gd name="connsiteY6042" fmla="*/ 1089934 h 4180625"/>
              <a:gd name="connsiteX6043" fmla="*/ 4644736 w 9145131"/>
              <a:gd name="connsiteY6043" fmla="*/ 1071276 h 4180625"/>
              <a:gd name="connsiteX6044" fmla="*/ 4642212 w 9145131"/>
              <a:gd name="connsiteY6044" fmla="*/ 1031257 h 4180625"/>
              <a:gd name="connsiteX6045" fmla="*/ 4676012 w 9145131"/>
              <a:gd name="connsiteY6045" fmla="*/ 997638 h 4180625"/>
              <a:gd name="connsiteX6046" fmla="*/ 4692777 w 9145131"/>
              <a:gd name="connsiteY6046" fmla="*/ 988985 h 4180625"/>
              <a:gd name="connsiteX6047" fmla="*/ 4689172 w 9145131"/>
              <a:gd name="connsiteY6047" fmla="*/ 952166 h 4180625"/>
              <a:gd name="connsiteX6048" fmla="*/ 4668486 w 9145131"/>
              <a:gd name="connsiteY6048" fmla="*/ 960097 h 4180625"/>
              <a:gd name="connsiteX6049" fmla="*/ 4650144 w 9145131"/>
              <a:gd name="connsiteY6049" fmla="*/ 973347 h 4180625"/>
              <a:gd name="connsiteX6050" fmla="*/ 4643294 w 9145131"/>
              <a:gd name="connsiteY6050" fmla="*/ 953022 h 4180625"/>
              <a:gd name="connsiteX6051" fmla="*/ 4682502 w 9145131"/>
              <a:gd name="connsiteY6051" fmla="*/ 921791 h 4180625"/>
              <a:gd name="connsiteX6052" fmla="*/ 5204101 w 9145131"/>
              <a:gd name="connsiteY6052" fmla="*/ 916879 h 4180625"/>
              <a:gd name="connsiteX6053" fmla="*/ 5399870 w 9145131"/>
              <a:gd name="connsiteY6053" fmla="*/ 917510 h 4180625"/>
              <a:gd name="connsiteX6054" fmla="*/ 5415057 w 9145131"/>
              <a:gd name="connsiteY6054" fmla="*/ 930399 h 4180625"/>
              <a:gd name="connsiteX6055" fmla="*/ 5398924 w 9145131"/>
              <a:gd name="connsiteY6055" fmla="*/ 944865 h 4180625"/>
              <a:gd name="connsiteX6056" fmla="*/ 5299913 w 9145131"/>
              <a:gd name="connsiteY6056" fmla="*/ 944730 h 4180625"/>
              <a:gd name="connsiteX6057" fmla="*/ 5299958 w 9145131"/>
              <a:gd name="connsiteY6057" fmla="*/ 944775 h 4180625"/>
              <a:gd name="connsiteX6058" fmla="*/ 5205454 w 9145131"/>
              <a:gd name="connsiteY6058" fmla="*/ 944775 h 4180625"/>
              <a:gd name="connsiteX6059" fmla="*/ 5187156 w 9145131"/>
              <a:gd name="connsiteY6059" fmla="*/ 931660 h 4180625"/>
              <a:gd name="connsiteX6060" fmla="*/ 5204101 w 9145131"/>
              <a:gd name="connsiteY6060" fmla="*/ 916879 h 4180625"/>
              <a:gd name="connsiteX6061" fmla="*/ 2298591 w 9145131"/>
              <a:gd name="connsiteY6061" fmla="*/ 907641 h 4180625"/>
              <a:gd name="connsiteX6062" fmla="*/ 2312740 w 9145131"/>
              <a:gd name="connsiteY6062" fmla="*/ 928056 h 4180625"/>
              <a:gd name="connsiteX6063" fmla="*/ 2312515 w 9145131"/>
              <a:gd name="connsiteY6063" fmla="*/ 1038379 h 4180625"/>
              <a:gd name="connsiteX6064" fmla="*/ 2336084 w 9145131"/>
              <a:gd name="connsiteY6064" fmla="*/ 1061318 h 4180625"/>
              <a:gd name="connsiteX6065" fmla="*/ 2419366 w 9145131"/>
              <a:gd name="connsiteY6065" fmla="*/ 1060912 h 4180625"/>
              <a:gd name="connsiteX6066" fmla="*/ 2456862 w 9145131"/>
              <a:gd name="connsiteY6066" fmla="*/ 1030447 h 4180625"/>
              <a:gd name="connsiteX6067" fmla="*/ 2426081 w 9145131"/>
              <a:gd name="connsiteY6067" fmla="*/ 987859 h 4180625"/>
              <a:gd name="connsiteX6068" fmla="*/ 2421711 w 9145131"/>
              <a:gd name="connsiteY6068" fmla="*/ 986823 h 4180625"/>
              <a:gd name="connsiteX6069" fmla="*/ 2388181 w 9145131"/>
              <a:gd name="connsiteY6069" fmla="*/ 977449 h 4180625"/>
              <a:gd name="connsiteX6070" fmla="*/ 2386647 w 9145131"/>
              <a:gd name="connsiteY6070" fmla="*/ 915032 h 4180625"/>
              <a:gd name="connsiteX6071" fmla="*/ 2400709 w 9145131"/>
              <a:gd name="connsiteY6071" fmla="*/ 907821 h 4180625"/>
              <a:gd name="connsiteX6072" fmla="*/ 2481378 w 9145131"/>
              <a:gd name="connsiteY6072" fmla="*/ 912959 h 4180625"/>
              <a:gd name="connsiteX6073" fmla="*/ 2533607 w 9145131"/>
              <a:gd name="connsiteY6073" fmla="*/ 966903 h 4180625"/>
              <a:gd name="connsiteX6074" fmla="*/ 2534912 w 9145131"/>
              <a:gd name="connsiteY6074" fmla="*/ 1065238 h 4180625"/>
              <a:gd name="connsiteX6075" fmla="*/ 2459383 w 9145131"/>
              <a:gd name="connsiteY6075" fmla="*/ 1136399 h 4180625"/>
              <a:gd name="connsiteX6076" fmla="*/ 2281646 w 9145131"/>
              <a:gd name="connsiteY6076" fmla="*/ 1137029 h 4180625"/>
              <a:gd name="connsiteX6077" fmla="*/ 2281646 w 9145131"/>
              <a:gd name="connsiteY6077" fmla="*/ 1137660 h 4180625"/>
              <a:gd name="connsiteX6078" fmla="*/ 2117424 w 9145131"/>
              <a:gd name="connsiteY6078" fmla="*/ 1137165 h 4180625"/>
              <a:gd name="connsiteX6079" fmla="*/ 2024354 w 9145131"/>
              <a:gd name="connsiteY6079" fmla="*/ 1048654 h 4180625"/>
              <a:gd name="connsiteX6080" fmla="*/ 2029174 w 9145131"/>
              <a:gd name="connsiteY6080" fmla="*/ 966092 h 4180625"/>
              <a:gd name="connsiteX6081" fmla="*/ 2085060 w 9145131"/>
              <a:gd name="connsiteY6081" fmla="*/ 913274 h 4180625"/>
              <a:gd name="connsiteX6082" fmla="*/ 2298591 w 9145131"/>
              <a:gd name="connsiteY6082" fmla="*/ 907641 h 4180625"/>
              <a:gd name="connsiteX6083" fmla="*/ 3622890 w 9145131"/>
              <a:gd name="connsiteY6083" fmla="*/ 900745 h 4180625"/>
              <a:gd name="connsiteX6084" fmla="*/ 3685173 w 9145131"/>
              <a:gd name="connsiteY6084" fmla="*/ 901466 h 4180625"/>
              <a:gd name="connsiteX6085" fmla="*/ 3696755 w 9145131"/>
              <a:gd name="connsiteY6085" fmla="*/ 925802 h 4180625"/>
              <a:gd name="connsiteX6086" fmla="*/ 3697566 w 9145131"/>
              <a:gd name="connsiteY6086" fmla="*/ 1054197 h 4180625"/>
              <a:gd name="connsiteX6087" fmla="*/ 3689449 w 9145131"/>
              <a:gd name="connsiteY6087" fmla="*/ 1069260 h 4180625"/>
              <a:gd name="connsiteX6088" fmla="*/ 3670256 w 9145131"/>
              <a:gd name="connsiteY6088" fmla="*/ 1067900 h 4180625"/>
              <a:gd name="connsiteX6089" fmla="*/ 3670256 w 9145131"/>
              <a:gd name="connsiteY6089" fmla="*/ 986957 h 4180625"/>
              <a:gd name="connsiteX6090" fmla="*/ 3669717 w 9145131"/>
              <a:gd name="connsiteY6090" fmla="*/ 950994 h 4180625"/>
              <a:gd name="connsiteX6091" fmla="*/ 3659169 w 9145131"/>
              <a:gd name="connsiteY6091" fmla="*/ 931030 h 4180625"/>
              <a:gd name="connsiteX6092" fmla="*/ 3647315 w 9145131"/>
              <a:gd name="connsiteY6092" fmla="*/ 951400 h 4180625"/>
              <a:gd name="connsiteX6093" fmla="*/ 3646550 w 9145131"/>
              <a:gd name="connsiteY6093" fmla="*/ 1036981 h 4180625"/>
              <a:gd name="connsiteX6094" fmla="*/ 3646550 w 9145131"/>
              <a:gd name="connsiteY6094" fmla="*/ 1065238 h 4180625"/>
              <a:gd name="connsiteX6095" fmla="*/ 3617123 w 9145131"/>
              <a:gd name="connsiteY6095" fmla="*/ 1048608 h 4180625"/>
              <a:gd name="connsiteX6096" fmla="*/ 3617258 w 9145131"/>
              <a:gd name="connsiteY6096" fmla="*/ 920169 h 4180625"/>
              <a:gd name="connsiteX6097" fmla="*/ 3622890 w 9145131"/>
              <a:gd name="connsiteY6097" fmla="*/ 900745 h 4180625"/>
              <a:gd name="connsiteX6098" fmla="*/ 4039762 w 9145131"/>
              <a:gd name="connsiteY6098" fmla="*/ 900340 h 4180625"/>
              <a:gd name="connsiteX6099" fmla="*/ 4039762 w 9145131"/>
              <a:gd name="connsiteY6099" fmla="*/ 900385 h 4180625"/>
              <a:gd name="connsiteX6100" fmla="*/ 4039762 w 9145131"/>
              <a:gd name="connsiteY6100" fmla="*/ 900385 h 4180625"/>
              <a:gd name="connsiteX6101" fmla="*/ 6701348 w 9145131"/>
              <a:gd name="connsiteY6101" fmla="*/ 900250 h 4180625"/>
              <a:gd name="connsiteX6102" fmla="*/ 6678319 w 9145131"/>
              <a:gd name="connsiteY6102" fmla="*/ 911877 h 4180625"/>
              <a:gd name="connsiteX6103" fmla="*/ 6675525 w 9145131"/>
              <a:gd name="connsiteY6103" fmla="*/ 976142 h 4180625"/>
              <a:gd name="connsiteX6104" fmla="*/ 6681158 w 9145131"/>
              <a:gd name="connsiteY6104" fmla="*/ 982136 h 4180625"/>
              <a:gd name="connsiteX6105" fmla="*/ 6722529 w 9145131"/>
              <a:gd name="connsiteY6105" fmla="*/ 957304 h 4180625"/>
              <a:gd name="connsiteX6106" fmla="*/ 6722529 w 9145131"/>
              <a:gd name="connsiteY6106" fmla="*/ 946127 h 4180625"/>
              <a:gd name="connsiteX6107" fmla="*/ 6722484 w 9145131"/>
              <a:gd name="connsiteY6107" fmla="*/ 946127 h 4180625"/>
              <a:gd name="connsiteX6108" fmla="*/ 6721582 w 9145131"/>
              <a:gd name="connsiteY6108" fmla="*/ 946127 h 4180625"/>
              <a:gd name="connsiteX6109" fmla="*/ 6720817 w 9145131"/>
              <a:gd name="connsiteY6109" fmla="*/ 917375 h 4180625"/>
              <a:gd name="connsiteX6110" fmla="*/ 6701348 w 9145131"/>
              <a:gd name="connsiteY6110" fmla="*/ 900250 h 4180625"/>
              <a:gd name="connsiteX6111" fmla="*/ 4206690 w 9145131"/>
              <a:gd name="connsiteY6111" fmla="*/ 898492 h 4180625"/>
              <a:gd name="connsiteX6112" fmla="*/ 4220029 w 9145131"/>
              <a:gd name="connsiteY6112" fmla="*/ 913815 h 4180625"/>
              <a:gd name="connsiteX6113" fmla="*/ 4220074 w 9145131"/>
              <a:gd name="connsiteY6113" fmla="*/ 1055459 h 4180625"/>
              <a:gd name="connsiteX6114" fmla="*/ 4205924 w 9145131"/>
              <a:gd name="connsiteY6114" fmla="*/ 1069745 h 4180625"/>
              <a:gd name="connsiteX6115" fmla="*/ 4193761 w 9145131"/>
              <a:gd name="connsiteY6115" fmla="*/ 1055684 h 4180625"/>
              <a:gd name="connsiteX6116" fmla="*/ 4193177 w 9145131"/>
              <a:gd name="connsiteY6116" fmla="*/ 981505 h 4180625"/>
              <a:gd name="connsiteX6117" fmla="*/ 4193041 w 9145131"/>
              <a:gd name="connsiteY6117" fmla="*/ 981505 h 4180625"/>
              <a:gd name="connsiteX6118" fmla="*/ 4193672 w 9145131"/>
              <a:gd name="connsiteY6118" fmla="*/ 914085 h 4180625"/>
              <a:gd name="connsiteX6119" fmla="*/ 4206690 w 9145131"/>
              <a:gd name="connsiteY6119" fmla="*/ 898492 h 4180625"/>
              <a:gd name="connsiteX6120" fmla="*/ 4069731 w 9145131"/>
              <a:gd name="connsiteY6120" fmla="*/ 898283 h 4180625"/>
              <a:gd name="connsiteX6121" fmla="*/ 4097401 w 9145131"/>
              <a:gd name="connsiteY6121" fmla="*/ 898852 h 4180625"/>
              <a:gd name="connsiteX6122" fmla="*/ 4117546 w 9145131"/>
              <a:gd name="connsiteY6122" fmla="*/ 920710 h 4180625"/>
              <a:gd name="connsiteX6123" fmla="*/ 4118403 w 9145131"/>
              <a:gd name="connsiteY6123" fmla="*/ 1044012 h 4180625"/>
              <a:gd name="connsiteX6124" fmla="*/ 4068019 w 9145131"/>
              <a:gd name="connsiteY6124" fmla="*/ 1063525 h 4180625"/>
              <a:gd name="connsiteX6125" fmla="*/ 4067342 w 9145131"/>
              <a:gd name="connsiteY6125" fmla="*/ 1102012 h 4180625"/>
              <a:gd name="connsiteX6126" fmla="*/ 4053012 w 9145131"/>
              <a:gd name="connsiteY6126" fmla="*/ 1113144 h 4180625"/>
              <a:gd name="connsiteX6127" fmla="*/ 4040348 w 9145131"/>
              <a:gd name="connsiteY6127" fmla="*/ 1103004 h 4180625"/>
              <a:gd name="connsiteX6128" fmla="*/ 4039762 w 9145131"/>
              <a:gd name="connsiteY6128" fmla="*/ 900385 h 4180625"/>
              <a:gd name="connsiteX6129" fmla="*/ 3817358 w 9145131"/>
              <a:gd name="connsiteY6129" fmla="*/ 898131 h 4180625"/>
              <a:gd name="connsiteX6130" fmla="*/ 3831014 w 9145131"/>
              <a:gd name="connsiteY6130" fmla="*/ 916023 h 4180625"/>
              <a:gd name="connsiteX6131" fmla="*/ 3831688 w 9145131"/>
              <a:gd name="connsiteY6131" fmla="*/ 1012871 h 4180625"/>
              <a:gd name="connsiteX6132" fmla="*/ 3841514 w 9145131"/>
              <a:gd name="connsiteY6132" fmla="*/ 1037116 h 4180625"/>
              <a:gd name="connsiteX6133" fmla="*/ 3851924 w 9145131"/>
              <a:gd name="connsiteY6133" fmla="*/ 1013862 h 4180625"/>
              <a:gd name="connsiteX6134" fmla="*/ 3852781 w 9145131"/>
              <a:gd name="connsiteY6134" fmla="*/ 923774 h 4180625"/>
              <a:gd name="connsiteX6135" fmla="*/ 3867967 w 9145131"/>
              <a:gd name="connsiteY6135" fmla="*/ 898266 h 4180625"/>
              <a:gd name="connsiteX6136" fmla="*/ 3882028 w 9145131"/>
              <a:gd name="connsiteY6136" fmla="*/ 922782 h 4180625"/>
              <a:gd name="connsiteX6137" fmla="*/ 3882208 w 9145131"/>
              <a:gd name="connsiteY6137" fmla="*/ 985831 h 4180625"/>
              <a:gd name="connsiteX6138" fmla="*/ 3882119 w 9145131"/>
              <a:gd name="connsiteY6138" fmla="*/ 985831 h 4180625"/>
              <a:gd name="connsiteX6139" fmla="*/ 3882208 w 9145131"/>
              <a:gd name="connsiteY6139" fmla="*/ 985876 h 4180625"/>
              <a:gd name="connsiteX6140" fmla="*/ 3882388 w 9145131"/>
              <a:gd name="connsiteY6140" fmla="*/ 1053430 h 4180625"/>
              <a:gd name="connsiteX6141" fmla="*/ 3860396 w 9145131"/>
              <a:gd name="connsiteY6141" fmla="*/ 1069744 h 4180625"/>
              <a:gd name="connsiteX6142" fmla="*/ 3835068 w 9145131"/>
              <a:gd name="connsiteY6142" fmla="*/ 1069564 h 4180625"/>
              <a:gd name="connsiteX6143" fmla="*/ 3805776 w 9145131"/>
              <a:gd name="connsiteY6143" fmla="*/ 1053791 h 4180625"/>
              <a:gd name="connsiteX6144" fmla="*/ 3802081 w 9145131"/>
              <a:gd name="connsiteY6144" fmla="*/ 1029410 h 4180625"/>
              <a:gd name="connsiteX6145" fmla="*/ 3801630 w 9145131"/>
              <a:gd name="connsiteY6145" fmla="*/ 916789 h 4180625"/>
              <a:gd name="connsiteX6146" fmla="*/ 3817358 w 9145131"/>
              <a:gd name="connsiteY6146" fmla="*/ 898131 h 4180625"/>
              <a:gd name="connsiteX6147" fmla="*/ 4381508 w 9145131"/>
              <a:gd name="connsiteY6147" fmla="*/ 897887 h 4180625"/>
              <a:gd name="connsiteX6148" fmla="*/ 4405793 w 9145131"/>
              <a:gd name="connsiteY6148" fmla="*/ 932021 h 4180625"/>
              <a:gd name="connsiteX6149" fmla="*/ 4406109 w 9145131"/>
              <a:gd name="connsiteY6149" fmla="*/ 1068212 h 4180625"/>
              <a:gd name="connsiteX6150" fmla="*/ 4377897 w 9145131"/>
              <a:gd name="connsiteY6150" fmla="*/ 1068212 h 4180625"/>
              <a:gd name="connsiteX6151" fmla="*/ 4377897 w 9145131"/>
              <a:gd name="connsiteY6151" fmla="*/ 984929 h 4180625"/>
              <a:gd name="connsiteX6152" fmla="*/ 4377401 w 9145131"/>
              <a:gd name="connsiteY6152" fmla="*/ 948966 h 4180625"/>
              <a:gd name="connsiteX6153" fmla="*/ 4367937 w 9145131"/>
              <a:gd name="connsiteY6153" fmla="*/ 930985 h 4180625"/>
              <a:gd name="connsiteX6154" fmla="*/ 4355499 w 9145131"/>
              <a:gd name="connsiteY6154" fmla="*/ 948606 h 4180625"/>
              <a:gd name="connsiteX6155" fmla="*/ 4354507 w 9145131"/>
              <a:gd name="connsiteY6155" fmla="*/ 1038649 h 4180625"/>
              <a:gd name="connsiteX6156" fmla="*/ 4353246 w 9145131"/>
              <a:gd name="connsiteY6156" fmla="*/ 1066815 h 4180625"/>
              <a:gd name="connsiteX6157" fmla="*/ 4327152 w 9145131"/>
              <a:gd name="connsiteY6157" fmla="*/ 1049420 h 4180625"/>
              <a:gd name="connsiteX6158" fmla="*/ 4327693 w 9145131"/>
              <a:gd name="connsiteY6158" fmla="*/ 918817 h 4180625"/>
              <a:gd name="connsiteX6159" fmla="*/ 4334318 w 9145131"/>
              <a:gd name="connsiteY6159" fmla="*/ 900159 h 4180625"/>
              <a:gd name="connsiteX6160" fmla="*/ 4346632 w 9145131"/>
              <a:gd name="connsiteY6160" fmla="*/ 900587 h 4180625"/>
              <a:gd name="connsiteX6161" fmla="*/ 4364499 w 9145131"/>
              <a:gd name="connsiteY6161" fmla="*/ 904383 h 4180625"/>
              <a:gd name="connsiteX6162" fmla="*/ 4364467 w 9145131"/>
              <a:gd name="connsiteY6162" fmla="*/ 904395 h 4180625"/>
              <a:gd name="connsiteX6163" fmla="*/ 4364557 w 9145131"/>
              <a:gd name="connsiteY6163" fmla="*/ 904395 h 4180625"/>
              <a:gd name="connsiteX6164" fmla="*/ 4364499 w 9145131"/>
              <a:gd name="connsiteY6164" fmla="*/ 904383 h 4180625"/>
              <a:gd name="connsiteX6165" fmla="*/ 4281500 w 9145131"/>
              <a:gd name="connsiteY6165" fmla="*/ 897635 h 4180625"/>
              <a:gd name="connsiteX6166" fmla="*/ 4312686 w 9145131"/>
              <a:gd name="connsiteY6166" fmla="*/ 925126 h 4180625"/>
              <a:gd name="connsiteX6167" fmla="*/ 4312821 w 9145131"/>
              <a:gd name="connsiteY6167" fmla="*/ 985831 h 4180625"/>
              <a:gd name="connsiteX6168" fmla="*/ 4312686 w 9145131"/>
              <a:gd name="connsiteY6168" fmla="*/ 1044282 h 4180625"/>
              <a:gd name="connsiteX6169" fmla="*/ 4280689 w 9145131"/>
              <a:gd name="connsiteY6169" fmla="*/ 1070871 h 4180625"/>
              <a:gd name="connsiteX6170" fmla="*/ 4236433 w 9145131"/>
              <a:gd name="connsiteY6170" fmla="*/ 1047977 h 4180625"/>
              <a:gd name="connsiteX6171" fmla="*/ 4236974 w 9145131"/>
              <a:gd name="connsiteY6171" fmla="*/ 920214 h 4180625"/>
              <a:gd name="connsiteX6172" fmla="*/ 4281500 w 9145131"/>
              <a:gd name="connsiteY6172" fmla="*/ 897635 h 4180625"/>
              <a:gd name="connsiteX6173" fmla="*/ 3476498 w 9145131"/>
              <a:gd name="connsiteY6173" fmla="*/ 897456 h 4180625"/>
              <a:gd name="connsiteX6174" fmla="*/ 3513814 w 9145131"/>
              <a:gd name="connsiteY6174" fmla="*/ 926163 h 4180625"/>
              <a:gd name="connsiteX6175" fmla="*/ 3514039 w 9145131"/>
              <a:gd name="connsiteY6175" fmla="*/ 939503 h 4180625"/>
              <a:gd name="connsiteX6176" fmla="*/ 3500656 w 9145131"/>
              <a:gd name="connsiteY6176" fmla="*/ 957124 h 4180625"/>
              <a:gd name="connsiteX6177" fmla="*/ 3484788 w 9145131"/>
              <a:gd name="connsiteY6177" fmla="*/ 942027 h 4180625"/>
              <a:gd name="connsiteX6178" fmla="*/ 3474424 w 9145131"/>
              <a:gd name="connsiteY6178" fmla="*/ 925712 h 4180625"/>
              <a:gd name="connsiteX6179" fmla="*/ 3463024 w 9145131"/>
              <a:gd name="connsiteY6179" fmla="*/ 941621 h 4180625"/>
              <a:gd name="connsiteX6180" fmla="*/ 3463024 w 9145131"/>
              <a:gd name="connsiteY6180" fmla="*/ 1027112 h 4180625"/>
              <a:gd name="connsiteX6181" fmla="*/ 3474108 w 9145131"/>
              <a:gd name="connsiteY6181" fmla="*/ 1041263 h 4180625"/>
              <a:gd name="connsiteX6182" fmla="*/ 3484699 w 9145131"/>
              <a:gd name="connsiteY6182" fmla="*/ 1026571 h 4180625"/>
              <a:gd name="connsiteX6183" fmla="*/ 3486050 w 9145131"/>
              <a:gd name="connsiteY6183" fmla="*/ 1004399 h 4180625"/>
              <a:gd name="connsiteX6184" fmla="*/ 3500113 w 9145131"/>
              <a:gd name="connsiteY6184" fmla="*/ 992862 h 4180625"/>
              <a:gd name="connsiteX6185" fmla="*/ 3513725 w 9145131"/>
              <a:gd name="connsiteY6185" fmla="*/ 1004894 h 4180625"/>
              <a:gd name="connsiteX6186" fmla="*/ 3514399 w 9145131"/>
              <a:gd name="connsiteY6186" fmla="*/ 1029456 h 4180625"/>
              <a:gd name="connsiteX6187" fmla="*/ 3475145 w 9145131"/>
              <a:gd name="connsiteY6187" fmla="*/ 1070962 h 4180625"/>
              <a:gd name="connsiteX6188" fmla="*/ 3434589 w 9145131"/>
              <a:gd name="connsiteY6188" fmla="*/ 1030357 h 4180625"/>
              <a:gd name="connsiteX6189" fmla="*/ 3434455 w 9145131"/>
              <a:gd name="connsiteY6189" fmla="*/ 983082 h 4180625"/>
              <a:gd name="connsiteX6190" fmla="*/ 3435446 w 9145131"/>
              <a:gd name="connsiteY6190" fmla="*/ 983082 h 4180625"/>
              <a:gd name="connsiteX6191" fmla="*/ 3435446 w 9145131"/>
              <a:gd name="connsiteY6191" fmla="*/ 983172 h 4180625"/>
              <a:gd name="connsiteX6192" fmla="*/ 3435761 w 9145131"/>
              <a:gd name="connsiteY6192" fmla="*/ 924721 h 4180625"/>
              <a:gd name="connsiteX6193" fmla="*/ 3476498 w 9145131"/>
              <a:gd name="connsiteY6193" fmla="*/ 897456 h 4180625"/>
              <a:gd name="connsiteX6194" fmla="*/ 3565924 w 9145131"/>
              <a:gd name="connsiteY6194" fmla="*/ 897455 h 4180625"/>
              <a:gd name="connsiteX6195" fmla="*/ 3604909 w 9145131"/>
              <a:gd name="connsiteY6195" fmla="*/ 926343 h 4180625"/>
              <a:gd name="connsiteX6196" fmla="*/ 3605044 w 9145131"/>
              <a:gd name="connsiteY6196" fmla="*/ 1038784 h 4180625"/>
              <a:gd name="connsiteX6197" fmla="*/ 3563896 w 9145131"/>
              <a:gd name="connsiteY6197" fmla="*/ 1071051 h 4180625"/>
              <a:gd name="connsiteX6198" fmla="*/ 3526403 w 9145131"/>
              <a:gd name="connsiteY6198" fmla="*/ 1036981 h 4180625"/>
              <a:gd name="connsiteX6199" fmla="*/ 3526222 w 9145131"/>
              <a:gd name="connsiteY6199" fmla="*/ 982991 h 4180625"/>
              <a:gd name="connsiteX6200" fmla="*/ 3526629 w 9145131"/>
              <a:gd name="connsiteY6200" fmla="*/ 982991 h 4180625"/>
              <a:gd name="connsiteX6201" fmla="*/ 3526673 w 9145131"/>
              <a:gd name="connsiteY6201" fmla="*/ 982991 h 4180625"/>
              <a:gd name="connsiteX6202" fmla="*/ 3526944 w 9145131"/>
              <a:gd name="connsiteY6202" fmla="*/ 926748 h 4180625"/>
              <a:gd name="connsiteX6203" fmla="*/ 3565924 w 9145131"/>
              <a:gd name="connsiteY6203" fmla="*/ 897455 h 4180625"/>
              <a:gd name="connsiteX6204" fmla="*/ 3742843 w 9145131"/>
              <a:gd name="connsiteY6204" fmla="*/ 897376 h 4180625"/>
              <a:gd name="connsiteX6205" fmla="*/ 3775928 w 9145131"/>
              <a:gd name="connsiteY6205" fmla="*/ 900700 h 4180625"/>
              <a:gd name="connsiteX6206" fmla="*/ 3789493 w 9145131"/>
              <a:gd name="connsiteY6206" fmla="*/ 942026 h 4180625"/>
              <a:gd name="connsiteX6207" fmla="*/ 3779624 w 9145131"/>
              <a:gd name="connsiteY6207" fmla="*/ 950904 h 4180625"/>
              <a:gd name="connsiteX6208" fmla="*/ 3763355 w 9145131"/>
              <a:gd name="connsiteY6208" fmla="*/ 943333 h 4180625"/>
              <a:gd name="connsiteX6209" fmla="*/ 3751501 w 9145131"/>
              <a:gd name="connsiteY6209" fmla="*/ 926928 h 4180625"/>
              <a:gd name="connsiteX6210" fmla="*/ 3741317 w 9145131"/>
              <a:gd name="connsiteY6210" fmla="*/ 936753 h 4180625"/>
              <a:gd name="connsiteX6211" fmla="*/ 3747852 w 9145131"/>
              <a:gd name="connsiteY6211" fmla="*/ 960909 h 4180625"/>
              <a:gd name="connsiteX6212" fmla="*/ 3770385 w 9145131"/>
              <a:gd name="connsiteY6212" fmla="*/ 975285 h 4180625"/>
              <a:gd name="connsiteX6213" fmla="*/ 3782237 w 9145131"/>
              <a:gd name="connsiteY6213" fmla="*/ 1061137 h 4180625"/>
              <a:gd name="connsiteX6214" fmla="*/ 3725183 w 9145131"/>
              <a:gd name="connsiteY6214" fmla="*/ 1065688 h 4180625"/>
              <a:gd name="connsiteX6215" fmla="*/ 3712158 w 9145131"/>
              <a:gd name="connsiteY6215" fmla="*/ 1017692 h 4180625"/>
              <a:gd name="connsiteX6216" fmla="*/ 3735368 w 9145131"/>
              <a:gd name="connsiteY6216" fmla="*/ 1007733 h 4180625"/>
              <a:gd name="connsiteX6217" fmla="*/ 3735458 w 9145131"/>
              <a:gd name="connsiteY6217" fmla="*/ 1007688 h 4180625"/>
              <a:gd name="connsiteX6218" fmla="*/ 3739289 w 9145131"/>
              <a:gd name="connsiteY6218" fmla="*/ 1019270 h 4180625"/>
              <a:gd name="connsiteX6219" fmla="*/ 3751681 w 9145131"/>
              <a:gd name="connsiteY6219" fmla="*/ 1040812 h 4180625"/>
              <a:gd name="connsiteX6220" fmla="*/ 3759975 w 9145131"/>
              <a:gd name="connsiteY6220" fmla="*/ 1035133 h 4180625"/>
              <a:gd name="connsiteX6221" fmla="*/ 3756460 w 9145131"/>
              <a:gd name="connsiteY6221" fmla="*/ 1005570 h 4180625"/>
              <a:gd name="connsiteX6222" fmla="*/ 3734602 w 9145131"/>
              <a:gd name="connsiteY6222" fmla="*/ 990607 h 4180625"/>
              <a:gd name="connsiteX6223" fmla="*/ 3717160 w 9145131"/>
              <a:gd name="connsiteY6223" fmla="*/ 908857 h 4180625"/>
              <a:gd name="connsiteX6224" fmla="*/ 3742843 w 9145131"/>
              <a:gd name="connsiteY6224" fmla="*/ 897376 h 4180625"/>
              <a:gd name="connsiteX6225" fmla="*/ 3950293 w 9145131"/>
              <a:gd name="connsiteY6225" fmla="*/ 897117 h 4180625"/>
              <a:gd name="connsiteX6226" fmla="*/ 3972346 w 9145131"/>
              <a:gd name="connsiteY6226" fmla="*/ 909803 h 4180625"/>
              <a:gd name="connsiteX6227" fmla="*/ 3983479 w 9145131"/>
              <a:gd name="connsiteY6227" fmla="*/ 902728 h 4180625"/>
              <a:gd name="connsiteX6228" fmla="*/ 4025570 w 9145131"/>
              <a:gd name="connsiteY6228" fmla="*/ 923233 h 4180625"/>
              <a:gd name="connsiteX6229" fmla="*/ 4027418 w 9145131"/>
              <a:gd name="connsiteY6229" fmla="*/ 979341 h 4180625"/>
              <a:gd name="connsiteX6230" fmla="*/ 4027462 w 9145131"/>
              <a:gd name="connsiteY6230" fmla="*/ 1068167 h 4180625"/>
              <a:gd name="connsiteX6231" fmla="*/ 3998799 w 9145131"/>
              <a:gd name="connsiteY6231" fmla="*/ 1068167 h 4180625"/>
              <a:gd name="connsiteX6232" fmla="*/ 3998799 w 9145131"/>
              <a:gd name="connsiteY6232" fmla="*/ 966857 h 4180625"/>
              <a:gd name="connsiteX6233" fmla="*/ 3998575 w 9145131"/>
              <a:gd name="connsiteY6233" fmla="*/ 953473 h 4180625"/>
              <a:gd name="connsiteX6234" fmla="*/ 3987038 w 9145131"/>
              <a:gd name="connsiteY6234" fmla="*/ 932877 h 4180625"/>
              <a:gd name="connsiteX6235" fmla="*/ 3977439 w 9145131"/>
              <a:gd name="connsiteY6235" fmla="*/ 952661 h 4180625"/>
              <a:gd name="connsiteX6236" fmla="*/ 3976898 w 9145131"/>
              <a:gd name="connsiteY6236" fmla="*/ 1047166 h 4180625"/>
              <a:gd name="connsiteX6237" fmla="*/ 3947289 w 9145131"/>
              <a:gd name="connsiteY6237" fmla="*/ 1066905 h 4180625"/>
              <a:gd name="connsiteX6238" fmla="*/ 3946793 w 9145131"/>
              <a:gd name="connsiteY6238" fmla="*/ 960097 h 4180625"/>
              <a:gd name="connsiteX6239" fmla="*/ 3936700 w 9145131"/>
              <a:gd name="connsiteY6239" fmla="*/ 931165 h 4180625"/>
              <a:gd name="connsiteX6240" fmla="*/ 3924848 w 9145131"/>
              <a:gd name="connsiteY6240" fmla="*/ 960728 h 4180625"/>
              <a:gd name="connsiteX6241" fmla="*/ 3923584 w 9145131"/>
              <a:gd name="connsiteY6241" fmla="*/ 1052934 h 4180625"/>
              <a:gd name="connsiteX6242" fmla="*/ 3909344 w 9145131"/>
              <a:gd name="connsiteY6242" fmla="*/ 1069113 h 4180625"/>
              <a:gd name="connsiteX6243" fmla="*/ 3895102 w 9145131"/>
              <a:gd name="connsiteY6243" fmla="*/ 1052619 h 4180625"/>
              <a:gd name="connsiteX6244" fmla="*/ 3895465 w 9145131"/>
              <a:gd name="connsiteY6244" fmla="*/ 917645 h 4180625"/>
              <a:gd name="connsiteX6245" fmla="*/ 3903395 w 9145131"/>
              <a:gd name="connsiteY6245" fmla="*/ 899888 h 4180625"/>
              <a:gd name="connsiteX6246" fmla="*/ 3926695 w 9145131"/>
              <a:gd name="connsiteY6246" fmla="*/ 902547 h 4180625"/>
              <a:gd name="connsiteX6247" fmla="*/ 3926784 w 9145131"/>
              <a:gd name="connsiteY6247" fmla="*/ 902547 h 4180625"/>
              <a:gd name="connsiteX6248" fmla="*/ 3950293 w 9145131"/>
              <a:gd name="connsiteY6248" fmla="*/ 897117 h 4180625"/>
              <a:gd name="connsiteX6249" fmla="*/ 7418491 w 9145131"/>
              <a:gd name="connsiteY6249" fmla="*/ 876500 h 4180625"/>
              <a:gd name="connsiteX6250" fmla="*/ 7713361 w 9145131"/>
              <a:gd name="connsiteY6250" fmla="*/ 876590 h 4180625"/>
              <a:gd name="connsiteX6251" fmla="*/ 7799979 w 9145131"/>
              <a:gd name="connsiteY6251" fmla="*/ 962126 h 4180625"/>
              <a:gd name="connsiteX6252" fmla="*/ 7800069 w 9145131"/>
              <a:gd name="connsiteY6252" fmla="*/ 993628 h 4180625"/>
              <a:gd name="connsiteX6253" fmla="*/ 7758022 w 9145131"/>
              <a:gd name="connsiteY6253" fmla="*/ 1023236 h 4180625"/>
              <a:gd name="connsiteX6254" fmla="*/ 7749820 w 9145131"/>
              <a:gd name="connsiteY6254" fmla="*/ 1009987 h 4180625"/>
              <a:gd name="connsiteX6255" fmla="*/ 7749324 w 9145131"/>
              <a:gd name="connsiteY6255" fmla="*/ 974024 h 4180625"/>
              <a:gd name="connsiteX6256" fmla="*/ 7691729 w 9145131"/>
              <a:gd name="connsiteY6256" fmla="*/ 931256 h 4180625"/>
              <a:gd name="connsiteX6257" fmla="*/ 7691684 w 9145131"/>
              <a:gd name="connsiteY6257" fmla="*/ 931211 h 4180625"/>
              <a:gd name="connsiteX6258" fmla="*/ 7712054 w 9145131"/>
              <a:gd name="connsiteY6258" fmla="*/ 957169 h 4180625"/>
              <a:gd name="connsiteX6259" fmla="*/ 7687718 w 9145131"/>
              <a:gd name="connsiteY6259" fmla="*/ 1022065 h 4180625"/>
              <a:gd name="connsiteX6260" fmla="*/ 7637108 w 9145131"/>
              <a:gd name="connsiteY6260" fmla="*/ 1030177 h 4180625"/>
              <a:gd name="connsiteX6261" fmla="*/ 7454815 w 9145131"/>
              <a:gd name="connsiteY6261" fmla="*/ 1029005 h 4180625"/>
              <a:gd name="connsiteX6262" fmla="*/ 7425791 w 9145131"/>
              <a:gd name="connsiteY6262" fmla="*/ 1026031 h 4180625"/>
              <a:gd name="connsiteX6263" fmla="*/ 7375677 w 9145131"/>
              <a:gd name="connsiteY6263" fmla="*/ 986913 h 4180625"/>
              <a:gd name="connsiteX6264" fmla="*/ 7404565 w 9145131"/>
              <a:gd name="connsiteY6264" fmla="*/ 931346 h 4180625"/>
              <a:gd name="connsiteX6265" fmla="*/ 7379869 w 9145131"/>
              <a:gd name="connsiteY6265" fmla="*/ 926704 h 4180625"/>
              <a:gd name="connsiteX6266" fmla="*/ 7377210 w 9145131"/>
              <a:gd name="connsiteY6266" fmla="*/ 922242 h 4180625"/>
              <a:gd name="connsiteX6267" fmla="*/ 7418491 w 9145131"/>
              <a:gd name="connsiteY6267" fmla="*/ 876500 h 4180625"/>
              <a:gd name="connsiteX6268" fmla="*/ 5188869 w 9145131"/>
              <a:gd name="connsiteY6268" fmla="*/ 875463 h 4180625"/>
              <a:gd name="connsiteX6269" fmla="*/ 5209419 w 9145131"/>
              <a:gd name="connsiteY6269" fmla="*/ 899483 h 4180625"/>
              <a:gd name="connsiteX6270" fmla="*/ 5188869 w 9145131"/>
              <a:gd name="connsiteY6270" fmla="*/ 899483 h 4180625"/>
              <a:gd name="connsiteX6271" fmla="*/ 5414968 w 9145131"/>
              <a:gd name="connsiteY6271" fmla="*/ 873705 h 4180625"/>
              <a:gd name="connsiteX6272" fmla="*/ 5414968 w 9145131"/>
              <a:gd name="connsiteY6272" fmla="*/ 873750 h 4180625"/>
              <a:gd name="connsiteX6273" fmla="*/ 5414968 w 9145131"/>
              <a:gd name="connsiteY6273" fmla="*/ 900610 h 4180625"/>
              <a:gd name="connsiteX6274" fmla="*/ 5363547 w 9145131"/>
              <a:gd name="connsiteY6274" fmla="*/ 900610 h 4180625"/>
              <a:gd name="connsiteX6275" fmla="*/ 5257731 w 9145131"/>
              <a:gd name="connsiteY6275" fmla="*/ 899843 h 4180625"/>
              <a:gd name="connsiteX6276" fmla="*/ 5242904 w 9145131"/>
              <a:gd name="connsiteY6276" fmla="*/ 886098 h 4180625"/>
              <a:gd name="connsiteX6277" fmla="*/ 5257325 w 9145131"/>
              <a:gd name="connsiteY6277" fmla="*/ 874246 h 4180625"/>
              <a:gd name="connsiteX6278" fmla="*/ 5414968 w 9145131"/>
              <a:gd name="connsiteY6278" fmla="*/ 873705 h 4180625"/>
              <a:gd name="connsiteX6279" fmla="*/ 4923202 w 9145131"/>
              <a:gd name="connsiteY6279" fmla="*/ 868478 h 4180625"/>
              <a:gd name="connsiteX6280" fmla="*/ 4938164 w 9145131"/>
              <a:gd name="connsiteY6280" fmla="*/ 874742 h 4180625"/>
              <a:gd name="connsiteX6281" fmla="*/ 4938299 w 9145131"/>
              <a:gd name="connsiteY6281" fmla="*/ 881367 h 4180625"/>
              <a:gd name="connsiteX6282" fmla="*/ 4923608 w 9145131"/>
              <a:gd name="connsiteY6282" fmla="*/ 888172 h 4180625"/>
              <a:gd name="connsiteX6283" fmla="*/ 4911079 w 9145131"/>
              <a:gd name="connsiteY6283" fmla="*/ 879609 h 4180625"/>
              <a:gd name="connsiteX6284" fmla="*/ 4923202 w 9145131"/>
              <a:gd name="connsiteY6284" fmla="*/ 868478 h 4180625"/>
              <a:gd name="connsiteX6285" fmla="*/ 4971063 w 9145131"/>
              <a:gd name="connsiteY6285" fmla="*/ 867937 h 4180625"/>
              <a:gd name="connsiteX6286" fmla="*/ 4982330 w 9145131"/>
              <a:gd name="connsiteY6286" fmla="*/ 885738 h 4180625"/>
              <a:gd name="connsiteX6287" fmla="*/ 4996480 w 9145131"/>
              <a:gd name="connsiteY6287" fmla="*/ 928912 h 4180625"/>
              <a:gd name="connsiteX6288" fmla="*/ 4998677 w 9145131"/>
              <a:gd name="connsiteY6288" fmla="*/ 937383 h 4180625"/>
              <a:gd name="connsiteX6289" fmla="*/ 4996300 w 9145131"/>
              <a:gd name="connsiteY6289" fmla="*/ 945947 h 4180625"/>
              <a:gd name="connsiteX6290" fmla="*/ 4994813 w 9145131"/>
              <a:gd name="connsiteY6290" fmla="*/ 1068077 h 4180625"/>
              <a:gd name="connsiteX6291" fmla="*/ 4991613 w 9145131"/>
              <a:gd name="connsiteY6291" fmla="*/ 1091287 h 4180625"/>
              <a:gd name="connsiteX6292" fmla="*/ 4961869 w 9145131"/>
              <a:gd name="connsiteY6292" fmla="*/ 1076685 h 4180625"/>
              <a:gd name="connsiteX6293" fmla="*/ 4958895 w 9145131"/>
              <a:gd name="connsiteY6293" fmla="*/ 1055143 h 4180625"/>
              <a:gd name="connsiteX6294" fmla="*/ 4958219 w 9145131"/>
              <a:gd name="connsiteY6294" fmla="*/ 972086 h 4180625"/>
              <a:gd name="connsiteX6295" fmla="*/ 4952090 w 9145131"/>
              <a:gd name="connsiteY6295" fmla="*/ 949372 h 4180625"/>
              <a:gd name="connsiteX6296" fmla="*/ 4948755 w 9145131"/>
              <a:gd name="connsiteY6296" fmla="*/ 930489 h 4180625"/>
              <a:gd name="connsiteX6297" fmla="*/ 4958940 w 9145131"/>
              <a:gd name="connsiteY6297" fmla="*/ 884476 h 4180625"/>
              <a:gd name="connsiteX6298" fmla="*/ 4971063 w 9145131"/>
              <a:gd name="connsiteY6298" fmla="*/ 867937 h 4180625"/>
              <a:gd name="connsiteX6299" fmla="*/ 6173663 w 9145131"/>
              <a:gd name="connsiteY6299" fmla="*/ 849595 h 4180625"/>
              <a:gd name="connsiteX6300" fmla="*/ 6217873 w 9145131"/>
              <a:gd name="connsiteY6300" fmla="*/ 910164 h 4180625"/>
              <a:gd name="connsiteX6301" fmla="*/ 6218099 w 9145131"/>
              <a:gd name="connsiteY6301" fmla="*/ 1177904 h 4180625"/>
              <a:gd name="connsiteX6302" fmla="*/ 6215755 w 9145131"/>
              <a:gd name="connsiteY6302" fmla="*/ 1192280 h 4180625"/>
              <a:gd name="connsiteX6303" fmla="*/ 6096284 w 9145131"/>
              <a:gd name="connsiteY6303" fmla="*/ 1184664 h 4180625"/>
              <a:gd name="connsiteX6304" fmla="*/ 6064873 w 9145131"/>
              <a:gd name="connsiteY6304" fmla="*/ 1150909 h 4180625"/>
              <a:gd name="connsiteX6305" fmla="*/ 6062890 w 9145131"/>
              <a:gd name="connsiteY6305" fmla="*/ 1048022 h 4180625"/>
              <a:gd name="connsiteX6306" fmla="*/ 6122242 w 9145131"/>
              <a:gd name="connsiteY6306" fmla="*/ 996782 h 4180625"/>
              <a:gd name="connsiteX6307" fmla="*/ 6163569 w 9145131"/>
              <a:gd name="connsiteY6307" fmla="*/ 996737 h 4180625"/>
              <a:gd name="connsiteX6308" fmla="*/ 6163569 w 9145131"/>
              <a:gd name="connsiteY6308" fmla="*/ 923639 h 4180625"/>
              <a:gd name="connsiteX6309" fmla="*/ 6138737 w 9145131"/>
              <a:gd name="connsiteY6309" fmla="*/ 901466 h 4180625"/>
              <a:gd name="connsiteX6310" fmla="*/ 6115392 w 9145131"/>
              <a:gd name="connsiteY6310" fmla="*/ 922918 h 4180625"/>
              <a:gd name="connsiteX6311" fmla="*/ 6109263 w 9145131"/>
              <a:gd name="connsiteY6311" fmla="*/ 948921 h 4180625"/>
              <a:gd name="connsiteX6312" fmla="*/ 6069515 w 9145131"/>
              <a:gd name="connsiteY6312" fmla="*/ 950499 h 4180625"/>
              <a:gd name="connsiteX6313" fmla="*/ 6061087 w 9145131"/>
              <a:gd name="connsiteY6313" fmla="*/ 935356 h 4180625"/>
              <a:gd name="connsiteX6314" fmla="*/ 6064963 w 9145131"/>
              <a:gd name="connsiteY6314" fmla="*/ 886144 h 4180625"/>
              <a:gd name="connsiteX6315" fmla="*/ 6102098 w 9145131"/>
              <a:gd name="connsiteY6315" fmla="*/ 849775 h 4180625"/>
              <a:gd name="connsiteX6316" fmla="*/ 6173663 w 9145131"/>
              <a:gd name="connsiteY6316" fmla="*/ 849595 h 4180625"/>
              <a:gd name="connsiteX6317" fmla="*/ 3061009 w 9145131"/>
              <a:gd name="connsiteY6317" fmla="*/ 849594 h 4180625"/>
              <a:gd name="connsiteX6318" fmla="*/ 3079397 w 9145131"/>
              <a:gd name="connsiteY6318" fmla="*/ 870776 h 4180625"/>
              <a:gd name="connsiteX6319" fmla="*/ 3061507 w 9145131"/>
              <a:gd name="connsiteY6319" fmla="*/ 890109 h 4180625"/>
              <a:gd name="connsiteX6320" fmla="*/ 3020992 w 9145131"/>
              <a:gd name="connsiteY6320" fmla="*/ 890650 h 4180625"/>
              <a:gd name="connsiteX6321" fmla="*/ 2990300 w 9145131"/>
              <a:gd name="connsiteY6321" fmla="*/ 919177 h 4180625"/>
              <a:gd name="connsiteX6322" fmla="*/ 3022075 w 9145131"/>
              <a:gd name="connsiteY6322" fmla="*/ 942882 h 4180625"/>
              <a:gd name="connsiteX6323" fmla="*/ 3251733 w 9145131"/>
              <a:gd name="connsiteY6323" fmla="*/ 942747 h 4180625"/>
              <a:gd name="connsiteX6324" fmla="*/ 3278502 w 9145131"/>
              <a:gd name="connsiteY6324" fmla="*/ 966993 h 4180625"/>
              <a:gd name="connsiteX6325" fmla="*/ 3251282 w 9145131"/>
              <a:gd name="connsiteY6325" fmla="*/ 993582 h 4180625"/>
              <a:gd name="connsiteX6326" fmla="*/ 2965379 w 9145131"/>
              <a:gd name="connsiteY6326" fmla="*/ 992996 h 4180625"/>
              <a:gd name="connsiteX6327" fmla="*/ 2938429 w 9145131"/>
              <a:gd name="connsiteY6327" fmla="*/ 978845 h 4180625"/>
              <a:gd name="connsiteX6328" fmla="*/ 2961819 w 9145131"/>
              <a:gd name="connsiteY6328" fmla="*/ 946397 h 4180625"/>
              <a:gd name="connsiteX6329" fmla="*/ 2961819 w 9145131"/>
              <a:gd name="connsiteY6329" fmla="*/ 946352 h 4180625"/>
              <a:gd name="connsiteX6330" fmla="*/ 2960422 w 9145131"/>
              <a:gd name="connsiteY6330" fmla="*/ 939863 h 4180625"/>
              <a:gd name="connsiteX6331" fmla="*/ 2939691 w 9145131"/>
              <a:gd name="connsiteY6331" fmla="*/ 876454 h 4180625"/>
              <a:gd name="connsiteX6332" fmla="*/ 3000263 w 9145131"/>
              <a:gd name="connsiteY6332" fmla="*/ 850180 h 4180625"/>
              <a:gd name="connsiteX6333" fmla="*/ 3061009 w 9145131"/>
              <a:gd name="connsiteY6333" fmla="*/ 849594 h 4180625"/>
              <a:gd name="connsiteX6334" fmla="*/ 5812815 w 9145131"/>
              <a:gd name="connsiteY6334" fmla="*/ 848829 h 4180625"/>
              <a:gd name="connsiteX6335" fmla="*/ 5839900 w 9145131"/>
              <a:gd name="connsiteY6335" fmla="*/ 872399 h 4180625"/>
              <a:gd name="connsiteX6336" fmla="*/ 5839900 w 9145131"/>
              <a:gd name="connsiteY6336" fmla="*/ 1167269 h 4180625"/>
              <a:gd name="connsiteX6337" fmla="*/ 5812860 w 9145131"/>
              <a:gd name="connsiteY6337" fmla="*/ 1190794 h 4180625"/>
              <a:gd name="connsiteX6338" fmla="*/ 5784153 w 9145131"/>
              <a:gd name="connsiteY6338" fmla="*/ 1166142 h 4180625"/>
              <a:gd name="connsiteX6339" fmla="*/ 5784694 w 9145131"/>
              <a:gd name="connsiteY6339" fmla="*/ 1019856 h 4180625"/>
              <a:gd name="connsiteX6340" fmla="*/ 5784694 w 9145131"/>
              <a:gd name="connsiteY6340" fmla="*/ 1019811 h 4180625"/>
              <a:gd name="connsiteX6341" fmla="*/ 5784108 w 9145131"/>
              <a:gd name="connsiteY6341" fmla="*/ 873525 h 4180625"/>
              <a:gd name="connsiteX6342" fmla="*/ 5812815 w 9145131"/>
              <a:gd name="connsiteY6342" fmla="*/ 848829 h 4180625"/>
              <a:gd name="connsiteX6343" fmla="*/ 6501658 w 9145131"/>
              <a:gd name="connsiteY6343" fmla="*/ 847026 h 4180625"/>
              <a:gd name="connsiteX6344" fmla="*/ 6594900 w 9145131"/>
              <a:gd name="connsiteY6344" fmla="*/ 935942 h 4180625"/>
              <a:gd name="connsiteX6345" fmla="*/ 6588771 w 9145131"/>
              <a:gd name="connsiteY6345" fmla="*/ 963883 h 4180625"/>
              <a:gd name="connsiteX6346" fmla="*/ 6546724 w 9145131"/>
              <a:gd name="connsiteY6346" fmla="*/ 964875 h 4180625"/>
              <a:gd name="connsiteX6347" fmla="*/ 6540550 w 9145131"/>
              <a:gd name="connsiteY6347" fmla="*/ 952346 h 4180625"/>
              <a:gd name="connsiteX6348" fmla="*/ 6539603 w 9145131"/>
              <a:gd name="connsiteY6348" fmla="*/ 920845 h 4180625"/>
              <a:gd name="connsiteX6349" fmla="*/ 6515673 w 9145131"/>
              <a:gd name="connsiteY6349" fmla="*/ 899213 h 4180625"/>
              <a:gd name="connsiteX6350" fmla="*/ 6492329 w 9145131"/>
              <a:gd name="connsiteY6350" fmla="*/ 921205 h 4180625"/>
              <a:gd name="connsiteX6351" fmla="*/ 6492329 w 9145131"/>
              <a:gd name="connsiteY6351" fmla="*/ 1112693 h 4180625"/>
              <a:gd name="connsiteX6352" fmla="*/ 6515133 w 9145131"/>
              <a:gd name="connsiteY6352" fmla="*/ 1134956 h 4180625"/>
              <a:gd name="connsiteX6353" fmla="*/ 6539288 w 9145131"/>
              <a:gd name="connsiteY6353" fmla="*/ 1113504 h 4180625"/>
              <a:gd name="connsiteX6354" fmla="*/ 6539919 w 9145131"/>
              <a:gd name="connsiteY6354" fmla="*/ 1057261 h 4180625"/>
              <a:gd name="connsiteX6355" fmla="*/ 6558892 w 9145131"/>
              <a:gd name="connsiteY6355" fmla="*/ 1036891 h 4180625"/>
              <a:gd name="connsiteX6356" fmla="*/ 6595036 w 9145131"/>
              <a:gd name="connsiteY6356" fmla="*/ 1071367 h 4180625"/>
              <a:gd name="connsiteX6357" fmla="*/ 6591791 w 9145131"/>
              <a:gd name="connsiteY6357" fmla="*/ 1147755 h 4180625"/>
              <a:gd name="connsiteX6358" fmla="*/ 6548031 w 9145131"/>
              <a:gd name="connsiteY6358" fmla="*/ 1191199 h 4180625"/>
              <a:gd name="connsiteX6359" fmla="*/ 6545823 w 9145131"/>
              <a:gd name="connsiteY6359" fmla="*/ 1191514 h 4180625"/>
              <a:gd name="connsiteX6360" fmla="*/ 6436897 w 9145131"/>
              <a:gd name="connsiteY6360" fmla="*/ 1097866 h 4180625"/>
              <a:gd name="connsiteX6361" fmla="*/ 6436987 w 9145131"/>
              <a:gd name="connsiteY6361" fmla="*/ 1019000 h 4180625"/>
              <a:gd name="connsiteX6362" fmla="*/ 6437708 w 9145131"/>
              <a:gd name="connsiteY6362" fmla="*/ 1019000 h 4180625"/>
              <a:gd name="connsiteX6363" fmla="*/ 6437708 w 9145131"/>
              <a:gd name="connsiteY6363" fmla="*/ 1019045 h 4180625"/>
              <a:gd name="connsiteX6364" fmla="*/ 6437753 w 9145131"/>
              <a:gd name="connsiteY6364" fmla="*/ 1019000 h 4180625"/>
              <a:gd name="connsiteX6365" fmla="*/ 6437708 w 9145131"/>
              <a:gd name="connsiteY6365" fmla="*/ 1019000 h 4180625"/>
              <a:gd name="connsiteX6366" fmla="*/ 6438068 w 9145131"/>
              <a:gd name="connsiteY6366" fmla="*/ 908677 h 4180625"/>
              <a:gd name="connsiteX6367" fmla="*/ 6501658 w 9145131"/>
              <a:gd name="connsiteY6367" fmla="*/ 847026 h 4180625"/>
              <a:gd name="connsiteX6368" fmla="*/ 6683772 w 9145131"/>
              <a:gd name="connsiteY6368" fmla="*/ 846981 h 4180625"/>
              <a:gd name="connsiteX6369" fmla="*/ 6777375 w 9145131"/>
              <a:gd name="connsiteY6369" fmla="*/ 935131 h 4180625"/>
              <a:gd name="connsiteX6370" fmla="*/ 6777645 w 9145131"/>
              <a:gd name="connsiteY6370" fmla="*/ 1020712 h 4180625"/>
              <a:gd name="connsiteX6371" fmla="*/ 6757230 w 9145131"/>
              <a:gd name="connsiteY6371" fmla="*/ 1041759 h 4180625"/>
              <a:gd name="connsiteX6372" fmla="*/ 6689721 w 9145131"/>
              <a:gd name="connsiteY6372" fmla="*/ 1042299 h 4180625"/>
              <a:gd name="connsiteX6373" fmla="*/ 6674803 w 9145131"/>
              <a:gd name="connsiteY6373" fmla="*/ 1055504 h 4180625"/>
              <a:gd name="connsiteX6374" fmla="*/ 6674623 w 9145131"/>
              <a:gd name="connsiteY6374" fmla="*/ 1111747 h 4180625"/>
              <a:gd name="connsiteX6375" fmla="*/ 6696615 w 9145131"/>
              <a:gd name="connsiteY6375" fmla="*/ 1133920 h 4180625"/>
              <a:gd name="connsiteX6376" fmla="*/ 6720772 w 9145131"/>
              <a:gd name="connsiteY6376" fmla="*/ 1112874 h 4180625"/>
              <a:gd name="connsiteX6377" fmla="*/ 6728162 w 9145131"/>
              <a:gd name="connsiteY6377" fmla="*/ 1089304 h 4180625"/>
              <a:gd name="connsiteX6378" fmla="*/ 6768136 w 9145131"/>
              <a:gd name="connsiteY6378" fmla="*/ 1087411 h 4180625"/>
              <a:gd name="connsiteX6379" fmla="*/ 6776699 w 9145131"/>
              <a:gd name="connsiteY6379" fmla="*/ 1095883 h 4180625"/>
              <a:gd name="connsiteX6380" fmla="*/ 6777375 w 9145131"/>
              <a:gd name="connsiteY6380" fmla="*/ 1104716 h 4180625"/>
              <a:gd name="connsiteX6381" fmla="*/ 6649251 w 9145131"/>
              <a:gd name="connsiteY6381" fmla="*/ 1184620 h 4180625"/>
              <a:gd name="connsiteX6382" fmla="*/ 6621219 w 9145131"/>
              <a:gd name="connsiteY6382" fmla="*/ 1136669 h 4180625"/>
              <a:gd name="connsiteX6383" fmla="*/ 6620904 w 9145131"/>
              <a:gd name="connsiteY6383" fmla="*/ 1019631 h 4180625"/>
              <a:gd name="connsiteX6384" fmla="*/ 6620814 w 9145131"/>
              <a:gd name="connsiteY6384" fmla="*/ 1019631 h 4180625"/>
              <a:gd name="connsiteX6385" fmla="*/ 6621219 w 9145131"/>
              <a:gd name="connsiteY6385" fmla="*/ 907055 h 4180625"/>
              <a:gd name="connsiteX6386" fmla="*/ 6683772 w 9145131"/>
              <a:gd name="connsiteY6386" fmla="*/ 846981 h 4180625"/>
              <a:gd name="connsiteX6387" fmla="*/ 5975216 w 9145131"/>
              <a:gd name="connsiteY6387" fmla="*/ 846774 h 4180625"/>
              <a:gd name="connsiteX6388" fmla="*/ 6022646 w 9145131"/>
              <a:gd name="connsiteY6388" fmla="*/ 879969 h 4180625"/>
              <a:gd name="connsiteX6389" fmla="*/ 6030668 w 9145131"/>
              <a:gd name="connsiteY6389" fmla="*/ 942161 h 4180625"/>
              <a:gd name="connsiteX6390" fmla="*/ 6031614 w 9145131"/>
              <a:gd name="connsiteY6390" fmla="*/ 1167223 h 4180625"/>
              <a:gd name="connsiteX6391" fmla="*/ 6004168 w 9145131"/>
              <a:gd name="connsiteY6391" fmla="*/ 1190703 h 4180625"/>
              <a:gd name="connsiteX6392" fmla="*/ 5973749 w 9145131"/>
              <a:gd name="connsiteY6392" fmla="*/ 1167854 h 4180625"/>
              <a:gd name="connsiteX6393" fmla="*/ 5974244 w 9145131"/>
              <a:gd name="connsiteY6393" fmla="*/ 958565 h 4180625"/>
              <a:gd name="connsiteX6394" fmla="*/ 5974154 w 9145131"/>
              <a:gd name="connsiteY6394" fmla="*/ 949552 h 4180625"/>
              <a:gd name="connsiteX6395" fmla="*/ 5952342 w 9145131"/>
              <a:gd name="connsiteY6395" fmla="*/ 912147 h 4180625"/>
              <a:gd name="connsiteX6396" fmla="*/ 5925662 w 9145131"/>
              <a:gd name="connsiteY6396" fmla="*/ 951265 h 4180625"/>
              <a:gd name="connsiteX6397" fmla="*/ 5926248 w 9145131"/>
              <a:gd name="connsiteY6397" fmla="*/ 1165060 h 4180625"/>
              <a:gd name="connsiteX6398" fmla="*/ 5896504 w 9145131"/>
              <a:gd name="connsiteY6398" fmla="*/ 1191154 h 4180625"/>
              <a:gd name="connsiteX6399" fmla="*/ 5870411 w 9145131"/>
              <a:gd name="connsiteY6399" fmla="*/ 1163663 h 4180625"/>
              <a:gd name="connsiteX6400" fmla="*/ 5870952 w 9145131"/>
              <a:gd name="connsiteY6400" fmla="*/ 877806 h 4180625"/>
              <a:gd name="connsiteX6401" fmla="*/ 5888032 w 9145131"/>
              <a:gd name="connsiteY6401" fmla="*/ 849009 h 4180625"/>
              <a:gd name="connsiteX6402" fmla="*/ 5927735 w 9145131"/>
              <a:gd name="connsiteY6402" fmla="*/ 878031 h 4180625"/>
              <a:gd name="connsiteX6403" fmla="*/ 5927780 w 9145131"/>
              <a:gd name="connsiteY6403" fmla="*/ 877986 h 4180625"/>
              <a:gd name="connsiteX6404" fmla="*/ 5953559 w 9145131"/>
              <a:gd name="connsiteY6404" fmla="*/ 856084 h 4180625"/>
              <a:gd name="connsiteX6405" fmla="*/ 5975216 w 9145131"/>
              <a:gd name="connsiteY6405" fmla="*/ 846774 h 4180625"/>
              <a:gd name="connsiteX6406" fmla="*/ 6359066 w 9145131"/>
              <a:gd name="connsiteY6406" fmla="*/ 846453 h 4180625"/>
              <a:gd name="connsiteX6407" fmla="*/ 6401926 w 9145131"/>
              <a:gd name="connsiteY6407" fmla="*/ 879744 h 4180625"/>
              <a:gd name="connsiteX6408" fmla="*/ 6407874 w 9145131"/>
              <a:gd name="connsiteY6408" fmla="*/ 930894 h 4180625"/>
              <a:gd name="connsiteX6409" fmla="*/ 6408731 w 9145131"/>
              <a:gd name="connsiteY6409" fmla="*/ 1167268 h 4180625"/>
              <a:gd name="connsiteX6410" fmla="*/ 6381195 w 9145131"/>
              <a:gd name="connsiteY6410" fmla="*/ 1190613 h 4180625"/>
              <a:gd name="connsiteX6411" fmla="*/ 6352983 w 9145131"/>
              <a:gd name="connsiteY6411" fmla="*/ 1167809 h 4180625"/>
              <a:gd name="connsiteX6412" fmla="*/ 6353524 w 9145131"/>
              <a:gd name="connsiteY6412" fmla="*/ 960728 h 4180625"/>
              <a:gd name="connsiteX6413" fmla="*/ 6351902 w 9145131"/>
              <a:gd name="connsiteY6413" fmla="*/ 934094 h 4180625"/>
              <a:gd name="connsiteX6414" fmla="*/ 6331126 w 9145131"/>
              <a:gd name="connsiteY6414" fmla="*/ 913408 h 4180625"/>
              <a:gd name="connsiteX6415" fmla="*/ 6307737 w 9145131"/>
              <a:gd name="connsiteY6415" fmla="*/ 931751 h 4180625"/>
              <a:gd name="connsiteX6416" fmla="*/ 6304943 w 9145131"/>
              <a:gd name="connsiteY6416" fmla="*/ 955906 h 4180625"/>
              <a:gd name="connsiteX6417" fmla="*/ 6305258 w 9145131"/>
              <a:gd name="connsiteY6417" fmla="*/ 1167493 h 4180625"/>
              <a:gd name="connsiteX6418" fmla="*/ 6280471 w 9145131"/>
              <a:gd name="connsiteY6418" fmla="*/ 1190613 h 4180625"/>
              <a:gd name="connsiteX6419" fmla="*/ 6249961 w 9145131"/>
              <a:gd name="connsiteY6419" fmla="*/ 1168305 h 4180625"/>
              <a:gd name="connsiteX6420" fmla="*/ 6250592 w 9145131"/>
              <a:gd name="connsiteY6420" fmla="*/ 873434 h 4180625"/>
              <a:gd name="connsiteX6421" fmla="*/ 6267222 w 9145131"/>
              <a:gd name="connsiteY6421" fmla="*/ 849549 h 4180625"/>
              <a:gd name="connsiteX6422" fmla="*/ 6305168 w 9145131"/>
              <a:gd name="connsiteY6422" fmla="*/ 870730 h 4180625"/>
              <a:gd name="connsiteX6423" fmla="*/ 6307782 w 9145131"/>
              <a:gd name="connsiteY6423" fmla="*/ 874741 h 4180625"/>
              <a:gd name="connsiteX6424" fmla="*/ 6307962 w 9145131"/>
              <a:gd name="connsiteY6424" fmla="*/ 874696 h 4180625"/>
              <a:gd name="connsiteX6425" fmla="*/ 6338427 w 9145131"/>
              <a:gd name="connsiteY6425" fmla="*/ 852884 h 4180625"/>
              <a:gd name="connsiteX6426" fmla="*/ 6359066 w 9145131"/>
              <a:gd name="connsiteY6426" fmla="*/ 846453 h 4180625"/>
              <a:gd name="connsiteX6427" fmla="*/ 4151273 w 9145131"/>
              <a:gd name="connsiteY6427" fmla="*/ 840852 h 4180625"/>
              <a:gd name="connsiteX6428" fmla="*/ 4164477 w 9145131"/>
              <a:gd name="connsiteY6428" fmla="*/ 856580 h 4180625"/>
              <a:gd name="connsiteX6429" fmla="*/ 4178448 w 9145131"/>
              <a:gd name="connsiteY6429" fmla="*/ 904621 h 4180625"/>
              <a:gd name="connsiteX6430" fmla="*/ 4177592 w 9145131"/>
              <a:gd name="connsiteY6430" fmla="*/ 922963 h 4180625"/>
              <a:gd name="connsiteX6431" fmla="*/ 4165198 w 9145131"/>
              <a:gd name="connsiteY6431" fmla="*/ 962712 h 4180625"/>
              <a:gd name="connsiteX6432" fmla="*/ 4165424 w 9145131"/>
              <a:gd name="connsiteY6432" fmla="*/ 1018865 h 4180625"/>
              <a:gd name="connsiteX6433" fmla="*/ 4170246 w 9145131"/>
              <a:gd name="connsiteY6433" fmla="*/ 1037658 h 4180625"/>
              <a:gd name="connsiteX6434" fmla="*/ 4178899 w 9145131"/>
              <a:gd name="connsiteY6434" fmla="*/ 1064652 h 4180625"/>
              <a:gd name="connsiteX6435" fmla="*/ 4160917 w 9145131"/>
              <a:gd name="connsiteY6435" fmla="*/ 1068438 h 4180625"/>
              <a:gd name="connsiteX6436" fmla="*/ 4138654 w 9145131"/>
              <a:gd name="connsiteY6436" fmla="*/ 1048158 h 4180625"/>
              <a:gd name="connsiteX6437" fmla="*/ 4134103 w 9145131"/>
              <a:gd name="connsiteY6437" fmla="*/ 987904 h 4180625"/>
              <a:gd name="connsiteX6438" fmla="*/ 4139403 w 9145131"/>
              <a:gd name="connsiteY6438" fmla="*/ 987006 h 4180625"/>
              <a:gd name="connsiteX6439" fmla="*/ 4139420 w 9145131"/>
              <a:gd name="connsiteY6439" fmla="*/ 987093 h 4180625"/>
              <a:gd name="connsiteX6440" fmla="*/ 4139420 w 9145131"/>
              <a:gd name="connsiteY6440" fmla="*/ 987003 h 4180625"/>
              <a:gd name="connsiteX6441" fmla="*/ 4139403 w 9145131"/>
              <a:gd name="connsiteY6441" fmla="*/ 987006 h 4180625"/>
              <a:gd name="connsiteX6442" fmla="*/ 4125810 w 9145131"/>
              <a:gd name="connsiteY6442" fmla="*/ 918817 h 4180625"/>
              <a:gd name="connsiteX6443" fmla="*/ 4126081 w 9145131"/>
              <a:gd name="connsiteY6443" fmla="*/ 905432 h 4180625"/>
              <a:gd name="connsiteX6444" fmla="*/ 4135815 w 9145131"/>
              <a:gd name="connsiteY6444" fmla="*/ 856715 h 4180625"/>
              <a:gd name="connsiteX6445" fmla="*/ 4151273 w 9145131"/>
              <a:gd name="connsiteY6445" fmla="*/ 840852 h 4180625"/>
              <a:gd name="connsiteX6446" fmla="*/ 4206283 w 9145131"/>
              <a:gd name="connsiteY6446" fmla="*/ 833506 h 4180625"/>
              <a:gd name="connsiteX6447" fmla="*/ 4219668 w 9145131"/>
              <a:gd name="connsiteY6447" fmla="*/ 853425 h 4180625"/>
              <a:gd name="connsiteX6448" fmla="*/ 4207410 w 9145131"/>
              <a:gd name="connsiteY6448" fmla="*/ 865819 h 4180625"/>
              <a:gd name="connsiteX6449" fmla="*/ 4194162 w 9145131"/>
              <a:gd name="connsiteY6449" fmla="*/ 854101 h 4180625"/>
              <a:gd name="connsiteX6450" fmla="*/ 4206283 w 9145131"/>
              <a:gd name="connsiteY6450" fmla="*/ 833551 h 4180625"/>
              <a:gd name="connsiteX6451" fmla="*/ 5292252 w 9145131"/>
              <a:gd name="connsiteY6451" fmla="*/ 807142 h 4180625"/>
              <a:gd name="connsiteX6452" fmla="*/ 5277650 w 9145131"/>
              <a:gd name="connsiteY6452" fmla="*/ 817507 h 4180625"/>
              <a:gd name="connsiteX6453" fmla="*/ 5293739 w 9145131"/>
              <a:gd name="connsiteY6453" fmla="*/ 828999 h 4180625"/>
              <a:gd name="connsiteX6454" fmla="*/ 5329569 w 9145131"/>
              <a:gd name="connsiteY6454" fmla="*/ 829539 h 4180625"/>
              <a:gd name="connsiteX6455" fmla="*/ 5329522 w 9145131"/>
              <a:gd name="connsiteY6455" fmla="*/ 829540 h 4180625"/>
              <a:gd name="connsiteX6456" fmla="*/ 5329612 w 9145131"/>
              <a:gd name="connsiteY6456" fmla="*/ 829540 h 4180625"/>
              <a:gd name="connsiteX6457" fmla="*/ 5329569 w 9145131"/>
              <a:gd name="connsiteY6457" fmla="*/ 829539 h 4180625"/>
              <a:gd name="connsiteX6458" fmla="*/ 5367648 w 9145131"/>
              <a:gd name="connsiteY6458" fmla="*/ 828999 h 4180625"/>
              <a:gd name="connsiteX6459" fmla="*/ 5383196 w 9145131"/>
              <a:gd name="connsiteY6459" fmla="*/ 817552 h 4180625"/>
              <a:gd name="connsiteX6460" fmla="*/ 5368550 w 9145131"/>
              <a:gd name="connsiteY6460" fmla="*/ 807322 h 4180625"/>
              <a:gd name="connsiteX6461" fmla="*/ 5292252 w 9145131"/>
              <a:gd name="connsiteY6461" fmla="*/ 807142 h 4180625"/>
              <a:gd name="connsiteX6462" fmla="*/ 5065556 w 9145131"/>
              <a:gd name="connsiteY6462" fmla="*/ 794068 h 4180625"/>
              <a:gd name="connsiteX6463" fmla="*/ 5065612 w 9145131"/>
              <a:gd name="connsiteY6463" fmla="*/ 794073 h 4180625"/>
              <a:gd name="connsiteX6464" fmla="*/ 5065612 w 9145131"/>
              <a:gd name="connsiteY6464" fmla="*/ 794163 h 4180625"/>
              <a:gd name="connsiteX6465" fmla="*/ 5280444 w 9145131"/>
              <a:gd name="connsiteY6465" fmla="*/ 778930 h 4180625"/>
              <a:gd name="connsiteX6466" fmla="*/ 5381484 w 9145131"/>
              <a:gd name="connsiteY6466" fmla="*/ 779110 h 4180625"/>
              <a:gd name="connsiteX6467" fmla="*/ 5414472 w 9145131"/>
              <a:gd name="connsiteY6467" fmla="*/ 818994 h 4180625"/>
              <a:gd name="connsiteX6468" fmla="*/ 5414247 w 9145131"/>
              <a:gd name="connsiteY6468" fmla="*/ 856985 h 4180625"/>
              <a:gd name="connsiteX6469" fmla="*/ 5188779 w 9145131"/>
              <a:gd name="connsiteY6469" fmla="*/ 856985 h 4180625"/>
              <a:gd name="connsiteX6470" fmla="*/ 5188734 w 9145131"/>
              <a:gd name="connsiteY6470" fmla="*/ 856940 h 4180625"/>
              <a:gd name="connsiteX6471" fmla="*/ 5188734 w 9145131"/>
              <a:gd name="connsiteY6471" fmla="*/ 830171 h 4180625"/>
              <a:gd name="connsiteX6472" fmla="*/ 5247591 w 9145131"/>
              <a:gd name="connsiteY6472" fmla="*/ 830171 h 4180625"/>
              <a:gd name="connsiteX6473" fmla="*/ 5280444 w 9145131"/>
              <a:gd name="connsiteY6473" fmla="*/ 778930 h 4180625"/>
              <a:gd name="connsiteX6474" fmla="*/ 7626879 w 9145131"/>
              <a:gd name="connsiteY6474" fmla="*/ 742114 h 4180625"/>
              <a:gd name="connsiteX6475" fmla="*/ 7460809 w 9145131"/>
              <a:gd name="connsiteY6475" fmla="*/ 742259 h 4180625"/>
              <a:gd name="connsiteX6476" fmla="*/ 7430479 w 9145131"/>
              <a:gd name="connsiteY6476" fmla="*/ 768790 h 4180625"/>
              <a:gd name="connsiteX6477" fmla="*/ 7463648 w 9145131"/>
              <a:gd name="connsiteY6477" fmla="*/ 793667 h 4180625"/>
              <a:gd name="connsiteX6478" fmla="*/ 7539945 w 9145131"/>
              <a:gd name="connsiteY6478" fmla="*/ 793667 h 4180625"/>
              <a:gd name="connsiteX6479" fmla="*/ 7625257 w 9145131"/>
              <a:gd name="connsiteY6479" fmla="*/ 793531 h 4180625"/>
              <a:gd name="connsiteX6480" fmla="*/ 7653874 w 9145131"/>
              <a:gd name="connsiteY6480" fmla="*/ 768565 h 4180625"/>
              <a:gd name="connsiteX6481" fmla="*/ 7626879 w 9145131"/>
              <a:gd name="connsiteY6481" fmla="*/ 742114 h 4180625"/>
              <a:gd name="connsiteX6482" fmla="*/ 5733408 w 9145131"/>
              <a:gd name="connsiteY6482" fmla="*/ 738826 h 4180625"/>
              <a:gd name="connsiteX6483" fmla="*/ 5756707 w 9145131"/>
              <a:gd name="connsiteY6483" fmla="*/ 745277 h 4180625"/>
              <a:gd name="connsiteX6484" fmla="*/ 5747829 w 9145131"/>
              <a:gd name="connsiteY6484" fmla="*/ 784925 h 4180625"/>
              <a:gd name="connsiteX6485" fmla="*/ 5723088 w 9145131"/>
              <a:gd name="connsiteY6485" fmla="*/ 821519 h 4180625"/>
              <a:gd name="connsiteX6486" fmla="*/ 5745260 w 9145131"/>
              <a:gd name="connsiteY6486" fmla="*/ 850136 h 4180625"/>
              <a:gd name="connsiteX6487" fmla="*/ 5757429 w 9145131"/>
              <a:gd name="connsiteY6487" fmla="*/ 863701 h 4180625"/>
              <a:gd name="connsiteX6488" fmla="*/ 5732912 w 9145131"/>
              <a:gd name="connsiteY6488" fmla="*/ 905883 h 4180625"/>
              <a:gd name="connsiteX6489" fmla="*/ 5724665 w 9145131"/>
              <a:gd name="connsiteY6489" fmla="*/ 927831 h 4180625"/>
              <a:gd name="connsiteX6490" fmla="*/ 5723989 w 9145131"/>
              <a:gd name="connsiteY6490" fmla="*/ 1162041 h 4180625"/>
              <a:gd name="connsiteX6491" fmla="*/ 5718130 w 9145131"/>
              <a:gd name="connsiteY6491" fmla="*/ 1187729 h 4180625"/>
              <a:gd name="connsiteX6492" fmla="*/ 5673785 w 9145131"/>
              <a:gd name="connsiteY6492" fmla="*/ 1188000 h 4180625"/>
              <a:gd name="connsiteX6493" fmla="*/ 5668106 w 9145131"/>
              <a:gd name="connsiteY6493" fmla="*/ 1170784 h 4180625"/>
              <a:gd name="connsiteX6494" fmla="*/ 5667791 w 9145131"/>
              <a:gd name="connsiteY6494" fmla="*/ 1046941 h 4180625"/>
              <a:gd name="connsiteX6495" fmla="*/ 5667746 w 9145131"/>
              <a:gd name="connsiteY6495" fmla="*/ 1046896 h 4180625"/>
              <a:gd name="connsiteX6496" fmla="*/ 5667205 w 9145131"/>
              <a:gd name="connsiteY6496" fmla="*/ 925307 h 4180625"/>
              <a:gd name="connsiteX6497" fmla="*/ 5655082 w 9145131"/>
              <a:gd name="connsiteY6497" fmla="*/ 903810 h 4180625"/>
              <a:gd name="connsiteX6498" fmla="*/ 5654316 w 9145131"/>
              <a:gd name="connsiteY6498" fmla="*/ 851353 h 4180625"/>
              <a:gd name="connsiteX6499" fmla="*/ 5667611 w 9145131"/>
              <a:gd name="connsiteY6499" fmla="*/ 822916 h 4180625"/>
              <a:gd name="connsiteX6500" fmla="*/ 5733408 w 9145131"/>
              <a:gd name="connsiteY6500" fmla="*/ 738826 h 4180625"/>
              <a:gd name="connsiteX6501" fmla="*/ 5812680 w 9145131"/>
              <a:gd name="connsiteY6501" fmla="*/ 735669 h 4180625"/>
              <a:gd name="connsiteX6502" fmla="*/ 5840216 w 9145131"/>
              <a:gd name="connsiteY6502" fmla="*/ 758608 h 4180625"/>
              <a:gd name="connsiteX6503" fmla="*/ 5813221 w 9145131"/>
              <a:gd name="connsiteY6503" fmla="*/ 781679 h 4180625"/>
              <a:gd name="connsiteX6504" fmla="*/ 5783883 w 9145131"/>
              <a:gd name="connsiteY6504" fmla="*/ 759912 h 4180625"/>
              <a:gd name="connsiteX6505" fmla="*/ 5812680 w 9145131"/>
              <a:gd name="connsiteY6505" fmla="*/ 735669 h 4180625"/>
              <a:gd name="connsiteX6506" fmla="*/ 4428101 w 9145131"/>
              <a:gd name="connsiteY6506" fmla="*/ 733552 h 4180625"/>
              <a:gd name="connsiteX6507" fmla="*/ 4428083 w 9145131"/>
              <a:gd name="connsiteY6507" fmla="*/ 733606 h 4180625"/>
              <a:gd name="connsiteX6508" fmla="*/ 4405438 w 9145131"/>
              <a:gd name="connsiteY6508" fmla="*/ 736338 h 4180625"/>
              <a:gd name="connsiteX6509" fmla="*/ 4402683 w 9145131"/>
              <a:gd name="connsiteY6509" fmla="*/ 752803 h 4180625"/>
              <a:gd name="connsiteX6510" fmla="*/ 4415392 w 9145131"/>
              <a:gd name="connsiteY6510" fmla="*/ 767168 h 4180625"/>
              <a:gd name="connsiteX6511" fmla="*/ 4428083 w 9145131"/>
              <a:gd name="connsiteY6511" fmla="*/ 733606 h 4180625"/>
              <a:gd name="connsiteX6512" fmla="*/ 4428101 w 9145131"/>
              <a:gd name="connsiteY6512" fmla="*/ 733606 h 4180625"/>
              <a:gd name="connsiteX6513" fmla="*/ 4961374 w 9145131"/>
              <a:gd name="connsiteY6513" fmla="*/ 731164 h 4180625"/>
              <a:gd name="connsiteX6514" fmla="*/ 4947944 w 9145131"/>
              <a:gd name="connsiteY6514" fmla="*/ 745315 h 4180625"/>
              <a:gd name="connsiteX6515" fmla="*/ 4972324 w 9145131"/>
              <a:gd name="connsiteY6515" fmla="*/ 764779 h 4180625"/>
              <a:gd name="connsiteX6516" fmla="*/ 4961374 w 9145131"/>
              <a:gd name="connsiteY6516" fmla="*/ 731164 h 4180625"/>
              <a:gd name="connsiteX6517" fmla="*/ 3015411 w 9145131"/>
              <a:gd name="connsiteY6517" fmla="*/ 729958 h 4180625"/>
              <a:gd name="connsiteX6518" fmla="*/ 2986385 w 9145131"/>
              <a:gd name="connsiteY6518" fmla="*/ 756132 h 4180625"/>
              <a:gd name="connsiteX6519" fmla="*/ 3015546 w 9145131"/>
              <a:gd name="connsiteY6519" fmla="*/ 782040 h 4180625"/>
              <a:gd name="connsiteX6520" fmla="*/ 3105586 w 9145131"/>
              <a:gd name="connsiteY6520" fmla="*/ 781950 h 4180625"/>
              <a:gd name="connsiteX6521" fmla="*/ 3105586 w 9145131"/>
              <a:gd name="connsiteY6521" fmla="*/ 781860 h 4180625"/>
              <a:gd name="connsiteX6522" fmla="*/ 3193379 w 9145131"/>
              <a:gd name="connsiteY6522" fmla="*/ 781860 h 4180625"/>
              <a:gd name="connsiteX6523" fmla="*/ 3225328 w 9145131"/>
              <a:gd name="connsiteY6523" fmla="*/ 756452 h 4180625"/>
              <a:gd name="connsiteX6524" fmla="*/ 3193246 w 9145131"/>
              <a:gd name="connsiteY6524" fmla="*/ 729958 h 4180625"/>
              <a:gd name="connsiteX6525" fmla="*/ 3015411 w 9145131"/>
              <a:gd name="connsiteY6525" fmla="*/ 729958 h 4180625"/>
              <a:gd name="connsiteX6526" fmla="*/ 4999770 w 9145131"/>
              <a:gd name="connsiteY6526" fmla="*/ 720980 h 4180625"/>
              <a:gd name="connsiteX6527" fmla="*/ 4999815 w 9145131"/>
              <a:gd name="connsiteY6527" fmla="*/ 721025 h 4180625"/>
              <a:gd name="connsiteX6528" fmla="*/ 4999770 w 9145131"/>
              <a:gd name="connsiteY6528" fmla="*/ 721025 h 4180625"/>
              <a:gd name="connsiteX6529" fmla="*/ 5309557 w 9145131"/>
              <a:gd name="connsiteY6529" fmla="*/ 693263 h 4180625"/>
              <a:gd name="connsiteX6530" fmla="*/ 5315461 w 9145131"/>
              <a:gd name="connsiteY6530" fmla="*/ 703177 h 4180625"/>
              <a:gd name="connsiteX6531" fmla="*/ 5307169 w 9145131"/>
              <a:gd name="connsiteY6531" fmla="*/ 713950 h 4180625"/>
              <a:gd name="connsiteX6532" fmla="*/ 5298426 w 9145131"/>
              <a:gd name="connsiteY6532" fmla="*/ 714756 h 4180625"/>
              <a:gd name="connsiteX6533" fmla="*/ 5273774 w 9145131"/>
              <a:gd name="connsiteY6533" fmla="*/ 727285 h 4180625"/>
              <a:gd name="connsiteX6534" fmla="*/ 5300273 w 9145131"/>
              <a:gd name="connsiteY6534" fmla="*/ 737159 h 4180625"/>
              <a:gd name="connsiteX6535" fmla="*/ 5396987 w 9145131"/>
              <a:gd name="connsiteY6535" fmla="*/ 737695 h 4180625"/>
              <a:gd name="connsiteX6536" fmla="*/ 5416230 w 9145131"/>
              <a:gd name="connsiteY6536" fmla="*/ 752479 h 4180625"/>
              <a:gd name="connsiteX6537" fmla="*/ 5397031 w 9145131"/>
              <a:gd name="connsiteY6537" fmla="*/ 767439 h 4180625"/>
              <a:gd name="connsiteX6538" fmla="*/ 5329522 w 9145131"/>
              <a:gd name="connsiteY6538" fmla="*/ 767394 h 4180625"/>
              <a:gd name="connsiteX6539" fmla="*/ 5329477 w 9145131"/>
              <a:gd name="connsiteY6539" fmla="*/ 767304 h 4180625"/>
              <a:gd name="connsiteX6540" fmla="*/ 5259759 w 9145131"/>
              <a:gd name="connsiteY6540" fmla="*/ 767033 h 4180625"/>
              <a:gd name="connsiteX6541" fmla="*/ 5244797 w 9145131"/>
              <a:gd name="connsiteY6541" fmla="*/ 761400 h 4180625"/>
              <a:gd name="connsiteX6542" fmla="*/ 5250700 w 9145131"/>
              <a:gd name="connsiteY6542" fmla="*/ 702775 h 4180625"/>
              <a:gd name="connsiteX6543" fmla="*/ 5309557 w 9145131"/>
              <a:gd name="connsiteY6543" fmla="*/ 693263 h 4180625"/>
              <a:gd name="connsiteX6544" fmla="*/ 7500332 w 9145131"/>
              <a:gd name="connsiteY6544" fmla="*/ 690512 h 4180625"/>
              <a:gd name="connsiteX6545" fmla="*/ 7676002 w 9145131"/>
              <a:gd name="connsiteY6545" fmla="*/ 690512 h 4180625"/>
              <a:gd name="connsiteX6546" fmla="*/ 7710207 w 9145131"/>
              <a:gd name="connsiteY6546" fmla="*/ 727111 h 4180625"/>
              <a:gd name="connsiteX6547" fmla="*/ 7708224 w 9145131"/>
              <a:gd name="connsiteY6547" fmla="*/ 738783 h 4180625"/>
              <a:gd name="connsiteX6548" fmla="*/ 7689026 w 9145131"/>
              <a:gd name="connsiteY6548" fmla="*/ 743105 h 4180625"/>
              <a:gd name="connsiteX6549" fmla="*/ 7708990 w 9145131"/>
              <a:gd name="connsiteY6549" fmla="*/ 771404 h 4180625"/>
              <a:gd name="connsiteX6550" fmla="*/ 7659868 w 9145131"/>
              <a:gd name="connsiteY6550" fmla="*/ 843015 h 4180625"/>
              <a:gd name="connsiteX6551" fmla="*/ 7551843 w 9145131"/>
              <a:gd name="connsiteY6551" fmla="*/ 844637 h 4180625"/>
              <a:gd name="connsiteX6552" fmla="*/ 7425747 w 9145131"/>
              <a:gd name="connsiteY6552" fmla="*/ 843420 h 4180625"/>
              <a:gd name="connsiteX6553" fmla="*/ 7369053 w 9145131"/>
              <a:gd name="connsiteY6553" fmla="*/ 790061 h 4180625"/>
              <a:gd name="connsiteX6554" fmla="*/ 7391136 w 9145131"/>
              <a:gd name="connsiteY6554" fmla="*/ 741484 h 4180625"/>
              <a:gd name="connsiteX6555" fmla="*/ 7391046 w 9145131"/>
              <a:gd name="connsiteY6555" fmla="*/ 741400 h 4180625"/>
              <a:gd name="connsiteX6556" fmla="*/ 7288790 w 9145131"/>
              <a:gd name="connsiteY6556" fmla="*/ 741400 h 4180625"/>
              <a:gd name="connsiteX6557" fmla="*/ 7259542 w 9145131"/>
              <a:gd name="connsiteY6557" fmla="*/ 701826 h 4180625"/>
              <a:gd name="connsiteX6558" fmla="*/ 7281895 w 9145131"/>
              <a:gd name="connsiteY6558" fmla="*/ 691009 h 4180625"/>
              <a:gd name="connsiteX6559" fmla="*/ 7500332 w 9145131"/>
              <a:gd name="connsiteY6559" fmla="*/ 690512 h 4180625"/>
              <a:gd name="connsiteX6560" fmla="*/ 3393680 w 9145131"/>
              <a:gd name="connsiteY6560" fmla="*/ 683120 h 4180625"/>
              <a:gd name="connsiteX6561" fmla="*/ 3393770 w 9145131"/>
              <a:gd name="connsiteY6561" fmla="*/ 683120 h 4180625"/>
              <a:gd name="connsiteX6562" fmla="*/ 3393689 w 9145131"/>
              <a:gd name="connsiteY6562" fmla="*/ 683141 h 4180625"/>
              <a:gd name="connsiteX6563" fmla="*/ 3024332 w 9145131"/>
              <a:gd name="connsiteY6563" fmla="*/ 678525 h 4180625"/>
              <a:gd name="connsiteX6564" fmla="*/ 3197750 w 9145131"/>
              <a:gd name="connsiteY6564" fmla="*/ 678752 h 4180625"/>
              <a:gd name="connsiteX6565" fmla="*/ 3244211 w 9145131"/>
              <a:gd name="connsiteY6565" fmla="*/ 684745 h 4180625"/>
              <a:gd name="connsiteX6566" fmla="*/ 3271749 w 9145131"/>
              <a:gd name="connsiteY6566" fmla="*/ 710387 h 4180625"/>
              <a:gd name="connsiteX6567" fmla="*/ 3272198 w 9145131"/>
              <a:gd name="connsiteY6567" fmla="*/ 798985 h 4180625"/>
              <a:gd name="connsiteX6568" fmla="*/ 3227626 w 9145131"/>
              <a:gd name="connsiteY6568" fmla="*/ 830306 h 4180625"/>
              <a:gd name="connsiteX6569" fmla="*/ 3108425 w 9145131"/>
              <a:gd name="connsiteY6569" fmla="*/ 830757 h 4180625"/>
              <a:gd name="connsiteX6570" fmla="*/ 3108425 w 9145131"/>
              <a:gd name="connsiteY6570" fmla="*/ 830712 h 4180625"/>
              <a:gd name="connsiteX6571" fmla="*/ 2989226 w 9145131"/>
              <a:gd name="connsiteY6571" fmla="*/ 830216 h 4180625"/>
              <a:gd name="connsiteX6572" fmla="*/ 2936631 w 9145131"/>
              <a:gd name="connsiteY6572" fmla="*/ 777128 h 4180625"/>
              <a:gd name="connsiteX6573" fmla="*/ 3024332 w 9145131"/>
              <a:gd name="connsiteY6573" fmla="*/ 678525 h 4180625"/>
              <a:gd name="connsiteX6574" fmla="*/ 4599624 w 9145131"/>
              <a:gd name="connsiteY6574" fmla="*/ 660369 h 4180625"/>
              <a:gd name="connsiteX6575" fmla="*/ 4589349 w 9145131"/>
              <a:gd name="connsiteY6575" fmla="*/ 675058 h 4180625"/>
              <a:gd name="connsiteX6576" fmla="*/ 4588853 w 9145131"/>
              <a:gd name="connsiteY6576" fmla="*/ 751180 h 4180625"/>
              <a:gd name="connsiteX6577" fmla="*/ 4599354 w 9145131"/>
              <a:gd name="connsiteY6577" fmla="*/ 765500 h 4180625"/>
              <a:gd name="connsiteX6578" fmla="*/ 4610755 w 9145131"/>
              <a:gd name="connsiteY6578" fmla="*/ 750093 h 4180625"/>
              <a:gd name="connsiteX6579" fmla="*/ 4611251 w 9145131"/>
              <a:gd name="connsiteY6579" fmla="*/ 712101 h 4180625"/>
              <a:gd name="connsiteX6580" fmla="*/ 4611296 w 9145131"/>
              <a:gd name="connsiteY6580" fmla="*/ 712101 h 4180625"/>
              <a:gd name="connsiteX6581" fmla="*/ 4610755 w 9145131"/>
              <a:gd name="connsiteY6581" fmla="*/ 676319 h 4180625"/>
              <a:gd name="connsiteX6582" fmla="*/ 4599624 w 9145131"/>
              <a:gd name="connsiteY6582" fmla="*/ 660369 h 4180625"/>
              <a:gd name="connsiteX6583" fmla="*/ 4507869 w 9145131"/>
              <a:gd name="connsiteY6583" fmla="*/ 660140 h 4180625"/>
              <a:gd name="connsiteX6584" fmla="*/ 4496241 w 9145131"/>
              <a:gd name="connsiteY6584" fmla="*/ 673210 h 4180625"/>
              <a:gd name="connsiteX6585" fmla="*/ 4496241 w 9145131"/>
              <a:gd name="connsiteY6585" fmla="*/ 754011 h 4180625"/>
              <a:gd name="connsiteX6586" fmla="*/ 4506877 w 9145131"/>
              <a:gd name="connsiteY6586" fmla="*/ 765546 h 4180625"/>
              <a:gd name="connsiteX6587" fmla="*/ 4517197 w 9145131"/>
              <a:gd name="connsiteY6587" fmla="*/ 753743 h 4180625"/>
              <a:gd name="connsiteX6588" fmla="*/ 4517692 w 9145131"/>
              <a:gd name="connsiteY6588" fmla="*/ 713415 h 4180625"/>
              <a:gd name="connsiteX6589" fmla="*/ 4517693 w 9145131"/>
              <a:gd name="connsiteY6589" fmla="*/ 713415 h 4180625"/>
              <a:gd name="connsiteX6590" fmla="*/ 4517693 w 9145131"/>
              <a:gd name="connsiteY6590" fmla="*/ 713361 h 4180625"/>
              <a:gd name="connsiteX6591" fmla="*/ 4517692 w 9145131"/>
              <a:gd name="connsiteY6591" fmla="*/ 713415 h 4180625"/>
              <a:gd name="connsiteX6592" fmla="*/ 4517603 w 9145131"/>
              <a:gd name="connsiteY6592" fmla="*/ 713415 h 4180625"/>
              <a:gd name="connsiteX6593" fmla="*/ 4517152 w 9145131"/>
              <a:gd name="connsiteY6593" fmla="*/ 673034 h 4180625"/>
              <a:gd name="connsiteX6594" fmla="*/ 4507869 w 9145131"/>
              <a:gd name="connsiteY6594" fmla="*/ 660140 h 4180625"/>
              <a:gd name="connsiteX6595" fmla="*/ 4864886 w 9145131"/>
              <a:gd name="connsiteY6595" fmla="*/ 660048 h 4180625"/>
              <a:gd name="connsiteX6596" fmla="*/ 4854476 w 9145131"/>
              <a:gd name="connsiteY6596" fmla="*/ 676911 h 4180625"/>
              <a:gd name="connsiteX6597" fmla="*/ 4854791 w 9145131"/>
              <a:gd name="connsiteY6597" fmla="*/ 748605 h 4180625"/>
              <a:gd name="connsiteX6598" fmla="*/ 4864931 w 9145131"/>
              <a:gd name="connsiteY6598" fmla="*/ 765410 h 4180625"/>
              <a:gd name="connsiteX6599" fmla="*/ 4876513 w 9145131"/>
              <a:gd name="connsiteY6599" fmla="*/ 747477 h 4180625"/>
              <a:gd name="connsiteX6600" fmla="*/ 4877054 w 9145131"/>
              <a:gd name="connsiteY6600" fmla="*/ 713950 h 4180625"/>
              <a:gd name="connsiteX6601" fmla="*/ 4877144 w 9145131"/>
              <a:gd name="connsiteY6601" fmla="*/ 713950 h 4180625"/>
              <a:gd name="connsiteX6602" fmla="*/ 4876603 w 9145131"/>
              <a:gd name="connsiteY6602" fmla="*/ 678172 h 4180625"/>
              <a:gd name="connsiteX6603" fmla="*/ 4864886 w 9145131"/>
              <a:gd name="connsiteY6603" fmla="*/ 660048 h 4180625"/>
              <a:gd name="connsiteX6604" fmla="*/ 5198378 w 9145131"/>
              <a:gd name="connsiteY6604" fmla="*/ 654772 h 4180625"/>
              <a:gd name="connsiteX6605" fmla="*/ 5210681 w 9145131"/>
              <a:gd name="connsiteY6605" fmla="*/ 670500 h 4180625"/>
              <a:gd name="connsiteX6606" fmla="*/ 5198784 w 9145131"/>
              <a:gd name="connsiteY6606" fmla="*/ 683434 h 4180625"/>
              <a:gd name="connsiteX6607" fmla="*/ 5180802 w 9145131"/>
              <a:gd name="connsiteY6607" fmla="*/ 670187 h 4180625"/>
              <a:gd name="connsiteX6608" fmla="*/ 5180847 w 9145131"/>
              <a:gd name="connsiteY6608" fmla="*/ 670187 h 4180625"/>
              <a:gd name="connsiteX6609" fmla="*/ 5198378 w 9145131"/>
              <a:gd name="connsiteY6609" fmla="*/ 654772 h 4180625"/>
              <a:gd name="connsiteX6610" fmla="*/ 5414653 w 9145131"/>
              <a:gd name="connsiteY6610" fmla="*/ 654547 h 4180625"/>
              <a:gd name="connsiteX6611" fmla="*/ 5415915 w 9145131"/>
              <a:gd name="connsiteY6611" fmla="*/ 680598 h 4180625"/>
              <a:gd name="connsiteX6612" fmla="*/ 5400772 w 9145131"/>
              <a:gd name="connsiteY6612" fmla="*/ 684156 h 4180625"/>
              <a:gd name="connsiteX6613" fmla="*/ 5261111 w 9145131"/>
              <a:gd name="connsiteY6613" fmla="*/ 684609 h 4180625"/>
              <a:gd name="connsiteX6614" fmla="*/ 5243716 w 9145131"/>
              <a:gd name="connsiteY6614" fmla="*/ 668793 h 4180625"/>
              <a:gd name="connsiteX6615" fmla="*/ 5260616 w 9145131"/>
              <a:gd name="connsiteY6615" fmla="*/ 655178 h 4180625"/>
              <a:gd name="connsiteX6616" fmla="*/ 5414653 w 9145131"/>
              <a:gd name="connsiteY6616" fmla="*/ 654547 h 4180625"/>
              <a:gd name="connsiteX6617" fmla="*/ 4774798 w 9145131"/>
              <a:gd name="connsiteY6617" fmla="*/ 653874 h 4180625"/>
              <a:gd name="connsiteX6618" fmla="*/ 4757943 w 9145131"/>
              <a:gd name="connsiteY6618" fmla="*/ 673664 h 4180625"/>
              <a:gd name="connsiteX6619" fmla="*/ 4757898 w 9145131"/>
              <a:gd name="connsiteY6619" fmla="*/ 673664 h 4180625"/>
              <a:gd name="connsiteX6620" fmla="*/ 4777277 w 9145131"/>
              <a:gd name="connsiteY6620" fmla="*/ 691104 h 4180625"/>
              <a:gd name="connsiteX6621" fmla="*/ 4786966 w 9145131"/>
              <a:gd name="connsiteY6621" fmla="*/ 672982 h 4180625"/>
              <a:gd name="connsiteX6622" fmla="*/ 4774798 w 9145131"/>
              <a:gd name="connsiteY6622" fmla="*/ 653874 h 4180625"/>
              <a:gd name="connsiteX6623" fmla="*/ 5112617 w 9145131"/>
              <a:gd name="connsiteY6623" fmla="*/ 653559 h 4180625"/>
              <a:gd name="connsiteX6624" fmla="*/ 5101486 w 9145131"/>
              <a:gd name="connsiteY6624" fmla="*/ 673477 h 4180625"/>
              <a:gd name="connsiteX6625" fmla="*/ 5111626 w 9145131"/>
              <a:gd name="connsiteY6625" fmla="*/ 691009 h 4180625"/>
              <a:gd name="connsiteX6626" fmla="*/ 5127759 w 9145131"/>
              <a:gd name="connsiteY6626" fmla="*/ 673798 h 4180625"/>
              <a:gd name="connsiteX6627" fmla="*/ 5127715 w 9145131"/>
              <a:gd name="connsiteY6627" fmla="*/ 673798 h 4180625"/>
              <a:gd name="connsiteX6628" fmla="*/ 5112617 w 9145131"/>
              <a:gd name="connsiteY6628" fmla="*/ 653559 h 4180625"/>
              <a:gd name="connsiteX6629" fmla="*/ 2162943 w 9145131"/>
              <a:gd name="connsiteY6629" fmla="*/ 637831 h 4180625"/>
              <a:gd name="connsiteX6630" fmla="*/ 2169565 w 9145131"/>
              <a:gd name="connsiteY6630" fmla="*/ 638327 h 4180625"/>
              <a:gd name="connsiteX6631" fmla="*/ 2178715 w 9145131"/>
              <a:gd name="connsiteY6631" fmla="*/ 698085 h 4180625"/>
              <a:gd name="connsiteX6632" fmla="*/ 2163437 w 9145131"/>
              <a:gd name="connsiteY6632" fmla="*/ 713497 h 4180625"/>
              <a:gd name="connsiteX6633" fmla="*/ 2143427 w 9145131"/>
              <a:gd name="connsiteY6633" fmla="*/ 714264 h 4180625"/>
              <a:gd name="connsiteX6634" fmla="*/ 2106789 w 9145131"/>
              <a:gd name="connsiteY6634" fmla="*/ 742838 h 4180625"/>
              <a:gd name="connsiteX6635" fmla="*/ 2132748 w 9145131"/>
              <a:gd name="connsiteY6635" fmla="*/ 789296 h 4180625"/>
              <a:gd name="connsiteX6636" fmla="*/ 2221348 w 9145131"/>
              <a:gd name="connsiteY6636" fmla="*/ 758519 h 4180625"/>
              <a:gd name="connsiteX6637" fmla="*/ 2256902 w 9145131"/>
              <a:gd name="connsiteY6637" fmla="*/ 695880 h 4180625"/>
              <a:gd name="connsiteX6638" fmla="*/ 2343972 w 9145131"/>
              <a:gd name="connsiteY6638" fmla="*/ 640904 h 4180625"/>
              <a:gd name="connsiteX6639" fmla="*/ 2485161 w 9145131"/>
              <a:gd name="connsiteY6639" fmla="*/ 645317 h 4180625"/>
              <a:gd name="connsiteX6640" fmla="*/ 2531355 w 9145131"/>
              <a:gd name="connsiteY6640" fmla="*/ 688035 h 4180625"/>
              <a:gd name="connsiteX6641" fmla="*/ 2532661 w 9145131"/>
              <a:gd name="connsiteY6641" fmla="*/ 812821 h 4180625"/>
              <a:gd name="connsiteX6642" fmla="*/ 2486650 w 9145131"/>
              <a:gd name="connsiteY6642" fmla="*/ 859915 h 4180625"/>
              <a:gd name="connsiteX6643" fmla="*/ 2377409 w 9145131"/>
              <a:gd name="connsiteY6643" fmla="*/ 870326 h 4180625"/>
              <a:gd name="connsiteX6644" fmla="*/ 2372993 w 9145131"/>
              <a:gd name="connsiteY6644" fmla="*/ 869920 h 4180625"/>
              <a:gd name="connsiteX6645" fmla="*/ 2365512 w 9145131"/>
              <a:gd name="connsiteY6645" fmla="*/ 809035 h 4180625"/>
              <a:gd name="connsiteX6646" fmla="*/ 2381872 w 9145131"/>
              <a:gd name="connsiteY6646" fmla="*/ 794929 h 4180625"/>
              <a:gd name="connsiteX6647" fmla="*/ 2408461 w 9145131"/>
              <a:gd name="connsiteY6647" fmla="*/ 793577 h 4180625"/>
              <a:gd name="connsiteX6648" fmla="*/ 2451046 w 9145131"/>
              <a:gd name="connsiteY6648" fmla="*/ 768791 h 4180625"/>
              <a:gd name="connsiteX6649" fmla="*/ 2433066 w 9145131"/>
              <a:gd name="connsiteY6649" fmla="*/ 718191 h 4180625"/>
              <a:gd name="connsiteX6650" fmla="*/ 2316707 w 9145131"/>
              <a:gd name="connsiteY6650" fmla="*/ 765411 h 4180625"/>
              <a:gd name="connsiteX6651" fmla="*/ 2300618 w 9145131"/>
              <a:gd name="connsiteY6651" fmla="*/ 795065 h 4180625"/>
              <a:gd name="connsiteX6652" fmla="*/ 2190702 w 9145131"/>
              <a:gd name="connsiteY6652" fmla="*/ 869514 h 4180625"/>
              <a:gd name="connsiteX6653" fmla="*/ 2152441 w 9145131"/>
              <a:gd name="connsiteY6653" fmla="*/ 869605 h 4180625"/>
              <a:gd name="connsiteX6654" fmla="*/ 2152307 w 9145131"/>
              <a:gd name="connsiteY6654" fmla="*/ 871858 h 4180625"/>
              <a:gd name="connsiteX6655" fmla="*/ 2089657 w 9145131"/>
              <a:gd name="connsiteY6655" fmla="*/ 865909 h 4180625"/>
              <a:gd name="connsiteX6656" fmla="*/ 2024805 w 9145131"/>
              <a:gd name="connsiteY6656" fmla="*/ 800202 h 4180625"/>
              <a:gd name="connsiteX6657" fmla="*/ 2027731 w 9145131"/>
              <a:gd name="connsiteY6657" fmla="*/ 697184 h 4180625"/>
              <a:gd name="connsiteX6658" fmla="*/ 2082219 w 9145131"/>
              <a:gd name="connsiteY6658" fmla="*/ 643103 h 4180625"/>
              <a:gd name="connsiteX6659" fmla="*/ 2162943 w 9145131"/>
              <a:gd name="connsiteY6659" fmla="*/ 637831 h 4180625"/>
              <a:gd name="connsiteX6660" fmla="*/ 5646700 w 9145131"/>
              <a:gd name="connsiteY6660" fmla="*/ 634992 h 4180625"/>
              <a:gd name="connsiteX6661" fmla="*/ 5559586 w 9145131"/>
              <a:gd name="connsiteY6661" fmla="*/ 635351 h 4180625"/>
              <a:gd name="connsiteX6662" fmla="*/ 5547734 w 9145131"/>
              <a:gd name="connsiteY6662" fmla="*/ 648698 h 4180625"/>
              <a:gd name="connsiteX6663" fmla="*/ 5562561 w 9145131"/>
              <a:gd name="connsiteY6663" fmla="*/ 659191 h 4180625"/>
              <a:gd name="connsiteX6664" fmla="*/ 5602850 w 9145131"/>
              <a:gd name="connsiteY6664" fmla="*/ 659687 h 4180625"/>
              <a:gd name="connsiteX6665" fmla="*/ 5602850 w 9145131"/>
              <a:gd name="connsiteY6665" fmla="*/ 659643 h 4180625"/>
              <a:gd name="connsiteX6666" fmla="*/ 5602850 w 9145131"/>
              <a:gd name="connsiteY6666" fmla="*/ 659376 h 4180625"/>
              <a:gd name="connsiteX6667" fmla="*/ 5645348 w 9145131"/>
              <a:gd name="connsiteY6667" fmla="*/ 658879 h 4180625"/>
              <a:gd name="connsiteX6668" fmla="*/ 5657155 w 9145131"/>
              <a:gd name="connsiteY6668" fmla="*/ 648832 h 4180625"/>
              <a:gd name="connsiteX6669" fmla="*/ 5646700 w 9145131"/>
              <a:gd name="connsiteY6669" fmla="*/ 634992 h 4180625"/>
              <a:gd name="connsiteX6670" fmla="*/ 4640634 w 9145131"/>
              <a:gd name="connsiteY6670" fmla="*/ 627782 h 4180625"/>
              <a:gd name="connsiteX6671" fmla="*/ 4640634 w 9145131"/>
              <a:gd name="connsiteY6671" fmla="*/ 684879 h 4180625"/>
              <a:gd name="connsiteX6672" fmla="*/ 4640589 w 9145131"/>
              <a:gd name="connsiteY6672" fmla="*/ 792766 h 4180625"/>
              <a:gd name="connsiteX6673" fmla="*/ 4592503 w 9145131"/>
              <a:gd name="connsiteY6673" fmla="*/ 841032 h 4180625"/>
              <a:gd name="connsiteX6674" fmla="*/ 4566680 w 9145131"/>
              <a:gd name="connsiteY6674" fmla="*/ 841032 h 4180625"/>
              <a:gd name="connsiteX6675" fmla="*/ 4566635 w 9145131"/>
              <a:gd name="connsiteY6675" fmla="*/ 841032 h 4180625"/>
              <a:gd name="connsiteX6676" fmla="*/ 4585608 w 9145131"/>
              <a:gd name="connsiteY6676" fmla="*/ 813136 h 4180625"/>
              <a:gd name="connsiteX6677" fmla="*/ 4610755 w 9145131"/>
              <a:gd name="connsiteY6677" fmla="*/ 794703 h 4180625"/>
              <a:gd name="connsiteX6678" fmla="*/ 4596740 w 9145131"/>
              <a:gd name="connsiteY6678" fmla="*/ 798940 h 4180625"/>
              <a:gd name="connsiteX6679" fmla="*/ 4562985 w 9145131"/>
              <a:gd name="connsiteY6679" fmla="*/ 777127 h 4180625"/>
              <a:gd name="connsiteX6680" fmla="*/ 4563075 w 9145131"/>
              <a:gd name="connsiteY6680" fmla="*/ 653703 h 4180625"/>
              <a:gd name="connsiteX6681" fmla="*/ 4601156 w 9145131"/>
              <a:gd name="connsiteY6681" fmla="*/ 629178 h 4180625"/>
              <a:gd name="connsiteX6682" fmla="*/ 4640634 w 9145131"/>
              <a:gd name="connsiteY6682" fmla="*/ 627782 h 4180625"/>
              <a:gd name="connsiteX6683" fmla="*/ 4547482 w 9145131"/>
              <a:gd name="connsiteY6683" fmla="*/ 627690 h 4180625"/>
              <a:gd name="connsiteX6684" fmla="*/ 4547482 w 9145131"/>
              <a:gd name="connsiteY6684" fmla="*/ 627743 h 4180625"/>
              <a:gd name="connsiteX6685" fmla="*/ 4547482 w 9145131"/>
              <a:gd name="connsiteY6685" fmla="*/ 735174 h 4180625"/>
              <a:gd name="connsiteX6686" fmla="*/ 4547257 w 9145131"/>
              <a:gd name="connsiteY6686" fmla="*/ 798174 h 4180625"/>
              <a:gd name="connsiteX6687" fmla="*/ 4504984 w 9145131"/>
              <a:gd name="connsiteY6687" fmla="*/ 840942 h 4180625"/>
              <a:gd name="connsiteX6688" fmla="*/ 4473978 w 9145131"/>
              <a:gd name="connsiteY6688" fmla="*/ 840987 h 4180625"/>
              <a:gd name="connsiteX6689" fmla="*/ 4491960 w 9145131"/>
              <a:gd name="connsiteY6689" fmla="*/ 813181 h 4180625"/>
              <a:gd name="connsiteX6690" fmla="*/ 4517152 w 9145131"/>
              <a:gd name="connsiteY6690" fmla="*/ 794974 h 4180625"/>
              <a:gd name="connsiteX6691" fmla="*/ 4505164 w 9145131"/>
              <a:gd name="connsiteY6691" fmla="*/ 798399 h 4180625"/>
              <a:gd name="connsiteX6692" fmla="*/ 4469562 w 9145131"/>
              <a:gd name="connsiteY6692" fmla="*/ 776407 h 4180625"/>
              <a:gd name="connsiteX6693" fmla="*/ 4469967 w 9145131"/>
              <a:gd name="connsiteY6693" fmla="*/ 652927 h 4180625"/>
              <a:gd name="connsiteX6694" fmla="*/ 4508589 w 9145131"/>
              <a:gd name="connsiteY6694" fmla="*/ 629539 h 4180625"/>
              <a:gd name="connsiteX6695" fmla="*/ 4547482 w 9145131"/>
              <a:gd name="connsiteY6695" fmla="*/ 627690 h 4180625"/>
              <a:gd name="connsiteX6696" fmla="*/ 4905176 w 9145131"/>
              <a:gd name="connsiteY6696" fmla="*/ 627113 h 4180625"/>
              <a:gd name="connsiteX6697" fmla="*/ 4905176 w 9145131"/>
              <a:gd name="connsiteY6697" fmla="*/ 706156 h 4180625"/>
              <a:gd name="connsiteX6698" fmla="*/ 4905176 w 9145131"/>
              <a:gd name="connsiteY6698" fmla="*/ 793937 h 4180625"/>
              <a:gd name="connsiteX6699" fmla="*/ 4858216 w 9145131"/>
              <a:gd name="connsiteY6699" fmla="*/ 840987 h 4180625"/>
              <a:gd name="connsiteX6700" fmla="*/ 4831762 w 9145131"/>
              <a:gd name="connsiteY6700" fmla="*/ 840987 h 4180625"/>
              <a:gd name="connsiteX6701" fmla="*/ 4849383 w 9145131"/>
              <a:gd name="connsiteY6701" fmla="*/ 813091 h 4180625"/>
              <a:gd name="connsiteX6702" fmla="*/ 4876333 w 9145131"/>
              <a:gd name="connsiteY6702" fmla="*/ 794118 h 4180625"/>
              <a:gd name="connsiteX6703" fmla="*/ 4824822 w 9145131"/>
              <a:gd name="connsiteY6703" fmla="*/ 761129 h 4180625"/>
              <a:gd name="connsiteX6704" fmla="*/ 4824957 w 9145131"/>
              <a:gd name="connsiteY6704" fmla="*/ 666584 h 4180625"/>
              <a:gd name="connsiteX6705" fmla="*/ 4870159 w 9145131"/>
              <a:gd name="connsiteY6705" fmla="*/ 630895 h 4180625"/>
              <a:gd name="connsiteX6706" fmla="*/ 4905176 w 9145131"/>
              <a:gd name="connsiteY6706" fmla="*/ 627113 h 4180625"/>
              <a:gd name="connsiteX6707" fmla="*/ 4665872 w 9145131"/>
              <a:gd name="connsiteY6707" fmla="*/ 624848 h 4180625"/>
              <a:gd name="connsiteX6708" fmla="*/ 4710849 w 9145131"/>
              <a:gd name="connsiteY6708" fmla="*/ 626119 h 4180625"/>
              <a:gd name="connsiteX6709" fmla="*/ 4727838 w 9145131"/>
              <a:gd name="connsiteY6709" fmla="*/ 643641 h 4180625"/>
              <a:gd name="connsiteX6710" fmla="*/ 4730768 w 9145131"/>
              <a:gd name="connsiteY6710" fmla="*/ 679204 h 4180625"/>
              <a:gd name="connsiteX6711" fmla="*/ 4707649 w 9145131"/>
              <a:gd name="connsiteY6711" fmla="*/ 695383 h 4180625"/>
              <a:gd name="connsiteX6712" fmla="*/ 4707604 w 9145131"/>
              <a:gd name="connsiteY6712" fmla="*/ 695423 h 4180625"/>
              <a:gd name="connsiteX6713" fmla="*/ 4706026 w 9145131"/>
              <a:gd name="connsiteY6713" fmla="*/ 673301 h 4180625"/>
              <a:gd name="connsiteX6714" fmla="*/ 4693859 w 9145131"/>
              <a:gd name="connsiteY6714" fmla="*/ 655539 h 4180625"/>
              <a:gd name="connsiteX6715" fmla="*/ 4683853 w 9145131"/>
              <a:gd name="connsiteY6715" fmla="*/ 672804 h 4180625"/>
              <a:gd name="connsiteX6716" fmla="*/ 4682907 w 9145131"/>
              <a:gd name="connsiteY6716" fmla="*/ 778390 h 4180625"/>
              <a:gd name="connsiteX6717" fmla="*/ 4674975 w 9145131"/>
              <a:gd name="connsiteY6717" fmla="*/ 796191 h 4180625"/>
              <a:gd name="connsiteX6718" fmla="*/ 4655101 w 9145131"/>
              <a:gd name="connsiteY6718" fmla="*/ 783933 h 4180625"/>
              <a:gd name="connsiteX6719" fmla="*/ 4655687 w 9145131"/>
              <a:gd name="connsiteY6719" fmla="*/ 637873 h 4180625"/>
              <a:gd name="connsiteX6720" fmla="*/ 4665872 w 9145131"/>
              <a:gd name="connsiteY6720" fmla="*/ 624848 h 4180625"/>
              <a:gd name="connsiteX6721" fmla="*/ 4957408 w 9145131"/>
              <a:gd name="connsiteY6721" fmla="*/ 624311 h 4180625"/>
              <a:gd name="connsiteX6722" fmla="*/ 4999409 w 9145131"/>
              <a:gd name="connsiteY6722" fmla="*/ 655766 h 4180625"/>
              <a:gd name="connsiteX6723" fmla="*/ 4999635 w 9145131"/>
              <a:gd name="connsiteY6723" fmla="*/ 721025 h 4180625"/>
              <a:gd name="connsiteX6724" fmla="*/ 4999770 w 9145131"/>
              <a:gd name="connsiteY6724" fmla="*/ 721025 h 4180625"/>
              <a:gd name="connsiteX6725" fmla="*/ 4999995 w 9145131"/>
              <a:gd name="connsiteY6725" fmla="*/ 779516 h 4180625"/>
              <a:gd name="connsiteX6726" fmla="*/ 4981518 w 9145131"/>
              <a:gd name="connsiteY6726" fmla="*/ 797858 h 4180625"/>
              <a:gd name="connsiteX6727" fmla="*/ 4920859 w 9145131"/>
              <a:gd name="connsiteY6727" fmla="*/ 720753 h 4180625"/>
              <a:gd name="connsiteX6728" fmla="*/ 4951053 w 9145131"/>
              <a:gd name="connsiteY6728" fmla="*/ 698581 h 4180625"/>
              <a:gd name="connsiteX6729" fmla="*/ 4968539 w 9145131"/>
              <a:gd name="connsiteY6729" fmla="*/ 690245 h 4180625"/>
              <a:gd name="connsiteX6730" fmla="*/ 4966646 w 9145131"/>
              <a:gd name="connsiteY6730" fmla="*/ 657660 h 4180625"/>
              <a:gd name="connsiteX6731" fmla="*/ 4946862 w 9145131"/>
              <a:gd name="connsiteY6731" fmla="*/ 663655 h 4180625"/>
              <a:gd name="connsiteX6732" fmla="*/ 4929331 w 9145131"/>
              <a:gd name="connsiteY6732" fmla="*/ 677129 h 4180625"/>
              <a:gd name="connsiteX6733" fmla="*/ 4920138 w 9145131"/>
              <a:gd name="connsiteY6733" fmla="*/ 657793 h 4180625"/>
              <a:gd name="connsiteX6734" fmla="*/ 4957408 w 9145131"/>
              <a:gd name="connsiteY6734" fmla="*/ 624311 h 4180625"/>
              <a:gd name="connsiteX6735" fmla="*/ 4411156 w 9145131"/>
              <a:gd name="connsiteY6735" fmla="*/ 624311 h 4180625"/>
              <a:gd name="connsiteX6736" fmla="*/ 4453879 w 9145131"/>
              <a:gd name="connsiteY6736" fmla="*/ 654868 h 4180625"/>
              <a:gd name="connsiteX6737" fmla="*/ 4454645 w 9145131"/>
              <a:gd name="connsiteY6737" fmla="*/ 773928 h 4180625"/>
              <a:gd name="connsiteX6738" fmla="*/ 4453744 w 9145131"/>
              <a:gd name="connsiteY6738" fmla="*/ 795740 h 4180625"/>
              <a:gd name="connsiteX6739" fmla="*/ 4395337 w 9145131"/>
              <a:gd name="connsiteY6739" fmla="*/ 795650 h 4180625"/>
              <a:gd name="connsiteX6740" fmla="*/ 4389028 w 9145131"/>
              <a:gd name="connsiteY6740" fmla="*/ 793442 h 4180625"/>
              <a:gd name="connsiteX6741" fmla="*/ 4374156 w 9145131"/>
              <a:gd name="connsiteY6741" fmla="*/ 727288 h 4180625"/>
              <a:gd name="connsiteX6742" fmla="*/ 4403269 w 9145131"/>
              <a:gd name="connsiteY6742" fmla="*/ 698940 h 4180625"/>
              <a:gd name="connsiteX6743" fmla="*/ 4422963 w 9145131"/>
              <a:gd name="connsiteY6743" fmla="*/ 659643 h 4180625"/>
              <a:gd name="connsiteX6744" fmla="*/ 4412643 w 9145131"/>
              <a:gd name="connsiteY6744" fmla="*/ 653783 h 4180625"/>
              <a:gd name="connsiteX6745" fmla="*/ 4402188 w 9145131"/>
              <a:gd name="connsiteY6745" fmla="*/ 663521 h 4180625"/>
              <a:gd name="connsiteX6746" fmla="*/ 4384296 w 9145131"/>
              <a:gd name="connsiteY6746" fmla="*/ 677263 h 4180625"/>
              <a:gd name="connsiteX6747" fmla="*/ 4374922 w 9145131"/>
              <a:gd name="connsiteY6747" fmla="*/ 656262 h 4180625"/>
              <a:gd name="connsiteX6748" fmla="*/ 4411156 w 9145131"/>
              <a:gd name="connsiteY6748" fmla="*/ 624311 h 4180625"/>
              <a:gd name="connsiteX6749" fmla="*/ 4781062 w 9145131"/>
              <a:gd name="connsiteY6749" fmla="*/ 622914 h 4180625"/>
              <a:gd name="connsiteX6750" fmla="*/ 4814547 w 9145131"/>
              <a:gd name="connsiteY6750" fmla="*/ 654237 h 4180625"/>
              <a:gd name="connsiteX6751" fmla="*/ 4815584 w 9145131"/>
              <a:gd name="connsiteY6751" fmla="*/ 696822 h 4180625"/>
              <a:gd name="connsiteX6752" fmla="*/ 4789670 w 9145131"/>
              <a:gd name="connsiteY6752" fmla="*/ 723692 h 4180625"/>
              <a:gd name="connsiteX6753" fmla="*/ 4765109 w 9145131"/>
              <a:gd name="connsiteY6753" fmla="*/ 756175 h 4180625"/>
              <a:gd name="connsiteX6754" fmla="*/ 4774663 w 9145131"/>
              <a:gd name="connsiteY6754" fmla="*/ 766266 h 4180625"/>
              <a:gd name="connsiteX6755" fmla="*/ 4784848 w 9145131"/>
              <a:gd name="connsiteY6755" fmla="*/ 760002 h 4180625"/>
              <a:gd name="connsiteX6756" fmla="*/ 4806570 w 9145131"/>
              <a:gd name="connsiteY6756" fmla="*/ 745451 h 4180625"/>
              <a:gd name="connsiteX6757" fmla="*/ 4814727 w 9145131"/>
              <a:gd name="connsiteY6757" fmla="*/ 758158 h 4180625"/>
              <a:gd name="connsiteX6758" fmla="*/ 4801297 w 9145131"/>
              <a:gd name="connsiteY6758" fmla="*/ 792991 h 4180625"/>
              <a:gd name="connsiteX6759" fmla="*/ 4734734 w 9145131"/>
              <a:gd name="connsiteY6759" fmla="*/ 755364 h 4180625"/>
              <a:gd name="connsiteX6760" fmla="*/ 4734644 w 9145131"/>
              <a:gd name="connsiteY6760" fmla="*/ 712731 h 4180625"/>
              <a:gd name="connsiteX6761" fmla="*/ 4733337 w 9145131"/>
              <a:gd name="connsiteY6761" fmla="*/ 712639 h 4180625"/>
              <a:gd name="connsiteX6762" fmla="*/ 4733292 w 9145131"/>
              <a:gd name="connsiteY6762" fmla="*/ 712639 h 4180625"/>
              <a:gd name="connsiteX6763" fmla="*/ 4737168 w 9145131"/>
              <a:gd name="connsiteY6763" fmla="*/ 650132 h 4180625"/>
              <a:gd name="connsiteX6764" fmla="*/ 4781062 w 9145131"/>
              <a:gd name="connsiteY6764" fmla="*/ 622914 h 4180625"/>
              <a:gd name="connsiteX6765" fmla="*/ 5112121 w 9145131"/>
              <a:gd name="connsiteY6765" fmla="*/ 622823 h 4180625"/>
              <a:gd name="connsiteX6766" fmla="*/ 5151645 w 9145131"/>
              <a:gd name="connsiteY6766" fmla="*/ 657389 h 4180625"/>
              <a:gd name="connsiteX6767" fmla="*/ 5149662 w 9145131"/>
              <a:gd name="connsiteY6767" fmla="*/ 712597 h 4180625"/>
              <a:gd name="connsiteX6768" fmla="*/ 5101711 w 9145131"/>
              <a:gd name="connsiteY6768" fmla="*/ 729002 h 4180625"/>
              <a:gd name="connsiteX6769" fmla="*/ 5101711 w 9145131"/>
              <a:gd name="connsiteY6769" fmla="*/ 728964 h 4180625"/>
              <a:gd name="connsiteX6770" fmla="*/ 5101035 w 9145131"/>
              <a:gd name="connsiteY6770" fmla="*/ 745496 h 4180625"/>
              <a:gd name="connsiteX6771" fmla="*/ 5109508 w 9145131"/>
              <a:gd name="connsiteY6771" fmla="*/ 766537 h 4180625"/>
              <a:gd name="connsiteX6772" fmla="*/ 5122757 w 9145131"/>
              <a:gd name="connsiteY6772" fmla="*/ 752307 h 4180625"/>
              <a:gd name="connsiteX6773" fmla="*/ 5141460 w 9145131"/>
              <a:gd name="connsiteY6773" fmla="*/ 745411 h 4180625"/>
              <a:gd name="connsiteX6774" fmla="*/ 5151690 w 9145131"/>
              <a:gd name="connsiteY6774" fmla="*/ 758610 h 4180625"/>
              <a:gd name="connsiteX6775" fmla="*/ 5120098 w 9145131"/>
              <a:gd name="connsiteY6775" fmla="*/ 797408 h 4180625"/>
              <a:gd name="connsiteX6776" fmla="*/ 5072508 w 9145131"/>
              <a:gd name="connsiteY6776" fmla="*/ 765365 h 4180625"/>
              <a:gd name="connsiteX6777" fmla="*/ 5072418 w 9145131"/>
              <a:gd name="connsiteY6777" fmla="*/ 657255 h 4180625"/>
              <a:gd name="connsiteX6778" fmla="*/ 5112121 w 9145131"/>
              <a:gd name="connsiteY6778" fmla="*/ 622823 h 4180625"/>
              <a:gd name="connsiteX6779" fmla="*/ 5670044 w 9145131"/>
              <a:gd name="connsiteY6779" fmla="*/ 609940 h 4180625"/>
              <a:gd name="connsiteX6780" fmla="*/ 5684375 w 9145131"/>
              <a:gd name="connsiteY6780" fmla="*/ 616607 h 4180625"/>
              <a:gd name="connsiteX6781" fmla="*/ 5686088 w 9145131"/>
              <a:gd name="connsiteY6781" fmla="*/ 667532 h 4180625"/>
              <a:gd name="connsiteX6782" fmla="*/ 5662248 w 9145131"/>
              <a:gd name="connsiteY6782" fmla="*/ 683482 h 4180625"/>
              <a:gd name="connsiteX6783" fmla="*/ 5541019 w 9145131"/>
              <a:gd name="connsiteY6783" fmla="*/ 683889 h 4180625"/>
              <a:gd name="connsiteX6784" fmla="*/ 5520395 w 9145131"/>
              <a:gd name="connsiteY6784" fmla="*/ 670608 h 4180625"/>
              <a:gd name="connsiteX6785" fmla="*/ 5525150 w 9145131"/>
              <a:gd name="connsiteY6785" fmla="*/ 632920 h 4180625"/>
              <a:gd name="connsiteX6786" fmla="*/ 5525200 w 9145131"/>
              <a:gd name="connsiteY6786" fmla="*/ 632920 h 4180625"/>
              <a:gd name="connsiteX6787" fmla="*/ 5525155 w 9145131"/>
              <a:gd name="connsiteY6787" fmla="*/ 632872 h 4180625"/>
              <a:gd name="connsiteX6788" fmla="*/ 5525150 w 9145131"/>
              <a:gd name="connsiteY6788" fmla="*/ 632920 h 4180625"/>
              <a:gd name="connsiteX6789" fmla="*/ 5478196 w 9145131"/>
              <a:gd name="connsiteY6789" fmla="*/ 632423 h 4180625"/>
              <a:gd name="connsiteX6790" fmla="*/ 5461972 w 9145131"/>
              <a:gd name="connsiteY6790" fmla="*/ 621974 h 4180625"/>
              <a:gd name="connsiteX6791" fmla="*/ 5478962 w 9145131"/>
              <a:gd name="connsiteY6791" fmla="*/ 610159 h 4180625"/>
              <a:gd name="connsiteX6792" fmla="*/ 5670044 w 9145131"/>
              <a:gd name="connsiteY6792" fmla="*/ 609940 h 4180625"/>
              <a:gd name="connsiteX6793" fmla="*/ 3816009 w 9145131"/>
              <a:gd name="connsiteY6793" fmla="*/ 605069 h 4180625"/>
              <a:gd name="connsiteX6794" fmla="*/ 3807041 w 9145131"/>
              <a:gd name="connsiteY6794" fmla="*/ 618136 h 4180625"/>
              <a:gd name="connsiteX6795" fmla="*/ 3806635 w 9145131"/>
              <a:gd name="connsiteY6795" fmla="*/ 656358 h 4180625"/>
              <a:gd name="connsiteX6796" fmla="*/ 3807131 w 9145131"/>
              <a:gd name="connsiteY6796" fmla="*/ 699077 h 4180625"/>
              <a:gd name="connsiteX6797" fmla="*/ 3817317 w 9145131"/>
              <a:gd name="connsiteY6797" fmla="*/ 711470 h 4180625"/>
              <a:gd name="connsiteX6798" fmla="*/ 3827501 w 9145131"/>
              <a:gd name="connsiteY6798" fmla="*/ 701744 h 4180625"/>
              <a:gd name="connsiteX6799" fmla="*/ 3827501 w 9145131"/>
              <a:gd name="connsiteY6799" fmla="*/ 616289 h 4180625"/>
              <a:gd name="connsiteX6800" fmla="*/ 3816009 w 9145131"/>
              <a:gd name="connsiteY6800" fmla="*/ 605069 h 4180625"/>
              <a:gd name="connsiteX6801" fmla="*/ 3595721 w 9145131"/>
              <a:gd name="connsiteY6801" fmla="*/ 605031 h 4180625"/>
              <a:gd name="connsiteX6802" fmla="*/ 3583555 w 9145131"/>
              <a:gd name="connsiteY6802" fmla="*/ 617777 h 4180625"/>
              <a:gd name="connsiteX6803" fmla="*/ 3583284 w 9145131"/>
              <a:gd name="connsiteY6803" fmla="*/ 698039 h 4180625"/>
              <a:gd name="connsiteX6804" fmla="*/ 3594955 w 9145131"/>
              <a:gd name="connsiteY6804" fmla="*/ 711336 h 4180625"/>
              <a:gd name="connsiteX6805" fmla="*/ 3605007 w 9145131"/>
              <a:gd name="connsiteY6805" fmla="*/ 696376 h 4180625"/>
              <a:gd name="connsiteX6806" fmla="*/ 3605502 w 9145131"/>
              <a:gd name="connsiteY6806" fmla="*/ 658478 h 4180625"/>
              <a:gd name="connsiteX6807" fmla="*/ 3605277 w 9145131"/>
              <a:gd name="connsiteY6807" fmla="*/ 658478 h 4180625"/>
              <a:gd name="connsiteX6808" fmla="*/ 3604827 w 9145131"/>
              <a:gd name="connsiteY6808" fmla="*/ 618364 h 4180625"/>
              <a:gd name="connsiteX6809" fmla="*/ 3595721 w 9145131"/>
              <a:gd name="connsiteY6809" fmla="*/ 605031 h 4180625"/>
              <a:gd name="connsiteX6810" fmla="*/ 3735391 w 9145131"/>
              <a:gd name="connsiteY6810" fmla="*/ 573652 h 4180625"/>
              <a:gd name="connsiteX6811" fmla="*/ 3763693 w 9145131"/>
              <a:gd name="connsiteY6811" fmla="*/ 573652 h 4180625"/>
              <a:gd name="connsiteX6812" fmla="*/ 3763693 w 9145131"/>
              <a:gd name="connsiteY6812" fmla="*/ 627236 h 4180625"/>
              <a:gd name="connsiteX6813" fmla="*/ 3763062 w 9145131"/>
              <a:gd name="connsiteY6813" fmla="*/ 728143 h 4180625"/>
              <a:gd name="connsiteX6814" fmla="*/ 3750083 w 9145131"/>
              <a:gd name="connsiteY6814" fmla="*/ 743288 h 4180625"/>
              <a:gd name="connsiteX6815" fmla="*/ 3736022 w 9145131"/>
              <a:gd name="connsiteY6815" fmla="*/ 728773 h 4180625"/>
              <a:gd name="connsiteX6816" fmla="*/ 3735391 w 9145131"/>
              <a:gd name="connsiteY6816" fmla="*/ 573652 h 4180625"/>
              <a:gd name="connsiteX6817" fmla="*/ 3881715 w 9145131"/>
              <a:gd name="connsiteY6817" fmla="*/ 573207 h 4180625"/>
              <a:gd name="connsiteX6818" fmla="*/ 3897309 w 9145131"/>
              <a:gd name="connsiteY6818" fmla="*/ 591736 h 4180625"/>
              <a:gd name="connsiteX6819" fmla="*/ 3897850 w 9145131"/>
              <a:gd name="connsiteY6819" fmla="*/ 695156 h 4180625"/>
              <a:gd name="connsiteX6820" fmla="*/ 3908530 w 9145131"/>
              <a:gd name="connsiteY6820" fmla="*/ 716433 h 4180625"/>
              <a:gd name="connsiteX6821" fmla="*/ 3919436 w 9145131"/>
              <a:gd name="connsiteY6821" fmla="*/ 695426 h 4180625"/>
              <a:gd name="connsiteX6822" fmla="*/ 3920743 w 9145131"/>
              <a:gd name="connsiteY6822" fmla="*/ 592003 h 4180625"/>
              <a:gd name="connsiteX6823" fmla="*/ 3933406 w 9145131"/>
              <a:gd name="connsiteY6823" fmla="*/ 574242 h 4180625"/>
              <a:gd name="connsiteX6824" fmla="*/ 3947963 w 9145131"/>
              <a:gd name="connsiteY6824" fmla="*/ 592404 h 4180625"/>
              <a:gd name="connsiteX6825" fmla="*/ 3947647 w 9145131"/>
              <a:gd name="connsiteY6825" fmla="*/ 745315 h 4180625"/>
              <a:gd name="connsiteX6826" fmla="*/ 3878065 w 9145131"/>
              <a:gd name="connsiteY6826" fmla="*/ 787719 h 4180625"/>
              <a:gd name="connsiteX6827" fmla="*/ 3871981 w 9145131"/>
              <a:gd name="connsiteY6827" fmla="*/ 771360 h 4180625"/>
              <a:gd name="connsiteX6828" fmla="*/ 3886582 w 9145131"/>
              <a:gd name="connsiteY6828" fmla="*/ 759507 h 4180625"/>
              <a:gd name="connsiteX6829" fmla="*/ 3914753 w 9145131"/>
              <a:gd name="connsiteY6829" fmla="*/ 753864 h 4180625"/>
              <a:gd name="connsiteX6830" fmla="*/ 3919266 w 9145131"/>
              <a:gd name="connsiteY6830" fmla="*/ 740906 h 4180625"/>
              <a:gd name="connsiteX6831" fmla="*/ 3919300 w 9145131"/>
              <a:gd name="connsiteY6831" fmla="*/ 740903 h 4180625"/>
              <a:gd name="connsiteX6832" fmla="*/ 3919300 w 9145131"/>
              <a:gd name="connsiteY6832" fmla="*/ 740808 h 4180625"/>
              <a:gd name="connsiteX6833" fmla="*/ 3919266 w 9145131"/>
              <a:gd name="connsiteY6833" fmla="*/ 740906 h 4180625"/>
              <a:gd name="connsiteX6834" fmla="*/ 3894698 w 9145131"/>
              <a:gd name="connsiteY6834" fmla="*/ 745583 h 4180625"/>
              <a:gd name="connsiteX6835" fmla="*/ 3868106 w 9145131"/>
              <a:gd name="connsiteY6835" fmla="*/ 705927 h 4180625"/>
              <a:gd name="connsiteX6836" fmla="*/ 3867971 w 9145131"/>
              <a:gd name="connsiteY6836" fmla="*/ 591239 h 4180625"/>
              <a:gd name="connsiteX6837" fmla="*/ 3881715 w 9145131"/>
              <a:gd name="connsiteY6837" fmla="*/ 573207 h 4180625"/>
              <a:gd name="connsiteX6838" fmla="*/ 3540271 w 9145131"/>
              <a:gd name="connsiteY6838" fmla="*/ 572393 h 4180625"/>
              <a:gd name="connsiteX6839" fmla="*/ 3540271 w 9145131"/>
              <a:gd name="connsiteY6839" fmla="*/ 632385 h 4180625"/>
              <a:gd name="connsiteX6840" fmla="*/ 3539864 w 9145131"/>
              <a:gd name="connsiteY6840" fmla="*/ 724724 h 4180625"/>
              <a:gd name="connsiteX6841" fmla="*/ 3531896 w 9145131"/>
              <a:gd name="connsiteY6841" fmla="*/ 743023 h 4180625"/>
              <a:gd name="connsiteX6842" fmla="*/ 3478804 w 9145131"/>
              <a:gd name="connsiteY6842" fmla="*/ 742699 h 4180625"/>
              <a:gd name="connsiteX6843" fmla="*/ 3462042 w 9145131"/>
              <a:gd name="connsiteY6843" fmla="*/ 717331 h 4180625"/>
              <a:gd name="connsiteX6844" fmla="*/ 3461275 w 9145131"/>
              <a:gd name="connsiteY6844" fmla="*/ 573520 h 4180625"/>
              <a:gd name="connsiteX6845" fmla="*/ 3461231 w 9145131"/>
              <a:gd name="connsiteY6845" fmla="*/ 573436 h 4180625"/>
              <a:gd name="connsiteX6846" fmla="*/ 3489306 w 9145131"/>
              <a:gd name="connsiteY6846" fmla="*/ 573436 h 4180625"/>
              <a:gd name="connsiteX6847" fmla="*/ 3489306 w 9145131"/>
              <a:gd name="connsiteY6847" fmla="*/ 647342 h 4180625"/>
              <a:gd name="connsiteX6848" fmla="*/ 3489846 w 9145131"/>
              <a:gd name="connsiteY6848" fmla="*/ 692314 h 4180625"/>
              <a:gd name="connsiteX6849" fmla="*/ 3500711 w 9145131"/>
              <a:gd name="connsiteY6849" fmla="*/ 711243 h 4180625"/>
              <a:gd name="connsiteX6850" fmla="*/ 3511661 w 9145131"/>
              <a:gd name="connsiteY6850" fmla="*/ 691467 h 4180625"/>
              <a:gd name="connsiteX6851" fmla="*/ 3512156 w 9145131"/>
              <a:gd name="connsiteY6851" fmla="*/ 574200 h 4180625"/>
              <a:gd name="connsiteX6852" fmla="*/ 3540271 w 9145131"/>
              <a:gd name="connsiteY6852" fmla="*/ 572393 h 4180625"/>
              <a:gd name="connsiteX6853" fmla="*/ 3669891 w 9145131"/>
              <a:gd name="connsiteY6853" fmla="*/ 571163 h 4180625"/>
              <a:gd name="connsiteX6854" fmla="*/ 3706891 w 9145131"/>
              <a:gd name="connsiteY6854" fmla="*/ 572887 h 4180625"/>
              <a:gd name="connsiteX6855" fmla="*/ 3723700 w 9145131"/>
              <a:gd name="connsiteY6855" fmla="*/ 616740 h 4180625"/>
              <a:gd name="connsiteX6856" fmla="*/ 3710045 w 9145131"/>
              <a:gd name="connsiteY6856" fmla="*/ 624266 h 4180625"/>
              <a:gd name="connsiteX6857" fmla="*/ 3695128 w 9145131"/>
              <a:gd name="connsiteY6857" fmla="*/ 614983 h 4180625"/>
              <a:gd name="connsiteX6858" fmla="*/ 3679626 w 9145131"/>
              <a:gd name="connsiteY6858" fmla="*/ 602227 h 4180625"/>
              <a:gd name="connsiteX6859" fmla="*/ 3676427 w 9145131"/>
              <a:gd name="connsiteY6859" fmla="*/ 627689 h 4180625"/>
              <a:gd name="connsiteX6860" fmla="*/ 3702789 w 9145131"/>
              <a:gd name="connsiteY6860" fmla="*/ 647571 h 4180625"/>
              <a:gd name="connsiteX6861" fmla="*/ 3717211 w 9145131"/>
              <a:gd name="connsiteY6861" fmla="*/ 733819 h 4180625"/>
              <a:gd name="connsiteX6862" fmla="*/ 3666960 w 9145131"/>
              <a:gd name="connsiteY6862" fmla="*/ 741976 h 4180625"/>
              <a:gd name="connsiteX6863" fmla="*/ 3646229 w 9145131"/>
              <a:gd name="connsiteY6863" fmla="*/ 717828 h 4180625"/>
              <a:gd name="connsiteX6864" fmla="*/ 3645464 w 9145131"/>
              <a:gd name="connsiteY6864" fmla="*/ 685374 h 4180625"/>
              <a:gd name="connsiteX6865" fmla="*/ 3645420 w 9145131"/>
              <a:gd name="connsiteY6865" fmla="*/ 685284 h 4180625"/>
              <a:gd name="connsiteX6866" fmla="*/ 3667727 w 9145131"/>
              <a:gd name="connsiteY6866" fmla="*/ 683887 h 4180625"/>
              <a:gd name="connsiteX6867" fmla="*/ 3671424 w 9145131"/>
              <a:gd name="connsiteY6867" fmla="*/ 690512 h 4180625"/>
              <a:gd name="connsiteX6868" fmla="*/ 3682330 w 9145131"/>
              <a:gd name="connsiteY6868" fmla="*/ 712864 h 4180625"/>
              <a:gd name="connsiteX6869" fmla="*/ 3692469 w 9145131"/>
              <a:gd name="connsiteY6869" fmla="*/ 707365 h 4180625"/>
              <a:gd name="connsiteX6870" fmla="*/ 3688413 w 9145131"/>
              <a:gd name="connsiteY6870" fmla="*/ 677622 h 4180625"/>
              <a:gd name="connsiteX6871" fmla="*/ 3675841 w 9145131"/>
              <a:gd name="connsiteY6871" fmla="*/ 668889 h 4180625"/>
              <a:gd name="connsiteX6872" fmla="*/ 3647357 w 9145131"/>
              <a:gd name="connsiteY6872" fmla="*/ 588436 h 4180625"/>
              <a:gd name="connsiteX6873" fmla="*/ 3669891 w 9145131"/>
              <a:gd name="connsiteY6873" fmla="*/ 571163 h 4180625"/>
              <a:gd name="connsiteX6874" fmla="*/ 3395607 w 9145131"/>
              <a:gd name="connsiteY6874" fmla="*/ 570896 h 4180625"/>
              <a:gd name="connsiteX6875" fmla="*/ 3433427 w 9145131"/>
              <a:gd name="connsiteY6875" fmla="*/ 573207 h 4180625"/>
              <a:gd name="connsiteX6876" fmla="*/ 3448972 w 9145131"/>
              <a:gd name="connsiteY6876" fmla="*/ 618096 h 4180625"/>
              <a:gd name="connsiteX6877" fmla="*/ 3436491 w 9145131"/>
              <a:gd name="connsiteY6877" fmla="*/ 624266 h 4180625"/>
              <a:gd name="connsiteX6878" fmla="*/ 3421169 w 9145131"/>
              <a:gd name="connsiteY6878" fmla="*/ 615430 h 4180625"/>
              <a:gd name="connsiteX6879" fmla="*/ 3405713 w 9145131"/>
              <a:gd name="connsiteY6879" fmla="*/ 602136 h 4180625"/>
              <a:gd name="connsiteX6880" fmla="*/ 3403460 w 9145131"/>
              <a:gd name="connsiteY6880" fmla="*/ 629768 h 4180625"/>
              <a:gd name="connsiteX6881" fmla="*/ 3422297 w 9145131"/>
              <a:gd name="connsiteY6881" fmla="*/ 644768 h 4180625"/>
              <a:gd name="connsiteX6882" fmla="*/ 3445367 w 9145131"/>
              <a:gd name="connsiteY6882" fmla="*/ 731486 h 4180625"/>
              <a:gd name="connsiteX6883" fmla="*/ 3383315 w 9145131"/>
              <a:gd name="connsiteY6883" fmla="*/ 740085 h 4180625"/>
              <a:gd name="connsiteX6884" fmla="*/ 3372003 w 9145131"/>
              <a:gd name="connsiteY6884" fmla="*/ 688755 h 4180625"/>
              <a:gd name="connsiteX6885" fmla="*/ 3393689 w 9145131"/>
              <a:gd name="connsiteY6885" fmla="*/ 683141 h 4180625"/>
              <a:gd name="connsiteX6886" fmla="*/ 3397286 w 9145131"/>
              <a:gd name="connsiteY6886" fmla="*/ 691868 h 4180625"/>
              <a:gd name="connsiteX6887" fmla="*/ 3407831 w 9145131"/>
              <a:gd name="connsiteY6887" fmla="*/ 712460 h 4180625"/>
              <a:gd name="connsiteX6888" fmla="*/ 3416888 w 9145131"/>
              <a:gd name="connsiteY6888" fmla="*/ 709755 h 4180625"/>
              <a:gd name="connsiteX6889" fmla="*/ 3416799 w 9145131"/>
              <a:gd name="connsiteY6889" fmla="*/ 681687 h 4180625"/>
              <a:gd name="connsiteX6890" fmla="*/ 3401882 w 9145131"/>
              <a:gd name="connsiteY6890" fmla="*/ 669105 h 4180625"/>
              <a:gd name="connsiteX6891" fmla="*/ 3372453 w 9145131"/>
              <a:gd name="connsiteY6891" fmla="*/ 589157 h 4180625"/>
              <a:gd name="connsiteX6892" fmla="*/ 3395607 w 9145131"/>
              <a:gd name="connsiteY6892" fmla="*/ 570896 h 4180625"/>
              <a:gd name="connsiteX6893" fmla="*/ 5034651 w 9145131"/>
              <a:gd name="connsiteY6893" fmla="*/ 569506 h 4180625"/>
              <a:gd name="connsiteX6894" fmla="*/ 5044926 w 9145131"/>
              <a:gd name="connsiteY6894" fmla="*/ 580548 h 4180625"/>
              <a:gd name="connsiteX6895" fmla="*/ 5058762 w 9145131"/>
              <a:gd name="connsiteY6895" fmla="*/ 630842 h 4180625"/>
              <a:gd name="connsiteX6896" fmla="*/ 5058086 w 9145131"/>
              <a:gd name="connsiteY6896" fmla="*/ 649815 h 4180625"/>
              <a:gd name="connsiteX6897" fmla="*/ 5047676 w 9145131"/>
              <a:gd name="connsiteY6897" fmla="*/ 756356 h 4180625"/>
              <a:gd name="connsiteX6898" fmla="*/ 5053568 w 9145131"/>
              <a:gd name="connsiteY6898" fmla="*/ 773855 h 4180625"/>
              <a:gd name="connsiteX6899" fmla="*/ 5065556 w 9145131"/>
              <a:gd name="connsiteY6899" fmla="*/ 794068 h 4180625"/>
              <a:gd name="connsiteX6900" fmla="*/ 5028607 w 9145131"/>
              <a:gd name="connsiteY6900" fmla="*/ 790743 h 4180625"/>
              <a:gd name="connsiteX6901" fmla="*/ 5018202 w 9145131"/>
              <a:gd name="connsiteY6901" fmla="*/ 763788 h 4180625"/>
              <a:gd name="connsiteX6902" fmla="*/ 5017481 w 9145131"/>
              <a:gd name="connsiteY6902" fmla="*/ 685106 h 4180625"/>
              <a:gd name="connsiteX6903" fmla="*/ 5009414 w 9145131"/>
              <a:gd name="connsiteY6903" fmla="*/ 649680 h 4180625"/>
              <a:gd name="connsiteX6904" fmla="*/ 5008288 w 9145131"/>
              <a:gd name="connsiteY6904" fmla="*/ 645398 h 4180625"/>
              <a:gd name="connsiteX6905" fmla="*/ 5019599 w 9145131"/>
              <a:gd name="connsiteY6905" fmla="*/ 574334 h 4180625"/>
              <a:gd name="connsiteX6906" fmla="*/ 5034651 w 9145131"/>
              <a:gd name="connsiteY6906" fmla="*/ 569506 h 4180625"/>
              <a:gd name="connsiteX6907" fmla="*/ 5260931 w 9145131"/>
              <a:gd name="connsiteY6907" fmla="*/ 559778 h 4180625"/>
              <a:gd name="connsiteX6908" fmla="*/ 5415915 w 9145131"/>
              <a:gd name="connsiteY6908" fmla="*/ 559912 h 4180625"/>
              <a:gd name="connsiteX6909" fmla="*/ 5413706 w 9145131"/>
              <a:gd name="connsiteY6909" fmla="*/ 586678 h 4180625"/>
              <a:gd name="connsiteX6910" fmla="*/ 5413166 w 9145131"/>
              <a:gd name="connsiteY6910" fmla="*/ 603445 h 4180625"/>
              <a:gd name="connsiteX6911" fmla="*/ 5393832 w 9145131"/>
              <a:gd name="connsiteY6911" fmla="*/ 638461 h 4180625"/>
              <a:gd name="connsiteX6912" fmla="*/ 5254351 w 9145131"/>
              <a:gd name="connsiteY6912" fmla="*/ 639548 h 4180625"/>
              <a:gd name="connsiteX6913" fmla="*/ 5244121 w 9145131"/>
              <a:gd name="connsiteY6913" fmla="*/ 624580 h 4180625"/>
              <a:gd name="connsiteX6914" fmla="*/ 5258317 w 9145131"/>
              <a:gd name="connsiteY6914" fmla="*/ 613494 h 4180625"/>
              <a:gd name="connsiteX6915" fmla="*/ 5359627 w 9145131"/>
              <a:gd name="connsiteY6915" fmla="*/ 612366 h 4180625"/>
              <a:gd name="connsiteX6916" fmla="*/ 5382295 w 9145131"/>
              <a:gd name="connsiteY6916" fmla="*/ 600427 h 4180625"/>
              <a:gd name="connsiteX6917" fmla="*/ 5360303 w 9145131"/>
              <a:gd name="connsiteY6917" fmla="*/ 589564 h 4180625"/>
              <a:gd name="connsiteX6918" fmla="*/ 5261246 w 9145131"/>
              <a:gd name="connsiteY6918" fmla="*/ 588393 h 4180625"/>
              <a:gd name="connsiteX6919" fmla="*/ 5243805 w 9145131"/>
              <a:gd name="connsiteY6919" fmla="*/ 575556 h 4180625"/>
              <a:gd name="connsiteX6920" fmla="*/ 5260931 w 9145131"/>
              <a:gd name="connsiteY6920" fmla="*/ 559778 h 4180625"/>
              <a:gd name="connsiteX6921" fmla="*/ 7459006 w 9145131"/>
              <a:gd name="connsiteY6921" fmla="*/ 559511 h 4180625"/>
              <a:gd name="connsiteX6922" fmla="*/ 7428856 w 9145131"/>
              <a:gd name="connsiteY6922" fmla="*/ 584652 h 4180625"/>
              <a:gd name="connsiteX6923" fmla="*/ 7458555 w 9145131"/>
              <a:gd name="connsiteY6923" fmla="*/ 610341 h 4180625"/>
              <a:gd name="connsiteX6924" fmla="*/ 7537241 w 9145131"/>
              <a:gd name="connsiteY6924" fmla="*/ 610341 h 4180625"/>
              <a:gd name="connsiteX6925" fmla="*/ 7618225 w 9145131"/>
              <a:gd name="connsiteY6925" fmla="*/ 610207 h 4180625"/>
              <a:gd name="connsiteX6926" fmla="*/ 7651350 w 9145131"/>
              <a:gd name="connsiteY6926" fmla="*/ 584787 h 4180625"/>
              <a:gd name="connsiteX6927" fmla="*/ 7618722 w 9145131"/>
              <a:gd name="connsiteY6927" fmla="*/ 559594 h 4180625"/>
              <a:gd name="connsiteX6928" fmla="*/ 7459006 w 9145131"/>
              <a:gd name="connsiteY6928" fmla="*/ 559511 h 4180625"/>
              <a:gd name="connsiteX6929" fmla="*/ 5601859 w 9145131"/>
              <a:gd name="connsiteY6929" fmla="*/ 541927 h 4180625"/>
              <a:gd name="connsiteX6930" fmla="*/ 5561480 w 9145131"/>
              <a:gd name="connsiteY6930" fmla="*/ 542556 h 4180625"/>
              <a:gd name="connsiteX6931" fmla="*/ 5542416 w 9145131"/>
              <a:gd name="connsiteY6931" fmla="*/ 555901 h 4180625"/>
              <a:gd name="connsiteX6932" fmla="*/ 5560128 w 9145131"/>
              <a:gd name="connsiteY6932" fmla="*/ 568245 h 4180625"/>
              <a:gd name="connsiteX6933" fmla="*/ 5643275 w 9145131"/>
              <a:gd name="connsiteY6933" fmla="*/ 568164 h 4180625"/>
              <a:gd name="connsiteX6934" fmla="*/ 5660130 w 9145131"/>
              <a:gd name="connsiteY6934" fmla="*/ 555085 h 4180625"/>
              <a:gd name="connsiteX6935" fmla="*/ 5642284 w 9145131"/>
              <a:gd name="connsiteY6935" fmla="*/ 542646 h 4180625"/>
              <a:gd name="connsiteX6936" fmla="*/ 5601904 w 9145131"/>
              <a:gd name="connsiteY6936" fmla="*/ 542060 h 4180625"/>
              <a:gd name="connsiteX6937" fmla="*/ 5601859 w 9145131"/>
              <a:gd name="connsiteY6937" fmla="*/ 542016 h 4180625"/>
              <a:gd name="connsiteX6938" fmla="*/ 2244879 w 9145131"/>
              <a:gd name="connsiteY6938" fmla="*/ 533551 h 4180625"/>
              <a:gd name="connsiteX6939" fmla="*/ 2228116 w 9145131"/>
              <a:gd name="connsiteY6939" fmla="*/ 553914 h 4180625"/>
              <a:gd name="connsiteX6940" fmla="*/ 2255650 w 9145131"/>
              <a:gd name="connsiteY6940" fmla="*/ 571220 h 4180625"/>
              <a:gd name="connsiteX6941" fmla="*/ 2244879 w 9145131"/>
              <a:gd name="connsiteY6941" fmla="*/ 533551 h 4180625"/>
              <a:gd name="connsiteX6942" fmla="*/ 2626773 w 9145131"/>
              <a:gd name="connsiteY6942" fmla="*/ 532867 h 4180625"/>
              <a:gd name="connsiteX6943" fmla="*/ 2612172 w 9145131"/>
              <a:gd name="connsiteY6943" fmla="*/ 552481 h 4180625"/>
              <a:gd name="connsiteX6944" fmla="*/ 2624475 w 9145131"/>
              <a:gd name="connsiteY6944" fmla="*/ 573112 h 4180625"/>
              <a:gd name="connsiteX6945" fmla="*/ 2642124 w 9145131"/>
              <a:gd name="connsiteY6945" fmla="*/ 554296 h 4180625"/>
              <a:gd name="connsiteX6946" fmla="*/ 2642142 w 9145131"/>
              <a:gd name="connsiteY6946" fmla="*/ 554319 h 4180625"/>
              <a:gd name="connsiteX6947" fmla="*/ 2642142 w 9145131"/>
              <a:gd name="connsiteY6947" fmla="*/ 554277 h 4180625"/>
              <a:gd name="connsiteX6948" fmla="*/ 2642124 w 9145131"/>
              <a:gd name="connsiteY6948" fmla="*/ 554296 h 4180625"/>
              <a:gd name="connsiteX6949" fmla="*/ 5546743 w 9145131"/>
              <a:gd name="connsiteY6949" fmla="*/ 518996 h 4180625"/>
              <a:gd name="connsiteX6950" fmla="*/ 5602805 w 9145131"/>
              <a:gd name="connsiteY6950" fmla="*/ 519034 h 4180625"/>
              <a:gd name="connsiteX6951" fmla="*/ 5602760 w 9145131"/>
              <a:gd name="connsiteY6951" fmla="*/ 519078 h 4180625"/>
              <a:gd name="connsiteX6952" fmla="*/ 5661032 w 9145131"/>
              <a:gd name="connsiteY6952" fmla="*/ 519167 h 4180625"/>
              <a:gd name="connsiteX6953" fmla="*/ 5688612 w 9145131"/>
              <a:gd name="connsiteY6953" fmla="*/ 552653 h 4180625"/>
              <a:gd name="connsiteX6954" fmla="*/ 5664772 w 9145131"/>
              <a:gd name="connsiteY6954" fmla="*/ 591860 h 4180625"/>
              <a:gd name="connsiteX6955" fmla="*/ 5541741 w 9145131"/>
              <a:gd name="connsiteY6955" fmla="*/ 591545 h 4180625"/>
              <a:gd name="connsiteX6956" fmla="*/ 5518215 w 9145131"/>
              <a:gd name="connsiteY6956" fmla="*/ 548326 h 4180625"/>
              <a:gd name="connsiteX6957" fmla="*/ 5546743 w 9145131"/>
              <a:gd name="connsiteY6957" fmla="*/ 518996 h 4180625"/>
              <a:gd name="connsiteX6958" fmla="*/ 3854721 w 9145131"/>
              <a:gd name="connsiteY6958" fmla="*/ 517104 h 4180625"/>
              <a:gd name="connsiteX6959" fmla="*/ 3856524 w 9145131"/>
              <a:gd name="connsiteY6959" fmla="*/ 533862 h 4180625"/>
              <a:gd name="connsiteX6960" fmla="*/ 3856930 w 9145131"/>
              <a:gd name="connsiteY6960" fmla="*/ 723100 h 4180625"/>
              <a:gd name="connsiteX6961" fmla="*/ 3834351 w 9145131"/>
              <a:gd name="connsiteY6961" fmla="*/ 742928 h 4180625"/>
              <a:gd name="connsiteX6962" fmla="*/ 3815467 w 9145131"/>
              <a:gd name="connsiteY6962" fmla="*/ 743291 h 4180625"/>
              <a:gd name="connsiteX6963" fmla="*/ 3778513 w 9145131"/>
              <a:gd name="connsiteY6963" fmla="*/ 717283 h 4180625"/>
              <a:gd name="connsiteX6964" fmla="*/ 3777162 w 9145131"/>
              <a:gd name="connsiteY6964" fmla="*/ 609310 h 4180625"/>
              <a:gd name="connsiteX6965" fmla="*/ 3828673 w 9145131"/>
              <a:gd name="connsiteY6965" fmla="*/ 577180 h 4180625"/>
              <a:gd name="connsiteX6966" fmla="*/ 3828763 w 9145131"/>
              <a:gd name="connsiteY6966" fmla="*/ 577180 h 4180625"/>
              <a:gd name="connsiteX6967" fmla="*/ 3828583 w 9145131"/>
              <a:gd name="connsiteY6967" fmla="*/ 536932 h 4180625"/>
              <a:gd name="connsiteX6968" fmla="*/ 3854721 w 9145131"/>
              <a:gd name="connsiteY6968" fmla="*/ 517104 h 4180625"/>
              <a:gd name="connsiteX6969" fmla="*/ 3576132 w 9145131"/>
              <a:gd name="connsiteY6969" fmla="*/ 516016 h 4180625"/>
              <a:gd name="connsiteX6970" fmla="*/ 3582473 w 9145131"/>
              <a:gd name="connsiteY6970" fmla="*/ 534221 h 4180625"/>
              <a:gd name="connsiteX6971" fmla="*/ 3582293 w 9145131"/>
              <a:gd name="connsiteY6971" fmla="*/ 574334 h 4180625"/>
              <a:gd name="connsiteX6972" fmla="*/ 3634974 w 9145131"/>
              <a:gd name="connsiteY6972" fmla="*/ 617415 h 4180625"/>
              <a:gd name="connsiteX6973" fmla="*/ 3634433 w 9145131"/>
              <a:gd name="connsiteY6973" fmla="*/ 707234 h 4180625"/>
              <a:gd name="connsiteX6974" fmla="*/ 3590676 w 9145131"/>
              <a:gd name="connsiteY6974" fmla="*/ 741350 h 4180625"/>
              <a:gd name="connsiteX6975" fmla="*/ 3586393 w 9145131"/>
              <a:gd name="connsiteY6975" fmla="*/ 740005 h 4180625"/>
              <a:gd name="connsiteX6976" fmla="*/ 3554205 w 9145131"/>
              <a:gd name="connsiteY6976" fmla="*/ 706921 h 4180625"/>
              <a:gd name="connsiteX6977" fmla="*/ 3554205 w 9145131"/>
              <a:gd name="connsiteY6977" fmla="*/ 517506 h 4180625"/>
              <a:gd name="connsiteX6978" fmla="*/ 3554296 w 9145131"/>
              <a:gd name="connsiteY6978" fmla="*/ 517548 h 4180625"/>
              <a:gd name="connsiteX6979" fmla="*/ 3576132 w 9145131"/>
              <a:gd name="connsiteY6979" fmla="*/ 516016 h 4180625"/>
              <a:gd name="connsiteX6980" fmla="*/ 3732682 w 9145131"/>
              <a:gd name="connsiteY6980" fmla="*/ 515562 h 4180625"/>
              <a:gd name="connsiteX6981" fmla="*/ 3764229 w 9145131"/>
              <a:gd name="connsiteY6981" fmla="*/ 515562 h 4180625"/>
              <a:gd name="connsiteX6982" fmla="*/ 3758550 w 9145131"/>
              <a:gd name="connsiteY6982" fmla="*/ 538231 h 4180625"/>
              <a:gd name="connsiteX6983" fmla="*/ 3742326 w 9145131"/>
              <a:gd name="connsiteY6983" fmla="*/ 538771 h 4180625"/>
              <a:gd name="connsiteX6984" fmla="*/ 3732682 w 9145131"/>
              <a:gd name="connsiteY6984" fmla="*/ 515609 h 4180625"/>
              <a:gd name="connsiteX6985" fmla="*/ 7660633 w 9145131"/>
              <a:gd name="connsiteY6985" fmla="*/ 510247 h 4180625"/>
              <a:gd name="connsiteX6986" fmla="*/ 7708494 w 9145131"/>
              <a:gd name="connsiteY6986" fmla="*/ 541660 h 4180625"/>
              <a:gd name="connsiteX6987" fmla="*/ 7681454 w 9145131"/>
              <a:gd name="connsiteY6987" fmla="*/ 610437 h 4180625"/>
              <a:gd name="connsiteX6988" fmla="*/ 7774922 w 9145131"/>
              <a:gd name="connsiteY6988" fmla="*/ 610026 h 4180625"/>
              <a:gd name="connsiteX6989" fmla="*/ 7797590 w 9145131"/>
              <a:gd name="connsiteY6989" fmla="*/ 636252 h 4180625"/>
              <a:gd name="connsiteX6990" fmla="*/ 7775102 w 9145131"/>
              <a:gd name="connsiteY6990" fmla="*/ 662706 h 4180625"/>
              <a:gd name="connsiteX6991" fmla="*/ 7398842 w 9145131"/>
              <a:gd name="connsiteY6991" fmla="*/ 662031 h 4180625"/>
              <a:gd name="connsiteX6992" fmla="*/ 7371847 w 9145131"/>
              <a:gd name="connsiteY6992" fmla="*/ 648240 h 4180625"/>
              <a:gd name="connsiteX6993" fmla="*/ 7390324 w 9145131"/>
              <a:gd name="connsiteY6993" fmla="*/ 608627 h 4180625"/>
              <a:gd name="connsiteX6994" fmla="*/ 7390279 w 9145131"/>
              <a:gd name="connsiteY6994" fmla="*/ 608627 h 4180625"/>
              <a:gd name="connsiteX6995" fmla="*/ 7371757 w 9145131"/>
              <a:gd name="connsiteY6995" fmla="*/ 578119 h 4180625"/>
              <a:gd name="connsiteX6996" fmla="*/ 7415246 w 9145131"/>
              <a:gd name="connsiteY6996" fmla="*/ 511240 h 4180625"/>
              <a:gd name="connsiteX6997" fmla="*/ 7660633 w 9145131"/>
              <a:gd name="connsiteY6997" fmla="*/ 510247 h 4180625"/>
              <a:gd name="connsiteX6998" fmla="*/ 3026308 w 9145131"/>
              <a:gd name="connsiteY6998" fmla="*/ 499703 h 4180625"/>
              <a:gd name="connsiteX6999" fmla="*/ 3040012 w 9145131"/>
              <a:gd name="connsiteY6999" fmla="*/ 529489 h 4180625"/>
              <a:gd name="connsiteX7000" fmla="*/ 3025366 w 9145131"/>
              <a:gd name="connsiteY7000" fmla="*/ 549049 h 4180625"/>
              <a:gd name="connsiteX7001" fmla="*/ 2991431 w 9145131"/>
              <a:gd name="connsiteY7001" fmla="*/ 568743 h 4180625"/>
              <a:gd name="connsiteX7002" fmla="*/ 3006574 w 9145131"/>
              <a:gd name="connsiteY7002" fmla="*/ 596956 h 4180625"/>
              <a:gd name="connsiteX7003" fmla="*/ 3058218 w 9145131"/>
              <a:gd name="connsiteY7003" fmla="*/ 591105 h 4180625"/>
              <a:gd name="connsiteX7004" fmla="*/ 3088368 w 9145131"/>
              <a:gd name="connsiteY7004" fmla="*/ 543733 h 4180625"/>
              <a:gd name="connsiteX7005" fmla="*/ 3156284 w 9145131"/>
              <a:gd name="connsiteY7005" fmla="*/ 500333 h 4180625"/>
              <a:gd name="connsiteX7006" fmla="*/ 3237178 w 9145131"/>
              <a:gd name="connsiteY7006" fmla="*/ 502415 h 4180625"/>
              <a:gd name="connsiteX7007" fmla="*/ 3274586 w 9145131"/>
              <a:gd name="connsiteY7007" fmla="*/ 535349 h 4180625"/>
              <a:gd name="connsiteX7008" fmla="*/ 3278055 w 9145131"/>
              <a:gd name="connsiteY7008" fmla="*/ 555232 h 4180625"/>
              <a:gd name="connsiteX7009" fmla="*/ 3182107 w 9145131"/>
              <a:gd name="connsiteY7009" fmla="*/ 654237 h 4180625"/>
              <a:gd name="connsiteX7010" fmla="*/ 3163179 w 9145131"/>
              <a:gd name="connsiteY7010" fmla="*/ 626834 h 4180625"/>
              <a:gd name="connsiteX7011" fmla="*/ 3181838 w 9145131"/>
              <a:gd name="connsiteY7011" fmla="*/ 601958 h 4180625"/>
              <a:gd name="connsiteX7012" fmla="*/ 3220865 w 9145131"/>
              <a:gd name="connsiteY7012" fmla="*/ 585871 h 4180625"/>
              <a:gd name="connsiteX7013" fmla="*/ 3213473 w 9145131"/>
              <a:gd name="connsiteY7013" fmla="*/ 553245 h 4180625"/>
              <a:gd name="connsiteX7014" fmla="*/ 3137402 w 9145131"/>
              <a:gd name="connsiteY7014" fmla="*/ 572123 h 4180625"/>
              <a:gd name="connsiteX7015" fmla="*/ 3111848 w 9145131"/>
              <a:gd name="connsiteY7015" fmla="*/ 617147 h 4180625"/>
              <a:gd name="connsiteX7016" fmla="*/ 3066150 w 9145131"/>
              <a:gd name="connsiteY7016" fmla="*/ 649547 h 4180625"/>
              <a:gd name="connsiteX7017" fmla="*/ 2974532 w 9145131"/>
              <a:gd name="connsiteY7017" fmla="*/ 648240 h 4180625"/>
              <a:gd name="connsiteX7018" fmla="*/ 2936764 w 9145131"/>
              <a:gd name="connsiteY7018" fmla="*/ 606693 h 4180625"/>
              <a:gd name="connsiteX7019" fmla="*/ 2936539 w 9145131"/>
              <a:gd name="connsiteY7019" fmla="*/ 575233 h 4180625"/>
              <a:gd name="connsiteX7020" fmla="*/ 2935773 w 9145131"/>
              <a:gd name="connsiteY7020" fmla="*/ 575233 h 4180625"/>
              <a:gd name="connsiteX7021" fmla="*/ 2935773 w 9145131"/>
              <a:gd name="connsiteY7021" fmla="*/ 572981 h 4180625"/>
              <a:gd name="connsiteX7022" fmla="*/ 3026308 w 9145131"/>
              <a:gd name="connsiteY7022" fmla="*/ 499703 h 4180625"/>
              <a:gd name="connsiteX7023" fmla="*/ 5817052 w 9145131"/>
              <a:gd name="connsiteY7023" fmla="*/ 475544 h 4180625"/>
              <a:gd name="connsiteX7024" fmla="*/ 5804659 w 9145131"/>
              <a:gd name="connsiteY7024" fmla="*/ 498031 h 4180625"/>
              <a:gd name="connsiteX7025" fmla="*/ 5816331 w 9145131"/>
              <a:gd name="connsiteY7025" fmla="*/ 519263 h 4180625"/>
              <a:gd name="connsiteX7026" fmla="*/ 5837647 w 9145131"/>
              <a:gd name="connsiteY7026" fmla="*/ 499878 h 4180625"/>
              <a:gd name="connsiteX7027" fmla="*/ 5837692 w 9145131"/>
              <a:gd name="connsiteY7027" fmla="*/ 499878 h 4180625"/>
              <a:gd name="connsiteX7028" fmla="*/ 5817052 w 9145131"/>
              <a:gd name="connsiteY7028" fmla="*/ 475544 h 4180625"/>
              <a:gd name="connsiteX7029" fmla="*/ 6183263 w 9145131"/>
              <a:gd name="connsiteY7029" fmla="*/ 475500 h 4180625"/>
              <a:gd name="connsiteX7030" fmla="*/ 6172582 w 9145131"/>
              <a:gd name="connsiteY7030" fmla="*/ 490056 h 4180625"/>
              <a:gd name="connsiteX7031" fmla="*/ 6172086 w 9145131"/>
              <a:gd name="connsiteY7031" fmla="*/ 534895 h 4180625"/>
              <a:gd name="connsiteX7032" fmla="*/ 6171996 w 9145131"/>
              <a:gd name="connsiteY7032" fmla="*/ 534895 h 4180625"/>
              <a:gd name="connsiteX7033" fmla="*/ 6171816 w 9145131"/>
              <a:gd name="connsiteY7033" fmla="*/ 534895 h 4180625"/>
              <a:gd name="connsiteX7034" fmla="*/ 6172356 w 9145131"/>
              <a:gd name="connsiteY7034" fmla="*/ 577486 h 4180625"/>
              <a:gd name="connsiteX7035" fmla="*/ 6183398 w 9145131"/>
              <a:gd name="connsiteY7035" fmla="*/ 594162 h 4180625"/>
              <a:gd name="connsiteX7036" fmla="*/ 6197098 w 9145131"/>
              <a:gd name="connsiteY7036" fmla="*/ 579512 h 4180625"/>
              <a:gd name="connsiteX7037" fmla="*/ 6196963 w 9145131"/>
              <a:gd name="connsiteY7037" fmla="*/ 489829 h 4180625"/>
              <a:gd name="connsiteX7038" fmla="*/ 6183263 w 9145131"/>
              <a:gd name="connsiteY7038" fmla="*/ 475500 h 4180625"/>
              <a:gd name="connsiteX7039" fmla="*/ 5998670 w 9145131"/>
              <a:gd name="connsiteY7039" fmla="*/ 475462 h 4180625"/>
              <a:gd name="connsiteX7040" fmla="*/ 5986728 w 9145131"/>
              <a:gd name="connsiteY7040" fmla="*/ 489110 h 4180625"/>
              <a:gd name="connsiteX7041" fmla="*/ 5986728 w 9145131"/>
              <a:gd name="connsiteY7041" fmla="*/ 580867 h 4180625"/>
              <a:gd name="connsiteX7042" fmla="*/ 5998670 w 9145131"/>
              <a:gd name="connsiteY7042" fmla="*/ 594391 h 4180625"/>
              <a:gd name="connsiteX7043" fmla="*/ 6010477 w 9145131"/>
              <a:gd name="connsiteY7043" fmla="*/ 578479 h 4180625"/>
              <a:gd name="connsiteX7044" fmla="*/ 6011019 w 9145131"/>
              <a:gd name="connsiteY7044" fmla="*/ 538232 h 4180625"/>
              <a:gd name="connsiteX7045" fmla="*/ 6010838 w 9145131"/>
              <a:gd name="connsiteY7045" fmla="*/ 538232 h 4180625"/>
              <a:gd name="connsiteX7046" fmla="*/ 6010297 w 9145131"/>
              <a:gd name="connsiteY7046" fmla="*/ 491227 h 4180625"/>
              <a:gd name="connsiteX7047" fmla="*/ 5998670 w 9145131"/>
              <a:gd name="connsiteY7047" fmla="*/ 475462 h 4180625"/>
              <a:gd name="connsiteX7048" fmla="*/ 4603095 w 9145131"/>
              <a:gd name="connsiteY7048" fmla="*/ 456978 h 4180625"/>
              <a:gd name="connsiteX7049" fmla="*/ 4603136 w 9145131"/>
              <a:gd name="connsiteY7049" fmla="*/ 456978 h 4180625"/>
              <a:gd name="connsiteX7050" fmla="*/ 4603139 w 9145131"/>
              <a:gd name="connsiteY7050" fmla="*/ 457029 h 4180625"/>
              <a:gd name="connsiteX7051" fmla="*/ 2436954 w 9145131"/>
              <a:gd name="connsiteY7051" fmla="*/ 455902 h 4180625"/>
              <a:gd name="connsiteX7052" fmla="*/ 2424741 w 9145131"/>
              <a:gd name="connsiteY7052" fmla="*/ 471451 h 4180625"/>
              <a:gd name="connsiteX7053" fmla="*/ 2424741 w 9145131"/>
              <a:gd name="connsiteY7053" fmla="*/ 556843 h 4180625"/>
              <a:gd name="connsiteX7054" fmla="*/ 2436683 w 9145131"/>
              <a:gd name="connsiteY7054" fmla="*/ 572616 h 4180625"/>
              <a:gd name="connsiteX7055" fmla="*/ 2449707 w 9145131"/>
              <a:gd name="connsiteY7055" fmla="*/ 555671 h 4180625"/>
              <a:gd name="connsiteX7056" fmla="*/ 2450337 w 9145131"/>
              <a:gd name="connsiteY7056" fmla="*/ 513037 h 4180625"/>
              <a:gd name="connsiteX7057" fmla="*/ 2450293 w 9145131"/>
              <a:gd name="connsiteY7057" fmla="*/ 513037 h 4180625"/>
              <a:gd name="connsiteX7058" fmla="*/ 2449707 w 9145131"/>
              <a:gd name="connsiteY7058" fmla="*/ 472658 h 4180625"/>
              <a:gd name="connsiteX7059" fmla="*/ 2436954 w 9145131"/>
              <a:gd name="connsiteY7059" fmla="*/ 455902 h 4180625"/>
              <a:gd name="connsiteX7060" fmla="*/ 6394940 w 9145131"/>
              <a:gd name="connsiteY7060" fmla="*/ 453554 h 4180625"/>
              <a:gd name="connsiteX7061" fmla="*/ 6406252 w 9145131"/>
              <a:gd name="connsiteY7061" fmla="*/ 468607 h 4180625"/>
              <a:gd name="connsiteX7062" fmla="*/ 6406883 w 9145131"/>
              <a:gd name="connsiteY7062" fmla="*/ 560812 h 4180625"/>
              <a:gd name="connsiteX7063" fmla="*/ 6407559 w 9145131"/>
              <a:gd name="connsiteY7063" fmla="*/ 578615 h 4180625"/>
              <a:gd name="connsiteX7064" fmla="*/ 6420943 w 9145131"/>
              <a:gd name="connsiteY7064" fmla="*/ 595830 h 4180625"/>
              <a:gd name="connsiteX7065" fmla="*/ 6433832 w 9145131"/>
              <a:gd name="connsiteY7065" fmla="*/ 578441 h 4180625"/>
              <a:gd name="connsiteX7066" fmla="*/ 6434553 w 9145131"/>
              <a:gd name="connsiteY7066" fmla="*/ 484020 h 4180625"/>
              <a:gd name="connsiteX7067" fmla="*/ 6435184 w 9145131"/>
              <a:gd name="connsiteY7067" fmla="*/ 466217 h 4180625"/>
              <a:gd name="connsiteX7068" fmla="*/ 6446947 w 9145131"/>
              <a:gd name="connsiteY7068" fmla="*/ 453599 h 4180625"/>
              <a:gd name="connsiteX7069" fmla="*/ 6458844 w 9145131"/>
              <a:gd name="connsiteY7069" fmla="*/ 465992 h 4180625"/>
              <a:gd name="connsiteX7070" fmla="*/ 6459610 w 9145131"/>
              <a:gd name="connsiteY7070" fmla="*/ 510923 h 4180625"/>
              <a:gd name="connsiteX7071" fmla="*/ 6459520 w 9145131"/>
              <a:gd name="connsiteY7071" fmla="*/ 618861 h 4180625"/>
              <a:gd name="connsiteX7072" fmla="*/ 6394309 w 9145131"/>
              <a:gd name="connsiteY7072" fmla="*/ 664194 h 4180625"/>
              <a:gd name="connsiteX7073" fmla="*/ 6386648 w 9145131"/>
              <a:gd name="connsiteY7073" fmla="*/ 652977 h 4180625"/>
              <a:gd name="connsiteX7074" fmla="*/ 6395886 w 9145131"/>
              <a:gd name="connsiteY7074" fmla="*/ 640760 h 4180625"/>
              <a:gd name="connsiteX7075" fmla="*/ 6417878 w 9145131"/>
              <a:gd name="connsiteY7075" fmla="*/ 638516 h 4180625"/>
              <a:gd name="connsiteX7076" fmla="*/ 6435995 w 9145131"/>
              <a:gd name="connsiteY7076" fmla="*/ 622056 h 4180625"/>
              <a:gd name="connsiteX7077" fmla="*/ 6431173 w 9145131"/>
              <a:gd name="connsiteY7077" fmla="*/ 616423 h 4180625"/>
              <a:gd name="connsiteX7078" fmla="*/ 6431219 w 9145131"/>
              <a:gd name="connsiteY7078" fmla="*/ 616379 h 4180625"/>
              <a:gd name="connsiteX7079" fmla="*/ 6414589 w 9145131"/>
              <a:gd name="connsiteY7079" fmla="*/ 621879 h 4180625"/>
              <a:gd name="connsiteX7080" fmla="*/ 6384349 w 9145131"/>
              <a:gd name="connsiteY7080" fmla="*/ 601462 h 4180625"/>
              <a:gd name="connsiteX7081" fmla="*/ 6383538 w 9145131"/>
              <a:gd name="connsiteY7081" fmla="*/ 466623 h 4180625"/>
              <a:gd name="connsiteX7082" fmla="*/ 6394940 w 9145131"/>
              <a:gd name="connsiteY7082" fmla="*/ 453554 h 4180625"/>
              <a:gd name="connsiteX7083" fmla="*/ 6104536 w 9145131"/>
              <a:gd name="connsiteY7083" fmla="*/ 452050 h 4180625"/>
              <a:gd name="connsiteX7084" fmla="*/ 6128327 w 9145131"/>
              <a:gd name="connsiteY7084" fmla="*/ 484517 h 4180625"/>
              <a:gd name="connsiteX7085" fmla="*/ 6128236 w 9145131"/>
              <a:gd name="connsiteY7085" fmla="*/ 601459 h 4180625"/>
              <a:gd name="connsiteX7086" fmla="*/ 6116835 w 9145131"/>
              <a:gd name="connsiteY7086" fmla="*/ 619080 h 4180625"/>
              <a:gd name="connsiteX7087" fmla="*/ 6105252 w 9145131"/>
              <a:gd name="connsiteY7087" fmla="*/ 599529 h 4180625"/>
              <a:gd name="connsiteX7088" fmla="*/ 6103946 w 9145131"/>
              <a:gd name="connsiteY7088" fmla="*/ 505070 h 4180625"/>
              <a:gd name="connsiteX7089" fmla="*/ 6091102 w 9145131"/>
              <a:gd name="connsiteY7089" fmla="*/ 483160 h 4180625"/>
              <a:gd name="connsiteX7090" fmla="*/ 6078798 w 9145131"/>
              <a:gd name="connsiteY7090" fmla="*/ 505782 h 4180625"/>
              <a:gd name="connsiteX7091" fmla="*/ 6077988 w 9145131"/>
              <a:gd name="connsiteY7091" fmla="*/ 597989 h 4180625"/>
              <a:gd name="connsiteX7092" fmla="*/ 6065774 w 9145131"/>
              <a:gd name="connsiteY7092" fmla="*/ 619357 h 4180625"/>
              <a:gd name="connsiteX7093" fmla="*/ 6051713 w 9145131"/>
              <a:gd name="connsiteY7093" fmla="*/ 599341 h 4180625"/>
              <a:gd name="connsiteX7094" fmla="*/ 6052074 w 9145131"/>
              <a:gd name="connsiteY7094" fmla="*/ 471088 h 4180625"/>
              <a:gd name="connsiteX7095" fmla="*/ 6059826 w 9145131"/>
              <a:gd name="connsiteY7095" fmla="*/ 453419 h 4180625"/>
              <a:gd name="connsiteX7096" fmla="*/ 6087316 w 9145131"/>
              <a:gd name="connsiteY7096" fmla="*/ 459589 h 4180625"/>
              <a:gd name="connsiteX7097" fmla="*/ 6087361 w 9145131"/>
              <a:gd name="connsiteY7097" fmla="*/ 459636 h 4180625"/>
              <a:gd name="connsiteX7098" fmla="*/ 6104536 w 9145131"/>
              <a:gd name="connsiteY7098" fmla="*/ 452050 h 4180625"/>
              <a:gd name="connsiteX7099" fmla="*/ 6290076 w 9145131"/>
              <a:gd name="connsiteY7099" fmla="*/ 451222 h 4180625"/>
              <a:gd name="connsiteX7100" fmla="*/ 6312153 w 9145131"/>
              <a:gd name="connsiteY7100" fmla="*/ 463603 h 4180625"/>
              <a:gd name="connsiteX7101" fmla="*/ 6312153 w 9145131"/>
              <a:gd name="connsiteY7101" fmla="*/ 463512 h 4180625"/>
              <a:gd name="connsiteX7102" fmla="*/ 6365872 w 9145131"/>
              <a:gd name="connsiteY7102" fmla="*/ 489922 h 4180625"/>
              <a:gd name="connsiteX7103" fmla="*/ 6365692 w 9145131"/>
              <a:gd name="connsiteY7103" fmla="*/ 602509 h 4180625"/>
              <a:gd name="connsiteX7104" fmla="*/ 6353614 w 9145131"/>
              <a:gd name="connsiteY7104" fmla="*/ 619309 h 4180625"/>
              <a:gd name="connsiteX7105" fmla="*/ 6340410 w 9145131"/>
              <a:gd name="connsiteY7105" fmla="*/ 601287 h 4180625"/>
              <a:gd name="connsiteX7106" fmla="*/ 6339193 w 9145131"/>
              <a:gd name="connsiteY7106" fmla="*/ 515791 h 4180625"/>
              <a:gd name="connsiteX7107" fmla="*/ 6328422 w 9145131"/>
              <a:gd name="connsiteY7107" fmla="*/ 484746 h 4180625"/>
              <a:gd name="connsiteX7108" fmla="*/ 6316164 w 9145131"/>
              <a:gd name="connsiteY7108" fmla="*/ 514662 h 4180625"/>
              <a:gd name="connsiteX7109" fmla="*/ 6315172 w 9145131"/>
              <a:gd name="connsiteY7109" fmla="*/ 600199 h 4180625"/>
              <a:gd name="connsiteX7110" fmla="*/ 6302914 w 9145131"/>
              <a:gd name="connsiteY7110" fmla="*/ 618593 h 4180625"/>
              <a:gd name="connsiteX7111" fmla="*/ 6289304 w 9145131"/>
              <a:gd name="connsiteY7111" fmla="*/ 599480 h 4180625"/>
              <a:gd name="connsiteX7112" fmla="*/ 6288583 w 9145131"/>
              <a:gd name="connsiteY7112" fmla="*/ 504937 h 4180625"/>
              <a:gd name="connsiteX7113" fmla="*/ 6275468 w 9145131"/>
              <a:gd name="connsiteY7113" fmla="*/ 483298 h 4180625"/>
              <a:gd name="connsiteX7114" fmla="*/ 6263391 w 9145131"/>
              <a:gd name="connsiteY7114" fmla="*/ 504254 h 4180625"/>
              <a:gd name="connsiteX7115" fmla="*/ 6261994 w 9145131"/>
              <a:gd name="connsiteY7115" fmla="*/ 601019 h 4180625"/>
              <a:gd name="connsiteX7116" fmla="*/ 6249330 w 9145131"/>
              <a:gd name="connsiteY7116" fmla="*/ 619453 h 4180625"/>
              <a:gd name="connsiteX7117" fmla="*/ 6236981 w 9145131"/>
              <a:gd name="connsiteY7117" fmla="*/ 600428 h 4180625"/>
              <a:gd name="connsiteX7118" fmla="*/ 6236847 w 9145131"/>
              <a:gd name="connsiteY7118" fmla="*/ 472081 h 4180625"/>
              <a:gd name="connsiteX7119" fmla="*/ 6244012 w 9145131"/>
              <a:gd name="connsiteY7119" fmla="*/ 453743 h 4180625"/>
              <a:gd name="connsiteX7120" fmla="*/ 6272089 w 9145131"/>
              <a:gd name="connsiteY7120" fmla="*/ 459592 h 4180625"/>
              <a:gd name="connsiteX7121" fmla="*/ 6290076 w 9145131"/>
              <a:gd name="connsiteY7121" fmla="*/ 451222 h 4180625"/>
              <a:gd name="connsiteX7122" fmla="*/ 6189662 w 9145131"/>
              <a:gd name="connsiteY7122" fmla="*/ 451071 h 4180625"/>
              <a:gd name="connsiteX7123" fmla="*/ 6221299 w 9145131"/>
              <a:gd name="connsiteY7123" fmla="*/ 478022 h 4180625"/>
              <a:gd name="connsiteX7124" fmla="*/ 6221389 w 9145131"/>
              <a:gd name="connsiteY7124" fmla="*/ 540848 h 4180625"/>
              <a:gd name="connsiteX7125" fmla="*/ 6221749 w 9145131"/>
              <a:gd name="connsiteY7125" fmla="*/ 540848 h 4180625"/>
              <a:gd name="connsiteX7126" fmla="*/ 6221749 w 9145131"/>
              <a:gd name="connsiteY7126" fmla="*/ 540799 h 4180625"/>
              <a:gd name="connsiteX7127" fmla="*/ 6221839 w 9145131"/>
              <a:gd name="connsiteY7127" fmla="*/ 592445 h 4180625"/>
              <a:gd name="connsiteX7128" fmla="*/ 6192727 w 9145131"/>
              <a:gd name="connsiteY7128" fmla="*/ 621153 h 4180625"/>
              <a:gd name="connsiteX7129" fmla="*/ 6148201 w 9145131"/>
              <a:gd name="connsiteY7129" fmla="*/ 599341 h 4180625"/>
              <a:gd name="connsiteX7130" fmla="*/ 6148111 w 9145131"/>
              <a:gd name="connsiteY7130" fmla="*/ 474010 h 4180625"/>
              <a:gd name="connsiteX7131" fmla="*/ 6189662 w 9145131"/>
              <a:gd name="connsiteY7131" fmla="*/ 451071 h 4180625"/>
              <a:gd name="connsiteX7132" fmla="*/ 6001870 w 9145131"/>
              <a:gd name="connsiteY7132" fmla="*/ 450848 h 4180625"/>
              <a:gd name="connsiteX7133" fmla="*/ 6036616 w 9145131"/>
              <a:gd name="connsiteY7133" fmla="*/ 477437 h 4180625"/>
              <a:gd name="connsiteX7134" fmla="*/ 6036797 w 9145131"/>
              <a:gd name="connsiteY7134" fmla="*/ 538232 h 4180625"/>
              <a:gd name="connsiteX7135" fmla="*/ 6037157 w 9145131"/>
              <a:gd name="connsiteY7135" fmla="*/ 538232 h 4180625"/>
              <a:gd name="connsiteX7136" fmla="*/ 6037112 w 9145131"/>
              <a:gd name="connsiteY7136" fmla="*/ 592271 h 4180625"/>
              <a:gd name="connsiteX7137" fmla="*/ 6002636 w 9145131"/>
              <a:gd name="connsiteY7137" fmla="*/ 621694 h 4180625"/>
              <a:gd name="connsiteX7138" fmla="*/ 5962482 w 9145131"/>
              <a:gd name="connsiteY7138" fmla="*/ 595919 h 4180625"/>
              <a:gd name="connsiteX7139" fmla="*/ 5962662 w 9145131"/>
              <a:gd name="connsiteY7139" fmla="*/ 474508 h 4180625"/>
              <a:gd name="connsiteX7140" fmla="*/ 6001870 w 9145131"/>
              <a:gd name="connsiteY7140" fmla="*/ 450848 h 4180625"/>
              <a:gd name="connsiteX7141" fmla="*/ 5816286 w 9145131"/>
              <a:gd name="connsiteY7141" fmla="*/ 450802 h 4180625"/>
              <a:gd name="connsiteX7142" fmla="*/ 5855449 w 9145131"/>
              <a:gd name="connsiteY7142" fmla="*/ 477391 h 4180625"/>
              <a:gd name="connsiteX7143" fmla="*/ 5856124 w 9145131"/>
              <a:gd name="connsiteY7143" fmla="*/ 533456 h 4180625"/>
              <a:gd name="connsiteX7144" fmla="*/ 5830977 w 9145131"/>
              <a:gd name="connsiteY7144" fmla="*/ 546712 h 4180625"/>
              <a:gd name="connsiteX7145" fmla="*/ 5804749 w 9145131"/>
              <a:gd name="connsiteY7145" fmla="*/ 581000 h 4180625"/>
              <a:gd name="connsiteX7146" fmla="*/ 5817457 w 9145131"/>
              <a:gd name="connsiteY7146" fmla="*/ 593708 h 4180625"/>
              <a:gd name="connsiteX7147" fmla="*/ 5829400 w 9145131"/>
              <a:gd name="connsiteY7147" fmla="*/ 583431 h 4180625"/>
              <a:gd name="connsiteX7148" fmla="*/ 5847877 w 9145131"/>
              <a:gd name="connsiteY7148" fmla="*/ 570273 h 4180625"/>
              <a:gd name="connsiteX7149" fmla="*/ 5855719 w 9145131"/>
              <a:gd name="connsiteY7149" fmla="*/ 590598 h 4180625"/>
              <a:gd name="connsiteX7150" fmla="*/ 5821108 w 9145131"/>
              <a:gd name="connsiteY7150" fmla="*/ 621611 h 4180625"/>
              <a:gd name="connsiteX7151" fmla="*/ 5780954 w 9145131"/>
              <a:gd name="connsiteY7151" fmla="*/ 593303 h 4180625"/>
              <a:gd name="connsiteX7152" fmla="*/ 5780593 w 9145131"/>
              <a:gd name="connsiteY7152" fmla="*/ 534986 h 4180625"/>
              <a:gd name="connsiteX7153" fmla="*/ 5780458 w 9145131"/>
              <a:gd name="connsiteY7153" fmla="*/ 534986 h 4180625"/>
              <a:gd name="connsiteX7154" fmla="*/ 5780593 w 9145131"/>
              <a:gd name="connsiteY7154" fmla="*/ 478881 h 4180625"/>
              <a:gd name="connsiteX7155" fmla="*/ 5816286 w 9145131"/>
              <a:gd name="connsiteY7155" fmla="*/ 450802 h 4180625"/>
              <a:gd name="connsiteX7156" fmla="*/ 5904886 w 9145131"/>
              <a:gd name="connsiteY7156" fmla="*/ 450763 h 4180625"/>
              <a:gd name="connsiteX7157" fmla="*/ 5945401 w 9145131"/>
              <a:gd name="connsiteY7157" fmla="*/ 476264 h 4180625"/>
              <a:gd name="connsiteX7158" fmla="*/ 5945627 w 9145131"/>
              <a:gd name="connsiteY7158" fmla="*/ 506465 h 4180625"/>
              <a:gd name="connsiteX7159" fmla="*/ 5945536 w 9145131"/>
              <a:gd name="connsiteY7159" fmla="*/ 506465 h 4180625"/>
              <a:gd name="connsiteX7160" fmla="*/ 5923183 w 9145131"/>
              <a:gd name="connsiteY7160" fmla="*/ 506465 h 4180625"/>
              <a:gd name="connsiteX7161" fmla="*/ 5920795 w 9145131"/>
              <a:gd name="connsiteY7161" fmla="*/ 501957 h 4180625"/>
              <a:gd name="connsiteX7162" fmla="*/ 5907094 w 9145131"/>
              <a:gd name="connsiteY7162" fmla="*/ 475367 h 4180625"/>
              <a:gd name="connsiteX7163" fmla="*/ 5894025 w 9145131"/>
              <a:gd name="connsiteY7163" fmla="*/ 504478 h 4180625"/>
              <a:gd name="connsiteX7164" fmla="*/ 5894205 w 9145131"/>
              <a:gd name="connsiteY7164" fmla="*/ 574105 h 4180625"/>
              <a:gd name="connsiteX7165" fmla="*/ 5907004 w 9145131"/>
              <a:gd name="connsiteY7165" fmla="*/ 594203 h 4180625"/>
              <a:gd name="connsiteX7166" fmla="*/ 5919623 w 9145131"/>
              <a:gd name="connsiteY7166" fmla="*/ 574148 h 4180625"/>
              <a:gd name="connsiteX7167" fmla="*/ 5920389 w 9145131"/>
              <a:gd name="connsiteY7167" fmla="*/ 560989 h 4180625"/>
              <a:gd name="connsiteX7168" fmla="*/ 5932782 w 9145131"/>
              <a:gd name="connsiteY7168" fmla="*/ 546793 h 4180625"/>
              <a:gd name="connsiteX7169" fmla="*/ 5945852 w 9145131"/>
              <a:gd name="connsiteY7169" fmla="*/ 560141 h 4180625"/>
              <a:gd name="connsiteX7170" fmla="*/ 5946483 w 9145131"/>
              <a:gd name="connsiteY7170" fmla="*/ 580187 h 4180625"/>
              <a:gd name="connsiteX7171" fmla="*/ 5887986 w 9145131"/>
              <a:gd name="connsiteY7171" fmla="*/ 618043 h 4180625"/>
              <a:gd name="connsiteX7172" fmla="*/ 5871356 w 9145131"/>
              <a:gd name="connsiteY7172" fmla="*/ 594698 h 4180625"/>
              <a:gd name="connsiteX7173" fmla="*/ 5870636 w 9145131"/>
              <a:gd name="connsiteY7173" fmla="*/ 477796 h 4180625"/>
              <a:gd name="connsiteX7174" fmla="*/ 5904886 w 9145131"/>
              <a:gd name="connsiteY7174" fmla="*/ 450763 h 4180625"/>
              <a:gd name="connsiteX7175" fmla="*/ 2500628 w 9145131"/>
              <a:gd name="connsiteY7175" fmla="*/ 432731 h 4180625"/>
              <a:gd name="connsiteX7176" fmla="*/ 2519646 w 9145131"/>
              <a:gd name="connsiteY7176" fmla="*/ 438729 h 4180625"/>
              <a:gd name="connsiteX7177" fmla="*/ 2519601 w 9145131"/>
              <a:gd name="connsiteY7177" fmla="*/ 438768 h 4180625"/>
              <a:gd name="connsiteX7178" fmla="*/ 2553446 w 9145131"/>
              <a:gd name="connsiteY7178" fmla="*/ 433858 h 4180625"/>
              <a:gd name="connsiteX7179" fmla="*/ 2566515 w 9145131"/>
              <a:gd name="connsiteY7179" fmla="*/ 464593 h 4180625"/>
              <a:gd name="connsiteX7180" fmla="*/ 2567101 w 9145131"/>
              <a:gd name="connsiteY7180" fmla="*/ 581726 h 4180625"/>
              <a:gd name="connsiteX7181" fmla="*/ 2556375 w 9145131"/>
              <a:gd name="connsiteY7181" fmla="*/ 599610 h 4180625"/>
              <a:gd name="connsiteX7182" fmla="*/ 2544568 w 9145131"/>
              <a:gd name="connsiteY7182" fmla="*/ 580682 h 4180625"/>
              <a:gd name="connsiteX7183" fmla="*/ 2543351 w 9145131"/>
              <a:gd name="connsiteY7183" fmla="*/ 483836 h 4180625"/>
              <a:gd name="connsiteX7184" fmla="*/ 2531093 w 9145131"/>
              <a:gd name="connsiteY7184" fmla="*/ 460895 h 4180625"/>
              <a:gd name="connsiteX7185" fmla="*/ 2516716 w 9145131"/>
              <a:gd name="connsiteY7185" fmla="*/ 483925 h 4180625"/>
              <a:gd name="connsiteX7186" fmla="*/ 2515410 w 9145131"/>
              <a:gd name="connsiteY7186" fmla="*/ 580733 h 4180625"/>
              <a:gd name="connsiteX7187" fmla="*/ 2503513 w 9145131"/>
              <a:gd name="connsiteY7187" fmla="*/ 599610 h 4180625"/>
              <a:gd name="connsiteX7188" fmla="*/ 2491615 w 9145131"/>
              <a:gd name="connsiteY7188" fmla="*/ 580414 h 4180625"/>
              <a:gd name="connsiteX7189" fmla="*/ 2491479 w 9145131"/>
              <a:gd name="connsiteY7189" fmla="*/ 452024 h 4180625"/>
              <a:gd name="connsiteX7190" fmla="*/ 2500628 w 9145131"/>
              <a:gd name="connsiteY7190" fmla="*/ 432731 h 4180625"/>
              <a:gd name="connsiteX7191" fmla="*/ 2114830 w 9145131"/>
              <a:gd name="connsiteY7191" fmla="*/ 432215 h 4180625"/>
              <a:gd name="connsiteX7192" fmla="*/ 2132530 w 9145131"/>
              <a:gd name="connsiteY7192" fmla="*/ 434126 h 4180625"/>
              <a:gd name="connsiteX7193" fmla="*/ 2148618 w 9145131"/>
              <a:gd name="connsiteY7193" fmla="*/ 435348 h 4180625"/>
              <a:gd name="connsiteX7194" fmla="*/ 2184220 w 9145131"/>
              <a:gd name="connsiteY7194" fmla="*/ 456885 h 4180625"/>
              <a:gd name="connsiteX7195" fmla="*/ 2184446 w 9145131"/>
              <a:gd name="connsiteY7195" fmla="*/ 519798 h 4180625"/>
              <a:gd name="connsiteX7196" fmla="*/ 2184761 w 9145131"/>
              <a:gd name="connsiteY7196" fmla="*/ 519798 h 4180625"/>
              <a:gd name="connsiteX7197" fmla="*/ 2184716 w 9145131"/>
              <a:gd name="connsiteY7197" fmla="*/ 519893 h 4180625"/>
              <a:gd name="connsiteX7198" fmla="*/ 2184175 w 9145131"/>
              <a:gd name="connsiteY7198" fmla="*/ 585012 h 4180625"/>
              <a:gd name="connsiteX7199" fmla="*/ 2172548 w 9145131"/>
              <a:gd name="connsiteY7199" fmla="*/ 599663 h 4180625"/>
              <a:gd name="connsiteX7200" fmla="*/ 2161822 w 9145131"/>
              <a:gd name="connsiteY7200" fmla="*/ 584343 h 4180625"/>
              <a:gd name="connsiteX7201" fmla="*/ 2160515 w 9145131"/>
              <a:gd name="connsiteY7201" fmla="*/ 485510 h 4180625"/>
              <a:gd name="connsiteX7202" fmla="*/ 2147671 w 9145131"/>
              <a:gd name="connsiteY7202" fmla="*/ 461257 h 4180625"/>
              <a:gd name="connsiteX7203" fmla="*/ 2135143 w 9145131"/>
              <a:gd name="connsiteY7203" fmla="*/ 486045 h 4180625"/>
              <a:gd name="connsiteX7204" fmla="*/ 2133836 w 9145131"/>
              <a:gd name="connsiteY7204" fmla="*/ 580370 h 4180625"/>
              <a:gd name="connsiteX7205" fmla="*/ 2122210 w 9145131"/>
              <a:gd name="connsiteY7205" fmla="*/ 599701 h 4180625"/>
              <a:gd name="connsiteX7206" fmla="*/ 2109050 w 9145131"/>
              <a:gd name="connsiteY7206" fmla="*/ 581945 h 4180625"/>
              <a:gd name="connsiteX7207" fmla="*/ 2108555 w 9145131"/>
              <a:gd name="connsiteY7207" fmla="*/ 449358 h 4180625"/>
              <a:gd name="connsiteX7208" fmla="*/ 2114830 w 9145131"/>
              <a:gd name="connsiteY7208" fmla="*/ 432215 h 4180625"/>
              <a:gd name="connsiteX7209" fmla="*/ 2368928 w 9145131"/>
              <a:gd name="connsiteY7209" fmla="*/ 431422 h 4180625"/>
              <a:gd name="connsiteX7210" fmla="*/ 2382267 w 9145131"/>
              <a:gd name="connsiteY7210" fmla="*/ 444269 h 4180625"/>
              <a:gd name="connsiteX7211" fmla="*/ 2382042 w 9145131"/>
              <a:gd name="connsiteY7211" fmla="*/ 592672 h 4180625"/>
              <a:gd name="connsiteX7212" fmla="*/ 2379339 w 9145131"/>
              <a:gd name="connsiteY7212" fmla="*/ 598258 h 4180625"/>
              <a:gd name="connsiteX7213" fmla="*/ 2356760 w 9145131"/>
              <a:gd name="connsiteY7213" fmla="*/ 581363 h 4180625"/>
              <a:gd name="connsiteX7214" fmla="*/ 2357391 w 9145131"/>
              <a:gd name="connsiteY7214" fmla="*/ 446389 h 4180625"/>
              <a:gd name="connsiteX7215" fmla="*/ 2368928 w 9145131"/>
              <a:gd name="connsiteY7215" fmla="*/ 431422 h 4180625"/>
              <a:gd name="connsiteX7216" fmla="*/ 2622763 w 9145131"/>
              <a:gd name="connsiteY7216" fmla="*/ 430210 h 4180625"/>
              <a:gd name="connsiteX7217" fmla="*/ 2661925 w 9145131"/>
              <a:gd name="connsiteY7217" fmla="*/ 461214 h 4180625"/>
              <a:gd name="connsiteX7218" fmla="*/ 2662105 w 9145131"/>
              <a:gd name="connsiteY7218" fmla="*/ 524134 h 4180625"/>
              <a:gd name="connsiteX7219" fmla="*/ 2662377 w 9145131"/>
              <a:gd name="connsiteY7219" fmla="*/ 524134 h 4180625"/>
              <a:gd name="connsiteX7220" fmla="*/ 2662467 w 9145131"/>
              <a:gd name="connsiteY7220" fmla="*/ 524079 h 4180625"/>
              <a:gd name="connsiteX7221" fmla="*/ 2662557 w 9145131"/>
              <a:gd name="connsiteY7221" fmla="*/ 582532 h 4180625"/>
              <a:gd name="connsiteX7222" fmla="*/ 2645657 w 9145131"/>
              <a:gd name="connsiteY7222" fmla="*/ 600377 h 4180625"/>
              <a:gd name="connsiteX7223" fmla="*/ 2584862 w 9145131"/>
              <a:gd name="connsiteY7223" fmla="*/ 539320 h 4180625"/>
              <a:gd name="connsiteX7224" fmla="*/ 2618031 w 9145131"/>
              <a:gd name="connsiteY7224" fmla="*/ 505648 h 4180625"/>
              <a:gd name="connsiteX7225" fmla="*/ 2635291 w 9145131"/>
              <a:gd name="connsiteY7225" fmla="*/ 497357 h 4180625"/>
              <a:gd name="connsiteX7226" fmla="*/ 2631191 w 9145131"/>
              <a:gd name="connsiteY7226" fmla="*/ 458290 h 4180625"/>
              <a:gd name="connsiteX7227" fmla="*/ 2611271 w 9145131"/>
              <a:gd name="connsiteY7227" fmla="*/ 467306 h 4180625"/>
              <a:gd name="connsiteX7228" fmla="*/ 2594777 w 9145131"/>
              <a:gd name="connsiteY7228" fmla="*/ 479914 h 4180625"/>
              <a:gd name="connsiteX7229" fmla="*/ 2586665 w 9145131"/>
              <a:gd name="connsiteY7229" fmla="*/ 462113 h 4180625"/>
              <a:gd name="connsiteX7230" fmla="*/ 2622763 w 9145131"/>
              <a:gd name="connsiteY7230" fmla="*/ 430210 h 4180625"/>
              <a:gd name="connsiteX7231" fmla="*/ 2436548 w 9145131"/>
              <a:gd name="connsiteY7231" fmla="*/ 430116 h 4180625"/>
              <a:gd name="connsiteX7232" fmla="*/ 2475800 w 9145131"/>
              <a:gd name="connsiteY7232" fmla="*/ 458423 h 4180625"/>
              <a:gd name="connsiteX7233" fmla="*/ 2476025 w 9145131"/>
              <a:gd name="connsiteY7233" fmla="*/ 514436 h 4180625"/>
              <a:gd name="connsiteX7234" fmla="*/ 2476207 w 9145131"/>
              <a:gd name="connsiteY7234" fmla="*/ 514436 h 4180625"/>
              <a:gd name="connsiteX7235" fmla="*/ 2476251 w 9145131"/>
              <a:gd name="connsiteY7235" fmla="*/ 514436 h 4180625"/>
              <a:gd name="connsiteX7236" fmla="*/ 2476071 w 9145131"/>
              <a:gd name="connsiteY7236" fmla="*/ 568245 h 4180625"/>
              <a:gd name="connsiteX7237" fmla="*/ 2439792 w 9145131"/>
              <a:gd name="connsiteY7237" fmla="*/ 600828 h 4180625"/>
              <a:gd name="connsiteX7238" fmla="*/ 2400720 w 9145131"/>
              <a:gd name="connsiteY7238" fmla="*/ 569195 h 4180625"/>
              <a:gd name="connsiteX7239" fmla="*/ 2400720 w 9145131"/>
              <a:gd name="connsiteY7239" fmla="*/ 459365 h 4180625"/>
              <a:gd name="connsiteX7240" fmla="*/ 2436548 w 9145131"/>
              <a:gd name="connsiteY7240" fmla="*/ 430116 h 4180625"/>
              <a:gd name="connsiteX7241" fmla="*/ 2242356 w 9145131"/>
              <a:gd name="connsiteY7241" fmla="*/ 430025 h 4180625"/>
              <a:gd name="connsiteX7242" fmla="*/ 2279220 w 9145131"/>
              <a:gd name="connsiteY7242" fmla="*/ 461308 h 4180625"/>
              <a:gd name="connsiteX7243" fmla="*/ 2279626 w 9145131"/>
              <a:gd name="connsiteY7243" fmla="*/ 582937 h 4180625"/>
              <a:gd name="connsiteX7244" fmla="*/ 2262230 w 9145131"/>
              <a:gd name="connsiteY7244" fmla="*/ 599971 h 4180625"/>
              <a:gd name="connsiteX7245" fmla="*/ 2259977 w 9145131"/>
              <a:gd name="connsiteY7245" fmla="*/ 599971 h 4180625"/>
              <a:gd name="connsiteX7246" fmla="*/ 2207114 w 9145131"/>
              <a:gd name="connsiteY7246" fmla="*/ 521961 h 4180625"/>
              <a:gd name="connsiteX7247" fmla="*/ 2229286 w 9145131"/>
              <a:gd name="connsiteY7247" fmla="*/ 506828 h 4180625"/>
              <a:gd name="connsiteX7248" fmla="*/ 2255695 w 9145131"/>
              <a:gd name="connsiteY7248" fmla="*/ 504612 h 4180625"/>
              <a:gd name="connsiteX7249" fmla="*/ 2255650 w 9145131"/>
              <a:gd name="connsiteY7249" fmla="*/ 504612 h 4180625"/>
              <a:gd name="connsiteX7250" fmla="*/ 2255110 w 9145131"/>
              <a:gd name="connsiteY7250" fmla="*/ 469911 h 4180625"/>
              <a:gd name="connsiteX7251" fmla="*/ 2243437 w 9145131"/>
              <a:gd name="connsiteY7251" fmla="*/ 456750 h 4180625"/>
              <a:gd name="connsiteX7252" fmla="*/ 2228700 w 9145131"/>
              <a:gd name="connsiteY7252" fmla="*/ 466351 h 4180625"/>
              <a:gd name="connsiteX7253" fmla="*/ 2212792 w 9145131"/>
              <a:gd name="connsiteY7253" fmla="*/ 479914 h 4180625"/>
              <a:gd name="connsiteX7254" fmla="*/ 2204411 w 9145131"/>
              <a:gd name="connsiteY7254" fmla="*/ 460181 h 4180625"/>
              <a:gd name="connsiteX7255" fmla="*/ 2242356 w 9145131"/>
              <a:gd name="connsiteY7255" fmla="*/ 430025 h 4180625"/>
              <a:gd name="connsiteX7256" fmla="*/ 3879366 w 9145131"/>
              <a:gd name="connsiteY7256" fmla="*/ 429675 h 4180625"/>
              <a:gd name="connsiteX7257" fmla="*/ 3867648 w 9145131"/>
              <a:gd name="connsiteY7257" fmla="*/ 449678 h 4180625"/>
              <a:gd name="connsiteX7258" fmla="*/ 3879725 w 9145131"/>
              <a:gd name="connsiteY7258" fmla="*/ 466127 h 4180625"/>
              <a:gd name="connsiteX7259" fmla="*/ 3895814 w 9145131"/>
              <a:gd name="connsiteY7259" fmla="*/ 447516 h 4180625"/>
              <a:gd name="connsiteX7260" fmla="*/ 3879366 w 9145131"/>
              <a:gd name="connsiteY7260" fmla="*/ 429675 h 4180625"/>
              <a:gd name="connsiteX7261" fmla="*/ 5412670 w 9145131"/>
              <a:gd name="connsiteY7261" fmla="*/ 416465 h 4180625"/>
              <a:gd name="connsiteX7262" fmla="*/ 5393651 w 9145131"/>
              <a:gd name="connsiteY7262" fmla="*/ 444179 h 4180625"/>
              <a:gd name="connsiteX7263" fmla="*/ 5321680 w 9145131"/>
              <a:gd name="connsiteY7263" fmla="*/ 444449 h 4180625"/>
              <a:gd name="connsiteX7264" fmla="*/ 5279679 w 9145131"/>
              <a:gd name="connsiteY7264" fmla="*/ 454816 h 4180625"/>
              <a:gd name="connsiteX7265" fmla="*/ 5322672 w 9145131"/>
              <a:gd name="connsiteY7265" fmla="*/ 466127 h 4180625"/>
              <a:gd name="connsiteX7266" fmla="*/ 5396852 w 9145131"/>
              <a:gd name="connsiteY7266" fmla="*/ 466675 h 4180625"/>
              <a:gd name="connsiteX7267" fmla="*/ 5415014 w 9145131"/>
              <a:gd name="connsiteY7267" fmla="*/ 481271 h 4180625"/>
              <a:gd name="connsiteX7268" fmla="*/ 5397437 w 9145131"/>
              <a:gd name="connsiteY7268" fmla="*/ 493844 h 4180625"/>
              <a:gd name="connsiteX7269" fmla="*/ 5298471 w 9145131"/>
              <a:gd name="connsiteY7269" fmla="*/ 495196 h 4180625"/>
              <a:gd name="connsiteX7270" fmla="*/ 5277470 w 9145131"/>
              <a:gd name="connsiteY7270" fmla="*/ 506465 h 4180625"/>
              <a:gd name="connsiteX7271" fmla="*/ 5298246 w 9145131"/>
              <a:gd name="connsiteY7271" fmla="*/ 517735 h 4180625"/>
              <a:gd name="connsiteX7272" fmla="*/ 5414157 w 9145131"/>
              <a:gd name="connsiteY7272" fmla="*/ 518270 h 4180625"/>
              <a:gd name="connsiteX7273" fmla="*/ 5414157 w 9145131"/>
              <a:gd name="connsiteY7273" fmla="*/ 545452 h 4180625"/>
              <a:gd name="connsiteX7274" fmla="*/ 5242859 w 9145131"/>
              <a:gd name="connsiteY7274" fmla="*/ 545452 h 4180625"/>
              <a:gd name="connsiteX7275" fmla="*/ 5246059 w 9145131"/>
              <a:gd name="connsiteY7275" fmla="*/ 519760 h 4180625"/>
              <a:gd name="connsiteX7276" fmla="*/ 5247591 w 9145131"/>
              <a:gd name="connsiteY7276" fmla="*/ 506197 h 4180625"/>
              <a:gd name="connsiteX7277" fmla="*/ 5249529 w 9145131"/>
              <a:gd name="connsiteY7277" fmla="*/ 474966 h 4180625"/>
              <a:gd name="connsiteX7278" fmla="*/ 5247681 w 9145131"/>
              <a:gd name="connsiteY7278" fmla="*/ 457927 h 4180625"/>
              <a:gd name="connsiteX7279" fmla="*/ 5270349 w 9145131"/>
              <a:gd name="connsiteY7279" fmla="*/ 416915 h 4180625"/>
              <a:gd name="connsiteX7280" fmla="*/ 5412670 w 9145131"/>
              <a:gd name="connsiteY7280" fmla="*/ 416465 h 4180625"/>
              <a:gd name="connsiteX7281" fmla="*/ 4727793 w 9145131"/>
              <a:gd name="connsiteY7281" fmla="*/ 407900 h 4180625"/>
              <a:gd name="connsiteX7282" fmla="*/ 4645096 w 9145131"/>
              <a:gd name="connsiteY7282" fmla="*/ 408090 h 4180625"/>
              <a:gd name="connsiteX7283" fmla="*/ 4633154 w 9145131"/>
              <a:gd name="connsiteY7283" fmla="*/ 418717 h 4180625"/>
              <a:gd name="connsiteX7284" fmla="*/ 4647440 w 9145131"/>
              <a:gd name="connsiteY7284" fmla="*/ 428815 h 4180625"/>
              <a:gd name="connsiteX7285" fmla="*/ 4685386 w 9145131"/>
              <a:gd name="connsiteY7285" fmla="*/ 429274 h 4180625"/>
              <a:gd name="connsiteX7286" fmla="*/ 4725585 w 9145131"/>
              <a:gd name="connsiteY7286" fmla="*/ 428777 h 4180625"/>
              <a:gd name="connsiteX7287" fmla="*/ 4740097 w 9145131"/>
              <a:gd name="connsiteY7287" fmla="*/ 418356 h 4180625"/>
              <a:gd name="connsiteX7288" fmla="*/ 4727793 w 9145131"/>
              <a:gd name="connsiteY7288" fmla="*/ 407900 h 4180625"/>
              <a:gd name="connsiteX7289" fmla="*/ 2370206 w 9145131"/>
              <a:gd name="connsiteY7289" fmla="*/ 402501 h 4180625"/>
              <a:gd name="connsiteX7290" fmla="*/ 2370229 w 9145131"/>
              <a:gd name="connsiteY7290" fmla="*/ 402534 h 4180625"/>
              <a:gd name="connsiteX7291" fmla="*/ 2370184 w 9145131"/>
              <a:gd name="connsiteY7291" fmla="*/ 402534 h 4180625"/>
              <a:gd name="connsiteX7292" fmla="*/ 4626484 w 9145131"/>
              <a:gd name="connsiteY7292" fmla="*/ 379824 h 4180625"/>
              <a:gd name="connsiteX7293" fmla="*/ 4747668 w 9145131"/>
              <a:gd name="connsiteY7293" fmla="*/ 379824 h 4180625"/>
              <a:gd name="connsiteX7294" fmla="*/ 4770472 w 9145131"/>
              <a:gd name="connsiteY7294" fmla="*/ 426160 h 4180625"/>
              <a:gd name="connsiteX7295" fmla="*/ 4814952 w 9145131"/>
              <a:gd name="connsiteY7295" fmla="*/ 456978 h 4180625"/>
              <a:gd name="connsiteX7296" fmla="*/ 4603136 w 9145131"/>
              <a:gd name="connsiteY7296" fmla="*/ 456978 h 4180625"/>
              <a:gd name="connsiteX7297" fmla="*/ 4599985 w 9145131"/>
              <a:gd name="connsiteY7297" fmla="*/ 404976 h 4180625"/>
              <a:gd name="connsiteX7298" fmla="*/ 4626484 w 9145131"/>
              <a:gd name="connsiteY7298" fmla="*/ 379824 h 4180625"/>
              <a:gd name="connsiteX7299" fmla="*/ 5675407 w 9145131"/>
              <a:gd name="connsiteY7299" fmla="*/ 375453 h 4180625"/>
              <a:gd name="connsiteX7300" fmla="*/ 5685773 w 9145131"/>
              <a:gd name="connsiteY7300" fmla="*/ 386857 h 4180625"/>
              <a:gd name="connsiteX7301" fmla="*/ 5670721 w 9145131"/>
              <a:gd name="connsiteY7301" fmla="*/ 398529 h 4180625"/>
              <a:gd name="connsiteX7302" fmla="*/ 5582931 w 9145131"/>
              <a:gd name="connsiteY7302" fmla="*/ 399879 h 4180625"/>
              <a:gd name="connsiteX7303" fmla="*/ 5549672 w 9145131"/>
              <a:gd name="connsiteY7303" fmla="*/ 411280 h 4180625"/>
              <a:gd name="connsiteX7304" fmla="*/ 5583201 w 9145131"/>
              <a:gd name="connsiteY7304" fmla="*/ 424486 h 4180625"/>
              <a:gd name="connsiteX7305" fmla="*/ 5662023 w 9145131"/>
              <a:gd name="connsiteY7305" fmla="*/ 425167 h 4180625"/>
              <a:gd name="connsiteX7306" fmla="*/ 5685728 w 9145131"/>
              <a:gd name="connsiteY7306" fmla="*/ 437468 h 4180625"/>
              <a:gd name="connsiteX7307" fmla="*/ 5660806 w 9145131"/>
              <a:gd name="connsiteY7307" fmla="*/ 450671 h 4180625"/>
              <a:gd name="connsiteX7308" fmla="*/ 5570763 w 9145131"/>
              <a:gd name="connsiteY7308" fmla="*/ 451527 h 4180625"/>
              <a:gd name="connsiteX7309" fmla="*/ 5547824 w 9145131"/>
              <a:gd name="connsiteY7309" fmla="*/ 463244 h 4180625"/>
              <a:gd name="connsiteX7310" fmla="*/ 5569862 w 9145131"/>
              <a:gd name="connsiteY7310" fmla="*/ 476539 h 4180625"/>
              <a:gd name="connsiteX7311" fmla="*/ 5666620 w 9145131"/>
              <a:gd name="connsiteY7311" fmla="*/ 478213 h 4180625"/>
              <a:gd name="connsiteX7312" fmla="*/ 5685683 w 9145131"/>
              <a:gd name="connsiteY7312" fmla="*/ 490744 h 4180625"/>
              <a:gd name="connsiteX7313" fmla="*/ 5667160 w 9145131"/>
              <a:gd name="connsiteY7313" fmla="*/ 500696 h 4180625"/>
              <a:gd name="connsiteX7314" fmla="*/ 5541064 w 9145131"/>
              <a:gd name="connsiteY7314" fmla="*/ 500963 h 4180625"/>
              <a:gd name="connsiteX7315" fmla="*/ 5521776 w 9145131"/>
              <a:gd name="connsiteY7315" fmla="*/ 495602 h 4180625"/>
              <a:gd name="connsiteX7316" fmla="*/ 5527183 w 9145131"/>
              <a:gd name="connsiteY7316" fmla="*/ 469101 h 4180625"/>
              <a:gd name="connsiteX7317" fmla="*/ 5527094 w 9145131"/>
              <a:gd name="connsiteY7317" fmla="*/ 469063 h 4180625"/>
              <a:gd name="connsiteX7318" fmla="*/ 5529572 w 9145131"/>
              <a:gd name="connsiteY7318" fmla="*/ 427462 h 4180625"/>
              <a:gd name="connsiteX7319" fmla="*/ 5520694 w 9145131"/>
              <a:gd name="connsiteY7319" fmla="*/ 408399 h 4180625"/>
              <a:gd name="connsiteX7320" fmla="*/ 5538180 w 9145131"/>
              <a:gd name="connsiteY7320" fmla="*/ 377166 h 4180625"/>
              <a:gd name="connsiteX7321" fmla="*/ 5675407 w 9145131"/>
              <a:gd name="connsiteY7321" fmla="*/ 375453 h 4180625"/>
              <a:gd name="connsiteX7322" fmla="*/ 2368787 w 9145131"/>
              <a:gd name="connsiteY7322" fmla="*/ 375224 h 4180625"/>
              <a:gd name="connsiteX7323" fmla="*/ 2381856 w 9145131"/>
              <a:gd name="connsiteY7323" fmla="*/ 385275 h 4180625"/>
              <a:gd name="connsiteX7324" fmla="*/ 2370206 w 9145131"/>
              <a:gd name="connsiteY7324" fmla="*/ 402501 h 4180625"/>
              <a:gd name="connsiteX7325" fmla="*/ 2358196 w 9145131"/>
              <a:gd name="connsiteY7325" fmla="*/ 384868 h 4180625"/>
              <a:gd name="connsiteX7326" fmla="*/ 2368787 w 9145131"/>
              <a:gd name="connsiteY7326" fmla="*/ 375224 h 4180625"/>
              <a:gd name="connsiteX7327" fmla="*/ 2314179 w 9145131"/>
              <a:gd name="connsiteY7327" fmla="*/ 374684 h 4180625"/>
              <a:gd name="connsiteX7328" fmla="*/ 2325896 w 9145131"/>
              <a:gd name="connsiteY7328" fmla="*/ 391586 h 4180625"/>
              <a:gd name="connsiteX7329" fmla="*/ 2339776 w 9145131"/>
              <a:gd name="connsiteY7329" fmla="*/ 437912 h 4180625"/>
              <a:gd name="connsiteX7330" fmla="*/ 2339415 w 9145131"/>
              <a:gd name="connsiteY7330" fmla="*/ 450306 h 4180625"/>
              <a:gd name="connsiteX7331" fmla="*/ 2326707 w 9145131"/>
              <a:gd name="connsiteY7331" fmla="*/ 501059 h 4180625"/>
              <a:gd name="connsiteX7332" fmla="*/ 2326842 w 9145131"/>
              <a:gd name="connsiteY7332" fmla="*/ 550495 h 4180625"/>
              <a:gd name="connsiteX7333" fmla="*/ 2331979 w 9145131"/>
              <a:gd name="connsiteY7333" fmla="*/ 569425 h 4180625"/>
              <a:gd name="connsiteX7334" fmla="*/ 2339596 w 9145131"/>
              <a:gd name="connsiteY7334" fmla="*/ 595240 h 4180625"/>
              <a:gd name="connsiteX7335" fmla="*/ 2325851 w 9145131"/>
              <a:gd name="connsiteY7335" fmla="*/ 598710 h 4180625"/>
              <a:gd name="connsiteX7336" fmla="*/ 2304625 w 9145131"/>
              <a:gd name="connsiteY7336" fmla="*/ 579339 h 4180625"/>
              <a:gd name="connsiteX7337" fmla="*/ 2301290 w 9145131"/>
              <a:gd name="connsiteY7337" fmla="*/ 532507 h 4180625"/>
              <a:gd name="connsiteX7338" fmla="*/ 2301290 w 9145131"/>
              <a:gd name="connsiteY7338" fmla="*/ 516780 h 4180625"/>
              <a:gd name="connsiteX7339" fmla="*/ 2305165 w 9145131"/>
              <a:gd name="connsiteY7339" fmla="*/ 516111 h 4180625"/>
              <a:gd name="connsiteX7340" fmla="*/ 2305120 w 9145131"/>
              <a:gd name="connsiteY7340" fmla="*/ 516058 h 4180625"/>
              <a:gd name="connsiteX7341" fmla="*/ 2292682 w 9145131"/>
              <a:gd name="connsiteY7341" fmla="*/ 449449 h 4180625"/>
              <a:gd name="connsiteX7342" fmla="*/ 2292502 w 9145131"/>
              <a:gd name="connsiteY7342" fmla="*/ 438318 h 4180625"/>
              <a:gd name="connsiteX7343" fmla="*/ 2301829 w 9145131"/>
              <a:gd name="connsiteY7343" fmla="*/ 391404 h 4180625"/>
              <a:gd name="connsiteX7344" fmla="*/ 2314179 w 9145131"/>
              <a:gd name="connsiteY7344" fmla="*/ 374684 h 4180625"/>
              <a:gd name="connsiteX7345" fmla="*/ 2692778 w 9145131"/>
              <a:gd name="connsiteY7345" fmla="*/ 374642 h 4180625"/>
              <a:gd name="connsiteX7346" fmla="*/ 2705081 w 9145131"/>
              <a:gd name="connsiteY7346" fmla="*/ 391133 h 4180625"/>
              <a:gd name="connsiteX7347" fmla="*/ 2705667 w 9145131"/>
              <a:gd name="connsiteY7347" fmla="*/ 487576 h 4180625"/>
              <a:gd name="connsiteX7348" fmla="*/ 2705622 w 9145131"/>
              <a:gd name="connsiteY7348" fmla="*/ 487668 h 4180625"/>
              <a:gd name="connsiteX7349" fmla="*/ 2705036 w 9145131"/>
              <a:gd name="connsiteY7349" fmla="*/ 581860 h 4180625"/>
              <a:gd name="connsiteX7350" fmla="*/ 2692282 w 9145131"/>
              <a:gd name="connsiteY7350" fmla="*/ 599701 h 4180625"/>
              <a:gd name="connsiteX7351" fmla="*/ 2681015 w 9145131"/>
              <a:gd name="connsiteY7351" fmla="*/ 582441 h 4180625"/>
              <a:gd name="connsiteX7352" fmla="*/ 2681105 w 9145131"/>
              <a:gd name="connsiteY7352" fmla="*/ 391719 h 4180625"/>
              <a:gd name="connsiteX7353" fmla="*/ 2692778 w 9145131"/>
              <a:gd name="connsiteY7353" fmla="*/ 374642 h 4180625"/>
              <a:gd name="connsiteX7354" fmla="*/ 4075545 w 9145131"/>
              <a:gd name="connsiteY7354" fmla="*/ 357651 h 4180625"/>
              <a:gd name="connsiteX7355" fmla="*/ 4064593 w 9145131"/>
              <a:gd name="connsiteY7355" fmla="*/ 369236 h 4180625"/>
              <a:gd name="connsiteX7356" fmla="*/ 4064818 w 9145131"/>
              <a:gd name="connsiteY7356" fmla="*/ 452427 h 4180625"/>
              <a:gd name="connsiteX7357" fmla="*/ 4075905 w 9145131"/>
              <a:gd name="connsiteY7357" fmla="*/ 463925 h 4180625"/>
              <a:gd name="connsiteX7358" fmla="*/ 4085369 w 9145131"/>
              <a:gd name="connsiteY7358" fmla="*/ 451031 h 4180625"/>
              <a:gd name="connsiteX7359" fmla="*/ 4085774 w 9145131"/>
              <a:gd name="connsiteY7359" fmla="*/ 410592 h 4180625"/>
              <a:gd name="connsiteX7360" fmla="*/ 4085775 w 9145131"/>
              <a:gd name="connsiteY7360" fmla="*/ 410611 h 4180625"/>
              <a:gd name="connsiteX7361" fmla="*/ 4085775 w 9145131"/>
              <a:gd name="connsiteY7361" fmla="*/ 410561 h 4180625"/>
              <a:gd name="connsiteX7362" fmla="*/ 4085774 w 9145131"/>
              <a:gd name="connsiteY7362" fmla="*/ 410592 h 4180625"/>
              <a:gd name="connsiteX7363" fmla="*/ 4085324 w 9145131"/>
              <a:gd name="connsiteY7363" fmla="*/ 370135 h 4180625"/>
              <a:gd name="connsiteX7364" fmla="*/ 4075545 w 9145131"/>
              <a:gd name="connsiteY7364" fmla="*/ 357651 h 4180625"/>
              <a:gd name="connsiteX7365" fmla="*/ 4166930 w 9145131"/>
              <a:gd name="connsiteY7365" fmla="*/ 354136 h 4180625"/>
              <a:gd name="connsiteX7366" fmla="*/ 4154944 w 9145131"/>
              <a:gd name="connsiteY7366" fmla="*/ 376174 h 4180625"/>
              <a:gd name="connsiteX7367" fmla="*/ 4154899 w 9145131"/>
              <a:gd name="connsiteY7367" fmla="*/ 445666 h 4180625"/>
              <a:gd name="connsiteX7368" fmla="*/ 4165488 w 9145131"/>
              <a:gd name="connsiteY7368" fmla="*/ 466892 h 4180625"/>
              <a:gd name="connsiteX7369" fmla="*/ 4177656 w 9145131"/>
              <a:gd name="connsiteY7369" fmla="*/ 444498 h 4180625"/>
              <a:gd name="connsiteX7370" fmla="*/ 4178197 w 9145131"/>
              <a:gd name="connsiteY7370" fmla="*/ 410918 h 4180625"/>
              <a:gd name="connsiteX7371" fmla="*/ 4177701 w 9145131"/>
              <a:gd name="connsiteY7371" fmla="*/ 375090 h 4180625"/>
              <a:gd name="connsiteX7372" fmla="*/ 4166930 w 9145131"/>
              <a:gd name="connsiteY7372" fmla="*/ 354136 h 4180625"/>
              <a:gd name="connsiteX7373" fmla="*/ 4399754 w 9145131"/>
              <a:gd name="connsiteY7373" fmla="*/ 353866 h 4180625"/>
              <a:gd name="connsiteX7374" fmla="*/ 4389163 w 9145131"/>
              <a:gd name="connsiteY7374" fmla="*/ 374192 h 4180625"/>
              <a:gd name="connsiteX7375" fmla="*/ 4398718 w 9145131"/>
              <a:gd name="connsiteY7375" fmla="*/ 392178 h 4180625"/>
              <a:gd name="connsiteX7376" fmla="*/ 4417375 w 9145131"/>
              <a:gd name="connsiteY7376" fmla="*/ 374957 h 4180625"/>
              <a:gd name="connsiteX7377" fmla="*/ 4399754 w 9145131"/>
              <a:gd name="connsiteY7377" fmla="*/ 353866 h 4180625"/>
              <a:gd name="connsiteX7378" fmla="*/ 3501162 w 9145131"/>
              <a:gd name="connsiteY7378" fmla="*/ 351747 h 4180625"/>
              <a:gd name="connsiteX7379" fmla="*/ 3491468 w 9145131"/>
              <a:gd name="connsiteY7379" fmla="*/ 366715 h 4180625"/>
              <a:gd name="connsiteX7380" fmla="*/ 3491556 w 9145131"/>
              <a:gd name="connsiteY7380" fmla="*/ 451661 h 4180625"/>
              <a:gd name="connsiteX7381" fmla="*/ 3502063 w 9145131"/>
              <a:gd name="connsiteY7381" fmla="*/ 465548 h 4180625"/>
              <a:gd name="connsiteX7382" fmla="*/ 3513013 w 9145131"/>
              <a:gd name="connsiteY7382" fmla="*/ 451623 h 4180625"/>
              <a:gd name="connsiteX7383" fmla="*/ 3513554 w 9145131"/>
              <a:gd name="connsiteY7383" fmla="*/ 409162 h 4180625"/>
              <a:gd name="connsiteX7384" fmla="*/ 3513599 w 9145131"/>
              <a:gd name="connsiteY7384" fmla="*/ 409162 h 4180625"/>
              <a:gd name="connsiteX7385" fmla="*/ 3513013 w 9145131"/>
              <a:gd name="connsiteY7385" fmla="*/ 366754 h 4180625"/>
              <a:gd name="connsiteX7386" fmla="*/ 3501162 w 9145131"/>
              <a:gd name="connsiteY7386" fmla="*/ 351747 h 4180625"/>
              <a:gd name="connsiteX7387" fmla="*/ 3714795 w 9145131"/>
              <a:gd name="connsiteY7387" fmla="*/ 325877 h 4180625"/>
              <a:gd name="connsiteX7388" fmla="*/ 3727549 w 9145131"/>
              <a:gd name="connsiteY7388" fmla="*/ 343773 h 4180625"/>
              <a:gd name="connsiteX7389" fmla="*/ 3728135 w 9145131"/>
              <a:gd name="connsiteY7389" fmla="*/ 411280 h 4180625"/>
              <a:gd name="connsiteX7390" fmla="*/ 3727954 w 9145131"/>
              <a:gd name="connsiteY7390" fmla="*/ 411280 h 4180625"/>
              <a:gd name="connsiteX7391" fmla="*/ 3727999 w 9145131"/>
              <a:gd name="connsiteY7391" fmla="*/ 411323 h 4180625"/>
              <a:gd name="connsiteX7392" fmla="*/ 3727323 w 9145131"/>
              <a:gd name="connsiteY7392" fmla="*/ 478787 h 4180625"/>
              <a:gd name="connsiteX7393" fmla="*/ 3713533 w 9145131"/>
              <a:gd name="connsiteY7393" fmla="*/ 496273 h 4180625"/>
              <a:gd name="connsiteX7394" fmla="*/ 3701455 w 9145131"/>
              <a:gd name="connsiteY7394" fmla="*/ 479646 h 4180625"/>
              <a:gd name="connsiteX7395" fmla="*/ 3700824 w 9145131"/>
              <a:gd name="connsiteY7395" fmla="*/ 342326 h 4180625"/>
              <a:gd name="connsiteX7396" fmla="*/ 3714795 w 9145131"/>
              <a:gd name="connsiteY7396" fmla="*/ 325877 h 4180625"/>
              <a:gd name="connsiteX7397" fmla="*/ 4277129 w 9145131"/>
              <a:gd name="connsiteY7397" fmla="*/ 325654 h 4180625"/>
              <a:gd name="connsiteX7398" fmla="*/ 4294840 w 9145131"/>
              <a:gd name="connsiteY7398" fmla="*/ 342330 h 4180625"/>
              <a:gd name="connsiteX7399" fmla="*/ 4309892 w 9145131"/>
              <a:gd name="connsiteY7399" fmla="*/ 412813 h 4180625"/>
              <a:gd name="connsiteX7400" fmla="*/ 4318004 w 9145131"/>
              <a:gd name="connsiteY7400" fmla="*/ 344538 h 4180625"/>
              <a:gd name="connsiteX7401" fmla="*/ 4347297 w 9145131"/>
              <a:gd name="connsiteY7401" fmla="*/ 328320 h 4180625"/>
              <a:gd name="connsiteX7402" fmla="*/ 4338689 w 9145131"/>
              <a:gd name="connsiteY7402" fmla="*/ 389468 h 4180625"/>
              <a:gd name="connsiteX7403" fmla="*/ 4325079 w 9145131"/>
              <a:gd name="connsiteY7403" fmla="*/ 482855 h 4180625"/>
              <a:gd name="connsiteX7404" fmla="*/ 4308585 w 9145131"/>
              <a:gd name="connsiteY7404" fmla="*/ 496914 h 4180625"/>
              <a:gd name="connsiteX7405" fmla="*/ 4291820 w 9145131"/>
              <a:gd name="connsiteY7405" fmla="*/ 482803 h 4180625"/>
              <a:gd name="connsiteX7406" fmla="*/ 4277579 w 9145131"/>
              <a:gd name="connsiteY7406" fmla="*/ 409794 h 4180625"/>
              <a:gd name="connsiteX7407" fmla="*/ 4266493 w 9145131"/>
              <a:gd name="connsiteY7407" fmla="*/ 478710 h 4180625"/>
              <a:gd name="connsiteX7408" fmla="*/ 4247745 w 9145131"/>
              <a:gd name="connsiteY7408" fmla="*/ 498349 h 4180625"/>
              <a:gd name="connsiteX7409" fmla="*/ 4229088 w 9145131"/>
              <a:gd name="connsiteY7409" fmla="*/ 478748 h 4180625"/>
              <a:gd name="connsiteX7410" fmla="*/ 4212007 w 9145131"/>
              <a:gd name="connsiteY7410" fmla="*/ 356304 h 4180625"/>
              <a:gd name="connsiteX7411" fmla="*/ 4209619 w 9145131"/>
              <a:gd name="connsiteY7411" fmla="*/ 327908 h 4180625"/>
              <a:gd name="connsiteX7412" fmla="*/ 4239227 w 9145131"/>
              <a:gd name="connsiteY7412" fmla="*/ 345798 h 4180625"/>
              <a:gd name="connsiteX7413" fmla="*/ 4251260 w 9145131"/>
              <a:gd name="connsiteY7413" fmla="*/ 412368 h 4180625"/>
              <a:gd name="connsiteX7414" fmla="*/ 4262166 w 9145131"/>
              <a:gd name="connsiteY7414" fmla="*/ 342608 h 4180625"/>
              <a:gd name="connsiteX7415" fmla="*/ 4277129 w 9145131"/>
              <a:gd name="connsiteY7415" fmla="*/ 325654 h 4180625"/>
              <a:gd name="connsiteX7416" fmla="*/ 3429960 w 9145131"/>
              <a:gd name="connsiteY7416" fmla="*/ 325435 h 4180625"/>
              <a:gd name="connsiteX7417" fmla="*/ 3445505 w 9145131"/>
              <a:gd name="connsiteY7417" fmla="*/ 346609 h 4180625"/>
              <a:gd name="connsiteX7418" fmla="*/ 3447848 w 9145131"/>
              <a:gd name="connsiteY7418" fmla="*/ 483886 h 4180625"/>
              <a:gd name="connsiteX7419" fmla="*/ 3436087 w 9145131"/>
              <a:gd name="connsiteY7419" fmla="*/ 495374 h 4180625"/>
              <a:gd name="connsiteX7420" fmla="*/ 3421488 w 9145131"/>
              <a:gd name="connsiteY7420" fmla="*/ 484020 h 4180625"/>
              <a:gd name="connsiteX7421" fmla="*/ 3420541 w 9145131"/>
              <a:gd name="connsiteY7421" fmla="*/ 457203 h 4180625"/>
              <a:gd name="connsiteX7422" fmla="*/ 3419821 w 9145131"/>
              <a:gd name="connsiteY7422" fmla="*/ 378386 h 4180625"/>
              <a:gd name="connsiteX7423" fmla="*/ 3408150 w 9145131"/>
              <a:gd name="connsiteY7423" fmla="*/ 358147 h 4180625"/>
              <a:gd name="connsiteX7424" fmla="*/ 3398145 w 9145131"/>
              <a:gd name="connsiteY7424" fmla="*/ 378119 h 4180625"/>
              <a:gd name="connsiteX7425" fmla="*/ 3397199 w 9145131"/>
              <a:gd name="connsiteY7425" fmla="*/ 468203 h 4180625"/>
              <a:gd name="connsiteX7426" fmla="*/ 3382507 w 9145131"/>
              <a:gd name="connsiteY7426" fmla="*/ 496054 h 4180625"/>
              <a:gd name="connsiteX7427" fmla="*/ 3368852 w 9145131"/>
              <a:gd name="connsiteY7427" fmla="*/ 467119 h 4180625"/>
              <a:gd name="connsiteX7428" fmla="*/ 3368490 w 9145131"/>
              <a:gd name="connsiteY7428" fmla="*/ 410829 h 4180625"/>
              <a:gd name="connsiteX7429" fmla="*/ 3368625 w 9145131"/>
              <a:gd name="connsiteY7429" fmla="*/ 410829 h 4180625"/>
              <a:gd name="connsiteX7430" fmla="*/ 3368625 w 9145131"/>
              <a:gd name="connsiteY7430" fmla="*/ 410745 h 4180625"/>
              <a:gd name="connsiteX7431" fmla="*/ 3369031 w 9145131"/>
              <a:gd name="connsiteY7431" fmla="*/ 340933 h 4180625"/>
              <a:gd name="connsiteX7432" fmla="*/ 3377369 w 9145131"/>
              <a:gd name="connsiteY7432" fmla="*/ 326200 h 4180625"/>
              <a:gd name="connsiteX7433" fmla="*/ 3429960 w 9145131"/>
              <a:gd name="connsiteY7433" fmla="*/ 325435 h 4180625"/>
              <a:gd name="connsiteX7434" fmla="*/ 4450318 w 9145131"/>
              <a:gd name="connsiteY7434" fmla="*/ 325340 h 4180625"/>
              <a:gd name="connsiteX7435" fmla="*/ 4505886 w 9145131"/>
              <a:gd name="connsiteY7435" fmla="*/ 326147 h 4180625"/>
              <a:gd name="connsiteX7436" fmla="*/ 4522921 w 9145131"/>
              <a:gd name="connsiteY7436" fmla="*/ 343506 h 4180625"/>
              <a:gd name="connsiteX7437" fmla="*/ 4525039 w 9145131"/>
              <a:gd name="connsiteY7437" fmla="*/ 385860 h 4180625"/>
              <a:gd name="connsiteX7438" fmla="*/ 4513096 w 9145131"/>
              <a:gd name="connsiteY7438" fmla="*/ 397851 h 4180625"/>
              <a:gd name="connsiteX7439" fmla="*/ 4503632 w 9145131"/>
              <a:gd name="connsiteY7439" fmla="*/ 385549 h 4180625"/>
              <a:gd name="connsiteX7440" fmla="*/ 4491419 w 9145131"/>
              <a:gd name="connsiteY7440" fmla="*/ 355578 h 4180625"/>
              <a:gd name="connsiteX7441" fmla="*/ 4480062 w 9145131"/>
              <a:gd name="connsiteY7441" fmla="*/ 387803 h 4180625"/>
              <a:gd name="connsiteX7442" fmla="*/ 4478801 w 9145131"/>
              <a:gd name="connsiteY7442" fmla="*/ 482262 h 4180625"/>
              <a:gd name="connsiteX7443" fmla="*/ 4465731 w 9145131"/>
              <a:gd name="connsiteY7443" fmla="*/ 497896 h 4180625"/>
              <a:gd name="connsiteX7444" fmla="*/ 4451039 w 9145131"/>
              <a:gd name="connsiteY7444" fmla="*/ 483925 h 4180625"/>
              <a:gd name="connsiteX7445" fmla="*/ 4450364 w 9145131"/>
              <a:gd name="connsiteY7445" fmla="*/ 325435 h 4180625"/>
              <a:gd name="connsiteX7446" fmla="*/ 4064966 w 9145131"/>
              <a:gd name="connsiteY7446" fmla="*/ 324862 h 4180625"/>
              <a:gd name="connsiteX7447" fmla="*/ 4091813 w 9145131"/>
              <a:gd name="connsiteY7447" fmla="*/ 324890 h 4180625"/>
              <a:gd name="connsiteX7448" fmla="*/ 4112183 w 9145131"/>
              <a:gd name="connsiteY7448" fmla="*/ 346620 h 4180625"/>
              <a:gd name="connsiteX7449" fmla="*/ 4112904 w 9145131"/>
              <a:gd name="connsiteY7449" fmla="*/ 476494 h 4180625"/>
              <a:gd name="connsiteX7450" fmla="*/ 4100551 w 9145131"/>
              <a:gd name="connsiteY7450" fmla="*/ 495634 h 4180625"/>
              <a:gd name="connsiteX7451" fmla="*/ 4063197 w 9145131"/>
              <a:gd name="connsiteY7451" fmla="*/ 493533 h 4180625"/>
              <a:gd name="connsiteX7452" fmla="*/ 4062565 w 9145131"/>
              <a:gd name="connsiteY7452" fmla="*/ 529489 h 4180625"/>
              <a:gd name="connsiteX7453" fmla="*/ 4049001 w 9145131"/>
              <a:gd name="connsiteY7453" fmla="*/ 539320 h 4180625"/>
              <a:gd name="connsiteX7454" fmla="*/ 4036337 w 9145131"/>
              <a:gd name="connsiteY7454" fmla="*/ 529177 h 4180625"/>
              <a:gd name="connsiteX7455" fmla="*/ 4035751 w 9145131"/>
              <a:gd name="connsiteY7455" fmla="*/ 327637 h 4180625"/>
              <a:gd name="connsiteX7456" fmla="*/ 4064966 w 9145131"/>
              <a:gd name="connsiteY7456" fmla="*/ 324862 h 4180625"/>
              <a:gd name="connsiteX7457" fmla="*/ 3797099 w 9145131"/>
              <a:gd name="connsiteY7457" fmla="*/ 324079 h 4180625"/>
              <a:gd name="connsiteX7458" fmla="*/ 3823432 w 9145131"/>
              <a:gd name="connsiteY7458" fmla="*/ 356572 h 4180625"/>
              <a:gd name="connsiteX7459" fmla="*/ 3823792 w 9145131"/>
              <a:gd name="connsiteY7459" fmla="*/ 482492 h 4180625"/>
              <a:gd name="connsiteX7460" fmla="*/ 3811263 w 9145131"/>
              <a:gd name="connsiteY7460" fmla="*/ 495290 h 4180625"/>
              <a:gd name="connsiteX7461" fmla="*/ 3796391 w 9145131"/>
              <a:gd name="connsiteY7461" fmla="*/ 482262 h 4180625"/>
              <a:gd name="connsiteX7462" fmla="*/ 3794950 w 9145131"/>
              <a:gd name="connsiteY7462" fmla="*/ 381041 h 4180625"/>
              <a:gd name="connsiteX7463" fmla="*/ 3783999 w 9145131"/>
              <a:gd name="connsiteY7463" fmla="*/ 357832 h 4180625"/>
              <a:gd name="connsiteX7464" fmla="*/ 3772236 w 9145131"/>
              <a:gd name="connsiteY7464" fmla="*/ 381003 h 4180625"/>
              <a:gd name="connsiteX7465" fmla="*/ 3771379 w 9145131"/>
              <a:gd name="connsiteY7465" fmla="*/ 473208 h 4180625"/>
              <a:gd name="connsiteX7466" fmla="*/ 3758671 w 9145131"/>
              <a:gd name="connsiteY7466" fmla="*/ 496283 h 4180625"/>
              <a:gd name="connsiteX7467" fmla="*/ 3744250 w 9145131"/>
              <a:gd name="connsiteY7467" fmla="*/ 474283 h 4180625"/>
              <a:gd name="connsiteX7468" fmla="*/ 3744385 w 9145131"/>
              <a:gd name="connsiteY7468" fmla="*/ 346027 h 4180625"/>
              <a:gd name="connsiteX7469" fmla="*/ 3750603 w 9145131"/>
              <a:gd name="connsiteY7469" fmla="*/ 326871 h 4180625"/>
              <a:gd name="connsiteX7470" fmla="*/ 3779492 w 9145131"/>
              <a:gd name="connsiteY7470" fmla="*/ 331377 h 4180625"/>
              <a:gd name="connsiteX7471" fmla="*/ 3779492 w 9145131"/>
              <a:gd name="connsiteY7471" fmla="*/ 331472 h 4180625"/>
              <a:gd name="connsiteX7472" fmla="*/ 3797099 w 9145131"/>
              <a:gd name="connsiteY7472" fmla="*/ 324079 h 4180625"/>
              <a:gd name="connsiteX7473" fmla="*/ 3658051 w 9145131"/>
              <a:gd name="connsiteY7473" fmla="*/ 324045 h 4180625"/>
              <a:gd name="connsiteX7474" fmla="*/ 3684283 w 9145131"/>
              <a:gd name="connsiteY7474" fmla="*/ 354452 h 4180625"/>
              <a:gd name="connsiteX7475" fmla="*/ 3685273 w 9145131"/>
              <a:gd name="connsiteY7475" fmla="*/ 417454 h 4180625"/>
              <a:gd name="connsiteX7476" fmla="*/ 3684644 w 9145131"/>
              <a:gd name="connsiteY7476" fmla="*/ 480457 h 4180625"/>
              <a:gd name="connsiteX7477" fmla="*/ 3671799 w 9145131"/>
              <a:gd name="connsiteY7477" fmla="*/ 495653 h 4180625"/>
              <a:gd name="connsiteX7478" fmla="*/ 3656610 w 9145131"/>
              <a:gd name="connsiteY7478" fmla="*/ 480238 h 4180625"/>
              <a:gd name="connsiteX7479" fmla="*/ 3656205 w 9145131"/>
              <a:gd name="connsiteY7479" fmla="*/ 387937 h 4180625"/>
              <a:gd name="connsiteX7480" fmla="*/ 3645207 w 9145131"/>
              <a:gd name="connsiteY7480" fmla="*/ 358062 h 4180625"/>
              <a:gd name="connsiteX7481" fmla="*/ 3635427 w 9145131"/>
              <a:gd name="connsiteY7481" fmla="*/ 388841 h 4180625"/>
              <a:gd name="connsiteX7482" fmla="*/ 3634255 w 9145131"/>
              <a:gd name="connsiteY7482" fmla="*/ 478843 h 4180625"/>
              <a:gd name="connsiteX7483" fmla="*/ 3620286 w 9145131"/>
              <a:gd name="connsiteY7483" fmla="*/ 495465 h 4180625"/>
              <a:gd name="connsiteX7484" fmla="*/ 3605866 w 9145131"/>
              <a:gd name="connsiteY7484" fmla="*/ 479016 h 4180625"/>
              <a:gd name="connsiteX7485" fmla="*/ 3605281 w 9145131"/>
              <a:gd name="connsiteY7485" fmla="*/ 379961 h 4180625"/>
              <a:gd name="connsiteX7486" fmla="*/ 3595093 w 9145131"/>
              <a:gd name="connsiteY7486" fmla="*/ 357833 h 4180625"/>
              <a:gd name="connsiteX7487" fmla="*/ 3582702 w 9145131"/>
              <a:gd name="connsiteY7487" fmla="*/ 380239 h 4180625"/>
              <a:gd name="connsiteX7488" fmla="*/ 3582296 w 9145131"/>
              <a:gd name="connsiteY7488" fmla="*/ 477035 h 4180625"/>
              <a:gd name="connsiteX7489" fmla="*/ 3567332 w 9145131"/>
              <a:gd name="connsiteY7489" fmla="*/ 496502 h 4180625"/>
              <a:gd name="connsiteX7490" fmla="*/ 3552904 w 9145131"/>
              <a:gd name="connsiteY7490" fmla="*/ 476494 h 4180625"/>
              <a:gd name="connsiteX7491" fmla="*/ 3552675 w 9145131"/>
              <a:gd name="connsiteY7491" fmla="*/ 343640 h 4180625"/>
              <a:gd name="connsiteX7492" fmla="*/ 3574635 w 9145131"/>
              <a:gd name="connsiteY7492" fmla="*/ 326333 h 4180625"/>
              <a:gd name="connsiteX7493" fmla="*/ 3599285 w 9145131"/>
              <a:gd name="connsiteY7493" fmla="*/ 326737 h 4180625"/>
              <a:gd name="connsiteX7494" fmla="*/ 3637727 w 9145131"/>
              <a:gd name="connsiteY7494" fmla="*/ 331338 h 4180625"/>
              <a:gd name="connsiteX7495" fmla="*/ 3637727 w 9145131"/>
              <a:gd name="connsiteY7495" fmla="*/ 331377 h 4180625"/>
              <a:gd name="connsiteX7496" fmla="*/ 3640072 w 9145131"/>
              <a:gd name="connsiteY7496" fmla="*/ 330117 h 4180625"/>
              <a:gd name="connsiteX7497" fmla="*/ 3658051 w 9145131"/>
              <a:gd name="connsiteY7497" fmla="*/ 324045 h 4180625"/>
              <a:gd name="connsiteX7498" fmla="*/ 3505308 w 9145131"/>
              <a:gd name="connsiteY7498" fmla="*/ 323490 h 4180625"/>
              <a:gd name="connsiteX7499" fmla="*/ 3540449 w 9145131"/>
              <a:gd name="connsiteY7499" fmla="*/ 349179 h 4180625"/>
              <a:gd name="connsiteX7500" fmla="*/ 3540674 w 9145131"/>
              <a:gd name="connsiteY7500" fmla="*/ 412091 h 4180625"/>
              <a:gd name="connsiteX7501" fmla="*/ 3541078 w 9145131"/>
              <a:gd name="connsiteY7501" fmla="*/ 412091 h 4180625"/>
              <a:gd name="connsiteX7502" fmla="*/ 3541078 w 9145131"/>
              <a:gd name="connsiteY7502" fmla="*/ 412139 h 4180625"/>
              <a:gd name="connsiteX7503" fmla="*/ 3541078 w 9145131"/>
              <a:gd name="connsiteY7503" fmla="*/ 468337 h 4180625"/>
              <a:gd name="connsiteX7504" fmla="*/ 3506614 w 9145131"/>
              <a:gd name="connsiteY7504" fmla="*/ 497719 h 4180625"/>
              <a:gd name="connsiteX7505" fmla="*/ 3463663 w 9145131"/>
              <a:gd name="connsiteY7505" fmla="*/ 472525 h 4180625"/>
              <a:gd name="connsiteX7506" fmla="*/ 3464160 w 9145131"/>
              <a:gd name="connsiteY7506" fmla="*/ 346791 h 4180625"/>
              <a:gd name="connsiteX7507" fmla="*/ 3505308 w 9145131"/>
              <a:gd name="connsiteY7507" fmla="*/ 323490 h 4180625"/>
              <a:gd name="connsiteX7508" fmla="*/ 4401782 w 9145131"/>
              <a:gd name="connsiteY7508" fmla="*/ 323181 h 4180625"/>
              <a:gd name="connsiteX7509" fmla="*/ 4438602 w 9145131"/>
              <a:gd name="connsiteY7509" fmla="*/ 360182 h 4180625"/>
              <a:gd name="connsiteX7510" fmla="*/ 4438646 w 9145131"/>
              <a:gd name="connsiteY7510" fmla="*/ 382627 h 4180625"/>
              <a:gd name="connsiteX7511" fmla="*/ 4438827 w 9145131"/>
              <a:gd name="connsiteY7511" fmla="*/ 382627 h 4180625"/>
              <a:gd name="connsiteX7512" fmla="*/ 4438917 w 9145131"/>
              <a:gd name="connsiteY7512" fmla="*/ 393841 h 4180625"/>
              <a:gd name="connsiteX7513" fmla="*/ 4409939 w 9145131"/>
              <a:gd name="connsiteY7513" fmla="*/ 424486 h 4180625"/>
              <a:gd name="connsiteX7514" fmla="*/ 4390696 w 9145131"/>
              <a:gd name="connsiteY7514" fmla="*/ 460584 h 4180625"/>
              <a:gd name="connsiteX7515" fmla="*/ 4407551 w 9145131"/>
              <a:gd name="connsiteY7515" fmla="*/ 461619 h 4180625"/>
              <a:gd name="connsiteX7516" fmla="*/ 4429183 w 9145131"/>
              <a:gd name="connsiteY7516" fmla="*/ 445759 h 4180625"/>
              <a:gd name="connsiteX7517" fmla="*/ 4438196 w 9145131"/>
              <a:gd name="connsiteY7517" fmla="*/ 457888 h 4180625"/>
              <a:gd name="connsiteX7518" fmla="*/ 4425848 w 9145131"/>
              <a:gd name="connsiteY7518" fmla="*/ 492941 h 4180625"/>
              <a:gd name="connsiteX7519" fmla="*/ 4359329 w 9145131"/>
              <a:gd name="connsiteY7519" fmla="*/ 456346 h 4180625"/>
              <a:gd name="connsiteX7520" fmla="*/ 4359960 w 9145131"/>
              <a:gd name="connsiteY7520" fmla="*/ 359859 h 4180625"/>
              <a:gd name="connsiteX7521" fmla="*/ 4401782 w 9145131"/>
              <a:gd name="connsiteY7521" fmla="*/ 323181 h 4180625"/>
              <a:gd name="connsiteX7522" fmla="*/ 4167922 w 9145131"/>
              <a:gd name="connsiteY7522" fmla="*/ 323048 h 4180625"/>
              <a:gd name="connsiteX7523" fmla="*/ 4206824 w 9145131"/>
              <a:gd name="connsiteY7523" fmla="*/ 353916 h 4180625"/>
              <a:gd name="connsiteX7524" fmla="*/ 4207050 w 9145131"/>
              <a:gd name="connsiteY7524" fmla="*/ 412368 h 4180625"/>
              <a:gd name="connsiteX7525" fmla="*/ 4206824 w 9145131"/>
              <a:gd name="connsiteY7525" fmla="*/ 466351 h 4180625"/>
              <a:gd name="connsiteX7526" fmla="*/ 4169815 w 9145131"/>
              <a:gd name="connsiteY7526" fmla="*/ 497907 h 4180625"/>
              <a:gd name="connsiteX7527" fmla="*/ 4127904 w 9145131"/>
              <a:gd name="connsiteY7527" fmla="*/ 467028 h 4180625"/>
              <a:gd name="connsiteX7528" fmla="*/ 4128084 w 9145131"/>
              <a:gd name="connsiteY7528" fmla="*/ 352388 h 4180625"/>
              <a:gd name="connsiteX7529" fmla="*/ 4167922 w 9145131"/>
              <a:gd name="connsiteY7529" fmla="*/ 323048 h 4180625"/>
              <a:gd name="connsiteX7530" fmla="*/ 3879320 w 9145131"/>
              <a:gd name="connsiteY7530" fmla="*/ 323048 h 4180625"/>
              <a:gd name="connsiteX7531" fmla="*/ 3917040 w 9145131"/>
              <a:gd name="connsiteY7531" fmla="*/ 354050 h 4180625"/>
              <a:gd name="connsiteX7532" fmla="*/ 3917356 w 9145131"/>
              <a:gd name="connsiteY7532" fmla="*/ 419169 h 4180625"/>
              <a:gd name="connsiteX7533" fmla="*/ 3917807 w 9145131"/>
              <a:gd name="connsiteY7533" fmla="*/ 419169 h 4180625"/>
              <a:gd name="connsiteX7534" fmla="*/ 3917942 w 9145131"/>
              <a:gd name="connsiteY7534" fmla="*/ 477583 h 4180625"/>
              <a:gd name="connsiteX7535" fmla="*/ 3900050 w 9145131"/>
              <a:gd name="connsiteY7535" fmla="*/ 496780 h 4180625"/>
              <a:gd name="connsiteX7536" fmla="*/ 3838805 w 9145131"/>
              <a:gd name="connsiteY7536" fmla="*/ 425837 h 4180625"/>
              <a:gd name="connsiteX7537" fmla="*/ 3870307 w 9145131"/>
              <a:gd name="connsiteY7537" fmla="*/ 397316 h 4180625"/>
              <a:gd name="connsiteX7538" fmla="*/ 3888378 w 9145131"/>
              <a:gd name="connsiteY7538" fmla="*/ 389964 h 4180625"/>
              <a:gd name="connsiteX7539" fmla="*/ 3886080 w 9145131"/>
              <a:gd name="connsiteY7539" fmla="*/ 357565 h 4180625"/>
              <a:gd name="connsiteX7540" fmla="*/ 3867693 w 9145131"/>
              <a:gd name="connsiteY7540" fmla="*/ 362654 h 4180625"/>
              <a:gd name="connsiteX7541" fmla="*/ 3846918 w 9145131"/>
              <a:gd name="connsiteY7541" fmla="*/ 374642 h 4180625"/>
              <a:gd name="connsiteX7542" fmla="*/ 3839076 w 9145131"/>
              <a:gd name="connsiteY7542" fmla="*/ 353420 h 4180625"/>
              <a:gd name="connsiteX7543" fmla="*/ 3879320 w 9145131"/>
              <a:gd name="connsiteY7543" fmla="*/ 323048 h 4180625"/>
              <a:gd name="connsiteX7544" fmla="*/ 2990617 w 9145131"/>
              <a:gd name="connsiteY7544" fmla="*/ 317222 h 4180625"/>
              <a:gd name="connsiteX7545" fmla="*/ 3028831 w 9145131"/>
              <a:gd name="connsiteY7545" fmla="*/ 321870 h 4180625"/>
              <a:gd name="connsiteX7546" fmla="*/ 3039291 w 9145131"/>
              <a:gd name="connsiteY7546" fmla="*/ 348684 h 4180625"/>
              <a:gd name="connsiteX7547" fmla="*/ 3027076 w 9145131"/>
              <a:gd name="connsiteY7547" fmla="*/ 369962 h 4180625"/>
              <a:gd name="connsiteX7548" fmla="*/ 3009864 w 9145131"/>
              <a:gd name="connsiteY7548" fmla="*/ 372121 h 4180625"/>
              <a:gd name="connsiteX7549" fmla="*/ 2991568 w 9145131"/>
              <a:gd name="connsiteY7549" fmla="*/ 391184 h 4180625"/>
              <a:gd name="connsiteX7550" fmla="*/ 3001435 w 9145131"/>
              <a:gd name="connsiteY7550" fmla="*/ 416017 h 4180625"/>
              <a:gd name="connsiteX7551" fmla="*/ 3065113 w 9145131"/>
              <a:gd name="connsiteY7551" fmla="*/ 404479 h 4180625"/>
              <a:gd name="connsiteX7552" fmla="*/ 3092380 w 9145131"/>
              <a:gd name="connsiteY7552" fmla="*/ 357878 h 4180625"/>
              <a:gd name="connsiteX7553" fmla="*/ 3148441 w 9145131"/>
              <a:gd name="connsiteY7553" fmla="*/ 321870 h 4180625"/>
              <a:gd name="connsiteX7554" fmla="*/ 3233845 w 9145131"/>
              <a:gd name="connsiteY7554" fmla="*/ 323449 h 4180625"/>
              <a:gd name="connsiteX7555" fmla="*/ 3277603 w 9145131"/>
              <a:gd name="connsiteY7555" fmla="*/ 369009 h 4180625"/>
              <a:gd name="connsiteX7556" fmla="*/ 3278687 w 9145131"/>
              <a:gd name="connsiteY7556" fmla="*/ 398257 h 4180625"/>
              <a:gd name="connsiteX7557" fmla="*/ 3203831 w 9145131"/>
              <a:gd name="connsiteY7557" fmla="*/ 474149 h 4180625"/>
              <a:gd name="connsiteX7558" fmla="*/ 3192568 w 9145131"/>
              <a:gd name="connsiteY7558" fmla="*/ 474241 h 4180625"/>
              <a:gd name="connsiteX7559" fmla="*/ 3164440 w 9145131"/>
              <a:gd name="connsiteY7559" fmla="*/ 433553 h 4180625"/>
              <a:gd name="connsiteX7560" fmla="*/ 3177419 w 9145131"/>
              <a:gd name="connsiteY7560" fmla="*/ 424307 h 4180625"/>
              <a:gd name="connsiteX7561" fmla="*/ 3197524 w 9145131"/>
              <a:gd name="connsiteY7561" fmla="*/ 422512 h 4180625"/>
              <a:gd name="connsiteX7562" fmla="*/ 3225417 w 9145131"/>
              <a:gd name="connsiteY7562" fmla="*/ 392674 h 4180625"/>
              <a:gd name="connsiteX7563" fmla="*/ 3196262 w 9145131"/>
              <a:gd name="connsiteY7563" fmla="*/ 371307 h 4180625"/>
              <a:gd name="connsiteX7564" fmla="*/ 3130596 w 9145131"/>
              <a:gd name="connsiteY7564" fmla="*/ 406009 h 4180625"/>
              <a:gd name="connsiteX7565" fmla="*/ 3127397 w 9145131"/>
              <a:gd name="connsiteY7565" fmla="*/ 411958 h 4180625"/>
              <a:gd name="connsiteX7566" fmla="*/ 3029101 w 9145131"/>
              <a:gd name="connsiteY7566" fmla="*/ 474106 h 4180625"/>
              <a:gd name="connsiteX7567" fmla="*/ 3028921 w 9145131"/>
              <a:gd name="connsiteY7567" fmla="*/ 474106 h 4180625"/>
              <a:gd name="connsiteX7568" fmla="*/ 2935637 w 9145131"/>
              <a:gd name="connsiteY7568" fmla="*/ 388570 h 4180625"/>
              <a:gd name="connsiteX7569" fmla="*/ 2990617 w 9145131"/>
              <a:gd name="connsiteY7569" fmla="*/ 317222 h 4180625"/>
              <a:gd name="connsiteX7570" fmla="*/ 5565039 w 9145131"/>
              <a:gd name="connsiteY7570" fmla="*/ 300325 h 4180625"/>
              <a:gd name="connsiteX7571" fmla="*/ 5542506 w 9145131"/>
              <a:gd name="connsiteY7571" fmla="*/ 319437 h 4180625"/>
              <a:gd name="connsiteX7572" fmla="*/ 5565084 w 9145131"/>
              <a:gd name="connsiteY7572" fmla="*/ 330564 h 4180625"/>
              <a:gd name="connsiteX7573" fmla="*/ 5584959 w 9145131"/>
              <a:gd name="connsiteY7573" fmla="*/ 319839 h 4180625"/>
              <a:gd name="connsiteX7574" fmla="*/ 5565039 w 9145131"/>
              <a:gd name="connsiteY7574" fmla="*/ 300325 h 4180625"/>
              <a:gd name="connsiteX7575" fmla="*/ 3715082 w 9145131"/>
              <a:gd name="connsiteY7575" fmla="*/ 297587 h 4180625"/>
              <a:gd name="connsiteX7576" fmla="*/ 3715105 w 9145131"/>
              <a:gd name="connsiteY7576" fmla="*/ 297621 h 4180625"/>
              <a:gd name="connsiteX7577" fmla="*/ 3715060 w 9145131"/>
              <a:gd name="connsiteY7577" fmla="*/ 297621 h 4180625"/>
              <a:gd name="connsiteX7578" fmla="*/ 4661951 w 9145131"/>
              <a:gd name="connsiteY7578" fmla="*/ 291401 h 4180625"/>
              <a:gd name="connsiteX7579" fmla="*/ 4674074 w 9145131"/>
              <a:gd name="connsiteY7579" fmla="*/ 303208 h 4180625"/>
              <a:gd name="connsiteX7580" fmla="*/ 4662222 w 9145131"/>
              <a:gd name="connsiteY7580" fmla="*/ 313123 h 4180625"/>
              <a:gd name="connsiteX7581" fmla="*/ 4633559 w 9145131"/>
              <a:gd name="connsiteY7581" fmla="*/ 326964 h 4180625"/>
              <a:gd name="connsiteX7582" fmla="*/ 4665962 w 9145131"/>
              <a:gd name="connsiteY7582" fmla="*/ 335751 h 4180625"/>
              <a:gd name="connsiteX7583" fmla="*/ 4755870 w 9145131"/>
              <a:gd name="connsiteY7583" fmla="*/ 336113 h 4180625"/>
              <a:gd name="connsiteX7584" fmla="*/ 4774933 w 9145131"/>
              <a:gd name="connsiteY7584" fmla="*/ 351567 h 4180625"/>
              <a:gd name="connsiteX7585" fmla="*/ 4755419 w 9145131"/>
              <a:gd name="connsiteY7585" fmla="*/ 366391 h 4180625"/>
              <a:gd name="connsiteX7586" fmla="*/ 4687955 w 9145131"/>
              <a:gd name="connsiteY7586" fmla="*/ 366391 h 4180625"/>
              <a:gd name="connsiteX7587" fmla="*/ 4618282 w 9145131"/>
              <a:gd name="connsiteY7587" fmla="*/ 366031 h 4180625"/>
              <a:gd name="connsiteX7588" fmla="*/ 4602418 w 9145131"/>
              <a:gd name="connsiteY7588" fmla="*/ 358692 h 4180625"/>
              <a:gd name="connsiteX7589" fmla="*/ 4604401 w 9145131"/>
              <a:gd name="connsiteY7589" fmla="*/ 304290 h 4180625"/>
              <a:gd name="connsiteX7590" fmla="*/ 4621707 w 9145131"/>
              <a:gd name="connsiteY7590" fmla="*/ 292753 h 4180625"/>
              <a:gd name="connsiteX7591" fmla="*/ 4661951 w 9145131"/>
              <a:gd name="connsiteY7591" fmla="*/ 291401 h 4180625"/>
              <a:gd name="connsiteX7592" fmla="*/ 5588103 w 9145131"/>
              <a:gd name="connsiteY7592" fmla="*/ 280248 h 4180625"/>
              <a:gd name="connsiteX7593" fmla="*/ 5604968 w 9145131"/>
              <a:gd name="connsiteY7593" fmla="*/ 283875 h 4180625"/>
              <a:gd name="connsiteX7594" fmla="*/ 5613216 w 9145131"/>
              <a:gd name="connsiteY7594" fmla="*/ 318177 h 4180625"/>
              <a:gd name="connsiteX7595" fmla="*/ 5627276 w 9145131"/>
              <a:gd name="connsiteY7595" fmla="*/ 330708 h 4180625"/>
              <a:gd name="connsiteX7596" fmla="*/ 5658417 w 9145131"/>
              <a:gd name="connsiteY7596" fmla="*/ 324256 h 4180625"/>
              <a:gd name="connsiteX7597" fmla="*/ 5648367 w 9145131"/>
              <a:gd name="connsiteY7597" fmla="*/ 307310 h 4180625"/>
              <a:gd name="connsiteX7598" fmla="*/ 5638137 w 9145131"/>
              <a:gd name="connsiteY7598" fmla="*/ 290409 h 4180625"/>
              <a:gd name="connsiteX7599" fmla="*/ 5655758 w 9145131"/>
              <a:gd name="connsiteY7599" fmla="*/ 281758 h 4180625"/>
              <a:gd name="connsiteX7600" fmla="*/ 5688837 w 9145131"/>
              <a:gd name="connsiteY7600" fmla="*/ 315426 h 4180625"/>
              <a:gd name="connsiteX7601" fmla="*/ 5660806 w 9145131"/>
              <a:gd name="connsiteY7601" fmla="*/ 356171 h 4180625"/>
              <a:gd name="connsiteX7602" fmla="*/ 5600101 w 9145131"/>
              <a:gd name="connsiteY7602" fmla="*/ 356521 h 4180625"/>
              <a:gd name="connsiteX7603" fmla="*/ 5600101 w 9145131"/>
              <a:gd name="connsiteY7603" fmla="*/ 357068 h 4180625"/>
              <a:gd name="connsiteX7604" fmla="*/ 5552871 w 9145131"/>
              <a:gd name="connsiteY7604" fmla="*/ 356975 h 4180625"/>
              <a:gd name="connsiteX7605" fmla="*/ 5518080 w 9145131"/>
              <a:gd name="connsiteY7605" fmla="*/ 319613 h 4180625"/>
              <a:gd name="connsiteX7606" fmla="*/ 5552195 w 9145131"/>
              <a:gd name="connsiteY7606" fmla="*/ 281262 h 4180625"/>
              <a:gd name="connsiteX7607" fmla="*/ 5567924 w 9145131"/>
              <a:gd name="connsiteY7607" fmla="*/ 281082 h 4180625"/>
              <a:gd name="connsiteX7608" fmla="*/ 5588103 w 9145131"/>
              <a:gd name="connsiteY7608" fmla="*/ 280248 h 4180625"/>
              <a:gd name="connsiteX7609" fmla="*/ 3713077 w 9145131"/>
              <a:gd name="connsiteY7609" fmla="*/ 268373 h 4180625"/>
              <a:gd name="connsiteX7610" fmla="*/ 3726912 w 9145131"/>
              <a:gd name="connsiteY7610" fmla="*/ 279685 h 4180625"/>
              <a:gd name="connsiteX7611" fmla="*/ 3715082 w 9145131"/>
              <a:gd name="connsiteY7611" fmla="*/ 297587 h 4180625"/>
              <a:gd name="connsiteX7612" fmla="*/ 3702036 w 9145131"/>
              <a:gd name="connsiteY7612" fmla="*/ 279189 h 4180625"/>
              <a:gd name="connsiteX7613" fmla="*/ 3713077 w 9145131"/>
              <a:gd name="connsiteY7613" fmla="*/ 268373 h 4180625"/>
              <a:gd name="connsiteX7614" fmla="*/ 3948242 w 9145131"/>
              <a:gd name="connsiteY7614" fmla="*/ 267155 h 4180625"/>
              <a:gd name="connsiteX7615" fmla="*/ 3961222 w 9145131"/>
              <a:gd name="connsiteY7615" fmla="*/ 287843 h 4180625"/>
              <a:gd name="connsiteX7616" fmla="*/ 3961266 w 9145131"/>
              <a:gd name="connsiteY7616" fmla="*/ 380143 h 4180625"/>
              <a:gd name="connsiteX7617" fmla="*/ 3961357 w 9145131"/>
              <a:gd name="connsiteY7617" fmla="*/ 380091 h 4180625"/>
              <a:gd name="connsiteX7618" fmla="*/ 3961357 w 9145131"/>
              <a:gd name="connsiteY7618" fmla="*/ 476895 h 4180625"/>
              <a:gd name="connsiteX7619" fmla="*/ 3946485 w 9145131"/>
              <a:gd name="connsiteY7619" fmla="*/ 496416 h 4180625"/>
              <a:gd name="connsiteX7620" fmla="*/ 3931973 w 9145131"/>
              <a:gd name="connsiteY7620" fmla="*/ 476494 h 4180625"/>
              <a:gd name="connsiteX7621" fmla="*/ 3931929 w 9145131"/>
              <a:gd name="connsiteY7621" fmla="*/ 287442 h 4180625"/>
              <a:gd name="connsiteX7622" fmla="*/ 3948242 w 9145131"/>
              <a:gd name="connsiteY7622" fmla="*/ 267155 h 4180625"/>
              <a:gd name="connsiteX7623" fmla="*/ 4756051 w 9145131"/>
              <a:gd name="connsiteY7623" fmla="*/ 253364 h 4180625"/>
              <a:gd name="connsiteX7624" fmla="*/ 4774032 w 9145131"/>
              <a:gd name="connsiteY7624" fmla="*/ 268645 h 4180625"/>
              <a:gd name="connsiteX7625" fmla="*/ 4757628 w 9145131"/>
              <a:gd name="connsiteY7625" fmla="*/ 282704 h 4180625"/>
              <a:gd name="connsiteX7626" fmla="*/ 4618463 w 9145131"/>
              <a:gd name="connsiteY7626" fmla="*/ 283430 h 4180625"/>
              <a:gd name="connsiteX7627" fmla="*/ 4601788 w 9145131"/>
              <a:gd name="connsiteY7627" fmla="*/ 267065 h 4180625"/>
              <a:gd name="connsiteX7628" fmla="*/ 4619138 w 9145131"/>
              <a:gd name="connsiteY7628" fmla="*/ 254040 h 4180625"/>
              <a:gd name="connsiteX7629" fmla="*/ 4688676 w 9145131"/>
              <a:gd name="connsiteY7629" fmla="*/ 253409 h 4180625"/>
              <a:gd name="connsiteX7630" fmla="*/ 4688676 w 9145131"/>
              <a:gd name="connsiteY7630" fmla="*/ 253459 h 4180625"/>
              <a:gd name="connsiteX7631" fmla="*/ 4756051 w 9145131"/>
              <a:gd name="connsiteY7631" fmla="*/ 253364 h 4180625"/>
              <a:gd name="connsiteX7632" fmla="*/ 4553566 w 9145131"/>
              <a:gd name="connsiteY7632" fmla="*/ 251924 h 4180625"/>
              <a:gd name="connsiteX7633" fmla="*/ 4561002 w 9145131"/>
              <a:gd name="connsiteY7633" fmla="*/ 251969 h 4180625"/>
              <a:gd name="connsiteX7634" fmla="*/ 4568483 w 9145131"/>
              <a:gd name="connsiteY7634" fmla="*/ 268508 h 4180625"/>
              <a:gd name="connsiteX7635" fmla="*/ 4557126 w 9145131"/>
              <a:gd name="connsiteY7635" fmla="*/ 282973 h 4180625"/>
              <a:gd name="connsiteX7636" fmla="*/ 4545770 w 9145131"/>
              <a:gd name="connsiteY7636" fmla="*/ 268282 h 4180625"/>
              <a:gd name="connsiteX7637" fmla="*/ 4553566 w 9145131"/>
              <a:gd name="connsiteY7637" fmla="*/ 251924 h 4180625"/>
              <a:gd name="connsiteX7638" fmla="*/ 5650987 w 9145131"/>
              <a:gd name="connsiteY7638" fmla="*/ 189411 h 4180625"/>
              <a:gd name="connsiteX7639" fmla="*/ 5673334 w 9145131"/>
              <a:gd name="connsiteY7639" fmla="*/ 195370 h 4180625"/>
              <a:gd name="connsiteX7640" fmla="*/ 5683610 w 9145131"/>
              <a:gd name="connsiteY7640" fmla="*/ 251969 h 4180625"/>
              <a:gd name="connsiteX7641" fmla="*/ 5637822 w 9145131"/>
              <a:gd name="connsiteY7641" fmla="*/ 265442 h 4180625"/>
              <a:gd name="connsiteX7642" fmla="*/ 5637281 w 9145131"/>
              <a:gd name="connsiteY7642" fmla="*/ 245748 h 4180625"/>
              <a:gd name="connsiteX7643" fmla="*/ 5649449 w 9145131"/>
              <a:gd name="connsiteY7643" fmla="*/ 242055 h 4180625"/>
              <a:gd name="connsiteX7644" fmla="*/ 5661437 w 9145131"/>
              <a:gd name="connsiteY7644" fmla="*/ 227500 h 4180625"/>
              <a:gd name="connsiteX7645" fmla="*/ 5646520 w 9145131"/>
              <a:gd name="connsiteY7645" fmla="*/ 216726 h 4180625"/>
              <a:gd name="connsiteX7646" fmla="*/ 5613982 w 9145131"/>
              <a:gd name="connsiteY7646" fmla="*/ 233670 h 4180625"/>
              <a:gd name="connsiteX7647" fmla="*/ 5554764 w 9145131"/>
              <a:gd name="connsiteY7647" fmla="*/ 267518 h 4180625"/>
              <a:gd name="connsiteX7648" fmla="*/ 5517990 w 9145131"/>
              <a:gd name="connsiteY7648" fmla="*/ 229525 h 4180625"/>
              <a:gd name="connsiteX7649" fmla="*/ 5518035 w 9145131"/>
              <a:gd name="connsiteY7649" fmla="*/ 229569 h 4180625"/>
              <a:gd name="connsiteX7650" fmla="*/ 5552150 w 9145131"/>
              <a:gd name="connsiteY7650" fmla="*/ 191722 h 4180625"/>
              <a:gd name="connsiteX7651" fmla="*/ 5567428 w 9145131"/>
              <a:gd name="connsiteY7651" fmla="*/ 200050 h 4180625"/>
              <a:gd name="connsiteX7652" fmla="*/ 5557469 w 9145131"/>
              <a:gd name="connsiteY7652" fmla="*/ 214517 h 4180625"/>
              <a:gd name="connsiteX7653" fmla="*/ 5547193 w 9145131"/>
              <a:gd name="connsiteY7653" fmla="*/ 235293 h 4180625"/>
              <a:gd name="connsiteX7654" fmla="*/ 5574594 w 9145131"/>
              <a:gd name="connsiteY7654" fmla="*/ 238854 h 4180625"/>
              <a:gd name="connsiteX7655" fmla="*/ 5588880 w 9145131"/>
              <a:gd name="connsiteY7655" fmla="*/ 219655 h 4180625"/>
              <a:gd name="connsiteX7656" fmla="*/ 5650987 w 9145131"/>
              <a:gd name="connsiteY7656" fmla="*/ 189411 h 4180625"/>
              <a:gd name="connsiteX7657" fmla="*/ 4731850 w 9145131"/>
              <a:gd name="connsiteY7657" fmla="*/ 160439 h 4180625"/>
              <a:gd name="connsiteX7658" fmla="*/ 4774393 w 9145131"/>
              <a:gd name="connsiteY7658" fmla="*/ 207623 h 4180625"/>
              <a:gd name="connsiteX7659" fmla="*/ 4740818 w 9145131"/>
              <a:gd name="connsiteY7659" fmla="*/ 240568 h 4180625"/>
              <a:gd name="connsiteX7660" fmla="*/ 4713823 w 9145131"/>
              <a:gd name="connsiteY7660" fmla="*/ 240795 h 4180625"/>
              <a:gd name="connsiteX7661" fmla="*/ 4689081 w 9145131"/>
              <a:gd name="connsiteY7661" fmla="*/ 240795 h 4180625"/>
              <a:gd name="connsiteX7662" fmla="*/ 4689081 w 9145131"/>
              <a:gd name="connsiteY7662" fmla="*/ 240661 h 4180625"/>
              <a:gd name="connsiteX7663" fmla="*/ 4689217 w 9145131"/>
              <a:gd name="connsiteY7663" fmla="*/ 240661 h 4180625"/>
              <a:gd name="connsiteX7664" fmla="*/ 4689081 w 9145131"/>
              <a:gd name="connsiteY7664" fmla="*/ 240527 h 4180625"/>
              <a:gd name="connsiteX7665" fmla="*/ 4689081 w 9145131"/>
              <a:gd name="connsiteY7665" fmla="*/ 240661 h 4180625"/>
              <a:gd name="connsiteX7666" fmla="*/ 4662109 w 9145131"/>
              <a:gd name="connsiteY7666" fmla="*/ 241406 h 4180625"/>
              <a:gd name="connsiteX7667" fmla="*/ 4635407 w 9145131"/>
              <a:gd name="connsiteY7667" fmla="*/ 239846 h 4180625"/>
              <a:gd name="connsiteX7668" fmla="*/ 4604176 w 9145131"/>
              <a:gd name="connsiteY7668" fmla="*/ 221597 h 4180625"/>
              <a:gd name="connsiteX7669" fmla="*/ 4610035 w 9145131"/>
              <a:gd name="connsiteY7669" fmla="*/ 171480 h 4180625"/>
              <a:gd name="connsiteX7670" fmla="*/ 4653569 w 9145131"/>
              <a:gd name="connsiteY7670" fmla="*/ 161926 h 4180625"/>
              <a:gd name="connsiteX7671" fmla="*/ 4660104 w 9145131"/>
              <a:gd name="connsiteY7671" fmla="*/ 177701 h 4180625"/>
              <a:gd name="connsiteX7672" fmla="*/ 4648522 w 9145131"/>
              <a:gd name="connsiteY7672" fmla="*/ 190136 h 4180625"/>
              <a:gd name="connsiteX7673" fmla="*/ 4630585 w 9145131"/>
              <a:gd name="connsiteY7673" fmla="*/ 201502 h 4180625"/>
              <a:gd name="connsiteX7674" fmla="*/ 4651180 w 9145131"/>
              <a:gd name="connsiteY7674" fmla="*/ 212275 h 4180625"/>
              <a:gd name="connsiteX7675" fmla="*/ 4725315 w 9145131"/>
              <a:gd name="connsiteY7675" fmla="*/ 212275 h 4180625"/>
              <a:gd name="connsiteX7676" fmla="*/ 4743432 w 9145131"/>
              <a:gd name="connsiteY7676" fmla="*/ 201273 h 4180625"/>
              <a:gd name="connsiteX7677" fmla="*/ 4724594 w 9145131"/>
              <a:gd name="connsiteY7677" fmla="*/ 190633 h 4180625"/>
              <a:gd name="connsiteX7678" fmla="*/ 4706973 w 9145131"/>
              <a:gd name="connsiteY7678" fmla="*/ 189417 h 4180625"/>
              <a:gd name="connsiteX7679" fmla="*/ 4696743 w 9145131"/>
              <a:gd name="connsiteY7679" fmla="*/ 176256 h 4180625"/>
              <a:gd name="connsiteX7680" fmla="*/ 4707379 w 9145131"/>
              <a:gd name="connsiteY7680" fmla="*/ 161160 h 4180625"/>
              <a:gd name="connsiteX7681" fmla="*/ 4731850 w 9145131"/>
              <a:gd name="connsiteY7681" fmla="*/ 160439 h 4180625"/>
              <a:gd name="connsiteX7682" fmla="*/ 5684511 w 9145131"/>
              <a:gd name="connsiteY7682" fmla="*/ 138446 h 4180625"/>
              <a:gd name="connsiteX7683" fmla="*/ 5673830 w 9145131"/>
              <a:gd name="connsiteY7683" fmla="*/ 167107 h 4180625"/>
              <a:gd name="connsiteX7684" fmla="*/ 5646340 w 9145131"/>
              <a:gd name="connsiteY7684" fmla="*/ 173957 h 4180625"/>
              <a:gd name="connsiteX7685" fmla="*/ 5603617 w 9145131"/>
              <a:gd name="connsiteY7685" fmla="*/ 174228 h 4180625"/>
              <a:gd name="connsiteX7686" fmla="*/ 5602853 w 9145131"/>
              <a:gd name="connsiteY7686" fmla="*/ 170903 h 4180625"/>
              <a:gd name="connsiteX7687" fmla="*/ 5602896 w 9145131"/>
              <a:gd name="connsiteY7687" fmla="*/ 170901 h 4180625"/>
              <a:gd name="connsiteX7688" fmla="*/ 5602850 w 9145131"/>
              <a:gd name="connsiteY7688" fmla="*/ 170901 h 4180625"/>
              <a:gd name="connsiteX7689" fmla="*/ 5602853 w 9145131"/>
              <a:gd name="connsiteY7689" fmla="*/ 170903 h 4180625"/>
              <a:gd name="connsiteX7690" fmla="*/ 5568792 w 9145131"/>
              <a:gd name="connsiteY7690" fmla="*/ 178561 h 4180625"/>
              <a:gd name="connsiteX7691" fmla="*/ 5534620 w 9145131"/>
              <a:gd name="connsiteY7691" fmla="*/ 183286 h 4180625"/>
              <a:gd name="connsiteX7692" fmla="*/ 5467967 w 9145131"/>
              <a:gd name="connsiteY7692" fmla="*/ 173011 h 4180625"/>
              <a:gd name="connsiteX7693" fmla="*/ 5462378 w 9145131"/>
              <a:gd name="connsiteY7693" fmla="*/ 160395 h 4180625"/>
              <a:gd name="connsiteX7694" fmla="*/ 5471572 w 9145131"/>
              <a:gd name="connsiteY7694" fmla="*/ 150297 h 4180625"/>
              <a:gd name="connsiteX7695" fmla="*/ 5496088 w 9145131"/>
              <a:gd name="connsiteY7695" fmla="*/ 148900 h 4180625"/>
              <a:gd name="connsiteX7696" fmla="*/ 5520604 w 9145131"/>
              <a:gd name="connsiteY7696" fmla="*/ 138895 h 4180625"/>
              <a:gd name="connsiteX7697" fmla="*/ 5541605 w 9145131"/>
              <a:gd name="connsiteY7697" fmla="*/ 138895 h 4180625"/>
              <a:gd name="connsiteX7698" fmla="*/ 5565851 w 9145131"/>
              <a:gd name="connsiteY7698" fmla="*/ 148819 h 4180625"/>
              <a:gd name="connsiteX7699" fmla="*/ 5635524 w 9145131"/>
              <a:gd name="connsiteY7699" fmla="*/ 148819 h 4180625"/>
              <a:gd name="connsiteX7700" fmla="*/ 5658012 w 9145131"/>
              <a:gd name="connsiteY7700" fmla="*/ 141694 h 4180625"/>
              <a:gd name="connsiteX7701" fmla="*/ 5684511 w 9145131"/>
              <a:gd name="connsiteY7701" fmla="*/ 138446 h 4180625"/>
              <a:gd name="connsiteX7702" fmla="*/ 4649829 w 9145131"/>
              <a:gd name="connsiteY7702" fmla="*/ 92931 h 4180625"/>
              <a:gd name="connsiteX7703" fmla="*/ 4630676 w 9145131"/>
              <a:gd name="connsiteY7703" fmla="*/ 111362 h 4180625"/>
              <a:gd name="connsiteX7704" fmla="*/ 4649333 w 9145131"/>
              <a:gd name="connsiteY7704" fmla="*/ 121197 h 4180625"/>
              <a:gd name="connsiteX7705" fmla="*/ 4667855 w 9145131"/>
              <a:gd name="connsiteY7705" fmla="*/ 109966 h 4180625"/>
              <a:gd name="connsiteX7706" fmla="*/ 4649874 w 9145131"/>
              <a:gd name="connsiteY7706" fmla="*/ 92984 h 4180625"/>
              <a:gd name="connsiteX7707" fmla="*/ 5537910 w 9145131"/>
              <a:gd name="connsiteY7707" fmla="*/ 92296 h 4180625"/>
              <a:gd name="connsiteX7708" fmla="*/ 5666260 w 9145131"/>
              <a:gd name="connsiteY7708" fmla="*/ 92296 h 4180625"/>
              <a:gd name="connsiteX7709" fmla="*/ 5685007 w 9145131"/>
              <a:gd name="connsiteY7709" fmla="*/ 103968 h 4180625"/>
              <a:gd name="connsiteX7710" fmla="*/ 5665313 w 9145131"/>
              <a:gd name="connsiteY7710" fmla="*/ 117222 h 4180625"/>
              <a:gd name="connsiteX7711" fmla="*/ 5602265 w 9145131"/>
              <a:gd name="connsiteY7711" fmla="*/ 117308 h 4180625"/>
              <a:gd name="connsiteX7712" fmla="*/ 5602265 w 9145131"/>
              <a:gd name="connsiteY7712" fmla="*/ 117222 h 4180625"/>
              <a:gd name="connsiteX7713" fmla="*/ 5602220 w 9145131"/>
              <a:gd name="connsiteY7713" fmla="*/ 117222 h 4180625"/>
              <a:gd name="connsiteX7714" fmla="*/ 5539217 w 9145131"/>
              <a:gd name="connsiteY7714" fmla="*/ 116632 h 4180625"/>
              <a:gd name="connsiteX7715" fmla="*/ 5519568 w 9145131"/>
              <a:gd name="connsiteY7715" fmla="*/ 104870 h 4180625"/>
              <a:gd name="connsiteX7716" fmla="*/ 5537910 w 9145131"/>
              <a:gd name="connsiteY7716" fmla="*/ 92296 h 4180625"/>
              <a:gd name="connsiteX7717" fmla="*/ 5472473 w 9145131"/>
              <a:gd name="connsiteY7717" fmla="*/ 92207 h 4180625"/>
              <a:gd name="connsiteX7718" fmla="*/ 5481486 w 9145131"/>
              <a:gd name="connsiteY7718" fmla="*/ 104195 h 4180625"/>
              <a:gd name="connsiteX7719" fmla="*/ 5474005 w 9145131"/>
              <a:gd name="connsiteY7719" fmla="*/ 123709 h 4180625"/>
              <a:gd name="connsiteX7720" fmla="*/ 5462468 w 9145131"/>
              <a:gd name="connsiteY7720" fmla="*/ 106087 h 4180625"/>
              <a:gd name="connsiteX7721" fmla="*/ 5472473 w 9145131"/>
              <a:gd name="connsiteY7721" fmla="*/ 92207 h 4180625"/>
              <a:gd name="connsiteX7722" fmla="*/ 4664639 w 9145131"/>
              <a:gd name="connsiteY7722" fmla="*/ 67253 h 4180625"/>
              <a:gd name="connsiteX7723" fmla="*/ 4690344 w 9145131"/>
              <a:gd name="connsiteY7723" fmla="*/ 71884 h 4180625"/>
              <a:gd name="connsiteX7724" fmla="*/ 4704945 w 9145131"/>
              <a:gd name="connsiteY7724" fmla="*/ 120740 h 4180625"/>
              <a:gd name="connsiteX7725" fmla="*/ 4704900 w 9145131"/>
              <a:gd name="connsiteY7725" fmla="*/ 120740 h 4180625"/>
              <a:gd name="connsiteX7726" fmla="*/ 4722250 w 9145131"/>
              <a:gd name="connsiteY7726" fmla="*/ 121599 h 4180625"/>
              <a:gd name="connsiteX7727" fmla="*/ 4743207 w 9145131"/>
              <a:gd name="connsiteY7727" fmla="*/ 113576 h 4180625"/>
              <a:gd name="connsiteX7728" fmla="*/ 4730092 w 9145131"/>
              <a:gd name="connsiteY7728" fmla="*/ 98835 h 4180625"/>
              <a:gd name="connsiteX7729" fmla="*/ 4722160 w 9145131"/>
              <a:gd name="connsiteY7729" fmla="*/ 78562 h 4180625"/>
              <a:gd name="connsiteX7730" fmla="*/ 4736492 w 9145131"/>
              <a:gd name="connsiteY7730" fmla="*/ 69546 h 4180625"/>
              <a:gd name="connsiteX7731" fmla="*/ 4774528 w 9145131"/>
              <a:gd name="connsiteY7731" fmla="*/ 104789 h 4180625"/>
              <a:gd name="connsiteX7732" fmla="*/ 4741179 w 9145131"/>
              <a:gd name="connsiteY7732" fmla="*/ 149182 h 4180625"/>
              <a:gd name="connsiteX7733" fmla="*/ 4635633 w 9145131"/>
              <a:gd name="connsiteY7733" fmla="*/ 149182 h 4180625"/>
              <a:gd name="connsiteX7734" fmla="*/ 4599354 w 9145131"/>
              <a:gd name="connsiteY7734" fmla="*/ 111094 h 4180625"/>
              <a:gd name="connsiteX7735" fmla="*/ 4635452 w 9145131"/>
              <a:gd name="connsiteY7735" fmla="*/ 69679 h 4180625"/>
              <a:gd name="connsiteX7736" fmla="*/ 4664639 w 9145131"/>
              <a:gd name="connsiteY7736" fmla="*/ 67253 h 4180625"/>
              <a:gd name="connsiteX7737" fmla="*/ 5573873 w 9145131"/>
              <a:gd name="connsiteY7737" fmla="*/ 0 h 4180625"/>
              <a:gd name="connsiteX7738" fmla="*/ 5573918 w 9145131"/>
              <a:gd name="connsiteY7738" fmla="*/ 53 h 4180625"/>
              <a:gd name="connsiteX7739" fmla="*/ 5558055 w 9145131"/>
              <a:gd name="connsiteY7739" fmla="*/ 24293 h 4180625"/>
              <a:gd name="connsiteX7740" fmla="*/ 5541380 w 9145131"/>
              <a:gd name="connsiteY7740" fmla="*/ 37405 h 4180625"/>
              <a:gd name="connsiteX7741" fmla="*/ 5559902 w 9145131"/>
              <a:gd name="connsiteY7741" fmla="*/ 51196 h 4180625"/>
              <a:gd name="connsiteX7742" fmla="*/ 5640662 w 9145131"/>
              <a:gd name="connsiteY7742" fmla="*/ 50294 h 4180625"/>
              <a:gd name="connsiteX7743" fmla="*/ 5660220 w 9145131"/>
              <a:gd name="connsiteY7743" fmla="*/ 37722 h 4180625"/>
              <a:gd name="connsiteX7744" fmla="*/ 5640481 w 9145131"/>
              <a:gd name="connsiteY7744" fmla="*/ 24389 h 4180625"/>
              <a:gd name="connsiteX7745" fmla="*/ 5622816 w 9145131"/>
              <a:gd name="connsiteY7745" fmla="*/ 23128 h 4180625"/>
              <a:gd name="connsiteX7746" fmla="*/ 5613622 w 9145131"/>
              <a:gd name="connsiteY7746" fmla="*/ 13348 h 4180625"/>
              <a:gd name="connsiteX7747" fmla="*/ 5618128 w 9145131"/>
              <a:gd name="connsiteY7747" fmla="*/ 320 h 4180625"/>
              <a:gd name="connsiteX7748" fmla="*/ 5674191 w 9145131"/>
              <a:gd name="connsiteY7748" fmla="*/ 7483 h 4180625"/>
              <a:gd name="connsiteX7749" fmla="*/ 5687846 w 9145131"/>
              <a:gd name="connsiteY7749" fmla="*/ 48763 h 4180625"/>
              <a:gd name="connsiteX7750" fmla="*/ 5661482 w 9145131"/>
              <a:gd name="connsiteY7750" fmla="*/ 73909 h 4180625"/>
              <a:gd name="connsiteX7751" fmla="*/ 5544670 w 9145131"/>
              <a:gd name="connsiteY7751" fmla="*/ 73774 h 4180625"/>
              <a:gd name="connsiteX7752" fmla="*/ 5517720 w 9145131"/>
              <a:gd name="connsiteY7752" fmla="*/ 38314 h 4180625"/>
              <a:gd name="connsiteX7753" fmla="*/ 5545031 w 9145131"/>
              <a:gd name="connsiteY7753" fmla="*/ 1314 h 4180625"/>
              <a:gd name="connsiteX7754" fmla="*/ 5573873 w 9145131"/>
              <a:gd name="connsiteY7754" fmla="*/ 0 h 418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Lst>
            <a:rect l="l" t="t" r="r" b="b"/>
            <a:pathLst>
              <a:path w="9145131" h="4180625">
                <a:moveTo>
                  <a:pt x="3036290" y="4112457"/>
                </a:moveTo>
                <a:cubicBezTo>
                  <a:pt x="3022190" y="4111285"/>
                  <a:pt x="3018767" y="4122867"/>
                  <a:pt x="3021284" y="4133773"/>
                </a:cubicBezTo>
                <a:cubicBezTo>
                  <a:pt x="3022866" y="4140578"/>
                  <a:pt x="3029939" y="4146121"/>
                  <a:pt x="3034537" y="4152250"/>
                </a:cubicBezTo>
                <a:cubicBezTo>
                  <a:pt x="3039716" y="4145896"/>
                  <a:pt x="3044853" y="4139542"/>
                  <a:pt x="3052111" y="4130663"/>
                </a:cubicBezTo>
                <a:cubicBezTo>
                  <a:pt x="3045174" y="4122326"/>
                  <a:pt x="3041114" y="4112862"/>
                  <a:pt x="3036290" y="4112457"/>
                </a:cubicBezTo>
                <a:close/>
                <a:moveTo>
                  <a:pt x="5535795" y="4059752"/>
                </a:moveTo>
                <a:cubicBezTo>
                  <a:pt x="5543386" y="4059707"/>
                  <a:pt x="5551791" y="4061014"/>
                  <a:pt x="5561390" y="4063605"/>
                </a:cubicBezTo>
                <a:cubicBezTo>
                  <a:pt x="5570628" y="4066083"/>
                  <a:pt x="5583067" y="4078116"/>
                  <a:pt x="5583698" y="4086498"/>
                </a:cubicBezTo>
                <a:cubicBezTo>
                  <a:pt x="5584869" y="4102407"/>
                  <a:pt x="5583067" y="4122687"/>
                  <a:pt x="5573783" y="4133909"/>
                </a:cubicBezTo>
                <a:cubicBezTo>
                  <a:pt x="5566888" y="4142201"/>
                  <a:pt x="5546157" y="4140038"/>
                  <a:pt x="5531645" y="4139767"/>
                </a:cubicBezTo>
                <a:cubicBezTo>
                  <a:pt x="5529348" y="4139767"/>
                  <a:pt x="5527274" y="4125256"/>
                  <a:pt x="5525337" y="4118315"/>
                </a:cubicBezTo>
                <a:cubicBezTo>
                  <a:pt x="5529933" y="4115792"/>
                  <a:pt x="5531195" y="4115071"/>
                  <a:pt x="5532502" y="4114395"/>
                </a:cubicBezTo>
                <a:cubicBezTo>
                  <a:pt x="5539758" y="4110429"/>
                  <a:pt x="5547058" y="4106463"/>
                  <a:pt x="5554314" y="4102497"/>
                </a:cubicBezTo>
                <a:cubicBezTo>
                  <a:pt x="5551970" y="4099207"/>
                  <a:pt x="5549537" y="4093033"/>
                  <a:pt x="5547374" y="4093123"/>
                </a:cubicBezTo>
                <a:cubicBezTo>
                  <a:pt x="5537459" y="4093619"/>
                  <a:pt x="5526959" y="4094295"/>
                  <a:pt x="5518125" y="4098171"/>
                </a:cubicBezTo>
                <a:cubicBezTo>
                  <a:pt x="5513033" y="4100424"/>
                  <a:pt x="5510464" y="4108851"/>
                  <a:pt x="5507310" y="4114755"/>
                </a:cubicBezTo>
                <a:cubicBezTo>
                  <a:pt x="5493519" y="4140308"/>
                  <a:pt x="5447146" y="4153017"/>
                  <a:pt x="5423216" y="4136387"/>
                </a:cubicBezTo>
                <a:cubicBezTo>
                  <a:pt x="5405415" y="4123994"/>
                  <a:pt x="5409651" y="4104300"/>
                  <a:pt x="5411589" y="4086634"/>
                </a:cubicBezTo>
                <a:cubicBezTo>
                  <a:pt x="5413301" y="4071131"/>
                  <a:pt x="5423802" y="4063019"/>
                  <a:pt x="5439259" y="4062117"/>
                </a:cubicBezTo>
                <a:lnTo>
                  <a:pt x="5464767" y="4062027"/>
                </a:lnTo>
                <a:lnTo>
                  <a:pt x="5464767" y="4085236"/>
                </a:lnTo>
                <a:cubicBezTo>
                  <a:pt x="5456385" y="4091276"/>
                  <a:pt x="5449715" y="4096098"/>
                  <a:pt x="5443045" y="4100875"/>
                </a:cubicBezTo>
                <a:cubicBezTo>
                  <a:pt x="5446740" y="4104841"/>
                  <a:pt x="5451697" y="4112727"/>
                  <a:pt x="5453861" y="4112006"/>
                </a:cubicBezTo>
                <a:cubicBezTo>
                  <a:pt x="5462919" y="4109032"/>
                  <a:pt x="5474231" y="4105652"/>
                  <a:pt x="5479188" y="4098531"/>
                </a:cubicBezTo>
                <a:cubicBezTo>
                  <a:pt x="5497575" y="4072201"/>
                  <a:pt x="5513022" y="4059889"/>
                  <a:pt x="5535795" y="4059752"/>
                </a:cubicBezTo>
                <a:close/>
                <a:moveTo>
                  <a:pt x="2786198" y="4012229"/>
                </a:moveTo>
                <a:cubicBezTo>
                  <a:pt x="2789622" y="4017637"/>
                  <a:pt x="2795751" y="4022910"/>
                  <a:pt x="2796021" y="4028453"/>
                </a:cubicBezTo>
                <a:cubicBezTo>
                  <a:pt x="2797148" y="4051527"/>
                  <a:pt x="2796472" y="4074736"/>
                  <a:pt x="2796472" y="4097900"/>
                </a:cubicBezTo>
                <a:lnTo>
                  <a:pt x="2796426" y="4097900"/>
                </a:lnTo>
                <a:cubicBezTo>
                  <a:pt x="2796426" y="4119577"/>
                  <a:pt x="2797148" y="4141254"/>
                  <a:pt x="2795932" y="4162841"/>
                </a:cubicBezTo>
                <a:cubicBezTo>
                  <a:pt x="2795616" y="4168159"/>
                  <a:pt x="2788947" y="4173071"/>
                  <a:pt x="2785161" y="4178164"/>
                </a:cubicBezTo>
                <a:cubicBezTo>
                  <a:pt x="2781150" y="4173116"/>
                  <a:pt x="2773713" y="4168159"/>
                  <a:pt x="2773623" y="4163021"/>
                </a:cubicBezTo>
                <a:cubicBezTo>
                  <a:pt x="2772676" y="4118225"/>
                  <a:pt x="2772542" y="4073429"/>
                  <a:pt x="2773579" y="4028633"/>
                </a:cubicBezTo>
                <a:cubicBezTo>
                  <a:pt x="2773713" y="4023090"/>
                  <a:pt x="2781781" y="4017682"/>
                  <a:pt x="2786198" y="4012229"/>
                </a:cubicBezTo>
                <a:close/>
                <a:moveTo>
                  <a:pt x="2924427" y="4011147"/>
                </a:moveTo>
                <a:cubicBezTo>
                  <a:pt x="2940201" y="4009704"/>
                  <a:pt x="2959806" y="4011823"/>
                  <a:pt x="2971702" y="4020701"/>
                </a:cubicBezTo>
                <a:cubicBezTo>
                  <a:pt x="2979499" y="4026514"/>
                  <a:pt x="2976975" y="4046749"/>
                  <a:pt x="2977741" y="4060585"/>
                </a:cubicBezTo>
                <a:cubicBezTo>
                  <a:pt x="2977830" y="4062297"/>
                  <a:pt x="2968818" y="4066804"/>
                  <a:pt x="2965302" y="4065767"/>
                </a:cubicBezTo>
                <a:cubicBezTo>
                  <a:pt x="2960931" y="4064460"/>
                  <a:pt x="2957596" y="4058917"/>
                  <a:pt x="2954262" y="4054861"/>
                </a:cubicBezTo>
                <a:cubicBezTo>
                  <a:pt x="2948989" y="4048327"/>
                  <a:pt x="2944076" y="4041522"/>
                  <a:pt x="2939029" y="4034807"/>
                </a:cubicBezTo>
                <a:cubicBezTo>
                  <a:pt x="2934973" y="4042513"/>
                  <a:pt x="2927943" y="4050039"/>
                  <a:pt x="2927447" y="4058016"/>
                </a:cubicBezTo>
                <a:cubicBezTo>
                  <a:pt x="2925915" y="4082667"/>
                  <a:pt x="2925915" y="4107499"/>
                  <a:pt x="2927447" y="4132150"/>
                </a:cubicBezTo>
                <a:cubicBezTo>
                  <a:pt x="2927896" y="4139000"/>
                  <a:pt x="2935739" y="4145355"/>
                  <a:pt x="2940201" y="4151935"/>
                </a:cubicBezTo>
                <a:cubicBezTo>
                  <a:pt x="2944751" y="4145490"/>
                  <a:pt x="2950025" y="4139451"/>
                  <a:pt x="2953495" y="4132511"/>
                </a:cubicBezTo>
                <a:cubicBezTo>
                  <a:pt x="2955297" y="4128905"/>
                  <a:pt x="2952503" y="4122957"/>
                  <a:pt x="2954352" y="4119351"/>
                </a:cubicBezTo>
                <a:cubicBezTo>
                  <a:pt x="2957190" y="4113808"/>
                  <a:pt x="2962239" y="4109347"/>
                  <a:pt x="2966294" y="4104434"/>
                </a:cubicBezTo>
                <a:cubicBezTo>
                  <a:pt x="2970756" y="4109031"/>
                  <a:pt x="2977380" y="4112952"/>
                  <a:pt x="2979183" y="4118405"/>
                </a:cubicBezTo>
                <a:cubicBezTo>
                  <a:pt x="2981437" y="4125165"/>
                  <a:pt x="2980040" y="4133232"/>
                  <a:pt x="2979679" y="4140713"/>
                </a:cubicBezTo>
                <a:cubicBezTo>
                  <a:pt x="2978281" y="4170277"/>
                  <a:pt x="2969899" y="4178614"/>
                  <a:pt x="2941778" y="4178839"/>
                </a:cubicBezTo>
                <a:cubicBezTo>
                  <a:pt x="2912935" y="4179065"/>
                  <a:pt x="2904733" y="4171584"/>
                  <a:pt x="2903201" y="4141840"/>
                </a:cubicBezTo>
                <a:cubicBezTo>
                  <a:pt x="2902345" y="4125390"/>
                  <a:pt x="2903066" y="4108896"/>
                  <a:pt x="2903066" y="4092402"/>
                </a:cubicBezTo>
                <a:cubicBezTo>
                  <a:pt x="2903426" y="4092402"/>
                  <a:pt x="2903787" y="4092402"/>
                  <a:pt x="2904147" y="4092402"/>
                </a:cubicBezTo>
                <a:lnTo>
                  <a:pt x="2904192" y="4092311"/>
                </a:lnTo>
                <a:cubicBezTo>
                  <a:pt x="2904192" y="4073609"/>
                  <a:pt x="2901984" y="4054501"/>
                  <a:pt x="2905094" y="4036339"/>
                </a:cubicBezTo>
                <a:cubicBezTo>
                  <a:pt x="2906761" y="4026650"/>
                  <a:pt x="2916991" y="4011823"/>
                  <a:pt x="2924427" y="4011147"/>
                </a:cubicBezTo>
                <a:close/>
                <a:moveTo>
                  <a:pt x="3032910" y="4009164"/>
                </a:moveTo>
                <a:cubicBezTo>
                  <a:pt x="3060313" y="4009029"/>
                  <a:pt x="3070904" y="4016104"/>
                  <a:pt x="3071490" y="4038683"/>
                </a:cubicBezTo>
                <a:cubicBezTo>
                  <a:pt x="3072527" y="4079873"/>
                  <a:pt x="3072527" y="4121154"/>
                  <a:pt x="3071312" y="4162345"/>
                </a:cubicBezTo>
                <a:cubicBezTo>
                  <a:pt x="3071131" y="4167979"/>
                  <a:pt x="3061486" y="4173386"/>
                  <a:pt x="3055942" y="4178704"/>
                </a:cubicBezTo>
                <a:cubicBezTo>
                  <a:pt x="3055133" y="4179470"/>
                  <a:pt x="3053058" y="4178885"/>
                  <a:pt x="3051524" y="4178930"/>
                </a:cubicBezTo>
                <a:cubicBezTo>
                  <a:pt x="3000646" y="4181228"/>
                  <a:pt x="2977842" y="4150988"/>
                  <a:pt x="2998754" y="4103669"/>
                </a:cubicBezTo>
                <a:cubicBezTo>
                  <a:pt x="3004253" y="4091185"/>
                  <a:pt x="3025203" y="4085507"/>
                  <a:pt x="3039045" y="4076719"/>
                </a:cubicBezTo>
                <a:lnTo>
                  <a:pt x="3046209" y="4080750"/>
                </a:lnTo>
                <a:lnTo>
                  <a:pt x="3046209" y="4080775"/>
                </a:lnTo>
                <a:lnTo>
                  <a:pt x="3046251" y="4080775"/>
                </a:lnTo>
                <a:lnTo>
                  <a:pt x="3046209" y="4080750"/>
                </a:lnTo>
                <a:lnTo>
                  <a:pt x="3045760" y="4049859"/>
                </a:lnTo>
                <a:cubicBezTo>
                  <a:pt x="3044902" y="4044496"/>
                  <a:pt x="3039852" y="4036925"/>
                  <a:pt x="3035433" y="4035889"/>
                </a:cubicBezTo>
                <a:cubicBezTo>
                  <a:pt x="3031514" y="4034987"/>
                  <a:pt x="3025880" y="4041882"/>
                  <a:pt x="3021017" y="4045307"/>
                </a:cubicBezTo>
                <a:cubicBezTo>
                  <a:pt x="3015338" y="4049318"/>
                  <a:pt x="3009706" y="4053374"/>
                  <a:pt x="3004072" y="4057430"/>
                </a:cubicBezTo>
                <a:cubicBezTo>
                  <a:pt x="3001549" y="4051211"/>
                  <a:pt x="2996816" y="4044902"/>
                  <a:pt x="2996951" y="4038773"/>
                </a:cubicBezTo>
                <a:cubicBezTo>
                  <a:pt x="2997492" y="4017006"/>
                  <a:pt x="3007632" y="4009254"/>
                  <a:pt x="3032910" y="4009164"/>
                </a:cubicBezTo>
                <a:close/>
                <a:moveTo>
                  <a:pt x="2854304" y="4008173"/>
                </a:moveTo>
                <a:cubicBezTo>
                  <a:pt x="2881120" y="4007812"/>
                  <a:pt x="2893603" y="4021423"/>
                  <a:pt x="2889368" y="4047786"/>
                </a:cubicBezTo>
                <a:cubicBezTo>
                  <a:pt x="2888646" y="4052338"/>
                  <a:pt x="2883553" y="4058783"/>
                  <a:pt x="2879587" y="4059504"/>
                </a:cubicBezTo>
                <a:cubicBezTo>
                  <a:pt x="2875486" y="4060270"/>
                  <a:pt x="2869627" y="4055898"/>
                  <a:pt x="2865662" y="4052473"/>
                </a:cubicBezTo>
                <a:cubicBezTo>
                  <a:pt x="2860298" y="4047786"/>
                  <a:pt x="2856061" y="4041838"/>
                  <a:pt x="2851375" y="4036430"/>
                </a:cubicBezTo>
                <a:cubicBezTo>
                  <a:pt x="2847455" y="4040440"/>
                  <a:pt x="2840153" y="4044542"/>
                  <a:pt x="2840244" y="4048462"/>
                </a:cubicBezTo>
                <a:cubicBezTo>
                  <a:pt x="2840470" y="4056529"/>
                  <a:pt x="2843533" y="4065092"/>
                  <a:pt x="2847544" y="4072303"/>
                </a:cubicBezTo>
                <a:cubicBezTo>
                  <a:pt x="2849752" y="4076268"/>
                  <a:pt x="2856151" y="4077891"/>
                  <a:pt x="2860750" y="4080505"/>
                </a:cubicBezTo>
                <a:cubicBezTo>
                  <a:pt x="2888285" y="4096143"/>
                  <a:pt x="2900408" y="4138505"/>
                  <a:pt x="2885310" y="4166311"/>
                </a:cubicBezTo>
                <a:cubicBezTo>
                  <a:pt x="2877875" y="4180012"/>
                  <a:pt x="2847365" y="4185284"/>
                  <a:pt x="2829924" y="4175866"/>
                </a:cubicBezTo>
                <a:cubicBezTo>
                  <a:pt x="2817486" y="4169151"/>
                  <a:pt x="2808292" y="4141390"/>
                  <a:pt x="2815547" y="4130123"/>
                </a:cubicBezTo>
                <a:cubicBezTo>
                  <a:pt x="2817530" y="4127059"/>
                  <a:pt x="2822984" y="4124129"/>
                  <a:pt x="2826363" y="4124580"/>
                </a:cubicBezTo>
                <a:cubicBezTo>
                  <a:pt x="2830464" y="4125166"/>
                  <a:pt x="2834701" y="4128861"/>
                  <a:pt x="2837765" y="4132241"/>
                </a:cubicBezTo>
                <a:cubicBezTo>
                  <a:pt x="2843264" y="4138325"/>
                  <a:pt x="2847861" y="4145130"/>
                  <a:pt x="2852862" y="4151665"/>
                </a:cubicBezTo>
                <a:cubicBezTo>
                  <a:pt x="2856783" y="4147924"/>
                  <a:pt x="2864355" y="4143643"/>
                  <a:pt x="2863903" y="4140578"/>
                </a:cubicBezTo>
                <a:cubicBezTo>
                  <a:pt x="2862417" y="4130393"/>
                  <a:pt x="2858495" y="4120389"/>
                  <a:pt x="2854394" y="4110790"/>
                </a:cubicBezTo>
                <a:cubicBezTo>
                  <a:pt x="2853177" y="4107950"/>
                  <a:pt x="2848355" y="4106598"/>
                  <a:pt x="2845157" y="4104660"/>
                </a:cubicBezTo>
                <a:cubicBezTo>
                  <a:pt x="2815817" y="4086724"/>
                  <a:pt x="2806084" y="4060946"/>
                  <a:pt x="2815953" y="4028453"/>
                </a:cubicBezTo>
                <a:cubicBezTo>
                  <a:pt x="2821992" y="4008578"/>
                  <a:pt x="2838577" y="4009345"/>
                  <a:pt x="2854304" y="4008218"/>
                </a:cubicBezTo>
                <a:close/>
                <a:moveTo>
                  <a:pt x="5434122" y="3970361"/>
                </a:moveTo>
                <a:cubicBezTo>
                  <a:pt x="5483424" y="3971668"/>
                  <a:pt x="5532772" y="3970767"/>
                  <a:pt x="5586491" y="3970767"/>
                </a:cubicBezTo>
                <a:cubicBezTo>
                  <a:pt x="5584779" y="3982800"/>
                  <a:pt x="5583427" y="3992174"/>
                  <a:pt x="5582120" y="4001547"/>
                </a:cubicBezTo>
                <a:cubicBezTo>
                  <a:pt x="5591854" y="4038908"/>
                  <a:pt x="5585095" y="4050490"/>
                  <a:pt x="5543813" y="4052022"/>
                </a:cubicBezTo>
                <a:cubicBezTo>
                  <a:pt x="5505642" y="4053419"/>
                  <a:pt x="5467381" y="4053148"/>
                  <a:pt x="5429209" y="4051932"/>
                </a:cubicBezTo>
                <a:cubicBezTo>
                  <a:pt x="5423351" y="4051751"/>
                  <a:pt x="5414292" y="4043775"/>
                  <a:pt x="5412670" y="4037781"/>
                </a:cubicBezTo>
                <a:cubicBezTo>
                  <a:pt x="5408974" y="4024036"/>
                  <a:pt x="5419700" y="4022368"/>
                  <a:pt x="5430471" y="4022413"/>
                </a:cubicBezTo>
                <a:cubicBezTo>
                  <a:pt x="5464181" y="4022503"/>
                  <a:pt x="5497935" y="4022909"/>
                  <a:pt x="5531601" y="4021917"/>
                </a:cubicBezTo>
                <a:cubicBezTo>
                  <a:pt x="5538361" y="4021692"/>
                  <a:pt x="5544895" y="4015698"/>
                  <a:pt x="5551565" y="4012363"/>
                </a:cubicBezTo>
                <a:cubicBezTo>
                  <a:pt x="5544805" y="4008082"/>
                  <a:pt x="5538135" y="4000331"/>
                  <a:pt x="5531240" y="4000150"/>
                </a:cubicBezTo>
                <a:cubicBezTo>
                  <a:pt x="5492483" y="3998934"/>
                  <a:pt x="5453725" y="3999564"/>
                  <a:pt x="5414968" y="3999564"/>
                </a:cubicBezTo>
                <a:lnTo>
                  <a:pt x="5414968" y="3999519"/>
                </a:lnTo>
                <a:cubicBezTo>
                  <a:pt x="5408569" y="3978969"/>
                  <a:pt x="5411588" y="3969775"/>
                  <a:pt x="5434122" y="3970361"/>
                </a:cubicBezTo>
                <a:close/>
                <a:moveTo>
                  <a:pt x="2803858" y="3963737"/>
                </a:moveTo>
                <a:lnTo>
                  <a:pt x="2803858" y="3963782"/>
                </a:lnTo>
                <a:lnTo>
                  <a:pt x="2803816" y="3963763"/>
                </a:lnTo>
                <a:close/>
                <a:moveTo>
                  <a:pt x="2759885" y="3955625"/>
                </a:moveTo>
                <a:lnTo>
                  <a:pt x="2760020" y="3955625"/>
                </a:lnTo>
                <a:cubicBezTo>
                  <a:pt x="2753622" y="3966531"/>
                  <a:pt x="2749880" y="3973426"/>
                  <a:pt x="2745688" y="3980006"/>
                </a:cubicBezTo>
                <a:cubicBezTo>
                  <a:pt x="2738477" y="3991408"/>
                  <a:pt x="2732664" y="4002089"/>
                  <a:pt x="2748438" y="4011913"/>
                </a:cubicBezTo>
                <a:cubicBezTo>
                  <a:pt x="2759435" y="4018718"/>
                  <a:pt x="2758172" y="4025839"/>
                  <a:pt x="2748843" y="4034762"/>
                </a:cubicBezTo>
                <a:cubicBezTo>
                  <a:pt x="2743436" y="4039990"/>
                  <a:pt x="2739199" y="4049093"/>
                  <a:pt x="2738974" y="4056619"/>
                </a:cubicBezTo>
                <a:cubicBezTo>
                  <a:pt x="2737937" y="4091005"/>
                  <a:pt x="2739153" y="4125481"/>
                  <a:pt x="2737892" y="4159867"/>
                </a:cubicBezTo>
                <a:cubicBezTo>
                  <a:pt x="2737666" y="4166176"/>
                  <a:pt x="2729780" y="4172260"/>
                  <a:pt x="2725408" y="4178434"/>
                </a:cubicBezTo>
                <a:cubicBezTo>
                  <a:pt x="2721173" y="4172170"/>
                  <a:pt x="2713556" y="4166041"/>
                  <a:pt x="2713286" y="4159596"/>
                </a:cubicBezTo>
                <a:cubicBezTo>
                  <a:pt x="2711979" y="4127464"/>
                  <a:pt x="2713286" y="4095241"/>
                  <a:pt x="2712249" y="4063064"/>
                </a:cubicBezTo>
                <a:cubicBezTo>
                  <a:pt x="2711934" y="4052563"/>
                  <a:pt x="2707066" y="4042243"/>
                  <a:pt x="2705129" y="4031653"/>
                </a:cubicBezTo>
                <a:cubicBezTo>
                  <a:pt x="2704137" y="4026109"/>
                  <a:pt x="2704001" y="4019980"/>
                  <a:pt x="2705218" y="4014527"/>
                </a:cubicBezTo>
                <a:cubicBezTo>
                  <a:pt x="2707473" y="4004657"/>
                  <a:pt x="2711709" y="3995239"/>
                  <a:pt x="2714007" y="3985369"/>
                </a:cubicBezTo>
                <a:cubicBezTo>
                  <a:pt x="2718739" y="3965179"/>
                  <a:pt x="2730096" y="3954138"/>
                  <a:pt x="2759885" y="3955625"/>
                </a:cubicBezTo>
                <a:close/>
                <a:moveTo>
                  <a:pt x="2784479" y="3954769"/>
                </a:moveTo>
                <a:lnTo>
                  <a:pt x="2803816" y="3963763"/>
                </a:lnTo>
                <a:lnTo>
                  <a:pt x="2791775" y="3971061"/>
                </a:lnTo>
                <a:cubicBezTo>
                  <a:pt x="2788783" y="3972886"/>
                  <a:pt x="2786643" y="3973900"/>
                  <a:pt x="2784795" y="3973516"/>
                </a:cubicBezTo>
                <a:cubicBezTo>
                  <a:pt x="2780649" y="3972660"/>
                  <a:pt x="2777539" y="3966757"/>
                  <a:pt x="2773979" y="3963016"/>
                </a:cubicBezTo>
                <a:cubicBezTo>
                  <a:pt x="2777449" y="3960087"/>
                  <a:pt x="2780829" y="3954994"/>
                  <a:pt x="2784479" y="3954769"/>
                </a:cubicBezTo>
                <a:close/>
                <a:moveTo>
                  <a:pt x="3103649" y="3954138"/>
                </a:moveTo>
                <a:cubicBezTo>
                  <a:pt x="3107570" y="3959997"/>
                  <a:pt x="3114600" y="3965765"/>
                  <a:pt x="3114826" y="3971759"/>
                </a:cubicBezTo>
                <a:cubicBezTo>
                  <a:pt x="3115953" y="4003216"/>
                  <a:pt x="3115367" y="4034717"/>
                  <a:pt x="3115277" y="4066218"/>
                </a:cubicBezTo>
                <a:cubicBezTo>
                  <a:pt x="3115277" y="4097720"/>
                  <a:pt x="3115907" y="4129221"/>
                  <a:pt x="3114735" y="4160678"/>
                </a:cubicBezTo>
                <a:cubicBezTo>
                  <a:pt x="3114511" y="4166717"/>
                  <a:pt x="3107255" y="4172440"/>
                  <a:pt x="3103244" y="4178344"/>
                </a:cubicBezTo>
                <a:cubicBezTo>
                  <a:pt x="3099008" y="4172756"/>
                  <a:pt x="3091210" y="4167212"/>
                  <a:pt x="3091122" y="4161579"/>
                </a:cubicBezTo>
                <a:cubicBezTo>
                  <a:pt x="3090265" y="4097855"/>
                  <a:pt x="3090310" y="4034086"/>
                  <a:pt x="3091210" y="3970362"/>
                </a:cubicBezTo>
                <a:cubicBezTo>
                  <a:pt x="3091301" y="3964909"/>
                  <a:pt x="3099323" y="3959546"/>
                  <a:pt x="3103649" y="3954138"/>
                </a:cubicBezTo>
                <a:close/>
                <a:moveTo>
                  <a:pt x="3351422" y="3909342"/>
                </a:moveTo>
                <a:lnTo>
                  <a:pt x="3351376" y="3909387"/>
                </a:lnTo>
                <a:lnTo>
                  <a:pt x="3351376" y="3909345"/>
                </a:lnTo>
                <a:close/>
                <a:moveTo>
                  <a:pt x="5512582" y="3880409"/>
                </a:moveTo>
                <a:cubicBezTo>
                  <a:pt x="5532547" y="3880995"/>
                  <a:pt x="5554089" y="3878697"/>
                  <a:pt x="5571709" y="3885817"/>
                </a:cubicBezTo>
                <a:cubicBezTo>
                  <a:pt x="5580182" y="3889242"/>
                  <a:pt x="5584418" y="3910829"/>
                  <a:pt x="5585049" y="3924439"/>
                </a:cubicBezTo>
                <a:cubicBezTo>
                  <a:pt x="5586086" y="3947513"/>
                  <a:pt x="5575585" y="3957202"/>
                  <a:pt x="5552511" y="3958464"/>
                </a:cubicBezTo>
                <a:cubicBezTo>
                  <a:pt x="5533809" y="3959501"/>
                  <a:pt x="5515016" y="3958690"/>
                  <a:pt x="5496268" y="3958690"/>
                </a:cubicBezTo>
                <a:cubicBezTo>
                  <a:pt x="5496268" y="3958600"/>
                  <a:pt x="5496268" y="3958464"/>
                  <a:pt x="5496268" y="3958374"/>
                </a:cubicBezTo>
                <a:cubicBezTo>
                  <a:pt x="5477521" y="3958374"/>
                  <a:pt x="5458322" y="3960853"/>
                  <a:pt x="5440205" y="3957383"/>
                </a:cubicBezTo>
                <a:cubicBezTo>
                  <a:pt x="5429930" y="3955400"/>
                  <a:pt x="5414607" y="3944403"/>
                  <a:pt x="5413797" y="3936201"/>
                </a:cubicBezTo>
                <a:cubicBezTo>
                  <a:pt x="5412129" y="3919842"/>
                  <a:pt x="5414382" y="3899247"/>
                  <a:pt x="5423756" y="3887034"/>
                </a:cubicBezTo>
                <a:cubicBezTo>
                  <a:pt x="5430111" y="3878742"/>
                  <a:pt x="5451201" y="3881175"/>
                  <a:pt x="5465803" y="3880634"/>
                </a:cubicBezTo>
                <a:cubicBezTo>
                  <a:pt x="5467606" y="3880544"/>
                  <a:pt x="5471797" y="3891766"/>
                  <a:pt x="5471256" y="3897354"/>
                </a:cubicBezTo>
                <a:cubicBezTo>
                  <a:pt x="5470850" y="3901320"/>
                  <a:pt x="5464631" y="3905060"/>
                  <a:pt x="5460440" y="3908170"/>
                </a:cubicBezTo>
                <a:cubicBezTo>
                  <a:pt x="5454176" y="3912767"/>
                  <a:pt x="5447416" y="3916688"/>
                  <a:pt x="5440882" y="3920879"/>
                </a:cubicBezTo>
                <a:cubicBezTo>
                  <a:pt x="5448182" y="3924214"/>
                  <a:pt x="5455348" y="3930117"/>
                  <a:pt x="5462784" y="3930478"/>
                </a:cubicBezTo>
                <a:cubicBezTo>
                  <a:pt x="5487480" y="3931695"/>
                  <a:pt x="5512267" y="3931515"/>
                  <a:pt x="5536963" y="3930388"/>
                </a:cubicBezTo>
                <a:cubicBezTo>
                  <a:pt x="5542957" y="3930117"/>
                  <a:pt x="5548725" y="3924259"/>
                  <a:pt x="5554584" y="3920924"/>
                </a:cubicBezTo>
                <a:cubicBezTo>
                  <a:pt x="5548680" y="3916778"/>
                  <a:pt x="5543273" y="3911054"/>
                  <a:pt x="5536693" y="3908891"/>
                </a:cubicBezTo>
                <a:cubicBezTo>
                  <a:pt x="5525246" y="3905060"/>
                  <a:pt x="5505101" y="3916778"/>
                  <a:pt x="5507084" y="3891180"/>
                </a:cubicBezTo>
                <a:cubicBezTo>
                  <a:pt x="5507400" y="3887304"/>
                  <a:pt x="5510780" y="3880364"/>
                  <a:pt x="5512582" y="3880409"/>
                </a:cubicBezTo>
                <a:close/>
                <a:moveTo>
                  <a:pt x="2551648" y="3845888"/>
                </a:moveTo>
                <a:cubicBezTo>
                  <a:pt x="2546285" y="3853144"/>
                  <a:pt x="2537407" y="3860129"/>
                  <a:pt x="2536686" y="3867835"/>
                </a:cubicBezTo>
                <a:cubicBezTo>
                  <a:pt x="2536145" y="3873559"/>
                  <a:pt x="2546240" y="3880229"/>
                  <a:pt x="2551603" y="3886493"/>
                </a:cubicBezTo>
                <a:cubicBezTo>
                  <a:pt x="2556830" y="3880364"/>
                  <a:pt x="2562058" y="3874235"/>
                  <a:pt x="2569899" y="3865041"/>
                </a:cubicBezTo>
                <a:cubicBezTo>
                  <a:pt x="2561832" y="3856614"/>
                  <a:pt x="2556741" y="3851251"/>
                  <a:pt x="2551648" y="3845888"/>
                </a:cubicBezTo>
                <a:close/>
                <a:moveTo>
                  <a:pt x="6234639" y="3835658"/>
                </a:moveTo>
                <a:cubicBezTo>
                  <a:pt x="6207013" y="3833720"/>
                  <a:pt x="6207373" y="3848232"/>
                  <a:pt x="6209536" y="3861661"/>
                </a:cubicBezTo>
                <a:cubicBezTo>
                  <a:pt x="6210212" y="3865852"/>
                  <a:pt x="6218099" y="3868872"/>
                  <a:pt x="6222696" y="3872432"/>
                </a:cubicBezTo>
                <a:cubicBezTo>
                  <a:pt x="6226481" y="3860760"/>
                  <a:pt x="6230267" y="3849133"/>
                  <a:pt x="6234639" y="3835658"/>
                </a:cubicBezTo>
                <a:close/>
                <a:moveTo>
                  <a:pt x="6376778" y="3834441"/>
                </a:moveTo>
                <a:cubicBezTo>
                  <a:pt x="6372046" y="3841516"/>
                  <a:pt x="6364745" y="3848186"/>
                  <a:pt x="6363483" y="3855847"/>
                </a:cubicBezTo>
                <a:cubicBezTo>
                  <a:pt x="6362672" y="3860714"/>
                  <a:pt x="6370829" y="3867069"/>
                  <a:pt x="6374975" y="3872793"/>
                </a:cubicBezTo>
                <a:cubicBezTo>
                  <a:pt x="6379843" y="3867249"/>
                  <a:pt x="6384710" y="3861706"/>
                  <a:pt x="6391785" y="3853684"/>
                </a:cubicBezTo>
                <a:cubicBezTo>
                  <a:pt x="6385295" y="3845347"/>
                  <a:pt x="6381059" y="3839894"/>
                  <a:pt x="6376778" y="3834441"/>
                </a:cubicBezTo>
                <a:close/>
                <a:moveTo>
                  <a:pt x="5555936" y="3787932"/>
                </a:moveTo>
                <a:cubicBezTo>
                  <a:pt x="5578920" y="3789284"/>
                  <a:pt x="5585680" y="3804156"/>
                  <a:pt x="5586040" y="3824661"/>
                </a:cubicBezTo>
                <a:cubicBezTo>
                  <a:pt x="5586491" y="3851791"/>
                  <a:pt x="5578830" y="3864816"/>
                  <a:pt x="5556612" y="3866844"/>
                </a:cubicBezTo>
                <a:cubicBezTo>
                  <a:pt x="5536557" y="3868646"/>
                  <a:pt x="5516232" y="3867204"/>
                  <a:pt x="5496043" y="3867204"/>
                </a:cubicBezTo>
                <a:cubicBezTo>
                  <a:pt x="5496043" y="3867294"/>
                  <a:pt x="5496043" y="3867384"/>
                  <a:pt x="5496043" y="3867474"/>
                </a:cubicBezTo>
                <a:lnTo>
                  <a:pt x="5495998" y="3867429"/>
                </a:lnTo>
                <a:cubicBezTo>
                  <a:pt x="5478016" y="3867429"/>
                  <a:pt x="5459494" y="3870133"/>
                  <a:pt x="5442323" y="3866483"/>
                </a:cubicBezTo>
                <a:cubicBezTo>
                  <a:pt x="5431282" y="3864139"/>
                  <a:pt x="5415464" y="3853729"/>
                  <a:pt x="5413796" y="3844716"/>
                </a:cubicBezTo>
                <a:cubicBezTo>
                  <a:pt x="5411002" y="3829393"/>
                  <a:pt x="5412760" y="3808212"/>
                  <a:pt x="5421908" y="3797306"/>
                </a:cubicBezTo>
                <a:cubicBezTo>
                  <a:pt x="5429389" y="3788383"/>
                  <a:pt x="5450390" y="3790276"/>
                  <a:pt x="5465533" y="3789059"/>
                </a:cubicBezTo>
                <a:cubicBezTo>
                  <a:pt x="5467200" y="3788923"/>
                  <a:pt x="5471662" y="3799965"/>
                  <a:pt x="5471256" y="3805598"/>
                </a:cubicBezTo>
                <a:cubicBezTo>
                  <a:pt x="5470940" y="3809564"/>
                  <a:pt x="5465082" y="3813755"/>
                  <a:pt x="5460891" y="3816685"/>
                </a:cubicBezTo>
                <a:cubicBezTo>
                  <a:pt x="5454536" y="3821146"/>
                  <a:pt x="5447461" y="3824616"/>
                  <a:pt x="5440701" y="3828537"/>
                </a:cubicBezTo>
                <a:cubicBezTo>
                  <a:pt x="5448407" y="3832368"/>
                  <a:pt x="5455933" y="3839082"/>
                  <a:pt x="5463820" y="3839533"/>
                </a:cubicBezTo>
                <a:cubicBezTo>
                  <a:pt x="5488426" y="3840930"/>
                  <a:pt x="5513258" y="3840660"/>
                  <a:pt x="5537909" y="3839443"/>
                </a:cubicBezTo>
                <a:cubicBezTo>
                  <a:pt x="5543633" y="3839173"/>
                  <a:pt x="5549041" y="3832548"/>
                  <a:pt x="5554584" y="3828853"/>
                </a:cubicBezTo>
                <a:cubicBezTo>
                  <a:pt x="5549176" y="3824931"/>
                  <a:pt x="5544219" y="3819749"/>
                  <a:pt x="5538180" y="3817541"/>
                </a:cubicBezTo>
                <a:cubicBezTo>
                  <a:pt x="5532862" y="3815558"/>
                  <a:pt x="5525606" y="3818532"/>
                  <a:pt x="5520559" y="3816279"/>
                </a:cubicBezTo>
                <a:cubicBezTo>
                  <a:pt x="5515151" y="3813890"/>
                  <a:pt x="5507084" y="3807220"/>
                  <a:pt x="5507670" y="3803660"/>
                </a:cubicBezTo>
                <a:cubicBezTo>
                  <a:pt x="5508661" y="3797711"/>
                  <a:pt x="5514880" y="3789194"/>
                  <a:pt x="5520153" y="3788157"/>
                </a:cubicBezTo>
                <a:cubicBezTo>
                  <a:pt x="5531645" y="3785904"/>
                  <a:pt x="5543994" y="3787211"/>
                  <a:pt x="5555936" y="3787932"/>
                </a:cubicBezTo>
                <a:close/>
                <a:moveTo>
                  <a:pt x="6354532" y="3785937"/>
                </a:moveTo>
                <a:lnTo>
                  <a:pt x="6354605" y="3785994"/>
                </a:lnTo>
                <a:lnTo>
                  <a:pt x="6354515" y="3786039"/>
                </a:lnTo>
                <a:close/>
                <a:moveTo>
                  <a:pt x="2015453" y="3772925"/>
                </a:moveTo>
                <a:cubicBezTo>
                  <a:pt x="2010855" y="3776801"/>
                  <a:pt x="2002428" y="3780587"/>
                  <a:pt x="2002249" y="3784643"/>
                </a:cubicBezTo>
                <a:cubicBezTo>
                  <a:pt x="2001165" y="3812944"/>
                  <a:pt x="2001256" y="3841336"/>
                  <a:pt x="2002564" y="3869638"/>
                </a:cubicBezTo>
                <a:cubicBezTo>
                  <a:pt x="2002744" y="3874009"/>
                  <a:pt x="2010901" y="3878066"/>
                  <a:pt x="2015363" y="3882257"/>
                </a:cubicBezTo>
                <a:cubicBezTo>
                  <a:pt x="2019104" y="3877435"/>
                  <a:pt x="2025460" y="3872928"/>
                  <a:pt x="2026089" y="3867700"/>
                </a:cubicBezTo>
                <a:cubicBezTo>
                  <a:pt x="2027667" y="3855217"/>
                  <a:pt x="2026585" y="3842373"/>
                  <a:pt x="2026675" y="3829664"/>
                </a:cubicBezTo>
                <a:lnTo>
                  <a:pt x="2026630" y="3829664"/>
                </a:lnTo>
                <a:cubicBezTo>
                  <a:pt x="2026630" y="3815468"/>
                  <a:pt x="2027576" y="3801137"/>
                  <a:pt x="2026134" y="3787121"/>
                </a:cubicBezTo>
                <a:cubicBezTo>
                  <a:pt x="2025593" y="3782074"/>
                  <a:pt x="2019194" y="3777612"/>
                  <a:pt x="2015453" y="3772925"/>
                </a:cubicBezTo>
                <a:close/>
                <a:moveTo>
                  <a:pt x="2105334" y="3772745"/>
                </a:moveTo>
                <a:cubicBezTo>
                  <a:pt x="2101278" y="3777071"/>
                  <a:pt x="2094236" y="3780992"/>
                  <a:pt x="2093650" y="3785770"/>
                </a:cubicBezTo>
                <a:lnTo>
                  <a:pt x="2093109" y="3825833"/>
                </a:lnTo>
                <a:lnTo>
                  <a:pt x="2093109" y="3825833"/>
                </a:lnTo>
                <a:lnTo>
                  <a:pt x="2093109" y="3825879"/>
                </a:lnTo>
                <a:lnTo>
                  <a:pt x="2093109" y="3825833"/>
                </a:lnTo>
                <a:lnTo>
                  <a:pt x="2093199" y="3825833"/>
                </a:lnTo>
                <a:cubicBezTo>
                  <a:pt x="2093199" y="3839984"/>
                  <a:pt x="2092163" y="3854225"/>
                  <a:pt x="2093785" y="3868196"/>
                </a:cubicBezTo>
                <a:cubicBezTo>
                  <a:pt x="2094371" y="3873153"/>
                  <a:pt x="2101458" y="3877390"/>
                  <a:pt x="2105559" y="3881941"/>
                </a:cubicBezTo>
                <a:cubicBezTo>
                  <a:pt x="2109615" y="3877344"/>
                  <a:pt x="2117006" y="3872928"/>
                  <a:pt x="2117187" y="3868196"/>
                </a:cubicBezTo>
                <a:cubicBezTo>
                  <a:pt x="2118358" y="3840705"/>
                  <a:pt x="2118403" y="3813125"/>
                  <a:pt x="2117367" y="3785634"/>
                </a:cubicBezTo>
                <a:cubicBezTo>
                  <a:pt x="2117187" y="3781173"/>
                  <a:pt x="2109525" y="3777027"/>
                  <a:pt x="2105334" y="3772745"/>
                </a:cubicBezTo>
                <a:close/>
                <a:moveTo>
                  <a:pt x="2906502" y="3769005"/>
                </a:moveTo>
                <a:cubicBezTo>
                  <a:pt x="2901861" y="3776801"/>
                  <a:pt x="2894516" y="3784328"/>
                  <a:pt x="2893613" y="3792530"/>
                </a:cubicBezTo>
                <a:cubicBezTo>
                  <a:pt x="2892982" y="3797983"/>
                  <a:pt x="2901590" y="3804472"/>
                  <a:pt x="2906052" y="3810511"/>
                </a:cubicBezTo>
                <a:cubicBezTo>
                  <a:pt x="2911730" y="3805013"/>
                  <a:pt x="2917408" y="3799515"/>
                  <a:pt x="2926377" y="3790772"/>
                </a:cubicBezTo>
                <a:lnTo>
                  <a:pt x="2926377" y="3790727"/>
                </a:lnTo>
                <a:cubicBezTo>
                  <a:pt x="2917453" y="3780993"/>
                  <a:pt x="2911956" y="3774999"/>
                  <a:pt x="2906502" y="3769005"/>
                </a:cubicBezTo>
                <a:close/>
                <a:moveTo>
                  <a:pt x="3273167" y="3768959"/>
                </a:moveTo>
                <a:cubicBezTo>
                  <a:pt x="3268705" y="3772970"/>
                  <a:pt x="3260503" y="3776891"/>
                  <a:pt x="3260324" y="3781082"/>
                </a:cubicBezTo>
                <a:cubicBezTo>
                  <a:pt x="3259240" y="3811727"/>
                  <a:pt x="3259240" y="3842508"/>
                  <a:pt x="3260324" y="3873153"/>
                </a:cubicBezTo>
                <a:cubicBezTo>
                  <a:pt x="3260503" y="3877570"/>
                  <a:pt x="3268390" y="3881671"/>
                  <a:pt x="3272716" y="3885952"/>
                </a:cubicBezTo>
                <a:cubicBezTo>
                  <a:pt x="3276817" y="3881490"/>
                  <a:pt x="3283893" y="3877299"/>
                  <a:pt x="3284433" y="3872477"/>
                </a:cubicBezTo>
                <a:cubicBezTo>
                  <a:pt x="3285966" y="3857650"/>
                  <a:pt x="3284974" y="3842553"/>
                  <a:pt x="3284974" y="3827591"/>
                </a:cubicBezTo>
                <a:lnTo>
                  <a:pt x="3284974" y="3827546"/>
                </a:lnTo>
                <a:cubicBezTo>
                  <a:pt x="3284974" y="3812583"/>
                  <a:pt x="3285921" y="3797486"/>
                  <a:pt x="3284433" y="3782660"/>
                </a:cubicBezTo>
                <a:cubicBezTo>
                  <a:pt x="3283938" y="3777747"/>
                  <a:pt x="3277088" y="3773511"/>
                  <a:pt x="3273167" y="3768959"/>
                </a:cubicBezTo>
                <a:close/>
                <a:moveTo>
                  <a:pt x="3087170" y="3768780"/>
                </a:moveTo>
                <a:cubicBezTo>
                  <a:pt x="3083070" y="3774007"/>
                  <a:pt x="3076083" y="3778874"/>
                  <a:pt x="3075408" y="3784508"/>
                </a:cubicBezTo>
                <a:cubicBezTo>
                  <a:pt x="3073695" y="3798433"/>
                  <a:pt x="3074868" y="3812765"/>
                  <a:pt x="3074868" y="3826915"/>
                </a:cubicBezTo>
                <a:lnTo>
                  <a:pt x="3074912" y="3826870"/>
                </a:lnTo>
                <a:cubicBezTo>
                  <a:pt x="3074912" y="3841021"/>
                  <a:pt x="3073831" y="3855307"/>
                  <a:pt x="3075408" y="3869278"/>
                </a:cubicBezTo>
                <a:cubicBezTo>
                  <a:pt x="3076083" y="3875182"/>
                  <a:pt x="3082439" y="3880409"/>
                  <a:pt x="3086180" y="3885907"/>
                </a:cubicBezTo>
                <a:cubicBezTo>
                  <a:pt x="3091092" y="3880545"/>
                  <a:pt x="3099924" y="3875362"/>
                  <a:pt x="3100194" y="3869774"/>
                </a:cubicBezTo>
                <a:cubicBezTo>
                  <a:pt x="3101682" y="3840796"/>
                  <a:pt x="3101637" y="3811683"/>
                  <a:pt x="3100464" y="3782705"/>
                </a:cubicBezTo>
                <a:cubicBezTo>
                  <a:pt x="3100286" y="3777883"/>
                  <a:pt x="3091813" y="3773421"/>
                  <a:pt x="3087170" y="3768780"/>
                </a:cubicBezTo>
                <a:close/>
                <a:moveTo>
                  <a:pt x="2817357" y="3768599"/>
                </a:moveTo>
                <a:cubicBezTo>
                  <a:pt x="2812670" y="3773331"/>
                  <a:pt x="2804109" y="3777927"/>
                  <a:pt x="2803929" y="3782840"/>
                </a:cubicBezTo>
                <a:cubicBezTo>
                  <a:pt x="2802757" y="3812584"/>
                  <a:pt x="2802982" y="3842418"/>
                  <a:pt x="2804155" y="3872162"/>
                </a:cubicBezTo>
                <a:cubicBezTo>
                  <a:pt x="2804335" y="3876894"/>
                  <a:pt x="2811633" y="3881355"/>
                  <a:pt x="2815645" y="3885952"/>
                </a:cubicBezTo>
                <a:cubicBezTo>
                  <a:pt x="2820197" y="3881130"/>
                  <a:pt x="2827992" y="3876668"/>
                  <a:pt x="2828669" y="3871351"/>
                </a:cubicBezTo>
                <a:cubicBezTo>
                  <a:pt x="2830472" y="3856659"/>
                  <a:pt x="2829299" y="3841652"/>
                  <a:pt x="2829299" y="3826735"/>
                </a:cubicBezTo>
                <a:lnTo>
                  <a:pt x="2829345" y="3826735"/>
                </a:lnTo>
                <a:cubicBezTo>
                  <a:pt x="2829345" y="3826735"/>
                  <a:pt x="2829526" y="3826735"/>
                  <a:pt x="2829616" y="3826735"/>
                </a:cubicBezTo>
                <a:cubicBezTo>
                  <a:pt x="2829616" y="3812584"/>
                  <a:pt x="2830741" y="3798298"/>
                  <a:pt x="2829074" y="3784327"/>
                </a:cubicBezTo>
                <a:cubicBezTo>
                  <a:pt x="2828398" y="3778694"/>
                  <a:pt x="2821459" y="3773827"/>
                  <a:pt x="2817357" y="3768599"/>
                </a:cubicBezTo>
                <a:close/>
                <a:moveTo>
                  <a:pt x="6127695" y="3762650"/>
                </a:moveTo>
                <a:cubicBezTo>
                  <a:pt x="6123729" y="3767292"/>
                  <a:pt x="6116564" y="3771798"/>
                  <a:pt x="6116384" y="3776575"/>
                </a:cubicBezTo>
                <a:cubicBezTo>
                  <a:pt x="6115392" y="3803390"/>
                  <a:pt x="6115663" y="3830295"/>
                  <a:pt x="6116699" y="3857109"/>
                </a:cubicBezTo>
                <a:cubicBezTo>
                  <a:pt x="6116880" y="3861346"/>
                  <a:pt x="6123369" y="3865266"/>
                  <a:pt x="6126929" y="3869367"/>
                </a:cubicBezTo>
                <a:cubicBezTo>
                  <a:pt x="6131211" y="3865176"/>
                  <a:pt x="6138556" y="3861391"/>
                  <a:pt x="6139187" y="3856659"/>
                </a:cubicBezTo>
                <a:cubicBezTo>
                  <a:pt x="6140945" y="3844220"/>
                  <a:pt x="6139773" y="3831376"/>
                  <a:pt x="6139773" y="3818668"/>
                </a:cubicBezTo>
                <a:lnTo>
                  <a:pt x="6139818" y="3818713"/>
                </a:lnTo>
                <a:cubicBezTo>
                  <a:pt x="6139818" y="3818713"/>
                  <a:pt x="6139954" y="3818713"/>
                  <a:pt x="6139999" y="3818713"/>
                </a:cubicBezTo>
                <a:cubicBezTo>
                  <a:pt x="6139999" y="3805283"/>
                  <a:pt x="6141215" y="3791673"/>
                  <a:pt x="6139458" y="3778468"/>
                </a:cubicBezTo>
                <a:cubicBezTo>
                  <a:pt x="6138692" y="3772790"/>
                  <a:pt x="6131796" y="3767878"/>
                  <a:pt x="6127695" y="3762650"/>
                </a:cubicBezTo>
                <a:close/>
                <a:moveTo>
                  <a:pt x="2212626" y="3745930"/>
                </a:moveTo>
                <a:cubicBezTo>
                  <a:pt x="2216817" y="3750752"/>
                  <a:pt x="2224478" y="3755484"/>
                  <a:pt x="2224704" y="3760486"/>
                </a:cubicBezTo>
                <a:cubicBezTo>
                  <a:pt x="2225965" y="3791222"/>
                  <a:pt x="2225470" y="3822002"/>
                  <a:pt x="2225695" y="3852783"/>
                </a:cubicBezTo>
                <a:cubicBezTo>
                  <a:pt x="2225695" y="3859543"/>
                  <a:pt x="2224478" y="3866979"/>
                  <a:pt x="2226911" y="3872792"/>
                </a:cubicBezTo>
                <a:cubicBezTo>
                  <a:pt x="2229344" y="3878606"/>
                  <a:pt x="2235699" y="3882752"/>
                  <a:pt x="2240297" y="3887619"/>
                </a:cubicBezTo>
                <a:cubicBezTo>
                  <a:pt x="2244757" y="3882572"/>
                  <a:pt x="2252554" y="3877840"/>
                  <a:pt x="2253005" y="3872477"/>
                </a:cubicBezTo>
                <a:cubicBezTo>
                  <a:pt x="2254762" y="3852377"/>
                  <a:pt x="2254176" y="3832052"/>
                  <a:pt x="2254401" y="3811772"/>
                </a:cubicBezTo>
                <a:cubicBezTo>
                  <a:pt x="2254582" y="3793746"/>
                  <a:pt x="2254041" y="3775719"/>
                  <a:pt x="2255303" y="3757783"/>
                </a:cubicBezTo>
                <a:cubicBezTo>
                  <a:pt x="2255573" y="3753636"/>
                  <a:pt x="2261792" y="3749941"/>
                  <a:pt x="2265262" y="3746020"/>
                </a:cubicBezTo>
                <a:cubicBezTo>
                  <a:pt x="2269499" y="3749896"/>
                  <a:pt x="2277429" y="3753772"/>
                  <a:pt x="2277475" y="3757737"/>
                </a:cubicBezTo>
                <a:cubicBezTo>
                  <a:pt x="2278151" y="3812493"/>
                  <a:pt x="2279233" y="3867339"/>
                  <a:pt x="2277070" y="3922005"/>
                </a:cubicBezTo>
                <a:cubicBezTo>
                  <a:pt x="2275988" y="3949135"/>
                  <a:pt x="2237728" y="3968288"/>
                  <a:pt x="2212896" y="3956391"/>
                </a:cubicBezTo>
                <a:cubicBezTo>
                  <a:pt x="2209110" y="3954588"/>
                  <a:pt x="2204964" y="3944944"/>
                  <a:pt x="2206543" y="3942420"/>
                </a:cubicBezTo>
                <a:cubicBezTo>
                  <a:pt x="2209741" y="3937418"/>
                  <a:pt x="2216455" y="3932460"/>
                  <a:pt x="2222270" y="3931694"/>
                </a:cubicBezTo>
                <a:cubicBezTo>
                  <a:pt x="2236150" y="3929801"/>
                  <a:pt x="2252509" y="3933677"/>
                  <a:pt x="2253094" y="3911865"/>
                </a:cubicBezTo>
                <a:lnTo>
                  <a:pt x="2250982" y="3906697"/>
                </a:lnTo>
                <a:lnTo>
                  <a:pt x="2251021" y="3906682"/>
                </a:lnTo>
                <a:lnTo>
                  <a:pt x="2250975" y="3906682"/>
                </a:lnTo>
                <a:lnTo>
                  <a:pt x="2250982" y="3906697"/>
                </a:lnTo>
                <a:lnTo>
                  <a:pt x="2232995" y="3913262"/>
                </a:lnTo>
                <a:cubicBezTo>
                  <a:pt x="2216096" y="3916687"/>
                  <a:pt x="2203387" y="3910333"/>
                  <a:pt x="2202891" y="3892441"/>
                </a:cubicBezTo>
                <a:cubicBezTo>
                  <a:pt x="2201629" y="3847465"/>
                  <a:pt x="2201945" y="3802398"/>
                  <a:pt x="2202487" y="3757422"/>
                </a:cubicBezTo>
                <a:cubicBezTo>
                  <a:pt x="2202531" y="3753546"/>
                  <a:pt x="2209110" y="3749761"/>
                  <a:pt x="2212626" y="3745930"/>
                </a:cubicBezTo>
                <a:close/>
                <a:moveTo>
                  <a:pt x="3560253" y="3745294"/>
                </a:moveTo>
                <a:cubicBezTo>
                  <a:pt x="3568396" y="3746415"/>
                  <a:pt x="3576067" y="3748860"/>
                  <a:pt x="3581678" y="3753051"/>
                </a:cubicBezTo>
                <a:cubicBezTo>
                  <a:pt x="3589566" y="3758955"/>
                  <a:pt x="3587402" y="3778874"/>
                  <a:pt x="3588574" y="3792619"/>
                </a:cubicBezTo>
                <a:cubicBezTo>
                  <a:pt x="3588753" y="3794557"/>
                  <a:pt x="3581228" y="3799650"/>
                  <a:pt x="3579019" y="3798793"/>
                </a:cubicBezTo>
                <a:cubicBezTo>
                  <a:pt x="3574421" y="3797036"/>
                  <a:pt x="3570680" y="3792529"/>
                  <a:pt x="3567212" y="3788608"/>
                </a:cubicBezTo>
                <a:cubicBezTo>
                  <a:pt x="3561667" y="3782299"/>
                  <a:pt x="3556662" y="3775494"/>
                  <a:pt x="3551434" y="3768914"/>
                </a:cubicBezTo>
                <a:cubicBezTo>
                  <a:pt x="3547609" y="3776756"/>
                  <a:pt x="3540933" y="3784417"/>
                  <a:pt x="3540438" y="3792439"/>
                </a:cubicBezTo>
                <a:cubicBezTo>
                  <a:pt x="3538952" y="3816369"/>
                  <a:pt x="3538817" y="3840525"/>
                  <a:pt x="3540438" y="3864410"/>
                </a:cubicBezTo>
                <a:cubicBezTo>
                  <a:pt x="3540933" y="3871846"/>
                  <a:pt x="3548867" y="3878786"/>
                  <a:pt x="3553418" y="3885952"/>
                </a:cubicBezTo>
                <a:cubicBezTo>
                  <a:pt x="3557926" y="3878516"/>
                  <a:pt x="3563064" y="3871396"/>
                  <a:pt x="3566671" y="3863554"/>
                </a:cubicBezTo>
                <a:cubicBezTo>
                  <a:pt x="3568383" y="3859814"/>
                  <a:pt x="3565724" y="3853910"/>
                  <a:pt x="3567617" y="3850395"/>
                </a:cubicBezTo>
                <a:cubicBezTo>
                  <a:pt x="3569915" y="3846068"/>
                  <a:pt x="3574511" y="3841336"/>
                  <a:pt x="3578883" y="3840390"/>
                </a:cubicBezTo>
                <a:cubicBezTo>
                  <a:pt x="3581722" y="3839759"/>
                  <a:pt x="3588980" y="3845527"/>
                  <a:pt x="3589070" y="3848592"/>
                </a:cubicBezTo>
                <a:cubicBezTo>
                  <a:pt x="3589610" y="3864996"/>
                  <a:pt x="3591504" y="3882257"/>
                  <a:pt x="3587222" y="3897669"/>
                </a:cubicBezTo>
                <a:cubicBezTo>
                  <a:pt x="3581722" y="3917589"/>
                  <a:pt x="3562119" y="3912271"/>
                  <a:pt x="3546883" y="3912767"/>
                </a:cubicBezTo>
                <a:cubicBezTo>
                  <a:pt x="3530617" y="3913262"/>
                  <a:pt x="3518222" y="3906773"/>
                  <a:pt x="3516332" y="3889603"/>
                </a:cubicBezTo>
                <a:cubicBezTo>
                  <a:pt x="3514123" y="3869548"/>
                  <a:pt x="3514168" y="3849223"/>
                  <a:pt x="3513220" y="3829033"/>
                </a:cubicBezTo>
                <a:cubicBezTo>
                  <a:pt x="3513943" y="3829033"/>
                  <a:pt x="3514618" y="3829033"/>
                  <a:pt x="3515340" y="3829033"/>
                </a:cubicBezTo>
                <a:lnTo>
                  <a:pt x="3515383" y="3828943"/>
                </a:lnTo>
                <a:cubicBezTo>
                  <a:pt x="3515383" y="3809429"/>
                  <a:pt x="3513175" y="3789600"/>
                  <a:pt x="3516286" y="3770627"/>
                </a:cubicBezTo>
                <a:cubicBezTo>
                  <a:pt x="3517864" y="3760983"/>
                  <a:pt x="3528093" y="3746651"/>
                  <a:pt x="3536026" y="3745480"/>
                </a:cubicBezTo>
                <a:cubicBezTo>
                  <a:pt x="3543505" y="3744376"/>
                  <a:pt x="3552108" y="3744173"/>
                  <a:pt x="3560253" y="3745294"/>
                </a:cubicBezTo>
                <a:close/>
                <a:moveTo>
                  <a:pt x="2980805" y="3744984"/>
                </a:moveTo>
                <a:cubicBezTo>
                  <a:pt x="2996576" y="3743812"/>
                  <a:pt x="3015642" y="3746696"/>
                  <a:pt x="3028077" y="3755439"/>
                </a:cubicBezTo>
                <a:cubicBezTo>
                  <a:pt x="3035245" y="3760487"/>
                  <a:pt x="3032723" y="3780136"/>
                  <a:pt x="3033078" y="3793250"/>
                </a:cubicBezTo>
                <a:cubicBezTo>
                  <a:pt x="3033128" y="3795143"/>
                  <a:pt x="3024203" y="3799785"/>
                  <a:pt x="3020780" y="3798703"/>
                </a:cubicBezTo>
                <a:cubicBezTo>
                  <a:pt x="3016316" y="3797306"/>
                  <a:pt x="3012938" y="3791763"/>
                  <a:pt x="3009604" y="3787572"/>
                </a:cubicBezTo>
                <a:cubicBezTo>
                  <a:pt x="3004735" y="3781443"/>
                  <a:pt x="3000273" y="3774998"/>
                  <a:pt x="2995633" y="3768689"/>
                </a:cubicBezTo>
                <a:cubicBezTo>
                  <a:pt x="2991261" y="3776125"/>
                  <a:pt x="2983643" y="3783380"/>
                  <a:pt x="2983149" y="3791087"/>
                </a:cubicBezTo>
                <a:cubicBezTo>
                  <a:pt x="2981525" y="3816504"/>
                  <a:pt x="2981706" y="3842102"/>
                  <a:pt x="2983058" y="3867565"/>
                </a:cubicBezTo>
                <a:cubicBezTo>
                  <a:pt x="2983374" y="3873919"/>
                  <a:pt x="2990765" y="3879868"/>
                  <a:pt x="2994866" y="3885997"/>
                </a:cubicBezTo>
                <a:cubicBezTo>
                  <a:pt x="2999644" y="3879733"/>
                  <a:pt x="3005230" y="3873919"/>
                  <a:pt x="3008882" y="3867069"/>
                </a:cubicBezTo>
                <a:cubicBezTo>
                  <a:pt x="3010775" y="3863554"/>
                  <a:pt x="3007892" y="3857515"/>
                  <a:pt x="3009739" y="3853910"/>
                </a:cubicBezTo>
                <a:cubicBezTo>
                  <a:pt x="3012578" y="3848321"/>
                  <a:pt x="3017580" y="3843815"/>
                  <a:pt x="3021678" y="3838857"/>
                </a:cubicBezTo>
                <a:cubicBezTo>
                  <a:pt x="3026097" y="3843544"/>
                  <a:pt x="3032545" y="3847510"/>
                  <a:pt x="3034343" y="3853053"/>
                </a:cubicBezTo>
                <a:cubicBezTo>
                  <a:pt x="3036595" y="3859813"/>
                  <a:pt x="3035155" y="3867880"/>
                  <a:pt x="3034927" y="3875406"/>
                </a:cubicBezTo>
                <a:cubicBezTo>
                  <a:pt x="3034071" y="3905421"/>
                  <a:pt x="3026459" y="3912992"/>
                  <a:pt x="2997389" y="3913037"/>
                </a:cubicBezTo>
                <a:cubicBezTo>
                  <a:pt x="2969178" y="3913037"/>
                  <a:pt x="2960255" y="3904339"/>
                  <a:pt x="2959218" y="3875406"/>
                </a:cubicBezTo>
                <a:cubicBezTo>
                  <a:pt x="2958903" y="3867159"/>
                  <a:pt x="2959038" y="3858912"/>
                  <a:pt x="2958993" y="3850665"/>
                </a:cubicBezTo>
                <a:cubicBezTo>
                  <a:pt x="2958993" y="3842418"/>
                  <a:pt x="2958993" y="3834171"/>
                  <a:pt x="2958993" y="3825923"/>
                </a:cubicBezTo>
                <a:lnTo>
                  <a:pt x="2959578" y="3825923"/>
                </a:lnTo>
                <a:lnTo>
                  <a:pt x="2959578" y="3825833"/>
                </a:lnTo>
                <a:cubicBezTo>
                  <a:pt x="2959578" y="3807086"/>
                  <a:pt x="2957280" y="3787932"/>
                  <a:pt x="2960525" y="3769725"/>
                </a:cubicBezTo>
                <a:cubicBezTo>
                  <a:pt x="2962239" y="3760126"/>
                  <a:pt x="2973143" y="3745524"/>
                  <a:pt x="2980805" y="3744984"/>
                </a:cubicBezTo>
                <a:close/>
                <a:moveTo>
                  <a:pt x="3192127" y="3744393"/>
                </a:moveTo>
                <a:cubicBezTo>
                  <a:pt x="3208670" y="3739934"/>
                  <a:pt x="3215954" y="3750640"/>
                  <a:pt x="3217002" y="3780181"/>
                </a:cubicBezTo>
                <a:cubicBezTo>
                  <a:pt x="3218533" y="3823400"/>
                  <a:pt x="3217362" y="3866754"/>
                  <a:pt x="3217362" y="3909792"/>
                </a:cubicBezTo>
                <a:cubicBezTo>
                  <a:pt x="3199245" y="3916688"/>
                  <a:pt x="3192306" y="3911234"/>
                  <a:pt x="3192619" y="3893568"/>
                </a:cubicBezTo>
                <a:cubicBezTo>
                  <a:pt x="3193161" y="3864365"/>
                  <a:pt x="3193342" y="3835117"/>
                  <a:pt x="3192485" y="3805914"/>
                </a:cubicBezTo>
                <a:cubicBezTo>
                  <a:pt x="3192125" y="3794467"/>
                  <a:pt x="3198119" y="3775719"/>
                  <a:pt x="3179957" y="3775269"/>
                </a:cubicBezTo>
                <a:cubicBezTo>
                  <a:pt x="3161614" y="3774773"/>
                  <a:pt x="3166256" y="3793340"/>
                  <a:pt x="3166030" y="3805148"/>
                </a:cubicBezTo>
                <a:cubicBezTo>
                  <a:pt x="3165399" y="3835117"/>
                  <a:pt x="3166436" y="3865086"/>
                  <a:pt x="3165308" y="3895011"/>
                </a:cubicBezTo>
                <a:cubicBezTo>
                  <a:pt x="3165083" y="3901004"/>
                  <a:pt x="3158235" y="3906728"/>
                  <a:pt x="3154448" y="3912586"/>
                </a:cubicBezTo>
                <a:cubicBezTo>
                  <a:pt x="3150393" y="3906863"/>
                  <a:pt x="3143001" y="3901185"/>
                  <a:pt x="3142866" y="3895371"/>
                </a:cubicBezTo>
                <a:cubicBezTo>
                  <a:pt x="3141830" y="3851927"/>
                  <a:pt x="3141874" y="3808483"/>
                  <a:pt x="3142597" y="3765039"/>
                </a:cubicBezTo>
                <a:cubicBezTo>
                  <a:pt x="3142731" y="3758098"/>
                  <a:pt x="3147959" y="3751293"/>
                  <a:pt x="3150798" y="3744398"/>
                </a:cubicBezTo>
                <a:cubicBezTo>
                  <a:pt x="3157514" y="3747282"/>
                  <a:pt x="3164182" y="3750212"/>
                  <a:pt x="3172386" y="3753727"/>
                </a:cubicBezTo>
                <a:lnTo>
                  <a:pt x="3172386" y="3753772"/>
                </a:lnTo>
                <a:cubicBezTo>
                  <a:pt x="3180069" y="3749051"/>
                  <a:pt x="3186613" y="3745880"/>
                  <a:pt x="3192127" y="3744393"/>
                </a:cubicBezTo>
                <a:close/>
                <a:moveTo>
                  <a:pt x="3486577" y="3744128"/>
                </a:moveTo>
                <a:cubicBezTo>
                  <a:pt x="3490316" y="3750167"/>
                  <a:pt x="3497165" y="3756116"/>
                  <a:pt x="3497257" y="3762200"/>
                </a:cubicBezTo>
                <a:cubicBezTo>
                  <a:pt x="3498158" y="3811548"/>
                  <a:pt x="3497752" y="3860896"/>
                  <a:pt x="3497752" y="3910288"/>
                </a:cubicBezTo>
                <a:lnTo>
                  <a:pt x="3497707" y="3910288"/>
                </a:lnTo>
                <a:cubicBezTo>
                  <a:pt x="3478689" y="3916147"/>
                  <a:pt x="3473057" y="3910424"/>
                  <a:pt x="3473236" y="3895281"/>
                </a:cubicBezTo>
                <a:cubicBezTo>
                  <a:pt x="3473687" y="3851071"/>
                  <a:pt x="3472877" y="3806816"/>
                  <a:pt x="3474003" y="3762651"/>
                </a:cubicBezTo>
                <a:cubicBezTo>
                  <a:pt x="3474139" y="3756386"/>
                  <a:pt x="3482159" y="3750302"/>
                  <a:pt x="3486577" y="3744128"/>
                </a:cubicBezTo>
                <a:close/>
                <a:moveTo>
                  <a:pt x="2756028" y="3743779"/>
                </a:moveTo>
                <a:cubicBezTo>
                  <a:pt x="2761098" y="3745931"/>
                  <a:pt x="2764704" y="3750775"/>
                  <a:pt x="2766282" y="3758684"/>
                </a:cubicBezTo>
                <a:cubicBezTo>
                  <a:pt x="2769075" y="3772475"/>
                  <a:pt x="2769211" y="3786941"/>
                  <a:pt x="2768760" y="3801092"/>
                </a:cubicBezTo>
                <a:cubicBezTo>
                  <a:pt x="2768624" y="3805058"/>
                  <a:pt x="2762179" y="3808798"/>
                  <a:pt x="2758619" y="3812629"/>
                </a:cubicBezTo>
                <a:cubicBezTo>
                  <a:pt x="2755285" y="3808438"/>
                  <a:pt x="2750508" y="3804742"/>
                  <a:pt x="2748929" y="3799965"/>
                </a:cubicBezTo>
                <a:cubicBezTo>
                  <a:pt x="2745414" y="3789330"/>
                  <a:pt x="2754789" y="3770311"/>
                  <a:pt x="2734193" y="3772294"/>
                </a:cubicBezTo>
                <a:cubicBezTo>
                  <a:pt x="2729055" y="3772790"/>
                  <a:pt x="2722611" y="3792214"/>
                  <a:pt x="2722160" y="3803120"/>
                </a:cubicBezTo>
                <a:cubicBezTo>
                  <a:pt x="2720628" y="3838903"/>
                  <a:pt x="2721574" y="3874821"/>
                  <a:pt x="2721574" y="3910288"/>
                </a:cubicBezTo>
                <a:lnTo>
                  <a:pt x="2721619" y="3910288"/>
                </a:lnTo>
                <a:cubicBezTo>
                  <a:pt x="2703638" y="3916327"/>
                  <a:pt x="2697509" y="3910784"/>
                  <a:pt x="2697734" y="3894380"/>
                </a:cubicBezTo>
                <a:cubicBezTo>
                  <a:pt x="2698276" y="3850124"/>
                  <a:pt x="2698004" y="3805824"/>
                  <a:pt x="2698004" y="3761524"/>
                </a:cubicBezTo>
                <a:cubicBezTo>
                  <a:pt x="2698004" y="3745119"/>
                  <a:pt x="2703323" y="3739035"/>
                  <a:pt x="2719907" y="3748094"/>
                </a:cubicBezTo>
                <a:cubicBezTo>
                  <a:pt x="2723872" y="3750257"/>
                  <a:pt x="2731579" y="3747102"/>
                  <a:pt x="2736987" y="3745029"/>
                </a:cubicBezTo>
                <a:cubicBezTo>
                  <a:pt x="2744423" y="3742168"/>
                  <a:pt x="2750958" y="3741627"/>
                  <a:pt x="2756028" y="3743779"/>
                </a:cubicBezTo>
                <a:close/>
                <a:moveTo>
                  <a:pt x="2634604" y="3743542"/>
                </a:moveTo>
                <a:cubicBezTo>
                  <a:pt x="2648124" y="3743046"/>
                  <a:pt x="2665925" y="3746922"/>
                  <a:pt x="2674442" y="3755935"/>
                </a:cubicBezTo>
                <a:cubicBezTo>
                  <a:pt x="2681563" y="3763462"/>
                  <a:pt x="2678454" y="3781083"/>
                  <a:pt x="2678454" y="3794242"/>
                </a:cubicBezTo>
                <a:cubicBezTo>
                  <a:pt x="2678454" y="3795864"/>
                  <a:pt x="2669395" y="3799515"/>
                  <a:pt x="2665429" y="3798523"/>
                </a:cubicBezTo>
                <a:cubicBezTo>
                  <a:pt x="2661779" y="3797622"/>
                  <a:pt x="2659346" y="3791808"/>
                  <a:pt x="2656371" y="3788158"/>
                </a:cubicBezTo>
                <a:cubicBezTo>
                  <a:pt x="2651097" y="3781714"/>
                  <a:pt x="2645825" y="3775314"/>
                  <a:pt x="2640553" y="3768870"/>
                </a:cubicBezTo>
                <a:cubicBezTo>
                  <a:pt x="2636632" y="3776756"/>
                  <a:pt x="2630684" y="3784282"/>
                  <a:pt x="2629331" y="3792574"/>
                </a:cubicBezTo>
                <a:cubicBezTo>
                  <a:pt x="2627393" y="3804247"/>
                  <a:pt x="2628835" y="3816505"/>
                  <a:pt x="2628835" y="3828538"/>
                </a:cubicBezTo>
                <a:lnTo>
                  <a:pt x="2628790" y="3828583"/>
                </a:lnTo>
                <a:cubicBezTo>
                  <a:pt x="2628790" y="3839849"/>
                  <a:pt x="2627033" y="3851476"/>
                  <a:pt x="2629331" y="3862247"/>
                </a:cubicBezTo>
                <a:cubicBezTo>
                  <a:pt x="2631179" y="3870765"/>
                  <a:pt x="2638074" y="3878156"/>
                  <a:pt x="2642716" y="3886043"/>
                </a:cubicBezTo>
                <a:cubicBezTo>
                  <a:pt x="2647132" y="3878607"/>
                  <a:pt x="2652360" y="3871486"/>
                  <a:pt x="2655695" y="3863599"/>
                </a:cubicBezTo>
                <a:cubicBezTo>
                  <a:pt x="2657588" y="3859048"/>
                  <a:pt x="2654839" y="3852333"/>
                  <a:pt x="2657137" y="3848232"/>
                </a:cubicBezTo>
                <a:cubicBezTo>
                  <a:pt x="2659481" y="3844041"/>
                  <a:pt x="2665475" y="3839399"/>
                  <a:pt x="2669801" y="3839489"/>
                </a:cubicBezTo>
                <a:cubicBezTo>
                  <a:pt x="2673676" y="3839579"/>
                  <a:pt x="2680392" y="3845663"/>
                  <a:pt x="2680618" y="3849404"/>
                </a:cubicBezTo>
                <a:cubicBezTo>
                  <a:pt x="2681517" y="3862788"/>
                  <a:pt x="2680842" y="3876398"/>
                  <a:pt x="2679491" y="3889828"/>
                </a:cubicBezTo>
                <a:cubicBezTo>
                  <a:pt x="2677823" y="3906187"/>
                  <a:pt x="2666872" y="3912947"/>
                  <a:pt x="2651414" y="3912767"/>
                </a:cubicBezTo>
                <a:cubicBezTo>
                  <a:pt x="2634514" y="3912587"/>
                  <a:pt x="2610944" y="3916913"/>
                  <a:pt x="2609051" y="3894200"/>
                </a:cubicBezTo>
                <a:cubicBezTo>
                  <a:pt x="2605446" y="3850395"/>
                  <a:pt x="2606527" y="3806050"/>
                  <a:pt x="2608736" y="3762110"/>
                </a:cubicBezTo>
                <a:cubicBezTo>
                  <a:pt x="2609096" y="3755124"/>
                  <a:pt x="2625365" y="3743858"/>
                  <a:pt x="2634604" y="3743542"/>
                </a:cubicBezTo>
                <a:close/>
                <a:moveTo>
                  <a:pt x="1948427" y="3743542"/>
                </a:moveTo>
                <a:cubicBezTo>
                  <a:pt x="1952887" y="3749716"/>
                  <a:pt x="1961045" y="3755755"/>
                  <a:pt x="1961224" y="3762019"/>
                </a:cubicBezTo>
                <a:cubicBezTo>
                  <a:pt x="1962397" y="3803976"/>
                  <a:pt x="1962126" y="3845978"/>
                  <a:pt x="1961585" y="3887980"/>
                </a:cubicBezTo>
                <a:cubicBezTo>
                  <a:pt x="1961495" y="3895506"/>
                  <a:pt x="1959558" y="3908125"/>
                  <a:pt x="1955592" y="3909432"/>
                </a:cubicBezTo>
                <a:cubicBezTo>
                  <a:pt x="1948291" y="3911775"/>
                  <a:pt x="1938872" y="3907404"/>
                  <a:pt x="1926435" y="3905151"/>
                </a:cubicBezTo>
                <a:cubicBezTo>
                  <a:pt x="1897998" y="3920699"/>
                  <a:pt x="1885965" y="3913803"/>
                  <a:pt x="1885516" y="3876308"/>
                </a:cubicBezTo>
                <a:cubicBezTo>
                  <a:pt x="1885064" y="3841066"/>
                  <a:pt x="1884613" y="3805824"/>
                  <a:pt x="1885516" y="3770582"/>
                </a:cubicBezTo>
                <a:cubicBezTo>
                  <a:pt x="1885739" y="3761208"/>
                  <a:pt x="1878214" y="3744443"/>
                  <a:pt x="1896736" y="3744353"/>
                </a:cubicBezTo>
                <a:cubicBezTo>
                  <a:pt x="1917016" y="3744263"/>
                  <a:pt x="1908273" y="3761884"/>
                  <a:pt x="1908679" y="3771799"/>
                </a:cubicBezTo>
                <a:cubicBezTo>
                  <a:pt x="1909851" y="3801002"/>
                  <a:pt x="1908273" y="3830340"/>
                  <a:pt x="1909761" y="3859498"/>
                </a:cubicBezTo>
                <a:cubicBezTo>
                  <a:pt x="1910166" y="3867205"/>
                  <a:pt x="1917918" y="3874505"/>
                  <a:pt x="1922289" y="3881987"/>
                </a:cubicBezTo>
                <a:cubicBezTo>
                  <a:pt x="1926750" y="3874415"/>
                  <a:pt x="1934681" y="3866979"/>
                  <a:pt x="1935042" y="3859228"/>
                </a:cubicBezTo>
                <a:cubicBezTo>
                  <a:pt x="1936529" y="3827050"/>
                  <a:pt x="1935042" y="3794738"/>
                  <a:pt x="1936304" y="3762560"/>
                </a:cubicBezTo>
                <a:cubicBezTo>
                  <a:pt x="1936574" y="3756071"/>
                  <a:pt x="1944190" y="3749851"/>
                  <a:pt x="1948427" y="3743542"/>
                </a:cubicBezTo>
                <a:close/>
                <a:moveTo>
                  <a:pt x="3380405" y="3742636"/>
                </a:moveTo>
                <a:cubicBezTo>
                  <a:pt x="3387487" y="3742495"/>
                  <a:pt x="3394957" y="3746066"/>
                  <a:pt x="3401852" y="3756927"/>
                </a:cubicBezTo>
                <a:cubicBezTo>
                  <a:pt x="3406765" y="3753772"/>
                  <a:pt x="3410415" y="3751203"/>
                  <a:pt x="3414244" y="3748995"/>
                </a:cubicBezTo>
                <a:cubicBezTo>
                  <a:pt x="3435466" y="3736827"/>
                  <a:pt x="3448580" y="3742190"/>
                  <a:pt x="3452454" y="3766887"/>
                </a:cubicBezTo>
                <a:cubicBezTo>
                  <a:pt x="3455203" y="3784507"/>
                  <a:pt x="3454483" y="3802759"/>
                  <a:pt x="3454753" y="3820696"/>
                </a:cubicBezTo>
                <a:cubicBezTo>
                  <a:pt x="3455067" y="3844716"/>
                  <a:pt x="3454393" y="3868737"/>
                  <a:pt x="3454933" y="3892712"/>
                </a:cubicBezTo>
                <a:cubicBezTo>
                  <a:pt x="3455338" y="3909522"/>
                  <a:pt x="3449796" y="3917138"/>
                  <a:pt x="3429204" y="3909432"/>
                </a:cubicBezTo>
                <a:cubicBezTo>
                  <a:pt x="3429204" y="3876218"/>
                  <a:pt x="3429789" y="3841877"/>
                  <a:pt x="3428889" y="3807581"/>
                </a:cubicBezTo>
                <a:cubicBezTo>
                  <a:pt x="3428574" y="3795549"/>
                  <a:pt x="3435466" y="3775044"/>
                  <a:pt x="3416047" y="3775314"/>
                </a:cubicBezTo>
                <a:cubicBezTo>
                  <a:pt x="3396759" y="3775539"/>
                  <a:pt x="3404106" y="3795954"/>
                  <a:pt x="3403655" y="3808077"/>
                </a:cubicBezTo>
                <a:cubicBezTo>
                  <a:pt x="3402620" y="3836559"/>
                  <a:pt x="3402845" y="3865086"/>
                  <a:pt x="3403340" y="3893568"/>
                </a:cubicBezTo>
                <a:cubicBezTo>
                  <a:pt x="3403610" y="3909252"/>
                  <a:pt x="3398744" y="3916733"/>
                  <a:pt x="3378552" y="3909612"/>
                </a:cubicBezTo>
                <a:cubicBezTo>
                  <a:pt x="3378552" y="3876714"/>
                  <a:pt x="3379093" y="3842463"/>
                  <a:pt x="3378236" y="3808212"/>
                </a:cubicBezTo>
                <a:cubicBezTo>
                  <a:pt x="3377920" y="3796044"/>
                  <a:pt x="3384862" y="3775404"/>
                  <a:pt x="3365752" y="3775404"/>
                </a:cubicBezTo>
                <a:cubicBezTo>
                  <a:pt x="3345336" y="3775404"/>
                  <a:pt x="3351963" y="3796585"/>
                  <a:pt x="3351646" y="3809564"/>
                </a:cubicBezTo>
                <a:lnTo>
                  <a:pt x="3351376" y="3909345"/>
                </a:lnTo>
                <a:lnTo>
                  <a:pt x="3331022" y="3910779"/>
                </a:lnTo>
                <a:cubicBezTo>
                  <a:pt x="3327017" y="3907990"/>
                  <a:pt x="3325508" y="3902064"/>
                  <a:pt x="3325598" y="3893388"/>
                </a:cubicBezTo>
                <a:cubicBezTo>
                  <a:pt x="3326092" y="3850620"/>
                  <a:pt x="3325462" y="3807852"/>
                  <a:pt x="3326048" y="3765129"/>
                </a:cubicBezTo>
                <a:cubicBezTo>
                  <a:pt x="3326139" y="3758459"/>
                  <a:pt x="3328931" y="3747508"/>
                  <a:pt x="3332943" y="3746201"/>
                </a:cubicBezTo>
                <a:cubicBezTo>
                  <a:pt x="3339569" y="3744038"/>
                  <a:pt x="3348222" y="3748184"/>
                  <a:pt x="3361292" y="3750617"/>
                </a:cubicBezTo>
                <a:cubicBezTo>
                  <a:pt x="3366631" y="3746629"/>
                  <a:pt x="3373324" y="3742776"/>
                  <a:pt x="3380405" y="3742636"/>
                </a:cubicBezTo>
                <a:close/>
                <a:moveTo>
                  <a:pt x="2418103" y="3742533"/>
                </a:moveTo>
                <a:cubicBezTo>
                  <a:pt x="2421714" y="3742254"/>
                  <a:pt x="2425373" y="3743075"/>
                  <a:pt x="2429019" y="3745450"/>
                </a:cubicBezTo>
                <a:lnTo>
                  <a:pt x="2439853" y="3757686"/>
                </a:lnTo>
                <a:lnTo>
                  <a:pt x="2439769" y="3757737"/>
                </a:lnTo>
                <a:lnTo>
                  <a:pt x="2439859" y="3757692"/>
                </a:lnTo>
                <a:lnTo>
                  <a:pt x="2439853" y="3757686"/>
                </a:lnTo>
                <a:lnTo>
                  <a:pt x="2450584" y="3751203"/>
                </a:lnTo>
                <a:cubicBezTo>
                  <a:pt x="2476722" y="3736015"/>
                  <a:pt x="2492090" y="3743722"/>
                  <a:pt x="2493036" y="3774457"/>
                </a:cubicBezTo>
                <a:cubicBezTo>
                  <a:pt x="2494253" y="3813485"/>
                  <a:pt x="2493442" y="3852512"/>
                  <a:pt x="2493488" y="3891585"/>
                </a:cubicBezTo>
                <a:cubicBezTo>
                  <a:pt x="2493488" y="3893072"/>
                  <a:pt x="2493351" y="3894604"/>
                  <a:pt x="2493488" y="3896092"/>
                </a:cubicBezTo>
                <a:cubicBezTo>
                  <a:pt x="2494569" y="3912676"/>
                  <a:pt x="2486007" y="3915335"/>
                  <a:pt x="2468926" y="3909927"/>
                </a:cubicBezTo>
                <a:cubicBezTo>
                  <a:pt x="2468926" y="3876623"/>
                  <a:pt x="2469466" y="3842327"/>
                  <a:pt x="2468656" y="3808077"/>
                </a:cubicBezTo>
                <a:cubicBezTo>
                  <a:pt x="2468342" y="3795864"/>
                  <a:pt x="2475055" y="3775313"/>
                  <a:pt x="2456083" y="3775178"/>
                </a:cubicBezTo>
                <a:cubicBezTo>
                  <a:pt x="2435442" y="3775043"/>
                  <a:pt x="2442608" y="3796269"/>
                  <a:pt x="2442202" y="3809023"/>
                </a:cubicBezTo>
                <a:cubicBezTo>
                  <a:pt x="2441211" y="3838271"/>
                  <a:pt x="2442383" y="3867610"/>
                  <a:pt x="2441301" y="3896858"/>
                </a:cubicBezTo>
                <a:cubicBezTo>
                  <a:pt x="2441121" y="3902221"/>
                  <a:pt x="2434451" y="3907358"/>
                  <a:pt x="2430800" y="3912586"/>
                </a:cubicBezTo>
                <a:cubicBezTo>
                  <a:pt x="2426384" y="3907223"/>
                  <a:pt x="2418408" y="3902041"/>
                  <a:pt x="2418183" y="3896497"/>
                </a:cubicBezTo>
                <a:cubicBezTo>
                  <a:pt x="2416831" y="3868015"/>
                  <a:pt x="2417461" y="3839443"/>
                  <a:pt x="2417370" y="3810916"/>
                </a:cubicBezTo>
                <a:cubicBezTo>
                  <a:pt x="2417370" y="3804922"/>
                  <a:pt x="2418814" y="3798342"/>
                  <a:pt x="2416875" y="3793025"/>
                </a:cubicBezTo>
                <a:cubicBezTo>
                  <a:pt x="2414397" y="3786174"/>
                  <a:pt x="2409169" y="3780271"/>
                  <a:pt x="2405159" y="3774006"/>
                </a:cubicBezTo>
                <a:cubicBezTo>
                  <a:pt x="2400292" y="3780406"/>
                  <a:pt x="2391594" y="3786580"/>
                  <a:pt x="2391188" y="3793250"/>
                </a:cubicBezTo>
                <a:cubicBezTo>
                  <a:pt x="2389564" y="3820921"/>
                  <a:pt x="2390421" y="3848772"/>
                  <a:pt x="2390331" y="3876533"/>
                </a:cubicBezTo>
                <a:cubicBezTo>
                  <a:pt x="2390331" y="3882527"/>
                  <a:pt x="2389971" y="3888566"/>
                  <a:pt x="2390286" y="3894559"/>
                </a:cubicBezTo>
                <a:cubicBezTo>
                  <a:pt x="2391143" y="3911099"/>
                  <a:pt x="2384383" y="3916687"/>
                  <a:pt x="2366266" y="3909476"/>
                </a:cubicBezTo>
                <a:cubicBezTo>
                  <a:pt x="2366266" y="3858506"/>
                  <a:pt x="2366087" y="3806860"/>
                  <a:pt x="2366626" y="3755214"/>
                </a:cubicBezTo>
                <a:cubicBezTo>
                  <a:pt x="2366626" y="3751428"/>
                  <a:pt x="2372756" y="3744263"/>
                  <a:pt x="2375009" y="3744668"/>
                </a:cubicBezTo>
                <a:cubicBezTo>
                  <a:pt x="2382084" y="3745885"/>
                  <a:pt x="2388664" y="3749941"/>
                  <a:pt x="2397498" y="3753771"/>
                </a:cubicBezTo>
                <a:cubicBezTo>
                  <a:pt x="2403852" y="3748048"/>
                  <a:pt x="2410882" y="3743091"/>
                  <a:pt x="2418103" y="3742533"/>
                </a:cubicBezTo>
                <a:close/>
                <a:moveTo>
                  <a:pt x="3276772" y="3742370"/>
                </a:moveTo>
                <a:cubicBezTo>
                  <a:pt x="3294259" y="3742730"/>
                  <a:pt x="3308545" y="3748860"/>
                  <a:pt x="3309672" y="3768779"/>
                </a:cubicBezTo>
                <a:cubicBezTo>
                  <a:pt x="3310799" y="3788969"/>
                  <a:pt x="3309942" y="3809294"/>
                  <a:pt x="3309942" y="3829529"/>
                </a:cubicBezTo>
                <a:lnTo>
                  <a:pt x="3310348" y="3829529"/>
                </a:lnTo>
                <a:lnTo>
                  <a:pt x="3310258" y="3883518"/>
                </a:lnTo>
                <a:cubicBezTo>
                  <a:pt x="3309717" y="3902221"/>
                  <a:pt x="3300432" y="3912316"/>
                  <a:pt x="3280783" y="3912902"/>
                </a:cubicBezTo>
                <a:cubicBezTo>
                  <a:pt x="3261088" y="3913442"/>
                  <a:pt x="3238781" y="3913758"/>
                  <a:pt x="3237069" y="3889151"/>
                </a:cubicBezTo>
                <a:cubicBezTo>
                  <a:pt x="3234183" y="3848141"/>
                  <a:pt x="3234724" y="3806725"/>
                  <a:pt x="3237069" y="3765669"/>
                </a:cubicBezTo>
                <a:cubicBezTo>
                  <a:pt x="3238375" y="3743091"/>
                  <a:pt x="3258836" y="3741964"/>
                  <a:pt x="3276772" y="3742370"/>
                </a:cubicBezTo>
                <a:close/>
                <a:moveTo>
                  <a:pt x="2544167" y="3742325"/>
                </a:moveTo>
                <a:cubicBezTo>
                  <a:pt x="2571161" y="3740522"/>
                  <a:pt x="2586123" y="3748589"/>
                  <a:pt x="2586844" y="3770356"/>
                </a:cubicBezTo>
                <a:lnTo>
                  <a:pt x="2587340" y="3911009"/>
                </a:lnTo>
                <a:lnTo>
                  <a:pt x="2573414" y="3912947"/>
                </a:lnTo>
                <a:cubicBezTo>
                  <a:pt x="2516586" y="3915200"/>
                  <a:pt x="2507843" y="3905556"/>
                  <a:pt x="2512531" y="3848637"/>
                </a:cubicBezTo>
                <a:cubicBezTo>
                  <a:pt x="2514199" y="3828447"/>
                  <a:pt x="2523662" y="3819164"/>
                  <a:pt x="2543716" y="3818172"/>
                </a:cubicBezTo>
                <a:cubicBezTo>
                  <a:pt x="2550161" y="3817857"/>
                  <a:pt x="2561336" y="3813710"/>
                  <a:pt x="2561788" y="3810195"/>
                </a:cubicBezTo>
                <a:cubicBezTo>
                  <a:pt x="2563365" y="3798027"/>
                  <a:pt x="2565212" y="3782885"/>
                  <a:pt x="2559354" y="3773601"/>
                </a:cubicBezTo>
                <a:cubicBezTo>
                  <a:pt x="2552639" y="3762875"/>
                  <a:pt x="2541914" y="3767968"/>
                  <a:pt x="2535514" y="3780091"/>
                </a:cubicBezTo>
                <a:cubicBezTo>
                  <a:pt x="2532855" y="3785093"/>
                  <a:pt x="2525329" y="3787572"/>
                  <a:pt x="2520056" y="3791177"/>
                </a:cubicBezTo>
                <a:cubicBezTo>
                  <a:pt x="2517623" y="3785589"/>
                  <a:pt x="2513206" y="3780046"/>
                  <a:pt x="2513026" y="3774367"/>
                </a:cubicBezTo>
                <a:cubicBezTo>
                  <a:pt x="2512395" y="3752240"/>
                  <a:pt x="2521094" y="3743857"/>
                  <a:pt x="2544167" y="3742325"/>
                </a:cubicBezTo>
                <a:close/>
                <a:moveTo>
                  <a:pt x="1976696" y="3742325"/>
                </a:moveTo>
                <a:cubicBezTo>
                  <a:pt x="1997200" y="3742325"/>
                  <a:pt x="2015317" y="3740432"/>
                  <a:pt x="2032669" y="3743271"/>
                </a:cubicBezTo>
                <a:cubicBezTo>
                  <a:pt x="2039609" y="3744398"/>
                  <a:pt x="2049746" y="3755755"/>
                  <a:pt x="2050061" y="3762830"/>
                </a:cubicBezTo>
                <a:cubicBezTo>
                  <a:pt x="2051864" y="3804607"/>
                  <a:pt x="2053262" y="3846609"/>
                  <a:pt x="2050647" y="3888296"/>
                </a:cubicBezTo>
                <a:cubicBezTo>
                  <a:pt x="2049070" y="3912902"/>
                  <a:pt x="2033885" y="3917318"/>
                  <a:pt x="2000264" y="3906097"/>
                </a:cubicBezTo>
                <a:cubicBezTo>
                  <a:pt x="2000264" y="3918941"/>
                  <a:pt x="2001210" y="3930703"/>
                  <a:pt x="1999769" y="3942240"/>
                </a:cubicBezTo>
                <a:cubicBezTo>
                  <a:pt x="1999273" y="3946341"/>
                  <a:pt x="1992063" y="3953282"/>
                  <a:pt x="1989539" y="3952605"/>
                </a:cubicBezTo>
                <a:cubicBezTo>
                  <a:pt x="1984627" y="3951344"/>
                  <a:pt x="1977282" y="3945665"/>
                  <a:pt x="1977237" y="3941745"/>
                </a:cubicBezTo>
                <a:cubicBezTo>
                  <a:pt x="1976471" y="3876037"/>
                  <a:pt x="1976696" y="3810330"/>
                  <a:pt x="1976696" y="3742325"/>
                </a:cubicBezTo>
                <a:close/>
                <a:moveTo>
                  <a:pt x="2819836" y="3742280"/>
                </a:moveTo>
                <a:cubicBezTo>
                  <a:pt x="2836781" y="3742685"/>
                  <a:pt x="2852418" y="3747057"/>
                  <a:pt x="2853906" y="3767067"/>
                </a:cubicBezTo>
                <a:cubicBezTo>
                  <a:pt x="2855438" y="3787887"/>
                  <a:pt x="2854266" y="3808888"/>
                  <a:pt x="2854266" y="3829799"/>
                </a:cubicBezTo>
                <a:cubicBezTo>
                  <a:pt x="2854446" y="3829799"/>
                  <a:pt x="2854582" y="3829799"/>
                  <a:pt x="2854761" y="3829799"/>
                </a:cubicBezTo>
                <a:cubicBezTo>
                  <a:pt x="2854761" y="3848502"/>
                  <a:pt x="2855346" y="3867204"/>
                  <a:pt x="2854582" y="3885862"/>
                </a:cubicBezTo>
                <a:cubicBezTo>
                  <a:pt x="2853814" y="3905466"/>
                  <a:pt x="2841558" y="3912722"/>
                  <a:pt x="2823170" y="3912992"/>
                </a:cubicBezTo>
                <a:cubicBezTo>
                  <a:pt x="2804426" y="3913262"/>
                  <a:pt x="2783199" y="3913443"/>
                  <a:pt x="2781711" y="3889648"/>
                </a:cubicBezTo>
                <a:cubicBezTo>
                  <a:pt x="2779142" y="3848006"/>
                  <a:pt x="2779098" y="3805959"/>
                  <a:pt x="2781577" y="3764318"/>
                </a:cubicBezTo>
                <a:cubicBezTo>
                  <a:pt x="2782794" y="3743542"/>
                  <a:pt x="2802575" y="3741829"/>
                  <a:pt x="2819836" y="3742280"/>
                </a:cubicBezTo>
                <a:close/>
                <a:moveTo>
                  <a:pt x="2907313" y="3742145"/>
                </a:moveTo>
                <a:cubicBezTo>
                  <a:pt x="2926467" y="3742055"/>
                  <a:pt x="2942106" y="3746967"/>
                  <a:pt x="2944314" y="3769275"/>
                </a:cubicBezTo>
                <a:cubicBezTo>
                  <a:pt x="2945260" y="3778920"/>
                  <a:pt x="2944493" y="3788789"/>
                  <a:pt x="2944493" y="3798523"/>
                </a:cubicBezTo>
                <a:cubicBezTo>
                  <a:pt x="2944719" y="3798523"/>
                  <a:pt x="2944945" y="3798523"/>
                  <a:pt x="2945170" y="3798523"/>
                </a:cubicBezTo>
                <a:lnTo>
                  <a:pt x="2945215" y="3798478"/>
                </a:lnTo>
                <a:cubicBezTo>
                  <a:pt x="2945215" y="3802985"/>
                  <a:pt x="2944629" y="3807582"/>
                  <a:pt x="2945305" y="3811998"/>
                </a:cubicBezTo>
                <a:cubicBezTo>
                  <a:pt x="2948729" y="3834216"/>
                  <a:pt x="2938725" y="3842328"/>
                  <a:pt x="2917499" y="3839219"/>
                </a:cubicBezTo>
                <a:cubicBezTo>
                  <a:pt x="2897355" y="3836244"/>
                  <a:pt x="2889198" y="3845663"/>
                  <a:pt x="2892892" y="3864816"/>
                </a:cubicBezTo>
                <a:cubicBezTo>
                  <a:pt x="2894290" y="3872072"/>
                  <a:pt x="2899248" y="3878607"/>
                  <a:pt x="2902536" y="3885502"/>
                </a:cubicBezTo>
                <a:cubicBezTo>
                  <a:pt x="2908171" y="3880950"/>
                  <a:pt x="2913488" y="3875858"/>
                  <a:pt x="2919618" y="3871982"/>
                </a:cubicBezTo>
                <a:cubicBezTo>
                  <a:pt x="2924709" y="3868737"/>
                  <a:pt x="2931515" y="3864140"/>
                  <a:pt x="2936066" y="3865402"/>
                </a:cubicBezTo>
                <a:cubicBezTo>
                  <a:pt x="2940122" y="3866529"/>
                  <a:pt x="2944493" y="3874866"/>
                  <a:pt x="2944629" y="3880139"/>
                </a:cubicBezTo>
                <a:cubicBezTo>
                  <a:pt x="2945125" y="3898977"/>
                  <a:pt x="2937508" y="3911505"/>
                  <a:pt x="2916192" y="3912947"/>
                </a:cubicBezTo>
                <a:cubicBezTo>
                  <a:pt x="2886268" y="3914976"/>
                  <a:pt x="2871532" y="3908486"/>
                  <a:pt x="2870449" y="3886133"/>
                </a:cubicBezTo>
                <a:cubicBezTo>
                  <a:pt x="2868601" y="3847195"/>
                  <a:pt x="2868963" y="3808078"/>
                  <a:pt x="2870270" y="3769095"/>
                </a:cubicBezTo>
                <a:cubicBezTo>
                  <a:pt x="2871036" y="3746607"/>
                  <a:pt x="2888386" y="3742281"/>
                  <a:pt x="2907313" y="3742145"/>
                </a:cubicBezTo>
                <a:close/>
                <a:moveTo>
                  <a:pt x="3090371" y="3742100"/>
                </a:moveTo>
                <a:cubicBezTo>
                  <a:pt x="3109433" y="3742641"/>
                  <a:pt x="3124938" y="3748139"/>
                  <a:pt x="3125479" y="3770852"/>
                </a:cubicBezTo>
                <a:cubicBezTo>
                  <a:pt x="3125973" y="3790276"/>
                  <a:pt x="3125567" y="3809745"/>
                  <a:pt x="3125567" y="3829214"/>
                </a:cubicBezTo>
                <a:cubicBezTo>
                  <a:pt x="3125658" y="3829214"/>
                  <a:pt x="3125703" y="3829214"/>
                  <a:pt x="3125793" y="3829214"/>
                </a:cubicBezTo>
                <a:lnTo>
                  <a:pt x="3125793" y="3829259"/>
                </a:lnTo>
                <a:cubicBezTo>
                  <a:pt x="3125793" y="3847195"/>
                  <a:pt x="3125928" y="3865177"/>
                  <a:pt x="3125793" y="3883113"/>
                </a:cubicBezTo>
                <a:cubicBezTo>
                  <a:pt x="3125567" y="3905106"/>
                  <a:pt x="3112903" y="3912857"/>
                  <a:pt x="3092399" y="3913083"/>
                </a:cubicBezTo>
                <a:cubicBezTo>
                  <a:pt x="3065313" y="3913353"/>
                  <a:pt x="3052377" y="3906953"/>
                  <a:pt x="3051434" y="3885772"/>
                </a:cubicBezTo>
                <a:cubicBezTo>
                  <a:pt x="3049673" y="3846970"/>
                  <a:pt x="3049853" y="3807942"/>
                  <a:pt x="3051434" y="3769140"/>
                </a:cubicBezTo>
                <a:cubicBezTo>
                  <a:pt x="3052241" y="3748995"/>
                  <a:pt x="3065403" y="3741424"/>
                  <a:pt x="3090371" y="3742100"/>
                </a:cubicBezTo>
                <a:close/>
                <a:moveTo>
                  <a:pt x="1832781" y="3741784"/>
                </a:moveTo>
                <a:cubicBezTo>
                  <a:pt x="1860813" y="3741964"/>
                  <a:pt x="1872125" y="3752375"/>
                  <a:pt x="1869556" y="3777296"/>
                </a:cubicBezTo>
                <a:cubicBezTo>
                  <a:pt x="1869015" y="3782524"/>
                  <a:pt x="1863877" y="3790140"/>
                  <a:pt x="1859505" y="3791222"/>
                </a:cubicBezTo>
                <a:cubicBezTo>
                  <a:pt x="1855539" y="3792213"/>
                  <a:pt x="1849771" y="3785769"/>
                  <a:pt x="1844769" y="3782614"/>
                </a:cubicBezTo>
                <a:cubicBezTo>
                  <a:pt x="1838549" y="3778694"/>
                  <a:pt x="1832285" y="3774818"/>
                  <a:pt x="1826021" y="3770942"/>
                </a:cubicBezTo>
                <a:cubicBezTo>
                  <a:pt x="1824624" y="3780451"/>
                  <a:pt x="1819307" y="3791808"/>
                  <a:pt x="1822776" y="3798928"/>
                </a:cubicBezTo>
                <a:cubicBezTo>
                  <a:pt x="1826832" y="3807176"/>
                  <a:pt x="1838234" y="3812133"/>
                  <a:pt x="1847022" y="3817676"/>
                </a:cubicBezTo>
                <a:cubicBezTo>
                  <a:pt x="1868384" y="3831196"/>
                  <a:pt x="1879065" y="3882076"/>
                  <a:pt x="1864417" y="3902401"/>
                </a:cubicBezTo>
                <a:cubicBezTo>
                  <a:pt x="1856306" y="3913668"/>
                  <a:pt x="1822866" y="3917453"/>
                  <a:pt x="1807454" y="3908846"/>
                </a:cubicBezTo>
                <a:cubicBezTo>
                  <a:pt x="1797404" y="3903212"/>
                  <a:pt x="1788392" y="3872522"/>
                  <a:pt x="1794836" y="3862111"/>
                </a:cubicBezTo>
                <a:cubicBezTo>
                  <a:pt x="1796999" y="3858641"/>
                  <a:pt x="1803083" y="3856163"/>
                  <a:pt x="1807454" y="3855982"/>
                </a:cubicBezTo>
                <a:cubicBezTo>
                  <a:pt x="1810744" y="3855847"/>
                  <a:pt x="1815565" y="3859362"/>
                  <a:pt x="1817324" y="3862517"/>
                </a:cubicBezTo>
                <a:cubicBezTo>
                  <a:pt x="1819712" y="3866889"/>
                  <a:pt x="1818540" y="3873378"/>
                  <a:pt x="1821245" y="3877344"/>
                </a:cubicBezTo>
                <a:cubicBezTo>
                  <a:pt x="1823813" y="3881130"/>
                  <a:pt x="1829581" y="3885231"/>
                  <a:pt x="1833547" y="3884870"/>
                </a:cubicBezTo>
                <a:cubicBezTo>
                  <a:pt x="1837152" y="3884555"/>
                  <a:pt x="1842019" y="3878876"/>
                  <a:pt x="1843146" y="3874685"/>
                </a:cubicBezTo>
                <a:cubicBezTo>
                  <a:pt x="1847653" y="3858146"/>
                  <a:pt x="1843012" y="3845031"/>
                  <a:pt x="1825976" y="3838316"/>
                </a:cubicBezTo>
                <a:cubicBezTo>
                  <a:pt x="1798217" y="3827410"/>
                  <a:pt x="1791592" y="3805193"/>
                  <a:pt x="1793485" y="3778198"/>
                </a:cubicBezTo>
                <a:cubicBezTo>
                  <a:pt x="1795557" y="3748724"/>
                  <a:pt x="1803128" y="3741604"/>
                  <a:pt x="1832781" y="3741829"/>
                </a:cubicBezTo>
                <a:close/>
                <a:moveTo>
                  <a:pt x="2099994" y="3741610"/>
                </a:moveTo>
                <a:cubicBezTo>
                  <a:pt x="2108331" y="3741525"/>
                  <a:pt x="2116578" y="3742032"/>
                  <a:pt x="2124486" y="3743812"/>
                </a:cubicBezTo>
                <a:cubicBezTo>
                  <a:pt x="2131832" y="3745480"/>
                  <a:pt x="2141476" y="3758144"/>
                  <a:pt x="2141838" y="3766211"/>
                </a:cubicBezTo>
                <a:cubicBezTo>
                  <a:pt x="2143640" y="3805824"/>
                  <a:pt x="2143955" y="3845663"/>
                  <a:pt x="2142288" y="3885321"/>
                </a:cubicBezTo>
                <a:cubicBezTo>
                  <a:pt x="2141162" y="3911775"/>
                  <a:pt x="2124217" y="3918400"/>
                  <a:pt x="2092478" y="3905060"/>
                </a:cubicBezTo>
                <a:lnTo>
                  <a:pt x="2092523" y="3905106"/>
                </a:lnTo>
                <a:cubicBezTo>
                  <a:pt x="2092523" y="3917318"/>
                  <a:pt x="2093875" y="3928540"/>
                  <a:pt x="2091937" y="3939221"/>
                </a:cubicBezTo>
                <a:cubicBezTo>
                  <a:pt x="2090991" y="3944494"/>
                  <a:pt x="2084141" y="3948730"/>
                  <a:pt x="2079949" y="3953462"/>
                </a:cubicBezTo>
                <a:cubicBezTo>
                  <a:pt x="2075443" y="3949045"/>
                  <a:pt x="2067060" y="3944674"/>
                  <a:pt x="2066969" y="3940212"/>
                </a:cubicBezTo>
                <a:cubicBezTo>
                  <a:pt x="2066112" y="3878787"/>
                  <a:pt x="2066203" y="3817316"/>
                  <a:pt x="2066789" y="3755845"/>
                </a:cubicBezTo>
                <a:cubicBezTo>
                  <a:pt x="2066789" y="3751339"/>
                  <a:pt x="2071837" y="3743182"/>
                  <a:pt x="2074947" y="3742956"/>
                </a:cubicBezTo>
                <a:cubicBezTo>
                  <a:pt x="2083217" y="3742371"/>
                  <a:pt x="2091645" y="3741695"/>
                  <a:pt x="2099994" y="3741610"/>
                </a:cubicBezTo>
                <a:close/>
                <a:moveTo>
                  <a:pt x="3643691" y="3737098"/>
                </a:moveTo>
                <a:lnTo>
                  <a:pt x="3676668" y="3752155"/>
                </a:lnTo>
                <a:cubicBezTo>
                  <a:pt x="3682729" y="3759642"/>
                  <a:pt x="3683981" y="3769838"/>
                  <a:pt x="3680782" y="3783471"/>
                </a:cubicBezTo>
                <a:cubicBezTo>
                  <a:pt x="3679835" y="3787527"/>
                  <a:pt x="3674832" y="3793475"/>
                  <a:pt x="3671768" y="3793430"/>
                </a:cubicBezTo>
                <a:cubicBezTo>
                  <a:pt x="3667216" y="3793385"/>
                  <a:pt x="3662124" y="3789374"/>
                  <a:pt x="3658384" y="3785859"/>
                </a:cubicBezTo>
                <a:cubicBezTo>
                  <a:pt x="3653606" y="3781352"/>
                  <a:pt x="3650495" y="3774818"/>
                  <a:pt x="3645358" y="3771032"/>
                </a:cubicBezTo>
                <a:cubicBezTo>
                  <a:pt x="3644007" y="3770041"/>
                  <a:pt x="3634407" y="3775584"/>
                  <a:pt x="3634182" y="3778603"/>
                </a:cubicBezTo>
                <a:cubicBezTo>
                  <a:pt x="3633461" y="3786851"/>
                  <a:pt x="3634227" y="3795999"/>
                  <a:pt x="3637382" y="3803525"/>
                </a:cubicBezTo>
                <a:cubicBezTo>
                  <a:pt x="3639275" y="3808122"/>
                  <a:pt x="3646485" y="3810781"/>
                  <a:pt x="3651623" y="3813755"/>
                </a:cubicBezTo>
                <a:cubicBezTo>
                  <a:pt x="3680330" y="3830295"/>
                  <a:pt x="3692408" y="3868151"/>
                  <a:pt x="3678482" y="3898616"/>
                </a:cubicBezTo>
                <a:cubicBezTo>
                  <a:pt x="3672173" y="3912406"/>
                  <a:pt x="3639183" y="3918715"/>
                  <a:pt x="3621699" y="3909431"/>
                </a:cubicBezTo>
                <a:cubicBezTo>
                  <a:pt x="3610702" y="3903618"/>
                  <a:pt x="3600697" y="3873333"/>
                  <a:pt x="3607277" y="3863419"/>
                </a:cubicBezTo>
                <a:cubicBezTo>
                  <a:pt x="3609260" y="3860444"/>
                  <a:pt x="3614848" y="3857831"/>
                  <a:pt x="3618319" y="3858371"/>
                </a:cubicBezTo>
                <a:cubicBezTo>
                  <a:pt x="3622600" y="3859002"/>
                  <a:pt x="3627017" y="3862427"/>
                  <a:pt x="3630260" y="3865717"/>
                </a:cubicBezTo>
                <a:cubicBezTo>
                  <a:pt x="3636390" y="3872026"/>
                  <a:pt x="3641708" y="3879102"/>
                  <a:pt x="3647342" y="3885862"/>
                </a:cubicBezTo>
                <a:cubicBezTo>
                  <a:pt x="3650676" y="3882392"/>
                  <a:pt x="3657345" y="3878291"/>
                  <a:pt x="3656850" y="3875542"/>
                </a:cubicBezTo>
                <a:cubicBezTo>
                  <a:pt x="3654776" y="3864636"/>
                  <a:pt x="3651126" y="3853820"/>
                  <a:pt x="3646620" y="3843634"/>
                </a:cubicBezTo>
                <a:cubicBezTo>
                  <a:pt x="3645132" y="3840254"/>
                  <a:pt x="3639411" y="3838677"/>
                  <a:pt x="3635489" y="3836424"/>
                </a:cubicBezTo>
                <a:cubicBezTo>
                  <a:pt x="3608359" y="3820651"/>
                  <a:pt x="3595785" y="3785228"/>
                  <a:pt x="3611379" y="3758008"/>
                </a:cubicBezTo>
                <a:cubicBezTo>
                  <a:pt x="3614218" y="3753051"/>
                  <a:pt x="3619548" y="3749513"/>
                  <a:pt x="3625552" y="3746364"/>
                </a:cubicBezTo>
                <a:close/>
                <a:moveTo>
                  <a:pt x="3643781" y="3737052"/>
                </a:moveTo>
                <a:lnTo>
                  <a:pt x="3643691" y="3737098"/>
                </a:lnTo>
                <a:lnTo>
                  <a:pt x="3643691" y="3737097"/>
                </a:lnTo>
                <a:close/>
                <a:moveTo>
                  <a:pt x="6218549" y="3728310"/>
                </a:moveTo>
                <a:cubicBezTo>
                  <a:pt x="6247437" y="3727498"/>
                  <a:pt x="6259425" y="3736557"/>
                  <a:pt x="6260957" y="3762695"/>
                </a:cubicBezTo>
                <a:cubicBezTo>
                  <a:pt x="6262174" y="3783651"/>
                  <a:pt x="6261182" y="3804697"/>
                  <a:pt x="6261182" y="3825698"/>
                </a:cubicBezTo>
                <a:cubicBezTo>
                  <a:pt x="6261318" y="3825698"/>
                  <a:pt x="6261408" y="3825698"/>
                  <a:pt x="6261543" y="3825698"/>
                </a:cubicBezTo>
                <a:lnTo>
                  <a:pt x="6261543" y="3825743"/>
                </a:lnTo>
                <a:cubicBezTo>
                  <a:pt x="6261543" y="3843770"/>
                  <a:pt x="6260867" y="3861797"/>
                  <a:pt x="6261768" y="3879778"/>
                </a:cubicBezTo>
                <a:cubicBezTo>
                  <a:pt x="6262489" y="3894650"/>
                  <a:pt x="6258298" y="3900959"/>
                  <a:pt x="6241849" y="3901185"/>
                </a:cubicBezTo>
                <a:cubicBezTo>
                  <a:pt x="6183353" y="3902041"/>
                  <a:pt x="6177088" y="3895912"/>
                  <a:pt x="6181009" y="3837461"/>
                </a:cubicBezTo>
                <a:cubicBezTo>
                  <a:pt x="6182361" y="3817045"/>
                  <a:pt x="6191419" y="3805689"/>
                  <a:pt x="6212736" y="3804156"/>
                </a:cubicBezTo>
                <a:cubicBezTo>
                  <a:pt x="6218955" y="3803706"/>
                  <a:pt x="6229456" y="3799515"/>
                  <a:pt x="6230042" y="3795819"/>
                </a:cubicBezTo>
                <a:cubicBezTo>
                  <a:pt x="6231709" y="3785183"/>
                  <a:pt x="6232836" y="3771664"/>
                  <a:pt x="6227608" y="3763416"/>
                </a:cubicBezTo>
                <a:cubicBezTo>
                  <a:pt x="6221975" y="3754493"/>
                  <a:pt x="6213276" y="3758414"/>
                  <a:pt x="6208229" y="3769816"/>
                </a:cubicBezTo>
                <a:cubicBezTo>
                  <a:pt x="6205661" y="3775629"/>
                  <a:pt x="6196422" y="3778468"/>
                  <a:pt x="6190202" y="3782615"/>
                </a:cubicBezTo>
                <a:cubicBezTo>
                  <a:pt x="6187228" y="3776756"/>
                  <a:pt x="6181820" y="3770942"/>
                  <a:pt x="6181685" y="3764993"/>
                </a:cubicBezTo>
                <a:cubicBezTo>
                  <a:pt x="6181189" y="3738450"/>
                  <a:pt x="6191239" y="3729076"/>
                  <a:pt x="6218549" y="3728310"/>
                </a:cubicBezTo>
                <a:close/>
                <a:moveTo>
                  <a:pt x="7246743" y="3726958"/>
                </a:moveTo>
                <a:lnTo>
                  <a:pt x="7246788" y="3727003"/>
                </a:lnTo>
                <a:lnTo>
                  <a:pt x="7246765" y="3727008"/>
                </a:lnTo>
                <a:close/>
                <a:moveTo>
                  <a:pt x="6377592" y="3726617"/>
                </a:moveTo>
                <a:cubicBezTo>
                  <a:pt x="6400289" y="3727304"/>
                  <a:pt x="6415457" y="3744702"/>
                  <a:pt x="6415490" y="3773736"/>
                </a:cubicBezTo>
                <a:cubicBezTo>
                  <a:pt x="6415535" y="3809699"/>
                  <a:pt x="6414949" y="3845708"/>
                  <a:pt x="6415625" y="3881671"/>
                </a:cubicBezTo>
                <a:cubicBezTo>
                  <a:pt x="6415896" y="3896272"/>
                  <a:pt x="6410623" y="3902671"/>
                  <a:pt x="6396021" y="3900914"/>
                </a:cubicBezTo>
                <a:cubicBezTo>
                  <a:pt x="6393813" y="3900644"/>
                  <a:pt x="6391515" y="3900914"/>
                  <a:pt x="6389261" y="3900914"/>
                </a:cubicBezTo>
                <a:cubicBezTo>
                  <a:pt x="6337345" y="3901230"/>
                  <a:pt x="6331170" y="3894740"/>
                  <a:pt x="6333785" y="3842688"/>
                </a:cubicBezTo>
                <a:cubicBezTo>
                  <a:pt x="6335136" y="3815558"/>
                  <a:pt x="6342302" y="3808663"/>
                  <a:pt x="6370108" y="3804111"/>
                </a:cubicBezTo>
                <a:cubicBezTo>
                  <a:pt x="6375741" y="3803165"/>
                  <a:pt x="6384485" y="3797036"/>
                  <a:pt x="6384800" y="3792709"/>
                </a:cubicBezTo>
                <a:cubicBezTo>
                  <a:pt x="6385656" y="3782254"/>
                  <a:pt x="6382411" y="3771483"/>
                  <a:pt x="6380789" y="3760802"/>
                </a:cubicBezTo>
                <a:cubicBezTo>
                  <a:pt x="6372632" y="3765579"/>
                  <a:pt x="6364475" y="3770311"/>
                  <a:pt x="6356273" y="3775088"/>
                </a:cubicBezTo>
                <a:lnTo>
                  <a:pt x="6354532" y="3785937"/>
                </a:lnTo>
                <a:lnTo>
                  <a:pt x="6336218" y="3771663"/>
                </a:lnTo>
                <a:cubicBezTo>
                  <a:pt x="6334280" y="3756431"/>
                  <a:pt x="6333919" y="3739395"/>
                  <a:pt x="6352667" y="3731689"/>
                </a:cubicBezTo>
                <a:cubicBezTo>
                  <a:pt x="6361624" y="3728016"/>
                  <a:pt x="6370026" y="3726389"/>
                  <a:pt x="6377592" y="3726617"/>
                </a:cubicBezTo>
                <a:close/>
                <a:moveTo>
                  <a:pt x="5462288" y="3719927"/>
                </a:moveTo>
                <a:cubicBezTo>
                  <a:pt x="5453139" y="3726822"/>
                  <a:pt x="5447010" y="3731419"/>
                  <a:pt x="5440836" y="3736061"/>
                </a:cubicBezTo>
                <a:cubicBezTo>
                  <a:pt x="5447371" y="3740072"/>
                  <a:pt x="5453861" y="3747192"/>
                  <a:pt x="5460485" y="3747282"/>
                </a:cubicBezTo>
                <a:cubicBezTo>
                  <a:pt x="5466705" y="3747373"/>
                  <a:pt x="5473014" y="3740072"/>
                  <a:pt x="5479323" y="3736016"/>
                </a:cubicBezTo>
                <a:cubicBezTo>
                  <a:pt x="5474411" y="3731374"/>
                  <a:pt x="5469499" y="3726732"/>
                  <a:pt x="5462288" y="3719927"/>
                </a:cubicBezTo>
                <a:close/>
                <a:moveTo>
                  <a:pt x="6993063" y="3714564"/>
                </a:moveTo>
                <a:cubicBezTo>
                  <a:pt x="6987925" y="3721279"/>
                  <a:pt x="6979047" y="3727814"/>
                  <a:pt x="6978777" y="3734709"/>
                </a:cubicBezTo>
                <a:cubicBezTo>
                  <a:pt x="6978507" y="3741244"/>
                  <a:pt x="6987294" y="3748139"/>
                  <a:pt x="6992117" y="3754853"/>
                </a:cubicBezTo>
                <a:cubicBezTo>
                  <a:pt x="6997345" y="3748950"/>
                  <a:pt x="7002527" y="3743046"/>
                  <a:pt x="7010234" y="3734393"/>
                </a:cubicBezTo>
                <a:lnTo>
                  <a:pt x="7010234" y="3734348"/>
                </a:lnTo>
                <a:cubicBezTo>
                  <a:pt x="7002617" y="3725560"/>
                  <a:pt x="6997840" y="3720062"/>
                  <a:pt x="6993063" y="3714564"/>
                </a:cubicBezTo>
                <a:close/>
                <a:moveTo>
                  <a:pt x="3471970" y="3701314"/>
                </a:moveTo>
                <a:lnTo>
                  <a:pt x="3471993" y="3701341"/>
                </a:lnTo>
                <a:lnTo>
                  <a:pt x="3471970" y="3701359"/>
                </a:lnTo>
                <a:close/>
                <a:moveTo>
                  <a:pt x="5510599" y="3696943"/>
                </a:moveTo>
                <a:lnTo>
                  <a:pt x="5510690" y="3696988"/>
                </a:lnTo>
                <a:cubicBezTo>
                  <a:pt x="5510690" y="3708525"/>
                  <a:pt x="5511546" y="3717494"/>
                  <a:pt x="5510509" y="3726282"/>
                </a:cubicBezTo>
                <a:cubicBezTo>
                  <a:pt x="5508526" y="3743182"/>
                  <a:pt x="5515421" y="3750617"/>
                  <a:pt x="5532006" y="3747778"/>
                </a:cubicBezTo>
                <a:cubicBezTo>
                  <a:pt x="5539532" y="3746471"/>
                  <a:pt x="5546653" y="3743001"/>
                  <a:pt x="5553953" y="3740522"/>
                </a:cubicBezTo>
                <a:cubicBezTo>
                  <a:pt x="5548996" y="3735340"/>
                  <a:pt x="5543182" y="3730698"/>
                  <a:pt x="5539307" y="3724794"/>
                </a:cubicBezTo>
                <a:cubicBezTo>
                  <a:pt x="5536107" y="3719927"/>
                  <a:pt x="5533042" y="3713302"/>
                  <a:pt x="5533764" y="3708030"/>
                </a:cubicBezTo>
                <a:cubicBezTo>
                  <a:pt x="5534349" y="3703974"/>
                  <a:pt x="5540478" y="3698475"/>
                  <a:pt x="5544940" y="3697529"/>
                </a:cubicBezTo>
                <a:cubicBezTo>
                  <a:pt x="5566842" y="3693112"/>
                  <a:pt x="5581489" y="3702757"/>
                  <a:pt x="5585049" y="3722496"/>
                </a:cubicBezTo>
                <a:cubicBezTo>
                  <a:pt x="5590547" y="3752961"/>
                  <a:pt x="5581849" y="3773196"/>
                  <a:pt x="5558054" y="3774503"/>
                </a:cubicBezTo>
                <a:cubicBezTo>
                  <a:pt x="5517720" y="3776711"/>
                  <a:pt x="5477160" y="3775900"/>
                  <a:pt x="5436735" y="3774413"/>
                </a:cubicBezTo>
                <a:cubicBezTo>
                  <a:pt x="5413976" y="3773556"/>
                  <a:pt x="5410641" y="3755079"/>
                  <a:pt x="5410416" y="3736782"/>
                </a:cubicBezTo>
                <a:cubicBezTo>
                  <a:pt x="5410236" y="3717403"/>
                  <a:pt x="5414427" y="3699197"/>
                  <a:pt x="5437772" y="3697349"/>
                </a:cubicBezTo>
                <a:cubicBezTo>
                  <a:pt x="5460755" y="3695546"/>
                  <a:pt x="5483965" y="3696943"/>
                  <a:pt x="5510599" y="3696943"/>
                </a:cubicBezTo>
                <a:close/>
                <a:moveTo>
                  <a:pt x="3488600" y="3688245"/>
                </a:moveTo>
                <a:cubicBezTo>
                  <a:pt x="3489321" y="3687794"/>
                  <a:pt x="3494323" y="3694374"/>
                  <a:pt x="3497298" y="3697664"/>
                </a:cubicBezTo>
                <a:cubicBezTo>
                  <a:pt x="3491619" y="3702125"/>
                  <a:pt x="3485941" y="3706587"/>
                  <a:pt x="3480262" y="3711049"/>
                </a:cubicBezTo>
                <a:lnTo>
                  <a:pt x="3471993" y="3701341"/>
                </a:lnTo>
                <a:close/>
                <a:moveTo>
                  <a:pt x="2170908" y="3686893"/>
                </a:moveTo>
                <a:cubicBezTo>
                  <a:pt x="2175550" y="3692797"/>
                  <a:pt x="2183977" y="3698520"/>
                  <a:pt x="2184247" y="3704604"/>
                </a:cubicBezTo>
                <a:cubicBezTo>
                  <a:pt x="2185600" y="3736781"/>
                  <a:pt x="2184879" y="3769049"/>
                  <a:pt x="2184879" y="3801272"/>
                </a:cubicBezTo>
                <a:lnTo>
                  <a:pt x="2184834" y="3801272"/>
                </a:lnTo>
                <a:cubicBezTo>
                  <a:pt x="2184834" y="3832007"/>
                  <a:pt x="2185554" y="3862742"/>
                  <a:pt x="2184247" y="3893433"/>
                </a:cubicBezTo>
                <a:cubicBezTo>
                  <a:pt x="2183977" y="3899742"/>
                  <a:pt x="2176136" y="3905736"/>
                  <a:pt x="2171763" y="3911910"/>
                </a:cubicBezTo>
                <a:cubicBezTo>
                  <a:pt x="2167573" y="3905646"/>
                  <a:pt x="2159867" y="3899472"/>
                  <a:pt x="2159776" y="3893162"/>
                </a:cubicBezTo>
                <a:cubicBezTo>
                  <a:pt x="2158740" y="3830250"/>
                  <a:pt x="2158605" y="3767292"/>
                  <a:pt x="2159326" y="3704334"/>
                </a:cubicBezTo>
                <a:cubicBezTo>
                  <a:pt x="2159371" y="3698475"/>
                  <a:pt x="2166852" y="3692706"/>
                  <a:pt x="2170908" y="3686893"/>
                </a:cubicBezTo>
                <a:close/>
                <a:moveTo>
                  <a:pt x="6154330" y="3676438"/>
                </a:moveTo>
                <a:cubicBezTo>
                  <a:pt x="6158791" y="3676302"/>
                  <a:pt x="6167444" y="3684369"/>
                  <a:pt x="6167534" y="3688921"/>
                </a:cubicBezTo>
                <a:lnTo>
                  <a:pt x="6168120" y="3898435"/>
                </a:lnTo>
                <a:lnTo>
                  <a:pt x="6138675" y="3901348"/>
                </a:lnTo>
                <a:cubicBezTo>
                  <a:pt x="6129273" y="3902199"/>
                  <a:pt x="6120215" y="3902627"/>
                  <a:pt x="6111292" y="3901725"/>
                </a:cubicBezTo>
                <a:cubicBezTo>
                  <a:pt x="6103855" y="3901004"/>
                  <a:pt x="6091958" y="3889242"/>
                  <a:pt x="6091597" y="3882031"/>
                </a:cubicBezTo>
                <a:cubicBezTo>
                  <a:pt x="6089524" y="3838722"/>
                  <a:pt x="6088352" y="3795143"/>
                  <a:pt x="6090786" y="3751879"/>
                </a:cubicBezTo>
                <a:cubicBezTo>
                  <a:pt x="6092093" y="3728805"/>
                  <a:pt x="6109263" y="3724073"/>
                  <a:pt x="6139999" y="3735745"/>
                </a:cubicBezTo>
                <a:cubicBezTo>
                  <a:pt x="6139999" y="3719476"/>
                  <a:pt x="6138827" y="3704018"/>
                  <a:pt x="6140674" y="3688876"/>
                </a:cubicBezTo>
                <a:cubicBezTo>
                  <a:pt x="6141260" y="3683919"/>
                  <a:pt x="6149463" y="3676618"/>
                  <a:pt x="6154330" y="3676438"/>
                </a:cubicBezTo>
                <a:close/>
                <a:moveTo>
                  <a:pt x="6295884" y="3674590"/>
                </a:moveTo>
                <a:cubicBezTo>
                  <a:pt x="6300390" y="3676077"/>
                  <a:pt x="6305753" y="3681485"/>
                  <a:pt x="6306655" y="3685992"/>
                </a:cubicBezTo>
                <a:cubicBezTo>
                  <a:pt x="6308412" y="3694644"/>
                  <a:pt x="6306655" y="3703883"/>
                  <a:pt x="6307511" y="3712806"/>
                </a:cubicBezTo>
                <a:cubicBezTo>
                  <a:pt x="6308006" y="3718259"/>
                  <a:pt x="6308953" y="3725695"/>
                  <a:pt x="6312558" y="3728535"/>
                </a:cubicBezTo>
                <a:cubicBezTo>
                  <a:pt x="6326799" y="3739711"/>
                  <a:pt x="6326619" y="3749220"/>
                  <a:pt x="6312874" y="3760487"/>
                </a:cubicBezTo>
                <a:cubicBezTo>
                  <a:pt x="6309584" y="3763191"/>
                  <a:pt x="6307556" y="3769230"/>
                  <a:pt x="6307511" y="3773736"/>
                </a:cubicBezTo>
                <a:cubicBezTo>
                  <a:pt x="6307105" y="3800686"/>
                  <a:pt x="6307150" y="3827636"/>
                  <a:pt x="6307691" y="3854586"/>
                </a:cubicBezTo>
                <a:cubicBezTo>
                  <a:pt x="6307781" y="3859408"/>
                  <a:pt x="6310395" y="3864365"/>
                  <a:pt x="6312468" y="3868962"/>
                </a:cubicBezTo>
                <a:cubicBezTo>
                  <a:pt x="6316344" y="3877570"/>
                  <a:pt x="6320625" y="3885997"/>
                  <a:pt x="6325943" y="3896948"/>
                </a:cubicBezTo>
                <a:lnTo>
                  <a:pt x="6325943" y="3897038"/>
                </a:lnTo>
                <a:cubicBezTo>
                  <a:pt x="6290070" y="3902852"/>
                  <a:pt x="6281327" y="3896903"/>
                  <a:pt x="6280020" y="3868737"/>
                </a:cubicBezTo>
                <a:cubicBezTo>
                  <a:pt x="6278803" y="3842598"/>
                  <a:pt x="6280291" y="3816324"/>
                  <a:pt x="6278848" y="3790186"/>
                </a:cubicBezTo>
                <a:cubicBezTo>
                  <a:pt x="6278217" y="3778423"/>
                  <a:pt x="6273396" y="3766886"/>
                  <a:pt x="6270466" y="3755259"/>
                </a:cubicBezTo>
                <a:cubicBezTo>
                  <a:pt x="6270286" y="3754538"/>
                  <a:pt x="6269565" y="3753817"/>
                  <a:pt x="6269655" y="3753186"/>
                </a:cubicBezTo>
                <a:cubicBezTo>
                  <a:pt x="6273666" y="3728354"/>
                  <a:pt x="6277407" y="3703433"/>
                  <a:pt x="6282409" y="3678781"/>
                </a:cubicBezTo>
                <a:cubicBezTo>
                  <a:pt x="6282905" y="3676347"/>
                  <a:pt x="6292053" y="3673328"/>
                  <a:pt x="6295884" y="3674590"/>
                </a:cubicBezTo>
                <a:close/>
                <a:moveTo>
                  <a:pt x="4065058" y="3644981"/>
                </a:moveTo>
                <a:cubicBezTo>
                  <a:pt x="4044283" y="3645296"/>
                  <a:pt x="4039911" y="3660259"/>
                  <a:pt x="4039911" y="3677699"/>
                </a:cubicBezTo>
                <a:cubicBezTo>
                  <a:pt x="4039955" y="3731599"/>
                  <a:pt x="4040227" y="3785498"/>
                  <a:pt x="4039911" y="3839353"/>
                </a:cubicBezTo>
                <a:cubicBezTo>
                  <a:pt x="4039820" y="3857515"/>
                  <a:pt x="4046895" y="3868286"/>
                  <a:pt x="4065870" y="3868150"/>
                </a:cubicBezTo>
                <a:cubicBezTo>
                  <a:pt x="4085294" y="3868015"/>
                  <a:pt x="4091287" y="3856028"/>
                  <a:pt x="4091107" y="3838497"/>
                </a:cubicBezTo>
                <a:cubicBezTo>
                  <a:pt x="4090792" y="3812313"/>
                  <a:pt x="4091018" y="3786084"/>
                  <a:pt x="4091018" y="3759901"/>
                </a:cubicBezTo>
                <a:cubicBezTo>
                  <a:pt x="4091018" y="3732230"/>
                  <a:pt x="4091018" y="3704514"/>
                  <a:pt x="4091018" y="3676843"/>
                </a:cubicBezTo>
                <a:cubicBezTo>
                  <a:pt x="4091018" y="3659222"/>
                  <a:pt x="4085834" y="3644665"/>
                  <a:pt x="4065058" y="3644981"/>
                </a:cubicBezTo>
                <a:close/>
                <a:moveTo>
                  <a:pt x="6541721" y="3641286"/>
                </a:moveTo>
                <a:cubicBezTo>
                  <a:pt x="6536809" y="3645838"/>
                  <a:pt x="6528292" y="3649894"/>
                  <a:pt x="6527661" y="3654941"/>
                </a:cubicBezTo>
                <a:cubicBezTo>
                  <a:pt x="6525182" y="3675311"/>
                  <a:pt x="6525137" y="3695997"/>
                  <a:pt x="6524191" y="3716547"/>
                </a:cubicBezTo>
                <a:lnTo>
                  <a:pt x="6524235" y="3716592"/>
                </a:lnTo>
                <a:cubicBezTo>
                  <a:pt x="6524551" y="3716592"/>
                  <a:pt x="6524821" y="3716592"/>
                  <a:pt x="6525137" y="3716592"/>
                </a:cubicBezTo>
                <a:cubicBezTo>
                  <a:pt x="6525633" y="3724028"/>
                  <a:pt x="6524821" y="3731915"/>
                  <a:pt x="6527120" y="3738765"/>
                </a:cubicBezTo>
                <a:cubicBezTo>
                  <a:pt x="6528698" y="3743407"/>
                  <a:pt x="6535953" y="3750302"/>
                  <a:pt x="6538522" y="3749491"/>
                </a:cubicBezTo>
                <a:cubicBezTo>
                  <a:pt x="6543524" y="3747868"/>
                  <a:pt x="6550284" y="3741830"/>
                  <a:pt x="6550645" y="3737188"/>
                </a:cubicBezTo>
                <a:cubicBezTo>
                  <a:pt x="6552853" y="3710418"/>
                  <a:pt x="6554115" y="3683468"/>
                  <a:pt x="6553935" y="3656609"/>
                </a:cubicBezTo>
                <a:cubicBezTo>
                  <a:pt x="6553935" y="3651471"/>
                  <a:pt x="6546003" y="3646378"/>
                  <a:pt x="6541721" y="3641286"/>
                </a:cubicBezTo>
                <a:close/>
                <a:moveTo>
                  <a:pt x="4438917" y="3639754"/>
                </a:moveTo>
                <a:cubicBezTo>
                  <a:pt x="4422062" y="3639754"/>
                  <a:pt x="4414581" y="3651291"/>
                  <a:pt x="4414401" y="3666208"/>
                </a:cubicBezTo>
                <a:cubicBezTo>
                  <a:pt x="4413815" y="3721640"/>
                  <a:pt x="4413589" y="3777071"/>
                  <a:pt x="4414581" y="3832503"/>
                </a:cubicBezTo>
                <a:cubicBezTo>
                  <a:pt x="4414851" y="3848096"/>
                  <a:pt x="4421431" y="3863149"/>
                  <a:pt x="4440900" y="3862698"/>
                </a:cubicBezTo>
                <a:cubicBezTo>
                  <a:pt x="4460549" y="3862247"/>
                  <a:pt x="4464830" y="3847601"/>
                  <a:pt x="4464965" y="3831241"/>
                </a:cubicBezTo>
                <a:cubicBezTo>
                  <a:pt x="4465191" y="3804292"/>
                  <a:pt x="4465010" y="3777297"/>
                  <a:pt x="4465010" y="3750347"/>
                </a:cubicBezTo>
                <a:lnTo>
                  <a:pt x="4465010" y="3750302"/>
                </a:lnTo>
                <a:lnTo>
                  <a:pt x="4464920" y="3750302"/>
                </a:lnTo>
                <a:cubicBezTo>
                  <a:pt x="4464920" y="3722586"/>
                  <a:pt x="4465191" y="3694870"/>
                  <a:pt x="4464830" y="3667154"/>
                </a:cubicBezTo>
                <a:cubicBezTo>
                  <a:pt x="4464605" y="3650480"/>
                  <a:pt x="4456402" y="3639754"/>
                  <a:pt x="4438917" y="3639754"/>
                </a:cubicBezTo>
                <a:close/>
                <a:moveTo>
                  <a:pt x="2862944" y="3638132"/>
                </a:moveTo>
                <a:cubicBezTo>
                  <a:pt x="2880881" y="3638853"/>
                  <a:pt x="2887956" y="3651066"/>
                  <a:pt x="2880475" y="3680900"/>
                </a:cubicBezTo>
                <a:cubicBezTo>
                  <a:pt x="2874029" y="3706588"/>
                  <a:pt x="2852534" y="3688291"/>
                  <a:pt x="2836580" y="3693338"/>
                </a:cubicBezTo>
                <a:cubicBezTo>
                  <a:pt x="2834958" y="3638447"/>
                  <a:pt x="2835679" y="3637050"/>
                  <a:pt x="2862944" y="3638132"/>
                </a:cubicBezTo>
                <a:close/>
                <a:moveTo>
                  <a:pt x="3262321" y="3637725"/>
                </a:moveTo>
                <a:cubicBezTo>
                  <a:pt x="3285938" y="3637590"/>
                  <a:pt x="3287470" y="3640519"/>
                  <a:pt x="3289408" y="3672021"/>
                </a:cubicBezTo>
                <a:cubicBezTo>
                  <a:pt x="3290625" y="3691625"/>
                  <a:pt x="3281161" y="3693698"/>
                  <a:pt x="3265296" y="3693653"/>
                </a:cubicBezTo>
                <a:cubicBezTo>
                  <a:pt x="3161147" y="3693202"/>
                  <a:pt x="3056996" y="3693427"/>
                  <a:pt x="2950372" y="3693427"/>
                </a:cubicBezTo>
                <a:lnTo>
                  <a:pt x="2950372" y="3693473"/>
                </a:lnTo>
                <a:cubicBezTo>
                  <a:pt x="2949561" y="3683828"/>
                  <a:pt x="2948748" y="3678015"/>
                  <a:pt x="2948657" y="3672156"/>
                </a:cubicBezTo>
                <a:cubicBezTo>
                  <a:pt x="2948118" y="3638672"/>
                  <a:pt x="2948884" y="3638852"/>
                  <a:pt x="2981693" y="3638852"/>
                </a:cubicBezTo>
                <a:cubicBezTo>
                  <a:pt x="3075248" y="3638897"/>
                  <a:pt x="3168764" y="3638311"/>
                  <a:pt x="3262321" y="3637725"/>
                </a:cubicBezTo>
                <a:close/>
                <a:moveTo>
                  <a:pt x="7174231" y="3637320"/>
                </a:moveTo>
                <a:lnTo>
                  <a:pt x="7152485" y="3660147"/>
                </a:lnTo>
                <a:lnTo>
                  <a:pt x="7152463" y="3660124"/>
                </a:lnTo>
                <a:lnTo>
                  <a:pt x="7152463" y="3660169"/>
                </a:lnTo>
                <a:lnTo>
                  <a:pt x="7152485" y="3660147"/>
                </a:lnTo>
                <a:lnTo>
                  <a:pt x="7164502" y="3672844"/>
                </a:lnTo>
                <a:cubicBezTo>
                  <a:pt x="7167854" y="3676393"/>
                  <a:pt x="7170783" y="3678917"/>
                  <a:pt x="7174005" y="3679412"/>
                </a:cubicBezTo>
                <a:cubicBezTo>
                  <a:pt x="7188832" y="3681620"/>
                  <a:pt x="7187976" y="3668236"/>
                  <a:pt x="7186263" y="3659538"/>
                </a:cubicBezTo>
                <a:cubicBezTo>
                  <a:pt x="7184686" y="3651651"/>
                  <a:pt x="7178422" y="3644666"/>
                  <a:pt x="7174231" y="3637320"/>
                </a:cubicBezTo>
                <a:close/>
                <a:moveTo>
                  <a:pt x="6012820" y="3623440"/>
                </a:moveTo>
                <a:lnTo>
                  <a:pt x="6012865" y="3623449"/>
                </a:lnTo>
                <a:lnTo>
                  <a:pt x="6012865" y="3623485"/>
                </a:lnTo>
                <a:close/>
                <a:moveTo>
                  <a:pt x="6645104" y="3615283"/>
                </a:moveTo>
                <a:lnTo>
                  <a:pt x="6645239" y="3615283"/>
                </a:lnTo>
                <a:lnTo>
                  <a:pt x="6645239" y="3615299"/>
                </a:lnTo>
                <a:close/>
                <a:moveTo>
                  <a:pt x="6714326" y="3615148"/>
                </a:moveTo>
                <a:cubicBezTo>
                  <a:pt x="6715047" y="3615238"/>
                  <a:pt x="6715723" y="3615734"/>
                  <a:pt x="6716444" y="3615824"/>
                </a:cubicBezTo>
                <a:cubicBezTo>
                  <a:pt x="6728837" y="3617401"/>
                  <a:pt x="6749388" y="3615283"/>
                  <a:pt x="6752092" y="3621232"/>
                </a:cubicBezTo>
                <a:cubicBezTo>
                  <a:pt x="6758716" y="3635924"/>
                  <a:pt x="6757860" y="3654311"/>
                  <a:pt x="6758401" y="3671256"/>
                </a:cubicBezTo>
                <a:cubicBezTo>
                  <a:pt x="6758536" y="3674906"/>
                  <a:pt x="6751911" y="3678737"/>
                  <a:pt x="6748396" y="3682522"/>
                </a:cubicBezTo>
                <a:cubicBezTo>
                  <a:pt x="6746008" y="3678737"/>
                  <a:pt x="6742177" y="3675176"/>
                  <a:pt x="6741456" y="3671121"/>
                </a:cubicBezTo>
                <a:cubicBezTo>
                  <a:pt x="6739338" y="3658772"/>
                  <a:pt x="6746323" y="3638627"/>
                  <a:pt x="6727440" y="3638943"/>
                </a:cubicBezTo>
                <a:cubicBezTo>
                  <a:pt x="6706034" y="3639304"/>
                  <a:pt x="6712749" y="3662197"/>
                  <a:pt x="6711892" y="3674906"/>
                </a:cubicBezTo>
                <a:cubicBezTo>
                  <a:pt x="6709864" y="3704650"/>
                  <a:pt x="6712388" y="3734664"/>
                  <a:pt x="6711487" y="3764543"/>
                </a:cubicBezTo>
                <a:cubicBezTo>
                  <a:pt x="6711306" y="3770177"/>
                  <a:pt x="6703780" y="3775630"/>
                  <a:pt x="6699679" y="3781173"/>
                </a:cubicBezTo>
                <a:cubicBezTo>
                  <a:pt x="6695488" y="3775630"/>
                  <a:pt x="6688548" y="3770492"/>
                  <a:pt x="6687646" y="3764453"/>
                </a:cubicBezTo>
                <a:cubicBezTo>
                  <a:pt x="6685754" y="3752015"/>
                  <a:pt x="6687060" y="3739081"/>
                  <a:pt x="6687060" y="3726372"/>
                </a:cubicBezTo>
                <a:cubicBezTo>
                  <a:pt x="6686745" y="3726372"/>
                  <a:pt x="6686430" y="3726372"/>
                  <a:pt x="6686114" y="3726372"/>
                </a:cubicBezTo>
                <a:lnTo>
                  <a:pt x="6686069" y="3726327"/>
                </a:lnTo>
                <a:cubicBezTo>
                  <a:pt x="6686069" y="3697304"/>
                  <a:pt x="6686159" y="3668281"/>
                  <a:pt x="6686069" y="3639258"/>
                </a:cubicBezTo>
                <a:cubicBezTo>
                  <a:pt x="6685979" y="3617807"/>
                  <a:pt x="6691567" y="3612894"/>
                  <a:pt x="6714326" y="3615148"/>
                </a:cubicBezTo>
                <a:close/>
                <a:moveTo>
                  <a:pt x="6609907" y="3612534"/>
                </a:moveTo>
                <a:cubicBezTo>
                  <a:pt x="6612701" y="3617581"/>
                  <a:pt x="6617839" y="3622539"/>
                  <a:pt x="6617974" y="3627631"/>
                </a:cubicBezTo>
                <a:cubicBezTo>
                  <a:pt x="6618695" y="3661161"/>
                  <a:pt x="6617568" y="3694735"/>
                  <a:pt x="6618875" y="3728265"/>
                </a:cubicBezTo>
                <a:cubicBezTo>
                  <a:pt x="6619191" y="3736287"/>
                  <a:pt x="6626356" y="3744083"/>
                  <a:pt x="6630412" y="3751970"/>
                </a:cubicBezTo>
                <a:cubicBezTo>
                  <a:pt x="6635324" y="3744038"/>
                  <a:pt x="6644203" y="3736287"/>
                  <a:pt x="6644563" y="3728129"/>
                </a:cubicBezTo>
                <a:lnTo>
                  <a:pt x="6645239" y="3615299"/>
                </a:lnTo>
                <a:lnTo>
                  <a:pt x="6664151" y="3617435"/>
                </a:lnTo>
                <a:cubicBezTo>
                  <a:pt x="6668393" y="3620252"/>
                  <a:pt x="6670522" y="3625401"/>
                  <a:pt x="6670522" y="3633580"/>
                </a:cubicBezTo>
                <a:cubicBezTo>
                  <a:pt x="6670522" y="3678466"/>
                  <a:pt x="6671287" y="3723352"/>
                  <a:pt x="6671153" y="3768239"/>
                </a:cubicBezTo>
                <a:cubicBezTo>
                  <a:pt x="6671153" y="3772430"/>
                  <a:pt x="6666871" y="3780181"/>
                  <a:pt x="6664527" y="3780226"/>
                </a:cubicBezTo>
                <a:cubicBezTo>
                  <a:pt x="6656866" y="3780317"/>
                  <a:pt x="6649160" y="3777612"/>
                  <a:pt x="6641453" y="3770898"/>
                </a:cubicBezTo>
                <a:cubicBezTo>
                  <a:pt x="6637037" y="3773466"/>
                  <a:pt x="6632756" y="3776396"/>
                  <a:pt x="6628159" y="3778559"/>
                </a:cubicBezTo>
                <a:cubicBezTo>
                  <a:pt x="6611845" y="3786175"/>
                  <a:pt x="6597289" y="3780632"/>
                  <a:pt x="6596658" y="3763326"/>
                </a:cubicBezTo>
                <a:cubicBezTo>
                  <a:pt x="6595035" y="3717043"/>
                  <a:pt x="6595801" y="3670670"/>
                  <a:pt x="6596793" y="3624386"/>
                </a:cubicBezTo>
                <a:cubicBezTo>
                  <a:pt x="6596883" y="3620330"/>
                  <a:pt x="6605311" y="3616500"/>
                  <a:pt x="6609907" y="3612534"/>
                </a:cubicBezTo>
                <a:close/>
                <a:moveTo>
                  <a:pt x="7251745" y="3612196"/>
                </a:moveTo>
                <a:cubicBezTo>
                  <a:pt x="7262832" y="3609548"/>
                  <a:pt x="7275698" y="3609965"/>
                  <a:pt x="7286131" y="3614472"/>
                </a:cubicBezTo>
                <a:cubicBezTo>
                  <a:pt x="7296812" y="3619068"/>
                  <a:pt x="7305644" y="3643495"/>
                  <a:pt x="7300237" y="3655843"/>
                </a:cubicBezTo>
                <a:cubicBezTo>
                  <a:pt x="7298839" y="3659042"/>
                  <a:pt x="7293296" y="3663098"/>
                  <a:pt x="7290547" y="3662512"/>
                </a:cubicBezTo>
                <a:cubicBezTo>
                  <a:pt x="7285635" y="3661431"/>
                  <a:pt x="7280948" y="3657690"/>
                  <a:pt x="7277117" y="3654085"/>
                </a:cubicBezTo>
                <a:cubicBezTo>
                  <a:pt x="7272296" y="3649578"/>
                  <a:pt x="7268419" y="3644035"/>
                  <a:pt x="7264138" y="3638988"/>
                </a:cubicBezTo>
                <a:cubicBezTo>
                  <a:pt x="7260037" y="3642818"/>
                  <a:pt x="7252691" y="3646559"/>
                  <a:pt x="7252602" y="3650480"/>
                </a:cubicBezTo>
                <a:cubicBezTo>
                  <a:pt x="7252421" y="3658412"/>
                  <a:pt x="7255936" y="3666478"/>
                  <a:pt x="7258550" y="3674275"/>
                </a:cubicBezTo>
                <a:cubicBezTo>
                  <a:pt x="7259091" y="3675852"/>
                  <a:pt x="7262156" y="3676844"/>
                  <a:pt x="7264229" y="3677655"/>
                </a:cubicBezTo>
                <a:cubicBezTo>
                  <a:pt x="7301769" y="3691580"/>
                  <a:pt x="7304112" y="3721234"/>
                  <a:pt x="7300552" y="3754989"/>
                </a:cubicBezTo>
                <a:cubicBezTo>
                  <a:pt x="7298434" y="3775044"/>
                  <a:pt x="7287979" y="3782209"/>
                  <a:pt x="7269636" y="3782525"/>
                </a:cubicBezTo>
                <a:cubicBezTo>
                  <a:pt x="7250258" y="3782840"/>
                  <a:pt x="7231465" y="3783201"/>
                  <a:pt x="7225877" y="3758099"/>
                </a:cubicBezTo>
                <a:cubicBezTo>
                  <a:pt x="7222835" y="3744444"/>
                  <a:pt x="7222215" y="3736084"/>
                  <a:pt x="7225280" y="3731431"/>
                </a:cubicBezTo>
                <a:lnTo>
                  <a:pt x="7246765" y="3727008"/>
                </a:lnTo>
                <a:lnTo>
                  <a:pt x="7249222" y="3732681"/>
                </a:lnTo>
                <a:cubicBezTo>
                  <a:pt x="7253367" y="3740027"/>
                  <a:pt x="7257288" y="3747598"/>
                  <a:pt x="7262290" y="3754313"/>
                </a:cubicBezTo>
                <a:cubicBezTo>
                  <a:pt x="7262921" y="3755169"/>
                  <a:pt x="7272701" y="3751879"/>
                  <a:pt x="7272881" y="3749987"/>
                </a:cubicBezTo>
                <a:cubicBezTo>
                  <a:pt x="7273873" y="3739982"/>
                  <a:pt x="7275540" y="3728895"/>
                  <a:pt x="7272205" y="3719972"/>
                </a:cubicBezTo>
                <a:cubicBezTo>
                  <a:pt x="7269817" y="3713573"/>
                  <a:pt x="7260353" y="3709246"/>
                  <a:pt x="7253367" y="3705146"/>
                </a:cubicBezTo>
                <a:cubicBezTo>
                  <a:pt x="7225517" y="3688877"/>
                  <a:pt x="7215241" y="3658366"/>
                  <a:pt x="7228040" y="3628307"/>
                </a:cubicBezTo>
                <a:cubicBezTo>
                  <a:pt x="7231353" y="3620556"/>
                  <a:pt x="7240659" y="3614843"/>
                  <a:pt x="7251745" y="3612196"/>
                </a:cubicBezTo>
                <a:close/>
                <a:moveTo>
                  <a:pt x="6810048" y="3611903"/>
                </a:moveTo>
                <a:cubicBezTo>
                  <a:pt x="6826903" y="3611768"/>
                  <a:pt x="6842000" y="3615283"/>
                  <a:pt x="6843893" y="3636284"/>
                </a:cubicBezTo>
                <a:cubicBezTo>
                  <a:pt x="6844479" y="3642999"/>
                  <a:pt x="6846101" y="3650210"/>
                  <a:pt x="6844253" y="3656339"/>
                </a:cubicBezTo>
                <a:cubicBezTo>
                  <a:pt x="6842766" y="3661341"/>
                  <a:pt x="6836952" y="3668236"/>
                  <a:pt x="6832852" y="3668371"/>
                </a:cubicBezTo>
                <a:cubicBezTo>
                  <a:pt x="6828660" y="3668507"/>
                  <a:pt x="6823839" y="3661792"/>
                  <a:pt x="6820098" y="3657375"/>
                </a:cubicBezTo>
                <a:cubicBezTo>
                  <a:pt x="6814690" y="3651066"/>
                  <a:pt x="6809958" y="3644125"/>
                  <a:pt x="6804955" y="3637456"/>
                </a:cubicBezTo>
                <a:cubicBezTo>
                  <a:pt x="6801035" y="3645207"/>
                  <a:pt x="6794275" y="3652824"/>
                  <a:pt x="6793779" y="3660800"/>
                </a:cubicBezTo>
                <a:cubicBezTo>
                  <a:pt x="6792337" y="3684685"/>
                  <a:pt x="6792292" y="3708796"/>
                  <a:pt x="6793959" y="3732636"/>
                </a:cubicBezTo>
                <a:cubicBezTo>
                  <a:pt x="6794500" y="3740207"/>
                  <a:pt x="6802071" y="3747283"/>
                  <a:pt x="6806443" y="3754584"/>
                </a:cubicBezTo>
                <a:cubicBezTo>
                  <a:pt x="6810859" y="3747148"/>
                  <a:pt x="6815907" y="3739982"/>
                  <a:pt x="6819422" y="3732095"/>
                </a:cubicBezTo>
                <a:cubicBezTo>
                  <a:pt x="6821134" y="3728310"/>
                  <a:pt x="6818430" y="3722316"/>
                  <a:pt x="6820459" y="3718981"/>
                </a:cubicBezTo>
                <a:cubicBezTo>
                  <a:pt x="6823387" y="3714159"/>
                  <a:pt x="6828300" y="3708976"/>
                  <a:pt x="6833302" y="3707624"/>
                </a:cubicBezTo>
                <a:cubicBezTo>
                  <a:pt x="6835961" y="3706948"/>
                  <a:pt x="6843623" y="3713934"/>
                  <a:pt x="6843938" y="3717809"/>
                </a:cubicBezTo>
                <a:cubicBezTo>
                  <a:pt x="6844974" y="3731915"/>
                  <a:pt x="6845470" y="3746472"/>
                  <a:pt x="6843081" y="3760307"/>
                </a:cubicBezTo>
                <a:cubicBezTo>
                  <a:pt x="6839431" y="3781624"/>
                  <a:pt x="6821675" y="3782615"/>
                  <a:pt x="6804640" y="3782570"/>
                </a:cubicBezTo>
                <a:cubicBezTo>
                  <a:pt x="6787515" y="3782480"/>
                  <a:pt x="6772463" y="3777793"/>
                  <a:pt x="6770434" y="3757829"/>
                </a:cubicBezTo>
                <a:cubicBezTo>
                  <a:pt x="6768406" y="3737774"/>
                  <a:pt x="6768361" y="3717494"/>
                  <a:pt x="6767370" y="3695547"/>
                </a:cubicBezTo>
                <a:lnTo>
                  <a:pt x="6767370" y="3695501"/>
                </a:lnTo>
                <a:cubicBezTo>
                  <a:pt x="6768361" y="3676258"/>
                  <a:pt x="6768677" y="3655257"/>
                  <a:pt x="6770750" y="3634436"/>
                </a:cubicBezTo>
                <a:cubicBezTo>
                  <a:pt x="6773228" y="3609695"/>
                  <a:pt x="6792923" y="3612038"/>
                  <a:pt x="6810048" y="3611903"/>
                </a:cubicBezTo>
                <a:close/>
                <a:moveTo>
                  <a:pt x="6991171" y="3611767"/>
                </a:moveTo>
                <a:cubicBezTo>
                  <a:pt x="7019021" y="3611497"/>
                  <a:pt x="7027674" y="3618798"/>
                  <a:pt x="7029477" y="3644080"/>
                </a:cubicBezTo>
                <a:cubicBezTo>
                  <a:pt x="7029567" y="3645567"/>
                  <a:pt x="7029612" y="3647099"/>
                  <a:pt x="7029612" y="3648587"/>
                </a:cubicBezTo>
                <a:cubicBezTo>
                  <a:pt x="7029612" y="3667334"/>
                  <a:pt x="7029612" y="3686082"/>
                  <a:pt x="7029612" y="3704830"/>
                </a:cubicBezTo>
                <a:lnTo>
                  <a:pt x="7029747" y="3704830"/>
                </a:lnTo>
                <a:lnTo>
                  <a:pt x="7029747" y="3704785"/>
                </a:lnTo>
                <a:cubicBezTo>
                  <a:pt x="7029747" y="3724298"/>
                  <a:pt x="7029297" y="3743812"/>
                  <a:pt x="7029883" y="3763281"/>
                </a:cubicBezTo>
                <a:cubicBezTo>
                  <a:pt x="7030288" y="3776936"/>
                  <a:pt x="7024249" y="3781127"/>
                  <a:pt x="7011090" y="3781758"/>
                </a:cubicBezTo>
                <a:cubicBezTo>
                  <a:pt x="6958182" y="3784327"/>
                  <a:pt x="6937091" y="3757152"/>
                  <a:pt x="6955703" y="3706362"/>
                </a:cubicBezTo>
                <a:cubicBezTo>
                  <a:pt x="6958768" y="3698025"/>
                  <a:pt x="6972873" y="3693383"/>
                  <a:pt x="6982427" y="3688020"/>
                </a:cubicBezTo>
                <a:cubicBezTo>
                  <a:pt x="6988872" y="3684370"/>
                  <a:pt x="7001671" y="3683243"/>
                  <a:pt x="7002212" y="3679592"/>
                </a:cubicBezTo>
                <a:cubicBezTo>
                  <a:pt x="7004014" y="3667470"/>
                  <a:pt x="7002076" y="3654626"/>
                  <a:pt x="7000184" y="3642277"/>
                </a:cubicBezTo>
                <a:cubicBezTo>
                  <a:pt x="6999868" y="3640159"/>
                  <a:pt x="6991666" y="3636689"/>
                  <a:pt x="6989142" y="3637951"/>
                </a:cubicBezTo>
                <a:cubicBezTo>
                  <a:pt x="6984545" y="3640249"/>
                  <a:pt x="6981796" y="3645928"/>
                  <a:pt x="6977740" y="3649623"/>
                </a:cubicBezTo>
                <a:cubicBezTo>
                  <a:pt x="6972603" y="3654310"/>
                  <a:pt x="6967014" y="3658456"/>
                  <a:pt x="6961607" y="3662828"/>
                </a:cubicBezTo>
                <a:cubicBezTo>
                  <a:pt x="6958813" y="3656834"/>
                  <a:pt x="6953540" y="3650840"/>
                  <a:pt x="6953630" y="3644891"/>
                </a:cubicBezTo>
                <a:cubicBezTo>
                  <a:pt x="6953855" y="3620014"/>
                  <a:pt x="6963590" y="3612038"/>
                  <a:pt x="6991171" y="3611767"/>
                </a:cubicBezTo>
                <a:close/>
                <a:moveTo>
                  <a:pt x="6519414" y="3611767"/>
                </a:moveTo>
                <a:cubicBezTo>
                  <a:pt x="6528021" y="3613255"/>
                  <a:pt x="6536809" y="3615238"/>
                  <a:pt x="6545462" y="3614967"/>
                </a:cubicBezTo>
                <a:cubicBezTo>
                  <a:pt x="6572186" y="3614111"/>
                  <a:pt x="6576603" y="3616229"/>
                  <a:pt x="6577595" y="3643810"/>
                </a:cubicBezTo>
                <a:cubicBezTo>
                  <a:pt x="6578857" y="3679683"/>
                  <a:pt x="6578766" y="3715691"/>
                  <a:pt x="6576738" y="3751519"/>
                </a:cubicBezTo>
                <a:cubicBezTo>
                  <a:pt x="6575071" y="3781398"/>
                  <a:pt x="6558351" y="3788473"/>
                  <a:pt x="6525002" y="3773151"/>
                </a:cubicBezTo>
                <a:lnTo>
                  <a:pt x="6524957" y="3773105"/>
                </a:lnTo>
                <a:cubicBezTo>
                  <a:pt x="6524957" y="3786220"/>
                  <a:pt x="6526264" y="3796856"/>
                  <a:pt x="6524461" y="3806950"/>
                </a:cubicBezTo>
                <a:cubicBezTo>
                  <a:pt x="6523425" y="3812629"/>
                  <a:pt x="6517296" y="3817451"/>
                  <a:pt x="6513465" y="3822634"/>
                </a:cubicBezTo>
                <a:cubicBezTo>
                  <a:pt x="6509409" y="3817676"/>
                  <a:pt x="6502018" y="3812809"/>
                  <a:pt x="6501883" y="3807762"/>
                </a:cubicBezTo>
                <a:cubicBezTo>
                  <a:pt x="6500801" y="3765985"/>
                  <a:pt x="6501072" y="3724118"/>
                  <a:pt x="6500982" y="3682297"/>
                </a:cubicBezTo>
                <a:cubicBezTo>
                  <a:pt x="6500936" y="3663639"/>
                  <a:pt x="6501252" y="3644981"/>
                  <a:pt x="6500846" y="3626369"/>
                </a:cubicBezTo>
                <a:cubicBezTo>
                  <a:pt x="6500531" y="3612669"/>
                  <a:pt x="6507561" y="3609694"/>
                  <a:pt x="6519414" y="3611767"/>
                </a:cubicBezTo>
                <a:close/>
                <a:moveTo>
                  <a:pt x="7171707" y="3611722"/>
                </a:moveTo>
                <a:cubicBezTo>
                  <a:pt x="7200009" y="3611272"/>
                  <a:pt x="7209563" y="3618302"/>
                  <a:pt x="7212357" y="3642232"/>
                </a:cubicBezTo>
                <a:cubicBezTo>
                  <a:pt x="7213213" y="3649668"/>
                  <a:pt x="7213033" y="3657239"/>
                  <a:pt x="7213033" y="3664720"/>
                </a:cubicBezTo>
                <a:cubicBezTo>
                  <a:pt x="7213123" y="3702306"/>
                  <a:pt x="7213033" y="3701855"/>
                  <a:pt x="7175583" y="3707128"/>
                </a:cubicBezTo>
                <a:cubicBezTo>
                  <a:pt x="7170040" y="3707894"/>
                  <a:pt x="7161207" y="3714879"/>
                  <a:pt x="7161162" y="3719026"/>
                </a:cubicBezTo>
                <a:cubicBezTo>
                  <a:pt x="7161071" y="3730247"/>
                  <a:pt x="7164902" y="3741559"/>
                  <a:pt x="7167155" y="3752825"/>
                </a:cubicBezTo>
                <a:cubicBezTo>
                  <a:pt x="7173149" y="3750212"/>
                  <a:pt x="7179684" y="3748364"/>
                  <a:pt x="7185092" y="3744804"/>
                </a:cubicBezTo>
                <a:cubicBezTo>
                  <a:pt x="7192212" y="3740117"/>
                  <a:pt x="7198522" y="3734168"/>
                  <a:pt x="7205192" y="3728760"/>
                </a:cubicBezTo>
                <a:cubicBezTo>
                  <a:pt x="7209022" y="3731779"/>
                  <a:pt x="7212808" y="3734754"/>
                  <a:pt x="7216638" y="3737773"/>
                </a:cubicBezTo>
                <a:lnTo>
                  <a:pt x="7216593" y="3737818"/>
                </a:lnTo>
                <a:cubicBezTo>
                  <a:pt x="7210825" y="3751113"/>
                  <a:pt x="7208391" y="3771123"/>
                  <a:pt x="7198477" y="3775990"/>
                </a:cubicBezTo>
                <a:cubicBezTo>
                  <a:pt x="7185002" y="3782615"/>
                  <a:pt x="7165398" y="3779775"/>
                  <a:pt x="7149309" y="3776621"/>
                </a:cubicBezTo>
                <a:cubicBezTo>
                  <a:pt x="7143721" y="3775494"/>
                  <a:pt x="7137366" y="3761433"/>
                  <a:pt x="7137051" y="3753051"/>
                </a:cubicBezTo>
                <a:cubicBezTo>
                  <a:pt x="7135789" y="3716322"/>
                  <a:pt x="7135789" y="3679502"/>
                  <a:pt x="7136961" y="3642728"/>
                </a:cubicBezTo>
                <a:cubicBezTo>
                  <a:pt x="7137727" y="3618843"/>
                  <a:pt x="7146605" y="3612128"/>
                  <a:pt x="7171707" y="3611722"/>
                </a:cubicBezTo>
                <a:close/>
                <a:moveTo>
                  <a:pt x="7086306" y="3611677"/>
                </a:moveTo>
                <a:lnTo>
                  <a:pt x="7086216" y="3611722"/>
                </a:lnTo>
                <a:cubicBezTo>
                  <a:pt x="7114382" y="3612263"/>
                  <a:pt x="7124612" y="3621817"/>
                  <a:pt x="7122629" y="3647550"/>
                </a:cubicBezTo>
                <a:cubicBezTo>
                  <a:pt x="7122224" y="3652823"/>
                  <a:pt x="7116681" y="3661926"/>
                  <a:pt x="7113751" y="3661836"/>
                </a:cubicBezTo>
                <a:cubicBezTo>
                  <a:pt x="7108073" y="3661656"/>
                  <a:pt x="7102349" y="3656518"/>
                  <a:pt x="7097077" y="3652823"/>
                </a:cubicBezTo>
                <a:cubicBezTo>
                  <a:pt x="7091443" y="3648857"/>
                  <a:pt x="7086306" y="3644170"/>
                  <a:pt x="7080988" y="3639753"/>
                </a:cubicBezTo>
                <a:cubicBezTo>
                  <a:pt x="7078194" y="3648136"/>
                  <a:pt x="7071298" y="3657960"/>
                  <a:pt x="7073687" y="3664450"/>
                </a:cubicBezTo>
                <a:cubicBezTo>
                  <a:pt x="7076481" y="3672111"/>
                  <a:pt x="7086621" y="3677925"/>
                  <a:pt x="7094688" y="3682702"/>
                </a:cubicBezTo>
                <a:cubicBezTo>
                  <a:pt x="7120646" y="3698069"/>
                  <a:pt x="7133535" y="3743316"/>
                  <a:pt x="7118708" y="3769320"/>
                </a:cubicBezTo>
                <a:cubicBezTo>
                  <a:pt x="7110957" y="3782930"/>
                  <a:pt x="7071659" y="3790861"/>
                  <a:pt x="7059942" y="3776756"/>
                </a:cubicBezTo>
                <a:cubicBezTo>
                  <a:pt x="7050703" y="3765579"/>
                  <a:pt x="7051424" y="3746020"/>
                  <a:pt x="7048585" y="3730067"/>
                </a:cubicBezTo>
                <a:cubicBezTo>
                  <a:pt x="7048405" y="3729075"/>
                  <a:pt x="7055841" y="3725244"/>
                  <a:pt x="7059581" y="3725470"/>
                </a:cubicBezTo>
                <a:cubicBezTo>
                  <a:pt x="7063096" y="3725695"/>
                  <a:pt x="7067693" y="3728805"/>
                  <a:pt x="7069496" y="3731960"/>
                </a:cubicBezTo>
                <a:cubicBezTo>
                  <a:pt x="7071974" y="3736331"/>
                  <a:pt x="7071073" y="3742730"/>
                  <a:pt x="7073822" y="3746741"/>
                </a:cubicBezTo>
                <a:cubicBezTo>
                  <a:pt x="7076436" y="3750482"/>
                  <a:pt x="7082114" y="3754583"/>
                  <a:pt x="7086035" y="3754222"/>
                </a:cubicBezTo>
                <a:cubicBezTo>
                  <a:pt x="7089596" y="3753907"/>
                  <a:pt x="7094553" y="3748274"/>
                  <a:pt x="7095634" y="3744172"/>
                </a:cubicBezTo>
                <a:cubicBezTo>
                  <a:pt x="7099961" y="3727543"/>
                  <a:pt x="7094553" y="3713978"/>
                  <a:pt x="7078194" y="3707488"/>
                </a:cubicBezTo>
                <a:cubicBezTo>
                  <a:pt x="7051154" y="3696717"/>
                  <a:pt x="7045070" y="3675807"/>
                  <a:pt x="7046512" y="3649533"/>
                </a:cubicBezTo>
                <a:cubicBezTo>
                  <a:pt x="7048134" y="3618933"/>
                  <a:pt x="7055751" y="3611091"/>
                  <a:pt x="7086306" y="3611677"/>
                </a:cubicBezTo>
                <a:close/>
                <a:moveTo>
                  <a:pt x="5464902" y="3604782"/>
                </a:moveTo>
                <a:lnTo>
                  <a:pt x="5464902" y="3631732"/>
                </a:lnTo>
                <a:cubicBezTo>
                  <a:pt x="5464496" y="3632183"/>
                  <a:pt x="5463640" y="3633489"/>
                  <a:pt x="5462423" y="3634255"/>
                </a:cubicBezTo>
                <a:cubicBezTo>
                  <a:pt x="5456024" y="3638176"/>
                  <a:pt x="5449579" y="3641962"/>
                  <a:pt x="5443135" y="3645792"/>
                </a:cubicBezTo>
                <a:cubicBezTo>
                  <a:pt x="5446199" y="3649488"/>
                  <a:pt x="5449804" y="3656609"/>
                  <a:pt x="5452238" y="3656248"/>
                </a:cubicBezTo>
                <a:cubicBezTo>
                  <a:pt x="5460260" y="3654986"/>
                  <a:pt x="5468191" y="3651561"/>
                  <a:pt x="5475537" y="3647775"/>
                </a:cubicBezTo>
                <a:cubicBezTo>
                  <a:pt x="5478467" y="3646288"/>
                  <a:pt x="5480360" y="3642052"/>
                  <a:pt x="5481847" y="3638672"/>
                </a:cubicBezTo>
                <a:cubicBezTo>
                  <a:pt x="5496854" y="3603746"/>
                  <a:pt x="5526823" y="3603610"/>
                  <a:pt x="5557423" y="3607035"/>
                </a:cubicBezTo>
                <a:cubicBezTo>
                  <a:pt x="5578875" y="3609424"/>
                  <a:pt x="5587573" y="3623845"/>
                  <a:pt x="5586040" y="3650164"/>
                </a:cubicBezTo>
                <a:cubicBezTo>
                  <a:pt x="5584418" y="3677294"/>
                  <a:pt x="5577973" y="3683333"/>
                  <a:pt x="5553322" y="3685676"/>
                </a:cubicBezTo>
                <a:cubicBezTo>
                  <a:pt x="5535656" y="3687344"/>
                  <a:pt x="5520288" y="3689192"/>
                  <a:pt x="5526102" y="3668100"/>
                </a:cubicBezTo>
                <a:lnTo>
                  <a:pt x="5526102" y="3668146"/>
                </a:lnTo>
                <a:cubicBezTo>
                  <a:pt x="5538360" y="3658772"/>
                  <a:pt x="5545796" y="3653093"/>
                  <a:pt x="5553232" y="3647415"/>
                </a:cubicBezTo>
                <a:cubicBezTo>
                  <a:pt x="5549987" y="3643810"/>
                  <a:pt x="5546157" y="3636734"/>
                  <a:pt x="5543678" y="3637185"/>
                </a:cubicBezTo>
                <a:cubicBezTo>
                  <a:pt x="5534124" y="3638852"/>
                  <a:pt x="5524840" y="3642638"/>
                  <a:pt x="5515782" y="3646378"/>
                </a:cubicBezTo>
                <a:cubicBezTo>
                  <a:pt x="5513483" y="3647325"/>
                  <a:pt x="5512267" y="3651065"/>
                  <a:pt x="5510734" y="3653634"/>
                </a:cubicBezTo>
                <a:cubicBezTo>
                  <a:pt x="5491671" y="3685181"/>
                  <a:pt x="5467380" y="3694825"/>
                  <a:pt x="5431913" y="3684775"/>
                </a:cubicBezTo>
                <a:cubicBezTo>
                  <a:pt x="5414923" y="3679953"/>
                  <a:pt x="5411408" y="3666208"/>
                  <a:pt x="5411272" y="3651381"/>
                </a:cubicBezTo>
                <a:cubicBezTo>
                  <a:pt x="5411047" y="3633940"/>
                  <a:pt x="5410957" y="3615328"/>
                  <a:pt x="5432273" y="3608973"/>
                </a:cubicBezTo>
                <a:cubicBezTo>
                  <a:pt x="5442008" y="3606089"/>
                  <a:pt x="5452644" y="3606269"/>
                  <a:pt x="5464902" y="3604782"/>
                </a:cubicBezTo>
                <a:close/>
                <a:moveTo>
                  <a:pt x="4049216" y="3584857"/>
                </a:moveTo>
                <a:cubicBezTo>
                  <a:pt x="4065528" y="3586767"/>
                  <a:pt x="4076911" y="3600083"/>
                  <a:pt x="4088268" y="3617355"/>
                </a:cubicBezTo>
                <a:lnTo>
                  <a:pt x="4088312" y="3617310"/>
                </a:lnTo>
                <a:cubicBezTo>
                  <a:pt x="4092685" y="3590901"/>
                  <a:pt x="4117652" y="3578463"/>
                  <a:pt x="4136129" y="3589955"/>
                </a:cubicBezTo>
                <a:cubicBezTo>
                  <a:pt x="4140005" y="3592343"/>
                  <a:pt x="4142483" y="3599914"/>
                  <a:pt x="4142483" y="3605097"/>
                </a:cubicBezTo>
                <a:cubicBezTo>
                  <a:pt x="4142753" y="3718349"/>
                  <a:pt x="4143339" y="3831647"/>
                  <a:pt x="4142032" y="3944899"/>
                </a:cubicBezTo>
                <a:cubicBezTo>
                  <a:pt x="4141581" y="3983476"/>
                  <a:pt x="4115263" y="4008488"/>
                  <a:pt x="4076145" y="4011687"/>
                </a:cubicBezTo>
                <a:cubicBezTo>
                  <a:pt x="4055279" y="4013400"/>
                  <a:pt x="4034142" y="4011958"/>
                  <a:pt x="4013187" y="4012949"/>
                </a:cubicBezTo>
                <a:cubicBezTo>
                  <a:pt x="3994755" y="4013806"/>
                  <a:pt x="3994440" y="4001953"/>
                  <a:pt x="3995342" y="3989334"/>
                </a:cubicBezTo>
                <a:cubicBezTo>
                  <a:pt x="3996243" y="3977166"/>
                  <a:pt x="3989439" y="3960086"/>
                  <a:pt x="4012016" y="3959951"/>
                </a:cubicBezTo>
                <a:cubicBezTo>
                  <a:pt x="4022516" y="3959906"/>
                  <a:pt x="4033017" y="3959771"/>
                  <a:pt x="4043516" y="3959681"/>
                </a:cubicBezTo>
                <a:cubicBezTo>
                  <a:pt x="4088583" y="3959365"/>
                  <a:pt x="4095299" y="3951433"/>
                  <a:pt x="4088762" y="3903257"/>
                </a:cubicBezTo>
                <a:cubicBezTo>
                  <a:pt x="4083671" y="3907764"/>
                  <a:pt x="4079615" y="3911459"/>
                  <a:pt x="4075469" y="3915020"/>
                </a:cubicBezTo>
                <a:cubicBezTo>
                  <a:pt x="4045545" y="3940843"/>
                  <a:pt x="4003993" y="3929035"/>
                  <a:pt x="3993854" y="3890819"/>
                </a:cubicBezTo>
                <a:cubicBezTo>
                  <a:pt x="3989707" y="3875091"/>
                  <a:pt x="3988355" y="3858236"/>
                  <a:pt x="3988130" y="3841877"/>
                </a:cubicBezTo>
                <a:cubicBezTo>
                  <a:pt x="3987456" y="3787121"/>
                  <a:pt x="3987724" y="3732365"/>
                  <a:pt x="3988041" y="3677609"/>
                </a:cubicBezTo>
                <a:cubicBezTo>
                  <a:pt x="3988086" y="3666387"/>
                  <a:pt x="3989257" y="3655121"/>
                  <a:pt x="3990879" y="3644035"/>
                </a:cubicBezTo>
                <a:cubicBezTo>
                  <a:pt x="3994664" y="3618392"/>
                  <a:pt x="4003272" y="3595994"/>
                  <a:pt x="4031079" y="3587025"/>
                </a:cubicBezTo>
                <a:cubicBezTo>
                  <a:pt x="4037794" y="3584851"/>
                  <a:pt x="4043779" y="3584220"/>
                  <a:pt x="4049216" y="3584857"/>
                </a:cubicBezTo>
                <a:close/>
                <a:moveTo>
                  <a:pt x="4282334" y="3581749"/>
                </a:moveTo>
                <a:cubicBezTo>
                  <a:pt x="4303097" y="3578886"/>
                  <a:pt x="4320572" y="3591341"/>
                  <a:pt x="4326791" y="3616319"/>
                </a:cubicBezTo>
                <a:cubicBezTo>
                  <a:pt x="4330712" y="3632138"/>
                  <a:pt x="4332109" y="3648948"/>
                  <a:pt x="4332244" y="3665352"/>
                </a:cubicBezTo>
                <a:cubicBezTo>
                  <a:pt x="4332830" y="3742641"/>
                  <a:pt x="4331884" y="3819930"/>
                  <a:pt x="4333010" y="3897174"/>
                </a:cubicBezTo>
                <a:cubicBezTo>
                  <a:pt x="4333281" y="3917589"/>
                  <a:pt x="4326115" y="3922727"/>
                  <a:pt x="4306962" y="3922366"/>
                </a:cubicBezTo>
                <a:cubicBezTo>
                  <a:pt x="4289070" y="3922006"/>
                  <a:pt x="4279787" y="3919617"/>
                  <a:pt x="4280192" y="3898030"/>
                </a:cubicBezTo>
                <a:cubicBezTo>
                  <a:pt x="4281499" y="3827546"/>
                  <a:pt x="4280688" y="3756972"/>
                  <a:pt x="4280643" y="3686488"/>
                </a:cubicBezTo>
                <a:cubicBezTo>
                  <a:pt x="4280643" y="3679728"/>
                  <a:pt x="4282581" y="3671661"/>
                  <a:pt x="4279607" y="3666569"/>
                </a:cubicBezTo>
                <a:cubicBezTo>
                  <a:pt x="4274469" y="3657826"/>
                  <a:pt x="4266177" y="3644756"/>
                  <a:pt x="4259192" y="3644756"/>
                </a:cubicBezTo>
                <a:cubicBezTo>
                  <a:pt x="4250133" y="3644756"/>
                  <a:pt x="4238956" y="3654221"/>
                  <a:pt x="4232827" y="3662603"/>
                </a:cubicBezTo>
                <a:cubicBezTo>
                  <a:pt x="4228276" y="3668822"/>
                  <a:pt x="4229583" y="3679863"/>
                  <a:pt x="4229538" y="3688741"/>
                </a:cubicBezTo>
                <a:cubicBezTo>
                  <a:pt x="4229312" y="3757783"/>
                  <a:pt x="4228907" y="3826780"/>
                  <a:pt x="4229808" y="3895822"/>
                </a:cubicBezTo>
                <a:cubicBezTo>
                  <a:pt x="4230033" y="3914480"/>
                  <a:pt x="4226022" y="3922907"/>
                  <a:pt x="4205112" y="3922456"/>
                </a:cubicBezTo>
                <a:cubicBezTo>
                  <a:pt x="4185966" y="3922006"/>
                  <a:pt x="4176863" y="3918761"/>
                  <a:pt x="4177133" y="3896498"/>
                </a:cubicBezTo>
                <a:cubicBezTo>
                  <a:pt x="4178260" y="3803481"/>
                  <a:pt x="4177268" y="3710418"/>
                  <a:pt x="4177989" y="3617401"/>
                </a:cubicBezTo>
                <a:cubicBezTo>
                  <a:pt x="4178080" y="3605413"/>
                  <a:pt x="4169155" y="3587026"/>
                  <a:pt x="4193266" y="3584593"/>
                </a:cubicBezTo>
                <a:cubicBezTo>
                  <a:pt x="4214981" y="3582429"/>
                  <a:pt x="4222476" y="3583004"/>
                  <a:pt x="4227848" y="3595328"/>
                </a:cubicBezTo>
                <a:lnTo>
                  <a:pt x="4232925" y="3611781"/>
                </a:lnTo>
                <a:lnTo>
                  <a:pt x="4232827" y="3611858"/>
                </a:lnTo>
                <a:lnTo>
                  <a:pt x="4232963" y="3611903"/>
                </a:lnTo>
                <a:lnTo>
                  <a:pt x="4232925" y="3611781"/>
                </a:lnTo>
                <a:lnTo>
                  <a:pt x="4260769" y="3589820"/>
                </a:lnTo>
                <a:cubicBezTo>
                  <a:pt x="4268126" y="3585359"/>
                  <a:pt x="4275412" y="3582703"/>
                  <a:pt x="4282334" y="3581749"/>
                </a:cubicBezTo>
                <a:close/>
                <a:moveTo>
                  <a:pt x="4467131" y="3580093"/>
                </a:moveTo>
                <a:cubicBezTo>
                  <a:pt x="4490740" y="3580044"/>
                  <a:pt x="4508037" y="3595667"/>
                  <a:pt x="4513547" y="3624701"/>
                </a:cubicBezTo>
                <a:cubicBezTo>
                  <a:pt x="4517468" y="3645162"/>
                  <a:pt x="4517918" y="3666433"/>
                  <a:pt x="4518189" y="3687389"/>
                </a:cubicBezTo>
                <a:cubicBezTo>
                  <a:pt x="4518775" y="3739216"/>
                  <a:pt x="4518730" y="3791042"/>
                  <a:pt x="4518054" y="3842824"/>
                </a:cubicBezTo>
                <a:cubicBezTo>
                  <a:pt x="4517873" y="3857695"/>
                  <a:pt x="4516656" y="3873108"/>
                  <a:pt x="4512420" y="3887259"/>
                </a:cubicBezTo>
                <a:cubicBezTo>
                  <a:pt x="4500072" y="3928765"/>
                  <a:pt x="4455501" y="3938545"/>
                  <a:pt x="4426028" y="3907089"/>
                </a:cubicBezTo>
                <a:cubicBezTo>
                  <a:pt x="4423594" y="3904520"/>
                  <a:pt x="4421161" y="3901951"/>
                  <a:pt x="4413725" y="3894154"/>
                </a:cubicBezTo>
                <a:cubicBezTo>
                  <a:pt x="4413725" y="3929306"/>
                  <a:pt x="4412553" y="3957833"/>
                  <a:pt x="4414130" y="3986180"/>
                </a:cubicBezTo>
                <a:cubicBezTo>
                  <a:pt x="4415347" y="4007902"/>
                  <a:pt x="4403269" y="4007947"/>
                  <a:pt x="4387496" y="4008263"/>
                </a:cubicBezTo>
                <a:cubicBezTo>
                  <a:pt x="4370776" y="4008623"/>
                  <a:pt x="4361267" y="4006370"/>
                  <a:pt x="4361402" y="3985594"/>
                </a:cubicBezTo>
                <a:cubicBezTo>
                  <a:pt x="4362259" y="3860940"/>
                  <a:pt x="4361673" y="3736286"/>
                  <a:pt x="4362439" y="3611587"/>
                </a:cubicBezTo>
                <a:cubicBezTo>
                  <a:pt x="4362484" y="3602213"/>
                  <a:pt x="4368252" y="3585404"/>
                  <a:pt x="4372759" y="3584953"/>
                </a:cubicBezTo>
                <a:cubicBezTo>
                  <a:pt x="4389073" y="3583195"/>
                  <a:pt x="4411336" y="3573281"/>
                  <a:pt x="4416519" y="3601853"/>
                </a:cubicBezTo>
                <a:cubicBezTo>
                  <a:pt x="4425577" y="3595814"/>
                  <a:pt x="4432923" y="3588874"/>
                  <a:pt x="4441621" y="3585449"/>
                </a:cubicBezTo>
                <a:cubicBezTo>
                  <a:pt x="4450690" y="3581867"/>
                  <a:pt x="4459261" y="3580109"/>
                  <a:pt x="4467131" y="3580093"/>
                </a:cubicBezTo>
                <a:close/>
                <a:moveTo>
                  <a:pt x="5523804" y="3573957"/>
                </a:moveTo>
                <a:lnTo>
                  <a:pt x="5523816" y="3573996"/>
                </a:lnTo>
                <a:lnTo>
                  <a:pt x="5523804" y="3574001"/>
                </a:lnTo>
                <a:close/>
                <a:moveTo>
                  <a:pt x="6874178" y="3556696"/>
                </a:moveTo>
                <a:cubicBezTo>
                  <a:pt x="6877964" y="3563501"/>
                  <a:pt x="6884138" y="3569991"/>
                  <a:pt x="6884994" y="3577111"/>
                </a:cubicBezTo>
                <a:cubicBezTo>
                  <a:pt x="6886706" y="3591037"/>
                  <a:pt x="6885489" y="3605323"/>
                  <a:pt x="6885489" y="3622358"/>
                </a:cubicBezTo>
                <a:lnTo>
                  <a:pt x="6885535" y="3622358"/>
                </a:lnTo>
                <a:cubicBezTo>
                  <a:pt x="6925824" y="3605052"/>
                  <a:pt x="6937587" y="3612804"/>
                  <a:pt x="6938173" y="3653724"/>
                </a:cubicBezTo>
                <a:cubicBezTo>
                  <a:pt x="6938668" y="3690453"/>
                  <a:pt x="6938263" y="3727228"/>
                  <a:pt x="6938398" y="3763957"/>
                </a:cubicBezTo>
                <a:cubicBezTo>
                  <a:pt x="6938398" y="3773781"/>
                  <a:pt x="6937181" y="3783966"/>
                  <a:pt x="6924472" y="3780677"/>
                </a:cubicBezTo>
                <a:cubicBezTo>
                  <a:pt x="6919334" y="3779325"/>
                  <a:pt x="6912980" y="3770086"/>
                  <a:pt x="6912755" y="3764272"/>
                </a:cubicBezTo>
                <a:cubicBezTo>
                  <a:pt x="6911628" y="3730563"/>
                  <a:pt x="6912755" y="3696763"/>
                  <a:pt x="6911583" y="3663053"/>
                </a:cubicBezTo>
                <a:cubicBezTo>
                  <a:pt x="6911313" y="3656023"/>
                  <a:pt x="6904418" y="3649263"/>
                  <a:pt x="6900542" y="3642368"/>
                </a:cubicBezTo>
                <a:cubicBezTo>
                  <a:pt x="6895629" y="3649353"/>
                  <a:pt x="6886797" y="3656158"/>
                  <a:pt x="6886436" y="3663414"/>
                </a:cubicBezTo>
                <a:cubicBezTo>
                  <a:pt x="6884813" y="3696357"/>
                  <a:pt x="6886301" y="3729391"/>
                  <a:pt x="6884949" y="3762335"/>
                </a:cubicBezTo>
                <a:cubicBezTo>
                  <a:pt x="6884679" y="3768734"/>
                  <a:pt x="6876882" y="3774863"/>
                  <a:pt x="6872555" y="3781082"/>
                </a:cubicBezTo>
                <a:cubicBezTo>
                  <a:pt x="6868995" y="3774908"/>
                  <a:pt x="6862370" y="3768734"/>
                  <a:pt x="6862280" y="3762515"/>
                </a:cubicBezTo>
                <a:cubicBezTo>
                  <a:pt x="6861514" y="3700278"/>
                  <a:pt x="6861469" y="3638041"/>
                  <a:pt x="6862370" y="3575804"/>
                </a:cubicBezTo>
                <a:cubicBezTo>
                  <a:pt x="6862461" y="3569405"/>
                  <a:pt x="6870077" y="3563095"/>
                  <a:pt x="6874178" y="3556696"/>
                </a:cubicBezTo>
                <a:close/>
                <a:moveTo>
                  <a:pt x="7619127" y="3553406"/>
                </a:moveTo>
                <a:lnTo>
                  <a:pt x="7619173" y="3553406"/>
                </a:lnTo>
                <a:lnTo>
                  <a:pt x="7619127" y="3553452"/>
                </a:lnTo>
                <a:close/>
                <a:moveTo>
                  <a:pt x="2288537" y="3534523"/>
                </a:moveTo>
                <a:cubicBezTo>
                  <a:pt x="2284887" y="3535064"/>
                  <a:pt x="2281104" y="3534613"/>
                  <a:pt x="2277361" y="3534613"/>
                </a:cubicBezTo>
                <a:lnTo>
                  <a:pt x="2277317" y="3534568"/>
                </a:lnTo>
                <a:lnTo>
                  <a:pt x="2277317" y="3534658"/>
                </a:lnTo>
                <a:cubicBezTo>
                  <a:pt x="2269881" y="3534658"/>
                  <a:pt x="2262400" y="3534658"/>
                  <a:pt x="2254964" y="3534658"/>
                </a:cubicBezTo>
                <a:cubicBezTo>
                  <a:pt x="2238695" y="3534658"/>
                  <a:pt x="2229592" y="3542500"/>
                  <a:pt x="2229637" y="3559039"/>
                </a:cubicBezTo>
                <a:cubicBezTo>
                  <a:pt x="2229637" y="3574677"/>
                  <a:pt x="2238832" y="3581933"/>
                  <a:pt x="2253748" y="3582474"/>
                </a:cubicBezTo>
                <a:cubicBezTo>
                  <a:pt x="2264925" y="3582879"/>
                  <a:pt x="2276190" y="3581933"/>
                  <a:pt x="2287278" y="3582970"/>
                </a:cubicBezTo>
                <a:cubicBezTo>
                  <a:pt x="2305258" y="3584637"/>
                  <a:pt x="2314361" y="3580626"/>
                  <a:pt x="2314181" y="3559174"/>
                </a:cubicBezTo>
                <a:cubicBezTo>
                  <a:pt x="2314001" y="3539300"/>
                  <a:pt x="2308008" y="3531594"/>
                  <a:pt x="2288537" y="3534523"/>
                </a:cubicBezTo>
                <a:close/>
                <a:moveTo>
                  <a:pt x="5554268" y="3516973"/>
                </a:moveTo>
                <a:cubicBezTo>
                  <a:pt x="5562443" y="3517747"/>
                  <a:pt x="5569783" y="3519933"/>
                  <a:pt x="5575225" y="3523752"/>
                </a:cubicBezTo>
                <a:cubicBezTo>
                  <a:pt x="5585996" y="3531324"/>
                  <a:pt x="5590187" y="3568549"/>
                  <a:pt x="5581895" y="3583195"/>
                </a:cubicBezTo>
                <a:cubicBezTo>
                  <a:pt x="5575315" y="3594822"/>
                  <a:pt x="5544940" y="3604512"/>
                  <a:pt x="5533313" y="3596355"/>
                </a:cubicBezTo>
                <a:cubicBezTo>
                  <a:pt x="5530564" y="3594417"/>
                  <a:pt x="5528976" y="3590834"/>
                  <a:pt x="5527680" y="3586727"/>
                </a:cubicBezTo>
                <a:lnTo>
                  <a:pt x="5523816" y="3573996"/>
                </a:lnTo>
                <a:lnTo>
                  <a:pt x="5532817" y="3569675"/>
                </a:lnTo>
                <a:cubicBezTo>
                  <a:pt x="5539938" y="3565574"/>
                  <a:pt x="5547103" y="3561518"/>
                  <a:pt x="5553908" y="3556921"/>
                </a:cubicBezTo>
                <a:cubicBezTo>
                  <a:pt x="5554089" y="3556786"/>
                  <a:pt x="5550754" y="3548719"/>
                  <a:pt x="5548996" y="3548719"/>
                </a:cubicBezTo>
                <a:cubicBezTo>
                  <a:pt x="5539712" y="3548629"/>
                  <a:pt x="5529302" y="3547638"/>
                  <a:pt x="5521550" y="3551468"/>
                </a:cubicBezTo>
                <a:cubicBezTo>
                  <a:pt x="5515151" y="3554623"/>
                  <a:pt x="5511185" y="3563726"/>
                  <a:pt x="5507355" y="3570892"/>
                </a:cubicBezTo>
                <a:cubicBezTo>
                  <a:pt x="5494105" y="3595498"/>
                  <a:pt x="5445794" y="3608973"/>
                  <a:pt x="5423846" y="3592028"/>
                </a:cubicBezTo>
                <a:cubicBezTo>
                  <a:pt x="5406856" y="3578914"/>
                  <a:pt x="5408884" y="3558949"/>
                  <a:pt x="5411949" y="3540112"/>
                </a:cubicBezTo>
                <a:cubicBezTo>
                  <a:pt x="5414653" y="3523527"/>
                  <a:pt x="5426686" y="3518975"/>
                  <a:pt x="5441602" y="3518930"/>
                </a:cubicBezTo>
                <a:cubicBezTo>
                  <a:pt x="5448903" y="3518930"/>
                  <a:pt x="5456159" y="3518930"/>
                  <a:pt x="5471257" y="3518930"/>
                </a:cubicBezTo>
                <a:cubicBezTo>
                  <a:pt x="5464722" y="3531053"/>
                  <a:pt x="5461296" y="3538985"/>
                  <a:pt x="5456339" y="3545835"/>
                </a:cubicBezTo>
                <a:cubicBezTo>
                  <a:pt x="5452959" y="3550522"/>
                  <a:pt x="5447461" y="3553632"/>
                  <a:pt x="5442910" y="3557462"/>
                </a:cubicBezTo>
                <a:cubicBezTo>
                  <a:pt x="5445659" y="3560662"/>
                  <a:pt x="5448137" y="3566250"/>
                  <a:pt x="5451202" y="3566611"/>
                </a:cubicBezTo>
                <a:cubicBezTo>
                  <a:pt x="5458052" y="3567377"/>
                  <a:pt x="5467065" y="3567872"/>
                  <a:pt x="5471797" y="3564132"/>
                </a:cubicBezTo>
                <a:cubicBezTo>
                  <a:pt x="5478467" y="3558859"/>
                  <a:pt x="5482072" y="3549666"/>
                  <a:pt x="5486849" y="3542095"/>
                </a:cubicBezTo>
                <a:cubicBezTo>
                  <a:pt x="5497700" y="3525026"/>
                  <a:pt x="5529742" y="3514649"/>
                  <a:pt x="5554268" y="3516973"/>
                </a:cubicBezTo>
                <a:close/>
                <a:moveTo>
                  <a:pt x="7363059" y="3509016"/>
                </a:moveTo>
                <a:lnTo>
                  <a:pt x="7363149" y="3509061"/>
                </a:lnTo>
                <a:lnTo>
                  <a:pt x="7363059" y="3509061"/>
                </a:lnTo>
                <a:close/>
                <a:moveTo>
                  <a:pt x="5908762" y="3493062"/>
                </a:moveTo>
                <a:cubicBezTo>
                  <a:pt x="5887806" y="3493017"/>
                  <a:pt x="5877305" y="3502662"/>
                  <a:pt x="5876494" y="3524158"/>
                </a:cubicBezTo>
                <a:cubicBezTo>
                  <a:pt x="5876179" y="3532360"/>
                  <a:pt x="5876810" y="3540608"/>
                  <a:pt x="5876404" y="3548810"/>
                </a:cubicBezTo>
                <a:cubicBezTo>
                  <a:pt x="5875322" y="3571162"/>
                  <a:pt x="5890870" y="3573822"/>
                  <a:pt x="5907365" y="3575128"/>
                </a:cubicBezTo>
                <a:cubicBezTo>
                  <a:pt x="5928095" y="3576751"/>
                  <a:pt x="5924309" y="3561338"/>
                  <a:pt x="5924940" y="3549215"/>
                </a:cubicBezTo>
                <a:cubicBezTo>
                  <a:pt x="5925211" y="3543987"/>
                  <a:pt x="5924940" y="3538760"/>
                  <a:pt x="5924940" y="3533532"/>
                </a:cubicBezTo>
                <a:lnTo>
                  <a:pt x="5924986" y="3533442"/>
                </a:lnTo>
                <a:lnTo>
                  <a:pt x="5925076" y="3533442"/>
                </a:lnTo>
                <a:cubicBezTo>
                  <a:pt x="5925076" y="3529701"/>
                  <a:pt x="5925662" y="3525871"/>
                  <a:pt x="5924986" y="3522265"/>
                </a:cubicBezTo>
                <a:cubicBezTo>
                  <a:pt x="5922868" y="3510819"/>
                  <a:pt x="5932061" y="3493107"/>
                  <a:pt x="5908762" y="3493062"/>
                </a:cubicBezTo>
                <a:close/>
                <a:moveTo>
                  <a:pt x="3691646" y="3489051"/>
                </a:moveTo>
                <a:lnTo>
                  <a:pt x="3691646" y="3489096"/>
                </a:lnTo>
                <a:lnTo>
                  <a:pt x="3691634" y="3489095"/>
                </a:lnTo>
                <a:close/>
                <a:moveTo>
                  <a:pt x="2257893" y="3479767"/>
                </a:moveTo>
                <a:cubicBezTo>
                  <a:pt x="2288629" y="3479542"/>
                  <a:pt x="2319364" y="3481299"/>
                  <a:pt x="2350053" y="3480443"/>
                </a:cubicBezTo>
                <a:cubicBezTo>
                  <a:pt x="2368532" y="3479947"/>
                  <a:pt x="2373353" y="3487429"/>
                  <a:pt x="2372135" y="3504554"/>
                </a:cubicBezTo>
                <a:cubicBezTo>
                  <a:pt x="2370739" y="3523977"/>
                  <a:pt x="2372135" y="3543536"/>
                  <a:pt x="2371504" y="3563005"/>
                </a:cubicBezTo>
                <a:cubicBezTo>
                  <a:pt x="2371009" y="3577607"/>
                  <a:pt x="2377228" y="3583285"/>
                  <a:pt x="2391558" y="3582564"/>
                </a:cubicBezTo>
                <a:cubicBezTo>
                  <a:pt x="2408007" y="3581753"/>
                  <a:pt x="2424545" y="3582474"/>
                  <a:pt x="2441041" y="3581708"/>
                </a:cubicBezTo>
                <a:cubicBezTo>
                  <a:pt x="2454110" y="3581077"/>
                  <a:pt x="2465195" y="3576254"/>
                  <a:pt x="2465377" y="3560842"/>
                </a:cubicBezTo>
                <a:cubicBezTo>
                  <a:pt x="2465556" y="3545609"/>
                  <a:pt x="2456227" y="3538309"/>
                  <a:pt x="2441942" y="3535379"/>
                </a:cubicBezTo>
                <a:cubicBezTo>
                  <a:pt x="2433784" y="3533667"/>
                  <a:pt x="2420265" y="3531684"/>
                  <a:pt x="2419184" y="3527312"/>
                </a:cubicBezTo>
                <a:cubicBezTo>
                  <a:pt x="2416030" y="3514649"/>
                  <a:pt x="2417426" y="3500678"/>
                  <a:pt x="2418372" y="3487293"/>
                </a:cubicBezTo>
                <a:cubicBezTo>
                  <a:pt x="2418553" y="3484634"/>
                  <a:pt x="2424683" y="3480173"/>
                  <a:pt x="2427881" y="3480353"/>
                </a:cubicBezTo>
                <a:cubicBezTo>
                  <a:pt x="2449422" y="3481435"/>
                  <a:pt x="2471775" y="3480623"/>
                  <a:pt x="2492054" y="3486527"/>
                </a:cubicBezTo>
                <a:cubicBezTo>
                  <a:pt x="2502375" y="3489501"/>
                  <a:pt x="2514902" y="3504509"/>
                  <a:pt x="2516165" y="3515280"/>
                </a:cubicBezTo>
                <a:cubicBezTo>
                  <a:pt x="2519410" y="3542995"/>
                  <a:pt x="2519500" y="3571703"/>
                  <a:pt x="2515849" y="3599374"/>
                </a:cubicBezTo>
                <a:cubicBezTo>
                  <a:pt x="2512739" y="3622628"/>
                  <a:pt x="2493274" y="3634886"/>
                  <a:pt x="2470468" y="3635607"/>
                </a:cubicBezTo>
                <a:cubicBezTo>
                  <a:pt x="2429413" y="3636959"/>
                  <a:pt x="2388312" y="3635968"/>
                  <a:pt x="2347259" y="3635968"/>
                </a:cubicBezTo>
                <a:cubicBezTo>
                  <a:pt x="2347259" y="3635697"/>
                  <a:pt x="2347259" y="3635427"/>
                  <a:pt x="2347259" y="3635156"/>
                </a:cubicBezTo>
                <a:lnTo>
                  <a:pt x="2347215" y="3635111"/>
                </a:lnTo>
                <a:cubicBezTo>
                  <a:pt x="2308323" y="3635111"/>
                  <a:pt x="2269251" y="3637275"/>
                  <a:pt x="2230540" y="3634481"/>
                </a:cubicBezTo>
                <a:cubicBezTo>
                  <a:pt x="2194712" y="3631912"/>
                  <a:pt x="2181239" y="3615688"/>
                  <a:pt x="2176099" y="3579950"/>
                </a:cubicBezTo>
                <a:cubicBezTo>
                  <a:pt x="2175695" y="3576976"/>
                  <a:pt x="2175334" y="3574001"/>
                  <a:pt x="2175063" y="3571027"/>
                </a:cubicBezTo>
                <a:cubicBezTo>
                  <a:pt x="2169564" y="3502255"/>
                  <a:pt x="2189303" y="3480263"/>
                  <a:pt x="2257893" y="3479767"/>
                </a:cubicBezTo>
                <a:close/>
                <a:moveTo>
                  <a:pt x="7446522" y="3458451"/>
                </a:moveTo>
                <a:cubicBezTo>
                  <a:pt x="7391722" y="3458316"/>
                  <a:pt x="7336876" y="3458271"/>
                  <a:pt x="7282075" y="3458587"/>
                </a:cubicBezTo>
                <a:cubicBezTo>
                  <a:pt x="7266392" y="3458677"/>
                  <a:pt x="7253503" y="3463814"/>
                  <a:pt x="7253052" y="3482652"/>
                </a:cubicBezTo>
                <a:cubicBezTo>
                  <a:pt x="7252602" y="3502211"/>
                  <a:pt x="7264634" y="3508926"/>
                  <a:pt x="7282030" y="3509016"/>
                </a:cubicBezTo>
                <a:lnTo>
                  <a:pt x="7363059" y="3509061"/>
                </a:lnTo>
                <a:lnTo>
                  <a:pt x="7363059" y="3509241"/>
                </a:lnTo>
                <a:cubicBezTo>
                  <a:pt x="7390865" y="3509241"/>
                  <a:pt x="7418626" y="3509241"/>
                  <a:pt x="7446432" y="3509241"/>
                </a:cubicBezTo>
                <a:cubicBezTo>
                  <a:pt x="7463332" y="3509241"/>
                  <a:pt x="7473968" y="3502031"/>
                  <a:pt x="7473968" y="3484004"/>
                </a:cubicBezTo>
                <a:cubicBezTo>
                  <a:pt x="7473968" y="3466023"/>
                  <a:pt x="7463288" y="3458496"/>
                  <a:pt x="7446522" y="3458451"/>
                </a:cubicBezTo>
                <a:close/>
                <a:moveTo>
                  <a:pt x="4582587" y="3415456"/>
                </a:moveTo>
                <a:lnTo>
                  <a:pt x="4582589" y="3415458"/>
                </a:lnTo>
                <a:lnTo>
                  <a:pt x="4582544" y="3415458"/>
                </a:lnTo>
                <a:close/>
                <a:moveTo>
                  <a:pt x="7730667" y="3411537"/>
                </a:moveTo>
                <a:cubicBezTo>
                  <a:pt x="7725619" y="3418117"/>
                  <a:pt x="7717372" y="3424155"/>
                  <a:pt x="7716201" y="3431321"/>
                </a:cubicBezTo>
                <a:cubicBezTo>
                  <a:pt x="7713902" y="3445382"/>
                  <a:pt x="7721789" y="3451691"/>
                  <a:pt x="7741528" y="3445066"/>
                </a:cubicBezTo>
                <a:cubicBezTo>
                  <a:pt x="7737877" y="3433845"/>
                  <a:pt x="7734272" y="3422668"/>
                  <a:pt x="7730667" y="3411537"/>
                </a:cubicBezTo>
                <a:close/>
                <a:moveTo>
                  <a:pt x="7227094" y="3406625"/>
                </a:moveTo>
                <a:cubicBezTo>
                  <a:pt x="7329170" y="3406625"/>
                  <a:pt x="7431245" y="3406535"/>
                  <a:pt x="7533321" y="3406850"/>
                </a:cubicBezTo>
                <a:cubicBezTo>
                  <a:pt x="7594521" y="3407075"/>
                  <a:pt x="7618767" y="3431862"/>
                  <a:pt x="7619127" y="3493603"/>
                </a:cubicBezTo>
                <a:lnTo>
                  <a:pt x="7619127" y="3553406"/>
                </a:lnTo>
                <a:lnTo>
                  <a:pt x="7565453" y="3553406"/>
                </a:lnTo>
                <a:cubicBezTo>
                  <a:pt x="7565453" y="3535290"/>
                  <a:pt x="7565543" y="3518300"/>
                  <a:pt x="7565453" y="3501355"/>
                </a:cubicBezTo>
                <a:cubicBezTo>
                  <a:pt x="7565228" y="3459758"/>
                  <a:pt x="7552114" y="3450159"/>
                  <a:pt x="7514032" y="3460750"/>
                </a:cubicBezTo>
                <a:cubicBezTo>
                  <a:pt x="7520702" y="3475441"/>
                  <a:pt x="7530707" y="3489863"/>
                  <a:pt x="7533546" y="3505591"/>
                </a:cubicBezTo>
                <a:cubicBezTo>
                  <a:pt x="7537827" y="3529341"/>
                  <a:pt x="7525795" y="3545880"/>
                  <a:pt x="7502901" y="3554218"/>
                </a:cubicBezTo>
                <a:cubicBezTo>
                  <a:pt x="7493842" y="3557508"/>
                  <a:pt x="7483973" y="3560527"/>
                  <a:pt x="7474464" y="3560437"/>
                </a:cubicBezTo>
                <a:cubicBezTo>
                  <a:pt x="7399473" y="3559896"/>
                  <a:pt x="7324392" y="3560031"/>
                  <a:pt x="7249537" y="3556471"/>
                </a:cubicBezTo>
                <a:cubicBezTo>
                  <a:pt x="7232907" y="3555660"/>
                  <a:pt x="7213303" y="3544528"/>
                  <a:pt x="7201541" y="3532045"/>
                </a:cubicBezTo>
                <a:cubicBezTo>
                  <a:pt x="7182342" y="3511630"/>
                  <a:pt x="7190004" y="3486303"/>
                  <a:pt x="7215556" y="3464355"/>
                </a:cubicBezTo>
                <a:cubicBezTo>
                  <a:pt x="7208346" y="3457595"/>
                  <a:pt x="7196043" y="3451646"/>
                  <a:pt x="7194600" y="3443760"/>
                </a:cubicBezTo>
                <a:cubicBezTo>
                  <a:pt x="7188516" y="3410320"/>
                  <a:pt x="7192753" y="3406625"/>
                  <a:pt x="7227094" y="3406625"/>
                </a:cubicBezTo>
                <a:close/>
                <a:moveTo>
                  <a:pt x="1504724" y="3403200"/>
                </a:moveTo>
                <a:lnTo>
                  <a:pt x="1504724" y="3403245"/>
                </a:lnTo>
                <a:lnTo>
                  <a:pt x="1504678" y="3403245"/>
                </a:lnTo>
                <a:close/>
                <a:moveTo>
                  <a:pt x="4106188" y="3396574"/>
                </a:moveTo>
                <a:cubicBezTo>
                  <a:pt x="4101816" y="3400856"/>
                  <a:pt x="4093886" y="3405002"/>
                  <a:pt x="4093704" y="3409464"/>
                </a:cubicBezTo>
                <a:cubicBezTo>
                  <a:pt x="4092443" y="3437630"/>
                  <a:pt x="4092307" y="3465887"/>
                  <a:pt x="4093345" y="3494099"/>
                </a:cubicBezTo>
                <a:cubicBezTo>
                  <a:pt x="4093525" y="3498515"/>
                  <a:pt x="4101411" y="3502661"/>
                  <a:pt x="4105737" y="3506898"/>
                </a:cubicBezTo>
                <a:cubicBezTo>
                  <a:pt x="4109749" y="3502436"/>
                  <a:pt x="4116643" y="3498335"/>
                  <a:pt x="4117274" y="3493513"/>
                </a:cubicBezTo>
                <a:cubicBezTo>
                  <a:pt x="4118897" y="3480308"/>
                  <a:pt x="4117815" y="3466788"/>
                  <a:pt x="4117815" y="3453404"/>
                </a:cubicBezTo>
                <a:lnTo>
                  <a:pt x="4117815" y="3453358"/>
                </a:lnTo>
                <a:cubicBezTo>
                  <a:pt x="4117815" y="3439208"/>
                  <a:pt x="4118852" y="3424966"/>
                  <a:pt x="4117274" y="3410996"/>
                </a:cubicBezTo>
                <a:cubicBezTo>
                  <a:pt x="4116689" y="3405858"/>
                  <a:pt x="4110065" y="3401352"/>
                  <a:pt x="4106188" y="3396574"/>
                </a:cubicBezTo>
                <a:close/>
                <a:moveTo>
                  <a:pt x="3831052" y="3396574"/>
                </a:moveTo>
                <a:cubicBezTo>
                  <a:pt x="3826141" y="3401171"/>
                  <a:pt x="3817126" y="3405633"/>
                  <a:pt x="3816947" y="3410455"/>
                </a:cubicBezTo>
                <a:cubicBezTo>
                  <a:pt x="3815730" y="3438036"/>
                  <a:pt x="3816001" y="3465752"/>
                  <a:pt x="3817308" y="3493332"/>
                </a:cubicBezTo>
                <a:cubicBezTo>
                  <a:pt x="3817533" y="3498019"/>
                  <a:pt x="3825239" y="3502301"/>
                  <a:pt x="3829520" y="3506807"/>
                </a:cubicBezTo>
                <a:cubicBezTo>
                  <a:pt x="3833757" y="3501715"/>
                  <a:pt x="3840833" y="3497028"/>
                  <a:pt x="3841643" y="3491395"/>
                </a:cubicBezTo>
                <a:cubicBezTo>
                  <a:pt x="3843491" y="3478956"/>
                  <a:pt x="3842229" y="3466067"/>
                  <a:pt x="3842229" y="3453358"/>
                </a:cubicBezTo>
                <a:lnTo>
                  <a:pt x="3842184" y="3453313"/>
                </a:lnTo>
                <a:lnTo>
                  <a:pt x="3842409" y="3453313"/>
                </a:lnTo>
                <a:cubicBezTo>
                  <a:pt x="3842409" y="3439838"/>
                  <a:pt x="3843535" y="3426273"/>
                  <a:pt x="3841913" y="3413024"/>
                </a:cubicBezTo>
                <a:cubicBezTo>
                  <a:pt x="3841193" y="3407165"/>
                  <a:pt x="3834839" y="3402028"/>
                  <a:pt x="3831052" y="3396574"/>
                </a:cubicBezTo>
                <a:close/>
                <a:moveTo>
                  <a:pt x="3921131" y="3392429"/>
                </a:moveTo>
                <a:cubicBezTo>
                  <a:pt x="3903916" y="3391257"/>
                  <a:pt x="3907387" y="3407255"/>
                  <a:pt x="3908063" y="3416900"/>
                </a:cubicBezTo>
                <a:cubicBezTo>
                  <a:pt x="3908513" y="3423164"/>
                  <a:pt x="3916219" y="3428932"/>
                  <a:pt x="3920680" y="3434926"/>
                </a:cubicBezTo>
                <a:cubicBezTo>
                  <a:pt x="3926223" y="3429023"/>
                  <a:pt x="3931768" y="3423164"/>
                  <a:pt x="3939833" y="3414646"/>
                </a:cubicBezTo>
                <a:lnTo>
                  <a:pt x="3939790" y="3414646"/>
                </a:lnTo>
                <a:cubicBezTo>
                  <a:pt x="3931768" y="3404687"/>
                  <a:pt x="3926855" y="3392834"/>
                  <a:pt x="3921131" y="3392429"/>
                </a:cubicBezTo>
                <a:close/>
                <a:moveTo>
                  <a:pt x="4475691" y="3391392"/>
                </a:moveTo>
                <a:cubicBezTo>
                  <a:pt x="4471590" y="3398828"/>
                  <a:pt x="4464335" y="3406264"/>
                  <a:pt x="4464290" y="3413745"/>
                </a:cubicBezTo>
                <a:cubicBezTo>
                  <a:pt x="4464200" y="3420775"/>
                  <a:pt x="4471681" y="3427896"/>
                  <a:pt x="4475827" y="3435017"/>
                </a:cubicBezTo>
                <a:cubicBezTo>
                  <a:pt x="4481640" y="3429518"/>
                  <a:pt x="4487499" y="3423975"/>
                  <a:pt x="4497323" y="3414692"/>
                </a:cubicBezTo>
                <a:lnTo>
                  <a:pt x="4497278" y="3414692"/>
                </a:lnTo>
                <a:cubicBezTo>
                  <a:pt x="4487769" y="3404416"/>
                  <a:pt x="4481730" y="3397927"/>
                  <a:pt x="4475691" y="3391392"/>
                </a:cubicBezTo>
                <a:close/>
                <a:moveTo>
                  <a:pt x="3647479" y="3390175"/>
                </a:moveTo>
                <a:cubicBezTo>
                  <a:pt x="3628507" y="3389815"/>
                  <a:pt x="3633779" y="3407796"/>
                  <a:pt x="3632112" y="3419198"/>
                </a:cubicBezTo>
                <a:cubicBezTo>
                  <a:pt x="3630400" y="3431051"/>
                  <a:pt x="3637204" y="3439568"/>
                  <a:pt x="3648877" y="3436278"/>
                </a:cubicBezTo>
                <a:cubicBezTo>
                  <a:pt x="3656087" y="3434250"/>
                  <a:pt x="3661226" y="3424922"/>
                  <a:pt x="3671274" y="3414917"/>
                </a:cubicBezTo>
                <a:lnTo>
                  <a:pt x="3671321" y="3414917"/>
                </a:lnTo>
                <a:cubicBezTo>
                  <a:pt x="3660731" y="3403380"/>
                  <a:pt x="3654239" y="3390310"/>
                  <a:pt x="3647479" y="3390175"/>
                </a:cubicBezTo>
                <a:close/>
                <a:moveTo>
                  <a:pt x="3773074" y="3369399"/>
                </a:moveTo>
                <a:cubicBezTo>
                  <a:pt x="3748830" y="3424290"/>
                  <a:pt x="3755770" y="3477829"/>
                  <a:pt x="3777717" y="3529836"/>
                </a:cubicBezTo>
                <a:cubicBezTo>
                  <a:pt x="3758293" y="3539435"/>
                  <a:pt x="3750271" y="3534072"/>
                  <a:pt x="3747342" y="3517713"/>
                </a:cubicBezTo>
                <a:cubicBezTo>
                  <a:pt x="3744413" y="3501354"/>
                  <a:pt x="3740898" y="3485130"/>
                  <a:pt x="3736525" y="3463228"/>
                </a:cubicBezTo>
                <a:lnTo>
                  <a:pt x="3736481" y="3463228"/>
                </a:lnTo>
                <a:cubicBezTo>
                  <a:pt x="3720077" y="3490538"/>
                  <a:pt x="3733687" y="3525600"/>
                  <a:pt x="3696958" y="3534343"/>
                </a:cubicBezTo>
                <a:cubicBezTo>
                  <a:pt x="3714534" y="3479587"/>
                  <a:pt x="3724087" y="3426228"/>
                  <a:pt x="3695065" y="3373590"/>
                </a:cubicBezTo>
                <a:cubicBezTo>
                  <a:pt x="3715751" y="3364036"/>
                  <a:pt x="3722466" y="3371427"/>
                  <a:pt x="3725170" y="3386975"/>
                </a:cubicBezTo>
                <a:cubicBezTo>
                  <a:pt x="3727333" y="3399368"/>
                  <a:pt x="3730397" y="3411582"/>
                  <a:pt x="3733462" y="3425868"/>
                </a:cubicBezTo>
                <a:cubicBezTo>
                  <a:pt x="3749956" y="3408427"/>
                  <a:pt x="3732560" y="3371653"/>
                  <a:pt x="3773074" y="3369399"/>
                </a:cubicBezTo>
                <a:close/>
                <a:moveTo>
                  <a:pt x="4413184" y="3368949"/>
                </a:moveTo>
                <a:cubicBezTo>
                  <a:pt x="4418231" y="3369490"/>
                  <a:pt x="4425171" y="3378548"/>
                  <a:pt x="4426298" y="3384632"/>
                </a:cubicBezTo>
                <a:cubicBezTo>
                  <a:pt x="4428641" y="3397746"/>
                  <a:pt x="4428461" y="3411446"/>
                  <a:pt x="4427830" y="3424876"/>
                </a:cubicBezTo>
                <a:cubicBezTo>
                  <a:pt x="4427650" y="3428527"/>
                  <a:pt x="4422287" y="3431907"/>
                  <a:pt x="4419267" y="3435377"/>
                </a:cubicBezTo>
                <a:cubicBezTo>
                  <a:pt x="4416293" y="3431907"/>
                  <a:pt x="4411651" y="3428887"/>
                  <a:pt x="4410660" y="3424922"/>
                </a:cubicBezTo>
                <a:cubicBezTo>
                  <a:pt x="4407640" y="3413024"/>
                  <a:pt x="4414716" y="3393780"/>
                  <a:pt x="4393850" y="3395899"/>
                </a:cubicBezTo>
                <a:cubicBezTo>
                  <a:pt x="4389118" y="3396394"/>
                  <a:pt x="4384116" y="3417846"/>
                  <a:pt x="4383440" y="3429924"/>
                </a:cubicBezTo>
                <a:cubicBezTo>
                  <a:pt x="4381907" y="3458316"/>
                  <a:pt x="4383665" y="3486888"/>
                  <a:pt x="4382358" y="3515325"/>
                </a:cubicBezTo>
                <a:cubicBezTo>
                  <a:pt x="4382042" y="3522040"/>
                  <a:pt x="4375778" y="3533126"/>
                  <a:pt x="4370641" y="3534118"/>
                </a:cubicBezTo>
                <a:cubicBezTo>
                  <a:pt x="4355724" y="3537002"/>
                  <a:pt x="4357391" y="3523978"/>
                  <a:pt x="4357256" y="3514559"/>
                </a:cubicBezTo>
                <a:cubicBezTo>
                  <a:pt x="4356985" y="3493558"/>
                  <a:pt x="4357166" y="3472557"/>
                  <a:pt x="4357166" y="3451601"/>
                </a:cubicBezTo>
                <a:lnTo>
                  <a:pt x="4357166" y="3451556"/>
                </a:lnTo>
                <a:cubicBezTo>
                  <a:pt x="4357166" y="3429834"/>
                  <a:pt x="4356625" y="3408066"/>
                  <a:pt x="4357526" y="3386345"/>
                </a:cubicBezTo>
                <a:cubicBezTo>
                  <a:pt x="4357752" y="3380576"/>
                  <a:pt x="4361718" y="3370481"/>
                  <a:pt x="4364962" y="3370075"/>
                </a:cubicBezTo>
                <a:cubicBezTo>
                  <a:pt x="4380871" y="3368048"/>
                  <a:pt x="4397275" y="3367236"/>
                  <a:pt x="4413184" y="3368949"/>
                </a:cubicBezTo>
                <a:close/>
                <a:moveTo>
                  <a:pt x="4173119" y="3368814"/>
                </a:moveTo>
                <a:cubicBezTo>
                  <a:pt x="4177040" y="3373861"/>
                  <a:pt x="4184070" y="3378684"/>
                  <a:pt x="4184340" y="3383911"/>
                </a:cubicBezTo>
                <a:cubicBezTo>
                  <a:pt x="4185602" y="3406264"/>
                  <a:pt x="4184881" y="3428707"/>
                  <a:pt x="4184881" y="3451106"/>
                </a:cubicBezTo>
                <a:cubicBezTo>
                  <a:pt x="4184881" y="3473503"/>
                  <a:pt x="4185737" y="3495992"/>
                  <a:pt x="4184295" y="3518300"/>
                </a:cubicBezTo>
                <a:cubicBezTo>
                  <a:pt x="4183935" y="3524023"/>
                  <a:pt x="4176454" y="3529251"/>
                  <a:pt x="4172217" y="3534749"/>
                </a:cubicBezTo>
                <a:cubicBezTo>
                  <a:pt x="4168612" y="3529386"/>
                  <a:pt x="4161987" y="3524068"/>
                  <a:pt x="4161852" y="3518660"/>
                </a:cubicBezTo>
                <a:cubicBezTo>
                  <a:pt x="4161041" y="3473864"/>
                  <a:pt x="4160996" y="3429023"/>
                  <a:pt x="4161942" y="3384227"/>
                </a:cubicBezTo>
                <a:cubicBezTo>
                  <a:pt x="4162033" y="3378999"/>
                  <a:pt x="4169243" y="3373952"/>
                  <a:pt x="4173119" y="3368814"/>
                </a:cubicBezTo>
                <a:close/>
                <a:moveTo>
                  <a:pt x="4327557" y="3368498"/>
                </a:moveTo>
                <a:cubicBezTo>
                  <a:pt x="4332109" y="3372960"/>
                  <a:pt x="4340311" y="3377241"/>
                  <a:pt x="4340582" y="3381973"/>
                </a:cubicBezTo>
                <a:cubicBezTo>
                  <a:pt x="4341934" y="3405137"/>
                  <a:pt x="4341212" y="3428436"/>
                  <a:pt x="4341167" y="3451646"/>
                </a:cubicBezTo>
                <a:lnTo>
                  <a:pt x="4341212" y="3451691"/>
                </a:lnTo>
                <a:cubicBezTo>
                  <a:pt x="4341212" y="3474179"/>
                  <a:pt x="4341663" y="3496667"/>
                  <a:pt x="4341077" y="3519155"/>
                </a:cubicBezTo>
                <a:cubicBezTo>
                  <a:pt x="4340672" y="3535019"/>
                  <a:pt x="4331658" y="3539255"/>
                  <a:pt x="4317327" y="3532360"/>
                </a:cubicBezTo>
                <a:cubicBezTo>
                  <a:pt x="4312956" y="3530287"/>
                  <a:pt x="4306060" y="3529431"/>
                  <a:pt x="4301960" y="3531414"/>
                </a:cubicBezTo>
                <a:cubicBezTo>
                  <a:pt x="4279832" y="3542184"/>
                  <a:pt x="4266357" y="3536055"/>
                  <a:pt x="4265546" y="3511449"/>
                </a:cubicBezTo>
                <a:cubicBezTo>
                  <a:pt x="4264149" y="3469492"/>
                  <a:pt x="4264329" y="3427490"/>
                  <a:pt x="4265185" y="3385533"/>
                </a:cubicBezTo>
                <a:cubicBezTo>
                  <a:pt x="4265320" y="3379855"/>
                  <a:pt x="4273072" y="3374311"/>
                  <a:pt x="4277308" y="3368723"/>
                </a:cubicBezTo>
                <a:cubicBezTo>
                  <a:pt x="4280958" y="3374897"/>
                  <a:pt x="4287493" y="3380982"/>
                  <a:pt x="4287718" y="3387291"/>
                </a:cubicBezTo>
                <a:cubicBezTo>
                  <a:pt x="4288845" y="3418747"/>
                  <a:pt x="4287989" y="3450249"/>
                  <a:pt x="4288529" y="3481750"/>
                </a:cubicBezTo>
                <a:cubicBezTo>
                  <a:pt x="4288665" y="3488916"/>
                  <a:pt x="4290693" y="3496442"/>
                  <a:pt x="4293757" y="3502886"/>
                </a:cubicBezTo>
                <a:cubicBezTo>
                  <a:pt x="4294884" y="3505230"/>
                  <a:pt x="4304032" y="3507032"/>
                  <a:pt x="4305114" y="3505635"/>
                </a:cubicBezTo>
                <a:cubicBezTo>
                  <a:pt x="4309395" y="3500182"/>
                  <a:pt x="4314398" y="3493422"/>
                  <a:pt x="4314623" y="3486978"/>
                </a:cubicBezTo>
                <a:cubicBezTo>
                  <a:pt x="4315660" y="3457775"/>
                  <a:pt x="4315164" y="3428527"/>
                  <a:pt x="4315254" y="3399279"/>
                </a:cubicBezTo>
                <a:cubicBezTo>
                  <a:pt x="4315254" y="3393285"/>
                  <a:pt x="4313812" y="3386660"/>
                  <a:pt x="4315885" y="3381477"/>
                </a:cubicBezTo>
                <a:cubicBezTo>
                  <a:pt x="4317868" y="3376430"/>
                  <a:pt x="4323501" y="3372779"/>
                  <a:pt x="4327557" y="3368498"/>
                </a:cubicBezTo>
                <a:close/>
                <a:moveTo>
                  <a:pt x="4025468" y="3368221"/>
                </a:moveTo>
                <a:cubicBezTo>
                  <a:pt x="4040752" y="3364457"/>
                  <a:pt x="4048526" y="3373862"/>
                  <a:pt x="4049607" y="3398603"/>
                </a:cubicBezTo>
                <a:cubicBezTo>
                  <a:pt x="4051364" y="3438306"/>
                  <a:pt x="4051049" y="3478145"/>
                  <a:pt x="4050193" y="3517939"/>
                </a:cubicBezTo>
                <a:cubicBezTo>
                  <a:pt x="4050058" y="3523617"/>
                  <a:pt x="4042126" y="3529161"/>
                  <a:pt x="4037800" y="3534749"/>
                </a:cubicBezTo>
                <a:cubicBezTo>
                  <a:pt x="4033834" y="3528845"/>
                  <a:pt x="4026623" y="3523076"/>
                  <a:pt x="4026398" y="3517038"/>
                </a:cubicBezTo>
                <a:cubicBezTo>
                  <a:pt x="4025181" y="3484815"/>
                  <a:pt x="4026534" y="3452457"/>
                  <a:pt x="4025091" y="3420235"/>
                </a:cubicBezTo>
                <a:cubicBezTo>
                  <a:pt x="4024730" y="3412213"/>
                  <a:pt x="4017430" y="3404506"/>
                  <a:pt x="4013329" y="3396665"/>
                </a:cubicBezTo>
                <a:cubicBezTo>
                  <a:pt x="4008642" y="3404642"/>
                  <a:pt x="4000260" y="3412438"/>
                  <a:pt x="3999854" y="3420640"/>
                </a:cubicBezTo>
                <a:cubicBezTo>
                  <a:pt x="3998232" y="3452863"/>
                  <a:pt x="3999763" y="3485221"/>
                  <a:pt x="3998592" y="3517443"/>
                </a:cubicBezTo>
                <a:cubicBezTo>
                  <a:pt x="3998367" y="3523392"/>
                  <a:pt x="3991247" y="3529115"/>
                  <a:pt x="3987280" y="3534974"/>
                </a:cubicBezTo>
                <a:cubicBezTo>
                  <a:pt x="3982954" y="3529431"/>
                  <a:pt x="3975023" y="3523933"/>
                  <a:pt x="3974932" y="3518299"/>
                </a:cubicBezTo>
                <a:cubicBezTo>
                  <a:pt x="3973896" y="3474044"/>
                  <a:pt x="3974077" y="3429699"/>
                  <a:pt x="3974796" y="3385443"/>
                </a:cubicBezTo>
                <a:cubicBezTo>
                  <a:pt x="3974888" y="3379900"/>
                  <a:pt x="3979530" y="3370301"/>
                  <a:pt x="3983000" y="3369850"/>
                </a:cubicBezTo>
                <a:cubicBezTo>
                  <a:pt x="3989713" y="3368949"/>
                  <a:pt x="3997151" y="3373230"/>
                  <a:pt x="4007650" y="3376340"/>
                </a:cubicBezTo>
                <a:lnTo>
                  <a:pt x="4007650" y="3376295"/>
                </a:lnTo>
                <a:cubicBezTo>
                  <a:pt x="4014444" y="3372194"/>
                  <a:pt x="4020373" y="3369476"/>
                  <a:pt x="4025468" y="3368221"/>
                </a:cubicBezTo>
                <a:close/>
                <a:moveTo>
                  <a:pt x="4479883" y="3366831"/>
                </a:moveTo>
                <a:cubicBezTo>
                  <a:pt x="4505526" y="3367642"/>
                  <a:pt x="4512916" y="3374222"/>
                  <a:pt x="4514359" y="3397927"/>
                </a:cubicBezTo>
                <a:cubicBezTo>
                  <a:pt x="4514809" y="3405408"/>
                  <a:pt x="4514584" y="3412934"/>
                  <a:pt x="4514629" y="3420415"/>
                </a:cubicBezTo>
                <a:cubicBezTo>
                  <a:pt x="4514719" y="3457505"/>
                  <a:pt x="4514629" y="3456964"/>
                  <a:pt x="4478440" y="3462327"/>
                </a:cubicBezTo>
                <a:cubicBezTo>
                  <a:pt x="4472852" y="3463138"/>
                  <a:pt x="4464245" y="3471656"/>
                  <a:pt x="4464245" y="3476658"/>
                </a:cubicBezTo>
                <a:cubicBezTo>
                  <a:pt x="4464245" y="3487654"/>
                  <a:pt x="4468751" y="3498651"/>
                  <a:pt x="4471455" y="3509647"/>
                </a:cubicBezTo>
                <a:cubicBezTo>
                  <a:pt x="4477314" y="3505456"/>
                  <a:pt x="4483082" y="3501084"/>
                  <a:pt x="4489076" y="3497073"/>
                </a:cubicBezTo>
                <a:cubicBezTo>
                  <a:pt x="4494484" y="3493423"/>
                  <a:pt x="4500117" y="3490133"/>
                  <a:pt x="4505616" y="3486663"/>
                </a:cubicBezTo>
                <a:cubicBezTo>
                  <a:pt x="4508545" y="3491936"/>
                  <a:pt x="4513637" y="3497028"/>
                  <a:pt x="4513953" y="3502436"/>
                </a:cubicBezTo>
                <a:cubicBezTo>
                  <a:pt x="4515350" y="3524834"/>
                  <a:pt x="4505345" y="3535290"/>
                  <a:pt x="4482542" y="3537498"/>
                </a:cubicBezTo>
                <a:cubicBezTo>
                  <a:pt x="4456944" y="3539977"/>
                  <a:pt x="4443289" y="3531189"/>
                  <a:pt x="4439864" y="3509016"/>
                </a:cubicBezTo>
                <a:cubicBezTo>
                  <a:pt x="4438376" y="3499417"/>
                  <a:pt x="4438512" y="3489592"/>
                  <a:pt x="4438286" y="3479858"/>
                </a:cubicBezTo>
                <a:cubicBezTo>
                  <a:pt x="4438061" y="3470123"/>
                  <a:pt x="4438241" y="3460344"/>
                  <a:pt x="4438241" y="3450565"/>
                </a:cubicBezTo>
                <a:lnTo>
                  <a:pt x="4439097" y="3450565"/>
                </a:lnTo>
                <a:lnTo>
                  <a:pt x="4439097" y="3450655"/>
                </a:lnTo>
                <a:lnTo>
                  <a:pt x="4439143" y="3450565"/>
                </a:lnTo>
                <a:lnTo>
                  <a:pt x="4439097" y="3450565"/>
                </a:lnTo>
                <a:lnTo>
                  <a:pt x="4439368" y="3396665"/>
                </a:lnTo>
                <a:cubicBezTo>
                  <a:pt x="4441306" y="3372555"/>
                  <a:pt x="4451355" y="3365884"/>
                  <a:pt x="4479883" y="3366831"/>
                </a:cubicBezTo>
                <a:close/>
                <a:moveTo>
                  <a:pt x="3918157" y="3366786"/>
                </a:moveTo>
                <a:cubicBezTo>
                  <a:pt x="3937084" y="3366696"/>
                  <a:pt x="3955697" y="3368048"/>
                  <a:pt x="3958311" y="3392519"/>
                </a:cubicBezTo>
                <a:cubicBezTo>
                  <a:pt x="3959888" y="3407391"/>
                  <a:pt x="3958581" y="3422533"/>
                  <a:pt x="3959888" y="3437450"/>
                </a:cubicBezTo>
                <a:cubicBezTo>
                  <a:pt x="3961511" y="3455927"/>
                  <a:pt x="3954435" y="3462642"/>
                  <a:pt x="3935643" y="3462056"/>
                </a:cubicBezTo>
                <a:cubicBezTo>
                  <a:pt x="3907882" y="3461155"/>
                  <a:pt x="3900446" y="3472286"/>
                  <a:pt x="3908783" y="3499281"/>
                </a:cubicBezTo>
                <a:cubicBezTo>
                  <a:pt x="3910091" y="3503518"/>
                  <a:pt x="3914596" y="3509061"/>
                  <a:pt x="3918382" y="3509647"/>
                </a:cubicBezTo>
                <a:cubicBezTo>
                  <a:pt x="3922213" y="3510278"/>
                  <a:pt x="3927261" y="3506041"/>
                  <a:pt x="3931136" y="3503112"/>
                </a:cubicBezTo>
                <a:cubicBezTo>
                  <a:pt x="3937851" y="3497974"/>
                  <a:pt x="3944070" y="3492251"/>
                  <a:pt x="3950514" y="3486753"/>
                </a:cubicBezTo>
                <a:cubicBezTo>
                  <a:pt x="3953489" y="3490358"/>
                  <a:pt x="3959573" y="3494685"/>
                  <a:pt x="3958942" y="3497434"/>
                </a:cubicBezTo>
                <a:cubicBezTo>
                  <a:pt x="3956193" y="3509196"/>
                  <a:pt x="3954075" y="3527808"/>
                  <a:pt x="3946864" y="3530422"/>
                </a:cubicBezTo>
                <a:cubicBezTo>
                  <a:pt x="3931947" y="3535785"/>
                  <a:pt x="3912885" y="3536056"/>
                  <a:pt x="3897697" y="3531369"/>
                </a:cubicBezTo>
                <a:cubicBezTo>
                  <a:pt x="3890397" y="3529115"/>
                  <a:pt x="3885710" y="3511179"/>
                  <a:pt x="3883997" y="3499732"/>
                </a:cubicBezTo>
                <a:cubicBezTo>
                  <a:pt x="3881699" y="3484319"/>
                  <a:pt x="3883411" y="3468276"/>
                  <a:pt x="3883411" y="3452547"/>
                </a:cubicBezTo>
                <a:cubicBezTo>
                  <a:pt x="3883637" y="3452547"/>
                  <a:pt x="3883862" y="3452547"/>
                  <a:pt x="3884087" y="3452547"/>
                </a:cubicBezTo>
                <a:lnTo>
                  <a:pt x="3884042" y="3452457"/>
                </a:lnTo>
                <a:cubicBezTo>
                  <a:pt x="3884042" y="3432943"/>
                  <a:pt x="3883501" y="3413429"/>
                  <a:pt x="3884177" y="3393961"/>
                </a:cubicBezTo>
                <a:cubicBezTo>
                  <a:pt x="3884943" y="3372329"/>
                  <a:pt x="3899679" y="3366876"/>
                  <a:pt x="3918157" y="3366786"/>
                </a:cubicBezTo>
                <a:close/>
                <a:moveTo>
                  <a:pt x="4575694" y="3366741"/>
                </a:moveTo>
                <a:cubicBezTo>
                  <a:pt x="4594982" y="3368048"/>
                  <a:pt x="4603770" y="3377376"/>
                  <a:pt x="4604581" y="3396620"/>
                </a:cubicBezTo>
                <a:cubicBezTo>
                  <a:pt x="4604941" y="3405070"/>
                  <a:pt x="4603792" y="3411188"/>
                  <a:pt x="4600373" y="3414489"/>
                </a:cubicBezTo>
                <a:lnTo>
                  <a:pt x="4582587" y="3415456"/>
                </a:lnTo>
                <a:lnTo>
                  <a:pt x="4581102" y="3413565"/>
                </a:lnTo>
                <a:cubicBezTo>
                  <a:pt x="4576369" y="3406850"/>
                  <a:pt x="4571683" y="3400180"/>
                  <a:pt x="4566951" y="3393465"/>
                </a:cubicBezTo>
                <a:cubicBezTo>
                  <a:pt x="4562760" y="3397116"/>
                  <a:pt x="4554828" y="3401081"/>
                  <a:pt x="4555098" y="3404372"/>
                </a:cubicBezTo>
                <a:cubicBezTo>
                  <a:pt x="4555819" y="3413250"/>
                  <a:pt x="4559695" y="3421992"/>
                  <a:pt x="4563120" y="3430465"/>
                </a:cubicBezTo>
                <a:cubicBezTo>
                  <a:pt x="4564066" y="3432763"/>
                  <a:pt x="4567807" y="3433980"/>
                  <a:pt x="4570331" y="3435603"/>
                </a:cubicBezTo>
                <a:cubicBezTo>
                  <a:pt x="4603500" y="3457234"/>
                  <a:pt x="4612197" y="3475712"/>
                  <a:pt x="4602824" y="3514289"/>
                </a:cubicBezTo>
                <a:cubicBezTo>
                  <a:pt x="4600751" y="3522851"/>
                  <a:pt x="4589259" y="3534659"/>
                  <a:pt x="4581462" y="3535154"/>
                </a:cubicBezTo>
                <a:cubicBezTo>
                  <a:pt x="4566094" y="3536146"/>
                  <a:pt x="4546806" y="3534614"/>
                  <a:pt x="4535900" y="3525826"/>
                </a:cubicBezTo>
                <a:cubicBezTo>
                  <a:pt x="4528058" y="3519516"/>
                  <a:pt x="4530762" y="3499642"/>
                  <a:pt x="4529861" y="3485762"/>
                </a:cubicBezTo>
                <a:cubicBezTo>
                  <a:pt x="4529771" y="3484274"/>
                  <a:pt x="4537387" y="3480399"/>
                  <a:pt x="4540767" y="3481075"/>
                </a:cubicBezTo>
                <a:cubicBezTo>
                  <a:pt x="4544913" y="3481886"/>
                  <a:pt x="4549014" y="3485807"/>
                  <a:pt x="4551943" y="3489367"/>
                </a:cubicBezTo>
                <a:cubicBezTo>
                  <a:pt x="4557261" y="3495811"/>
                  <a:pt x="4561678" y="3503022"/>
                  <a:pt x="4566455" y="3509872"/>
                </a:cubicBezTo>
                <a:cubicBezTo>
                  <a:pt x="4570060" y="3506763"/>
                  <a:pt x="4576911" y="3503473"/>
                  <a:pt x="4576730" y="3500634"/>
                </a:cubicBezTo>
                <a:cubicBezTo>
                  <a:pt x="4576054" y="3489998"/>
                  <a:pt x="4574116" y="3479182"/>
                  <a:pt x="4570511" y="3469222"/>
                </a:cubicBezTo>
                <a:cubicBezTo>
                  <a:pt x="4569114" y="3465301"/>
                  <a:pt x="4562444" y="3462643"/>
                  <a:pt x="4557667" y="3460750"/>
                </a:cubicBezTo>
                <a:cubicBezTo>
                  <a:pt x="4534683" y="3451556"/>
                  <a:pt x="4527788" y="3433575"/>
                  <a:pt x="4527923" y="3410455"/>
                </a:cubicBezTo>
                <a:cubicBezTo>
                  <a:pt x="4528148" y="3373546"/>
                  <a:pt x="4538288" y="3364217"/>
                  <a:pt x="4575694" y="3366741"/>
                </a:cubicBezTo>
                <a:close/>
                <a:moveTo>
                  <a:pt x="3823211" y="3366634"/>
                </a:moveTo>
                <a:cubicBezTo>
                  <a:pt x="3830016" y="3366211"/>
                  <a:pt x="3836753" y="3366448"/>
                  <a:pt x="3843086" y="3367957"/>
                </a:cubicBezTo>
                <a:cubicBezTo>
                  <a:pt x="3851738" y="3370030"/>
                  <a:pt x="3864491" y="3380305"/>
                  <a:pt x="3864898" y="3387516"/>
                </a:cubicBezTo>
                <a:cubicBezTo>
                  <a:pt x="3867286" y="3429293"/>
                  <a:pt x="3868548" y="3471340"/>
                  <a:pt x="3866024" y="3513072"/>
                </a:cubicBezTo>
                <a:cubicBezTo>
                  <a:pt x="3864582" y="3536686"/>
                  <a:pt x="3846241" y="3541824"/>
                  <a:pt x="3815640" y="3527989"/>
                </a:cubicBezTo>
                <a:lnTo>
                  <a:pt x="3815595" y="3527943"/>
                </a:lnTo>
                <a:cubicBezTo>
                  <a:pt x="3815595" y="3542004"/>
                  <a:pt x="3816901" y="3553271"/>
                  <a:pt x="3815055" y="3563997"/>
                </a:cubicBezTo>
                <a:cubicBezTo>
                  <a:pt x="3814108" y="3569450"/>
                  <a:pt x="3807527" y="3573911"/>
                  <a:pt x="3803517" y="3578823"/>
                </a:cubicBezTo>
                <a:cubicBezTo>
                  <a:pt x="3799777" y="3574272"/>
                  <a:pt x="3792836" y="3569765"/>
                  <a:pt x="3792791" y="3565168"/>
                </a:cubicBezTo>
                <a:cubicBezTo>
                  <a:pt x="3792025" y="3504464"/>
                  <a:pt x="3791980" y="3443714"/>
                  <a:pt x="3792656" y="3382964"/>
                </a:cubicBezTo>
                <a:cubicBezTo>
                  <a:pt x="3792701" y="3378142"/>
                  <a:pt x="3798695" y="3369985"/>
                  <a:pt x="3802932" y="3369264"/>
                </a:cubicBezTo>
                <a:cubicBezTo>
                  <a:pt x="3809534" y="3368138"/>
                  <a:pt x="3816406" y="3367056"/>
                  <a:pt x="3823211" y="3366634"/>
                </a:cubicBezTo>
                <a:close/>
                <a:moveTo>
                  <a:pt x="3646803" y="3366020"/>
                </a:moveTo>
                <a:cubicBezTo>
                  <a:pt x="3664785" y="3366470"/>
                  <a:pt x="3685336" y="3367326"/>
                  <a:pt x="3686508" y="3392474"/>
                </a:cubicBezTo>
                <a:cubicBezTo>
                  <a:pt x="3687364" y="3410275"/>
                  <a:pt x="3686508" y="3428482"/>
                  <a:pt x="3683128" y="3445922"/>
                </a:cubicBezTo>
                <a:cubicBezTo>
                  <a:pt x="3682136" y="3451105"/>
                  <a:pt x="3670599" y="3456964"/>
                  <a:pt x="3663299" y="3457820"/>
                </a:cubicBezTo>
                <a:cubicBezTo>
                  <a:pt x="3637835" y="3460794"/>
                  <a:pt x="3628778" y="3472241"/>
                  <a:pt x="3635583" y="3497749"/>
                </a:cubicBezTo>
                <a:cubicBezTo>
                  <a:pt x="3636845" y="3502526"/>
                  <a:pt x="3642297" y="3509016"/>
                  <a:pt x="3646399" y="3509511"/>
                </a:cubicBezTo>
                <a:cubicBezTo>
                  <a:pt x="3650364" y="3509962"/>
                  <a:pt x="3658250" y="3504284"/>
                  <a:pt x="3659017" y="3500318"/>
                </a:cubicBezTo>
                <a:cubicBezTo>
                  <a:pt x="3660528" y="3492274"/>
                  <a:pt x="3663726" y="3488218"/>
                  <a:pt x="3669028" y="3486798"/>
                </a:cubicBezTo>
                <a:lnTo>
                  <a:pt x="3691634" y="3489095"/>
                </a:lnTo>
                <a:lnTo>
                  <a:pt x="3685128" y="3512142"/>
                </a:lnTo>
                <a:cubicBezTo>
                  <a:pt x="3682971" y="3519472"/>
                  <a:pt x="3680311" y="3525691"/>
                  <a:pt x="3675602" y="3528575"/>
                </a:cubicBezTo>
                <a:cubicBezTo>
                  <a:pt x="3663388" y="3536055"/>
                  <a:pt x="3644144" y="3535830"/>
                  <a:pt x="3629004" y="3532991"/>
                </a:cubicBezTo>
                <a:cubicBezTo>
                  <a:pt x="3621836" y="3531639"/>
                  <a:pt x="3612644" y="3516632"/>
                  <a:pt x="3612373" y="3507573"/>
                </a:cubicBezTo>
                <a:cubicBezTo>
                  <a:pt x="3611202" y="3469447"/>
                  <a:pt x="3612103" y="3431186"/>
                  <a:pt x="3614132" y="3393105"/>
                </a:cubicBezTo>
                <a:cubicBezTo>
                  <a:pt x="3615121" y="3374447"/>
                  <a:pt x="3629183" y="3365524"/>
                  <a:pt x="3646803" y="3366020"/>
                </a:cubicBezTo>
                <a:close/>
                <a:moveTo>
                  <a:pt x="6798240" y="3352950"/>
                </a:moveTo>
                <a:cubicBezTo>
                  <a:pt x="6780078" y="3351192"/>
                  <a:pt x="6775977" y="3361467"/>
                  <a:pt x="6778185" y="3373681"/>
                </a:cubicBezTo>
                <a:cubicBezTo>
                  <a:pt x="6779447" y="3380711"/>
                  <a:pt x="6786252" y="3386705"/>
                  <a:pt x="6790534" y="3393194"/>
                </a:cubicBezTo>
                <a:cubicBezTo>
                  <a:pt x="6793102" y="3391797"/>
                  <a:pt x="6795671" y="3390400"/>
                  <a:pt x="6798240" y="3389003"/>
                </a:cubicBezTo>
                <a:close/>
                <a:moveTo>
                  <a:pt x="1358587" y="3350427"/>
                </a:moveTo>
                <a:cubicBezTo>
                  <a:pt x="1353359" y="3351959"/>
                  <a:pt x="1345608" y="3357457"/>
                  <a:pt x="1345472" y="3361603"/>
                </a:cubicBezTo>
                <a:cubicBezTo>
                  <a:pt x="1344390" y="3389860"/>
                  <a:pt x="1344437" y="3418162"/>
                  <a:pt x="1345698" y="3446418"/>
                </a:cubicBezTo>
                <a:cubicBezTo>
                  <a:pt x="1345878" y="3450835"/>
                  <a:pt x="1354035" y="3454846"/>
                  <a:pt x="1358497" y="3459082"/>
                </a:cubicBezTo>
                <a:cubicBezTo>
                  <a:pt x="1362147" y="3454215"/>
                  <a:pt x="1368367" y="3449618"/>
                  <a:pt x="1368953" y="3444345"/>
                </a:cubicBezTo>
                <a:cubicBezTo>
                  <a:pt x="1370485" y="3431096"/>
                  <a:pt x="1369447" y="3417576"/>
                  <a:pt x="1369447" y="3404191"/>
                </a:cubicBezTo>
                <a:cubicBezTo>
                  <a:pt x="1369447" y="3404191"/>
                  <a:pt x="1369269" y="3404191"/>
                  <a:pt x="1369178" y="3404191"/>
                </a:cubicBezTo>
                <a:cubicBezTo>
                  <a:pt x="1369178" y="3390040"/>
                  <a:pt x="1369988" y="3375799"/>
                  <a:pt x="1368681" y="3361784"/>
                </a:cubicBezTo>
                <a:cubicBezTo>
                  <a:pt x="1368276" y="3357457"/>
                  <a:pt x="1360840" y="3349796"/>
                  <a:pt x="1358587" y="3350427"/>
                </a:cubicBezTo>
                <a:close/>
                <a:moveTo>
                  <a:pt x="3262784" y="3345424"/>
                </a:moveTo>
                <a:cubicBezTo>
                  <a:pt x="3281849" y="3344883"/>
                  <a:pt x="3291538" y="3347993"/>
                  <a:pt x="3289058" y="3369084"/>
                </a:cubicBezTo>
                <a:cubicBezTo>
                  <a:pt x="3287888" y="3379269"/>
                  <a:pt x="3288834" y="3389680"/>
                  <a:pt x="3288834" y="3400766"/>
                </a:cubicBezTo>
                <a:cubicBezTo>
                  <a:pt x="3242910" y="3400766"/>
                  <a:pt x="3199646" y="3400541"/>
                  <a:pt x="3156427" y="3400856"/>
                </a:cubicBezTo>
                <a:cubicBezTo>
                  <a:pt x="3119696" y="3401126"/>
                  <a:pt x="3082967" y="3402118"/>
                  <a:pt x="3046240" y="3402659"/>
                </a:cubicBezTo>
                <a:cubicBezTo>
                  <a:pt x="3029021" y="3402929"/>
                  <a:pt x="3010185" y="3403605"/>
                  <a:pt x="3009917" y="3426183"/>
                </a:cubicBezTo>
                <a:cubicBezTo>
                  <a:pt x="3009647" y="3449077"/>
                  <a:pt x="3028657" y="3450069"/>
                  <a:pt x="3045832" y="3449979"/>
                </a:cubicBezTo>
                <a:cubicBezTo>
                  <a:pt x="3101354" y="3449663"/>
                  <a:pt x="3156923" y="3449032"/>
                  <a:pt x="3212445" y="3448672"/>
                </a:cubicBezTo>
                <a:cubicBezTo>
                  <a:pt x="3236329" y="3448491"/>
                  <a:pt x="3260216" y="3448672"/>
                  <a:pt x="3281170" y="3448672"/>
                </a:cubicBezTo>
                <a:cubicBezTo>
                  <a:pt x="3284912" y="3453674"/>
                  <a:pt x="3286446" y="3454756"/>
                  <a:pt x="3286537" y="3455972"/>
                </a:cubicBezTo>
                <a:cubicBezTo>
                  <a:pt x="3290773" y="3515190"/>
                  <a:pt x="3294106" y="3502977"/>
                  <a:pt x="3244712" y="3503563"/>
                </a:cubicBezTo>
                <a:cubicBezTo>
                  <a:pt x="3179409" y="3504374"/>
                  <a:pt x="3114062" y="3503788"/>
                  <a:pt x="3048713" y="3504013"/>
                </a:cubicBezTo>
                <a:cubicBezTo>
                  <a:pt x="3041281" y="3504013"/>
                  <a:pt x="3032488" y="3503112"/>
                  <a:pt x="3026764" y="3506627"/>
                </a:cubicBezTo>
                <a:cubicBezTo>
                  <a:pt x="3019968" y="3510773"/>
                  <a:pt x="3011405" y="3519336"/>
                  <a:pt x="3011584" y="3525781"/>
                </a:cubicBezTo>
                <a:cubicBezTo>
                  <a:pt x="3011767" y="3533577"/>
                  <a:pt x="3018620" y="3544032"/>
                  <a:pt x="3025600" y="3548088"/>
                </a:cubicBezTo>
                <a:cubicBezTo>
                  <a:pt x="3033257" y="3552505"/>
                  <a:pt x="3044431" y="3551784"/>
                  <a:pt x="3054080" y="3551829"/>
                </a:cubicBezTo>
                <a:cubicBezTo>
                  <a:pt x="3124655" y="3552144"/>
                  <a:pt x="3195278" y="3553271"/>
                  <a:pt x="3265803" y="3551559"/>
                </a:cubicBezTo>
                <a:cubicBezTo>
                  <a:pt x="3295819" y="3550838"/>
                  <a:pt x="3287120" y="3570036"/>
                  <a:pt x="3289102" y="3585674"/>
                </a:cubicBezTo>
                <a:cubicBezTo>
                  <a:pt x="3291538" y="3605098"/>
                  <a:pt x="3281354" y="3607757"/>
                  <a:pt x="3265127" y="3607666"/>
                </a:cubicBezTo>
                <a:cubicBezTo>
                  <a:pt x="3168504" y="3607216"/>
                  <a:pt x="3071834" y="3606855"/>
                  <a:pt x="2975214" y="3608072"/>
                </a:cubicBezTo>
                <a:cubicBezTo>
                  <a:pt x="2953851" y="3608342"/>
                  <a:pt x="2947047" y="3600636"/>
                  <a:pt x="2948535" y="3581122"/>
                </a:cubicBezTo>
                <a:cubicBezTo>
                  <a:pt x="2949165" y="3573010"/>
                  <a:pt x="2948625" y="3564763"/>
                  <a:pt x="2948625" y="3554488"/>
                </a:cubicBezTo>
                <a:lnTo>
                  <a:pt x="2948714" y="3554533"/>
                </a:lnTo>
                <a:cubicBezTo>
                  <a:pt x="2958224" y="3553001"/>
                  <a:pt x="2964803" y="3551964"/>
                  <a:pt x="2970167" y="3551108"/>
                </a:cubicBezTo>
                <a:cubicBezTo>
                  <a:pt x="2961964" y="3534028"/>
                  <a:pt x="2950517" y="3517668"/>
                  <a:pt x="2946280" y="3499642"/>
                </a:cubicBezTo>
                <a:cubicBezTo>
                  <a:pt x="2941188" y="3477920"/>
                  <a:pt x="2955205" y="3463228"/>
                  <a:pt x="2975618" y="3456964"/>
                </a:cubicBezTo>
                <a:cubicBezTo>
                  <a:pt x="2966515" y="3442452"/>
                  <a:pt x="2956646" y="3430735"/>
                  <a:pt x="2951193" y="3417215"/>
                </a:cubicBezTo>
                <a:cubicBezTo>
                  <a:pt x="2937538" y="3383145"/>
                  <a:pt x="2954392" y="3353581"/>
                  <a:pt x="2990896" y="3350201"/>
                </a:cubicBezTo>
                <a:cubicBezTo>
                  <a:pt x="3028882" y="3346641"/>
                  <a:pt x="3067284" y="3346416"/>
                  <a:pt x="3105499" y="3345965"/>
                </a:cubicBezTo>
                <a:cubicBezTo>
                  <a:pt x="3157915" y="3345379"/>
                  <a:pt x="3210417" y="3346956"/>
                  <a:pt x="3262784" y="3345424"/>
                </a:cubicBezTo>
                <a:close/>
                <a:moveTo>
                  <a:pt x="1822019" y="3344703"/>
                </a:moveTo>
                <a:cubicBezTo>
                  <a:pt x="1817827" y="3351959"/>
                  <a:pt x="1810437" y="3359124"/>
                  <a:pt x="1810346" y="3366425"/>
                </a:cubicBezTo>
                <a:cubicBezTo>
                  <a:pt x="1810256" y="3373411"/>
                  <a:pt x="1817782" y="3380441"/>
                  <a:pt x="1821928" y="3387471"/>
                </a:cubicBezTo>
                <a:cubicBezTo>
                  <a:pt x="1827786" y="3382243"/>
                  <a:pt x="1833690" y="3377061"/>
                  <a:pt x="1843830" y="3368092"/>
                </a:cubicBezTo>
                <a:lnTo>
                  <a:pt x="1843830" y="3368048"/>
                </a:lnTo>
                <a:cubicBezTo>
                  <a:pt x="1834050" y="3357592"/>
                  <a:pt x="1828058" y="3351148"/>
                  <a:pt x="1822019" y="3344703"/>
                </a:cubicBezTo>
                <a:close/>
                <a:moveTo>
                  <a:pt x="1493144" y="3344703"/>
                </a:moveTo>
                <a:cubicBezTo>
                  <a:pt x="1488773" y="3349525"/>
                  <a:pt x="1480840" y="3354258"/>
                  <a:pt x="1480662" y="3359260"/>
                </a:cubicBezTo>
                <a:cubicBezTo>
                  <a:pt x="1479444" y="3388373"/>
                  <a:pt x="1479444" y="3417531"/>
                  <a:pt x="1480662" y="3446644"/>
                </a:cubicBezTo>
                <a:cubicBezTo>
                  <a:pt x="1480887" y="3451962"/>
                  <a:pt x="1488412" y="3456964"/>
                  <a:pt x="1492604" y="3462102"/>
                </a:cubicBezTo>
                <a:cubicBezTo>
                  <a:pt x="1496658" y="3456649"/>
                  <a:pt x="1503462" y="3451556"/>
                  <a:pt x="1504183" y="3445743"/>
                </a:cubicBezTo>
                <a:lnTo>
                  <a:pt x="1504724" y="3403245"/>
                </a:lnTo>
                <a:lnTo>
                  <a:pt x="1504813" y="3403245"/>
                </a:lnTo>
                <a:cubicBezTo>
                  <a:pt x="1504813" y="3389049"/>
                  <a:pt x="1505895" y="3374718"/>
                  <a:pt x="1504272" y="3360702"/>
                </a:cubicBezTo>
                <a:cubicBezTo>
                  <a:pt x="1503598" y="3355024"/>
                  <a:pt x="1497019" y="3350021"/>
                  <a:pt x="1493144" y="3344703"/>
                </a:cubicBezTo>
                <a:close/>
                <a:moveTo>
                  <a:pt x="1122228" y="3344659"/>
                </a:moveTo>
                <a:cubicBezTo>
                  <a:pt x="1117450" y="3352365"/>
                  <a:pt x="1110690" y="3359530"/>
                  <a:pt x="1108481" y="3367913"/>
                </a:cubicBezTo>
                <a:cubicBezTo>
                  <a:pt x="1106093" y="3377106"/>
                  <a:pt x="1107219" y="3389455"/>
                  <a:pt x="1121641" y="3386931"/>
                </a:cubicBezTo>
                <a:cubicBezTo>
                  <a:pt x="1127635" y="3385894"/>
                  <a:pt x="1132278" y="3377422"/>
                  <a:pt x="1140931" y="3369039"/>
                </a:cubicBezTo>
                <a:cubicBezTo>
                  <a:pt x="1133043" y="3358764"/>
                  <a:pt x="1127635" y="3351734"/>
                  <a:pt x="1122228" y="3344659"/>
                </a:cubicBezTo>
                <a:close/>
                <a:moveTo>
                  <a:pt x="6363799" y="3336861"/>
                </a:moveTo>
                <a:cubicBezTo>
                  <a:pt x="6346854" y="3336230"/>
                  <a:pt x="6339553" y="3346325"/>
                  <a:pt x="6338292" y="3361783"/>
                </a:cubicBezTo>
                <a:cubicBezTo>
                  <a:pt x="6337345" y="3373681"/>
                  <a:pt x="6337345" y="3385668"/>
                  <a:pt x="6336579" y="3397566"/>
                </a:cubicBezTo>
                <a:cubicBezTo>
                  <a:pt x="6335678" y="3411987"/>
                  <a:pt x="6335092" y="3423885"/>
                  <a:pt x="6356363" y="3423434"/>
                </a:cubicBezTo>
                <a:cubicBezTo>
                  <a:pt x="6376237" y="3423028"/>
                  <a:pt x="6388541" y="3418973"/>
                  <a:pt x="6386152" y="3396214"/>
                </a:cubicBezTo>
                <a:cubicBezTo>
                  <a:pt x="6385701" y="3391752"/>
                  <a:pt x="6386107" y="3387246"/>
                  <a:pt x="6386107" y="3382739"/>
                </a:cubicBezTo>
                <a:lnTo>
                  <a:pt x="6386062" y="3382739"/>
                </a:lnTo>
                <a:lnTo>
                  <a:pt x="6385972" y="3382739"/>
                </a:lnTo>
                <a:cubicBezTo>
                  <a:pt x="6385972" y="3376024"/>
                  <a:pt x="6386287" y="3369264"/>
                  <a:pt x="6385927" y="3362549"/>
                </a:cubicBezTo>
                <a:cubicBezTo>
                  <a:pt x="6385115" y="3348443"/>
                  <a:pt x="6380068" y="3337447"/>
                  <a:pt x="6363799" y="3336861"/>
                </a:cubicBezTo>
                <a:close/>
                <a:moveTo>
                  <a:pt x="8000886" y="3333302"/>
                </a:moveTo>
                <a:cubicBezTo>
                  <a:pt x="7996830" y="3339701"/>
                  <a:pt x="7989800" y="3346055"/>
                  <a:pt x="7989574" y="3352590"/>
                </a:cubicBezTo>
                <a:cubicBezTo>
                  <a:pt x="7989349" y="3358944"/>
                  <a:pt x="7996109" y="3365569"/>
                  <a:pt x="7999759" y="3372104"/>
                </a:cubicBezTo>
                <a:cubicBezTo>
                  <a:pt x="8004627" y="3367507"/>
                  <a:pt x="8009494" y="3362910"/>
                  <a:pt x="8016614" y="3356240"/>
                </a:cubicBezTo>
                <a:cubicBezTo>
                  <a:pt x="8009809" y="3346326"/>
                  <a:pt x="8005347" y="3339791"/>
                  <a:pt x="8000886" y="3333302"/>
                </a:cubicBezTo>
                <a:close/>
                <a:moveTo>
                  <a:pt x="1556693" y="3322666"/>
                </a:moveTo>
                <a:cubicBezTo>
                  <a:pt x="1560837" y="3328299"/>
                  <a:pt x="1568452" y="3333797"/>
                  <a:pt x="1568632" y="3339566"/>
                </a:cubicBezTo>
                <a:cubicBezTo>
                  <a:pt x="1569803" y="3373231"/>
                  <a:pt x="1568407" y="3407030"/>
                  <a:pt x="1569983" y="3440695"/>
                </a:cubicBezTo>
                <a:cubicBezTo>
                  <a:pt x="1570344" y="3448897"/>
                  <a:pt x="1578500" y="3456739"/>
                  <a:pt x="1583095" y="3464761"/>
                </a:cubicBezTo>
                <a:cubicBezTo>
                  <a:pt x="1587781" y="3456829"/>
                  <a:pt x="1596163" y="3449078"/>
                  <a:pt x="1596523" y="3440921"/>
                </a:cubicBezTo>
                <a:cubicBezTo>
                  <a:pt x="1598101" y="3408022"/>
                  <a:pt x="1596523" y="3374988"/>
                  <a:pt x="1597830" y="3342045"/>
                </a:cubicBezTo>
                <a:cubicBezTo>
                  <a:pt x="1598101" y="3335510"/>
                  <a:pt x="1605580" y="3329246"/>
                  <a:pt x="1609726" y="3322846"/>
                </a:cubicBezTo>
                <a:cubicBezTo>
                  <a:pt x="1613555" y="3329426"/>
                  <a:pt x="1620585" y="3335960"/>
                  <a:pt x="1620719" y="3342630"/>
                </a:cubicBezTo>
                <a:cubicBezTo>
                  <a:pt x="1621667" y="3391302"/>
                  <a:pt x="1620855" y="3440019"/>
                  <a:pt x="1621397" y="3488736"/>
                </a:cubicBezTo>
                <a:cubicBezTo>
                  <a:pt x="1621847" y="3530918"/>
                  <a:pt x="1587422" y="3537723"/>
                  <a:pt x="1557141" y="3533532"/>
                </a:cubicBezTo>
                <a:cubicBezTo>
                  <a:pt x="1553716" y="3533037"/>
                  <a:pt x="1548985" y="3525150"/>
                  <a:pt x="1549120" y="3520823"/>
                </a:cubicBezTo>
                <a:cubicBezTo>
                  <a:pt x="1549256" y="3516587"/>
                  <a:pt x="1554032" y="3510413"/>
                  <a:pt x="1558180" y="3508881"/>
                </a:cubicBezTo>
                <a:cubicBezTo>
                  <a:pt x="1564216" y="3506672"/>
                  <a:pt x="1571471" y="3508205"/>
                  <a:pt x="1578184" y="3507664"/>
                </a:cubicBezTo>
                <a:cubicBezTo>
                  <a:pt x="1592198" y="3506537"/>
                  <a:pt x="1597379" y="3498696"/>
                  <a:pt x="1595712" y="3484860"/>
                </a:cubicBezTo>
                <a:lnTo>
                  <a:pt x="1595712" y="3484815"/>
                </a:lnTo>
                <a:cubicBezTo>
                  <a:pt x="1550516" y="3496397"/>
                  <a:pt x="1544208" y="3491170"/>
                  <a:pt x="1544208" y="3442903"/>
                </a:cubicBezTo>
                <a:cubicBezTo>
                  <a:pt x="1544208" y="3408427"/>
                  <a:pt x="1543713" y="3373952"/>
                  <a:pt x="1544881" y="3339521"/>
                </a:cubicBezTo>
                <a:cubicBezTo>
                  <a:pt x="1545065" y="3333797"/>
                  <a:pt x="1552545" y="3328299"/>
                  <a:pt x="1556693" y="3322666"/>
                </a:cubicBezTo>
                <a:close/>
                <a:moveTo>
                  <a:pt x="1928421" y="3319525"/>
                </a:moveTo>
                <a:cubicBezTo>
                  <a:pt x="1943349" y="3316685"/>
                  <a:pt x="1951123" y="3327307"/>
                  <a:pt x="1951495" y="3353671"/>
                </a:cubicBezTo>
                <a:cubicBezTo>
                  <a:pt x="1952036" y="3391887"/>
                  <a:pt x="1951901" y="3430104"/>
                  <a:pt x="1951856" y="3468365"/>
                </a:cubicBezTo>
                <a:cubicBezTo>
                  <a:pt x="1951856" y="3477964"/>
                  <a:pt x="1952847" y="3490763"/>
                  <a:pt x="1938201" y="3487744"/>
                </a:cubicBezTo>
                <a:cubicBezTo>
                  <a:pt x="1933334" y="3486752"/>
                  <a:pt x="1927836" y="3475035"/>
                  <a:pt x="1927566" y="3468095"/>
                </a:cubicBezTo>
                <a:cubicBezTo>
                  <a:pt x="1926439" y="3436638"/>
                  <a:pt x="1928016" y="3405092"/>
                  <a:pt x="1926394" y="3373681"/>
                </a:cubicBezTo>
                <a:cubicBezTo>
                  <a:pt x="1925988" y="3365568"/>
                  <a:pt x="1917471" y="3357907"/>
                  <a:pt x="1912694" y="3350021"/>
                </a:cubicBezTo>
                <a:cubicBezTo>
                  <a:pt x="1908683" y="3357907"/>
                  <a:pt x="1901518" y="3365659"/>
                  <a:pt x="1901158" y="3373725"/>
                </a:cubicBezTo>
                <a:cubicBezTo>
                  <a:pt x="1899761" y="3405137"/>
                  <a:pt x="1900662" y="3436683"/>
                  <a:pt x="1900437" y="3468140"/>
                </a:cubicBezTo>
                <a:cubicBezTo>
                  <a:pt x="1900347" y="3477559"/>
                  <a:pt x="1901969" y="3490854"/>
                  <a:pt x="1887187" y="3487654"/>
                </a:cubicBezTo>
                <a:cubicBezTo>
                  <a:pt x="1881688" y="3486482"/>
                  <a:pt x="1875063" y="3474449"/>
                  <a:pt x="1874838" y="3467194"/>
                </a:cubicBezTo>
                <a:cubicBezTo>
                  <a:pt x="1873666" y="3425237"/>
                  <a:pt x="1873937" y="3383235"/>
                  <a:pt x="1874522" y="3341278"/>
                </a:cubicBezTo>
                <a:cubicBezTo>
                  <a:pt x="1874613" y="3334653"/>
                  <a:pt x="1877363" y="3323476"/>
                  <a:pt x="1881147" y="3322395"/>
                </a:cubicBezTo>
                <a:cubicBezTo>
                  <a:pt x="1888179" y="3320367"/>
                  <a:pt x="1896922" y="3324242"/>
                  <a:pt x="1911163" y="3326721"/>
                </a:cubicBezTo>
                <a:lnTo>
                  <a:pt x="1911116" y="3326766"/>
                </a:lnTo>
                <a:cubicBezTo>
                  <a:pt x="1917674" y="3322913"/>
                  <a:pt x="1923445" y="3320471"/>
                  <a:pt x="1928421" y="3319525"/>
                </a:cubicBezTo>
                <a:close/>
                <a:moveTo>
                  <a:pt x="1227036" y="3319100"/>
                </a:moveTo>
                <a:cubicBezTo>
                  <a:pt x="1233941" y="3318238"/>
                  <a:pt x="1241210" y="3321044"/>
                  <a:pt x="1248308" y="3331003"/>
                </a:cubicBezTo>
                <a:cubicBezTo>
                  <a:pt x="1293871" y="3310498"/>
                  <a:pt x="1303428" y="3316897"/>
                  <a:pt x="1303516" y="3367281"/>
                </a:cubicBezTo>
                <a:cubicBezTo>
                  <a:pt x="1303563" y="3401757"/>
                  <a:pt x="1304057" y="3436278"/>
                  <a:pt x="1303022" y="3470709"/>
                </a:cubicBezTo>
                <a:cubicBezTo>
                  <a:pt x="1302841" y="3476793"/>
                  <a:pt x="1295808" y="3482652"/>
                  <a:pt x="1291979" y="3488601"/>
                </a:cubicBezTo>
                <a:cubicBezTo>
                  <a:pt x="1287517" y="3482517"/>
                  <a:pt x="1279451" y="3476613"/>
                  <a:pt x="1279224" y="3470348"/>
                </a:cubicBezTo>
                <a:cubicBezTo>
                  <a:pt x="1277874" y="3438171"/>
                  <a:pt x="1279495" y="3405858"/>
                  <a:pt x="1277874" y="3373726"/>
                </a:cubicBezTo>
                <a:cubicBezTo>
                  <a:pt x="1277467" y="3365614"/>
                  <a:pt x="1269129" y="3357908"/>
                  <a:pt x="1264397" y="3350021"/>
                </a:cubicBezTo>
                <a:cubicBezTo>
                  <a:pt x="1260296" y="3357637"/>
                  <a:pt x="1253040" y="3365163"/>
                  <a:pt x="1252680" y="3372960"/>
                </a:cubicBezTo>
                <a:cubicBezTo>
                  <a:pt x="1251282" y="3404371"/>
                  <a:pt x="1252816" y="3435918"/>
                  <a:pt x="1251417" y="3467374"/>
                </a:cubicBezTo>
                <a:cubicBezTo>
                  <a:pt x="1251101" y="3474630"/>
                  <a:pt x="1244656" y="3486573"/>
                  <a:pt x="1239204" y="3487744"/>
                </a:cubicBezTo>
                <a:cubicBezTo>
                  <a:pt x="1224241" y="3490944"/>
                  <a:pt x="1226089" y="3477514"/>
                  <a:pt x="1225999" y="3468185"/>
                </a:cubicBezTo>
                <a:cubicBezTo>
                  <a:pt x="1225684" y="3435963"/>
                  <a:pt x="1226404" y="3403695"/>
                  <a:pt x="1225188" y="3371518"/>
                </a:cubicBezTo>
                <a:cubicBezTo>
                  <a:pt x="1224917" y="3364262"/>
                  <a:pt x="1218202" y="3357277"/>
                  <a:pt x="1214463" y="3350156"/>
                </a:cubicBezTo>
                <a:cubicBezTo>
                  <a:pt x="1209683" y="3357412"/>
                  <a:pt x="1201167" y="3364532"/>
                  <a:pt x="1200804" y="3372013"/>
                </a:cubicBezTo>
                <a:cubicBezTo>
                  <a:pt x="1199274" y="3404191"/>
                  <a:pt x="1200804" y="3436459"/>
                  <a:pt x="1199588" y="3468636"/>
                </a:cubicBezTo>
                <a:cubicBezTo>
                  <a:pt x="1199317" y="3475441"/>
                  <a:pt x="1193099" y="3486753"/>
                  <a:pt x="1188051" y="3487744"/>
                </a:cubicBezTo>
                <a:cubicBezTo>
                  <a:pt x="1172773" y="3490719"/>
                  <a:pt x="1175162" y="3477379"/>
                  <a:pt x="1175116" y="3468140"/>
                </a:cubicBezTo>
                <a:cubicBezTo>
                  <a:pt x="1174937" y="3426183"/>
                  <a:pt x="1174710" y="3384181"/>
                  <a:pt x="1175387" y="3342224"/>
                </a:cubicBezTo>
                <a:cubicBezTo>
                  <a:pt x="1175523" y="3335104"/>
                  <a:pt x="1178542" y="3323432"/>
                  <a:pt x="1182777" y="3322125"/>
                </a:cubicBezTo>
                <a:cubicBezTo>
                  <a:pt x="1188861" y="3320187"/>
                  <a:pt x="1197336" y="3325865"/>
                  <a:pt x="1207971" y="3329335"/>
                </a:cubicBezTo>
                <a:lnTo>
                  <a:pt x="1207927" y="3329200"/>
                </a:lnTo>
                <a:cubicBezTo>
                  <a:pt x="1213582" y="3324491"/>
                  <a:pt x="1220129" y="3319962"/>
                  <a:pt x="1227036" y="3319100"/>
                </a:cubicBezTo>
                <a:close/>
                <a:moveTo>
                  <a:pt x="1374136" y="3319015"/>
                </a:moveTo>
                <a:cubicBezTo>
                  <a:pt x="1391531" y="3320683"/>
                  <a:pt x="1394642" y="3335149"/>
                  <a:pt x="1395002" y="3348895"/>
                </a:cubicBezTo>
                <a:cubicBezTo>
                  <a:pt x="1395904" y="3383325"/>
                  <a:pt x="1396309" y="3417801"/>
                  <a:pt x="1395634" y="3452232"/>
                </a:cubicBezTo>
                <a:cubicBezTo>
                  <a:pt x="1394958" y="3489277"/>
                  <a:pt x="1381437" y="3497208"/>
                  <a:pt x="1346915" y="3481976"/>
                </a:cubicBezTo>
                <a:lnTo>
                  <a:pt x="1346958" y="3482021"/>
                </a:lnTo>
                <a:cubicBezTo>
                  <a:pt x="1344165" y="3498831"/>
                  <a:pt x="1342227" y="3514018"/>
                  <a:pt x="1338531" y="3528710"/>
                </a:cubicBezTo>
                <a:cubicBezTo>
                  <a:pt x="1338126" y="3530332"/>
                  <a:pt x="1327940" y="3529566"/>
                  <a:pt x="1319241" y="3530062"/>
                </a:cubicBezTo>
                <a:cubicBezTo>
                  <a:pt x="1319241" y="3500318"/>
                  <a:pt x="1319241" y="3472782"/>
                  <a:pt x="1319241" y="3445202"/>
                </a:cubicBezTo>
                <a:cubicBezTo>
                  <a:pt x="1319241" y="3408518"/>
                  <a:pt x="1318882" y="3371788"/>
                  <a:pt x="1319828" y="3335104"/>
                </a:cubicBezTo>
                <a:cubicBezTo>
                  <a:pt x="1319962" y="3329516"/>
                  <a:pt x="1325506" y="3319827"/>
                  <a:pt x="1329473" y="3319331"/>
                </a:cubicBezTo>
                <a:cubicBezTo>
                  <a:pt x="1344165" y="3317483"/>
                  <a:pt x="1359354" y="3317573"/>
                  <a:pt x="1374136" y="3319015"/>
                </a:cubicBezTo>
                <a:close/>
                <a:moveTo>
                  <a:pt x="1692726" y="3318976"/>
                </a:moveTo>
                <a:cubicBezTo>
                  <a:pt x="1699457" y="3318936"/>
                  <a:pt x="1706531" y="3322417"/>
                  <a:pt x="1713470" y="3331498"/>
                </a:cubicBezTo>
                <a:cubicBezTo>
                  <a:pt x="1717482" y="3329470"/>
                  <a:pt x="1720726" y="3327893"/>
                  <a:pt x="1723928" y="3326180"/>
                </a:cubicBezTo>
                <a:cubicBezTo>
                  <a:pt x="1750205" y="3311849"/>
                  <a:pt x="1766247" y="3320096"/>
                  <a:pt x="1767059" y="3350246"/>
                </a:cubicBezTo>
                <a:cubicBezTo>
                  <a:pt x="1768140" y="3390716"/>
                  <a:pt x="1767826" y="3431275"/>
                  <a:pt x="1766788" y="3471790"/>
                </a:cubicBezTo>
                <a:cubicBezTo>
                  <a:pt x="1766653" y="3477469"/>
                  <a:pt x="1758857" y="3482967"/>
                  <a:pt x="1754621" y="3488555"/>
                </a:cubicBezTo>
                <a:cubicBezTo>
                  <a:pt x="1750655" y="3482741"/>
                  <a:pt x="1743535" y="3477063"/>
                  <a:pt x="1743263" y="3471069"/>
                </a:cubicBezTo>
                <a:cubicBezTo>
                  <a:pt x="1742048" y="3442587"/>
                  <a:pt x="1742724" y="3414060"/>
                  <a:pt x="1742678" y="3385533"/>
                </a:cubicBezTo>
                <a:cubicBezTo>
                  <a:pt x="1742678" y="3379539"/>
                  <a:pt x="1744165" y="3372824"/>
                  <a:pt x="1742002" y="3367687"/>
                </a:cubicBezTo>
                <a:cubicBezTo>
                  <a:pt x="1739207" y="3361107"/>
                  <a:pt x="1733441" y="3355744"/>
                  <a:pt x="1728975" y="3349885"/>
                </a:cubicBezTo>
                <a:cubicBezTo>
                  <a:pt x="1724737" y="3355834"/>
                  <a:pt x="1717031" y="3361602"/>
                  <a:pt x="1716805" y="3367687"/>
                </a:cubicBezTo>
                <a:cubicBezTo>
                  <a:pt x="1715498" y="3401396"/>
                  <a:pt x="1716446" y="3435196"/>
                  <a:pt x="1715634" y="3468951"/>
                </a:cubicBezTo>
                <a:cubicBezTo>
                  <a:pt x="1715498" y="3475395"/>
                  <a:pt x="1712615" y="3485761"/>
                  <a:pt x="1708379" y="3487338"/>
                </a:cubicBezTo>
                <a:cubicBezTo>
                  <a:pt x="1695312" y="3492251"/>
                  <a:pt x="1689544" y="3484995"/>
                  <a:pt x="1689724" y="3471249"/>
                </a:cubicBezTo>
                <a:cubicBezTo>
                  <a:pt x="1690129" y="3440469"/>
                  <a:pt x="1690219" y="3409689"/>
                  <a:pt x="1689499" y="3378953"/>
                </a:cubicBezTo>
                <a:cubicBezTo>
                  <a:pt x="1689228" y="3368182"/>
                  <a:pt x="1694950" y="3351508"/>
                  <a:pt x="1676836" y="3351553"/>
                </a:cubicBezTo>
                <a:cubicBezTo>
                  <a:pt x="1672601" y="3351553"/>
                  <a:pt x="1665345" y="3370075"/>
                  <a:pt x="1664760" y="3380350"/>
                </a:cubicBezTo>
                <a:cubicBezTo>
                  <a:pt x="1663137" y="3410275"/>
                  <a:pt x="1664940" y="3440379"/>
                  <a:pt x="1663543" y="3470348"/>
                </a:cubicBezTo>
                <a:cubicBezTo>
                  <a:pt x="1663273" y="3476612"/>
                  <a:pt x="1655026" y="3482471"/>
                  <a:pt x="1650474" y="3488510"/>
                </a:cubicBezTo>
                <a:cubicBezTo>
                  <a:pt x="1646735" y="3482516"/>
                  <a:pt x="1639930" y="3476567"/>
                  <a:pt x="1639795" y="3470438"/>
                </a:cubicBezTo>
                <a:cubicBezTo>
                  <a:pt x="1638848" y="3427670"/>
                  <a:pt x="1638983" y="3384902"/>
                  <a:pt x="1639479" y="3342134"/>
                </a:cubicBezTo>
                <a:cubicBezTo>
                  <a:pt x="1639569" y="3335329"/>
                  <a:pt x="1641867" y="3323702"/>
                  <a:pt x="1645293" y="3322800"/>
                </a:cubicBezTo>
                <a:cubicBezTo>
                  <a:pt x="1652413" y="3320998"/>
                  <a:pt x="1661020" y="3324919"/>
                  <a:pt x="1674132" y="3327487"/>
                </a:cubicBezTo>
                <a:lnTo>
                  <a:pt x="1674041" y="3327577"/>
                </a:lnTo>
                <a:cubicBezTo>
                  <a:pt x="1679607" y="3322575"/>
                  <a:pt x="1685995" y="3319015"/>
                  <a:pt x="1692726" y="3318976"/>
                </a:cubicBezTo>
                <a:close/>
                <a:moveTo>
                  <a:pt x="1825759" y="3318700"/>
                </a:moveTo>
                <a:cubicBezTo>
                  <a:pt x="1845543" y="3319240"/>
                  <a:pt x="1859514" y="3325685"/>
                  <a:pt x="1859514" y="3348443"/>
                </a:cubicBezTo>
                <a:cubicBezTo>
                  <a:pt x="1859514" y="3357457"/>
                  <a:pt x="1859875" y="3366425"/>
                  <a:pt x="1859875" y="3375438"/>
                </a:cubicBezTo>
                <a:cubicBezTo>
                  <a:pt x="1859875" y="3410320"/>
                  <a:pt x="1859829" y="3409869"/>
                  <a:pt x="1825533" y="3414241"/>
                </a:cubicBezTo>
                <a:cubicBezTo>
                  <a:pt x="1819855" y="3414962"/>
                  <a:pt x="1810527" y="3421631"/>
                  <a:pt x="1810572" y="3425507"/>
                </a:cubicBezTo>
                <a:cubicBezTo>
                  <a:pt x="1810662" y="3437450"/>
                  <a:pt x="1814493" y="3449393"/>
                  <a:pt x="1816881" y="3461290"/>
                </a:cubicBezTo>
                <a:cubicBezTo>
                  <a:pt x="1822965" y="3457595"/>
                  <a:pt x="1829093" y="3453899"/>
                  <a:pt x="1835177" y="3450159"/>
                </a:cubicBezTo>
                <a:cubicBezTo>
                  <a:pt x="1840765" y="3446779"/>
                  <a:pt x="1846356" y="3443354"/>
                  <a:pt x="1851988" y="3439974"/>
                </a:cubicBezTo>
                <a:cubicBezTo>
                  <a:pt x="1854556" y="3445427"/>
                  <a:pt x="1859062" y="3450790"/>
                  <a:pt x="1859379" y="3456423"/>
                </a:cubicBezTo>
                <a:cubicBezTo>
                  <a:pt x="1860641" y="3479272"/>
                  <a:pt x="1852663" y="3487699"/>
                  <a:pt x="1829949" y="3489772"/>
                </a:cubicBezTo>
                <a:cubicBezTo>
                  <a:pt x="1801378" y="3492386"/>
                  <a:pt x="1788085" y="3484364"/>
                  <a:pt x="1784299" y="3462236"/>
                </a:cubicBezTo>
                <a:cubicBezTo>
                  <a:pt x="1783938" y="3460028"/>
                  <a:pt x="1783668" y="3457775"/>
                  <a:pt x="1783668" y="3455522"/>
                </a:cubicBezTo>
                <a:cubicBezTo>
                  <a:pt x="1783623" y="3438261"/>
                  <a:pt x="1783668" y="3421046"/>
                  <a:pt x="1783668" y="3403785"/>
                </a:cubicBezTo>
                <a:lnTo>
                  <a:pt x="1784661" y="3403785"/>
                </a:lnTo>
                <a:lnTo>
                  <a:pt x="1784660" y="3403830"/>
                </a:lnTo>
                <a:lnTo>
                  <a:pt x="1784796" y="3403785"/>
                </a:lnTo>
                <a:lnTo>
                  <a:pt x="1784661" y="3403785"/>
                </a:lnTo>
                <a:lnTo>
                  <a:pt x="1785066" y="3345469"/>
                </a:lnTo>
                <a:cubicBezTo>
                  <a:pt x="1787318" y="3323026"/>
                  <a:pt x="1797008" y="3317889"/>
                  <a:pt x="1825759" y="3318700"/>
                </a:cubicBezTo>
                <a:close/>
                <a:moveTo>
                  <a:pt x="1494406" y="3318565"/>
                </a:moveTo>
                <a:cubicBezTo>
                  <a:pt x="1512113" y="3319016"/>
                  <a:pt x="1528649" y="3322215"/>
                  <a:pt x="1529866" y="3344253"/>
                </a:cubicBezTo>
                <a:cubicBezTo>
                  <a:pt x="1530993" y="3364443"/>
                  <a:pt x="1530091" y="3384768"/>
                  <a:pt x="1530091" y="3405002"/>
                </a:cubicBezTo>
                <a:cubicBezTo>
                  <a:pt x="1530318" y="3405002"/>
                  <a:pt x="1530496" y="3405002"/>
                  <a:pt x="1530721" y="3405002"/>
                </a:cubicBezTo>
                <a:lnTo>
                  <a:pt x="1530721" y="3405047"/>
                </a:lnTo>
                <a:cubicBezTo>
                  <a:pt x="1530721" y="3423795"/>
                  <a:pt x="1531399" y="3442633"/>
                  <a:pt x="1530543" y="3461336"/>
                </a:cubicBezTo>
                <a:cubicBezTo>
                  <a:pt x="1529551" y="3483644"/>
                  <a:pt x="1514366" y="3489683"/>
                  <a:pt x="1494947" y="3489998"/>
                </a:cubicBezTo>
                <a:cubicBezTo>
                  <a:pt x="1469574" y="3490358"/>
                  <a:pt x="1456864" y="3483238"/>
                  <a:pt x="1456098" y="3462598"/>
                </a:cubicBezTo>
                <a:cubicBezTo>
                  <a:pt x="1454566" y="3422894"/>
                  <a:pt x="1454611" y="3383010"/>
                  <a:pt x="1456233" y="3343306"/>
                </a:cubicBezTo>
                <a:cubicBezTo>
                  <a:pt x="1457180" y="3320142"/>
                  <a:pt x="1475973" y="3318114"/>
                  <a:pt x="1494406" y="3318565"/>
                </a:cubicBezTo>
                <a:close/>
                <a:moveTo>
                  <a:pt x="1121687" y="3318565"/>
                </a:moveTo>
                <a:cubicBezTo>
                  <a:pt x="1150124" y="3318925"/>
                  <a:pt x="1159362" y="3327082"/>
                  <a:pt x="1160580" y="3353176"/>
                </a:cubicBezTo>
                <a:cubicBezTo>
                  <a:pt x="1160896" y="3359891"/>
                  <a:pt x="1160762" y="3366651"/>
                  <a:pt x="1160805" y="3373366"/>
                </a:cubicBezTo>
                <a:cubicBezTo>
                  <a:pt x="1161030" y="3410275"/>
                  <a:pt x="1160987" y="3409870"/>
                  <a:pt x="1124391" y="3414241"/>
                </a:cubicBezTo>
                <a:cubicBezTo>
                  <a:pt x="1118712" y="3414917"/>
                  <a:pt x="1109292" y="3421587"/>
                  <a:pt x="1109338" y="3425418"/>
                </a:cubicBezTo>
                <a:cubicBezTo>
                  <a:pt x="1109474" y="3437405"/>
                  <a:pt x="1113303" y="3449303"/>
                  <a:pt x="1115737" y="3461291"/>
                </a:cubicBezTo>
                <a:cubicBezTo>
                  <a:pt x="1121506" y="3458316"/>
                  <a:pt x="1127410" y="3455657"/>
                  <a:pt x="1132952" y="3452367"/>
                </a:cubicBezTo>
                <a:cubicBezTo>
                  <a:pt x="1139578" y="3448447"/>
                  <a:pt x="1145888" y="3443985"/>
                  <a:pt x="1152333" y="3439749"/>
                </a:cubicBezTo>
                <a:cubicBezTo>
                  <a:pt x="1154991" y="3446554"/>
                  <a:pt x="1159994" y="3453449"/>
                  <a:pt x="1159858" y="3460209"/>
                </a:cubicBezTo>
                <a:cubicBezTo>
                  <a:pt x="1159453" y="3481706"/>
                  <a:pt x="1145751" y="3489638"/>
                  <a:pt x="1125698" y="3490088"/>
                </a:cubicBezTo>
                <a:cubicBezTo>
                  <a:pt x="1099604" y="3490629"/>
                  <a:pt x="1086849" y="3483013"/>
                  <a:pt x="1085137" y="3461921"/>
                </a:cubicBezTo>
                <a:cubicBezTo>
                  <a:pt x="1083559" y="3442588"/>
                  <a:pt x="1084821" y="3423029"/>
                  <a:pt x="1084821" y="3403605"/>
                </a:cubicBezTo>
                <a:cubicBezTo>
                  <a:pt x="1084730" y="3403605"/>
                  <a:pt x="1084596" y="3403605"/>
                  <a:pt x="1084505" y="3403605"/>
                </a:cubicBezTo>
                <a:lnTo>
                  <a:pt x="1084416" y="3403560"/>
                </a:lnTo>
                <a:cubicBezTo>
                  <a:pt x="1084416" y="3386345"/>
                  <a:pt x="1083875" y="3369130"/>
                  <a:pt x="1084550" y="3351914"/>
                </a:cubicBezTo>
                <a:cubicBezTo>
                  <a:pt x="1085587" y="3326316"/>
                  <a:pt x="1095005" y="3318249"/>
                  <a:pt x="1121687" y="3318565"/>
                </a:cubicBezTo>
                <a:close/>
                <a:moveTo>
                  <a:pt x="5297480" y="3313246"/>
                </a:moveTo>
                <a:cubicBezTo>
                  <a:pt x="5341600" y="3313021"/>
                  <a:pt x="5385765" y="3313877"/>
                  <a:pt x="5429885" y="3314914"/>
                </a:cubicBezTo>
                <a:cubicBezTo>
                  <a:pt x="5434572" y="3315004"/>
                  <a:pt x="5439124" y="3318204"/>
                  <a:pt x="5443766" y="3320006"/>
                </a:cubicBezTo>
                <a:cubicBezTo>
                  <a:pt x="5441152" y="3326361"/>
                  <a:pt x="5438493" y="3332715"/>
                  <a:pt x="5435113" y="3340962"/>
                </a:cubicBezTo>
                <a:lnTo>
                  <a:pt x="5434978" y="3340962"/>
                </a:lnTo>
                <a:cubicBezTo>
                  <a:pt x="5453771" y="3372238"/>
                  <a:pt x="5449129" y="3382694"/>
                  <a:pt x="5411498" y="3385398"/>
                </a:cubicBezTo>
                <a:cubicBezTo>
                  <a:pt x="5373507" y="3388147"/>
                  <a:pt x="5335291" y="3388553"/>
                  <a:pt x="5297210" y="3388553"/>
                </a:cubicBezTo>
                <a:cubicBezTo>
                  <a:pt x="5291711" y="3388553"/>
                  <a:pt x="5286168" y="3380441"/>
                  <a:pt x="5280670" y="3376069"/>
                </a:cubicBezTo>
                <a:cubicBezTo>
                  <a:pt x="5286123" y="3371788"/>
                  <a:pt x="5291441" y="3364036"/>
                  <a:pt x="5297029" y="3363856"/>
                </a:cubicBezTo>
                <a:cubicBezTo>
                  <a:pt x="5329973" y="3362774"/>
                  <a:pt x="5362916" y="3363360"/>
                  <a:pt x="5395905" y="3363631"/>
                </a:cubicBezTo>
                <a:cubicBezTo>
                  <a:pt x="5407037" y="3363721"/>
                  <a:pt x="5421863" y="3366830"/>
                  <a:pt x="5421638" y="3350787"/>
                </a:cubicBezTo>
                <a:cubicBezTo>
                  <a:pt x="5421413" y="3335239"/>
                  <a:pt x="5407262" y="3335239"/>
                  <a:pt x="5394418" y="3335509"/>
                </a:cubicBezTo>
                <a:cubicBezTo>
                  <a:pt x="5362195" y="3336140"/>
                  <a:pt x="5329973" y="3336320"/>
                  <a:pt x="5297796" y="3335194"/>
                </a:cubicBezTo>
                <a:cubicBezTo>
                  <a:pt x="5292072" y="3334968"/>
                  <a:pt x="5286574" y="3327487"/>
                  <a:pt x="5280985" y="3323386"/>
                </a:cubicBezTo>
                <a:cubicBezTo>
                  <a:pt x="5286484" y="3319826"/>
                  <a:pt x="5291982" y="3313291"/>
                  <a:pt x="5297480" y="3313246"/>
                </a:cubicBezTo>
                <a:close/>
                <a:moveTo>
                  <a:pt x="4218902" y="3311129"/>
                </a:moveTo>
                <a:cubicBezTo>
                  <a:pt x="4223634" y="3311670"/>
                  <a:pt x="4230575" y="3315771"/>
                  <a:pt x="4231746" y="3319782"/>
                </a:cubicBezTo>
                <a:cubicBezTo>
                  <a:pt x="4233954" y="3327443"/>
                  <a:pt x="4231611" y="3336366"/>
                  <a:pt x="4233323" y="3344298"/>
                </a:cubicBezTo>
                <a:cubicBezTo>
                  <a:pt x="4235171" y="3352950"/>
                  <a:pt x="4240129" y="3360882"/>
                  <a:pt x="4242517" y="3369490"/>
                </a:cubicBezTo>
                <a:cubicBezTo>
                  <a:pt x="4244365" y="3376115"/>
                  <a:pt x="4247249" y="3387877"/>
                  <a:pt x="4244771" y="3389409"/>
                </a:cubicBezTo>
                <a:cubicBezTo>
                  <a:pt x="4227916" y="3399865"/>
                  <a:pt x="4233639" y="3415818"/>
                  <a:pt x="4233008" y="3429969"/>
                </a:cubicBezTo>
                <a:cubicBezTo>
                  <a:pt x="4232332" y="3445697"/>
                  <a:pt x="4231476" y="3461651"/>
                  <a:pt x="4233323" y="3477199"/>
                </a:cubicBezTo>
                <a:cubicBezTo>
                  <a:pt x="4234721" y="3488916"/>
                  <a:pt x="4240624" y="3500048"/>
                  <a:pt x="4243689" y="3511675"/>
                </a:cubicBezTo>
                <a:cubicBezTo>
                  <a:pt x="4245311" y="3517804"/>
                  <a:pt x="4246663" y="3524834"/>
                  <a:pt x="4245041" y="3530558"/>
                </a:cubicBezTo>
                <a:cubicBezTo>
                  <a:pt x="4244230" y="3533442"/>
                  <a:pt x="4236478" y="3534388"/>
                  <a:pt x="4234766" y="3535064"/>
                </a:cubicBezTo>
                <a:lnTo>
                  <a:pt x="4234811" y="3535019"/>
                </a:lnTo>
                <a:cubicBezTo>
                  <a:pt x="4214846" y="3532946"/>
                  <a:pt x="4207681" y="3522942"/>
                  <a:pt x="4207455" y="3507348"/>
                </a:cubicBezTo>
                <a:cubicBezTo>
                  <a:pt x="4207050" y="3480354"/>
                  <a:pt x="4207771" y="3453314"/>
                  <a:pt x="4206464" y="3426319"/>
                </a:cubicBezTo>
                <a:cubicBezTo>
                  <a:pt x="4205878" y="3414196"/>
                  <a:pt x="4201552" y="3402253"/>
                  <a:pt x="4198983" y="3390175"/>
                </a:cubicBezTo>
                <a:cubicBezTo>
                  <a:pt x="4198352" y="3387291"/>
                  <a:pt x="4197000" y="3384227"/>
                  <a:pt x="4197406" y="3381433"/>
                </a:cubicBezTo>
                <a:cubicBezTo>
                  <a:pt x="4200515" y="3360477"/>
                  <a:pt x="4203535" y="3339431"/>
                  <a:pt x="4207771" y="3318700"/>
                </a:cubicBezTo>
                <a:cubicBezTo>
                  <a:pt x="4208447" y="3315365"/>
                  <a:pt x="4215387" y="3310723"/>
                  <a:pt x="4218902" y="3311129"/>
                </a:cubicBezTo>
                <a:close/>
                <a:moveTo>
                  <a:pt x="4131741" y="3310813"/>
                </a:moveTo>
                <a:cubicBezTo>
                  <a:pt x="4135977" y="3316356"/>
                  <a:pt x="4143773" y="3321854"/>
                  <a:pt x="4143863" y="3327488"/>
                </a:cubicBezTo>
                <a:cubicBezTo>
                  <a:pt x="4144720" y="3391166"/>
                  <a:pt x="4144540" y="3454845"/>
                  <a:pt x="4144089" y="3518524"/>
                </a:cubicBezTo>
                <a:cubicBezTo>
                  <a:pt x="4144089" y="3523707"/>
                  <a:pt x="4140574" y="3533081"/>
                  <a:pt x="4138095" y="3533306"/>
                </a:cubicBezTo>
                <a:cubicBezTo>
                  <a:pt x="4119708" y="3534929"/>
                  <a:pt x="4100690" y="3537182"/>
                  <a:pt x="4082934" y="3533712"/>
                </a:cubicBezTo>
                <a:cubicBezTo>
                  <a:pt x="4076310" y="3532405"/>
                  <a:pt x="4068829" y="3516587"/>
                  <a:pt x="4068198" y="3506987"/>
                </a:cubicBezTo>
                <a:cubicBezTo>
                  <a:pt x="4066125" y="3474900"/>
                  <a:pt x="4066304" y="3442587"/>
                  <a:pt x="4066891" y="3410410"/>
                </a:cubicBezTo>
                <a:cubicBezTo>
                  <a:pt x="4067567" y="3369850"/>
                  <a:pt x="4076805" y="3362910"/>
                  <a:pt x="4118401" y="3372058"/>
                </a:cubicBezTo>
                <a:cubicBezTo>
                  <a:pt x="4118401" y="3356691"/>
                  <a:pt x="4117139" y="3341729"/>
                  <a:pt x="4119032" y="3327127"/>
                </a:cubicBezTo>
                <a:cubicBezTo>
                  <a:pt x="4119799" y="3321223"/>
                  <a:pt x="4127324" y="3316221"/>
                  <a:pt x="4131741" y="3310813"/>
                </a:cubicBezTo>
                <a:close/>
                <a:moveTo>
                  <a:pt x="7839367" y="3305856"/>
                </a:moveTo>
                <a:cubicBezTo>
                  <a:pt x="7856718" y="3305946"/>
                  <a:pt x="7861044" y="3321809"/>
                  <a:pt x="7861495" y="3337132"/>
                </a:cubicBezTo>
                <a:cubicBezTo>
                  <a:pt x="7861675" y="3343667"/>
                  <a:pt x="7860774" y="3350246"/>
                  <a:pt x="7860233" y="3358178"/>
                </a:cubicBezTo>
                <a:lnTo>
                  <a:pt x="7860413" y="3358223"/>
                </a:lnTo>
                <a:lnTo>
                  <a:pt x="7835942" y="3358223"/>
                </a:lnTo>
                <a:cubicBezTo>
                  <a:pt x="7830399" y="3350427"/>
                  <a:pt x="7825351" y="3343351"/>
                  <a:pt x="7820304" y="3336276"/>
                </a:cubicBezTo>
                <a:cubicBezTo>
                  <a:pt x="7816969" y="3339791"/>
                  <a:pt x="7810119" y="3344568"/>
                  <a:pt x="7810840" y="3346596"/>
                </a:cubicBezTo>
                <a:cubicBezTo>
                  <a:pt x="7814085" y="3355564"/>
                  <a:pt x="7817420" y="3366741"/>
                  <a:pt x="7824495" y="3371743"/>
                </a:cubicBezTo>
                <a:cubicBezTo>
                  <a:pt x="7859782" y="3396440"/>
                  <a:pt x="7871004" y="3418522"/>
                  <a:pt x="7859016" y="3455972"/>
                </a:cubicBezTo>
                <a:cubicBezTo>
                  <a:pt x="7855951" y="3465571"/>
                  <a:pt x="7842431" y="3477469"/>
                  <a:pt x="7833013" y="3478100"/>
                </a:cubicBezTo>
                <a:cubicBezTo>
                  <a:pt x="7818096" y="3479091"/>
                  <a:pt x="7798266" y="3475802"/>
                  <a:pt x="7788712" y="3466157"/>
                </a:cubicBezTo>
                <a:cubicBezTo>
                  <a:pt x="7780600" y="3458000"/>
                  <a:pt x="7783620" y="3438351"/>
                  <a:pt x="7783214" y="3423750"/>
                </a:cubicBezTo>
                <a:cubicBezTo>
                  <a:pt x="7783214" y="3422172"/>
                  <a:pt x="7793670" y="3418207"/>
                  <a:pt x="7798402" y="3419243"/>
                </a:cubicBezTo>
                <a:cubicBezTo>
                  <a:pt x="7802502" y="3420145"/>
                  <a:pt x="7805477" y="3426499"/>
                  <a:pt x="7808812" y="3430555"/>
                </a:cubicBezTo>
                <a:cubicBezTo>
                  <a:pt x="7813454" y="3436233"/>
                  <a:pt x="7817960" y="3442002"/>
                  <a:pt x="7822557" y="3447725"/>
                </a:cubicBezTo>
                <a:cubicBezTo>
                  <a:pt x="7825487" y="3440199"/>
                  <a:pt x="7832788" y="3430600"/>
                  <a:pt x="7830399" y="3425552"/>
                </a:cubicBezTo>
                <a:cubicBezTo>
                  <a:pt x="7825757" y="3415818"/>
                  <a:pt x="7817014" y="3406489"/>
                  <a:pt x="7807640" y="3400811"/>
                </a:cubicBezTo>
                <a:cubicBezTo>
                  <a:pt x="7782944" y="3385939"/>
                  <a:pt x="7767711" y="3336681"/>
                  <a:pt x="7787901" y="3317167"/>
                </a:cubicBezTo>
                <a:cubicBezTo>
                  <a:pt x="7798807" y="3306622"/>
                  <a:pt x="7821836" y="3305766"/>
                  <a:pt x="7839367" y="3305856"/>
                </a:cubicBezTo>
                <a:close/>
                <a:moveTo>
                  <a:pt x="6739156" y="3305110"/>
                </a:moveTo>
                <a:lnTo>
                  <a:pt x="6739203" y="3305135"/>
                </a:lnTo>
                <a:lnTo>
                  <a:pt x="6739158" y="3305135"/>
                </a:lnTo>
                <a:close/>
                <a:moveTo>
                  <a:pt x="4172799" y="3304999"/>
                </a:moveTo>
                <a:lnTo>
                  <a:pt x="4172844" y="3304999"/>
                </a:lnTo>
                <a:cubicBezTo>
                  <a:pt x="4178613" y="3313066"/>
                  <a:pt x="4184201" y="3317437"/>
                  <a:pt x="4183750" y="3321133"/>
                </a:cubicBezTo>
                <a:cubicBezTo>
                  <a:pt x="4183254" y="3325099"/>
                  <a:pt x="4177171" y="3331183"/>
                  <a:pt x="4173475" y="3331183"/>
                </a:cubicBezTo>
                <a:cubicBezTo>
                  <a:pt x="4169644" y="3331183"/>
                  <a:pt x="4163425" y="3325504"/>
                  <a:pt x="4162659" y="3321494"/>
                </a:cubicBezTo>
                <a:cubicBezTo>
                  <a:pt x="4161983" y="3317933"/>
                  <a:pt x="4167436" y="3313246"/>
                  <a:pt x="4172799" y="3304999"/>
                </a:cubicBezTo>
                <a:close/>
                <a:moveTo>
                  <a:pt x="8002238" y="3304099"/>
                </a:moveTo>
                <a:cubicBezTo>
                  <a:pt x="8027881" y="3304594"/>
                  <a:pt x="8036984" y="3312571"/>
                  <a:pt x="8038832" y="3336276"/>
                </a:cubicBezTo>
                <a:cubicBezTo>
                  <a:pt x="8039238" y="3341504"/>
                  <a:pt x="8039102" y="3346731"/>
                  <a:pt x="8039102" y="3351959"/>
                </a:cubicBezTo>
                <a:cubicBezTo>
                  <a:pt x="8039238" y="3384497"/>
                  <a:pt x="8022428" y="3402492"/>
                  <a:pt x="7988673" y="3405949"/>
                </a:cubicBezTo>
                <a:lnTo>
                  <a:pt x="7988673" y="3405994"/>
                </a:lnTo>
                <a:cubicBezTo>
                  <a:pt x="7988673" y="3414376"/>
                  <a:pt x="7987591" y="3421902"/>
                  <a:pt x="7988988" y="3428933"/>
                </a:cubicBezTo>
                <a:cubicBezTo>
                  <a:pt x="7990295" y="3435422"/>
                  <a:pt x="7994216" y="3441371"/>
                  <a:pt x="7997010" y="3447545"/>
                </a:cubicBezTo>
                <a:cubicBezTo>
                  <a:pt x="8001787" y="3442993"/>
                  <a:pt x="8006114" y="3437721"/>
                  <a:pt x="8011521" y="3434070"/>
                </a:cubicBezTo>
                <a:cubicBezTo>
                  <a:pt x="8016930" y="3430420"/>
                  <a:pt x="8023645" y="3426139"/>
                  <a:pt x="8029413" y="3426634"/>
                </a:cubicBezTo>
                <a:cubicBezTo>
                  <a:pt x="8033018" y="3426950"/>
                  <a:pt x="8038156" y="3435377"/>
                  <a:pt x="8038697" y="3440560"/>
                </a:cubicBezTo>
                <a:cubicBezTo>
                  <a:pt x="8041266" y="3465076"/>
                  <a:pt x="8032883" y="3475757"/>
                  <a:pt x="8011342" y="3477695"/>
                </a:cubicBezTo>
                <a:cubicBezTo>
                  <a:pt x="7974207" y="3481030"/>
                  <a:pt x="7961633" y="3474630"/>
                  <a:pt x="7960597" y="3447680"/>
                </a:cubicBezTo>
                <a:cubicBezTo>
                  <a:pt x="7959199" y="3410320"/>
                  <a:pt x="7959380" y="3372870"/>
                  <a:pt x="7960822" y="3335510"/>
                </a:cubicBezTo>
                <a:cubicBezTo>
                  <a:pt x="7961768" y="3310228"/>
                  <a:pt x="7972314" y="3303513"/>
                  <a:pt x="8002238" y="3304099"/>
                </a:cubicBezTo>
                <a:close/>
                <a:moveTo>
                  <a:pt x="7729017" y="3302706"/>
                </a:moveTo>
                <a:cubicBezTo>
                  <a:pt x="7751918" y="3302721"/>
                  <a:pt x="7768083" y="3319714"/>
                  <a:pt x="7768252" y="3348038"/>
                </a:cubicBezTo>
                <a:cubicBezTo>
                  <a:pt x="7768478" y="3390536"/>
                  <a:pt x="7768297" y="3432988"/>
                  <a:pt x="7768297" y="3475711"/>
                </a:cubicBezTo>
                <a:cubicBezTo>
                  <a:pt x="7760771" y="3476793"/>
                  <a:pt x="7756400" y="3477785"/>
                  <a:pt x="7752028" y="3478010"/>
                </a:cubicBezTo>
                <a:cubicBezTo>
                  <a:pt x="7691729" y="3480714"/>
                  <a:pt x="7682356" y="3470304"/>
                  <a:pt x="7688530" y="3409959"/>
                </a:cubicBezTo>
                <a:cubicBezTo>
                  <a:pt x="7690557" y="3389995"/>
                  <a:pt x="7700111" y="3380576"/>
                  <a:pt x="7720031" y="3379359"/>
                </a:cubicBezTo>
                <a:cubicBezTo>
                  <a:pt x="7726295" y="3378954"/>
                  <a:pt x="7737066" y="3374582"/>
                  <a:pt x="7737472" y="3371067"/>
                </a:cubicBezTo>
                <a:cubicBezTo>
                  <a:pt x="7738778" y="3359620"/>
                  <a:pt x="7736255" y="3347723"/>
                  <a:pt x="7735173" y="3336005"/>
                </a:cubicBezTo>
                <a:cubicBezTo>
                  <a:pt x="7729405" y="3336952"/>
                  <a:pt x="7722014" y="3336005"/>
                  <a:pt x="7718364" y="3339340"/>
                </a:cubicBezTo>
                <a:cubicBezTo>
                  <a:pt x="7714623" y="3342720"/>
                  <a:pt x="7714623" y="3350201"/>
                  <a:pt x="7711559" y="3360702"/>
                </a:cubicBezTo>
                <a:cubicBezTo>
                  <a:pt x="7703311" y="3356691"/>
                  <a:pt x="7690062" y="3353716"/>
                  <a:pt x="7689701" y="3349525"/>
                </a:cubicBezTo>
                <a:cubicBezTo>
                  <a:pt x="7688349" y="3334608"/>
                  <a:pt x="7685555" y="3316987"/>
                  <a:pt x="7704213" y="3308560"/>
                </a:cubicBezTo>
                <a:cubicBezTo>
                  <a:pt x="7713001" y="3304583"/>
                  <a:pt x="7721383" y="3302701"/>
                  <a:pt x="7729017" y="3302706"/>
                </a:cubicBezTo>
                <a:close/>
                <a:moveTo>
                  <a:pt x="2519945" y="3300222"/>
                </a:moveTo>
                <a:cubicBezTo>
                  <a:pt x="2519945" y="3316491"/>
                  <a:pt x="2521522" y="3331814"/>
                  <a:pt x="2519089" y="3346415"/>
                </a:cubicBezTo>
                <a:cubicBezTo>
                  <a:pt x="2518233" y="3351508"/>
                  <a:pt x="2507868" y="3357321"/>
                  <a:pt x="2501018" y="3358764"/>
                </a:cubicBezTo>
                <a:cubicBezTo>
                  <a:pt x="2457890" y="3367777"/>
                  <a:pt x="2414536" y="3375618"/>
                  <a:pt x="2365820" y="3384857"/>
                </a:cubicBezTo>
                <a:cubicBezTo>
                  <a:pt x="2407236" y="3394186"/>
                  <a:pt x="2444145" y="3402884"/>
                  <a:pt x="2481234" y="3410725"/>
                </a:cubicBezTo>
                <a:cubicBezTo>
                  <a:pt x="2524903" y="3420009"/>
                  <a:pt x="2524993" y="3419693"/>
                  <a:pt x="2515527" y="3470033"/>
                </a:cubicBezTo>
                <a:cubicBezTo>
                  <a:pt x="2474384" y="3459893"/>
                  <a:pt x="2432834" y="3451465"/>
                  <a:pt x="2392454" y="3439117"/>
                </a:cubicBezTo>
                <a:cubicBezTo>
                  <a:pt x="2361989" y="3429788"/>
                  <a:pt x="2333959" y="3421631"/>
                  <a:pt x="2301332" y="3433394"/>
                </a:cubicBezTo>
                <a:cubicBezTo>
                  <a:pt x="2263567" y="3447004"/>
                  <a:pt x="2223729" y="3454800"/>
                  <a:pt x="2179970" y="3466382"/>
                </a:cubicBezTo>
                <a:cubicBezTo>
                  <a:pt x="2179970" y="3448221"/>
                  <a:pt x="2178571" y="3433529"/>
                  <a:pt x="2180781" y="3419378"/>
                </a:cubicBezTo>
                <a:cubicBezTo>
                  <a:pt x="2181502" y="3414826"/>
                  <a:pt x="2191100" y="3409689"/>
                  <a:pt x="2197454" y="3408247"/>
                </a:cubicBezTo>
                <a:cubicBezTo>
                  <a:pt x="2232246" y="3400315"/>
                  <a:pt x="2267217" y="3393465"/>
                  <a:pt x="2308000" y="3384992"/>
                </a:cubicBezTo>
                <a:cubicBezTo>
                  <a:pt x="2271138" y="3377376"/>
                  <a:pt x="2240268" y="3369354"/>
                  <a:pt x="2208947" y="3365118"/>
                </a:cubicBezTo>
                <a:cubicBezTo>
                  <a:pt x="2184071" y="3361783"/>
                  <a:pt x="2175283" y="3350291"/>
                  <a:pt x="2179293" y="3326496"/>
                </a:cubicBezTo>
                <a:cubicBezTo>
                  <a:pt x="2180420" y="3319961"/>
                  <a:pt x="2180150" y="3313246"/>
                  <a:pt x="2180736" y="3303512"/>
                </a:cubicBezTo>
                <a:cubicBezTo>
                  <a:pt x="2192903" y="3306216"/>
                  <a:pt x="2203629" y="3308064"/>
                  <a:pt x="2214040" y="3311038"/>
                </a:cubicBezTo>
                <a:cubicBezTo>
                  <a:pt x="2251534" y="3321764"/>
                  <a:pt x="2288713" y="3333391"/>
                  <a:pt x="2326388" y="3343351"/>
                </a:cubicBezTo>
                <a:cubicBezTo>
                  <a:pt x="2335177" y="3345649"/>
                  <a:pt x="2345721" y="3344072"/>
                  <a:pt x="2354826" y="3341728"/>
                </a:cubicBezTo>
                <a:cubicBezTo>
                  <a:pt x="2404171" y="3329065"/>
                  <a:pt x="2453293" y="3315545"/>
                  <a:pt x="2502549" y="3302430"/>
                </a:cubicBezTo>
                <a:cubicBezTo>
                  <a:pt x="2506110" y="3301484"/>
                  <a:pt x="2509896" y="3301439"/>
                  <a:pt x="2519945" y="3300222"/>
                </a:cubicBezTo>
                <a:close/>
                <a:moveTo>
                  <a:pt x="7911609" y="3300042"/>
                </a:moveTo>
                <a:cubicBezTo>
                  <a:pt x="7942299" y="3304143"/>
                  <a:pt x="7952935" y="3314959"/>
                  <a:pt x="7950907" y="3344342"/>
                </a:cubicBezTo>
                <a:cubicBezTo>
                  <a:pt x="7950547" y="3349615"/>
                  <a:pt x="7943651" y="3358538"/>
                  <a:pt x="7939776" y="3358538"/>
                </a:cubicBezTo>
                <a:cubicBezTo>
                  <a:pt x="7933691" y="3358538"/>
                  <a:pt x="7927337" y="3352770"/>
                  <a:pt x="7921569" y="3348759"/>
                </a:cubicBezTo>
                <a:cubicBezTo>
                  <a:pt x="7916566" y="3345289"/>
                  <a:pt x="7912195" y="3340917"/>
                  <a:pt x="7907553" y="3336906"/>
                </a:cubicBezTo>
                <a:cubicBezTo>
                  <a:pt x="7905435" y="3344658"/>
                  <a:pt x="7899441" y="3354392"/>
                  <a:pt x="7902100" y="3359755"/>
                </a:cubicBezTo>
                <a:cubicBezTo>
                  <a:pt x="7906021" y="3367552"/>
                  <a:pt x="7915710" y="3373050"/>
                  <a:pt x="7923822" y="3378052"/>
                </a:cubicBezTo>
                <a:cubicBezTo>
                  <a:pt x="7950321" y="3394366"/>
                  <a:pt x="7961633" y="3441461"/>
                  <a:pt x="7944733" y="3467374"/>
                </a:cubicBezTo>
                <a:cubicBezTo>
                  <a:pt x="7936396" y="3480173"/>
                  <a:pt x="7903632" y="3484815"/>
                  <a:pt x="7886282" y="3475621"/>
                </a:cubicBezTo>
                <a:cubicBezTo>
                  <a:pt x="7874609" y="3469447"/>
                  <a:pt x="7865010" y="3437450"/>
                  <a:pt x="7872131" y="3425057"/>
                </a:cubicBezTo>
                <a:cubicBezTo>
                  <a:pt x="7874114" y="3421541"/>
                  <a:pt x="7880649" y="3418432"/>
                  <a:pt x="7884660" y="3418882"/>
                </a:cubicBezTo>
                <a:cubicBezTo>
                  <a:pt x="7889436" y="3419423"/>
                  <a:pt x="7894889" y="3423119"/>
                  <a:pt x="7898089" y="3426994"/>
                </a:cubicBezTo>
                <a:cubicBezTo>
                  <a:pt x="7903227" y="3433259"/>
                  <a:pt x="7906742" y="3440830"/>
                  <a:pt x="7910933" y="3447815"/>
                </a:cubicBezTo>
                <a:cubicBezTo>
                  <a:pt x="7914042" y="3445201"/>
                  <a:pt x="7920082" y="3442182"/>
                  <a:pt x="7919811" y="3440019"/>
                </a:cubicBezTo>
                <a:cubicBezTo>
                  <a:pt x="7918459" y="3429473"/>
                  <a:pt x="7916341" y="3418792"/>
                  <a:pt x="7912420" y="3409013"/>
                </a:cubicBezTo>
                <a:cubicBezTo>
                  <a:pt x="7910888" y="3405137"/>
                  <a:pt x="7903993" y="3403289"/>
                  <a:pt x="7899351" y="3400811"/>
                </a:cubicBezTo>
                <a:cubicBezTo>
                  <a:pt x="7872897" y="3386525"/>
                  <a:pt x="7858791" y="3342765"/>
                  <a:pt x="7876097" y="3318114"/>
                </a:cubicBezTo>
                <a:cubicBezTo>
                  <a:pt x="7882857" y="3308515"/>
                  <a:pt x="7899486" y="3305855"/>
                  <a:pt x="7911609" y="3300042"/>
                </a:cubicBezTo>
                <a:close/>
                <a:moveTo>
                  <a:pt x="6394643" y="3285888"/>
                </a:moveTo>
                <a:cubicBezTo>
                  <a:pt x="6436830" y="3292299"/>
                  <a:pt x="6439838" y="3319871"/>
                  <a:pt x="6440818" y="3374897"/>
                </a:cubicBezTo>
                <a:cubicBezTo>
                  <a:pt x="6441314" y="3403334"/>
                  <a:pt x="6439240" y="3431816"/>
                  <a:pt x="6439601" y="3460253"/>
                </a:cubicBezTo>
                <a:cubicBezTo>
                  <a:pt x="6439781" y="3475531"/>
                  <a:pt x="6432976" y="3479632"/>
                  <a:pt x="6419141" y="3479362"/>
                </a:cubicBezTo>
                <a:cubicBezTo>
                  <a:pt x="6398140" y="3478911"/>
                  <a:pt x="6377139" y="3479722"/>
                  <a:pt x="6356138" y="3479902"/>
                </a:cubicBezTo>
                <a:cubicBezTo>
                  <a:pt x="6343159" y="3479993"/>
                  <a:pt x="6337210" y="3485851"/>
                  <a:pt x="6337751" y="3499281"/>
                </a:cubicBezTo>
                <a:cubicBezTo>
                  <a:pt x="6338427" y="3515775"/>
                  <a:pt x="6335498" y="3532811"/>
                  <a:pt x="6338833" y="3548584"/>
                </a:cubicBezTo>
                <a:cubicBezTo>
                  <a:pt x="6340815" y="3558048"/>
                  <a:pt x="6351722" y="3565619"/>
                  <a:pt x="6358661" y="3574046"/>
                </a:cubicBezTo>
                <a:cubicBezTo>
                  <a:pt x="6366999" y="3566836"/>
                  <a:pt x="6377184" y="3560887"/>
                  <a:pt x="6383043" y="3552054"/>
                </a:cubicBezTo>
                <a:cubicBezTo>
                  <a:pt x="6387504" y="3545339"/>
                  <a:pt x="6386558" y="3534974"/>
                  <a:pt x="6387820" y="3527358"/>
                </a:cubicBezTo>
                <a:lnTo>
                  <a:pt x="6387865" y="3527358"/>
                </a:lnTo>
                <a:cubicBezTo>
                  <a:pt x="6389578" y="3525915"/>
                  <a:pt x="6390118" y="3525059"/>
                  <a:pt x="6390749" y="3524969"/>
                </a:cubicBezTo>
                <a:cubicBezTo>
                  <a:pt x="6439962" y="3517803"/>
                  <a:pt x="6443882" y="3521409"/>
                  <a:pt x="6440007" y="3570666"/>
                </a:cubicBezTo>
                <a:cubicBezTo>
                  <a:pt x="6436807" y="3611452"/>
                  <a:pt x="6421530" y="3627676"/>
                  <a:pt x="6381375" y="3629614"/>
                </a:cubicBezTo>
                <a:cubicBezTo>
                  <a:pt x="6362943" y="3630515"/>
                  <a:pt x="6344285" y="3628171"/>
                  <a:pt x="6325853" y="3626234"/>
                </a:cubicBezTo>
                <a:cubicBezTo>
                  <a:pt x="6297191" y="3623214"/>
                  <a:pt x="6285113" y="3601943"/>
                  <a:pt x="6284753" y="3577832"/>
                </a:cubicBezTo>
                <a:cubicBezTo>
                  <a:pt x="6283491" y="3497659"/>
                  <a:pt x="6283626" y="3417395"/>
                  <a:pt x="6286465" y="3337267"/>
                </a:cubicBezTo>
                <a:cubicBezTo>
                  <a:pt x="6287682" y="3302385"/>
                  <a:pt x="6303275" y="3289677"/>
                  <a:pt x="6338021" y="3286297"/>
                </a:cubicBezTo>
                <a:cubicBezTo>
                  <a:pt x="6362166" y="3283965"/>
                  <a:pt x="6380581" y="3283751"/>
                  <a:pt x="6394643" y="3285888"/>
                </a:cubicBezTo>
                <a:close/>
                <a:moveTo>
                  <a:pt x="6133935" y="3285341"/>
                </a:moveTo>
                <a:cubicBezTo>
                  <a:pt x="6154631" y="3286294"/>
                  <a:pt x="6154825" y="3295682"/>
                  <a:pt x="6154690" y="3331814"/>
                </a:cubicBezTo>
                <a:cubicBezTo>
                  <a:pt x="6154420" y="3397071"/>
                  <a:pt x="6154284" y="3462327"/>
                  <a:pt x="6154825" y="3527583"/>
                </a:cubicBezTo>
                <a:cubicBezTo>
                  <a:pt x="6154960" y="3543266"/>
                  <a:pt x="6152031" y="3563050"/>
                  <a:pt x="6175195" y="3566250"/>
                </a:cubicBezTo>
                <a:cubicBezTo>
                  <a:pt x="6192185" y="3568594"/>
                  <a:pt x="6200793" y="3555434"/>
                  <a:pt x="6201108" y="3527268"/>
                </a:cubicBezTo>
                <a:cubicBezTo>
                  <a:pt x="6201965" y="3459037"/>
                  <a:pt x="6202280" y="3390761"/>
                  <a:pt x="6202641" y="3322530"/>
                </a:cubicBezTo>
                <a:cubicBezTo>
                  <a:pt x="6202821" y="3285486"/>
                  <a:pt x="6202641" y="3285441"/>
                  <a:pt x="6239911" y="3286207"/>
                </a:cubicBezTo>
                <a:cubicBezTo>
                  <a:pt x="6244282" y="3286297"/>
                  <a:pt x="6248654" y="3287379"/>
                  <a:pt x="6255324" y="3288325"/>
                </a:cubicBezTo>
                <a:lnTo>
                  <a:pt x="6255324" y="3624566"/>
                </a:lnTo>
                <a:cubicBezTo>
                  <a:pt x="6213141" y="3631957"/>
                  <a:pt x="6205119" y="3628758"/>
                  <a:pt x="6200613" y="3601537"/>
                </a:cubicBezTo>
                <a:cubicBezTo>
                  <a:pt x="6192636" y="3608027"/>
                  <a:pt x="6185966" y="3614561"/>
                  <a:pt x="6178260" y="3619564"/>
                </a:cubicBezTo>
                <a:cubicBezTo>
                  <a:pt x="6151761" y="3636824"/>
                  <a:pt x="6112147" y="3637591"/>
                  <a:pt x="6104576" y="3592254"/>
                </a:cubicBezTo>
                <a:cubicBezTo>
                  <a:pt x="6099573" y="3562104"/>
                  <a:pt x="6098447" y="3531144"/>
                  <a:pt x="6098041" y="3500498"/>
                </a:cubicBezTo>
                <a:cubicBezTo>
                  <a:pt x="6097140" y="3434521"/>
                  <a:pt x="6097861" y="3368543"/>
                  <a:pt x="6097951" y="3302611"/>
                </a:cubicBezTo>
                <a:cubicBezTo>
                  <a:pt x="6097951" y="3298239"/>
                  <a:pt x="6098537" y="3293868"/>
                  <a:pt x="6098898" y="3288731"/>
                </a:cubicBezTo>
                <a:lnTo>
                  <a:pt x="6098988" y="3288731"/>
                </a:lnTo>
                <a:cubicBezTo>
                  <a:pt x="6102863" y="3287424"/>
                  <a:pt x="6104261" y="3286658"/>
                  <a:pt x="6105658" y="3286522"/>
                </a:cubicBezTo>
                <a:cubicBezTo>
                  <a:pt x="6117860" y="3285643"/>
                  <a:pt x="6127037" y="3285024"/>
                  <a:pt x="6133935" y="3285341"/>
                </a:cubicBezTo>
                <a:close/>
                <a:moveTo>
                  <a:pt x="5773167" y="3284897"/>
                </a:moveTo>
                <a:cubicBezTo>
                  <a:pt x="5780606" y="3285294"/>
                  <a:pt x="5790090" y="3286972"/>
                  <a:pt x="5802314" y="3289496"/>
                </a:cubicBezTo>
                <a:cubicBezTo>
                  <a:pt x="5797582" y="3323837"/>
                  <a:pt x="5792851" y="3358403"/>
                  <a:pt x="5788028" y="3392969"/>
                </a:cubicBezTo>
                <a:cubicBezTo>
                  <a:pt x="5778249" y="3463453"/>
                  <a:pt x="5768019" y="3533937"/>
                  <a:pt x="5758915" y="3604511"/>
                </a:cubicBezTo>
                <a:cubicBezTo>
                  <a:pt x="5756888" y="3620375"/>
                  <a:pt x="5750803" y="3626053"/>
                  <a:pt x="5734670" y="3626143"/>
                </a:cubicBezTo>
                <a:cubicBezTo>
                  <a:pt x="5687080" y="3626459"/>
                  <a:pt x="5686494" y="3627180"/>
                  <a:pt x="5679508" y="3577156"/>
                </a:cubicBezTo>
                <a:cubicBezTo>
                  <a:pt x="5666844" y="3486753"/>
                  <a:pt x="5654902" y="3396214"/>
                  <a:pt x="5642779" y="3305720"/>
                </a:cubicBezTo>
                <a:cubicBezTo>
                  <a:pt x="5642103" y="3300718"/>
                  <a:pt x="5642689" y="3295580"/>
                  <a:pt x="5642689" y="3288460"/>
                </a:cubicBezTo>
                <a:lnTo>
                  <a:pt x="5642643" y="3288370"/>
                </a:lnTo>
                <a:cubicBezTo>
                  <a:pt x="5651747" y="3287964"/>
                  <a:pt x="5659859" y="3288144"/>
                  <a:pt x="5667791" y="3287153"/>
                </a:cubicBezTo>
                <a:cubicBezTo>
                  <a:pt x="5685682" y="3284900"/>
                  <a:pt x="5692668" y="3292110"/>
                  <a:pt x="5694650" y="3310362"/>
                </a:cubicBezTo>
                <a:cubicBezTo>
                  <a:pt x="5702132" y="3379314"/>
                  <a:pt x="5711190" y="3448085"/>
                  <a:pt x="5720428" y="3523121"/>
                </a:cubicBezTo>
                <a:cubicBezTo>
                  <a:pt x="5727864" y="3459217"/>
                  <a:pt x="5734624" y="3401351"/>
                  <a:pt x="5741339" y="3343441"/>
                </a:cubicBezTo>
                <a:cubicBezTo>
                  <a:pt x="5741925" y="3338213"/>
                  <a:pt x="5741925" y="3332940"/>
                  <a:pt x="5742601" y="3327758"/>
                </a:cubicBezTo>
                <a:cubicBezTo>
                  <a:pt x="5746928" y="3294059"/>
                  <a:pt x="5750849" y="3283708"/>
                  <a:pt x="5773167" y="3284897"/>
                </a:cubicBezTo>
                <a:close/>
                <a:moveTo>
                  <a:pt x="5911556" y="3283683"/>
                </a:moveTo>
                <a:cubicBezTo>
                  <a:pt x="5963518" y="3284720"/>
                  <a:pt x="5979516" y="3302476"/>
                  <a:pt x="5979832" y="3354483"/>
                </a:cubicBezTo>
                <a:cubicBezTo>
                  <a:pt x="5980327" y="3441416"/>
                  <a:pt x="5980147" y="3528349"/>
                  <a:pt x="5980147" y="3615283"/>
                </a:cubicBezTo>
                <a:cubicBezTo>
                  <a:pt x="5980147" y="3618212"/>
                  <a:pt x="5979381" y="3621096"/>
                  <a:pt x="5978840" y="3624972"/>
                </a:cubicBezTo>
                <a:lnTo>
                  <a:pt x="5978930" y="3625062"/>
                </a:lnTo>
                <a:cubicBezTo>
                  <a:pt x="5941931" y="3625062"/>
                  <a:pt x="5906959" y="3626234"/>
                  <a:pt x="5872123" y="3624702"/>
                </a:cubicBezTo>
                <a:cubicBezTo>
                  <a:pt x="5839404" y="3623259"/>
                  <a:pt x="5829264" y="3616049"/>
                  <a:pt x="5825479" y="3584818"/>
                </a:cubicBezTo>
                <a:cubicBezTo>
                  <a:pt x="5821558" y="3552370"/>
                  <a:pt x="5821062" y="3518976"/>
                  <a:pt x="5824036" y="3486437"/>
                </a:cubicBezTo>
                <a:cubicBezTo>
                  <a:pt x="5827146" y="3452277"/>
                  <a:pt x="5845443" y="3438577"/>
                  <a:pt x="5879288" y="3436549"/>
                </a:cubicBezTo>
                <a:cubicBezTo>
                  <a:pt x="5909663" y="3434746"/>
                  <a:pt x="5924895" y="3418162"/>
                  <a:pt x="5924940" y="3386795"/>
                </a:cubicBezTo>
                <a:cubicBezTo>
                  <a:pt x="5924940" y="3380035"/>
                  <a:pt x="5924715" y="3373275"/>
                  <a:pt x="5924986" y="3366561"/>
                </a:cubicBezTo>
                <a:cubicBezTo>
                  <a:pt x="5925662" y="3350382"/>
                  <a:pt x="5919442" y="3340557"/>
                  <a:pt x="5901957" y="3340467"/>
                </a:cubicBezTo>
                <a:cubicBezTo>
                  <a:pt x="5885102" y="3340377"/>
                  <a:pt x="5873204" y="3346776"/>
                  <a:pt x="5875638" y="3365479"/>
                </a:cubicBezTo>
                <a:cubicBezTo>
                  <a:pt x="5879333" y="3394367"/>
                  <a:pt x="5859774" y="3388643"/>
                  <a:pt x="5843055" y="3389860"/>
                </a:cubicBezTo>
                <a:cubicBezTo>
                  <a:pt x="5821558" y="3391437"/>
                  <a:pt x="5823135" y="3377917"/>
                  <a:pt x="5823496" y="3363766"/>
                </a:cubicBezTo>
                <a:cubicBezTo>
                  <a:pt x="5825253" y="3299772"/>
                  <a:pt x="5832464" y="3282106"/>
                  <a:pt x="5911556" y="3283683"/>
                </a:cubicBezTo>
                <a:close/>
                <a:moveTo>
                  <a:pt x="7105414" y="3282331"/>
                </a:moveTo>
                <a:cubicBezTo>
                  <a:pt x="7102034" y="3286567"/>
                  <a:pt x="7095950" y="3290713"/>
                  <a:pt x="7095769" y="3295085"/>
                </a:cubicBezTo>
                <a:cubicBezTo>
                  <a:pt x="7094778" y="3321944"/>
                  <a:pt x="7094597" y="3348894"/>
                  <a:pt x="7095589" y="3375799"/>
                </a:cubicBezTo>
                <a:cubicBezTo>
                  <a:pt x="7095769" y="3380260"/>
                  <a:pt x="7103070" y="3384451"/>
                  <a:pt x="7107036" y="3388778"/>
                </a:cubicBezTo>
                <a:cubicBezTo>
                  <a:pt x="7110506" y="3383865"/>
                  <a:pt x="7116319" y="3379269"/>
                  <a:pt x="7116950" y="3374041"/>
                </a:cubicBezTo>
                <a:cubicBezTo>
                  <a:pt x="7118393" y="3361513"/>
                  <a:pt x="7117401" y="3348668"/>
                  <a:pt x="7117401" y="3335960"/>
                </a:cubicBezTo>
                <a:lnTo>
                  <a:pt x="7117311" y="3335960"/>
                </a:lnTo>
                <a:cubicBezTo>
                  <a:pt x="7117311" y="3322485"/>
                  <a:pt x="7118348" y="3308920"/>
                  <a:pt x="7116770" y="3295670"/>
                </a:cubicBezTo>
                <a:cubicBezTo>
                  <a:pt x="7116184" y="3290848"/>
                  <a:pt x="7109379" y="3286747"/>
                  <a:pt x="7105414" y="3282331"/>
                </a:cubicBezTo>
                <a:close/>
                <a:moveTo>
                  <a:pt x="7267518" y="3272371"/>
                </a:moveTo>
                <a:cubicBezTo>
                  <a:pt x="7250122" y="3272371"/>
                  <a:pt x="7237458" y="3278320"/>
                  <a:pt x="7237369" y="3297609"/>
                </a:cubicBezTo>
                <a:cubicBezTo>
                  <a:pt x="7237233" y="3316717"/>
                  <a:pt x="7249401" y="3323387"/>
                  <a:pt x="7267022" y="3323297"/>
                </a:cubicBezTo>
                <a:cubicBezTo>
                  <a:pt x="7297037" y="3323116"/>
                  <a:pt x="7327096" y="3323252"/>
                  <a:pt x="7357110" y="3323252"/>
                </a:cubicBezTo>
                <a:lnTo>
                  <a:pt x="7357110" y="3323297"/>
                </a:lnTo>
                <a:cubicBezTo>
                  <a:pt x="7385637" y="3323297"/>
                  <a:pt x="7414165" y="3323116"/>
                  <a:pt x="7442692" y="3323387"/>
                </a:cubicBezTo>
                <a:cubicBezTo>
                  <a:pt x="7460042" y="3323522"/>
                  <a:pt x="7475590" y="3320638"/>
                  <a:pt x="7475320" y="3298961"/>
                </a:cubicBezTo>
                <a:cubicBezTo>
                  <a:pt x="7475095" y="3278771"/>
                  <a:pt x="7460944" y="3272507"/>
                  <a:pt x="7443187" y="3272462"/>
                </a:cubicBezTo>
                <a:cubicBezTo>
                  <a:pt x="7384646" y="3272326"/>
                  <a:pt x="7326059" y="3272462"/>
                  <a:pt x="7267518" y="3272371"/>
                </a:cubicBezTo>
                <a:close/>
                <a:moveTo>
                  <a:pt x="1987309" y="3264259"/>
                </a:moveTo>
                <a:cubicBezTo>
                  <a:pt x="1991725" y="3265521"/>
                  <a:pt x="1997628" y="3270884"/>
                  <a:pt x="1998124" y="3275030"/>
                </a:cubicBezTo>
                <a:cubicBezTo>
                  <a:pt x="2000377" y="3293597"/>
                  <a:pt x="1994835" y="3313697"/>
                  <a:pt x="2011283" y="3329065"/>
                </a:cubicBezTo>
                <a:cubicBezTo>
                  <a:pt x="2012997" y="3330687"/>
                  <a:pt x="2012456" y="3337131"/>
                  <a:pt x="2010608" y="3339700"/>
                </a:cubicBezTo>
                <a:cubicBezTo>
                  <a:pt x="1985551" y="3374266"/>
                  <a:pt x="2004479" y="3413024"/>
                  <a:pt x="2000018" y="3449527"/>
                </a:cubicBezTo>
                <a:cubicBezTo>
                  <a:pt x="1999657" y="3452592"/>
                  <a:pt x="2003532" y="3455927"/>
                  <a:pt x="2004568" y="3459397"/>
                </a:cubicBezTo>
                <a:cubicBezTo>
                  <a:pt x="2006958" y="3467374"/>
                  <a:pt x="2009165" y="3475486"/>
                  <a:pt x="2010201" y="3483688"/>
                </a:cubicBezTo>
                <a:cubicBezTo>
                  <a:pt x="2010293" y="3484454"/>
                  <a:pt x="2000198" y="3488825"/>
                  <a:pt x="1997133" y="3487203"/>
                </a:cubicBezTo>
                <a:cubicBezTo>
                  <a:pt x="1989246" y="3482922"/>
                  <a:pt x="1977845" y="3477198"/>
                  <a:pt x="1976493" y="3470393"/>
                </a:cubicBezTo>
                <a:cubicBezTo>
                  <a:pt x="1972527" y="3450023"/>
                  <a:pt x="1972752" y="3428842"/>
                  <a:pt x="1971355" y="3407976"/>
                </a:cubicBezTo>
                <a:cubicBezTo>
                  <a:pt x="1973158" y="3407706"/>
                  <a:pt x="1974915" y="3407435"/>
                  <a:pt x="1976718" y="3407165"/>
                </a:cubicBezTo>
                <a:lnTo>
                  <a:pt x="1976718" y="3407075"/>
                </a:lnTo>
                <a:cubicBezTo>
                  <a:pt x="1972302" y="3383460"/>
                  <a:pt x="1964911" y="3359935"/>
                  <a:pt x="1964325" y="3336275"/>
                </a:cubicBezTo>
                <a:cubicBezTo>
                  <a:pt x="1963784" y="3314057"/>
                  <a:pt x="1970048" y="3291569"/>
                  <a:pt x="1974510" y="3269442"/>
                </a:cubicBezTo>
                <a:cubicBezTo>
                  <a:pt x="1975051" y="3266737"/>
                  <a:pt x="1983613" y="3263222"/>
                  <a:pt x="1987309" y="3264259"/>
                </a:cubicBezTo>
                <a:close/>
                <a:moveTo>
                  <a:pt x="1424022" y="3263854"/>
                </a:moveTo>
                <a:cubicBezTo>
                  <a:pt x="1428167" y="3270254"/>
                  <a:pt x="1435784" y="3276608"/>
                  <a:pt x="1435920" y="3283097"/>
                </a:cubicBezTo>
                <a:cubicBezTo>
                  <a:pt x="1436820" y="3345154"/>
                  <a:pt x="1436866" y="3407211"/>
                  <a:pt x="1435920" y="3469267"/>
                </a:cubicBezTo>
                <a:cubicBezTo>
                  <a:pt x="1435829" y="3475757"/>
                  <a:pt x="1428167" y="3482111"/>
                  <a:pt x="1424022" y="3488511"/>
                </a:cubicBezTo>
                <a:cubicBezTo>
                  <a:pt x="1420280" y="3481751"/>
                  <a:pt x="1413521" y="3475081"/>
                  <a:pt x="1413249" y="3468186"/>
                </a:cubicBezTo>
                <a:cubicBezTo>
                  <a:pt x="1412078" y="3437586"/>
                  <a:pt x="1412755" y="3406895"/>
                  <a:pt x="1412801" y="3376205"/>
                </a:cubicBezTo>
                <a:lnTo>
                  <a:pt x="1412845" y="3376250"/>
                </a:lnTo>
                <a:cubicBezTo>
                  <a:pt x="1412845" y="3345605"/>
                  <a:pt x="1412169" y="3314914"/>
                  <a:pt x="1413340" y="3284269"/>
                </a:cubicBezTo>
                <a:cubicBezTo>
                  <a:pt x="1413611" y="3277329"/>
                  <a:pt x="1420280" y="3270659"/>
                  <a:pt x="1424022" y="3263854"/>
                </a:cubicBezTo>
                <a:close/>
                <a:moveTo>
                  <a:pt x="8068080" y="3250514"/>
                </a:moveTo>
                <a:cubicBezTo>
                  <a:pt x="8073037" y="3251326"/>
                  <a:pt x="8079932" y="3256418"/>
                  <a:pt x="8081059" y="3260925"/>
                </a:cubicBezTo>
                <a:cubicBezTo>
                  <a:pt x="8083222" y="3269397"/>
                  <a:pt x="8081374" y="3278771"/>
                  <a:pt x="8082186" y="3287694"/>
                </a:cubicBezTo>
                <a:cubicBezTo>
                  <a:pt x="8082726" y="3293192"/>
                  <a:pt x="8083448" y="3300944"/>
                  <a:pt x="8087053" y="3303513"/>
                </a:cubicBezTo>
                <a:cubicBezTo>
                  <a:pt x="8102466" y="3314374"/>
                  <a:pt x="8101023" y="3324333"/>
                  <a:pt x="8087819" y="3335194"/>
                </a:cubicBezTo>
                <a:cubicBezTo>
                  <a:pt x="8086692" y="3336141"/>
                  <a:pt x="8085115" y="3336772"/>
                  <a:pt x="8084349" y="3337943"/>
                </a:cubicBezTo>
                <a:cubicBezTo>
                  <a:pt x="8077544" y="3348173"/>
                  <a:pt x="8083898" y="3436369"/>
                  <a:pt x="8090117" y="3447049"/>
                </a:cubicBezTo>
                <a:cubicBezTo>
                  <a:pt x="8094128" y="3453945"/>
                  <a:pt x="8095435" y="3463318"/>
                  <a:pt x="8095075" y="3471431"/>
                </a:cubicBezTo>
                <a:cubicBezTo>
                  <a:pt x="8094939" y="3474360"/>
                  <a:pt x="8086512" y="3476929"/>
                  <a:pt x="8084574" y="3478100"/>
                </a:cubicBezTo>
                <a:lnTo>
                  <a:pt x="8084619" y="3478055"/>
                </a:lnTo>
                <a:cubicBezTo>
                  <a:pt x="8063888" y="3475396"/>
                  <a:pt x="8055551" y="3465166"/>
                  <a:pt x="8055010" y="3448852"/>
                </a:cubicBezTo>
                <a:cubicBezTo>
                  <a:pt x="8054244" y="3425688"/>
                  <a:pt x="8055326" y="3402389"/>
                  <a:pt x="8053523" y="3379315"/>
                </a:cubicBezTo>
                <a:cubicBezTo>
                  <a:pt x="8052171" y="3362189"/>
                  <a:pt x="8047439" y="3345379"/>
                  <a:pt x="8044285" y="3328389"/>
                </a:cubicBezTo>
                <a:cubicBezTo>
                  <a:pt x="8043744" y="3325460"/>
                  <a:pt x="8042977" y="3322350"/>
                  <a:pt x="8043429" y="3319511"/>
                </a:cubicBezTo>
                <a:cubicBezTo>
                  <a:pt x="8046943" y="3298916"/>
                  <a:pt x="8050143" y="3278275"/>
                  <a:pt x="8054920" y="3257950"/>
                </a:cubicBezTo>
                <a:cubicBezTo>
                  <a:pt x="8055777" y="3254390"/>
                  <a:pt x="8064024" y="3249838"/>
                  <a:pt x="8068080" y="3250514"/>
                </a:cubicBezTo>
                <a:close/>
                <a:moveTo>
                  <a:pt x="7146784" y="3248756"/>
                </a:moveTo>
                <a:cubicBezTo>
                  <a:pt x="7146784" y="3272055"/>
                  <a:pt x="7146784" y="3292110"/>
                  <a:pt x="7146784" y="3312165"/>
                </a:cubicBezTo>
                <a:cubicBezTo>
                  <a:pt x="7146784" y="3349705"/>
                  <a:pt x="7147370" y="3387290"/>
                  <a:pt x="7146469" y="3424831"/>
                </a:cubicBezTo>
                <a:cubicBezTo>
                  <a:pt x="7145748" y="3456197"/>
                  <a:pt x="7103250" y="3479406"/>
                  <a:pt x="7076030" y="3463498"/>
                </a:cubicBezTo>
                <a:cubicBezTo>
                  <a:pt x="7072290" y="3461335"/>
                  <a:pt x="7069946" y="3453223"/>
                  <a:pt x="7070577" y="3448266"/>
                </a:cubicBezTo>
                <a:cubicBezTo>
                  <a:pt x="7071118" y="3443804"/>
                  <a:pt x="7075804" y="3437585"/>
                  <a:pt x="7079951" y="3436278"/>
                </a:cubicBezTo>
                <a:cubicBezTo>
                  <a:pt x="7086846" y="3434115"/>
                  <a:pt x="7095319" y="3436864"/>
                  <a:pt x="7102169" y="3434610"/>
                </a:cubicBezTo>
                <a:cubicBezTo>
                  <a:pt x="7108523" y="3432537"/>
                  <a:pt x="7113615" y="3426634"/>
                  <a:pt x="7117536" y="3420189"/>
                </a:cubicBezTo>
                <a:cubicBezTo>
                  <a:pt x="7077157" y="3426228"/>
                  <a:pt x="7068008" y="3419062"/>
                  <a:pt x="7067467" y="3378773"/>
                </a:cubicBezTo>
                <a:cubicBezTo>
                  <a:pt x="7067062" y="3348759"/>
                  <a:pt x="7066927" y="3318699"/>
                  <a:pt x="7067693" y="3288640"/>
                </a:cubicBezTo>
                <a:cubicBezTo>
                  <a:pt x="7068549" y="3255111"/>
                  <a:pt x="7078148" y="3248486"/>
                  <a:pt x="7111678" y="3252947"/>
                </a:cubicBezTo>
                <a:cubicBezTo>
                  <a:pt x="7121863" y="3254299"/>
                  <a:pt x="7132678" y="3250604"/>
                  <a:pt x="7146784" y="3248756"/>
                </a:cubicBezTo>
                <a:close/>
                <a:moveTo>
                  <a:pt x="6942858" y="3248306"/>
                </a:moveTo>
                <a:cubicBezTo>
                  <a:pt x="6954936" y="3244656"/>
                  <a:pt x="6957145" y="3254029"/>
                  <a:pt x="6957100" y="3264440"/>
                </a:cubicBezTo>
                <a:cubicBezTo>
                  <a:pt x="6956829" y="3314599"/>
                  <a:pt x="6956964" y="3364758"/>
                  <a:pt x="6956964" y="3415908"/>
                </a:cubicBezTo>
                <a:lnTo>
                  <a:pt x="6956964" y="3415953"/>
                </a:lnTo>
                <a:cubicBezTo>
                  <a:pt x="6937000" y="3422353"/>
                  <a:pt x="6928618" y="3418117"/>
                  <a:pt x="6928978" y="3398603"/>
                </a:cubicBezTo>
                <a:cubicBezTo>
                  <a:pt x="6929699" y="3354347"/>
                  <a:pt x="6928663" y="3310092"/>
                  <a:pt x="6929790" y="3265837"/>
                </a:cubicBezTo>
                <a:cubicBezTo>
                  <a:pt x="6929924" y="3259663"/>
                  <a:pt x="6937090" y="3250063"/>
                  <a:pt x="6942858" y="3248306"/>
                </a:cubicBezTo>
                <a:close/>
                <a:moveTo>
                  <a:pt x="6848714" y="3247765"/>
                </a:moveTo>
                <a:cubicBezTo>
                  <a:pt x="6854934" y="3252271"/>
                  <a:pt x="6865705" y="3255967"/>
                  <a:pt x="6866651" y="3261375"/>
                </a:cubicBezTo>
                <a:cubicBezTo>
                  <a:pt x="6871473" y="3289361"/>
                  <a:pt x="6873727" y="3317798"/>
                  <a:pt x="6876926" y="3346100"/>
                </a:cubicBezTo>
                <a:cubicBezTo>
                  <a:pt x="6877918" y="3345784"/>
                  <a:pt x="6878864" y="3345469"/>
                  <a:pt x="6879856" y="3345153"/>
                </a:cubicBezTo>
                <a:lnTo>
                  <a:pt x="6879811" y="3345153"/>
                </a:lnTo>
                <a:cubicBezTo>
                  <a:pt x="6882966" y="3319150"/>
                  <a:pt x="6886661" y="3293192"/>
                  <a:pt x="6889140" y="3267143"/>
                </a:cubicBezTo>
                <a:cubicBezTo>
                  <a:pt x="6890852" y="3248891"/>
                  <a:pt x="6899459" y="3243754"/>
                  <a:pt x="6919019" y="3250694"/>
                </a:cubicBezTo>
                <a:cubicBezTo>
                  <a:pt x="6916314" y="3272191"/>
                  <a:pt x="6913746" y="3294138"/>
                  <a:pt x="6910726" y="3316040"/>
                </a:cubicBezTo>
                <a:cubicBezTo>
                  <a:pt x="6906760" y="3345018"/>
                  <a:pt x="6901983" y="3373906"/>
                  <a:pt x="6898603" y="3402974"/>
                </a:cubicBezTo>
                <a:cubicBezTo>
                  <a:pt x="6897161" y="3415412"/>
                  <a:pt x="6891438" y="3419243"/>
                  <a:pt x="6879586" y="3419423"/>
                </a:cubicBezTo>
                <a:cubicBezTo>
                  <a:pt x="6867417" y="3419603"/>
                  <a:pt x="6859531" y="3417170"/>
                  <a:pt x="6857818" y="3403289"/>
                </a:cubicBezTo>
                <a:cubicBezTo>
                  <a:pt x="6852140" y="3357141"/>
                  <a:pt x="6845560" y="3311083"/>
                  <a:pt x="6840377" y="3264890"/>
                </a:cubicBezTo>
                <a:cubicBezTo>
                  <a:pt x="6839791" y="3259572"/>
                  <a:pt x="6845741" y="3253488"/>
                  <a:pt x="6848714" y="3247765"/>
                </a:cubicBezTo>
                <a:close/>
                <a:moveTo>
                  <a:pt x="7025228" y="3246041"/>
                </a:moveTo>
                <a:cubicBezTo>
                  <a:pt x="7042934" y="3243966"/>
                  <a:pt x="7050995" y="3253895"/>
                  <a:pt x="7052415" y="3280123"/>
                </a:cubicBezTo>
                <a:cubicBezTo>
                  <a:pt x="7054624" y="3321224"/>
                  <a:pt x="7054128" y="3362505"/>
                  <a:pt x="7053407" y="3403696"/>
                </a:cubicBezTo>
                <a:cubicBezTo>
                  <a:pt x="7053316" y="3408878"/>
                  <a:pt x="7045340" y="3416675"/>
                  <a:pt x="7039617" y="3418342"/>
                </a:cubicBezTo>
                <a:cubicBezTo>
                  <a:pt x="7028305" y="3421632"/>
                  <a:pt x="7023888" y="3414151"/>
                  <a:pt x="7023978" y="3403019"/>
                </a:cubicBezTo>
                <a:cubicBezTo>
                  <a:pt x="7024204" y="3370031"/>
                  <a:pt x="7024699" y="3337042"/>
                  <a:pt x="7023528" y="3304143"/>
                </a:cubicBezTo>
                <a:cubicBezTo>
                  <a:pt x="7023257" y="3296032"/>
                  <a:pt x="7016993" y="3288100"/>
                  <a:pt x="7013478" y="3280078"/>
                </a:cubicBezTo>
                <a:cubicBezTo>
                  <a:pt x="7009557" y="3287829"/>
                  <a:pt x="7002526" y="3295491"/>
                  <a:pt x="7002211" y="3303377"/>
                </a:cubicBezTo>
                <a:cubicBezTo>
                  <a:pt x="7000859" y="3335555"/>
                  <a:pt x="7001535" y="3367778"/>
                  <a:pt x="7001625" y="3400000"/>
                </a:cubicBezTo>
                <a:cubicBezTo>
                  <a:pt x="7001625" y="3410410"/>
                  <a:pt x="7001220" y="3421858"/>
                  <a:pt x="6986979" y="3418027"/>
                </a:cubicBezTo>
                <a:cubicBezTo>
                  <a:pt x="6981345" y="3416495"/>
                  <a:pt x="6974315" y="3406670"/>
                  <a:pt x="6974135" y="3400451"/>
                </a:cubicBezTo>
                <a:cubicBezTo>
                  <a:pt x="6973008" y="3356285"/>
                  <a:pt x="6973233" y="3312030"/>
                  <a:pt x="6973774" y="3267820"/>
                </a:cubicBezTo>
                <a:cubicBezTo>
                  <a:pt x="6973864" y="3261330"/>
                  <a:pt x="6976703" y="3250605"/>
                  <a:pt x="6980669" y="3249343"/>
                </a:cubicBezTo>
                <a:cubicBezTo>
                  <a:pt x="6987519" y="3247134"/>
                  <a:pt x="6996307" y="3250740"/>
                  <a:pt x="7004284" y="3251912"/>
                </a:cubicBezTo>
                <a:lnTo>
                  <a:pt x="7004194" y="3251957"/>
                </a:lnTo>
                <a:cubicBezTo>
                  <a:pt x="7012351" y="3248757"/>
                  <a:pt x="7019325" y="3246732"/>
                  <a:pt x="7025228" y="3246041"/>
                </a:cubicBezTo>
                <a:close/>
                <a:moveTo>
                  <a:pt x="6687557" y="3245918"/>
                </a:moveTo>
                <a:cubicBezTo>
                  <a:pt x="6721132" y="3243980"/>
                  <a:pt x="6733165" y="3250244"/>
                  <a:pt x="6736454" y="3271741"/>
                </a:cubicBezTo>
                <a:cubicBezTo>
                  <a:pt x="6737108" y="3276068"/>
                  <a:pt x="6737468" y="3280428"/>
                  <a:pt x="6737823" y="3285701"/>
                </a:cubicBezTo>
                <a:lnTo>
                  <a:pt x="6739156" y="3305110"/>
                </a:lnTo>
                <a:lnTo>
                  <a:pt x="6712840" y="3290849"/>
                </a:lnTo>
                <a:cubicBezTo>
                  <a:pt x="6707612" y="3286838"/>
                  <a:pt x="6704412" y="3280168"/>
                  <a:pt x="6699500" y="3275617"/>
                </a:cubicBezTo>
                <a:cubicBezTo>
                  <a:pt x="6698914" y="3275076"/>
                  <a:pt x="6690397" y="3279898"/>
                  <a:pt x="6690126" y="3282692"/>
                </a:cubicBezTo>
                <a:cubicBezTo>
                  <a:pt x="6689314" y="3291074"/>
                  <a:pt x="6688549" y="3300854"/>
                  <a:pt x="6692064" y="3307884"/>
                </a:cubicBezTo>
                <a:cubicBezTo>
                  <a:pt x="6694903" y="3313472"/>
                  <a:pt x="6703826" y="3316357"/>
                  <a:pt x="6710451" y="3319646"/>
                </a:cubicBezTo>
                <a:cubicBezTo>
                  <a:pt x="6738527" y="3333437"/>
                  <a:pt x="6750605" y="3384317"/>
                  <a:pt x="6731452" y="3408833"/>
                </a:cubicBezTo>
                <a:cubicBezTo>
                  <a:pt x="6722258" y="3420596"/>
                  <a:pt x="6686611" y="3426995"/>
                  <a:pt x="6675615" y="3414106"/>
                </a:cubicBezTo>
                <a:cubicBezTo>
                  <a:pt x="6665835" y="3402614"/>
                  <a:pt x="6664483" y="3383821"/>
                  <a:pt x="6660517" y="3367913"/>
                </a:cubicBezTo>
                <a:cubicBezTo>
                  <a:pt x="6660157" y="3366380"/>
                  <a:pt x="6667998" y="3360567"/>
                  <a:pt x="6671874" y="3360792"/>
                </a:cubicBezTo>
                <a:cubicBezTo>
                  <a:pt x="6676696" y="3361018"/>
                  <a:pt x="6682330" y="3364533"/>
                  <a:pt x="6685619" y="3368318"/>
                </a:cubicBezTo>
                <a:cubicBezTo>
                  <a:pt x="6688143" y="3371248"/>
                  <a:pt x="6686250" y="3377873"/>
                  <a:pt x="6688684" y="3381027"/>
                </a:cubicBezTo>
                <a:cubicBezTo>
                  <a:pt x="6691884" y="3385173"/>
                  <a:pt x="6697922" y="3390536"/>
                  <a:pt x="6701798" y="3389860"/>
                </a:cubicBezTo>
                <a:cubicBezTo>
                  <a:pt x="6705674" y="3389184"/>
                  <a:pt x="6712073" y="3380351"/>
                  <a:pt x="6710992" y="3377557"/>
                </a:cubicBezTo>
                <a:cubicBezTo>
                  <a:pt x="6706936" y="3367192"/>
                  <a:pt x="6702609" y="3353852"/>
                  <a:pt x="6694137" y="3348850"/>
                </a:cubicBezTo>
                <a:cubicBezTo>
                  <a:pt x="6664889" y="3331499"/>
                  <a:pt x="6655650" y="3307163"/>
                  <a:pt x="6659571" y="3274940"/>
                </a:cubicBezTo>
                <a:cubicBezTo>
                  <a:pt x="6661689" y="3257500"/>
                  <a:pt x="6669395" y="3246954"/>
                  <a:pt x="6687557" y="3245918"/>
                </a:cubicBezTo>
                <a:close/>
                <a:moveTo>
                  <a:pt x="6789420" y="3243361"/>
                </a:moveTo>
                <a:cubicBezTo>
                  <a:pt x="6811571" y="3241194"/>
                  <a:pt x="6828108" y="3258659"/>
                  <a:pt x="6828344" y="3287964"/>
                </a:cubicBezTo>
                <a:cubicBezTo>
                  <a:pt x="6828615" y="3325414"/>
                  <a:pt x="6827623" y="3362819"/>
                  <a:pt x="6828479" y="3400270"/>
                </a:cubicBezTo>
                <a:cubicBezTo>
                  <a:pt x="6828840" y="3415367"/>
                  <a:pt x="6823297" y="3420910"/>
                  <a:pt x="6808966" y="3419107"/>
                </a:cubicBezTo>
                <a:cubicBezTo>
                  <a:pt x="6807479" y="3418927"/>
                  <a:pt x="6805991" y="3419107"/>
                  <a:pt x="6804459" y="3419107"/>
                </a:cubicBezTo>
                <a:cubicBezTo>
                  <a:pt x="6750785" y="3419288"/>
                  <a:pt x="6745422" y="3413655"/>
                  <a:pt x="6748397" y="3359935"/>
                </a:cubicBezTo>
                <a:cubicBezTo>
                  <a:pt x="6749929" y="3332580"/>
                  <a:pt x="6757049" y="3325594"/>
                  <a:pt x="6784720" y="3321719"/>
                </a:cubicBezTo>
                <a:cubicBezTo>
                  <a:pt x="6790083" y="3320953"/>
                  <a:pt x="6798961" y="3316085"/>
                  <a:pt x="6799141" y="3312705"/>
                </a:cubicBezTo>
                <a:cubicBezTo>
                  <a:pt x="6799727" y="3301259"/>
                  <a:pt x="6797113" y="3289677"/>
                  <a:pt x="6795761" y="3278139"/>
                </a:cubicBezTo>
                <a:cubicBezTo>
                  <a:pt x="6787785" y="3282736"/>
                  <a:pt x="6779763" y="3287288"/>
                  <a:pt x="6771786" y="3291885"/>
                </a:cubicBezTo>
                <a:cubicBezTo>
                  <a:pt x="6771786" y="3295580"/>
                  <a:pt x="6771786" y="3299231"/>
                  <a:pt x="6771786" y="3302926"/>
                </a:cubicBezTo>
                <a:lnTo>
                  <a:pt x="6771786" y="3302971"/>
                </a:lnTo>
                <a:cubicBezTo>
                  <a:pt x="6763989" y="3299591"/>
                  <a:pt x="6749117" y="3294273"/>
                  <a:pt x="6749433" y="3293102"/>
                </a:cubicBezTo>
                <a:cubicBezTo>
                  <a:pt x="6753354" y="3278815"/>
                  <a:pt x="6755562" y="3259076"/>
                  <a:pt x="6765792" y="3252361"/>
                </a:cubicBezTo>
                <a:cubicBezTo>
                  <a:pt x="6774028" y="3246987"/>
                  <a:pt x="6782036" y="3244083"/>
                  <a:pt x="6789420" y="3243361"/>
                </a:cubicBezTo>
                <a:close/>
                <a:moveTo>
                  <a:pt x="7271664" y="3219869"/>
                </a:moveTo>
                <a:cubicBezTo>
                  <a:pt x="7333225" y="3219599"/>
                  <a:pt x="7394786" y="3219418"/>
                  <a:pt x="7456347" y="3219959"/>
                </a:cubicBezTo>
                <a:cubicBezTo>
                  <a:pt x="7515655" y="3220500"/>
                  <a:pt x="7532464" y="3238211"/>
                  <a:pt x="7531878" y="3297699"/>
                </a:cubicBezTo>
                <a:cubicBezTo>
                  <a:pt x="7531293" y="3355339"/>
                  <a:pt x="7512094" y="3374988"/>
                  <a:pt x="7454725" y="3375799"/>
                </a:cubicBezTo>
                <a:cubicBezTo>
                  <a:pt x="7423178" y="3376250"/>
                  <a:pt x="7391676" y="3375889"/>
                  <a:pt x="7360130" y="3375889"/>
                </a:cubicBezTo>
                <a:cubicBezTo>
                  <a:pt x="7360130" y="3374943"/>
                  <a:pt x="7360130" y="3373996"/>
                  <a:pt x="7360130" y="3373050"/>
                </a:cubicBezTo>
                <a:lnTo>
                  <a:pt x="7360085" y="3373050"/>
                </a:lnTo>
                <a:cubicBezTo>
                  <a:pt x="7319615" y="3373050"/>
                  <a:pt x="7278965" y="3375258"/>
                  <a:pt x="7238675" y="3372374"/>
                </a:cubicBezTo>
                <a:cubicBezTo>
                  <a:pt x="7203749" y="3369896"/>
                  <a:pt x="7194104" y="3357547"/>
                  <a:pt x="7188291" y="3322801"/>
                </a:cubicBezTo>
                <a:cubicBezTo>
                  <a:pt x="7187796" y="3319827"/>
                  <a:pt x="7187344" y="3316852"/>
                  <a:pt x="7187074" y="3313878"/>
                </a:cubicBezTo>
                <a:cubicBezTo>
                  <a:pt x="7180269" y="3243168"/>
                  <a:pt x="7200775" y="3220185"/>
                  <a:pt x="7271664" y="3219869"/>
                </a:cubicBezTo>
                <a:close/>
                <a:moveTo>
                  <a:pt x="5446335" y="3218292"/>
                </a:moveTo>
                <a:cubicBezTo>
                  <a:pt x="5448903" y="3235237"/>
                  <a:pt x="5441783" y="3240780"/>
                  <a:pt x="5426551" y="3240825"/>
                </a:cubicBezTo>
                <a:cubicBezTo>
                  <a:pt x="5395139" y="3240870"/>
                  <a:pt x="5363728" y="3241186"/>
                  <a:pt x="5332406" y="3243214"/>
                </a:cubicBezTo>
                <a:cubicBezTo>
                  <a:pt x="5324520" y="3243709"/>
                  <a:pt x="5317129" y="3251146"/>
                  <a:pt x="5309468" y="3255427"/>
                </a:cubicBezTo>
                <a:cubicBezTo>
                  <a:pt x="5317445" y="3260204"/>
                  <a:pt x="5325061" y="3268361"/>
                  <a:pt x="5333398" y="3269127"/>
                </a:cubicBezTo>
                <a:cubicBezTo>
                  <a:pt x="5363863" y="3271876"/>
                  <a:pt x="5394553" y="3271786"/>
                  <a:pt x="5425109" y="3273724"/>
                </a:cubicBezTo>
                <a:cubicBezTo>
                  <a:pt x="5431508" y="3274129"/>
                  <a:pt x="5437637" y="3278726"/>
                  <a:pt x="5443856" y="3281385"/>
                </a:cubicBezTo>
                <a:cubicBezTo>
                  <a:pt x="5438132" y="3284585"/>
                  <a:pt x="5432499" y="3290263"/>
                  <a:pt x="5426596" y="3290534"/>
                </a:cubicBezTo>
                <a:cubicBezTo>
                  <a:pt x="5385540" y="3292381"/>
                  <a:pt x="5344394" y="3293463"/>
                  <a:pt x="5303294" y="3293869"/>
                </a:cubicBezTo>
                <a:cubicBezTo>
                  <a:pt x="5295993" y="3293959"/>
                  <a:pt x="5283825" y="3291165"/>
                  <a:pt x="5282428" y="3286973"/>
                </a:cubicBezTo>
                <a:cubicBezTo>
                  <a:pt x="5280310" y="3280529"/>
                  <a:pt x="5285673" y="3271651"/>
                  <a:pt x="5288422" y="3261646"/>
                </a:cubicBezTo>
                <a:lnTo>
                  <a:pt x="5288512" y="3261601"/>
                </a:lnTo>
                <a:cubicBezTo>
                  <a:pt x="5272829" y="3232127"/>
                  <a:pt x="5278462" y="3219959"/>
                  <a:pt x="5314199" y="3218652"/>
                </a:cubicBezTo>
                <a:cubicBezTo>
                  <a:pt x="5358050" y="3217075"/>
                  <a:pt x="5402035" y="3218292"/>
                  <a:pt x="5446335" y="3218292"/>
                </a:cubicBezTo>
                <a:close/>
                <a:moveTo>
                  <a:pt x="826373" y="3216985"/>
                </a:moveTo>
                <a:cubicBezTo>
                  <a:pt x="800279" y="3215948"/>
                  <a:pt x="774140" y="3215948"/>
                  <a:pt x="748047" y="3217075"/>
                </a:cubicBezTo>
                <a:cubicBezTo>
                  <a:pt x="743180" y="3217300"/>
                  <a:pt x="738584" y="3224015"/>
                  <a:pt x="733851" y="3227711"/>
                </a:cubicBezTo>
                <a:cubicBezTo>
                  <a:pt x="738763" y="3231361"/>
                  <a:pt x="743360" y="3237490"/>
                  <a:pt x="748679" y="3238121"/>
                </a:cubicBezTo>
                <a:cubicBezTo>
                  <a:pt x="761161" y="3239653"/>
                  <a:pt x="773960" y="3238617"/>
                  <a:pt x="786669" y="3238617"/>
                </a:cubicBezTo>
                <a:lnTo>
                  <a:pt x="786624" y="3238662"/>
                </a:lnTo>
                <a:lnTo>
                  <a:pt x="786624" y="3238977"/>
                </a:lnTo>
                <a:cubicBezTo>
                  <a:pt x="800054" y="3238977"/>
                  <a:pt x="813619" y="3240014"/>
                  <a:pt x="826868" y="3238437"/>
                </a:cubicBezTo>
                <a:cubicBezTo>
                  <a:pt x="831826" y="3237851"/>
                  <a:pt x="836062" y="3231271"/>
                  <a:pt x="840659" y="3227440"/>
                </a:cubicBezTo>
                <a:cubicBezTo>
                  <a:pt x="835882" y="3223790"/>
                  <a:pt x="831240" y="3217165"/>
                  <a:pt x="826373" y="3216985"/>
                </a:cubicBezTo>
                <a:close/>
                <a:moveTo>
                  <a:pt x="3198294" y="3216444"/>
                </a:moveTo>
                <a:cubicBezTo>
                  <a:pt x="3144302" y="3216264"/>
                  <a:pt x="3090268" y="3216489"/>
                  <a:pt x="3036277" y="3217300"/>
                </a:cubicBezTo>
                <a:cubicBezTo>
                  <a:pt x="3021411" y="3217526"/>
                  <a:pt x="3006401" y="3221176"/>
                  <a:pt x="3006175" y="3240284"/>
                </a:cubicBezTo>
                <a:cubicBezTo>
                  <a:pt x="3005949" y="3259933"/>
                  <a:pt x="3019609" y="3265251"/>
                  <a:pt x="3036498" y="3265296"/>
                </a:cubicBezTo>
                <a:cubicBezTo>
                  <a:pt x="3062777" y="3265386"/>
                  <a:pt x="3089006" y="3265296"/>
                  <a:pt x="3115280" y="3265296"/>
                </a:cubicBezTo>
                <a:lnTo>
                  <a:pt x="3115280" y="3265251"/>
                </a:lnTo>
                <a:cubicBezTo>
                  <a:pt x="3115280" y="3264800"/>
                  <a:pt x="3115280" y="3264305"/>
                  <a:pt x="3115280" y="3263854"/>
                </a:cubicBezTo>
                <a:cubicBezTo>
                  <a:pt x="3142996" y="3263854"/>
                  <a:pt x="3170757" y="3264350"/>
                  <a:pt x="3198475" y="3263674"/>
                </a:cubicBezTo>
                <a:cubicBezTo>
                  <a:pt x="3214245" y="3263268"/>
                  <a:pt x="3227361" y="3256328"/>
                  <a:pt x="3226956" y="3238572"/>
                </a:cubicBezTo>
                <a:cubicBezTo>
                  <a:pt x="3226549" y="3221446"/>
                  <a:pt x="3212758" y="3216489"/>
                  <a:pt x="3198294" y="3216444"/>
                </a:cubicBezTo>
                <a:close/>
                <a:moveTo>
                  <a:pt x="740746" y="3187061"/>
                </a:moveTo>
                <a:cubicBezTo>
                  <a:pt x="774411" y="3186204"/>
                  <a:pt x="808166" y="3186114"/>
                  <a:pt x="841740" y="3187962"/>
                </a:cubicBezTo>
                <a:cubicBezTo>
                  <a:pt x="871124" y="3189584"/>
                  <a:pt x="877748" y="3200400"/>
                  <a:pt x="871484" y="3229333"/>
                </a:cubicBezTo>
                <a:cubicBezTo>
                  <a:pt x="870853" y="3232172"/>
                  <a:pt x="869366" y="3235012"/>
                  <a:pt x="869501" y="3237851"/>
                </a:cubicBezTo>
                <a:cubicBezTo>
                  <a:pt x="870344" y="3257320"/>
                  <a:pt x="861164" y="3267067"/>
                  <a:pt x="841966" y="3267099"/>
                </a:cubicBezTo>
                <a:cubicBezTo>
                  <a:pt x="783604" y="3267099"/>
                  <a:pt x="725199" y="3267099"/>
                  <a:pt x="666838" y="3266964"/>
                </a:cubicBezTo>
                <a:cubicBezTo>
                  <a:pt x="656518" y="3266964"/>
                  <a:pt x="644981" y="3269037"/>
                  <a:pt x="645341" y="3252317"/>
                </a:cubicBezTo>
                <a:cubicBezTo>
                  <a:pt x="645702" y="3234786"/>
                  <a:pt x="658275" y="3239473"/>
                  <a:pt x="667920" y="3239203"/>
                </a:cubicBezTo>
                <a:cubicBezTo>
                  <a:pt x="680403" y="3238797"/>
                  <a:pt x="692886" y="3239112"/>
                  <a:pt x="706046" y="3239112"/>
                </a:cubicBezTo>
                <a:lnTo>
                  <a:pt x="706001" y="3239067"/>
                </a:lnTo>
                <a:cubicBezTo>
                  <a:pt x="694193" y="3203149"/>
                  <a:pt x="704378" y="3187962"/>
                  <a:pt x="740746" y="3187061"/>
                </a:cubicBezTo>
                <a:close/>
                <a:moveTo>
                  <a:pt x="6943625" y="3182914"/>
                </a:moveTo>
                <a:cubicBezTo>
                  <a:pt x="6950295" y="3193099"/>
                  <a:pt x="6956740" y="3198642"/>
                  <a:pt x="6955973" y="3202969"/>
                </a:cubicBezTo>
                <a:cubicBezTo>
                  <a:pt x="6955117" y="3207881"/>
                  <a:pt x="6947771" y="3215227"/>
                  <a:pt x="6943490" y="3215092"/>
                </a:cubicBezTo>
                <a:cubicBezTo>
                  <a:pt x="6938668" y="3214911"/>
                  <a:pt x="6931232" y="3208016"/>
                  <a:pt x="6930376" y="3203104"/>
                </a:cubicBezTo>
                <a:cubicBezTo>
                  <a:pt x="6929609" y="3198822"/>
                  <a:pt x="6936460" y="3193234"/>
                  <a:pt x="6943625" y="3182959"/>
                </a:cubicBezTo>
                <a:close/>
                <a:moveTo>
                  <a:pt x="6036931" y="3172639"/>
                </a:moveTo>
                <a:cubicBezTo>
                  <a:pt x="6052930" y="3173721"/>
                  <a:pt x="6067171" y="3170161"/>
                  <a:pt x="6066450" y="3195804"/>
                </a:cubicBezTo>
                <a:cubicBezTo>
                  <a:pt x="6064422" y="3269082"/>
                  <a:pt x="6065053" y="3342450"/>
                  <a:pt x="6064918" y="3415773"/>
                </a:cubicBezTo>
                <a:cubicBezTo>
                  <a:pt x="6064827" y="3475667"/>
                  <a:pt x="6065774" y="3535560"/>
                  <a:pt x="6064918" y="3595454"/>
                </a:cubicBezTo>
                <a:cubicBezTo>
                  <a:pt x="6064467" y="3628623"/>
                  <a:pt x="6059149" y="3631868"/>
                  <a:pt x="6026340" y="3626189"/>
                </a:cubicBezTo>
                <a:lnTo>
                  <a:pt x="6012865" y="3623449"/>
                </a:lnTo>
                <a:lnTo>
                  <a:pt x="6012775" y="3356826"/>
                </a:lnTo>
                <a:cubicBezTo>
                  <a:pt x="6012595" y="3303648"/>
                  <a:pt x="6012460" y="3250469"/>
                  <a:pt x="6010657" y="3197336"/>
                </a:cubicBezTo>
                <a:cubicBezTo>
                  <a:pt x="6009936" y="3176605"/>
                  <a:pt x="6018003" y="3171378"/>
                  <a:pt x="6036931" y="3172639"/>
                </a:cubicBezTo>
                <a:close/>
                <a:moveTo>
                  <a:pt x="3234660" y="3163085"/>
                </a:moveTo>
                <a:cubicBezTo>
                  <a:pt x="3257239" y="3163175"/>
                  <a:pt x="3278512" y="3170071"/>
                  <a:pt x="3287119" y="3194407"/>
                </a:cubicBezTo>
                <a:cubicBezTo>
                  <a:pt x="3291762" y="3207544"/>
                  <a:pt x="3292450" y="3219723"/>
                  <a:pt x="3289176" y="3231434"/>
                </a:cubicBezTo>
                <a:lnTo>
                  <a:pt x="3267499" y="3265612"/>
                </a:lnTo>
                <a:lnTo>
                  <a:pt x="3267470" y="3265612"/>
                </a:lnTo>
                <a:lnTo>
                  <a:pt x="3267470" y="3265657"/>
                </a:lnTo>
                <a:lnTo>
                  <a:pt x="3267499" y="3265612"/>
                </a:lnTo>
                <a:lnTo>
                  <a:pt x="3373244" y="3265612"/>
                </a:lnTo>
                <a:cubicBezTo>
                  <a:pt x="3374146" y="3284810"/>
                  <a:pt x="3374912" y="3300809"/>
                  <a:pt x="3375768" y="3319016"/>
                </a:cubicBezTo>
                <a:cubicBezTo>
                  <a:pt x="3344760" y="3319016"/>
                  <a:pt x="3317135" y="3319060"/>
                  <a:pt x="3289464" y="3319016"/>
                </a:cubicBezTo>
                <a:cubicBezTo>
                  <a:pt x="3184504" y="3318745"/>
                  <a:pt x="3079542" y="3318610"/>
                  <a:pt x="2974582" y="3317889"/>
                </a:cubicBezTo>
                <a:cubicBezTo>
                  <a:pt x="2964892" y="3317844"/>
                  <a:pt x="2948714" y="3324153"/>
                  <a:pt x="2949117" y="3305631"/>
                </a:cubicBezTo>
                <a:cubicBezTo>
                  <a:pt x="2949434" y="3289948"/>
                  <a:pt x="2937582" y="3267730"/>
                  <a:pt x="2966514" y="3263088"/>
                </a:cubicBezTo>
                <a:cubicBezTo>
                  <a:pt x="2960252" y="3254931"/>
                  <a:pt x="2952814" y="3248216"/>
                  <a:pt x="2949029" y="3239789"/>
                </a:cubicBezTo>
                <a:cubicBezTo>
                  <a:pt x="2931994" y="3202383"/>
                  <a:pt x="2950470" y="3166736"/>
                  <a:pt x="2991842" y="3165158"/>
                </a:cubicBezTo>
                <a:cubicBezTo>
                  <a:pt x="3072692" y="3162049"/>
                  <a:pt x="3153718" y="3162815"/>
                  <a:pt x="3234660" y="3163085"/>
                </a:cubicBezTo>
                <a:close/>
                <a:moveTo>
                  <a:pt x="5325782" y="3143976"/>
                </a:moveTo>
                <a:lnTo>
                  <a:pt x="5325782" y="3144022"/>
                </a:lnTo>
                <a:cubicBezTo>
                  <a:pt x="5316408" y="3152088"/>
                  <a:pt x="5310099" y="3157541"/>
                  <a:pt x="5303744" y="3162995"/>
                </a:cubicBezTo>
                <a:cubicBezTo>
                  <a:pt x="5311766" y="3167591"/>
                  <a:pt x="5319292" y="3174216"/>
                  <a:pt x="5327900" y="3176199"/>
                </a:cubicBezTo>
                <a:cubicBezTo>
                  <a:pt x="5337139" y="3178317"/>
                  <a:pt x="5350208" y="3177190"/>
                  <a:pt x="5346873" y="3162724"/>
                </a:cubicBezTo>
                <a:cubicBezTo>
                  <a:pt x="5345386" y="3156279"/>
                  <a:pt x="5335065" y="3151818"/>
                  <a:pt x="5325782" y="3143976"/>
                </a:cubicBezTo>
                <a:close/>
                <a:moveTo>
                  <a:pt x="787562" y="3126310"/>
                </a:moveTo>
                <a:lnTo>
                  <a:pt x="787607" y="3126355"/>
                </a:lnTo>
                <a:cubicBezTo>
                  <a:pt x="772690" y="3126355"/>
                  <a:pt x="757683" y="3125454"/>
                  <a:pt x="742901" y="3126851"/>
                </a:cubicBezTo>
                <a:cubicBezTo>
                  <a:pt x="737899" y="3127347"/>
                  <a:pt x="733482" y="3133791"/>
                  <a:pt x="728795" y="3137487"/>
                </a:cubicBezTo>
                <a:cubicBezTo>
                  <a:pt x="733347" y="3141362"/>
                  <a:pt x="737809" y="3148438"/>
                  <a:pt x="742496" y="3148618"/>
                </a:cubicBezTo>
                <a:cubicBezTo>
                  <a:pt x="771518" y="3149700"/>
                  <a:pt x="800631" y="3149790"/>
                  <a:pt x="829699" y="3148799"/>
                </a:cubicBezTo>
                <a:cubicBezTo>
                  <a:pt x="834612" y="3148618"/>
                  <a:pt x="839253" y="3141813"/>
                  <a:pt x="844030" y="3138073"/>
                </a:cubicBezTo>
                <a:cubicBezTo>
                  <a:pt x="838622" y="3134152"/>
                  <a:pt x="833575" y="3127572"/>
                  <a:pt x="827761" y="3126806"/>
                </a:cubicBezTo>
                <a:cubicBezTo>
                  <a:pt x="814557" y="3125093"/>
                  <a:pt x="800992" y="3126265"/>
                  <a:pt x="787562" y="3126310"/>
                </a:cubicBezTo>
                <a:close/>
                <a:moveTo>
                  <a:pt x="5349937" y="3124147"/>
                </a:moveTo>
                <a:cubicBezTo>
                  <a:pt x="5370488" y="3121849"/>
                  <a:pt x="5375806" y="3130952"/>
                  <a:pt x="5374950" y="3149925"/>
                </a:cubicBezTo>
                <a:cubicBezTo>
                  <a:pt x="5373958" y="3172188"/>
                  <a:pt x="5393517" y="3185483"/>
                  <a:pt x="5414157" y="3177371"/>
                </a:cubicBezTo>
                <a:cubicBezTo>
                  <a:pt x="5418844" y="3175523"/>
                  <a:pt x="5423666" y="3169799"/>
                  <a:pt x="5424883" y="3164978"/>
                </a:cubicBezTo>
                <a:cubicBezTo>
                  <a:pt x="5425784" y="3161417"/>
                  <a:pt x="5421593" y="3155964"/>
                  <a:pt x="5418664" y="3152088"/>
                </a:cubicBezTo>
                <a:cubicBezTo>
                  <a:pt x="5413842" y="3145689"/>
                  <a:pt x="5408209" y="3139875"/>
                  <a:pt x="5402891" y="3133836"/>
                </a:cubicBezTo>
                <a:cubicBezTo>
                  <a:pt x="5406226" y="3131493"/>
                  <a:pt x="5410597" y="3126445"/>
                  <a:pt x="5412761" y="3127257"/>
                </a:cubicBezTo>
                <a:cubicBezTo>
                  <a:pt x="5423441" y="3131222"/>
                  <a:pt x="5438088" y="3133972"/>
                  <a:pt x="5443000" y="3142174"/>
                </a:cubicBezTo>
                <a:cubicBezTo>
                  <a:pt x="5459719" y="3169935"/>
                  <a:pt x="5440025" y="3201346"/>
                  <a:pt x="5408164" y="3201211"/>
                </a:cubicBezTo>
                <a:cubicBezTo>
                  <a:pt x="5393201" y="3201166"/>
                  <a:pt x="5378239" y="3201211"/>
                  <a:pt x="5363232" y="3201211"/>
                </a:cubicBezTo>
                <a:cubicBezTo>
                  <a:pt x="5363232" y="3200850"/>
                  <a:pt x="5363232" y="3200490"/>
                  <a:pt x="5363232" y="3200129"/>
                </a:cubicBezTo>
                <a:lnTo>
                  <a:pt x="5363232" y="3200039"/>
                </a:lnTo>
                <a:cubicBezTo>
                  <a:pt x="5344530" y="3200039"/>
                  <a:pt x="5325737" y="3201031"/>
                  <a:pt x="5307124" y="3199769"/>
                </a:cubicBezTo>
                <a:cubicBezTo>
                  <a:pt x="5285267" y="3198327"/>
                  <a:pt x="5278913" y="3188052"/>
                  <a:pt x="5279318" y="3159975"/>
                </a:cubicBezTo>
                <a:cubicBezTo>
                  <a:pt x="5279589" y="3140912"/>
                  <a:pt x="5283825" y="3125274"/>
                  <a:pt x="5307305" y="3124913"/>
                </a:cubicBezTo>
                <a:cubicBezTo>
                  <a:pt x="5321501" y="3124688"/>
                  <a:pt x="5335877" y="3125679"/>
                  <a:pt x="5349937" y="3124147"/>
                </a:cubicBezTo>
                <a:close/>
                <a:moveTo>
                  <a:pt x="2423911" y="3118627"/>
                </a:moveTo>
                <a:cubicBezTo>
                  <a:pt x="2441790" y="3118435"/>
                  <a:pt x="2459356" y="3118604"/>
                  <a:pt x="2476818" y="3120046"/>
                </a:cubicBezTo>
                <a:cubicBezTo>
                  <a:pt x="2505661" y="3122435"/>
                  <a:pt x="2519720" y="3145148"/>
                  <a:pt x="2522425" y="3185663"/>
                </a:cubicBezTo>
                <a:cubicBezTo>
                  <a:pt x="2523325" y="3199048"/>
                  <a:pt x="2522650" y="3212839"/>
                  <a:pt x="2520532" y="3226088"/>
                </a:cubicBezTo>
                <a:cubicBezTo>
                  <a:pt x="2516881" y="3248847"/>
                  <a:pt x="2503993" y="3265386"/>
                  <a:pt x="2480604" y="3269217"/>
                </a:cubicBezTo>
                <a:cubicBezTo>
                  <a:pt x="2459287" y="3272687"/>
                  <a:pt x="2437431" y="3274084"/>
                  <a:pt x="2415799" y="3274354"/>
                </a:cubicBezTo>
                <a:cubicBezTo>
                  <a:pt x="2360278" y="3274985"/>
                  <a:pt x="2304757" y="3274940"/>
                  <a:pt x="2249237" y="3274354"/>
                </a:cubicBezTo>
                <a:cubicBezTo>
                  <a:pt x="2195699" y="3273768"/>
                  <a:pt x="2175598" y="3253714"/>
                  <a:pt x="2174879" y="3200535"/>
                </a:cubicBezTo>
                <a:cubicBezTo>
                  <a:pt x="2174698" y="3187151"/>
                  <a:pt x="2176366" y="3173540"/>
                  <a:pt x="2178753" y="3160291"/>
                </a:cubicBezTo>
                <a:cubicBezTo>
                  <a:pt x="2182990" y="3136901"/>
                  <a:pt x="2197546" y="3122615"/>
                  <a:pt x="2221251" y="3120362"/>
                </a:cubicBezTo>
                <a:cubicBezTo>
                  <a:pt x="2242116" y="3118379"/>
                  <a:pt x="2263252" y="3117928"/>
                  <a:pt x="2284164" y="3118740"/>
                </a:cubicBezTo>
                <a:cubicBezTo>
                  <a:pt x="2288624" y="3118920"/>
                  <a:pt x="2294978" y="3126761"/>
                  <a:pt x="2296511" y="3132214"/>
                </a:cubicBezTo>
                <a:cubicBezTo>
                  <a:pt x="2298673" y="3139876"/>
                  <a:pt x="2296735" y="3148619"/>
                  <a:pt x="2297276" y="3156821"/>
                </a:cubicBezTo>
                <a:cubicBezTo>
                  <a:pt x="2298042" y="3168943"/>
                  <a:pt x="2291689" y="3172684"/>
                  <a:pt x="2280828" y="3172279"/>
                </a:cubicBezTo>
                <a:cubicBezTo>
                  <a:pt x="2274068" y="3172008"/>
                  <a:pt x="2267308" y="3172323"/>
                  <a:pt x="2260548" y="3172369"/>
                </a:cubicBezTo>
                <a:cubicBezTo>
                  <a:pt x="2244189" y="3172414"/>
                  <a:pt x="2229768" y="3175298"/>
                  <a:pt x="2229677" y="3196164"/>
                </a:cubicBezTo>
                <a:cubicBezTo>
                  <a:pt x="2229588" y="3216804"/>
                  <a:pt x="2243153" y="3220274"/>
                  <a:pt x="2260052" y="3220184"/>
                </a:cubicBezTo>
                <a:cubicBezTo>
                  <a:pt x="2309624" y="3219914"/>
                  <a:pt x="2359152" y="3219914"/>
                  <a:pt x="2408724" y="3220004"/>
                </a:cubicBezTo>
                <a:cubicBezTo>
                  <a:pt x="2418458" y="3220004"/>
                  <a:pt x="2428147" y="3221491"/>
                  <a:pt x="2437883" y="3221401"/>
                </a:cubicBezTo>
                <a:cubicBezTo>
                  <a:pt x="2453610" y="3221221"/>
                  <a:pt x="2467129" y="3216624"/>
                  <a:pt x="2466678" y="3197651"/>
                </a:cubicBezTo>
                <a:cubicBezTo>
                  <a:pt x="2466228" y="3179174"/>
                  <a:pt x="2455051" y="3171467"/>
                  <a:pt x="2436979" y="3171828"/>
                </a:cubicBezTo>
                <a:cubicBezTo>
                  <a:pt x="2422062" y="3172143"/>
                  <a:pt x="2407010" y="3170386"/>
                  <a:pt x="2392184" y="3171467"/>
                </a:cubicBezTo>
                <a:cubicBezTo>
                  <a:pt x="2369697" y="3173090"/>
                  <a:pt x="2365370" y="3161102"/>
                  <a:pt x="2367578" y="3142489"/>
                </a:cubicBezTo>
                <a:cubicBezTo>
                  <a:pt x="2368346" y="3135865"/>
                  <a:pt x="2368525" y="3129195"/>
                  <a:pt x="2369156" y="3119415"/>
                </a:cubicBezTo>
                <a:lnTo>
                  <a:pt x="2369110" y="3119370"/>
                </a:lnTo>
                <a:cubicBezTo>
                  <a:pt x="2387835" y="3119370"/>
                  <a:pt x="2406031" y="3118818"/>
                  <a:pt x="2423911" y="3118627"/>
                </a:cubicBezTo>
                <a:close/>
                <a:moveTo>
                  <a:pt x="731364" y="3097558"/>
                </a:moveTo>
                <a:cubicBezTo>
                  <a:pt x="768724" y="3096521"/>
                  <a:pt x="806129" y="3096431"/>
                  <a:pt x="843490" y="3097648"/>
                </a:cubicBezTo>
                <a:cubicBezTo>
                  <a:pt x="866654" y="3098414"/>
                  <a:pt x="873864" y="3108148"/>
                  <a:pt x="874495" y="3132755"/>
                </a:cubicBezTo>
                <a:cubicBezTo>
                  <a:pt x="875262" y="3162183"/>
                  <a:pt x="867690" y="3173540"/>
                  <a:pt x="844391" y="3176379"/>
                </a:cubicBezTo>
                <a:cubicBezTo>
                  <a:pt x="834792" y="3177551"/>
                  <a:pt x="825012" y="3177100"/>
                  <a:pt x="815278" y="3177235"/>
                </a:cubicBezTo>
                <a:cubicBezTo>
                  <a:pt x="805544" y="3177371"/>
                  <a:pt x="795854" y="3177235"/>
                  <a:pt x="786120" y="3177235"/>
                </a:cubicBezTo>
                <a:cubicBezTo>
                  <a:pt x="786120" y="3177100"/>
                  <a:pt x="786120" y="3176965"/>
                  <a:pt x="786120" y="3176830"/>
                </a:cubicBezTo>
                <a:cubicBezTo>
                  <a:pt x="768183" y="3176830"/>
                  <a:pt x="750202" y="3177596"/>
                  <a:pt x="732311" y="3176650"/>
                </a:cubicBezTo>
                <a:cubicBezTo>
                  <a:pt x="708380" y="3175388"/>
                  <a:pt x="700133" y="3164707"/>
                  <a:pt x="700133" y="3137622"/>
                </a:cubicBezTo>
                <a:cubicBezTo>
                  <a:pt x="700133" y="3110357"/>
                  <a:pt x="708560" y="3098189"/>
                  <a:pt x="731364" y="3097558"/>
                </a:cubicBezTo>
                <a:close/>
                <a:moveTo>
                  <a:pt x="7266887" y="3092827"/>
                </a:moveTo>
                <a:cubicBezTo>
                  <a:pt x="7249582" y="3092827"/>
                  <a:pt x="7237189" y="3099587"/>
                  <a:pt x="7237369" y="3118740"/>
                </a:cubicBezTo>
                <a:cubicBezTo>
                  <a:pt x="7237549" y="3138118"/>
                  <a:pt x="7250393" y="3143842"/>
                  <a:pt x="7267563" y="3143752"/>
                </a:cubicBezTo>
                <a:cubicBezTo>
                  <a:pt x="7296766" y="3143616"/>
                  <a:pt x="7325924" y="3143752"/>
                  <a:pt x="7355128" y="3143752"/>
                </a:cubicBezTo>
                <a:lnTo>
                  <a:pt x="7355128" y="3143797"/>
                </a:lnTo>
                <a:cubicBezTo>
                  <a:pt x="7385052" y="3143797"/>
                  <a:pt x="7415021" y="3143752"/>
                  <a:pt x="7444945" y="3143797"/>
                </a:cubicBezTo>
                <a:cubicBezTo>
                  <a:pt x="7461755" y="3143797"/>
                  <a:pt x="7475140" y="3139425"/>
                  <a:pt x="7475365" y="3119371"/>
                </a:cubicBezTo>
                <a:cubicBezTo>
                  <a:pt x="7475591" y="3100217"/>
                  <a:pt x="7463963" y="3092872"/>
                  <a:pt x="7446522" y="3092827"/>
                </a:cubicBezTo>
                <a:cubicBezTo>
                  <a:pt x="7386629" y="3092691"/>
                  <a:pt x="7326781" y="3092736"/>
                  <a:pt x="7266887" y="3092827"/>
                </a:cubicBezTo>
                <a:close/>
                <a:moveTo>
                  <a:pt x="3715974" y="3068400"/>
                </a:moveTo>
                <a:lnTo>
                  <a:pt x="3715969" y="3068422"/>
                </a:lnTo>
                <a:lnTo>
                  <a:pt x="3715928" y="3068446"/>
                </a:lnTo>
                <a:close/>
                <a:moveTo>
                  <a:pt x="8463539" y="3052492"/>
                </a:moveTo>
                <a:cubicBezTo>
                  <a:pt x="8448307" y="3050058"/>
                  <a:pt x="8448983" y="3063758"/>
                  <a:pt x="8448983" y="3074034"/>
                </a:cubicBezTo>
                <a:cubicBezTo>
                  <a:pt x="8448983" y="3083092"/>
                  <a:pt x="8446008" y="3096522"/>
                  <a:pt x="8461601" y="3093728"/>
                </a:cubicBezTo>
                <a:cubicBezTo>
                  <a:pt x="8464868" y="3093142"/>
                  <a:pt x="8467775" y="3090619"/>
                  <a:pt x="8470930" y="3087238"/>
                </a:cubicBezTo>
                <a:lnTo>
                  <a:pt x="8481729" y="3075630"/>
                </a:lnTo>
                <a:lnTo>
                  <a:pt x="8481746" y="3075656"/>
                </a:lnTo>
                <a:lnTo>
                  <a:pt x="8481746" y="3075611"/>
                </a:lnTo>
                <a:lnTo>
                  <a:pt x="8481729" y="3075630"/>
                </a:lnTo>
                <a:lnTo>
                  <a:pt x="8471916" y="3060474"/>
                </a:lnTo>
                <a:cubicBezTo>
                  <a:pt x="8469105" y="3056131"/>
                  <a:pt x="8466536" y="3052988"/>
                  <a:pt x="8463539" y="3052492"/>
                </a:cubicBezTo>
                <a:close/>
                <a:moveTo>
                  <a:pt x="8198908" y="3051680"/>
                </a:moveTo>
                <a:cubicBezTo>
                  <a:pt x="8193095" y="3058080"/>
                  <a:pt x="8187236" y="3064479"/>
                  <a:pt x="8178853" y="3073718"/>
                </a:cubicBezTo>
                <a:lnTo>
                  <a:pt x="8178853" y="3073763"/>
                </a:lnTo>
                <a:cubicBezTo>
                  <a:pt x="8187326" y="3083092"/>
                  <a:pt x="8191787" y="3092646"/>
                  <a:pt x="8197466" y="3093367"/>
                </a:cubicBezTo>
                <a:cubicBezTo>
                  <a:pt x="8214051" y="3095530"/>
                  <a:pt x="8211572" y="3081064"/>
                  <a:pt x="8210220" y="3071915"/>
                </a:cubicBezTo>
                <a:cubicBezTo>
                  <a:pt x="8209138" y="3064795"/>
                  <a:pt x="8202874" y="3058395"/>
                  <a:pt x="8198908" y="3051680"/>
                </a:cubicBezTo>
                <a:close/>
                <a:moveTo>
                  <a:pt x="7816023" y="3051680"/>
                </a:moveTo>
                <a:cubicBezTo>
                  <a:pt x="7811607" y="3057223"/>
                  <a:pt x="7803675" y="3062631"/>
                  <a:pt x="7803405" y="3068355"/>
                </a:cubicBezTo>
                <a:cubicBezTo>
                  <a:pt x="7802098" y="3096657"/>
                  <a:pt x="7802188" y="3125094"/>
                  <a:pt x="7803315" y="3153440"/>
                </a:cubicBezTo>
                <a:cubicBezTo>
                  <a:pt x="7803540" y="3158939"/>
                  <a:pt x="7810660" y="3164121"/>
                  <a:pt x="7814581" y="3169439"/>
                </a:cubicBezTo>
                <a:cubicBezTo>
                  <a:pt x="7819223" y="3164437"/>
                  <a:pt x="7827200" y="3159885"/>
                  <a:pt x="7827921" y="3154387"/>
                </a:cubicBezTo>
                <a:lnTo>
                  <a:pt x="7828507" y="3109704"/>
                </a:lnTo>
                <a:lnTo>
                  <a:pt x="7828507" y="3109726"/>
                </a:lnTo>
                <a:lnTo>
                  <a:pt x="7828507" y="3109681"/>
                </a:lnTo>
                <a:lnTo>
                  <a:pt x="7828507" y="3109704"/>
                </a:lnTo>
                <a:lnTo>
                  <a:pt x="7827921" y="3067228"/>
                </a:lnTo>
                <a:cubicBezTo>
                  <a:pt x="7827245" y="3061640"/>
                  <a:pt x="7820169" y="3056818"/>
                  <a:pt x="7816023" y="3051680"/>
                </a:cubicBezTo>
                <a:close/>
                <a:moveTo>
                  <a:pt x="7363285" y="3041901"/>
                </a:moveTo>
                <a:cubicBezTo>
                  <a:pt x="7363285" y="3041991"/>
                  <a:pt x="7363285" y="3042082"/>
                  <a:pt x="7363285" y="3042172"/>
                </a:cubicBezTo>
                <a:cubicBezTo>
                  <a:pt x="7400780" y="3042172"/>
                  <a:pt x="7438411" y="3040639"/>
                  <a:pt x="7475816" y="3042577"/>
                </a:cubicBezTo>
                <a:cubicBezTo>
                  <a:pt x="7513717" y="3044560"/>
                  <a:pt x="7525705" y="3057720"/>
                  <a:pt x="7530391" y="3095215"/>
                </a:cubicBezTo>
                <a:cubicBezTo>
                  <a:pt x="7531248" y="3101885"/>
                  <a:pt x="7531698" y="3108690"/>
                  <a:pt x="7531789" y="3115405"/>
                </a:cubicBezTo>
                <a:cubicBezTo>
                  <a:pt x="7532780" y="3175659"/>
                  <a:pt x="7513266" y="3195939"/>
                  <a:pt x="7453373" y="3196164"/>
                </a:cubicBezTo>
                <a:cubicBezTo>
                  <a:pt x="7392578" y="3196434"/>
                  <a:pt x="7331738" y="3196480"/>
                  <a:pt x="7270943" y="3196164"/>
                </a:cubicBezTo>
                <a:cubicBezTo>
                  <a:pt x="7202172" y="3195758"/>
                  <a:pt x="7183289" y="3175704"/>
                  <a:pt x="7186759" y="3107879"/>
                </a:cubicBezTo>
                <a:cubicBezTo>
                  <a:pt x="7189238" y="3059387"/>
                  <a:pt x="7201631" y="3045191"/>
                  <a:pt x="7250754" y="3042352"/>
                </a:cubicBezTo>
                <a:cubicBezTo>
                  <a:pt x="7288159" y="3040189"/>
                  <a:pt x="7325745" y="3041901"/>
                  <a:pt x="7363285" y="3041901"/>
                </a:cubicBezTo>
                <a:close/>
                <a:moveTo>
                  <a:pt x="3116719" y="3033564"/>
                </a:moveTo>
                <a:lnTo>
                  <a:pt x="3116719" y="3033700"/>
                </a:lnTo>
                <a:cubicBezTo>
                  <a:pt x="3087470" y="3033700"/>
                  <a:pt x="3058222" y="3033835"/>
                  <a:pt x="3028971" y="3033654"/>
                </a:cubicBezTo>
                <a:cubicBezTo>
                  <a:pt x="3012166" y="3033564"/>
                  <a:pt x="2998601" y="3037124"/>
                  <a:pt x="2999005" y="3057900"/>
                </a:cubicBezTo>
                <a:cubicBezTo>
                  <a:pt x="2999459" y="3078360"/>
                  <a:pt x="3013340" y="3081921"/>
                  <a:pt x="3029870" y="3081966"/>
                </a:cubicBezTo>
                <a:cubicBezTo>
                  <a:pt x="3063630" y="3081966"/>
                  <a:pt x="3097385" y="3082101"/>
                  <a:pt x="3131142" y="3082011"/>
                </a:cubicBezTo>
                <a:cubicBezTo>
                  <a:pt x="3157371" y="3081966"/>
                  <a:pt x="3183690" y="3082732"/>
                  <a:pt x="3209871" y="3081245"/>
                </a:cubicBezTo>
                <a:cubicBezTo>
                  <a:pt x="3230918" y="3080028"/>
                  <a:pt x="3242095" y="3062091"/>
                  <a:pt x="3230737" y="3047760"/>
                </a:cubicBezTo>
                <a:cubicBezTo>
                  <a:pt x="3224788" y="3040234"/>
                  <a:pt x="3212170" y="3034826"/>
                  <a:pt x="3202212" y="3034195"/>
                </a:cubicBezTo>
                <a:cubicBezTo>
                  <a:pt x="3173821" y="3032392"/>
                  <a:pt x="3145247" y="3033564"/>
                  <a:pt x="3116764" y="3033564"/>
                </a:cubicBezTo>
                <a:close/>
                <a:moveTo>
                  <a:pt x="8353262" y="3029012"/>
                </a:moveTo>
                <a:cubicBezTo>
                  <a:pt x="8369080" y="3027210"/>
                  <a:pt x="8388729" y="3028922"/>
                  <a:pt x="8400987" y="3037485"/>
                </a:cubicBezTo>
                <a:cubicBezTo>
                  <a:pt x="8409009" y="3043118"/>
                  <a:pt x="8407387" y="3063263"/>
                  <a:pt x="8408693" y="3077008"/>
                </a:cubicBezTo>
                <a:cubicBezTo>
                  <a:pt x="8408874" y="3078856"/>
                  <a:pt x="8400897" y="3083363"/>
                  <a:pt x="8396795" y="3083227"/>
                </a:cubicBezTo>
                <a:cubicBezTo>
                  <a:pt x="8392785" y="3083092"/>
                  <a:pt x="8387692" y="3079352"/>
                  <a:pt x="8385394" y="3075701"/>
                </a:cubicBezTo>
                <a:cubicBezTo>
                  <a:pt x="8383230" y="3072321"/>
                  <a:pt x="8385394" y="3066192"/>
                  <a:pt x="8383276" y="3062722"/>
                </a:cubicBezTo>
                <a:cubicBezTo>
                  <a:pt x="8380572" y="3058306"/>
                  <a:pt x="8374668" y="3051771"/>
                  <a:pt x="8371649" y="3052492"/>
                </a:cubicBezTo>
                <a:cubicBezTo>
                  <a:pt x="8366556" y="3053664"/>
                  <a:pt x="8358940" y="3059748"/>
                  <a:pt x="8358805" y="3063984"/>
                </a:cubicBezTo>
                <a:cubicBezTo>
                  <a:pt x="8357678" y="3094674"/>
                  <a:pt x="8357588" y="3125455"/>
                  <a:pt x="8358624" y="3156145"/>
                </a:cubicBezTo>
                <a:cubicBezTo>
                  <a:pt x="8358760" y="3160742"/>
                  <a:pt x="8366286" y="3165068"/>
                  <a:pt x="8370387" y="3169485"/>
                </a:cubicBezTo>
                <a:cubicBezTo>
                  <a:pt x="8374803" y="3165158"/>
                  <a:pt x="8381428" y="3161553"/>
                  <a:pt x="8383096" y="3156370"/>
                </a:cubicBezTo>
                <a:cubicBezTo>
                  <a:pt x="8385484" y="3148799"/>
                  <a:pt x="8383096" y="3139741"/>
                  <a:pt x="8385078" y="3131944"/>
                </a:cubicBezTo>
                <a:cubicBezTo>
                  <a:pt x="8386205" y="3127618"/>
                  <a:pt x="8392605" y="3121219"/>
                  <a:pt x="8395849" y="3121624"/>
                </a:cubicBezTo>
                <a:cubicBezTo>
                  <a:pt x="8400942" y="3122300"/>
                  <a:pt x="8409234" y="3127798"/>
                  <a:pt x="8409414" y="3131539"/>
                </a:cubicBezTo>
                <a:cubicBezTo>
                  <a:pt x="8410090" y="3147087"/>
                  <a:pt x="8410631" y="3163446"/>
                  <a:pt x="8406665" y="3178273"/>
                </a:cubicBezTo>
                <a:cubicBezTo>
                  <a:pt x="8400761" y="3200355"/>
                  <a:pt x="8380617" y="3197156"/>
                  <a:pt x="8363581" y="3196525"/>
                </a:cubicBezTo>
                <a:cubicBezTo>
                  <a:pt x="8347943" y="3195939"/>
                  <a:pt x="8335235" y="3190306"/>
                  <a:pt x="8334874" y="3171828"/>
                </a:cubicBezTo>
                <a:cubicBezTo>
                  <a:pt x="8334469" y="3150872"/>
                  <a:pt x="8334784" y="3129916"/>
                  <a:pt x="8334784" y="3108960"/>
                </a:cubicBezTo>
                <a:cubicBezTo>
                  <a:pt x="8334649" y="3108960"/>
                  <a:pt x="8334469" y="3108960"/>
                  <a:pt x="8334333" y="3108960"/>
                </a:cubicBezTo>
                <a:lnTo>
                  <a:pt x="8334288" y="3109005"/>
                </a:lnTo>
                <a:cubicBezTo>
                  <a:pt x="8334288" y="3091024"/>
                  <a:pt x="8332170" y="3072682"/>
                  <a:pt x="8335100" y="3055196"/>
                </a:cubicBezTo>
                <a:cubicBezTo>
                  <a:pt x="8336767" y="3045281"/>
                  <a:pt x="8346051" y="3029823"/>
                  <a:pt x="8353262" y="3029012"/>
                </a:cubicBezTo>
                <a:close/>
                <a:moveTo>
                  <a:pt x="7704978" y="3028876"/>
                </a:moveTo>
                <a:cubicBezTo>
                  <a:pt x="7721789" y="3027705"/>
                  <a:pt x="7741753" y="3029011"/>
                  <a:pt x="7755183" y="3037574"/>
                </a:cubicBezTo>
                <a:cubicBezTo>
                  <a:pt x="7762754" y="3042396"/>
                  <a:pt x="7760456" y="3063533"/>
                  <a:pt x="7761177" y="3077368"/>
                </a:cubicBezTo>
                <a:cubicBezTo>
                  <a:pt x="7761267" y="3079216"/>
                  <a:pt x="7752118" y="3084218"/>
                  <a:pt x="7749144" y="3083001"/>
                </a:cubicBezTo>
                <a:cubicBezTo>
                  <a:pt x="7744232" y="3081018"/>
                  <a:pt x="7740446" y="3075475"/>
                  <a:pt x="7736931" y="3070878"/>
                </a:cubicBezTo>
                <a:cubicBezTo>
                  <a:pt x="7732244" y="3064749"/>
                  <a:pt x="7728233" y="3058125"/>
                  <a:pt x="7723907" y="3051725"/>
                </a:cubicBezTo>
                <a:cubicBezTo>
                  <a:pt x="7719445" y="3059026"/>
                  <a:pt x="7712505" y="3065876"/>
                  <a:pt x="7711108" y="3073673"/>
                </a:cubicBezTo>
                <a:cubicBezTo>
                  <a:pt x="7708944" y="3086066"/>
                  <a:pt x="7710522" y="3099090"/>
                  <a:pt x="7710522" y="3111844"/>
                </a:cubicBezTo>
                <a:lnTo>
                  <a:pt x="7710432" y="3111844"/>
                </a:lnTo>
                <a:lnTo>
                  <a:pt x="7710522" y="3111889"/>
                </a:lnTo>
                <a:cubicBezTo>
                  <a:pt x="7710522" y="3123156"/>
                  <a:pt x="7708764" y="3134783"/>
                  <a:pt x="7711063" y="3145553"/>
                </a:cubicBezTo>
                <a:cubicBezTo>
                  <a:pt x="7712910" y="3154116"/>
                  <a:pt x="7719670" y="3161642"/>
                  <a:pt x="7724222" y="3169619"/>
                </a:cubicBezTo>
                <a:cubicBezTo>
                  <a:pt x="7728413" y="3161958"/>
                  <a:pt x="7733190" y="3154567"/>
                  <a:pt x="7736480" y="3146545"/>
                </a:cubicBezTo>
                <a:cubicBezTo>
                  <a:pt x="7738058" y="3142669"/>
                  <a:pt x="7735354" y="3136811"/>
                  <a:pt x="7737291" y="3133341"/>
                </a:cubicBezTo>
                <a:cubicBezTo>
                  <a:pt x="7740040" y="3128428"/>
                  <a:pt x="7745178" y="3121849"/>
                  <a:pt x="7749460" y="3121713"/>
                </a:cubicBezTo>
                <a:cubicBezTo>
                  <a:pt x="7753786" y="3121578"/>
                  <a:pt x="7761718" y="3128068"/>
                  <a:pt x="7762168" y="3132304"/>
                </a:cubicBezTo>
                <a:cubicBezTo>
                  <a:pt x="7763565" y="3145599"/>
                  <a:pt x="7763565" y="3159389"/>
                  <a:pt x="7761627" y="3172639"/>
                </a:cubicBezTo>
                <a:cubicBezTo>
                  <a:pt x="7758338" y="3195172"/>
                  <a:pt x="7740762" y="3197335"/>
                  <a:pt x="7722420" y="3196975"/>
                </a:cubicBezTo>
                <a:cubicBezTo>
                  <a:pt x="7704348" y="3196659"/>
                  <a:pt x="7688078" y="3191882"/>
                  <a:pt x="7687448" y="3170521"/>
                </a:cubicBezTo>
                <a:cubicBezTo>
                  <a:pt x="7686321" y="3131538"/>
                  <a:pt x="7686006" y="3092465"/>
                  <a:pt x="7687853" y="3053528"/>
                </a:cubicBezTo>
                <a:cubicBezTo>
                  <a:pt x="7688259" y="3044605"/>
                  <a:pt x="7698444" y="3029327"/>
                  <a:pt x="7704978" y="3028876"/>
                </a:cubicBezTo>
                <a:close/>
                <a:moveTo>
                  <a:pt x="8289583" y="3028787"/>
                </a:moveTo>
                <a:cubicBezTo>
                  <a:pt x="8309817" y="3023019"/>
                  <a:pt x="8319867" y="3028517"/>
                  <a:pt x="8322481" y="3049428"/>
                </a:cubicBezTo>
                <a:cubicBezTo>
                  <a:pt x="8323833" y="3060514"/>
                  <a:pt x="8324148" y="3071961"/>
                  <a:pt x="8322751" y="3083002"/>
                </a:cubicBezTo>
                <a:cubicBezTo>
                  <a:pt x="8322120" y="3087959"/>
                  <a:pt x="8316127" y="3092196"/>
                  <a:pt x="8312566" y="3096793"/>
                </a:cubicBezTo>
                <a:cubicBezTo>
                  <a:pt x="8309457" y="3092556"/>
                  <a:pt x="8305175" y="3088725"/>
                  <a:pt x="8303508" y="3083993"/>
                </a:cubicBezTo>
                <a:cubicBezTo>
                  <a:pt x="8301841" y="3079262"/>
                  <a:pt x="8304364" y="3072817"/>
                  <a:pt x="8302201" y="3068581"/>
                </a:cubicBezTo>
                <a:cubicBezTo>
                  <a:pt x="8299272" y="3062767"/>
                  <a:pt x="8293639" y="3058306"/>
                  <a:pt x="8289132" y="3053303"/>
                </a:cubicBezTo>
                <a:cubicBezTo>
                  <a:pt x="8285076" y="3058711"/>
                  <a:pt x="8277730" y="3063984"/>
                  <a:pt x="8277505" y="3069572"/>
                </a:cubicBezTo>
                <a:cubicBezTo>
                  <a:pt x="8276243" y="3099496"/>
                  <a:pt x="8276739" y="3129466"/>
                  <a:pt x="8276649" y="3159390"/>
                </a:cubicBezTo>
                <a:cubicBezTo>
                  <a:pt x="8276649" y="3166150"/>
                  <a:pt x="8278226" y="3173450"/>
                  <a:pt x="8276108" y="3179444"/>
                </a:cubicBezTo>
                <a:cubicBezTo>
                  <a:pt x="8273944" y="3185573"/>
                  <a:pt x="8268131" y="3190441"/>
                  <a:pt x="8263939" y="3195894"/>
                </a:cubicBezTo>
                <a:cubicBezTo>
                  <a:pt x="8259883" y="3190170"/>
                  <a:pt x="8252718" y="3184627"/>
                  <a:pt x="8252358" y="3178678"/>
                </a:cubicBezTo>
                <a:cubicBezTo>
                  <a:pt x="8250960" y="3156280"/>
                  <a:pt x="8251817" y="3133792"/>
                  <a:pt x="8251862" y="3111304"/>
                </a:cubicBezTo>
                <a:lnTo>
                  <a:pt x="8251772" y="3111214"/>
                </a:lnTo>
                <a:cubicBezTo>
                  <a:pt x="8251772" y="3088771"/>
                  <a:pt x="8251952" y="3066282"/>
                  <a:pt x="8251727" y="3043839"/>
                </a:cubicBezTo>
                <a:cubicBezTo>
                  <a:pt x="8251546" y="3029463"/>
                  <a:pt x="8257901" y="3025362"/>
                  <a:pt x="8271556" y="3028967"/>
                </a:cubicBezTo>
                <a:cubicBezTo>
                  <a:pt x="8277189" y="3030454"/>
                  <a:pt x="8283949" y="3030364"/>
                  <a:pt x="8289583" y="3028787"/>
                </a:cubicBezTo>
                <a:close/>
                <a:moveTo>
                  <a:pt x="7985580" y="3028691"/>
                </a:moveTo>
                <a:cubicBezTo>
                  <a:pt x="7991422" y="3031863"/>
                  <a:pt x="7995163" y="3038184"/>
                  <a:pt x="7995523" y="3047490"/>
                </a:cubicBezTo>
                <a:cubicBezTo>
                  <a:pt x="7997326" y="3093142"/>
                  <a:pt x="7996740" y="3138930"/>
                  <a:pt x="7996064" y="3184627"/>
                </a:cubicBezTo>
                <a:cubicBezTo>
                  <a:pt x="7996019" y="3188458"/>
                  <a:pt x="7987907" y="3192153"/>
                  <a:pt x="7983536" y="3195939"/>
                </a:cubicBezTo>
                <a:cubicBezTo>
                  <a:pt x="7979795" y="3191522"/>
                  <a:pt x="7972990" y="3187151"/>
                  <a:pt x="7972855" y="3182599"/>
                </a:cubicBezTo>
                <a:cubicBezTo>
                  <a:pt x="7971818" y="3153396"/>
                  <a:pt x="7972314" y="3124148"/>
                  <a:pt x="7972224" y="3094900"/>
                </a:cubicBezTo>
                <a:cubicBezTo>
                  <a:pt x="7972224" y="3087419"/>
                  <a:pt x="7973531" y="3079352"/>
                  <a:pt x="7971187" y="3072592"/>
                </a:cubicBezTo>
                <a:cubicBezTo>
                  <a:pt x="7969115" y="3066733"/>
                  <a:pt x="7962760" y="3062362"/>
                  <a:pt x="7958298" y="3057359"/>
                </a:cubicBezTo>
                <a:cubicBezTo>
                  <a:pt x="7954468" y="3062812"/>
                  <a:pt x="7947527" y="3068130"/>
                  <a:pt x="7947302" y="3073763"/>
                </a:cubicBezTo>
                <a:cubicBezTo>
                  <a:pt x="7946085" y="3102200"/>
                  <a:pt x="7946581" y="3130727"/>
                  <a:pt x="7946491" y="3159210"/>
                </a:cubicBezTo>
                <a:cubicBezTo>
                  <a:pt x="7946491" y="3165204"/>
                  <a:pt x="7948068" y="3171828"/>
                  <a:pt x="7946040" y="3177056"/>
                </a:cubicBezTo>
                <a:cubicBezTo>
                  <a:pt x="7943426" y="3183906"/>
                  <a:pt x="7938019" y="3189720"/>
                  <a:pt x="7933827" y="3195984"/>
                </a:cubicBezTo>
                <a:cubicBezTo>
                  <a:pt x="7929320" y="3189990"/>
                  <a:pt x="7921344" y="3184221"/>
                  <a:pt x="7920938" y="3177957"/>
                </a:cubicBezTo>
                <a:cubicBezTo>
                  <a:pt x="7919361" y="3154838"/>
                  <a:pt x="7920217" y="3131494"/>
                  <a:pt x="7920217" y="3108284"/>
                </a:cubicBezTo>
                <a:cubicBezTo>
                  <a:pt x="7920217" y="3099271"/>
                  <a:pt x="7922020" y="3089807"/>
                  <a:pt x="7919721" y="3081425"/>
                </a:cubicBezTo>
                <a:cubicBezTo>
                  <a:pt x="7917423" y="3072862"/>
                  <a:pt x="7911114" y="3065381"/>
                  <a:pt x="7906562" y="3057404"/>
                </a:cubicBezTo>
                <a:cubicBezTo>
                  <a:pt x="7902326" y="3065156"/>
                  <a:pt x="7894890" y="3072682"/>
                  <a:pt x="7894484" y="3080614"/>
                </a:cubicBezTo>
                <a:cubicBezTo>
                  <a:pt x="7892997" y="3109772"/>
                  <a:pt x="7893808" y="3139065"/>
                  <a:pt x="7893763" y="3168313"/>
                </a:cubicBezTo>
                <a:lnTo>
                  <a:pt x="7893763" y="3193100"/>
                </a:lnTo>
                <a:cubicBezTo>
                  <a:pt x="7874159" y="3199634"/>
                  <a:pt x="7868661" y="3193730"/>
                  <a:pt x="7869021" y="3177236"/>
                </a:cubicBezTo>
                <a:cubicBezTo>
                  <a:pt x="7869923" y="3135279"/>
                  <a:pt x="7869247" y="3093277"/>
                  <a:pt x="7869968" y="3051275"/>
                </a:cubicBezTo>
                <a:cubicBezTo>
                  <a:pt x="7870103" y="3043839"/>
                  <a:pt x="7872176" y="3031356"/>
                  <a:pt x="7876052" y="3030229"/>
                </a:cubicBezTo>
                <a:cubicBezTo>
                  <a:pt x="7882857" y="3028201"/>
                  <a:pt x="7891735" y="3033114"/>
                  <a:pt x="7899351" y="3032167"/>
                </a:cubicBezTo>
                <a:lnTo>
                  <a:pt x="7945004" y="3032167"/>
                </a:lnTo>
                <a:cubicBezTo>
                  <a:pt x="7945004" y="3034060"/>
                  <a:pt x="7945094" y="3035953"/>
                  <a:pt x="7945139" y="3037845"/>
                </a:cubicBezTo>
                <a:cubicBezTo>
                  <a:pt x="7951088" y="3034781"/>
                  <a:pt x="7956811" y="3031131"/>
                  <a:pt x="7963030" y="3028787"/>
                </a:cubicBezTo>
                <a:cubicBezTo>
                  <a:pt x="7971796" y="3025497"/>
                  <a:pt x="7979739" y="3025520"/>
                  <a:pt x="7985580" y="3028691"/>
                </a:cubicBezTo>
                <a:close/>
                <a:moveTo>
                  <a:pt x="8199359" y="3025947"/>
                </a:moveTo>
                <a:cubicBezTo>
                  <a:pt x="8225678" y="3026443"/>
                  <a:pt x="8234601" y="3033203"/>
                  <a:pt x="8236494" y="3054655"/>
                </a:cubicBezTo>
                <a:cubicBezTo>
                  <a:pt x="8237125" y="3062091"/>
                  <a:pt x="8236944" y="3069617"/>
                  <a:pt x="8236989" y="3077098"/>
                </a:cubicBezTo>
                <a:cubicBezTo>
                  <a:pt x="8237215" y="3115990"/>
                  <a:pt x="8237125" y="3115585"/>
                  <a:pt x="8199449" y="3121849"/>
                </a:cubicBezTo>
                <a:cubicBezTo>
                  <a:pt x="8194266" y="3122705"/>
                  <a:pt x="8186425" y="3130366"/>
                  <a:pt x="8186425" y="3134918"/>
                </a:cubicBezTo>
                <a:cubicBezTo>
                  <a:pt x="8186425" y="3146095"/>
                  <a:pt x="8190255" y="3157271"/>
                  <a:pt x="8192554" y="3168448"/>
                </a:cubicBezTo>
                <a:cubicBezTo>
                  <a:pt x="8198277" y="3165338"/>
                  <a:pt x="8204136" y="3162454"/>
                  <a:pt x="8209634" y="3159029"/>
                </a:cubicBezTo>
                <a:cubicBezTo>
                  <a:pt x="8215628" y="3155288"/>
                  <a:pt x="8221306" y="3150962"/>
                  <a:pt x="8227165" y="3146906"/>
                </a:cubicBezTo>
                <a:cubicBezTo>
                  <a:pt x="8230320" y="3153396"/>
                  <a:pt x="8235998" y="3159795"/>
                  <a:pt x="8236178" y="3166330"/>
                </a:cubicBezTo>
                <a:cubicBezTo>
                  <a:pt x="8236719" y="3186384"/>
                  <a:pt x="8225137" y="3195758"/>
                  <a:pt x="8205398" y="3196930"/>
                </a:cubicBezTo>
                <a:cubicBezTo>
                  <a:pt x="8178358" y="3198552"/>
                  <a:pt x="8165874" y="3192333"/>
                  <a:pt x="8162044" y="3172279"/>
                </a:cubicBezTo>
                <a:cubicBezTo>
                  <a:pt x="8160106" y="3162093"/>
                  <a:pt x="8160557" y="3151413"/>
                  <a:pt x="8160286" y="3140957"/>
                </a:cubicBezTo>
                <a:cubicBezTo>
                  <a:pt x="8160016" y="3130457"/>
                  <a:pt x="8160241" y="3119956"/>
                  <a:pt x="8160241" y="3109501"/>
                </a:cubicBezTo>
                <a:lnTo>
                  <a:pt x="8160917" y="3109501"/>
                </a:lnTo>
                <a:cubicBezTo>
                  <a:pt x="8160917" y="3090753"/>
                  <a:pt x="8159700" y="3071960"/>
                  <a:pt x="8161233" y="3053348"/>
                </a:cubicBezTo>
                <a:cubicBezTo>
                  <a:pt x="8162990" y="3031851"/>
                  <a:pt x="8173175" y="3025452"/>
                  <a:pt x="8199359" y="3025947"/>
                </a:cubicBezTo>
                <a:close/>
                <a:moveTo>
                  <a:pt x="8459528" y="3025857"/>
                </a:moveTo>
                <a:cubicBezTo>
                  <a:pt x="8486704" y="3025632"/>
                  <a:pt x="8497880" y="3032437"/>
                  <a:pt x="8500404" y="3053754"/>
                </a:cubicBezTo>
                <a:cubicBezTo>
                  <a:pt x="8501981" y="3067093"/>
                  <a:pt x="8500989" y="3080749"/>
                  <a:pt x="8501891" y="3094224"/>
                </a:cubicBezTo>
                <a:cubicBezTo>
                  <a:pt x="8503063" y="3111529"/>
                  <a:pt x="8497475" y="3119551"/>
                  <a:pt x="8478186" y="3120317"/>
                </a:cubicBezTo>
                <a:cubicBezTo>
                  <a:pt x="8449388" y="3121444"/>
                  <a:pt x="8444567" y="3128564"/>
                  <a:pt x="8450200" y="3154748"/>
                </a:cubicBezTo>
                <a:cubicBezTo>
                  <a:pt x="8451416" y="3160291"/>
                  <a:pt x="8456554" y="3167682"/>
                  <a:pt x="8461286" y="3168944"/>
                </a:cubicBezTo>
                <a:cubicBezTo>
                  <a:pt x="8465026" y="3169935"/>
                  <a:pt x="8470975" y="3162905"/>
                  <a:pt x="8475842" y="3159345"/>
                </a:cubicBezTo>
                <a:cubicBezTo>
                  <a:pt x="8480575" y="3155874"/>
                  <a:pt x="8485216" y="3152314"/>
                  <a:pt x="8489858" y="3148754"/>
                </a:cubicBezTo>
                <a:cubicBezTo>
                  <a:pt x="8492562" y="3154297"/>
                  <a:pt x="8497204" y="3159660"/>
                  <a:pt x="8497609" y="3165338"/>
                </a:cubicBezTo>
                <a:cubicBezTo>
                  <a:pt x="8498917" y="3185123"/>
                  <a:pt x="8488146" y="3196254"/>
                  <a:pt x="8468632" y="3197291"/>
                </a:cubicBezTo>
                <a:cubicBezTo>
                  <a:pt x="8440195" y="3198778"/>
                  <a:pt x="8427036" y="3191026"/>
                  <a:pt x="8425819" y="3170115"/>
                </a:cubicBezTo>
                <a:cubicBezTo>
                  <a:pt x="8424692" y="3150692"/>
                  <a:pt x="8425593" y="3131133"/>
                  <a:pt x="8425593" y="3111619"/>
                </a:cubicBezTo>
                <a:lnTo>
                  <a:pt x="8425503" y="3111619"/>
                </a:lnTo>
                <a:cubicBezTo>
                  <a:pt x="8425503" y="3092872"/>
                  <a:pt x="8425368" y="3074079"/>
                  <a:pt x="8425503" y="3055331"/>
                </a:cubicBezTo>
                <a:cubicBezTo>
                  <a:pt x="8425729" y="3032843"/>
                  <a:pt x="8439429" y="3025993"/>
                  <a:pt x="8459528" y="3025857"/>
                </a:cubicBezTo>
                <a:close/>
                <a:moveTo>
                  <a:pt x="7815122" y="3025857"/>
                </a:moveTo>
                <a:cubicBezTo>
                  <a:pt x="7842432" y="3025992"/>
                  <a:pt x="7852707" y="3032887"/>
                  <a:pt x="7853474" y="3055691"/>
                </a:cubicBezTo>
                <a:cubicBezTo>
                  <a:pt x="7854690" y="3092285"/>
                  <a:pt x="7854736" y="3128969"/>
                  <a:pt x="7853744" y="3165608"/>
                </a:cubicBezTo>
                <a:cubicBezTo>
                  <a:pt x="7853068" y="3189223"/>
                  <a:pt x="7842658" y="3196930"/>
                  <a:pt x="7816744" y="3197020"/>
                </a:cubicBezTo>
                <a:cubicBezTo>
                  <a:pt x="7789704" y="3197110"/>
                  <a:pt x="7779294" y="3188953"/>
                  <a:pt x="7778032" y="3164752"/>
                </a:cubicBezTo>
                <a:cubicBezTo>
                  <a:pt x="7777085" y="3146861"/>
                  <a:pt x="7777852" y="3128879"/>
                  <a:pt x="7777852" y="3110943"/>
                </a:cubicBezTo>
                <a:lnTo>
                  <a:pt x="7778077" y="3110943"/>
                </a:lnTo>
                <a:cubicBezTo>
                  <a:pt x="7778077" y="3092240"/>
                  <a:pt x="7776951" y="3073492"/>
                  <a:pt x="7778393" y="3054880"/>
                </a:cubicBezTo>
                <a:cubicBezTo>
                  <a:pt x="7780150" y="3032482"/>
                  <a:pt x="7789749" y="3025722"/>
                  <a:pt x="7815122" y="3025857"/>
                </a:cubicBezTo>
                <a:close/>
                <a:moveTo>
                  <a:pt x="8118661" y="3025789"/>
                </a:moveTo>
                <a:cubicBezTo>
                  <a:pt x="8134074" y="3023311"/>
                  <a:pt x="8142845" y="3034466"/>
                  <a:pt x="8144062" y="3063263"/>
                </a:cubicBezTo>
                <a:cubicBezTo>
                  <a:pt x="8145684" y="3102200"/>
                  <a:pt x="8145188" y="3141318"/>
                  <a:pt x="8144197" y="3180300"/>
                </a:cubicBezTo>
                <a:cubicBezTo>
                  <a:pt x="8144062" y="3185618"/>
                  <a:pt x="8135905" y="3190756"/>
                  <a:pt x="8131488" y="3195983"/>
                </a:cubicBezTo>
                <a:cubicBezTo>
                  <a:pt x="8127162" y="3190665"/>
                  <a:pt x="8119320" y="3185438"/>
                  <a:pt x="8119140" y="3179985"/>
                </a:cubicBezTo>
                <a:cubicBezTo>
                  <a:pt x="8117923" y="3146996"/>
                  <a:pt x="8119320" y="3113917"/>
                  <a:pt x="8117743" y="3080974"/>
                </a:cubicBezTo>
                <a:cubicBezTo>
                  <a:pt x="8117337" y="3072862"/>
                  <a:pt x="8109135" y="3065110"/>
                  <a:pt x="8104538" y="3057223"/>
                </a:cubicBezTo>
                <a:cubicBezTo>
                  <a:pt x="8100753" y="3065155"/>
                  <a:pt x="8094083" y="3072952"/>
                  <a:pt x="8093722" y="3081019"/>
                </a:cubicBezTo>
                <a:cubicBezTo>
                  <a:pt x="8092416" y="3112475"/>
                  <a:pt x="8093317" y="3144022"/>
                  <a:pt x="8093002" y="3175568"/>
                </a:cubicBezTo>
                <a:cubicBezTo>
                  <a:pt x="8092911" y="3184807"/>
                  <a:pt x="8095390" y="3196389"/>
                  <a:pt x="8079616" y="3195938"/>
                </a:cubicBezTo>
                <a:cubicBezTo>
                  <a:pt x="8063799" y="3195533"/>
                  <a:pt x="8067133" y="3183680"/>
                  <a:pt x="8067043" y="3174712"/>
                </a:cubicBezTo>
                <a:cubicBezTo>
                  <a:pt x="8066637" y="3143210"/>
                  <a:pt x="8067674" y="3111619"/>
                  <a:pt x="8066232" y="3080162"/>
                </a:cubicBezTo>
                <a:cubicBezTo>
                  <a:pt x="8065871" y="3072411"/>
                  <a:pt x="8058345" y="3065020"/>
                  <a:pt x="8054109" y="3057449"/>
                </a:cubicBezTo>
                <a:cubicBezTo>
                  <a:pt x="8049827" y="3065110"/>
                  <a:pt x="8042166" y="3072591"/>
                  <a:pt x="8041851" y="3080388"/>
                </a:cubicBezTo>
                <a:cubicBezTo>
                  <a:pt x="8040409" y="3112610"/>
                  <a:pt x="8041851" y="3144923"/>
                  <a:pt x="8040589" y="3177145"/>
                </a:cubicBezTo>
                <a:cubicBezTo>
                  <a:pt x="8040318" y="3183545"/>
                  <a:pt x="8032702" y="3189674"/>
                  <a:pt x="8028421" y="3195938"/>
                </a:cubicBezTo>
                <a:cubicBezTo>
                  <a:pt x="8024004" y="3189899"/>
                  <a:pt x="8015893" y="3183905"/>
                  <a:pt x="8015757" y="3177776"/>
                </a:cubicBezTo>
                <a:cubicBezTo>
                  <a:pt x="8014676" y="3133521"/>
                  <a:pt x="8014991" y="3089221"/>
                  <a:pt x="8015442" y="3044966"/>
                </a:cubicBezTo>
                <a:cubicBezTo>
                  <a:pt x="8015487" y="3039738"/>
                  <a:pt x="8018867" y="3030003"/>
                  <a:pt x="8020670" y="3030003"/>
                </a:cubicBezTo>
                <a:cubicBezTo>
                  <a:pt x="8044149" y="3029958"/>
                  <a:pt x="8067674" y="3031310"/>
                  <a:pt x="8101068" y="3032707"/>
                </a:cubicBezTo>
                <a:lnTo>
                  <a:pt x="8101068" y="3032662"/>
                </a:lnTo>
                <a:cubicBezTo>
                  <a:pt x="8107648" y="3028955"/>
                  <a:pt x="8113524" y="3026615"/>
                  <a:pt x="8118661" y="3025789"/>
                </a:cubicBezTo>
                <a:close/>
                <a:moveTo>
                  <a:pt x="869762" y="3006208"/>
                </a:moveTo>
                <a:lnTo>
                  <a:pt x="870335" y="3029654"/>
                </a:lnTo>
                <a:cubicBezTo>
                  <a:pt x="866933" y="3034172"/>
                  <a:pt x="859981" y="3035704"/>
                  <a:pt x="849616" y="3035276"/>
                </a:cubicBezTo>
                <a:cubicBezTo>
                  <a:pt x="818114" y="3034014"/>
                  <a:pt x="786568" y="3034375"/>
                  <a:pt x="755067" y="3035456"/>
                </a:cubicBezTo>
                <a:cubicBezTo>
                  <a:pt x="748577" y="3035682"/>
                  <a:pt x="742268" y="3041991"/>
                  <a:pt x="735869" y="3045506"/>
                </a:cubicBezTo>
                <a:cubicBezTo>
                  <a:pt x="741998" y="3049517"/>
                  <a:pt x="748037" y="3056683"/>
                  <a:pt x="754346" y="3056953"/>
                </a:cubicBezTo>
                <a:cubicBezTo>
                  <a:pt x="786568" y="3058170"/>
                  <a:pt x="818880" y="3057449"/>
                  <a:pt x="851193" y="3057674"/>
                </a:cubicBezTo>
                <a:cubicBezTo>
                  <a:pt x="861333" y="3057764"/>
                  <a:pt x="873276" y="3055285"/>
                  <a:pt x="872960" y="3072320"/>
                </a:cubicBezTo>
                <a:cubicBezTo>
                  <a:pt x="872645" y="3087959"/>
                  <a:pt x="861558" y="3085570"/>
                  <a:pt x="852229" y="3085615"/>
                </a:cubicBezTo>
                <a:cubicBezTo>
                  <a:pt x="807929" y="3085840"/>
                  <a:pt x="763630" y="3085886"/>
                  <a:pt x="719329" y="3085615"/>
                </a:cubicBezTo>
                <a:cubicBezTo>
                  <a:pt x="700852" y="3085480"/>
                  <a:pt x="695669" y="3075656"/>
                  <a:pt x="704007" y="3059792"/>
                </a:cubicBezTo>
                <a:cubicBezTo>
                  <a:pt x="706215" y="3055601"/>
                  <a:pt x="707161" y="3048796"/>
                  <a:pt x="705314" y="3044740"/>
                </a:cubicBezTo>
                <a:cubicBezTo>
                  <a:pt x="696300" y="3024956"/>
                  <a:pt x="700942" y="3013148"/>
                  <a:pt x="722935" y="3008822"/>
                </a:cubicBezTo>
                <a:cubicBezTo>
                  <a:pt x="736770" y="3006073"/>
                  <a:pt x="751281" y="3006433"/>
                  <a:pt x="765477" y="3006298"/>
                </a:cubicBezTo>
                <a:close/>
                <a:moveTo>
                  <a:pt x="869760" y="3006118"/>
                </a:moveTo>
                <a:lnTo>
                  <a:pt x="869805" y="3006208"/>
                </a:lnTo>
                <a:lnTo>
                  <a:pt x="869762" y="3006208"/>
                </a:lnTo>
                <a:close/>
                <a:moveTo>
                  <a:pt x="5308656" y="2982638"/>
                </a:moveTo>
                <a:cubicBezTo>
                  <a:pt x="5349892" y="2981196"/>
                  <a:pt x="5391218" y="2981737"/>
                  <a:pt x="5432454" y="2982638"/>
                </a:cubicBezTo>
                <a:cubicBezTo>
                  <a:pt x="5437411" y="2982728"/>
                  <a:pt x="5442188" y="2990345"/>
                  <a:pt x="5447056" y="2994446"/>
                </a:cubicBezTo>
                <a:cubicBezTo>
                  <a:pt x="5441963" y="2998412"/>
                  <a:pt x="5437051" y="3005622"/>
                  <a:pt x="5431823" y="3005802"/>
                </a:cubicBezTo>
                <a:cubicBezTo>
                  <a:pt x="5402575" y="3006929"/>
                  <a:pt x="5373282" y="3005757"/>
                  <a:pt x="5344034" y="3006749"/>
                </a:cubicBezTo>
                <a:cubicBezTo>
                  <a:pt x="5332046" y="3007154"/>
                  <a:pt x="5311631" y="2999854"/>
                  <a:pt x="5312216" y="3020314"/>
                </a:cubicBezTo>
                <a:cubicBezTo>
                  <a:pt x="5312757" y="3039873"/>
                  <a:pt x="5333037" y="3032257"/>
                  <a:pt x="5344980" y="3032797"/>
                </a:cubicBezTo>
                <a:cubicBezTo>
                  <a:pt x="5372696" y="3034014"/>
                  <a:pt x="5400547" y="3032572"/>
                  <a:pt x="5428263" y="3033789"/>
                </a:cubicBezTo>
                <a:cubicBezTo>
                  <a:pt x="5434617" y="3034059"/>
                  <a:pt x="5440656" y="3040729"/>
                  <a:pt x="5446875" y="3044425"/>
                </a:cubicBezTo>
                <a:cubicBezTo>
                  <a:pt x="5440701" y="3048931"/>
                  <a:pt x="5434662" y="3057043"/>
                  <a:pt x="5428308" y="3057314"/>
                </a:cubicBezTo>
                <a:cubicBezTo>
                  <a:pt x="5396852" y="3058711"/>
                  <a:pt x="5365260" y="3057088"/>
                  <a:pt x="5333803" y="3058665"/>
                </a:cubicBezTo>
                <a:cubicBezTo>
                  <a:pt x="5325421" y="3059071"/>
                  <a:pt x="5317444" y="3067048"/>
                  <a:pt x="5309287" y="3071554"/>
                </a:cubicBezTo>
                <a:cubicBezTo>
                  <a:pt x="5317624" y="3076016"/>
                  <a:pt x="5325782" y="3083903"/>
                  <a:pt x="5334344" y="3084353"/>
                </a:cubicBezTo>
                <a:cubicBezTo>
                  <a:pt x="5365801" y="3085931"/>
                  <a:pt x="5397347" y="3085390"/>
                  <a:pt x="5428894" y="3084894"/>
                </a:cubicBezTo>
                <a:cubicBezTo>
                  <a:pt x="5444667" y="3084624"/>
                  <a:pt x="5451337" y="3090077"/>
                  <a:pt x="5445703" y="3109591"/>
                </a:cubicBezTo>
                <a:lnTo>
                  <a:pt x="5445658" y="3109545"/>
                </a:lnTo>
                <a:cubicBezTo>
                  <a:pt x="5397528" y="3109545"/>
                  <a:pt x="5348991" y="3109816"/>
                  <a:pt x="5300454" y="3109230"/>
                </a:cubicBezTo>
                <a:cubicBezTo>
                  <a:pt x="5293964" y="3109140"/>
                  <a:pt x="5283599" y="3105895"/>
                  <a:pt x="5282112" y="3101614"/>
                </a:cubicBezTo>
                <a:cubicBezTo>
                  <a:pt x="5280084" y="3095800"/>
                  <a:pt x="5284861" y="3087598"/>
                  <a:pt x="5287926" y="3075700"/>
                </a:cubicBezTo>
                <a:cubicBezTo>
                  <a:pt x="5281977" y="3066732"/>
                  <a:pt x="5273009" y="3052446"/>
                  <a:pt x="5289007" y="3036718"/>
                </a:cubicBezTo>
                <a:cubicBezTo>
                  <a:pt x="5290584" y="3035141"/>
                  <a:pt x="5286934" y="3027569"/>
                  <a:pt x="5284951" y="3023153"/>
                </a:cubicBezTo>
                <a:cubicBezTo>
                  <a:pt x="5273279" y="2997645"/>
                  <a:pt x="5280399" y="2983630"/>
                  <a:pt x="5308656" y="2982638"/>
                </a:cubicBezTo>
                <a:close/>
                <a:moveTo>
                  <a:pt x="3029239" y="2979259"/>
                </a:moveTo>
                <a:cubicBezTo>
                  <a:pt x="3060025" y="2979034"/>
                  <a:pt x="3090808" y="2979259"/>
                  <a:pt x="3121541" y="2979259"/>
                </a:cubicBezTo>
                <a:cubicBezTo>
                  <a:pt x="3121541" y="2979394"/>
                  <a:pt x="3121541" y="2979484"/>
                  <a:pt x="3121541" y="2979620"/>
                </a:cubicBezTo>
                <a:lnTo>
                  <a:pt x="3121496" y="2979620"/>
                </a:lnTo>
                <a:cubicBezTo>
                  <a:pt x="3158270" y="2979620"/>
                  <a:pt x="3195094" y="2978718"/>
                  <a:pt x="3231821" y="2979845"/>
                </a:cubicBezTo>
                <a:cubicBezTo>
                  <a:pt x="3271660" y="2981062"/>
                  <a:pt x="3285089" y="2994582"/>
                  <a:pt x="3289461" y="3034105"/>
                </a:cubicBezTo>
                <a:cubicBezTo>
                  <a:pt x="3298475" y="3115360"/>
                  <a:pt x="3279772" y="3136586"/>
                  <a:pt x="3199012" y="3136722"/>
                </a:cubicBezTo>
                <a:cubicBezTo>
                  <a:pt x="3147229" y="3136812"/>
                  <a:pt x="3095446" y="3136992"/>
                  <a:pt x="3043666" y="3136586"/>
                </a:cubicBezTo>
                <a:cubicBezTo>
                  <a:pt x="3026449" y="3136451"/>
                  <a:pt x="3009193" y="3135189"/>
                  <a:pt x="2992066" y="3133296"/>
                </a:cubicBezTo>
                <a:cubicBezTo>
                  <a:pt x="2968631" y="3130728"/>
                  <a:pt x="2953669" y="3117568"/>
                  <a:pt x="2948305" y="3094359"/>
                </a:cubicBezTo>
                <a:cubicBezTo>
                  <a:pt x="2946639" y="3087103"/>
                  <a:pt x="2944972" y="3079712"/>
                  <a:pt x="2944430" y="3072321"/>
                </a:cubicBezTo>
                <a:cubicBezTo>
                  <a:pt x="2939066" y="2999494"/>
                  <a:pt x="2957093" y="2979755"/>
                  <a:pt x="3029239" y="2979259"/>
                </a:cubicBezTo>
                <a:close/>
                <a:moveTo>
                  <a:pt x="6632891" y="2966460"/>
                </a:moveTo>
                <a:lnTo>
                  <a:pt x="6632936" y="2966460"/>
                </a:lnTo>
                <a:lnTo>
                  <a:pt x="6632936" y="2966505"/>
                </a:lnTo>
                <a:close/>
                <a:moveTo>
                  <a:pt x="7359679" y="2963891"/>
                </a:moveTo>
                <a:lnTo>
                  <a:pt x="7359724" y="2963981"/>
                </a:lnTo>
                <a:lnTo>
                  <a:pt x="7359679" y="2963981"/>
                </a:lnTo>
                <a:close/>
                <a:moveTo>
                  <a:pt x="789552" y="2940412"/>
                </a:moveTo>
                <a:lnTo>
                  <a:pt x="789552" y="2940502"/>
                </a:lnTo>
                <a:cubicBezTo>
                  <a:pt x="776077" y="2940502"/>
                  <a:pt x="762377" y="2939240"/>
                  <a:pt x="749173" y="2941088"/>
                </a:cubicBezTo>
                <a:cubicBezTo>
                  <a:pt x="743585" y="2941854"/>
                  <a:pt x="738988" y="2949245"/>
                  <a:pt x="733896" y="2953661"/>
                </a:cubicBezTo>
                <a:cubicBezTo>
                  <a:pt x="738718" y="2957537"/>
                  <a:pt x="743404" y="2964567"/>
                  <a:pt x="748363" y="2964793"/>
                </a:cubicBezTo>
                <a:cubicBezTo>
                  <a:pt x="774545" y="2965874"/>
                  <a:pt x="800819" y="2965829"/>
                  <a:pt x="827003" y="2964658"/>
                </a:cubicBezTo>
                <a:cubicBezTo>
                  <a:pt x="831690" y="2964432"/>
                  <a:pt x="836106" y="2957176"/>
                  <a:pt x="840658" y="2953166"/>
                </a:cubicBezTo>
                <a:cubicBezTo>
                  <a:pt x="835610" y="2948929"/>
                  <a:pt x="831014" y="2941899"/>
                  <a:pt x="825425" y="2940998"/>
                </a:cubicBezTo>
                <a:cubicBezTo>
                  <a:pt x="813753" y="2939105"/>
                  <a:pt x="801540" y="2940412"/>
                  <a:pt x="789552" y="2940412"/>
                </a:cubicBezTo>
                <a:close/>
                <a:moveTo>
                  <a:pt x="2498590" y="2929100"/>
                </a:moveTo>
                <a:cubicBezTo>
                  <a:pt x="2522744" y="2928694"/>
                  <a:pt x="2520582" y="2942304"/>
                  <a:pt x="2520672" y="2957717"/>
                </a:cubicBezTo>
                <a:cubicBezTo>
                  <a:pt x="2520762" y="2973355"/>
                  <a:pt x="2522386" y="2986740"/>
                  <a:pt x="2498454" y="2986154"/>
                </a:cubicBezTo>
                <a:cubicBezTo>
                  <a:pt x="2427927" y="2984397"/>
                  <a:pt x="2357355" y="2984937"/>
                  <a:pt x="2286782" y="2984577"/>
                </a:cubicBezTo>
                <a:cubicBezTo>
                  <a:pt x="2278536" y="2984577"/>
                  <a:pt x="2270242" y="2984261"/>
                  <a:pt x="2262041" y="2984982"/>
                </a:cubicBezTo>
                <a:cubicBezTo>
                  <a:pt x="2248747" y="2986154"/>
                  <a:pt x="2236398" y="2992373"/>
                  <a:pt x="2239372" y="3006749"/>
                </a:cubicBezTo>
                <a:cubicBezTo>
                  <a:pt x="2241402" y="3016439"/>
                  <a:pt x="2250957" y="3025903"/>
                  <a:pt x="2259517" y="3032392"/>
                </a:cubicBezTo>
                <a:cubicBezTo>
                  <a:pt x="2264428" y="3036133"/>
                  <a:pt x="2274028" y="3034150"/>
                  <a:pt x="2281510" y="3034150"/>
                </a:cubicBezTo>
                <a:cubicBezTo>
                  <a:pt x="2352803" y="3034240"/>
                  <a:pt x="2424143" y="3034916"/>
                  <a:pt x="2495436" y="3033834"/>
                </a:cubicBezTo>
                <a:cubicBezTo>
                  <a:pt x="2515129" y="3033519"/>
                  <a:pt x="2521574" y="3039242"/>
                  <a:pt x="2521302" y="3059207"/>
                </a:cubicBezTo>
                <a:cubicBezTo>
                  <a:pt x="2521032" y="3078946"/>
                  <a:pt x="2518193" y="3088455"/>
                  <a:pt x="2494534" y="3088230"/>
                </a:cubicBezTo>
                <a:cubicBezTo>
                  <a:pt x="2360194" y="3087058"/>
                  <a:pt x="2225806" y="3087193"/>
                  <a:pt x="2091456" y="3088185"/>
                </a:cubicBezTo>
                <a:cubicBezTo>
                  <a:pt x="2069419" y="3088365"/>
                  <a:pt x="2065677" y="3080073"/>
                  <a:pt x="2065362" y="3060649"/>
                </a:cubicBezTo>
                <a:cubicBezTo>
                  <a:pt x="2065044" y="3040189"/>
                  <a:pt x="2070951" y="3032888"/>
                  <a:pt x="2092042" y="3033834"/>
                </a:cubicBezTo>
                <a:cubicBezTo>
                  <a:pt x="2127970" y="3035457"/>
                  <a:pt x="2163978" y="3034285"/>
                  <a:pt x="2200481" y="3034285"/>
                </a:cubicBezTo>
                <a:lnTo>
                  <a:pt x="2200526" y="3034330"/>
                </a:lnTo>
                <a:cubicBezTo>
                  <a:pt x="2191602" y="3017971"/>
                  <a:pt x="2181552" y="3004677"/>
                  <a:pt x="2176820" y="2989714"/>
                </a:cubicBezTo>
                <a:cubicBezTo>
                  <a:pt x="2169477" y="2966595"/>
                  <a:pt x="2179570" y="2946991"/>
                  <a:pt x="2202689" y="2939781"/>
                </a:cubicBezTo>
                <a:cubicBezTo>
                  <a:pt x="2221031" y="2934012"/>
                  <a:pt x="2240768" y="2930452"/>
                  <a:pt x="2259923" y="2930181"/>
                </a:cubicBezTo>
                <a:cubicBezTo>
                  <a:pt x="2339463" y="2929100"/>
                  <a:pt x="2419048" y="2930497"/>
                  <a:pt x="2498590" y="2929100"/>
                </a:cubicBezTo>
                <a:close/>
                <a:moveTo>
                  <a:pt x="5322582" y="2914048"/>
                </a:moveTo>
                <a:cubicBezTo>
                  <a:pt x="5317804" y="2914273"/>
                  <a:pt x="5313433" y="2923241"/>
                  <a:pt x="5308881" y="2928199"/>
                </a:cubicBezTo>
                <a:cubicBezTo>
                  <a:pt x="5314064" y="2932480"/>
                  <a:pt x="5318750" y="2939646"/>
                  <a:pt x="5324429" y="2940502"/>
                </a:cubicBezTo>
                <a:cubicBezTo>
                  <a:pt x="5336867" y="2942395"/>
                  <a:pt x="5349756" y="2941088"/>
                  <a:pt x="5362465" y="2941088"/>
                </a:cubicBezTo>
                <a:lnTo>
                  <a:pt x="5362465" y="2941043"/>
                </a:lnTo>
                <a:cubicBezTo>
                  <a:pt x="5362465" y="2941043"/>
                  <a:pt x="5362465" y="2940682"/>
                  <a:pt x="5362465" y="2940502"/>
                </a:cubicBezTo>
                <a:cubicBezTo>
                  <a:pt x="5376661" y="2940502"/>
                  <a:pt x="5391037" y="2941809"/>
                  <a:pt x="5404963" y="2939826"/>
                </a:cubicBezTo>
                <a:cubicBezTo>
                  <a:pt x="5410281" y="2939105"/>
                  <a:pt x="5414517" y="2930903"/>
                  <a:pt x="5419249" y="2926126"/>
                </a:cubicBezTo>
                <a:cubicBezTo>
                  <a:pt x="5414652" y="2921934"/>
                  <a:pt x="5410236" y="2914318"/>
                  <a:pt x="5405458" y="2914138"/>
                </a:cubicBezTo>
                <a:cubicBezTo>
                  <a:pt x="5377878" y="2912921"/>
                  <a:pt x="5350162" y="2912741"/>
                  <a:pt x="5322582" y="2914048"/>
                </a:cubicBezTo>
                <a:close/>
                <a:moveTo>
                  <a:pt x="7446432" y="2914047"/>
                </a:moveTo>
                <a:cubicBezTo>
                  <a:pt x="7389469" y="2913236"/>
                  <a:pt x="7332459" y="2913281"/>
                  <a:pt x="7275495" y="2914408"/>
                </a:cubicBezTo>
                <a:cubicBezTo>
                  <a:pt x="7260308" y="2914723"/>
                  <a:pt x="7247374" y="2923061"/>
                  <a:pt x="7248320" y="2941132"/>
                </a:cubicBezTo>
                <a:cubicBezTo>
                  <a:pt x="7249222" y="2958032"/>
                  <a:pt x="7261570" y="2963666"/>
                  <a:pt x="7276487" y="2963846"/>
                </a:cubicBezTo>
                <a:lnTo>
                  <a:pt x="7359679" y="2963981"/>
                </a:lnTo>
                <a:lnTo>
                  <a:pt x="7359679" y="2964342"/>
                </a:lnTo>
                <a:cubicBezTo>
                  <a:pt x="7388162" y="2964342"/>
                  <a:pt x="7416689" y="2964883"/>
                  <a:pt x="7445171" y="2964116"/>
                </a:cubicBezTo>
                <a:cubicBezTo>
                  <a:pt x="7459322" y="2963711"/>
                  <a:pt x="7469687" y="2956726"/>
                  <a:pt x="7470363" y="2940862"/>
                </a:cubicBezTo>
                <a:cubicBezTo>
                  <a:pt x="7471084" y="2924323"/>
                  <a:pt x="7461800" y="2914228"/>
                  <a:pt x="7446432" y="2914047"/>
                </a:cubicBezTo>
                <a:close/>
                <a:moveTo>
                  <a:pt x="667333" y="2911930"/>
                </a:moveTo>
                <a:cubicBezTo>
                  <a:pt x="728893" y="2912696"/>
                  <a:pt x="790499" y="2912831"/>
                  <a:pt x="852105" y="2911930"/>
                </a:cubicBezTo>
                <a:cubicBezTo>
                  <a:pt x="871709" y="2911614"/>
                  <a:pt x="875629" y="2919907"/>
                  <a:pt x="871979" y="2936491"/>
                </a:cubicBezTo>
                <a:cubicBezTo>
                  <a:pt x="871123" y="2940457"/>
                  <a:pt x="869816" y="2944783"/>
                  <a:pt x="870627" y="2948569"/>
                </a:cubicBezTo>
                <a:cubicBezTo>
                  <a:pt x="877432" y="2981558"/>
                  <a:pt x="873016" y="2989399"/>
                  <a:pt x="839035" y="2991472"/>
                </a:cubicBezTo>
                <a:cubicBezTo>
                  <a:pt x="804650" y="2993590"/>
                  <a:pt x="769948" y="2993815"/>
                  <a:pt x="735518" y="2992103"/>
                </a:cubicBezTo>
                <a:cubicBezTo>
                  <a:pt x="701088" y="2990390"/>
                  <a:pt x="692615" y="2973626"/>
                  <a:pt x="709245" y="2939330"/>
                </a:cubicBezTo>
                <a:lnTo>
                  <a:pt x="648946" y="2939330"/>
                </a:lnTo>
                <a:cubicBezTo>
                  <a:pt x="641690" y="2919276"/>
                  <a:pt x="647098" y="2911659"/>
                  <a:pt x="667333" y="2911930"/>
                </a:cubicBezTo>
                <a:close/>
                <a:moveTo>
                  <a:pt x="6595486" y="2904673"/>
                </a:moveTo>
                <a:lnTo>
                  <a:pt x="6595531" y="2904673"/>
                </a:lnTo>
                <a:lnTo>
                  <a:pt x="6595486" y="2904718"/>
                </a:lnTo>
                <a:close/>
                <a:moveTo>
                  <a:pt x="5426910" y="2891470"/>
                </a:moveTo>
                <a:cubicBezTo>
                  <a:pt x="5449443" y="2892596"/>
                  <a:pt x="5454085" y="2909857"/>
                  <a:pt x="5441061" y="2941628"/>
                </a:cubicBezTo>
                <a:lnTo>
                  <a:pt x="5441016" y="2941628"/>
                </a:lnTo>
                <a:cubicBezTo>
                  <a:pt x="5455032" y="2941628"/>
                  <a:pt x="5466298" y="2940457"/>
                  <a:pt x="5477159" y="2942169"/>
                </a:cubicBezTo>
                <a:cubicBezTo>
                  <a:pt x="5481937" y="2942936"/>
                  <a:pt x="5485722" y="2949650"/>
                  <a:pt x="5489958" y="2953616"/>
                </a:cubicBezTo>
                <a:cubicBezTo>
                  <a:pt x="5485722" y="2957627"/>
                  <a:pt x="5481531" y="2965108"/>
                  <a:pt x="5477250" y="2965153"/>
                </a:cubicBezTo>
                <a:cubicBezTo>
                  <a:pt x="5415148" y="2965874"/>
                  <a:pt x="5353091" y="2965784"/>
                  <a:pt x="5290990" y="2965108"/>
                </a:cubicBezTo>
                <a:cubicBezTo>
                  <a:pt x="5287159" y="2965108"/>
                  <a:pt x="5280534" y="2958709"/>
                  <a:pt x="5280174" y="2954833"/>
                </a:cubicBezTo>
                <a:cubicBezTo>
                  <a:pt x="5278867" y="2940998"/>
                  <a:pt x="5277109" y="2926216"/>
                  <a:pt x="5280669" y="2913191"/>
                </a:cubicBezTo>
                <a:cubicBezTo>
                  <a:pt x="5283013" y="2904674"/>
                  <a:pt x="5293874" y="2892686"/>
                  <a:pt x="5301445" y="2892281"/>
                </a:cubicBezTo>
                <a:cubicBezTo>
                  <a:pt x="5343177" y="2890073"/>
                  <a:pt x="5385178" y="2889396"/>
                  <a:pt x="5426910" y="2891470"/>
                </a:cubicBezTo>
                <a:close/>
                <a:moveTo>
                  <a:pt x="4051537" y="2886782"/>
                </a:moveTo>
                <a:cubicBezTo>
                  <a:pt x="4033152" y="2886918"/>
                  <a:pt x="4027832" y="2900573"/>
                  <a:pt x="4027789" y="2916211"/>
                </a:cubicBezTo>
                <a:cubicBezTo>
                  <a:pt x="4027518" y="2969480"/>
                  <a:pt x="4027338" y="3022748"/>
                  <a:pt x="4028014" y="3076017"/>
                </a:cubicBezTo>
                <a:cubicBezTo>
                  <a:pt x="4028194" y="3092241"/>
                  <a:pt x="4034773" y="3106617"/>
                  <a:pt x="4054016" y="3105941"/>
                </a:cubicBezTo>
                <a:cubicBezTo>
                  <a:pt x="4072809" y="3105265"/>
                  <a:pt x="4075829" y="3090348"/>
                  <a:pt x="4076009" y="3075160"/>
                </a:cubicBezTo>
                <a:cubicBezTo>
                  <a:pt x="4076280" y="3048887"/>
                  <a:pt x="4076099" y="3022658"/>
                  <a:pt x="4076099" y="2996384"/>
                </a:cubicBezTo>
                <a:lnTo>
                  <a:pt x="4076053" y="2996384"/>
                </a:lnTo>
                <a:cubicBezTo>
                  <a:pt x="4076053" y="2970110"/>
                  <a:pt x="4076189" y="2943882"/>
                  <a:pt x="4076009" y="2917608"/>
                </a:cubicBezTo>
                <a:cubicBezTo>
                  <a:pt x="4075920" y="2901068"/>
                  <a:pt x="4071411" y="2886602"/>
                  <a:pt x="4051537" y="2886782"/>
                </a:cubicBezTo>
                <a:close/>
                <a:moveTo>
                  <a:pt x="4235487" y="2878219"/>
                </a:moveTo>
                <a:cubicBezTo>
                  <a:pt x="4213449" y="2877859"/>
                  <a:pt x="4210790" y="2893226"/>
                  <a:pt x="4210835" y="2910442"/>
                </a:cubicBezTo>
                <a:cubicBezTo>
                  <a:pt x="4210925" y="2968172"/>
                  <a:pt x="4210925" y="3025902"/>
                  <a:pt x="4210835" y="3083632"/>
                </a:cubicBezTo>
                <a:cubicBezTo>
                  <a:pt x="4210835" y="3099496"/>
                  <a:pt x="4214531" y="3113241"/>
                  <a:pt x="4233459" y="3113106"/>
                </a:cubicBezTo>
                <a:cubicBezTo>
                  <a:pt x="4252567" y="3113016"/>
                  <a:pt x="4258696" y="3099586"/>
                  <a:pt x="4258786" y="3082641"/>
                </a:cubicBezTo>
                <a:cubicBezTo>
                  <a:pt x="4258966" y="3053393"/>
                  <a:pt x="4258831" y="3024145"/>
                  <a:pt x="4258876" y="2994896"/>
                </a:cubicBezTo>
                <a:lnTo>
                  <a:pt x="4258831" y="2994941"/>
                </a:lnTo>
                <a:cubicBezTo>
                  <a:pt x="4258831" y="2967181"/>
                  <a:pt x="4258876" y="2939465"/>
                  <a:pt x="4258831" y="2911704"/>
                </a:cubicBezTo>
                <a:cubicBezTo>
                  <a:pt x="4258786" y="2895209"/>
                  <a:pt x="4257975" y="2878580"/>
                  <a:pt x="4235487" y="2878219"/>
                </a:cubicBezTo>
                <a:close/>
                <a:moveTo>
                  <a:pt x="3688752" y="2878130"/>
                </a:moveTo>
                <a:cubicBezTo>
                  <a:pt x="3674062" y="2878220"/>
                  <a:pt x="3667075" y="2886557"/>
                  <a:pt x="3666176" y="2900573"/>
                </a:cubicBezTo>
                <a:cubicBezTo>
                  <a:pt x="3665723" y="2907288"/>
                  <a:pt x="3665679" y="2914048"/>
                  <a:pt x="3665679" y="2920763"/>
                </a:cubicBezTo>
                <a:cubicBezTo>
                  <a:pt x="3665634" y="2935380"/>
                  <a:pt x="3669619" y="2945934"/>
                  <a:pt x="3677634" y="2952423"/>
                </a:cubicBezTo>
                <a:lnTo>
                  <a:pt x="3713764" y="2959700"/>
                </a:lnTo>
                <a:lnTo>
                  <a:pt x="3713449" y="2898770"/>
                </a:lnTo>
                <a:cubicBezTo>
                  <a:pt x="3712595" y="2884619"/>
                  <a:pt x="3702678" y="2878039"/>
                  <a:pt x="3688752" y="2878130"/>
                </a:cubicBezTo>
                <a:close/>
                <a:moveTo>
                  <a:pt x="5334750" y="2872045"/>
                </a:moveTo>
                <a:lnTo>
                  <a:pt x="5334795" y="2872045"/>
                </a:lnTo>
                <a:lnTo>
                  <a:pt x="5334750" y="2872090"/>
                </a:lnTo>
                <a:close/>
                <a:moveTo>
                  <a:pt x="7101313" y="2861410"/>
                </a:moveTo>
                <a:cubicBezTo>
                  <a:pt x="7235746" y="2862221"/>
                  <a:pt x="7370180" y="2861815"/>
                  <a:pt x="7504659" y="2861906"/>
                </a:cubicBezTo>
                <a:cubicBezTo>
                  <a:pt x="7515520" y="2861906"/>
                  <a:pt x="7529851" y="2859201"/>
                  <a:pt x="7527913" y="2877138"/>
                </a:cubicBezTo>
                <a:cubicBezTo>
                  <a:pt x="7526336" y="2891740"/>
                  <a:pt x="7540126" y="2915670"/>
                  <a:pt x="7504163" y="2913552"/>
                </a:cubicBezTo>
                <a:cubicBezTo>
                  <a:pt x="7510517" y="2919546"/>
                  <a:pt x="7514213" y="2922700"/>
                  <a:pt x="7517548" y="2926260"/>
                </a:cubicBezTo>
                <a:cubicBezTo>
                  <a:pt x="7544317" y="2954923"/>
                  <a:pt x="7534222" y="2997376"/>
                  <a:pt x="7496997" y="3009183"/>
                </a:cubicBezTo>
                <a:cubicBezTo>
                  <a:pt x="7482892" y="3013645"/>
                  <a:pt x="7467569" y="3015943"/>
                  <a:pt x="7452787" y="3016078"/>
                </a:cubicBezTo>
                <a:cubicBezTo>
                  <a:pt x="7390460" y="3016844"/>
                  <a:pt x="7328088" y="3016664"/>
                  <a:pt x="7265761" y="3016213"/>
                </a:cubicBezTo>
                <a:cubicBezTo>
                  <a:pt x="7253097" y="3016123"/>
                  <a:pt x="7240298" y="3014230"/>
                  <a:pt x="7227815" y="3011797"/>
                </a:cubicBezTo>
                <a:cubicBezTo>
                  <a:pt x="7207986" y="3007921"/>
                  <a:pt x="7192978" y="2997376"/>
                  <a:pt x="7188426" y="2976465"/>
                </a:cubicBezTo>
                <a:cubicBezTo>
                  <a:pt x="7183785" y="2955103"/>
                  <a:pt x="7187435" y="2936085"/>
                  <a:pt x="7206724" y="2922610"/>
                </a:cubicBezTo>
                <a:cubicBezTo>
                  <a:pt x="7208887" y="2921123"/>
                  <a:pt x="7210464" y="2918780"/>
                  <a:pt x="7215872" y="2913146"/>
                </a:cubicBezTo>
                <a:lnTo>
                  <a:pt x="7215872" y="2913101"/>
                </a:lnTo>
                <a:cubicBezTo>
                  <a:pt x="7174997" y="2913101"/>
                  <a:pt x="7138493" y="2912110"/>
                  <a:pt x="7102124" y="2913507"/>
                </a:cubicBezTo>
                <a:cubicBezTo>
                  <a:pt x="7082295" y="2914273"/>
                  <a:pt x="7075941" y="2907648"/>
                  <a:pt x="7076211" y="2887864"/>
                </a:cubicBezTo>
                <a:cubicBezTo>
                  <a:pt x="7076481" y="2869206"/>
                  <a:pt x="7080583" y="2861275"/>
                  <a:pt x="7101313" y="2861410"/>
                </a:cubicBezTo>
                <a:close/>
                <a:moveTo>
                  <a:pt x="6146983" y="2851405"/>
                </a:moveTo>
                <a:cubicBezTo>
                  <a:pt x="6128371" y="2852441"/>
                  <a:pt x="6124270" y="2866592"/>
                  <a:pt x="6123954" y="2881779"/>
                </a:cubicBezTo>
                <a:cubicBezTo>
                  <a:pt x="6123414" y="2908053"/>
                  <a:pt x="6123819" y="2934327"/>
                  <a:pt x="6123819" y="2960601"/>
                </a:cubicBezTo>
                <a:lnTo>
                  <a:pt x="6124000" y="2960601"/>
                </a:lnTo>
                <a:cubicBezTo>
                  <a:pt x="6124000" y="2989128"/>
                  <a:pt x="6123278" y="3017700"/>
                  <a:pt x="6124315" y="3046182"/>
                </a:cubicBezTo>
                <a:cubicBezTo>
                  <a:pt x="6124811" y="3060063"/>
                  <a:pt x="6132067" y="3070563"/>
                  <a:pt x="6148155" y="3070698"/>
                </a:cubicBezTo>
                <a:cubicBezTo>
                  <a:pt x="6163613" y="3070834"/>
                  <a:pt x="6173122" y="3062226"/>
                  <a:pt x="6173347" y="3047624"/>
                </a:cubicBezTo>
                <a:cubicBezTo>
                  <a:pt x="6174114" y="2991381"/>
                  <a:pt x="6174339" y="2935093"/>
                  <a:pt x="6173347" y="2878850"/>
                </a:cubicBezTo>
                <a:cubicBezTo>
                  <a:pt x="6173077" y="2863843"/>
                  <a:pt x="6165371" y="2850413"/>
                  <a:pt x="6146983" y="2851405"/>
                </a:cubicBezTo>
                <a:close/>
                <a:moveTo>
                  <a:pt x="5622094" y="2850504"/>
                </a:moveTo>
                <a:cubicBezTo>
                  <a:pt x="5612539" y="2852667"/>
                  <a:pt x="5597848" y="2863122"/>
                  <a:pt x="5597577" y="2870333"/>
                </a:cubicBezTo>
                <a:cubicBezTo>
                  <a:pt x="5595640" y="2928063"/>
                  <a:pt x="5595910" y="2985884"/>
                  <a:pt x="5597081" y="3043659"/>
                </a:cubicBezTo>
                <a:cubicBezTo>
                  <a:pt x="5597352" y="3057810"/>
                  <a:pt x="5605779" y="3070158"/>
                  <a:pt x="5622815" y="3069257"/>
                </a:cubicBezTo>
                <a:cubicBezTo>
                  <a:pt x="5640075" y="3068356"/>
                  <a:pt x="5644897" y="3055782"/>
                  <a:pt x="5645032" y="3040910"/>
                </a:cubicBezTo>
                <a:cubicBezTo>
                  <a:pt x="5645303" y="3013870"/>
                  <a:pt x="5645122" y="2986875"/>
                  <a:pt x="5645122" y="2959835"/>
                </a:cubicBezTo>
                <a:lnTo>
                  <a:pt x="5645168" y="2959790"/>
                </a:lnTo>
                <a:lnTo>
                  <a:pt x="5644987" y="2959790"/>
                </a:lnTo>
                <a:cubicBezTo>
                  <a:pt x="5644987" y="2930497"/>
                  <a:pt x="5645348" y="2901249"/>
                  <a:pt x="5644807" y="2871955"/>
                </a:cubicBezTo>
                <a:cubicBezTo>
                  <a:pt x="5644537" y="2857805"/>
                  <a:pt x="5635749" y="2847394"/>
                  <a:pt x="5622094" y="2850504"/>
                </a:cubicBezTo>
                <a:close/>
                <a:moveTo>
                  <a:pt x="5239073" y="2847439"/>
                </a:moveTo>
                <a:cubicBezTo>
                  <a:pt x="5302888" y="2846538"/>
                  <a:pt x="5366747" y="2846493"/>
                  <a:pt x="5430606" y="2847439"/>
                </a:cubicBezTo>
                <a:cubicBezTo>
                  <a:pt x="5436104" y="2847529"/>
                  <a:pt x="5441512" y="2855686"/>
                  <a:pt x="5446965" y="2860058"/>
                </a:cubicBezTo>
                <a:cubicBezTo>
                  <a:pt x="5441106" y="2864024"/>
                  <a:pt x="5435383" y="2871234"/>
                  <a:pt x="5429389" y="2871460"/>
                </a:cubicBezTo>
                <a:cubicBezTo>
                  <a:pt x="5397888" y="2872631"/>
                  <a:pt x="5366296" y="2872000"/>
                  <a:pt x="5334750" y="2872000"/>
                </a:cubicBezTo>
                <a:lnTo>
                  <a:pt x="5334750" y="2872045"/>
                </a:lnTo>
                <a:lnTo>
                  <a:pt x="5240155" y="2871504"/>
                </a:lnTo>
                <a:cubicBezTo>
                  <a:pt x="5234161" y="2871279"/>
                  <a:pt x="5228483" y="2864114"/>
                  <a:pt x="5222624" y="2860148"/>
                </a:cubicBezTo>
                <a:cubicBezTo>
                  <a:pt x="5228122" y="2855731"/>
                  <a:pt x="5233530" y="2847484"/>
                  <a:pt x="5239073" y="2847439"/>
                </a:cubicBezTo>
                <a:close/>
                <a:moveTo>
                  <a:pt x="5968656" y="2840995"/>
                </a:moveTo>
                <a:cubicBezTo>
                  <a:pt x="5948060" y="2841220"/>
                  <a:pt x="5944455" y="2855100"/>
                  <a:pt x="5944455" y="2871504"/>
                </a:cubicBezTo>
                <a:cubicBezTo>
                  <a:pt x="5944320" y="2929866"/>
                  <a:pt x="5944230" y="2988182"/>
                  <a:pt x="5944455" y="3046543"/>
                </a:cubicBezTo>
                <a:cubicBezTo>
                  <a:pt x="5944500" y="3061910"/>
                  <a:pt x="5948331" y="3076422"/>
                  <a:pt x="5967394" y="3075881"/>
                </a:cubicBezTo>
                <a:cubicBezTo>
                  <a:pt x="5985466" y="3075386"/>
                  <a:pt x="5993352" y="3063758"/>
                  <a:pt x="5993172" y="3045867"/>
                </a:cubicBezTo>
                <a:cubicBezTo>
                  <a:pt x="5992857" y="3016709"/>
                  <a:pt x="5993082" y="2987506"/>
                  <a:pt x="5993172" y="2958348"/>
                </a:cubicBezTo>
                <a:lnTo>
                  <a:pt x="5993082" y="2958348"/>
                </a:lnTo>
                <a:cubicBezTo>
                  <a:pt x="5993082" y="2929190"/>
                  <a:pt x="5992992" y="2899986"/>
                  <a:pt x="5993082" y="2870829"/>
                </a:cubicBezTo>
                <a:cubicBezTo>
                  <a:pt x="5993127" y="2854064"/>
                  <a:pt x="5989251" y="2840724"/>
                  <a:pt x="5968656" y="2840995"/>
                </a:cubicBezTo>
                <a:close/>
                <a:moveTo>
                  <a:pt x="3915971" y="2825762"/>
                </a:moveTo>
                <a:cubicBezTo>
                  <a:pt x="3923689" y="2826368"/>
                  <a:pt x="3933357" y="2828410"/>
                  <a:pt x="3945626" y="2831531"/>
                </a:cubicBezTo>
                <a:cubicBezTo>
                  <a:pt x="3934810" y="2870288"/>
                  <a:pt x="3925256" y="2909496"/>
                  <a:pt x="3912729" y="2947667"/>
                </a:cubicBezTo>
                <a:cubicBezTo>
                  <a:pt x="3904346" y="2973130"/>
                  <a:pt x="3904661" y="2996745"/>
                  <a:pt x="3912232" y="3022163"/>
                </a:cubicBezTo>
                <a:cubicBezTo>
                  <a:pt x="3926111" y="3068806"/>
                  <a:pt x="3937829" y="3116036"/>
                  <a:pt x="3951890" y="3168448"/>
                </a:cubicBezTo>
                <a:cubicBezTo>
                  <a:pt x="3933278" y="3168448"/>
                  <a:pt x="3917279" y="3169710"/>
                  <a:pt x="3901686" y="3167682"/>
                </a:cubicBezTo>
                <a:cubicBezTo>
                  <a:pt x="3897000" y="3167051"/>
                  <a:pt x="3891231" y="3157677"/>
                  <a:pt x="3889924" y="3151458"/>
                </a:cubicBezTo>
                <a:cubicBezTo>
                  <a:pt x="3882353" y="3115495"/>
                  <a:pt x="3875998" y="3079307"/>
                  <a:pt x="3869193" y="3043209"/>
                </a:cubicBezTo>
                <a:cubicBezTo>
                  <a:pt x="3867977" y="3036764"/>
                  <a:pt x="3866670" y="3030320"/>
                  <a:pt x="3865410" y="3023875"/>
                </a:cubicBezTo>
                <a:cubicBezTo>
                  <a:pt x="3864192" y="3024055"/>
                  <a:pt x="3862974" y="3024190"/>
                  <a:pt x="3861758" y="3024371"/>
                </a:cubicBezTo>
                <a:lnTo>
                  <a:pt x="3861713" y="3024326"/>
                </a:lnTo>
                <a:cubicBezTo>
                  <a:pt x="3853421" y="3062407"/>
                  <a:pt x="3843371" y="3100173"/>
                  <a:pt x="3837423" y="3138614"/>
                </a:cubicBezTo>
                <a:cubicBezTo>
                  <a:pt x="3833412" y="3164618"/>
                  <a:pt x="3820927" y="3172820"/>
                  <a:pt x="3796862" y="3169079"/>
                </a:cubicBezTo>
                <a:cubicBezTo>
                  <a:pt x="3791093" y="3168178"/>
                  <a:pt x="3785191" y="3168133"/>
                  <a:pt x="3776809" y="3167502"/>
                </a:cubicBezTo>
                <a:cubicBezTo>
                  <a:pt x="3778115" y="3159796"/>
                  <a:pt x="3778700" y="3153441"/>
                  <a:pt x="3780323" y="3147312"/>
                </a:cubicBezTo>
                <a:cubicBezTo>
                  <a:pt x="3792177" y="3102336"/>
                  <a:pt x="3805470" y="3057675"/>
                  <a:pt x="3815609" y="3012293"/>
                </a:cubicBezTo>
                <a:cubicBezTo>
                  <a:pt x="3819486" y="2994942"/>
                  <a:pt x="3819576" y="2975293"/>
                  <a:pt x="3815746" y="2957943"/>
                </a:cubicBezTo>
                <a:cubicBezTo>
                  <a:pt x="3806418" y="2915670"/>
                  <a:pt x="3793798" y="2874164"/>
                  <a:pt x="3781271" y="2827745"/>
                </a:cubicBezTo>
                <a:cubicBezTo>
                  <a:pt x="3798575" y="2827745"/>
                  <a:pt x="3812680" y="2826123"/>
                  <a:pt x="3826066" y="2828557"/>
                </a:cubicBezTo>
                <a:cubicBezTo>
                  <a:pt x="3831564" y="2829548"/>
                  <a:pt x="3838143" y="2838697"/>
                  <a:pt x="3839676" y="2845186"/>
                </a:cubicBezTo>
                <a:cubicBezTo>
                  <a:pt x="3848057" y="2880113"/>
                  <a:pt x="3854999" y="2915400"/>
                  <a:pt x="3865813" y="2951047"/>
                </a:cubicBezTo>
                <a:cubicBezTo>
                  <a:pt x="3871041" y="2923602"/>
                  <a:pt x="3876585" y="2896247"/>
                  <a:pt x="3881361" y="2868711"/>
                </a:cubicBezTo>
                <a:cubicBezTo>
                  <a:pt x="3887175" y="2835047"/>
                  <a:pt x="3892811" y="2823943"/>
                  <a:pt x="3915971" y="2825762"/>
                </a:cubicBezTo>
                <a:close/>
                <a:moveTo>
                  <a:pt x="4216288" y="2825491"/>
                </a:moveTo>
                <a:cubicBezTo>
                  <a:pt x="4295064" y="2819092"/>
                  <a:pt x="4313722" y="2835902"/>
                  <a:pt x="4314083" y="2914047"/>
                </a:cubicBezTo>
                <a:cubicBezTo>
                  <a:pt x="4314353" y="2973310"/>
                  <a:pt x="4314533" y="3032617"/>
                  <a:pt x="4314083" y="3091880"/>
                </a:cubicBezTo>
                <a:cubicBezTo>
                  <a:pt x="4313587" y="3157316"/>
                  <a:pt x="4295335" y="3174306"/>
                  <a:pt x="4229853" y="3171918"/>
                </a:cubicBezTo>
                <a:cubicBezTo>
                  <a:pt x="4174974" y="3169890"/>
                  <a:pt x="4157623" y="3152584"/>
                  <a:pt x="4155910" y="3098009"/>
                </a:cubicBezTo>
                <a:cubicBezTo>
                  <a:pt x="4155866" y="3096522"/>
                  <a:pt x="4155866" y="3094989"/>
                  <a:pt x="4155866" y="3093502"/>
                </a:cubicBezTo>
                <a:cubicBezTo>
                  <a:pt x="4155866" y="3061234"/>
                  <a:pt x="4155866" y="3028967"/>
                  <a:pt x="4155866" y="2996699"/>
                </a:cubicBezTo>
                <a:lnTo>
                  <a:pt x="4157129" y="2996699"/>
                </a:lnTo>
                <a:cubicBezTo>
                  <a:pt x="4157129" y="2959204"/>
                  <a:pt x="4155640" y="2921618"/>
                  <a:pt x="4157534" y="2884213"/>
                </a:cubicBezTo>
                <a:cubicBezTo>
                  <a:pt x="4159607" y="2842571"/>
                  <a:pt x="4174838" y="2828871"/>
                  <a:pt x="4216288" y="2825491"/>
                </a:cubicBezTo>
                <a:close/>
                <a:moveTo>
                  <a:pt x="4061701" y="2825171"/>
                </a:moveTo>
                <a:cubicBezTo>
                  <a:pt x="4073654" y="2822687"/>
                  <a:pt x="4086352" y="2824433"/>
                  <a:pt x="4098858" y="2828196"/>
                </a:cubicBezTo>
                <a:cubicBezTo>
                  <a:pt x="4121978" y="2835181"/>
                  <a:pt x="4128738" y="2857489"/>
                  <a:pt x="4129008" y="2879076"/>
                </a:cubicBezTo>
                <a:cubicBezTo>
                  <a:pt x="4130045" y="2958528"/>
                  <a:pt x="4130224" y="3038026"/>
                  <a:pt x="4129323" y="3117478"/>
                </a:cubicBezTo>
                <a:cubicBezTo>
                  <a:pt x="4129052" y="3140327"/>
                  <a:pt x="4119543" y="3160381"/>
                  <a:pt x="4095477" y="3168358"/>
                </a:cubicBezTo>
                <a:cubicBezTo>
                  <a:pt x="4069383" y="3177011"/>
                  <a:pt x="4047165" y="3170521"/>
                  <a:pt x="4027609" y="3143031"/>
                </a:cubicBezTo>
                <a:lnTo>
                  <a:pt x="4027562" y="3142986"/>
                </a:lnTo>
                <a:cubicBezTo>
                  <a:pt x="4027562" y="3177777"/>
                  <a:pt x="4026435" y="3206800"/>
                  <a:pt x="4027968" y="3235687"/>
                </a:cubicBezTo>
                <a:cubicBezTo>
                  <a:pt x="4029006" y="3255246"/>
                  <a:pt x="4018234" y="3256689"/>
                  <a:pt x="4004308" y="3254976"/>
                </a:cubicBezTo>
                <a:cubicBezTo>
                  <a:pt x="3991464" y="3253399"/>
                  <a:pt x="3972402" y="3263448"/>
                  <a:pt x="3972493" y="3236769"/>
                </a:cubicBezTo>
                <a:cubicBezTo>
                  <a:pt x="3972897" y="3106256"/>
                  <a:pt x="3972810" y="2975744"/>
                  <a:pt x="3972446" y="2845231"/>
                </a:cubicBezTo>
                <a:cubicBezTo>
                  <a:pt x="3972402" y="2830404"/>
                  <a:pt x="3977945" y="2823914"/>
                  <a:pt x="3992232" y="2826393"/>
                </a:cubicBezTo>
                <a:cubicBezTo>
                  <a:pt x="4006472" y="2828872"/>
                  <a:pt x="4029184" y="2815577"/>
                  <a:pt x="4029006" y="2847530"/>
                </a:cubicBezTo>
                <a:cubicBezTo>
                  <a:pt x="4038537" y="2834371"/>
                  <a:pt x="4049746" y="2827656"/>
                  <a:pt x="4061701" y="2825171"/>
                </a:cubicBezTo>
                <a:close/>
                <a:moveTo>
                  <a:pt x="4431355" y="2825043"/>
                </a:moveTo>
                <a:cubicBezTo>
                  <a:pt x="4454967" y="2820047"/>
                  <a:pt x="4477494" y="2833322"/>
                  <a:pt x="4482226" y="2861274"/>
                </a:cubicBezTo>
                <a:cubicBezTo>
                  <a:pt x="4487679" y="2893407"/>
                  <a:pt x="4485966" y="2926846"/>
                  <a:pt x="4486372" y="2959745"/>
                </a:cubicBezTo>
                <a:cubicBezTo>
                  <a:pt x="4486597" y="2976645"/>
                  <a:pt x="4472627" y="2972003"/>
                  <a:pt x="4463028" y="2972318"/>
                </a:cubicBezTo>
                <a:cubicBezTo>
                  <a:pt x="4453654" y="2972634"/>
                  <a:pt x="4442162" y="2974977"/>
                  <a:pt x="4441937" y="2959654"/>
                </a:cubicBezTo>
                <a:cubicBezTo>
                  <a:pt x="4441711" y="2944647"/>
                  <a:pt x="4441846" y="2929640"/>
                  <a:pt x="4441531" y="2914633"/>
                </a:cubicBezTo>
                <a:cubicBezTo>
                  <a:pt x="4441215" y="2897373"/>
                  <a:pt x="4436754" y="2881825"/>
                  <a:pt x="4415978" y="2882095"/>
                </a:cubicBezTo>
                <a:cubicBezTo>
                  <a:pt x="4395653" y="2882365"/>
                  <a:pt x="4393175" y="2898860"/>
                  <a:pt x="4393130" y="2914408"/>
                </a:cubicBezTo>
                <a:cubicBezTo>
                  <a:pt x="4392814" y="2990931"/>
                  <a:pt x="4392994" y="3067454"/>
                  <a:pt x="4392904" y="3143932"/>
                </a:cubicBezTo>
                <a:cubicBezTo>
                  <a:pt x="4392904" y="3151232"/>
                  <a:pt x="4392228" y="3158533"/>
                  <a:pt x="4391868" y="3166149"/>
                </a:cubicBezTo>
                <a:cubicBezTo>
                  <a:pt x="4387586" y="3167231"/>
                  <a:pt x="4384792" y="3168358"/>
                  <a:pt x="4381953" y="3168628"/>
                </a:cubicBezTo>
                <a:cubicBezTo>
                  <a:pt x="4352750" y="3171300"/>
                  <a:pt x="4338162" y="3158037"/>
                  <a:pt x="4338193" y="3128834"/>
                </a:cubicBezTo>
                <a:cubicBezTo>
                  <a:pt x="4338193" y="3036583"/>
                  <a:pt x="4338284" y="2944287"/>
                  <a:pt x="4338148" y="2852036"/>
                </a:cubicBezTo>
                <a:cubicBezTo>
                  <a:pt x="4338148" y="2838471"/>
                  <a:pt x="4337517" y="2825221"/>
                  <a:pt x="4357167" y="2827429"/>
                </a:cubicBezTo>
                <a:cubicBezTo>
                  <a:pt x="4371633" y="2829052"/>
                  <a:pt x="4393806" y="2818416"/>
                  <a:pt x="4389389" y="2853703"/>
                </a:cubicBezTo>
                <a:lnTo>
                  <a:pt x="4389344" y="2853748"/>
                </a:lnTo>
                <a:cubicBezTo>
                  <a:pt x="4398357" y="2845231"/>
                  <a:pt x="4402864" y="2840318"/>
                  <a:pt x="4408001" y="2836262"/>
                </a:cubicBezTo>
                <a:cubicBezTo>
                  <a:pt x="4415493" y="2830404"/>
                  <a:pt x="4423484" y="2826708"/>
                  <a:pt x="4431355" y="2825043"/>
                </a:cubicBezTo>
                <a:close/>
                <a:moveTo>
                  <a:pt x="3718241" y="2825007"/>
                </a:moveTo>
                <a:cubicBezTo>
                  <a:pt x="3758669" y="2830117"/>
                  <a:pt x="3768960" y="2855247"/>
                  <a:pt x="3769062" y="2918554"/>
                </a:cubicBezTo>
                <a:cubicBezTo>
                  <a:pt x="3769107" y="2945594"/>
                  <a:pt x="3768388" y="2972634"/>
                  <a:pt x="3769287" y="2999629"/>
                </a:cubicBezTo>
                <a:cubicBezTo>
                  <a:pt x="3769830" y="3015583"/>
                  <a:pt x="3763474" y="3020855"/>
                  <a:pt x="3748106" y="3020269"/>
                </a:cubicBezTo>
                <a:cubicBezTo>
                  <a:pt x="3726385" y="3019413"/>
                  <a:pt x="3704528" y="3020450"/>
                  <a:pt x="3682805" y="3019909"/>
                </a:cubicBezTo>
                <a:cubicBezTo>
                  <a:pt x="3670322" y="3019594"/>
                  <a:pt x="3665092" y="3024416"/>
                  <a:pt x="3665588" y="3036989"/>
                </a:cubicBezTo>
                <a:cubicBezTo>
                  <a:pt x="3666219" y="3053483"/>
                  <a:pt x="3665814" y="3070023"/>
                  <a:pt x="3665860" y="3086562"/>
                </a:cubicBezTo>
                <a:cubicBezTo>
                  <a:pt x="3665860" y="3100984"/>
                  <a:pt x="3670862" y="3112295"/>
                  <a:pt x="3686860" y="3113332"/>
                </a:cubicBezTo>
                <a:cubicBezTo>
                  <a:pt x="3702093" y="3114323"/>
                  <a:pt x="3710249" y="3105265"/>
                  <a:pt x="3712639" y="3090663"/>
                </a:cubicBezTo>
                <a:lnTo>
                  <a:pt x="3715969" y="3068422"/>
                </a:lnTo>
                <a:lnTo>
                  <a:pt x="3719940" y="3066057"/>
                </a:lnTo>
                <a:cubicBezTo>
                  <a:pt x="3736253" y="3069617"/>
                  <a:pt x="3763789" y="3051816"/>
                  <a:pt x="3767396" y="3077099"/>
                </a:cubicBezTo>
                <a:cubicBezTo>
                  <a:pt x="3773614" y="3121083"/>
                  <a:pt x="3766628" y="3160922"/>
                  <a:pt x="3735037" y="3165789"/>
                </a:cubicBezTo>
                <a:cubicBezTo>
                  <a:pt x="3708854" y="3169845"/>
                  <a:pt x="3681407" y="3170071"/>
                  <a:pt x="3654997" y="3167457"/>
                </a:cubicBezTo>
                <a:cubicBezTo>
                  <a:pt x="3626831" y="3164663"/>
                  <a:pt x="3613222" y="3142805"/>
                  <a:pt x="3612818" y="3116757"/>
                </a:cubicBezTo>
                <a:cubicBezTo>
                  <a:pt x="3611509" y="3037214"/>
                  <a:pt x="3611059" y="2957582"/>
                  <a:pt x="3613087" y="2878085"/>
                </a:cubicBezTo>
                <a:cubicBezTo>
                  <a:pt x="3613943" y="2844510"/>
                  <a:pt x="3633229" y="2829233"/>
                  <a:pt x="3667031" y="2825897"/>
                </a:cubicBezTo>
                <a:cubicBezTo>
                  <a:pt x="3687941" y="2823824"/>
                  <a:pt x="3704765" y="2823303"/>
                  <a:pt x="3718241" y="2825007"/>
                </a:cubicBezTo>
                <a:close/>
                <a:moveTo>
                  <a:pt x="3079712" y="2804536"/>
                </a:moveTo>
                <a:cubicBezTo>
                  <a:pt x="3096568" y="2804175"/>
                  <a:pt x="3092783" y="2817695"/>
                  <a:pt x="3093009" y="2827475"/>
                </a:cubicBezTo>
                <a:cubicBezTo>
                  <a:pt x="3093234" y="2837840"/>
                  <a:pt x="3094629" y="2849513"/>
                  <a:pt x="3078091" y="2849107"/>
                </a:cubicBezTo>
                <a:cubicBezTo>
                  <a:pt x="3062317" y="2848701"/>
                  <a:pt x="3046545" y="2848837"/>
                  <a:pt x="3030768" y="2849513"/>
                </a:cubicBezTo>
                <a:cubicBezTo>
                  <a:pt x="3014462" y="2850188"/>
                  <a:pt x="3002563" y="2858481"/>
                  <a:pt x="3002201" y="2875291"/>
                </a:cubicBezTo>
                <a:cubicBezTo>
                  <a:pt x="3001841" y="2893633"/>
                  <a:pt x="3015499" y="2898770"/>
                  <a:pt x="3031442" y="2898815"/>
                </a:cubicBezTo>
                <a:cubicBezTo>
                  <a:pt x="3105806" y="2898905"/>
                  <a:pt x="3180166" y="2898951"/>
                  <a:pt x="3254527" y="2898951"/>
                </a:cubicBezTo>
                <a:cubicBezTo>
                  <a:pt x="3277841" y="2898951"/>
                  <a:pt x="3289274" y="2910848"/>
                  <a:pt x="3288824" y="2934643"/>
                </a:cubicBezTo>
                <a:cubicBezTo>
                  <a:pt x="3288734" y="2939826"/>
                  <a:pt x="3288058" y="2944964"/>
                  <a:pt x="3287517" y="2951904"/>
                </a:cubicBezTo>
                <a:lnTo>
                  <a:pt x="2947444" y="2951904"/>
                </a:lnTo>
                <a:cubicBezTo>
                  <a:pt x="2955555" y="2932210"/>
                  <a:pt x="2933699" y="2906612"/>
                  <a:pt x="2967542" y="2896697"/>
                </a:cubicBezTo>
                <a:cubicBezTo>
                  <a:pt x="2963443" y="2891785"/>
                  <a:pt x="2959341" y="2887459"/>
                  <a:pt x="2955915" y="2882682"/>
                </a:cubicBezTo>
                <a:cubicBezTo>
                  <a:pt x="2933428" y="2851315"/>
                  <a:pt x="2945551" y="2814676"/>
                  <a:pt x="2983317" y="2808727"/>
                </a:cubicBezTo>
                <a:cubicBezTo>
                  <a:pt x="3014915" y="2803770"/>
                  <a:pt x="3047537" y="2805212"/>
                  <a:pt x="3079712" y="2804536"/>
                </a:cubicBezTo>
                <a:close/>
                <a:moveTo>
                  <a:pt x="2427067" y="2801111"/>
                </a:moveTo>
                <a:lnTo>
                  <a:pt x="2427067" y="2801201"/>
                </a:lnTo>
                <a:cubicBezTo>
                  <a:pt x="2421841" y="2801201"/>
                  <a:pt x="2416568" y="2800976"/>
                  <a:pt x="2411339" y="2801201"/>
                </a:cubicBezTo>
                <a:cubicBezTo>
                  <a:pt x="2399444" y="2801742"/>
                  <a:pt x="2384706" y="2796649"/>
                  <a:pt x="2385203" y="2818101"/>
                </a:cubicBezTo>
                <a:cubicBezTo>
                  <a:pt x="2385697" y="2839417"/>
                  <a:pt x="2393359" y="2850098"/>
                  <a:pt x="2412737" y="2851090"/>
                </a:cubicBezTo>
                <a:cubicBezTo>
                  <a:pt x="2421705" y="2851540"/>
                  <a:pt x="2430717" y="2851450"/>
                  <a:pt x="2439686" y="2851090"/>
                </a:cubicBezTo>
                <a:cubicBezTo>
                  <a:pt x="2460191" y="2850233"/>
                  <a:pt x="2465554" y="2841986"/>
                  <a:pt x="2466231" y="2818416"/>
                </a:cubicBezTo>
                <a:cubicBezTo>
                  <a:pt x="2466816" y="2797055"/>
                  <a:pt x="2452710" y="2801426"/>
                  <a:pt x="2440542" y="2801111"/>
                </a:cubicBezTo>
                <a:cubicBezTo>
                  <a:pt x="2436037" y="2800976"/>
                  <a:pt x="2431575" y="2801111"/>
                  <a:pt x="2427067" y="2801111"/>
                </a:cubicBezTo>
                <a:close/>
                <a:moveTo>
                  <a:pt x="6822373" y="2788830"/>
                </a:moveTo>
                <a:cubicBezTo>
                  <a:pt x="6836558" y="2788830"/>
                  <a:pt x="6850810" y="2789732"/>
                  <a:pt x="6864803" y="2790971"/>
                </a:cubicBezTo>
                <a:cubicBezTo>
                  <a:pt x="6885669" y="2792864"/>
                  <a:pt x="6897206" y="2808141"/>
                  <a:pt x="6898694" y="2829773"/>
                </a:cubicBezTo>
                <a:cubicBezTo>
                  <a:pt x="6899414" y="2840273"/>
                  <a:pt x="6900992" y="2850684"/>
                  <a:pt x="6901352" y="2861184"/>
                </a:cubicBezTo>
                <a:cubicBezTo>
                  <a:pt x="6902479" y="2893092"/>
                  <a:pt x="6886570" y="2904674"/>
                  <a:pt x="6855880" y="2893632"/>
                </a:cubicBezTo>
                <a:cubicBezTo>
                  <a:pt x="6851869" y="2892190"/>
                  <a:pt x="6847858" y="2885295"/>
                  <a:pt x="6847363" y="2880563"/>
                </a:cubicBezTo>
                <a:cubicBezTo>
                  <a:pt x="6845786" y="2865826"/>
                  <a:pt x="6849165" y="2847529"/>
                  <a:pt x="6828164" y="2845907"/>
                </a:cubicBezTo>
                <a:cubicBezTo>
                  <a:pt x="6819917" y="2845276"/>
                  <a:pt x="6806397" y="2851946"/>
                  <a:pt x="6803152" y="2858976"/>
                </a:cubicBezTo>
                <a:cubicBezTo>
                  <a:pt x="6795536" y="2875380"/>
                  <a:pt x="6792877" y="2895029"/>
                  <a:pt x="6808335" y="2909090"/>
                </a:cubicBezTo>
                <a:cubicBezTo>
                  <a:pt x="6819827" y="2919500"/>
                  <a:pt x="6833707" y="2928108"/>
                  <a:pt x="6847903" y="2934463"/>
                </a:cubicBezTo>
                <a:cubicBezTo>
                  <a:pt x="6885264" y="2951227"/>
                  <a:pt x="6902930" y="2979214"/>
                  <a:pt x="6901352" y="3019773"/>
                </a:cubicBezTo>
                <a:cubicBezTo>
                  <a:pt x="6900451" y="3042262"/>
                  <a:pt x="6900541" y="3064840"/>
                  <a:pt x="6898017" y="3087148"/>
                </a:cubicBezTo>
                <a:cubicBezTo>
                  <a:pt x="6894953" y="3114278"/>
                  <a:pt x="6881929" y="3126852"/>
                  <a:pt x="6855385" y="3132215"/>
                </a:cubicBezTo>
                <a:cubicBezTo>
                  <a:pt x="6853176" y="3132665"/>
                  <a:pt x="6850968" y="3133071"/>
                  <a:pt x="6848714" y="3133206"/>
                </a:cubicBezTo>
                <a:cubicBezTo>
                  <a:pt x="6766694" y="3139065"/>
                  <a:pt x="6734156" y="3127708"/>
                  <a:pt x="6746233" y="3014320"/>
                </a:cubicBezTo>
                <a:lnTo>
                  <a:pt x="6746143" y="3014320"/>
                </a:lnTo>
                <a:cubicBezTo>
                  <a:pt x="6757545" y="3014320"/>
                  <a:pt x="6769307" y="3014771"/>
                  <a:pt x="6781025" y="3014185"/>
                </a:cubicBezTo>
                <a:cubicBezTo>
                  <a:pt x="6793553" y="3013599"/>
                  <a:pt x="6798961" y="3018872"/>
                  <a:pt x="6798285" y="3031401"/>
                </a:cubicBezTo>
                <a:cubicBezTo>
                  <a:pt x="6797925" y="3038116"/>
                  <a:pt x="6796122" y="3046723"/>
                  <a:pt x="6799457" y="3051275"/>
                </a:cubicBezTo>
                <a:cubicBezTo>
                  <a:pt x="6806307" y="3060649"/>
                  <a:pt x="6815005" y="3072276"/>
                  <a:pt x="6825054" y="3074935"/>
                </a:cubicBezTo>
                <a:cubicBezTo>
                  <a:pt x="6840287" y="3078946"/>
                  <a:pt x="6844028" y="3063939"/>
                  <a:pt x="6846101" y="3051771"/>
                </a:cubicBezTo>
                <a:cubicBezTo>
                  <a:pt x="6851554" y="3019548"/>
                  <a:pt x="6843622" y="3002648"/>
                  <a:pt x="6815906" y="2986109"/>
                </a:cubicBezTo>
                <a:cubicBezTo>
                  <a:pt x="6813337" y="2984577"/>
                  <a:pt x="6810678" y="2983134"/>
                  <a:pt x="6808155" y="2981557"/>
                </a:cubicBezTo>
                <a:cubicBezTo>
                  <a:pt x="6786883" y="2968398"/>
                  <a:pt x="6755787" y="2962584"/>
                  <a:pt x="6751732" y="2934147"/>
                </a:cubicBezTo>
                <a:cubicBezTo>
                  <a:pt x="6746549" y="2897598"/>
                  <a:pt x="6746504" y="2859787"/>
                  <a:pt x="6749748" y="2822968"/>
                </a:cubicBezTo>
                <a:cubicBezTo>
                  <a:pt x="6750785" y="2811386"/>
                  <a:pt x="6768271" y="2794216"/>
                  <a:pt x="6780349" y="2792097"/>
                </a:cubicBezTo>
                <a:cubicBezTo>
                  <a:pt x="6794072" y="2789731"/>
                  <a:pt x="6808189" y="2788830"/>
                  <a:pt x="6822373" y="2788830"/>
                </a:cubicBezTo>
                <a:close/>
                <a:moveTo>
                  <a:pt x="6387459" y="2788447"/>
                </a:moveTo>
                <a:cubicBezTo>
                  <a:pt x="6408189" y="2788808"/>
                  <a:pt x="6416256" y="2793179"/>
                  <a:pt x="6415986" y="2815848"/>
                </a:cubicBezTo>
                <a:cubicBezTo>
                  <a:pt x="6414769" y="2911930"/>
                  <a:pt x="6414860" y="3008057"/>
                  <a:pt x="6415986" y="3104138"/>
                </a:cubicBezTo>
                <a:cubicBezTo>
                  <a:pt x="6416211" y="3125680"/>
                  <a:pt x="6410218" y="3134784"/>
                  <a:pt x="6388270" y="3131809"/>
                </a:cubicBezTo>
                <a:cubicBezTo>
                  <a:pt x="6380293" y="3130728"/>
                  <a:pt x="6372001" y="3131629"/>
                  <a:pt x="6362222" y="3131629"/>
                </a:cubicBezTo>
                <a:lnTo>
                  <a:pt x="6362177" y="3131584"/>
                </a:lnTo>
                <a:cubicBezTo>
                  <a:pt x="6361005" y="3120272"/>
                  <a:pt x="6360239" y="3113107"/>
                  <a:pt x="6359292" y="3103733"/>
                </a:cubicBezTo>
                <a:cubicBezTo>
                  <a:pt x="6347575" y="3112431"/>
                  <a:pt x="6338111" y="3120723"/>
                  <a:pt x="6327430" y="3127077"/>
                </a:cubicBezTo>
                <a:cubicBezTo>
                  <a:pt x="6300526" y="3143076"/>
                  <a:pt x="6274072" y="3133702"/>
                  <a:pt x="6264968" y="3103642"/>
                </a:cubicBezTo>
                <a:cubicBezTo>
                  <a:pt x="6260056" y="3087374"/>
                  <a:pt x="6257893" y="3069753"/>
                  <a:pt x="6257758" y="3052717"/>
                </a:cubicBezTo>
                <a:cubicBezTo>
                  <a:pt x="6256991" y="2972409"/>
                  <a:pt x="6258208" y="2892055"/>
                  <a:pt x="6256811" y="2811747"/>
                </a:cubicBezTo>
                <a:cubicBezTo>
                  <a:pt x="6256406" y="2788537"/>
                  <a:pt x="6268393" y="2789123"/>
                  <a:pt x="6284617" y="2788943"/>
                </a:cubicBezTo>
                <a:cubicBezTo>
                  <a:pt x="6301292" y="2788763"/>
                  <a:pt x="6313099" y="2789033"/>
                  <a:pt x="6312648" y="2811927"/>
                </a:cubicBezTo>
                <a:cubicBezTo>
                  <a:pt x="6311341" y="2881735"/>
                  <a:pt x="6312198" y="2951543"/>
                  <a:pt x="6312153" y="3021396"/>
                </a:cubicBezTo>
                <a:cubicBezTo>
                  <a:pt x="6312153" y="3057630"/>
                  <a:pt x="6317967" y="3069843"/>
                  <a:pt x="6335407" y="3069482"/>
                </a:cubicBezTo>
                <a:cubicBezTo>
                  <a:pt x="6352622" y="3069167"/>
                  <a:pt x="6360554" y="3054160"/>
                  <a:pt x="6360599" y="3021847"/>
                </a:cubicBezTo>
                <a:cubicBezTo>
                  <a:pt x="6360599" y="2953526"/>
                  <a:pt x="6361366" y="2885205"/>
                  <a:pt x="6360149" y="2816884"/>
                </a:cubicBezTo>
                <a:cubicBezTo>
                  <a:pt x="6359788" y="2795703"/>
                  <a:pt x="6365151" y="2788087"/>
                  <a:pt x="6387459" y="2788447"/>
                </a:cubicBezTo>
                <a:close/>
                <a:moveTo>
                  <a:pt x="5839524" y="2787733"/>
                </a:moveTo>
                <a:cubicBezTo>
                  <a:pt x="5857403" y="2791393"/>
                  <a:pt x="5871450" y="2806573"/>
                  <a:pt x="5874061" y="2831035"/>
                </a:cubicBezTo>
                <a:cubicBezTo>
                  <a:pt x="5877531" y="2863528"/>
                  <a:pt x="5874737" y="2896742"/>
                  <a:pt x="5874737" y="2931443"/>
                </a:cubicBezTo>
                <a:lnTo>
                  <a:pt x="5832330" y="2931443"/>
                </a:lnTo>
                <a:cubicBezTo>
                  <a:pt x="5832330" y="2912876"/>
                  <a:pt x="5832915" y="2895750"/>
                  <a:pt x="5832149" y="2878670"/>
                </a:cubicBezTo>
                <a:cubicBezTo>
                  <a:pt x="5831428" y="2862401"/>
                  <a:pt x="5829084" y="2845366"/>
                  <a:pt x="5807453" y="2845186"/>
                </a:cubicBezTo>
                <a:cubicBezTo>
                  <a:pt x="5784919" y="2845005"/>
                  <a:pt x="5784153" y="2862221"/>
                  <a:pt x="5784108" y="2878625"/>
                </a:cubicBezTo>
                <a:cubicBezTo>
                  <a:pt x="5784018" y="2955148"/>
                  <a:pt x="5782936" y="3031716"/>
                  <a:pt x="5784739" y="3108239"/>
                </a:cubicBezTo>
                <a:cubicBezTo>
                  <a:pt x="5785460" y="3138343"/>
                  <a:pt x="5766352" y="3129600"/>
                  <a:pt x="5750669" y="3131763"/>
                </a:cubicBezTo>
                <a:cubicBezTo>
                  <a:pt x="5731110" y="3134468"/>
                  <a:pt x="5728767" y="3124688"/>
                  <a:pt x="5728856" y="3108374"/>
                </a:cubicBezTo>
                <a:cubicBezTo>
                  <a:pt x="5729442" y="3010084"/>
                  <a:pt x="5729082" y="2911749"/>
                  <a:pt x="5729397" y="2813459"/>
                </a:cubicBezTo>
                <a:cubicBezTo>
                  <a:pt x="5729397" y="2803274"/>
                  <a:pt x="5724891" y="2787861"/>
                  <a:pt x="5743503" y="2789664"/>
                </a:cubicBezTo>
                <a:cubicBezTo>
                  <a:pt x="5757925" y="2791061"/>
                  <a:pt x="5781044" y="2777991"/>
                  <a:pt x="5781494" y="2812647"/>
                </a:cubicBezTo>
                <a:lnTo>
                  <a:pt x="5781539" y="2812692"/>
                </a:lnTo>
                <a:cubicBezTo>
                  <a:pt x="5787939" y="2806969"/>
                  <a:pt x="5791048" y="2803904"/>
                  <a:pt x="5794428" y="2801155"/>
                </a:cubicBezTo>
                <a:cubicBezTo>
                  <a:pt x="5802980" y="2794215"/>
                  <a:pt x="5811942" y="2789895"/>
                  <a:pt x="5820649" y="2787997"/>
                </a:cubicBezTo>
                <a:cubicBezTo>
                  <a:pt x="5827178" y="2786574"/>
                  <a:pt x="5833564" y="2786514"/>
                  <a:pt x="5839524" y="2787733"/>
                </a:cubicBezTo>
                <a:close/>
                <a:moveTo>
                  <a:pt x="5969376" y="2785788"/>
                </a:moveTo>
                <a:cubicBezTo>
                  <a:pt x="6029225" y="2785788"/>
                  <a:pt x="6045765" y="2801381"/>
                  <a:pt x="6047387" y="2861364"/>
                </a:cubicBezTo>
                <a:cubicBezTo>
                  <a:pt x="6048288" y="2894353"/>
                  <a:pt x="6047567" y="2927387"/>
                  <a:pt x="6047567" y="2960421"/>
                </a:cubicBezTo>
                <a:cubicBezTo>
                  <a:pt x="6047297" y="2960421"/>
                  <a:pt x="6047027" y="2960421"/>
                  <a:pt x="6046756" y="2960421"/>
                </a:cubicBezTo>
                <a:lnTo>
                  <a:pt x="6046711" y="2960421"/>
                </a:lnTo>
                <a:cubicBezTo>
                  <a:pt x="6046711" y="2998682"/>
                  <a:pt x="6047973" y="3036989"/>
                  <a:pt x="6046350" y="3075160"/>
                </a:cubicBezTo>
                <a:cubicBezTo>
                  <a:pt x="6044683" y="3114278"/>
                  <a:pt x="6029901" y="3128113"/>
                  <a:pt x="5990964" y="3132349"/>
                </a:cubicBezTo>
                <a:cubicBezTo>
                  <a:pt x="5913179" y="3140777"/>
                  <a:pt x="5890014" y="3121173"/>
                  <a:pt x="5889654" y="3043794"/>
                </a:cubicBezTo>
                <a:cubicBezTo>
                  <a:pt x="5889339" y="2978537"/>
                  <a:pt x="5889519" y="2913236"/>
                  <a:pt x="5891998" y="2848070"/>
                </a:cubicBezTo>
                <a:cubicBezTo>
                  <a:pt x="5893665" y="2804220"/>
                  <a:pt x="5911827" y="2788627"/>
                  <a:pt x="5955857" y="2786058"/>
                </a:cubicBezTo>
                <a:cubicBezTo>
                  <a:pt x="5960363" y="2785788"/>
                  <a:pt x="5964870" y="2785788"/>
                  <a:pt x="5969376" y="2785788"/>
                </a:cubicBezTo>
                <a:close/>
                <a:moveTo>
                  <a:pt x="5642371" y="2784948"/>
                </a:moveTo>
                <a:cubicBezTo>
                  <a:pt x="5667577" y="2782088"/>
                  <a:pt x="5687384" y="2797213"/>
                  <a:pt x="5695327" y="2827700"/>
                </a:cubicBezTo>
                <a:cubicBezTo>
                  <a:pt x="5697940" y="2837795"/>
                  <a:pt x="5699743" y="2848386"/>
                  <a:pt x="5699833" y="2858751"/>
                </a:cubicBezTo>
                <a:cubicBezTo>
                  <a:pt x="5700284" y="2924818"/>
                  <a:pt x="5700329" y="2990931"/>
                  <a:pt x="5700014" y="3056999"/>
                </a:cubicBezTo>
                <a:cubicBezTo>
                  <a:pt x="5699969" y="3068175"/>
                  <a:pt x="5696498" y="3079262"/>
                  <a:pt x="5696093" y="3090438"/>
                </a:cubicBezTo>
                <a:cubicBezTo>
                  <a:pt x="5694831" y="3126852"/>
                  <a:pt x="5635523" y="3146591"/>
                  <a:pt x="5609836" y="3118559"/>
                </a:cubicBezTo>
                <a:cubicBezTo>
                  <a:pt x="5606906" y="3115360"/>
                  <a:pt x="5603346" y="3112656"/>
                  <a:pt x="5596000" y="3106031"/>
                </a:cubicBezTo>
                <a:lnTo>
                  <a:pt x="5596090" y="3106166"/>
                </a:lnTo>
                <a:cubicBezTo>
                  <a:pt x="5596090" y="3138164"/>
                  <a:pt x="5596180" y="3164933"/>
                  <a:pt x="5596090" y="3191657"/>
                </a:cubicBezTo>
                <a:cubicBezTo>
                  <a:pt x="5595955" y="3219599"/>
                  <a:pt x="5595730" y="3219689"/>
                  <a:pt x="5568374" y="3216489"/>
                </a:cubicBezTo>
                <a:cubicBezTo>
                  <a:pt x="5561704" y="3215723"/>
                  <a:pt x="5555080" y="3215137"/>
                  <a:pt x="5542551" y="3213830"/>
                </a:cubicBezTo>
                <a:cubicBezTo>
                  <a:pt x="5542551" y="3182374"/>
                  <a:pt x="5542551" y="3151143"/>
                  <a:pt x="5542551" y="3119912"/>
                </a:cubicBezTo>
                <a:cubicBezTo>
                  <a:pt x="5542686" y="3017025"/>
                  <a:pt x="5542822" y="2914138"/>
                  <a:pt x="5543047" y="2811251"/>
                </a:cubicBezTo>
                <a:cubicBezTo>
                  <a:pt x="5543047" y="2801156"/>
                  <a:pt x="5540523" y="2787230"/>
                  <a:pt x="5557198" y="2789664"/>
                </a:cubicBezTo>
                <a:cubicBezTo>
                  <a:pt x="5571484" y="2791737"/>
                  <a:pt x="5593882" y="2776910"/>
                  <a:pt x="5597442" y="2806789"/>
                </a:cubicBezTo>
                <a:cubicBezTo>
                  <a:pt x="5603707" y="2802328"/>
                  <a:pt x="5609250" y="2797325"/>
                  <a:pt x="5615604" y="2793900"/>
                </a:cubicBezTo>
                <a:cubicBezTo>
                  <a:pt x="5624967" y="2788853"/>
                  <a:pt x="5633969" y="2785901"/>
                  <a:pt x="5642371" y="2784948"/>
                </a:cubicBezTo>
                <a:close/>
                <a:moveTo>
                  <a:pt x="6523475" y="2784087"/>
                </a:moveTo>
                <a:cubicBezTo>
                  <a:pt x="6541406" y="2784481"/>
                  <a:pt x="6559162" y="2789303"/>
                  <a:pt x="6576017" y="2799353"/>
                </a:cubicBezTo>
                <a:cubicBezTo>
                  <a:pt x="6585751" y="2805166"/>
                  <a:pt x="6593097" y="2820985"/>
                  <a:pt x="6594630" y="2833062"/>
                </a:cubicBezTo>
                <a:lnTo>
                  <a:pt x="6595486" y="2904673"/>
                </a:lnTo>
                <a:lnTo>
                  <a:pt x="6545146" y="2904673"/>
                </a:lnTo>
                <a:cubicBezTo>
                  <a:pt x="6544515" y="2890477"/>
                  <a:pt x="6544110" y="2877273"/>
                  <a:pt x="6543299" y="2864023"/>
                </a:cubicBezTo>
                <a:cubicBezTo>
                  <a:pt x="6542397" y="2848791"/>
                  <a:pt x="6534736" y="2840679"/>
                  <a:pt x="6518828" y="2840994"/>
                </a:cubicBezTo>
                <a:cubicBezTo>
                  <a:pt x="6502784" y="2841310"/>
                  <a:pt x="6495528" y="2850233"/>
                  <a:pt x="6495483" y="2865240"/>
                </a:cubicBezTo>
                <a:cubicBezTo>
                  <a:pt x="6495258" y="2926801"/>
                  <a:pt x="6495258" y="2988407"/>
                  <a:pt x="6495573" y="3049968"/>
                </a:cubicBezTo>
                <a:cubicBezTo>
                  <a:pt x="6495663" y="3063938"/>
                  <a:pt x="6500441" y="3075836"/>
                  <a:pt x="6517250" y="3075746"/>
                </a:cubicBezTo>
                <a:cubicBezTo>
                  <a:pt x="6533339" y="3075611"/>
                  <a:pt x="6542352" y="3066462"/>
                  <a:pt x="6542983" y="3050463"/>
                </a:cubicBezTo>
                <a:cubicBezTo>
                  <a:pt x="6543749" y="3031716"/>
                  <a:pt x="6544245" y="3012878"/>
                  <a:pt x="6543434" y="2994175"/>
                </a:cubicBezTo>
                <a:cubicBezTo>
                  <a:pt x="6542533" y="2973174"/>
                  <a:pt x="6556909" y="2976149"/>
                  <a:pt x="6569257" y="2976780"/>
                </a:cubicBezTo>
                <a:cubicBezTo>
                  <a:pt x="6581335" y="2977410"/>
                  <a:pt x="6598370" y="2970515"/>
                  <a:pt x="6597739" y="2993815"/>
                </a:cubicBezTo>
                <a:cubicBezTo>
                  <a:pt x="6597018" y="3020855"/>
                  <a:pt x="6598054" y="3047895"/>
                  <a:pt x="6596793" y="3074889"/>
                </a:cubicBezTo>
                <a:cubicBezTo>
                  <a:pt x="6595080" y="3111889"/>
                  <a:pt x="6578180" y="3128879"/>
                  <a:pt x="6541271" y="3133070"/>
                </a:cubicBezTo>
                <a:cubicBezTo>
                  <a:pt x="6540550" y="3133160"/>
                  <a:pt x="6539784" y="3133070"/>
                  <a:pt x="6539017" y="3133160"/>
                </a:cubicBezTo>
                <a:cubicBezTo>
                  <a:pt x="6461323" y="3139425"/>
                  <a:pt x="6440952" y="3121308"/>
                  <a:pt x="6440232" y="3043703"/>
                </a:cubicBezTo>
                <a:cubicBezTo>
                  <a:pt x="6439691" y="2984396"/>
                  <a:pt x="6439601" y="2925043"/>
                  <a:pt x="6440682" y="2865736"/>
                </a:cubicBezTo>
                <a:cubicBezTo>
                  <a:pt x="6441178" y="2839011"/>
                  <a:pt x="6439826" y="2808501"/>
                  <a:pt x="6469885" y="2795387"/>
                </a:cubicBezTo>
                <a:cubicBezTo>
                  <a:pt x="6487439" y="2787726"/>
                  <a:pt x="6505544" y="2783692"/>
                  <a:pt x="6523475" y="2784087"/>
                </a:cubicBezTo>
                <a:close/>
                <a:moveTo>
                  <a:pt x="492149" y="2780966"/>
                </a:moveTo>
                <a:cubicBezTo>
                  <a:pt x="487733" y="2787501"/>
                  <a:pt x="479621" y="2794215"/>
                  <a:pt x="479936" y="2800525"/>
                </a:cubicBezTo>
                <a:cubicBezTo>
                  <a:pt x="480297" y="2807826"/>
                  <a:pt x="488048" y="2814811"/>
                  <a:pt x="492600" y="2821931"/>
                </a:cubicBezTo>
                <a:cubicBezTo>
                  <a:pt x="497647" y="2816433"/>
                  <a:pt x="502695" y="2810890"/>
                  <a:pt x="510627" y="2802237"/>
                </a:cubicBezTo>
                <a:cubicBezTo>
                  <a:pt x="502785" y="2793224"/>
                  <a:pt x="497467" y="2787095"/>
                  <a:pt x="492149" y="2780966"/>
                </a:cubicBezTo>
                <a:close/>
                <a:moveTo>
                  <a:pt x="5317985" y="2780741"/>
                </a:moveTo>
                <a:cubicBezTo>
                  <a:pt x="5313162" y="2780876"/>
                  <a:pt x="5308521" y="2787590"/>
                  <a:pt x="5303834" y="2791286"/>
                </a:cubicBezTo>
                <a:cubicBezTo>
                  <a:pt x="5308430" y="2795973"/>
                  <a:pt x="5312621" y="2804085"/>
                  <a:pt x="5317714" y="2804716"/>
                </a:cubicBezTo>
                <a:cubicBezTo>
                  <a:pt x="5332406" y="2806564"/>
                  <a:pt x="5347458" y="2805347"/>
                  <a:pt x="5362330" y="2805347"/>
                </a:cubicBezTo>
                <a:lnTo>
                  <a:pt x="5362375" y="2805392"/>
                </a:lnTo>
                <a:cubicBezTo>
                  <a:pt x="5362375" y="2805392"/>
                  <a:pt x="5362375" y="2805572"/>
                  <a:pt x="5362375" y="2805662"/>
                </a:cubicBezTo>
                <a:cubicBezTo>
                  <a:pt x="5377292" y="2805662"/>
                  <a:pt x="5392299" y="2806789"/>
                  <a:pt x="5407036" y="2805076"/>
                </a:cubicBezTo>
                <a:cubicBezTo>
                  <a:pt x="5412669" y="2804446"/>
                  <a:pt x="5417536" y="2797325"/>
                  <a:pt x="5422764" y="2793179"/>
                </a:cubicBezTo>
                <a:cubicBezTo>
                  <a:pt x="5417672" y="2788898"/>
                  <a:pt x="5412669" y="2781101"/>
                  <a:pt x="5407396" y="2780876"/>
                </a:cubicBezTo>
                <a:cubicBezTo>
                  <a:pt x="5377653" y="2779659"/>
                  <a:pt x="5347773" y="2779794"/>
                  <a:pt x="5317985" y="2780741"/>
                </a:cubicBezTo>
                <a:close/>
                <a:moveTo>
                  <a:pt x="5363690" y="2754467"/>
                </a:moveTo>
                <a:lnTo>
                  <a:pt x="5419745" y="2754692"/>
                </a:lnTo>
                <a:cubicBezTo>
                  <a:pt x="5441241" y="2755909"/>
                  <a:pt x="5449309" y="2766454"/>
                  <a:pt x="5449894" y="2791061"/>
                </a:cubicBezTo>
                <a:cubicBezTo>
                  <a:pt x="5450480" y="2814991"/>
                  <a:pt x="5442233" y="2828376"/>
                  <a:pt x="5421547" y="2829097"/>
                </a:cubicBezTo>
                <a:cubicBezTo>
                  <a:pt x="5382790" y="2830449"/>
                  <a:pt x="5343853" y="2829953"/>
                  <a:pt x="5305096" y="2828601"/>
                </a:cubicBezTo>
                <a:cubicBezTo>
                  <a:pt x="5279948" y="2827745"/>
                  <a:pt x="5279227" y="2808231"/>
                  <a:pt x="5279452" y="2789438"/>
                </a:cubicBezTo>
                <a:cubicBezTo>
                  <a:pt x="5279678" y="2770420"/>
                  <a:pt x="5284410" y="2754782"/>
                  <a:pt x="5307664" y="2754512"/>
                </a:cubicBezTo>
                <a:close/>
                <a:moveTo>
                  <a:pt x="2497868" y="2748518"/>
                </a:moveTo>
                <a:cubicBezTo>
                  <a:pt x="2515894" y="2748293"/>
                  <a:pt x="2521751" y="2754332"/>
                  <a:pt x="2520851" y="2771682"/>
                </a:cubicBezTo>
                <a:cubicBezTo>
                  <a:pt x="2519318" y="2800119"/>
                  <a:pt x="2520851" y="2828827"/>
                  <a:pt x="2518011" y="2857083"/>
                </a:cubicBezTo>
                <a:cubicBezTo>
                  <a:pt x="2514945" y="2887999"/>
                  <a:pt x="2498993" y="2902826"/>
                  <a:pt x="2467763" y="2904493"/>
                </a:cubicBezTo>
                <a:cubicBezTo>
                  <a:pt x="2438605" y="2906071"/>
                  <a:pt x="2409132" y="2906161"/>
                  <a:pt x="2380065" y="2903727"/>
                </a:cubicBezTo>
                <a:cubicBezTo>
                  <a:pt x="2343741" y="2900708"/>
                  <a:pt x="2328734" y="2882726"/>
                  <a:pt x="2327202" y="2846267"/>
                </a:cubicBezTo>
                <a:cubicBezTo>
                  <a:pt x="2325973" y="2816163"/>
                  <a:pt x="2310226" y="2801111"/>
                  <a:pt x="2279974" y="2801111"/>
                </a:cubicBezTo>
                <a:cubicBezTo>
                  <a:pt x="2270240" y="2801111"/>
                  <a:pt x="2258884" y="2798362"/>
                  <a:pt x="2251132" y="2802373"/>
                </a:cubicBezTo>
                <a:cubicBezTo>
                  <a:pt x="2242795" y="2806699"/>
                  <a:pt x="2233106" y="2817245"/>
                  <a:pt x="2232700" y="2825492"/>
                </a:cubicBezTo>
                <a:cubicBezTo>
                  <a:pt x="2232340" y="2833559"/>
                  <a:pt x="2241442" y="2847304"/>
                  <a:pt x="2249059" y="2849557"/>
                </a:cubicBezTo>
                <a:cubicBezTo>
                  <a:pt x="2284933" y="2860148"/>
                  <a:pt x="2285292" y="2859066"/>
                  <a:pt x="2280335" y="2902601"/>
                </a:cubicBezTo>
                <a:lnTo>
                  <a:pt x="2280335" y="2902646"/>
                </a:lnTo>
                <a:cubicBezTo>
                  <a:pt x="2278442" y="2903907"/>
                  <a:pt x="2277811" y="2904719"/>
                  <a:pt x="2277180" y="2904719"/>
                </a:cubicBezTo>
                <a:cubicBezTo>
                  <a:pt x="2246084" y="2904989"/>
                  <a:pt x="2209086" y="2914453"/>
                  <a:pt x="2189346" y="2884935"/>
                </a:cubicBezTo>
                <a:cubicBezTo>
                  <a:pt x="2167084" y="2851675"/>
                  <a:pt x="2171230" y="2810665"/>
                  <a:pt x="2186058" y="2774386"/>
                </a:cubicBezTo>
                <a:cubicBezTo>
                  <a:pt x="2190609" y="2763210"/>
                  <a:pt x="2209491" y="2754512"/>
                  <a:pt x="2223326" y="2751222"/>
                </a:cubicBezTo>
                <a:cubicBezTo>
                  <a:pt x="2241173" y="2746986"/>
                  <a:pt x="2260596" y="2749014"/>
                  <a:pt x="2279388" y="2748969"/>
                </a:cubicBezTo>
                <a:cubicBezTo>
                  <a:pt x="2352214" y="2748834"/>
                  <a:pt x="2425041" y="2749465"/>
                  <a:pt x="2497868" y="2748518"/>
                </a:cubicBezTo>
                <a:close/>
                <a:moveTo>
                  <a:pt x="4519806" y="2714351"/>
                </a:moveTo>
                <a:cubicBezTo>
                  <a:pt x="4526177" y="2713196"/>
                  <a:pt x="4534278" y="2715168"/>
                  <a:pt x="4540768" y="2714402"/>
                </a:cubicBezTo>
                <a:cubicBezTo>
                  <a:pt x="4554783" y="2712780"/>
                  <a:pt x="4565509" y="2714402"/>
                  <a:pt x="4564653" y="2733781"/>
                </a:cubicBezTo>
                <a:cubicBezTo>
                  <a:pt x="4563301" y="2763615"/>
                  <a:pt x="4564292" y="2793584"/>
                  <a:pt x="4564292" y="2824590"/>
                </a:cubicBezTo>
                <a:cubicBezTo>
                  <a:pt x="4598273" y="2830448"/>
                  <a:pt x="4599715" y="2833513"/>
                  <a:pt x="4592684" y="2880157"/>
                </a:cubicBezTo>
                <a:cubicBezTo>
                  <a:pt x="4584572" y="2881329"/>
                  <a:pt x="4576010" y="2882545"/>
                  <a:pt x="4564337" y="2884213"/>
                </a:cubicBezTo>
                <a:cubicBezTo>
                  <a:pt x="4564337" y="2907512"/>
                  <a:pt x="4564337" y="2930541"/>
                  <a:pt x="4564337" y="2953570"/>
                </a:cubicBezTo>
                <a:cubicBezTo>
                  <a:pt x="4564337" y="2994851"/>
                  <a:pt x="4564428" y="3036177"/>
                  <a:pt x="4564428" y="3077458"/>
                </a:cubicBezTo>
                <a:cubicBezTo>
                  <a:pt x="4564428" y="3092781"/>
                  <a:pt x="4568528" y="3103191"/>
                  <a:pt x="4584753" y="3110762"/>
                </a:cubicBezTo>
                <a:cubicBezTo>
                  <a:pt x="4605934" y="3120632"/>
                  <a:pt x="4592188" y="3142489"/>
                  <a:pt x="4593631" y="3158848"/>
                </a:cubicBezTo>
                <a:cubicBezTo>
                  <a:pt x="4593856" y="3161417"/>
                  <a:pt x="4578894" y="3168402"/>
                  <a:pt x="4571188" y="3168042"/>
                </a:cubicBezTo>
                <a:cubicBezTo>
                  <a:pt x="4531619" y="3166329"/>
                  <a:pt x="4514945" y="3153440"/>
                  <a:pt x="4512781" y="3114278"/>
                </a:cubicBezTo>
                <a:cubicBezTo>
                  <a:pt x="4509266" y="3049922"/>
                  <a:pt x="4510753" y="2985252"/>
                  <a:pt x="4509041" y="2920762"/>
                </a:cubicBezTo>
                <a:cubicBezTo>
                  <a:pt x="4508635" y="2905800"/>
                  <a:pt x="4518595" y="2886196"/>
                  <a:pt x="4492546" y="2878805"/>
                </a:cubicBezTo>
                <a:cubicBezTo>
                  <a:pt x="4483803" y="2876326"/>
                  <a:pt x="4491600" y="2834009"/>
                  <a:pt x="4499802" y="2826978"/>
                </a:cubicBezTo>
                <a:cubicBezTo>
                  <a:pt x="4504489" y="2822967"/>
                  <a:pt x="4508725" y="2815622"/>
                  <a:pt x="4508951" y="2809628"/>
                </a:cubicBezTo>
                <a:cubicBezTo>
                  <a:pt x="4509942" y="2784120"/>
                  <a:pt x="4510077" y="2758567"/>
                  <a:pt x="4509221" y="2733060"/>
                </a:cubicBezTo>
                <a:cubicBezTo>
                  <a:pt x="4508793" y="2719788"/>
                  <a:pt x="4513435" y="2715506"/>
                  <a:pt x="4519806" y="2714351"/>
                </a:cubicBezTo>
                <a:close/>
                <a:moveTo>
                  <a:pt x="812310" y="2709986"/>
                </a:moveTo>
                <a:cubicBezTo>
                  <a:pt x="808029" y="2715034"/>
                  <a:pt x="800278" y="2719946"/>
                  <a:pt x="800007" y="2725174"/>
                </a:cubicBezTo>
                <a:cubicBezTo>
                  <a:pt x="798745" y="2751943"/>
                  <a:pt x="798700" y="2778848"/>
                  <a:pt x="800007" y="2805617"/>
                </a:cubicBezTo>
                <a:cubicBezTo>
                  <a:pt x="800233" y="2810620"/>
                  <a:pt x="808300" y="2815261"/>
                  <a:pt x="812761" y="2820084"/>
                </a:cubicBezTo>
                <a:cubicBezTo>
                  <a:pt x="816727" y="2814811"/>
                  <a:pt x="823352" y="2809944"/>
                  <a:pt x="824163" y="2804220"/>
                </a:cubicBezTo>
                <a:cubicBezTo>
                  <a:pt x="825920" y="2791782"/>
                  <a:pt x="824704" y="2778938"/>
                  <a:pt x="824704" y="2766274"/>
                </a:cubicBezTo>
                <a:lnTo>
                  <a:pt x="824659" y="2766319"/>
                </a:lnTo>
                <a:cubicBezTo>
                  <a:pt x="824659" y="2766319"/>
                  <a:pt x="824433" y="2766319"/>
                  <a:pt x="824343" y="2766319"/>
                </a:cubicBezTo>
                <a:cubicBezTo>
                  <a:pt x="824343" y="2752890"/>
                  <a:pt x="825515" y="2739324"/>
                  <a:pt x="823802" y="2726120"/>
                </a:cubicBezTo>
                <a:cubicBezTo>
                  <a:pt x="823036" y="2720351"/>
                  <a:pt x="816321" y="2715349"/>
                  <a:pt x="812310" y="2709986"/>
                </a:cubicBezTo>
                <a:close/>
                <a:moveTo>
                  <a:pt x="37756" y="2708003"/>
                </a:moveTo>
                <a:cubicBezTo>
                  <a:pt x="33565" y="2712510"/>
                  <a:pt x="25993" y="2716836"/>
                  <a:pt x="25768" y="2721478"/>
                </a:cubicBezTo>
                <a:cubicBezTo>
                  <a:pt x="24596" y="2748338"/>
                  <a:pt x="24506" y="2775287"/>
                  <a:pt x="25813" y="2802147"/>
                </a:cubicBezTo>
                <a:cubicBezTo>
                  <a:pt x="26084" y="2807465"/>
                  <a:pt x="34105" y="2812422"/>
                  <a:pt x="38522" y="2817560"/>
                </a:cubicBezTo>
                <a:cubicBezTo>
                  <a:pt x="43029" y="2812557"/>
                  <a:pt x="50555" y="2808006"/>
                  <a:pt x="51411" y="2802418"/>
                </a:cubicBezTo>
                <a:cubicBezTo>
                  <a:pt x="53394" y="2790024"/>
                  <a:pt x="52042" y="2777090"/>
                  <a:pt x="52087" y="2764426"/>
                </a:cubicBezTo>
                <a:lnTo>
                  <a:pt x="52132" y="2764426"/>
                </a:lnTo>
                <a:cubicBezTo>
                  <a:pt x="52132" y="2750230"/>
                  <a:pt x="53394" y="2735854"/>
                  <a:pt x="51456" y="2721928"/>
                </a:cubicBezTo>
                <a:cubicBezTo>
                  <a:pt x="50735" y="2716746"/>
                  <a:pt x="42533" y="2712600"/>
                  <a:pt x="37756" y="2708003"/>
                </a:cubicBezTo>
                <a:close/>
                <a:moveTo>
                  <a:pt x="2973434" y="2696643"/>
                </a:moveTo>
                <a:cubicBezTo>
                  <a:pt x="2993037" y="2694576"/>
                  <a:pt x="3001908" y="2703778"/>
                  <a:pt x="3006573" y="2728013"/>
                </a:cubicBezTo>
                <a:cubicBezTo>
                  <a:pt x="3018387" y="2728013"/>
                  <a:pt x="3030906" y="2728013"/>
                  <a:pt x="3043437" y="2728013"/>
                </a:cubicBezTo>
                <a:cubicBezTo>
                  <a:pt x="3093009" y="2728013"/>
                  <a:pt x="3142539" y="2728013"/>
                  <a:pt x="3192115" y="2727923"/>
                </a:cubicBezTo>
                <a:cubicBezTo>
                  <a:pt x="3209101" y="2727923"/>
                  <a:pt x="3225642" y="2727292"/>
                  <a:pt x="3231227" y="2705840"/>
                </a:cubicBezTo>
                <a:cubicBezTo>
                  <a:pt x="3232131" y="2702415"/>
                  <a:pt x="3238801" y="2698494"/>
                  <a:pt x="3243036" y="2698224"/>
                </a:cubicBezTo>
                <a:cubicBezTo>
                  <a:pt x="3257097" y="2697277"/>
                  <a:pt x="3271247" y="2697863"/>
                  <a:pt x="3284724" y="2697863"/>
                </a:cubicBezTo>
                <a:cubicBezTo>
                  <a:pt x="3298244" y="2749960"/>
                  <a:pt x="3276972" y="2778848"/>
                  <a:pt x="3222847" y="2780515"/>
                </a:cubicBezTo>
                <a:cubicBezTo>
                  <a:pt x="3162097" y="2782363"/>
                  <a:pt x="3101211" y="2780876"/>
                  <a:pt x="3040368" y="2781687"/>
                </a:cubicBezTo>
                <a:cubicBezTo>
                  <a:pt x="3025635" y="2781867"/>
                  <a:pt x="3008105" y="2774251"/>
                  <a:pt x="2999543" y="2797505"/>
                </a:cubicBezTo>
                <a:cubicBezTo>
                  <a:pt x="2995621" y="2808141"/>
                  <a:pt x="2956729" y="2799308"/>
                  <a:pt x="2947986" y="2788853"/>
                </a:cubicBezTo>
                <a:cubicBezTo>
                  <a:pt x="2944200" y="2784301"/>
                  <a:pt x="2935637" y="2781867"/>
                  <a:pt x="2929191" y="2781732"/>
                </a:cubicBezTo>
                <a:cubicBezTo>
                  <a:pt x="2898682" y="2781011"/>
                  <a:pt x="2868129" y="2781417"/>
                  <a:pt x="2839824" y="2781417"/>
                </a:cubicBezTo>
                <a:cubicBezTo>
                  <a:pt x="2837209" y="2777766"/>
                  <a:pt x="2836490" y="2777180"/>
                  <a:pt x="2836398" y="2776550"/>
                </a:cubicBezTo>
                <a:cubicBezTo>
                  <a:pt x="2832130" y="2744192"/>
                  <a:pt x="2846178" y="2728013"/>
                  <a:pt x="2878538" y="2728013"/>
                </a:cubicBezTo>
                <a:cubicBezTo>
                  <a:pt x="2900936" y="2728013"/>
                  <a:pt x="2923290" y="2728013"/>
                  <a:pt x="2947580" y="2728013"/>
                </a:cubicBezTo>
                <a:lnTo>
                  <a:pt x="2947580" y="2728058"/>
                </a:lnTo>
                <a:cubicBezTo>
                  <a:pt x="2948663" y="2716836"/>
                  <a:pt x="2949337" y="2709445"/>
                  <a:pt x="2950015" y="2702325"/>
                </a:cubicBezTo>
                <a:cubicBezTo>
                  <a:pt x="2959173" y="2699272"/>
                  <a:pt x="2966899" y="2697331"/>
                  <a:pt x="2973434" y="2696643"/>
                </a:cubicBezTo>
                <a:close/>
                <a:moveTo>
                  <a:pt x="786257" y="2685222"/>
                </a:moveTo>
                <a:cubicBezTo>
                  <a:pt x="792988" y="2680974"/>
                  <a:pt x="802959" y="2681572"/>
                  <a:pt x="816907" y="2686101"/>
                </a:cubicBezTo>
                <a:cubicBezTo>
                  <a:pt x="818845" y="2686732"/>
                  <a:pt x="821098" y="2687498"/>
                  <a:pt x="822991" y="2687137"/>
                </a:cubicBezTo>
                <a:cubicBezTo>
                  <a:pt x="840928" y="2683834"/>
                  <a:pt x="849927" y="2691419"/>
                  <a:pt x="849986" y="2709896"/>
                </a:cubicBezTo>
                <a:cubicBezTo>
                  <a:pt x="849986" y="2751132"/>
                  <a:pt x="847823" y="2792548"/>
                  <a:pt x="850482" y="2833649"/>
                </a:cubicBezTo>
                <a:cubicBezTo>
                  <a:pt x="854087" y="2890027"/>
                  <a:pt x="828805" y="2897959"/>
                  <a:pt x="780178" y="2890793"/>
                </a:cubicBezTo>
                <a:cubicBezTo>
                  <a:pt x="773869" y="2872766"/>
                  <a:pt x="780629" y="2866141"/>
                  <a:pt x="797754" y="2866818"/>
                </a:cubicBezTo>
                <a:cubicBezTo>
                  <a:pt x="812986" y="2867449"/>
                  <a:pt x="826957" y="2865826"/>
                  <a:pt x="823712" y="2844194"/>
                </a:cubicBezTo>
                <a:cubicBezTo>
                  <a:pt x="783423" y="2853974"/>
                  <a:pt x="774365" y="2846943"/>
                  <a:pt x="774094" y="2805617"/>
                </a:cubicBezTo>
                <a:cubicBezTo>
                  <a:pt x="773915" y="2774882"/>
                  <a:pt x="773012" y="2744011"/>
                  <a:pt x="775040" y="2713411"/>
                </a:cubicBezTo>
                <a:cubicBezTo>
                  <a:pt x="776032" y="2698562"/>
                  <a:pt x="779525" y="2689469"/>
                  <a:pt x="786257" y="2685222"/>
                </a:cubicBezTo>
                <a:close/>
                <a:moveTo>
                  <a:pt x="732422" y="2679212"/>
                </a:moveTo>
                <a:cubicBezTo>
                  <a:pt x="748344" y="2675882"/>
                  <a:pt x="755628" y="2685583"/>
                  <a:pt x="757182" y="2712420"/>
                </a:cubicBezTo>
                <a:cubicBezTo>
                  <a:pt x="759526" y="2752800"/>
                  <a:pt x="758444" y="2793360"/>
                  <a:pt x="758354" y="2833874"/>
                </a:cubicBezTo>
                <a:cubicBezTo>
                  <a:pt x="758309" y="2853929"/>
                  <a:pt x="744474" y="2845231"/>
                  <a:pt x="732261" y="2847530"/>
                </a:cubicBezTo>
                <a:lnTo>
                  <a:pt x="732261" y="2847485"/>
                </a:lnTo>
                <a:cubicBezTo>
                  <a:pt x="732261" y="2811566"/>
                  <a:pt x="732261" y="2778713"/>
                  <a:pt x="732261" y="2745860"/>
                </a:cubicBezTo>
                <a:cubicBezTo>
                  <a:pt x="732261" y="2738378"/>
                  <a:pt x="733297" y="2730447"/>
                  <a:pt x="731269" y="2723507"/>
                </a:cubicBezTo>
                <a:cubicBezTo>
                  <a:pt x="729647" y="2718053"/>
                  <a:pt x="724013" y="2713772"/>
                  <a:pt x="720183" y="2708995"/>
                </a:cubicBezTo>
                <a:cubicBezTo>
                  <a:pt x="715496" y="2713772"/>
                  <a:pt x="707474" y="2718144"/>
                  <a:pt x="706753" y="2723461"/>
                </a:cubicBezTo>
                <a:cubicBezTo>
                  <a:pt x="704725" y="2738198"/>
                  <a:pt x="705672" y="2753341"/>
                  <a:pt x="705581" y="2768348"/>
                </a:cubicBezTo>
                <a:cubicBezTo>
                  <a:pt x="705447" y="2790115"/>
                  <a:pt x="706213" y="2811882"/>
                  <a:pt x="704771" y="2833559"/>
                </a:cubicBezTo>
                <a:cubicBezTo>
                  <a:pt x="704455" y="2838336"/>
                  <a:pt x="696389" y="2842572"/>
                  <a:pt x="691927" y="2847079"/>
                </a:cubicBezTo>
                <a:cubicBezTo>
                  <a:pt x="688187" y="2842662"/>
                  <a:pt x="681336" y="2838291"/>
                  <a:pt x="681246" y="2833784"/>
                </a:cubicBezTo>
                <a:cubicBezTo>
                  <a:pt x="680480" y="2787321"/>
                  <a:pt x="680615" y="2740812"/>
                  <a:pt x="681155" y="2694304"/>
                </a:cubicBezTo>
                <a:cubicBezTo>
                  <a:pt x="681200" y="2689301"/>
                  <a:pt x="685798" y="2680153"/>
                  <a:pt x="688140" y="2680198"/>
                </a:cubicBezTo>
                <a:cubicBezTo>
                  <a:pt x="695848" y="2680333"/>
                  <a:pt x="703509" y="2683848"/>
                  <a:pt x="713513" y="2686732"/>
                </a:cubicBezTo>
                <a:cubicBezTo>
                  <a:pt x="720848" y="2682879"/>
                  <a:pt x="727115" y="2680321"/>
                  <a:pt x="732422" y="2679212"/>
                </a:cubicBezTo>
                <a:close/>
                <a:moveTo>
                  <a:pt x="234083" y="2679206"/>
                </a:moveTo>
                <a:cubicBezTo>
                  <a:pt x="238860" y="2677403"/>
                  <a:pt x="252335" y="2684298"/>
                  <a:pt x="253281" y="2688985"/>
                </a:cubicBezTo>
                <a:cubicBezTo>
                  <a:pt x="256752" y="2706291"/>
                  <a:pt x="256887" y="2724317"/>
                  <a:pt x="257473" y="2742119"/>
                </a:cubicBezTo>
                <a:cubicBezTo>
                  <a:pt x="257563" y="2744237"/>
                  <a:pt x="252200" y="2748608"/>
                  <a:pt x="249947" y="2748248"/>
                </a:cubicBezTo>
                <a:cubicBezTo>
                  <a:pt x="246296" y="2747707"/>
                  <a:pt x="242781" y="2744462"/>
                  <a:pt x="239897" y="2741623"/>
                </a:cubicBezTo>
                <a:cubicBezTo>
                  <a:pt x="238635" y="2740361"/>
                  <a:pt x="239221" y="2737342"/>
                  <a:pt x="238860" y="2735133"/>
                </a:cubicBezTo>
                <a:cubicBezTo>
                  <a:pt x="236832" y="2723686"/>
                  <a:pt x="243277" y="2706020"/>
                  <a:pt x="223988" y="2706877"/>
                </a:cubicBezTo>
                <a:cubicBezTo>
                  <a:pt x="219932" y="2707057"/>
                  <a:pt x="214254" y="2727202"/>
                  <a:pt x="213668" y="2738378"/>
                </a:cubicBezTo>
                <a:cubicBezTo>
                  <a:pt x="212226" y="2766815"/>
                  <a:pt x="213578" y="2795342"/>
                  <a:pt x="213082" y="2823824"/>
                </a:cubicBezTo>
                <a:cubicBezTo>
                  <a:pt x="212902" y="2833333"/>
                  <a:pt x="217363" y="2846583"/>
                  <a:pt x="200283" y="2847169"/>
                </a:cubicBezTo>
                <a:cubicBezTo>
                  <a:pt x="182662" y="2847755"/>
                  <a:pt x="187124" y="2834460"/>
                  <a:pt x="186944" y="2824906"/>
                </a:cubicBezTo>
                <a:cubicBezTo>
                  <a:pt x="186538" y="2803905"/>
                  <a:pt x="186808" y="2782904"/>
                  <a:pt x="186808" y="2761903"/>
                </a:cubicBezTo>
                <a:lnTo>
                  <a:pt x="186763" y="2761948"/>
                </a:lnTo>
                <a:cubicBezTo>
                  <a:pt x="186763" y="2739460"/>
                  <a:pt x="185907" y="2716881"/>
                  <a:pt x="187394" y="2694483"/>
                </a:cubicBezTo>
                <a:cubicBezTo>
                  <a:pt x="187755" y="2688985"/>
                  <a:pt x="198300" y="2678845"/>
                  <a:pt x="199742" y="2679566"/>
                </a:cubicBezTo>
                <a:cubicBezTo>
                  <a:pt x="211775" y="2685695"/>
                  <a:pt x="222005" y="2683803"/>
                  <a:pt x="234083" y="2679206"/>
                </a:cubicBezTo>
                <a:close/>
                <a:moveTo>
                  <a:pt x="648870" y="2678845"/>
                </a:moveTo>
                <a:cubicBezTo>
                  <a:pt x="652971" y="2683712"/>
                  <a:pt x="660542" y="2688489"/>
                  <a:pt x="660632" y="2693447"/>
                </a:cubicBezTo>
                <a:cubicBezTo>
                  <a:pt x="661534" y="2739820"/>
                  <a:pt x="661534" y="2786239"/>
                  <a:pt x="660632" y="2832567"/>
                </a:cubicBezTo>
                <a:cubicBezTo>
                  <a:pt x="660542" y="2837434"/>
                  <a:pt x="652746" y="2842121"/>
                  <a:pt x="648555" y="2846898"/>
                </a:cubicBezTo>
                <a:cubicBezTo>
                  <a:pt x="644814" y="2841670"/>
                  <a:pt x="638099" y="2836578"/>
                  <a:pt x="637784" y="2831125"/>
                </a:cubicBezTo>
                <a:cubicBezTo>
                  <a:pt x="636567" y="2808006"/>
                  <a:pt x="637288" y="2784751"/>
                  <a:pt x="637333" y="2761587"/>
                </a:cubicBezTo>
                <a:lnTo>
                  <a:pt x="637288" y="2761587"/>
                </a:lnTo>
                <a:cubicBezTo>
                  <a:pt x="637288" y="2739144"/>
                  <a:pt x="636567" y="2716656"/>
                  <a:pt x="637829" y="2694303"/>
                </a:cubicBezTo>
                <a:cubicBezTo>
                  <a:pt x="638144" y="2688985"/>
                  <a:pt x="644994" y="2683983"/>
                  <a:pt x="648870" y="2678845"/>
                </a:cubicBezTo>
                <a:close/>
                <a:moveTo>
                  <a:pt x="157215" y="2678800"/>
                </a:moveTo>
                <a:cubicBezTo>
                  <a:pt x="161541" y="2685019"/>
                  <a:pt x="169428" y="2691193"/>
                  <a:pt x="169608" y="2697502"/>
                </a:cubicBezTo>
                <a:cubicBezTo>
                  <a:pt x="170735" y="2739459"/>
                  <a:pt x="170464" y="2781507"/>
                  <a:pt x="169969" y="2823509"/>
                </a:cubicBezTo>
                <a:cubicBezTo>
                  <a:pt x="169879" y="2831035"/>
                  <a:pt x="167986" y="2843969"/>
                  <a:pt x="164380" y="2844915"/>
                </a:cubicBezTo>
                <a:cubicBezTo>
                  <a:pt x="156584" y="2846988"/>
                  <a:pt x="147165" y="2842977"/>
                  <a:pt x="134817" y="2840814"/>
                </a:cubicBezTo>
                <a:cubicBezTo>
                  <a:pt x="109039" y="2855416"/>
                  <a:pt x="95429" y="2849197"/>
                  <a:pt x="94257" y="2815216"/>
                </a:cubicBezTo>
                <a:cubicBezTo>
                  <a:pt x="92725" y="2770510"/>
                  <a:pt x="93896" y="2725714"/>
                  <a:pt x="93896" y="2681684"/>
                </a:cubicBezTo>
                <a:cubicBezTo>
                  <a:pt x="113185" y="2675059"/>
                  <a:pt x="120125" y="2680602"/>
                  <a:pt x="119765" y="2698314"/>
                </a:cubicBezTo>
                <a:cubicBezTo>
                  <a:pt x="119134" y="2729815"/>
                  <a:pt x="118728" y="2761362"/>
                  <a:pt x="120215" y="2792818"/>
                </a:cubicBezTo>
                <a:cubicBezTo>
                  <a:pt x="120621" y="2801155"/>
                  <a:pt x="128237" y="2809177"/>
                  <a:pt x="132518" y="2817334"/>
                </a:cubicBezTo>
                <a:cubicBezTo>
                  <a:pt x="136349" y="2809493"/>
                  <a:pt x="143199" y="2801786"/>
                  <a:pt x="143515" y="2793810"/>
                </a:cubicBezTo>
                <a:cubicBezTo>
                  <a:pt x="144822" y="2761587"/>
                  <a:pt x="143425" y="2729274"/>
                  <a:pt x="144686" y="2697097"/>
                </a:cubicBezTo>
                <a:cubicBezTo>
                  <a:pt x="144957" y="2690833"/>
                  <a:pt x="152843" y="2684884"/>
                  <a:pt x="157215" y="2678800"/>
                </a:cubicBezTo>
                <a:close/>
                <a:moveTo>
                  <a:pt x="309801" y="2677854"/>
                </a:moveTo>
                <a:cubicBezTo>
                  <a:pt x="336255" y="2678620"/>
                  <a:pt x="343916" y="2686326"/>
                  <a:pt x="344772" y="2713456"/>
                </a:cubicBezTo>
                <a:cubicBezTo>
                  <a:pt x="344953" y="2719405"/>
                  <a:pt x="344772" y="2725354"/>
                  <a:pt x="344772" y="2732835"/>
                </a:cubicBezTo>
                <a:cubicBezTo>
                  <a:pt x="329405" y="2737837"/>
                  <a:pt x="321428" y="2736260"/>
                  <a:pt x="319355" y="2719991"/>
                </a:cubicBezTo>
                <a:cubicBezTo>
                  <a:pt x="318589" y="2713817"/>
                  <a:pt x="311108" y="2708454"/>
                  <a:pt x="306646" y="2702730"/>
                </a:cubicBezTo>
                <a:cubicBezTo>
                  <a:pt x="302635" y="2708814"/>
                  <a:pt x="295425" y="2714763"/>
                  <a:pt x="295154" y="2721027"/>
                </a:cubicBezTo>
                <a:cubicBezTo>
                  <a:pt x="293847" y="2747932"/>
                  <a:pt x="293892" y="2774927"/>
                  <a:pt x="295064" y="2801832"/>
                </a:cubicBezTo>
                <a:cubicBezTo>
                  <a:pt x="295334" y="2808456"/>
                  <a:pt x="301779" y="2814766"/>
                  <a:pt x="305339" y="2821255"/>
                </a:cubicBezTo>
                <a:cubicBezTo>
                  <a:pt x="310342" y="2814991"/>
                  <a:pt x="316606" y="2809313"/>
                  <a:pt x="319986" y="2802282"/>
                </a:cubicBezTo>
                <a:cubicBezTo>
                  <a:pt x="324673" y="2792548"/>
                  <a:pt x="311694" y="2772358"/>
                  <a:pt x="333010" y="2773304"/>
                </a:cubicBezTo>
                <a:cubicBezTo>
                  <a:pt x="355138" y="2774296"/>
                  <a:pt x="343871" y="2794396"/>
                  <a:pt x="344232" y="2805347"/>
                </a:cubicBezTo>
                <a:cubicBezTo>
                  <a:pt x="345539" y="2841445"/>
                  <a:pt x="333641" y="2851675"/>
                  <a:pt x="299435" y="2848701"/>
                </a:cubicBezTo>
                <a:cubicBezTo>
                  <a:pt x="279967" y="2846988"/>
                  <a:pt x="268700" y="2837299"/>
                  <a:pt x="268430" y="2817470"/>
                </a:cubicBezTo>
                <a:cubicBezTo>
                  <a:pt x="267934" y="2782273"/>
                  <a:pt x="267348" y="2747076"/>
                  <a:pt x="268430" y="2711924"/>
                </a:cubicBezTo>
                <a:cubicBezTo>
                  <a:pt x="269241" y="2684614"/>
                  <a:pt x="279696" y="2676997"/>
                  <a:pt x="309801" y="2677854"/>
                </a:cubicBezTo>
                <a:close/>
                <a:moveTo>
                  <a:pt x="485885" y="2677763"/>
                </a:moveTo>
                <a:cubicBezTo>
                  <a:pt x="514683" y="2676817"/>
                  <a:pt x="526490" y="2682586"/>
                  <a:pt x="528158" y="2703046"/>
                </a:cubicBezTo>
                <a:cubicBezTo>
                  <a:pt x="529960" y="2725399"/>
                  <a:pt x="528563" y="2748022"/>
                  <a:pt x="528563" y="2770555"/>
                </a:cubicBezTo>
                <a:cubicBezTo>
                  <a:pt x="528834" y="2770555"/>
                  <a:pt x="529149" y="2770555"/>
                  <a:pt x="529419" y="2770555"/>
                </a:cubicBezTo>
                <a:cubicBezTo>
                  <a:pt x="529419" y="2790835"/>
                  <a:pt x="530591" y="2811206"/>
                  <a:pt x="528698" y="2831305"/>
                </a:cubicBezTo>
                <a:cubicBezTo>
                  <a:pt x="528158" y="2837119"/>
                  <a:pt x="519279" y="2846177"/>
                  <a:pt x="513421" y="2846808"/>
                </a:cubicBezTo>
                <a:cubicBezTo>
                  <a:pt x="460197" y="2852892"/>
                  <a:pt x="438836" y="2825987"/>
                  <a:pt x="454474" y="2774071"/>
                </a:cubicBezTo>
                <a:cubicBezTo>
                  <a:pt x="459071" y="2758793"/>
                  <a:pt x="470202" y="2753881"/>
                  <a:pt x="485434" y="2753205"/>
                </a:cubicBezTo>
                <a:cubicBezTo>
                  <a:pt x="491609" y="2752934"/>
                  <a:pt x="502515" y="2748067"/>
                  <a:pt x="502785" y="2744642"/>
                </a:cubicBezTo>
                <a:cubicBezTo>
                  <a:pt x="503731" y="2732474"/>
                  <a:pt x="500982" y="2720036"/>
                  <a:pt x="499630" y="2707688"/>
                </a:cubicBezTo>
                <a:cubicBezTo>
                  <a:pt x="493006" y="2709671"/>
                  <a:pt x="481919" y="2710076"/>
                  <a:pt x="480567" y="2713862"/>
                </a:cubicBezTo>
                <a:cubicBezTo>
                  <a:pt x="477052" y="2723911"/>
                  <a:pt x="472455" y="2732068"/>
                  <a:pt x="462360" y="2727066"/>
                </a:cubicBezTo>
                <a:cubicBezTo>
                  <a:pt x="457088" y="2724453"/>
                  <a:pt x="453933" y="2713366"/>
                  <a:pt x="453572" y="2705885"/>
                </a:cubicBezTo>
                <a:cubicBezTo>
                  <a:pt x="452491" y="2683983"/>
                  <a:pt x="467137" y="2678349"/>
                  <a:pt x="485885" y="2677763"/>
                </a:cubicBezTo>
                <a:close/>
                <a:moveTo>
                  <a:pt x="574575" y="2677516"/>
                </a:moveTo>
                <a:cubicBezTo>
                  <a:pt x="585622" y="2675432"/>
                  <a:pt x="598184" y="2676119"/>
                  <a:pt x="607828" y="2680513"/>
                </a:cubicBezTo>
                <a:cubicBezTo>
                  <a:pt x="625449" y="2688535"/>
                  <a:pt x="622520" y="2704939"/>
                  <a:pt x="621844" y="2719541"/>
                </a:cubicBezTo>
                <a:cubicBezTo>
                  <a:pt x="621709" y="2722560"/>
                  <a:pt x="615174" y="2727382"/>
                  <a:pt x="611298" y="2727653"/>
                </a:cubicBezTo>
                <a:cubicBezTo>
                  <a:pt x="607287" y="2727968"/>
                  <a:pt x="602330" y="2724453"/>
                  <a:pt x="598905" y="2721388"/>
                </a:cubicBezTo>
                <a:cubicBezTo>
                  <a:pt x="593452" y="2716566"/>
                  <a:pt x="588945" y="2710753"/>
                  <a:pt x="583988" y="2705345"/>
                </a:cubicBezTo>
                <a:cubicBezTo>
                  <a:pt x="580157" y="2709356"/>
                  <a:pt x="572721" y="2713772"/>
                  <a:pt x="573127" y="2717287"/>
                </a:cubicBezTo>
                <a:cubicBezTo>
                  <a:pt x="574163" y="2726030"/>
                  <a:pt x="578400" y="2734548"/>
                  <a:pt x="582140" y="2742795"/>
                </a:cubicBezTo>
                <a:cubicBezTo>
                  <a:pt x="583177" y="2745093"/>
                  <a:pt x="586917" y="2746220"/>
                  <a:pt x="589441" y="2747797"/>
                </a:cubicBezTo>
                <a:cubicBezTo>
                  <a:pt x="622114" y="2768122"/>
                  <a:pt x="630902" y="2791782"/>
                  <a:pt x="620267" y="2829188"/>
                </a:cubicBezTo>
                <a:cubicBezTo>
                  <a:pt x="614813" y="2848296"/>
                  <a:pt x="599446" y="2848521"/>
                  <a:pt x="584349" y="2848791"/>
                </a:cubicBezTo>
                <a:cubicBezTo>
                  <a:pt x="566682" y="2849107"/>
                  <a:pt x="551856" y="2845276"/>
                  <a:pt x="547078" y="2824365"/>
                </a:cubicBezTo>
                <a:cubicBezTo>
                  <a:pt x="540995" y="2797596"/>
                  <a:pt x="544780" y="2790701"/>
                  <a:pt x="568530" y="2792638"/>
                </a:cubicBezTo>
                <a:lnTo>
                  <a:pt x="568620" y="2792638"/>
                </a:lnTo>
                <a:cubicBezTo>
                  <a:pt x="569747" y="2795162"/>
                  <a:pt x="570243" y="2796559"/>
                  <a:pt x="570964" y="2797821"/>
                </a:cubicBezTo>
                <a:cubicBezTo>
                  <a:pt x="575425" y="2805573"/>
                  <a:pt x="579932" y="2813279"/>
                  <a:pt x="584439" y="2820985"/>
                </a:cubicBezTo>
                <a:cubicBezTo>
                  <a:pt x="588359" y="2818236"/>
                  <a:pt x="595750" y="2815307"/>
                  <a:pt x="595615" y="2812828"/>
                </a:cubicBezTo>
                <a:cubicBezTo>
                  <a:pt x="594939" y="2802283"/>
                  <a:pt x="593272" y="2791377"/>
                  <a:pt x="589351" y="2781642"/>
                </a:cubicBezTo>
                <a:cubicBezTo>
                  <a:pt x="587548" y="2777181"/>
                  <a:pt x="579752" y="2775063"/>
                  <a:pt x="574524" y="2772133"/>
                </a:cubicBezTo>
                <a:cubicBezTo>
                  <a:pt x="546538" y="2756630"/>
                  <a:pt x="535361" y="2719270"/>
                  <a:pt x="550413" y="2691149"/>
                </a:cubicBezTo>
                <a:cubicBezTo>
                  <a:pt x="553996" y="2684457"/>
                  <a:pt x="563528" y="2679601"/>
                  <a:pt x="574575" y="2677516"/>
                </a:cubicBezTo>
                <a:close/>
                <a:moveTo>
                  <a:pt x="7274243" y="2677499"/>
                </a:moveTo>
                <a:cubicBezTo>
                  <a:pt x="7293800" y="2679614"/>
                  <a:pt x="7293927" y="2690810"/>
                  <a:pt x="7287437" y="2727381"/>
                </a:cubicBezTo>
                <a:lnTo>
                  <a:pt x="7287482" y="2727427"/>
                </a:lnTo>
                <a:cubicBezTo>
                  <a:pt x="7279190" y="2728058"/>
                  <a:pt x="7270628" y="2726480"/>
                  <a:pt x="7264633" y="2729725"/>
                </a:cubicBezTo>
                <a:cubicBezTo>
                  <a:pt x="7256431" y="2734141"/>
                  <a:pt x="7244894" y="2741758"/>
                  <a:pt x="7244399" y="2748743"/>
                </a:cubicBezTo>
                <a:cubicBezTo>
                  <a:pt x="7243768" y="2757531"/>
                  <a:pt x="7250482" y="2770735"/>
                  <a:pt x="7258099" y="2775467"/>
                </a:cubicBezTo>
                <a:cubicBezTo>
                  <a:pt x="7278604" y="2788131"/>
                  <a:pt x="7305599" y="2779298"/>
                  <a:pt x="7318218" y="2758432"/>
                </a:cubicBezTo>
                <a:cubicBezTo>
                  <a:pt x="7326375" y="2744958"/>
                  <a:pt x="7333721" y="2731032"/>
                  <a:pt x="7341652" y="2717422"/>
                </a:cubicBezTo>
                <a:cubicBezTo>
                  <a:pt x="7353640" y="2696871"/>
                  <a:pt x="7370630" y="2681864"/>
                  <a:pt x="7394876" y="2680467"/>
                </a:cubicBezTo>
                <a:cubicBezTo>
                  <a:pt x="7424710" y="2678755"/>
                  <a:pt x="7454679" y="2679250"/>
                  <a:pt x="7484558" y="2680197"/>
                </a:cubicBezTo>
                <a:cubicBezTo>
                  <a:pt x="7493076" y="2680467"/>
                  <a:pt x="7503351" y="2683622"/>
                  <a:pt x="7509525" y="2689120"/>
                </a:cubicBezTo>
                <a:cubicBezTo>
                  <a:pt x="7538863" y="2715304"/>
                  <a:pt x="7532960" y="2750275"/>
                  <a:pt x="7529084" y="2783489"/>
                </a:cubicBezTo>
                <a:cubicBezTo>
                  <a:pt x="7525794" y="2811791"/>
                  <a:pt x="7512950" y="2823373"/>
                  <a:pt x="7484152" y="2829006"/>
                </a:cubicBezTo>
                <a:cubicBezTo>
                  <a:pt x="7474643" y="2830854"/>
                  <a:pt x="7464819" y="2831350"/>
                  <a:pt x="7455085" y="2831711"/>
                </a:cubicBezTo>
                <a:cubicBezTo>
                  <a:pt x="7442466" y="2832161"/>
                  <a:pt x="7429802" y="2831801"/>
                  <a:pt x="7414930" y="2831801"/>
                </a:cubicBezTo>
                <a:cubicBezTo>
                  <a:pt x="7414255" y="2822066"/>
                  <a:pt x="7414119" y="2814044"/>
                  <a:pt x="7413083" y="2806113"/>
                </a:cubicBezTo>
                <a:cubicBezTo>
                  <a:pt x="7410649" y="2787320"/>
                  <a:pt x="7416598" y="2777811"/>
                  <a:pt x="7437463" y="2780064"/>
                </a:cubicBezTo>
                <a:cubicBezTo>
                  <a:pt x="7445125" y="2780875"/>
                  <a:pt x="7455625" y="2779523"/>
                  <a:pt x="7460718" y="2774746"/>
                </a:cubicBezTo>
                <a:cubicBezTo>
                  <a:pt x="7468154" y="2767761"/>
                  <a:pt x="7476086" y="2756630"/>
                  <a:pt x="7475680" y="2747661"/>
                </a:cubicBezTo>
                <a:cubicBezTo>
                  <a:pt x="7475410" y="2741397"/>
                  <a:pt x="7462160" y="2732564"/>
                  <a:pt x="7453372" y="2730491"/>
                </a:cubicBezTo>
                <a:cubicBezTo>
                  <a:pt x="7419167" y="2722379"/>
                  <a:pt x="7396949" y="2730221"/>
                  <a:pt x="7383790" y="2763255"/>
                </a:cubicBezTo>
                <a:cubicBezTo>
                  <a:pt x="7360535" y="2821661"/>
                  <a:pt x="7317812" y="2838290"/>
                  <a:pt x="7260397" y="2831936"/>
                </a:cubicBezTo>
                <a:cubicBezTo>
                  <a:pt x="7252195" y="2831034"/>
                  <a:pt x="7243903" y="2831530"/>
                  <a:pt x="7235701" y="2830674"/>
                </a:cubicBezTo>
                <a:cubicBezTo>
                  <a:pt x="7206182" y="2827564"/>
                  <a:pt x="7190364" y="2813188"/>
                  <a:pt x="7187525" y="2783715"/>
                </a:cubicBezTo>
                <a:cubicBezTo>
                  <a:pt x="7185767" y="2765192"/>
                  <a:pt x="7185902" y="2746129"/>
                  <a:pt x="7187975" y="2727607"/>
                </a:cubicBezTo>
                <a:cubicBezTo>
                  <a:pt x="7191671" y="2694348"/>
                  <a:pt x="7205010" y="2682495"/>
                  <a:pt x="7238765" y="2678530"/>
                </a:cubicBezTo>
                <a:cubicBezTo>
                  <a:pt x="7241740" y="2678169"/>
                  <a:pt x="7244759" y="2678034"/>
                  <a:pt x="7247733" y="2677808"/>
                </a:cubicBezTo>
                <a:cubicBezTo>
                  <a:pt x="7259045" y="2677098"/>
                  <a:pt x="7267723" y="2676794"/>
                  <a:pt x="7274243" y="2677499"/>
                </a:cubicBezTo>
                <a:close/>
                <a:moveTo>
                  <a:pt x="32235" y="2677386"/>
                </a:moveTo>
                <a:cubicBezTo>
                  <a:pt x="39828" y="2677076"/>
                  <a:pt x="47355" y="2677358"/>
                  <a:pt x="54566" y="2678890"/>
                </a:cubicBezTo>
                <a:cubicBezTo>
                  <a:pt x="62317" y="2680513"/>
                  <a:pt x="73358" y="2691734"/>
                  <a:pt x="73674" y="2699035"/>
                </a:cubicBezTo>
                <a:cubicBezTo>
                  <a:pt x="75702" y="2741442"/>
                  <a:pt x="76828" y="2784121"/>
                  <a:pt x="74395" y="2826483"/>
                </a:cubicBezTo>
                <a:cubicBezTo>
                  <a:pt x="73088" y="2849377"/>
                  <a:pt x="56954" y="2853162"/>
                  <a:pt x="24596" y="2839958"/>
                </a:cubicBezTo>
                <a:lnTo>
                  <a:pt x="24641" y="2840003"/>
                </a:lnTo>
                <a:cubicBezTo>
                  <a:pt x="24641" y="2854469"/>
                  <a:pt x="25768" y="2866547"/>
                  <a:pt x="24056" y="2878174"/>
                </a:cubicBezTo>
                <a:cubicBezTo>
                  <a:pt x="23380" y="2882771"/>
                  <a:pt x="16394" y="2886421"/>
                  <a:pt x="12248" y="2890477"/>
                </a:cubicBezTo>
                <a:cubicBezTo>
                  <a:pt x="8192" y="2886331"/>
                  <a:pt x="666" y="2882230"/>
                  <a:pt x="621" y="2878039"/>
                </a:cubicBezTo>
                <a:cubicBezTo>
                  <a:pt x="-190" y="2815937"/>
                  <a:pt x="-145" y="2753836"/>
                  <a:pt x="396" y="2691734"/>
                </a:cubicBezTo>
                <a:cubicBezTo>
                  <a:pt x="396" y="2687408"/>
                  <a:pt x="5894" y="2679836"/>
                  <a:pt x="9499" y="2679431"/>
                </a:cubicBezTo>
                <a:cubicBezTo>
                  <a:pt x="16980" y="2678597"/>
                  <a:pt x="24641" y="2677696"/>
                  <a:pt x="32235" y="2677386"/>
                </a:cubicBezTo>
                <a:close/>
                <a:moveTo>
                  <a:pt x="6661237" y="2675150"/>
                </a:moveTo>
                <a:cubicBezTo>
                  <a:pt x="6674938" y="2674879"/>
                  <a:pt x="6688863" y="2672716"/>
                  <a:pt x="6687782" y="2694483"/>
                </a:cubicBezTo>
                <a:cubicBezTo>
                  <a:pt x="6686520" y="2719946"/>
                  <a:pt x="6687872" y="2745544"/>
                  <a:pt x="6687376" y="2771051"/>
                </a:cubicBezTo>
                <a:cubicBezTo>
                  <a:pt x="6687151" y="2782768"/>
                  <a:pt x="6690215" y="2788537"/>
                  <a:pt x="6703330" y="2790069"/>
                </a:cubicBezTo>
                <a:cubicBezTo>
                  <a:pt x="6708828" y="2790700"/>
                  <a:pt x="6717391" y="2800480"/>
                  <a:pt x="6717436" y="2806158"/>
                </a:cubicBezTo>
                <a:cubicBezTo>
                  <a:pt x="6717616" y="2823148"/>
                  <a:pt x="6728161" y="2848205"/>
                  <a:pt x="6694136" y="2847033"/>
                </a:cubicBezTo>
                <a:cubicBezTo>
                  <a:pt x="6692108" y="2846943"/>
                  <a:pt x="6687917" y="2856497"/>
                  <a:pt x="6687917" y="2861590"/>
                </a:cubicBezTo>
                <a:cubicBezTo>
                  <a:pt x="6687557" y="2921664"/>
                  <a:pt x="6687601" y="2981737"/>
                  <a:pt x="6688052" y="3041811"/>
                </a:cubicBezTo>
                <a:cubicBezTo>
                  <a:pt x="6688143" y="3055827"/>
                  <a:pt x="6692424" y="3066102"/>
                  <a:pt x="6707837" y="3073313"/>
                </a:cubicBezTo>
                <a:cubicBezTo>
                  <a:pt x="6729198" y="3083272"/>
                  <a:pt x="6715137" y="3105129"/>
                  <a:pt x="6716715" y="3121534"/>
                </a:cubicBezTo>
                <a:cubicBezTo>
                  <a:pt x="6716940" y="3123877"/>
                  <a:pt x="6701842" y="3130637"/>
                  <a:pt x="6694091" y="3130322"/>
                </a:cubicBezTo>
                <a:cubicBezTo>
                  <a:pt x="6653081" y="3128564"/>
                  <a:pt x="6636901" y="3113241"/>
                  <a:pt x="6634919" y="3072276"/>
                </a:cubicBezTo>
                <a:cubicBezTo>
                  <a:pt x="6633206" y="3037079"/>
                  <a:pt x="6634558" y="3001747"/>
                  <a:pt x="6634558" y="2966460"/>
                </a:cubicBezTo>
                <a:lnTo>
                  <a:pt x="6632936" y="2966460"/>
                </a:lnTo>
                <a:lnTo>
                  <a:pt x="6632395" y="2865150"/>
                </a:lnTo>
                <a:cubicBezTo>
                  <a:pt x="6632170" y="2858300"/>
                  <a:pt x="6626401" y="2850008"/>
                  <a:pt x="6620723" y="2845321"/>
                </a:cubicBezTo>
                <a:cubicBezTo>
                  <a:pt x="6610403" y="2836803"/>
                  <a:pt x="6610222" y="2797821"/>
                  <a:pt x="6620543" y="2789213"/>
                </a:cubicBezTo>
                <a:cubicBezTo>
                  <a:pt x="6626221" y="2784436"/>
                  <a:pt x="6631989" y="2776279"/>
                  <a:pt x="6632395" y="2769384"/>
                </a:cubicBezTo>
                <a:cubicBezTo>
                  <a:pt x="6633837" y="2744687"/>
                  <a:pt x="6633972" y="2719811"/>
                  <a:pt x="6632756" y="2695069"/>
                </a:cubicBezTo>
                <a:cubicBezTo>
                  <a:pt x="6631584" y="2671499"/>
                  <a:pt x="6647402" y="2675465"/>
                  <a:pt x="6661237" y="2675150"/>
                </a:cubicBezTo>
                <a:close/>
                <a:moveTo>
                  <a:pt x="6198770" y="2672687"/>
                </a:moveTo>
                <a:cubicBezTo>
                  <a:pt x="6204114" y="2672727"/>
                  <a:pt x="6210348" y="2674091"/>
                  <a:pt x="6217468" y="2676817"/>
                </a:cubicBezTo>
                <a:cubicBezTo>
                  <a:pt x="6222650" y="2678800"/>
                  <a:pt x="6226616" y="2690742"/>
                  <a:pt x="6226706" y="2698133"/>
                </a:cubicBezTo>
                <a:cubicBezTo>
                  <a:pt x="6227382" y="2770871"/>
                  <a:pt x="6227112" y="2843653"/>
                  <a:pt x="6227112" y="2916436"/>
                </a:cubicBezTo>
                <a:cubicBezTo>
                  <a:pt x="6227112" y="2980205"/>
                  <a:pt x="6227292" y="3043974"/>
                  <a:pt x="6226976" y="3107743"/>
                </a:cubicBezTo>
                <a:cubicBezTo>
                  <a:pt x="6226931" y="3117207"/>
                  <a:pt x="6231393" y="3131944"/>
                  <a:pt x="6214493" y="3130907"/>
                </a:cubicBezTo>
                <a:cubicBezTo>
                  <a:pt x="6199576" y="3130006"/>
                  <a:pt x="6178440" y="3142309"/>
                  <a:pt x="6171905" y="3112385"/>
                </a:cubicBezTo>
                <a:lnTo>
                  <a:pt x="6171905" y="3112295"/>
                </a:lnTo>
                <a:cubicBezTo>
                  <a:pt x="6151806" y="3134197"/>
                  <a:pt x="6128687" y="3137847"/>
                  <a:pt x="6104306" y="3130006"/>
                </a:cubicBezTo>
                <a:cubicBezTo>
                  <a:pt x="6079879" y="3122119"/>
                  <a:pt x="6072443" y="3099946"/>
                  <a:pt x="6072083" y="3077909"/>
                </a:cubicBezTo>
                <a:cubicBezTo>
                  <a:pt x="6070866" y="2999268"/>
                  <a:pt x="6070145" y="2920492"/>
                  <a:pt x="6072488" y="2841896"/>
                </a:cubicBezTo>
                <a:cubicBezTo>
                  <a:pt x="6073570" y="2805392"/>
                  <a:pt x="6093174" y="2785427"/>
                  <a:pt x="6122467" y="2786960"/>
                </a:cubicBezTo>
                <a:cubicBezTo>
                  <a:pt x="6139458" y="2787861"/>
                  <a:pt x="6155997" y="2797956"/>
                  <a:pt x="6174699" y="2804671"/>
                </a:cubicBezTo>
                <a:cubicBezTo>
                  <a:pt x="6174699" y="2775107"/>
                  <a:pt x="6174699" y="2741037"/>
                  <a:pt x="6174699" y="2706966"/>
                </a:cubicBezTo>
                <a:cubicBezTo>
                  <a:pt x="6174699" y="2684354"/>
                  <a:pt x="6182736" y="2672567"/>
                  <a:pt x="6198770" y="2672687"/>
                </a:cubicBezTo>
                <a:close/>
                <a:moveTo>
                  <a:pt x="5363502" y="2664289"/>
                </a:moveTo>
                <a:cubicBezTo>
                  <a:pt x="5393471" y="2664334"/>
                  <a:pt x="5423485" y="2663658"/>
                  <a:pt x="5453409" y="2664784"/>
                </a:cubicBezTo>
                <a:cubicBezTo>
                  <a:pt x="5484010" y="2665956"/>
                  <a:pt x="5505461" y="2700973"/>
                  <a:pt x="5492978" y="2728644"/>
                </a:cubicBezTo>
                <a:cubicBezTo>
                  <a:pt x="5491355" y="2732294"/>
                  <a:pt x="5485181" y="2735945"/>
                  <a:pt x="5481170" y="2735900"/>
                </a:cubicBezTo>
                <a:cubicBezTo>
                  <a:pt x="5477204" y="2735854"/>
                  <a:pt x="5471436" y="2731843"/>
                  <a:pt x="5469904" y="2728148"/>
                </a:cubicBezTo>
                <a:cubicBezTo>
                  <a:pt x="5467741" y="2722920"/>
                  <a:pt x="5468777" y="2716386"/>
                  <a:pt x="5468462" y="2710392"/>
                </a:cubicBezTo>
                <a:cubicBezTo>
                  <a:pt x="5467650" y="2695159"/>
                  <a:pt x="5460935" y="2686597"/>
                  <a:pt x="5441151" y="2689211"/>
                </a:cubicBezTo>
                <a:lnTo>
                  <a:pt x="5441151" y="2689256"/>
                </a:lnTo>
                <a:cubicBezTo>
                  <a:pt x="5444396" y="2696511"/>
                  <a:pt x="5447325" y="2701694"/>
                  <a:pt x="5449038" y="2707237"/>
                </a:cubicBezTo>
                <a:cubicBezTo>
                  <a:pt x="5454266" y="2724002"/>
                  <a:pt x="5448813" y="2737657"/>
                  <a:pt x="5430966" y="2738378"/>
                </a:cubicBezTo>
                <a:cubicBezTo>
                  <a:pt x="5385359" y="2740271"/>
                  <a:pt x="5339661" y="2739911"/>
                  <a:pt x="5294009" y="2739325"/>
                </a:cubicBezTo>
                <a:cubicBezTo>
                  <a:pt x="5290088" y="2739280"/>
                  <a:pt x="5286303" y="2731032"/>
                  <a:pt x="5282427" y="2726616"/>
                </a:cubicBezTo>
                <a:cubicBezTo>
                  <a:pt x="5287204" y="2723101"/>
                  <a:pt x="5291891" y="2716746"/>
                  <a:pt x="5296803" y="2716566"/>
                </a:cubicBezTo>
                <a:cubicBezTo>
                  <a:pt x="5322987" y="2715529"/>
                  <a:pt x="5349215" y="2716070"/>
                  <a:pt x="5375444" y="2716070"/>
                </a:cubicBezTo>
                <a:cubicBezTo>
                  <a:pt x="5385178" y="2716070"/>
                  <a:pt x="5395318" y="2717603"/>
                  <a:pt x="5404512" y="2715349"/>
                </a:cubicBezTo>
                <a:cubicBezTo>
                  <a:pt x="5411813" y="2713546"/>
                  <a:pt x="5417942" y="2707057"/>
                  <a:pt x="5424612" y="2702640"/>
                </a:cubicBezTo>
                <a:cubicBezTo>
                  <a:pt x="5417672" y="2697638"/>
                  <a:pt x="5410957" y="2688850"/>
                  <a:pt x="5403701" y="2688354"/>
                </a:cubicBezTo>
                <a:cubicBezTo>
                  <a:pt x="5377608" y="2686597"/>
                  <a:pt x="5351289" y="2687633"/>
                  <a:pt x="5325060" y="2687588"/>
                </a:cubicBezTo>
                <a:cubicBezTo>
                  <a:pt x="5316092" y="2687588"/>
                  <a:pt x="5306763" y="2688940"/>
                  <a:pt x="5298200" y="2687047"/>
                </a:cubicBezTo>
                <a:cubicBezTo>
                  <a:pt x="5292567" y="2685831"/>
                  <a:pt x="5287970" y="2679882"/>
                  <a:pt x="5282923" y="2676051"/>
                </a:cubicBezTo>
                <a:cubicBezTo>
                  <a:pt x="5288060" y="2672130"/>
                  <a:pt x="5292972" y="2665145"/>
                  <a:pt x="5298336" y="2664830"/>
                </a:cubicBezTo>
                <a:cubicBezTo>
                  <a:pt x="5319967" y="2663523"/>
                  <a:pt x="5341780" y="2664244"/>
                  <a:pt x="5363502" y="2664289"/>
                </a:cubicBezTo>
                <a:close/>
                <a:moveTo>
                  <a:pt x="373407" y="2624405"/>
                </a:moveTo>
                <a:cubicBezTo>
                  <a:pt x="377869" y="2630399"/>
                  <a:pt x="385305" y="2635987"/>
                  <a:pt x="386251" y="2642477"/>
                </a:cubicBezTo>
                <a:cubicBezTo>
                  <a:pt x="388234" y="2656087"/>
                  <a:pt x="386837" y="2670238"/>
                  <a:pt x="386837" y="2685064"/>
                </a:cubicBezTo>
                <a:cubicBezTo>
                  <a:pt x="427442" y="2673302"/>
                  <a:pt x="435644" y="2678169"/>
                  <a:pt x="437357" y="2717062"/>
                </a:cubicBezTo>
                <a:cubicBezTo>
                  <a:pt x="439024" y="2755188"/>
                  <a:pt x="438393" y="2793494"/>
                  <a:pt x="437582" y="2831666"/>
                </a:cubicBezTo>
                <a:cubicBezTo>
                  <a:pt x="437492" y="2836848"/>
                  <a:pt x="430417" y="2841896"/>
                  <a:pt x="426541" y="2846988"/>
                </a:cubicBezTo>
                <a:cubicBezTo>
                  <a:pt x="422079" y="2841761"/>
                  <a:pt x="414012" y="2836668"/>
                  <a:pt x="413787" y="2831260"/>
                </a:cubicBezTo>
                <a:cubicBezTo>
                  <a:pt x="412570" y="2797596"/>
                  <a:pt x="413877" y="2763796"/>
                  <a:pt x="412480" y="2730131"/>
                </a:cubicBezTo>
                <a:cubicBezTo>
                  <a:pt x="412165" y="2722650"/>
                  <a:pt x="404233" y="2715529"/>
                  <a:pt x="399816" y="2708229"/>
                </a:cubicBezTo>
                <a:cubicBezTo>
                  <a:pt x="395580" y="2715665"/>
                  <a:pt x="388054" y="2723011"/>
                  <a:pt x="387739" y="2730627"/>
                </a:cubicBezTo>
                <a:cubicBezTo>
                  <a:pt x="386341" y="2763525"/>
                  <a:pt x="387739" y="2796559"/>
                  <a:pt x="386341" y="2829503"/>
                </a:cubicBezTo>
                <a:cubicBezTo>
                  <a:pt x="386071" y="2835587"/>
                  <a:pt x="377644" y="2841265"/>
                  <a:pt x="373002" y="2847169"/>
                </a:cubicBezTo>
                <a:cubicBezTo>
                  <a:pt x="368856" y="2841536"/>
                  <a:pt x="361194" y="2835902"/>
                  <a:pt x="361104" y="2830224"/>
                </a:cubicBezTo>
                <a:cubicBezTo>
                  <a:pt x="360248" y="2767311"/>
                  <a:pt x="360248" y="2704353"/>
                  <a:pt x="361104" y="2641395"/>
                </a:cubicBezTo>
                <a:cubicBezTo>
                  <a:pt x="361194" y="2635672"/>
                  <a:pt x="369126" y="2630083"/>
                  <a:pt x="373407" y="2624405"/>
                </a:cubicBezTo>
                <a:close/>
                <a:moveTo>
                  <a:pt x="5777123" y="2590244"/>
                </a:moveTo>
                <a:cubicBezTo>
                  <a:pt x="5772436" y="2597455"/>
                  <a:pt x="5763963" y="2604756"/>
                  <a:pt x="5764144" y="2611786"/>
                </a:cubicBezTo>
                <a:cubicBezTo>
                  <a:pt x="5764324" y="2618501"/>
                  <a:pt x="5773608" y="2624991"/>
                  <a:pt x="5778881" y="2631570"/>
                </a:cubicBezTo>
                <a:cubicBezTo>
                  <a:pt x="5783702" y="2625667"/>
                  <a:pt x="5788480" y="2619718"/>
                  <a:pt x="5796141" y="2610299"/>
                </a:cubicBezTo>
                <a:lnTo>
                  <a:pt x="5796141" y="2610254"/>
                </a:lnTo>
                <a:cubicBezTo>
                  <a:pt x="5788164" y="2601872"/>
                  <a:pt x="5782666" y="2596058"/>
                  <a:pt x="5777123" y="2590244"/>
                </a:cubicBezTo>
                <a:close/>
                <a:moveTo>
                  <a:pt x="2487860" y="2557031"/>
                </a:moveTo>
                <a:cubicBezTo>
                  <a:pt x="2510124" y="2557031"/>
                  <a:pt x="2521062" y="2568086"/>
                  <a:pt x="2520669" y="2590200"/>
                </a:cubicBezTo>
                <a:cubicBezTo>
                  <a:pt x="2520580" y="2596103"/>
                  <a:pt x="2519723" y="2601962"/>
                  <a:pt x="2519046" y="2610164"/>
                </a:cubicBezTo>
                <a:cubicBezTo>
                  <a:pt x="2510530" y="2610615"/>
                  <a:pt x="2502643" y="2611426"/>
                  <a:pt x="2494713" y="2611426"/>
                </a:cubicBezTo>
                <a:cubicBezTo>
                  <a:pt x="2424904" y="2611516"/>
                  <a:pt x="2355098" y="2611516"/>
                  <a:pt x="2285336" y="2611516"/>
                </a:cubicBezTo>
                <a:cubicBezTo>
                  <a:pt x="2280064" y="2611516"/>
                  <a:pt x="2274836" y="2611381"/>
                  <a:pt x="2269563" y="2611696"/>
                </a:cubicBezTo>
                <a:cubicBezTo>
                  <a:pt x="2253880" y="2612598"/>
                  <a:pt x="2240180" y="2618051"/>
                  <a:pt x="2239864" y="2635762"/>
                </a:cubicBezTo>
                <a:cubicBezTo>
                  <a:pt x="2239595" y="2653428"/>
                  <a:pt x="2253204" y="2660458"/>
                  <a:pt x="2268751" y="2660819"/>
                </a:cubicBezTo>
                <a:cubicBezTo>
                  <a:pt x="2308500" y="2661720"/>
                  <a:pt x="2348293" y="2661585"/>
                  <a:pt x="2388040" y="2661675"/>
                </a:cubicBezTo>
                <a:cubicBezTo>
                  <a:pt x="2425581" y="2661765"/>
                  <a:pt x="2463121" y="2662667"/>
                  <a:pt x="2500615" y="2661270"/>
                </a:cubicBezTo>
                <a:cubicBezTo>
                  <a:pt x="2521886" y="2660504"/>
                  <a:pt x="2521210" y="2672942"/>
                  <a:pt x="2520758" y="2687183"/>
                </a:cubicBezTo>
                <a:cubicBezTo>
                  <a:pt x="2520309" y="2701018"/>
                  <a:pt x="2524320" y="2715620"/>
                  <a:pt x="2500662" y="2715395"/>
                </a:cubicBezTo>
                <a:cubicBezTo>
                  <a:pt x="2400839" y="2714448"/>
                  <a:pt x="2301019" y="2715034"/>
                  <a:pt x="2201200" y="2714944"/>
                </a:cubicBezTo>
                <a:cubicBezTo>
                  <a:pt x="2190789" y="2714944"/>
                  <a:pt x="2177359" y="2716476"/>
                  <a:pt x="2179973" y="2700252"/>
                </a:cubicBezTo>
                <a:cubicBezTo>
                  <a:pt x="2182226" y="2686191"/>
                  <a:pt x="2166903" y="2662892"/>
                  <a:pt x="2197457" y="2660999"/>
                </a:cubicBezTo>
                <a:lnTo>
                  <a:pt x="2204470" y="2657628"/>
                </a:lnTo>
                <a:lnTo>
                  <a:pt x="2204533" y="2657709"/>
                </a:lnTo>
                <a:lnTo>
                  <a:pt x="2204488" y="2657619"/>
                </a:lnTo>
                <a:lnTo>
                  <a:pt x="2204470" y="2657628"/>
                </a:lnTo>
                <a:lnTo>
                  <a:pt x="2189212" y="2637925"/>
                </a:lnTo>
                <a:cubicBezTo>
                  <a:pt x="2165101" y="2605567"/>
                  <a:pt x="2174835" y="2573705"/>
                  <a:pt x="2213772" y="2563475"/>
                </a:cubicBezTo>
                <a:cubicBezTo>
                  <a:pt x="2232384" y="2558608"/>
                  <a:pt x="2252347" y="2557481"/>
                  <a:pt x="2271726" y="2557301"/>
                </a:cubicBezTo>
                <a:cubicBezTo>
                  <a:pt x="2343787" y="2556625"/>
                  <a:pt x="2415801" y="2557031"/>
                  <a:pt x="2487860" y="2557031"/>
                </a:cubicBezTo>
                <a:close/>
                <a:moveTo>
                  <a:pt x="9064050" y="2552073"/>
                </a:moveTo>
                <a:cubicBezTo>
                  <a:pt x="9059453" y="2558248"/>
                  <a:pt x="9051882" y="2564061"/>
                  <a:pt x="9051206" y="2570641"/>
                </a:cubicBezTo>
                <a:cubicBezTo>
                  <a:pt x="9050620" y="2576094"/>
                  <a:pt x="9058101" y="2582448"/>
                  <a:pt x="9062022" y="2588397"/>
                </a:cubicBezTo>
                <a:cubicBezTo>
                  <a:pt x="9066844" y="2583755"/>
                  <a:pt x="9071666" y="2579113"/>
                  <a:pt x="9078877" y="2572173"/>
                </a:cubicBezTo>
                <a:lnTo>
                  <a:pt x="9078877" y="2572128"/>
                </a:lnTo>
                <a:cubicBezTo>
                  <a:pt x="9072342" y="2563250"/>
                  <a:pt x="9068196" y="2557662"/>
                  <a:pt x="9064050" y="2552073"/>
                </a:cubicBezTo>
                <a:close/>
                <a:moveTo>
                  <a:pt x="8318244" y="2543690"/>
                </a:moveTo>
                <a:lnTo>
                  <a:pt x="8318289" y="2543736"/>
                </a:lnTo>
                <a:lnTo>
                  <a:pt x="8318244" y="2543735"/>
                </a:lnTo>
                <a:close/>
                <a:moveTo>
                  <a:pt x="5306583" y="2519805"/>
                </a:moveTo>
                <a:cubicBezTo>
                  <a:pt x="5347864" y="2518634"/>
                  <a:pt x="5389190" y="2518994"/>
                  <a:pt x="5430426" y="2519851"/>
                </a:cubicBezTo>
                <a:cubicBezTo>
                  <a:pt x="5435924" y="2519986"/>
                  <a:pt x="5441242" y="2526791"/>
                  <a:pt x="5446695" y="2530486"/>
                </a:cubicBezTo>
                <a:cubicBezTo>
                  <a:pt x="5441016" y="2534497"/>
                  <a:pt x="5435428" y="2541798"/>
                  <a:pt x="5429615" y="2542023"/>
                </a:cubicBezTo>
                <a:cubicBezTo>
                  <a:pt x="5398113" y="2543195"/>
                  <a:pt x="5366522" y="2541663"/>
                  <a:pt x="5335065" y="2543285"/>
                </a:cubicBezTo>
                <a:cubicBezTo>
                  <a:pt x="5326863" y="2543691"/>
                  <a:pt x="5319021" y="2551893"/>
                  <a:pt x="5311000" y="2556535"/>
                </a:cubicBezTo>
                <a:cubicBezTo>
                  <a:pt x="5319112" y="2560906"/>
                  <a:pt x="5327043" y="2568703"/>
                  <a:pt x="5335336" y="2569108"/>
                </a:cubicBezTo>
                <a:cubicBezTo>
                  <a:pt x="5366026" y="2570641"/>
                  <a:pt x="5396897" y="2569018"/>
                  <a:pt x="5427632" y="2570325"/>
                </a:cubicBezTo>
                <a:cubicBezTo>
                  <a:pt x="5434301" y="2570596"/>
                  <a:pt x="5440656" y="2578031"/>
                  <a:pt x="5447145" y="2582178"/>
                </a:cubicBezTo>
                <a:cubicBezTo>
                  <a:pt x="5440791" y="2586504"/>
                  <a:pt x="5434572" y="2594301"/>
                  <a:pt x="5428037" y="2594571"/>
                </a:cubicBezTo>
                <a:cubicBezTo>
                  <a:pt x="5395815" y="2595923"/>
                  <a:pt x="5363457" y="2594571"/>
                  <a:pt x="5331234" y="2595833"/>
                </a:cubicBezTo>
                <a:cubicBezTo>
                  <a:pt x="5323843" y="2596103"/>
                  <a:pt x="5316723" y="2602773"/>
                  <a:pt x="5309467" y="2606468"/>
                </a:cubicBezTo>
                <a:cubicBezTo>
                  <a:pt x="5316543" y="2611336"/>
                  <a:pt x="5323483" y="2620078"/>
                  <a:pt x="5330784" y="2620394"/>
                </a:cubicBezTo>
                <a:cubicBezTo>
                  <a:pt x="5363006" y="2621971"/>
                  <a:pt x="5395364" y="2620439"/>
                  <a:pt x="5427587" y="2621701"/>
                </a:cubicBezTo>
                <a:cubicBezTo>
                  <a:pt x="5434211" y="2621971"/>
                  <a:pt x="5440611" y="2629317"/>
                  <a:pt x="5447101" y="2633418"/>
                </a:cubicBezTo>
                <a:cubicBezTo>
                  <a:pt x="5440476" y="2637429"/>
                  <a:pt x="5433896" y="2644730"/>
                  <a:pt x="5427136" y="2644910"/>
                </a:cubicBezTo>
                <a:cubicBezTo>
                  <a:pt x="5385855" y="2645992"/>
                  <a:pt x="5344574" y="2645857"/>
                  <a:pt x="5303248" y="2645226"/>
                </a:cubicBezTo>
                <a:cubicBezTo>
                  <a:pt x="5295902" y="2645090"/>
                  <a:pt x="5284005" y="2642477"/>
                  <a:pt x="5282427" y="2638060"/>
                </a:cubicBezTo>
                <a:cubicBezTo>
                  <a:pt x="5280219" y="2631931"/>
                  <a:pt x="5285762" y="2623008"/>
                  <a:pt x="5287971" y="2615256"/>
                </a:cubicBezTo>
                <a:cubicBezTo>
                  <a:pt x="5286438" y="2615121"/>
                  <a:pt x="5284906" y="2614941"/>
                  <a:pt x="5283329" y="2614806"/>
                </a:cubicBezTo>
                <a:lnTo>
                  <a:pt x="5283374" y="2614761"/>
                </a:lnTo>
                <a:cubicBezTo>
                  <a:pt x="5284906" y="2601646"/>
                  <a:pt x="5286889" y="2588577"/>
                  <a:pt x="5287700" y="2575418"/>
                </a:cubicBezTo>
                <a:cubicBezTo>
                  <a:pt x="5288016" y="2570280"/>
                  <a:pt x="5286799" y="2564511"/>
                  <a:pt x="5284681" y="2559779"/>
                </a:cubicBezTo>
                <a:cubicBezTo>
                  <a:pt x="5273595" y="2535083"/>
                  <a:pt x="5280580" y="2520527"/>
                  <a:pt x="5306583" y="2519805"/>
                </a:cubicBezTo>
                <a:close/>
                <a:moveTo>
                  <a:pt x="5641067" y="2516606"/>
                </a:moveTo>
                <a:cubicBezTo>
                  <a:pt x="5636245" y="2521248"/>
                  <a:pt x="5627502" y="2525709"/>
                  <a:pt x="5627277" y="2530531"/>
                </a:cubicBezTo>
                <a:cubicBezTo>
                  <a:pt x="5626015" y="2558067"/>
                  <a:pt x="5626105" y="2585693"/>
                  <a:pt x="5627592" y="2613228"/>
                </a:cubicBezTo>
                <a:cubicBezTo>
                  <a:pt x="5627863" y="2618050"/>
                  <a:pt x="5636921" y="2622377"/>
                  <a:pt x="5641923" y="2626974"/>
                </a:cubicBezTo>
                <a:cubicBezTo>
                  <a:pt x="5645934" y="2622242"/>
                  <a:pt x="5652784" y="2617870"/>
                  <a:pt x="5653370" y="2612733"/>
                </a:cubicBezTo>
                <a:cubicBezTo>
                  <a:pt x="5654948" y="2598762"/>
                  <a:pt x="5653911" y="2584431"/>
                  <a:pt x="5653911" y="2570280"/>
                </a:cubicBezTo>
                <a:lnTo>
                  <a:pt x="5653866" y="2570280"/>
                </a:lnTo>
                <a:cubicBezTo>
                  <a:pt x="5653866" y="2556850"/>
                  <a:pt x="5654993" y="2543285"/>
                  <a:pt x="5653280" y="2530081"/>
                </a:cubicBezTo>
                <a:cubicBezTo>
                  <a:pt x="5652649" y="2525168"/>
                  <a:pt x="5645348" y="2521067"/>
                  <a:pt x="5641067" y="2516606"/>
                </a:cubicBezTo>
                <a:close/>
                <a:moveTo>
                  <a:pt x="5884355" y="2490240"/>
                </a:moveTo>
                <a:cubicBezTo>
                  <a:pt x="5900912" y="2487234"/>
                  <a:pt x="5909168" y="2498151"/>
                  <a:pt x="5909844" y="2524988"/>
                </a:cubicBezTo>
                <a:cubicBezTo>
                  <a:pt x="5910790" y="2562483"/>
                  <a:pt x="5910790" y="2600023"/>
                  <a:pt x="5909663" y="2637474"/>
                </a:cubicBezTo>
                <a:cubicBezTo>
                  <a:pt x="5909483" y="2643873"/>
                  <a:pt x="5901552" y="2650047"/>
                  <a:pt x="5897225" y="2656311"/>
                </a:cubicBezTo>
                <a:cubicBezTo>
                  <a:pt x="5893034" y="2649912"/>
                  <a:pt x="5885553" y="2643648"/>
                  <a:pt x="5885283" y="2637068"/>
                </a:cubicBezTo>
                <a:cubicBezTo>
                  <a:pt x="5883975" y="2604846"/>
                  <a:pt x="5885417" y="2572533"/>
                  <a:pt x="5884021" y="2540355"/>
                </a:cubicBezTo>
                <a:cubicBezTo>
                  <a:pt x="5883705" y="2532784"/>
                  <a:pt x="5875953" y="2525574"/>
                  <a:pt x="5871672" y="2518183"/>
                </a:cubicBezTo>
                <a:cubicBezTo>
                  <a:pt x="5866985" y="2525664"/>
                  <a:pt x="5858603" y="2532920"/>
                  <a:pt x="5858243" y="2540626"/>
                </a:cubicBezTo>
                <a:cubicBezTo>
                  <a:pt x="5856665" y="2572803"/>
                  <a:pt x="5858017" y="2605116"/>
                  <a:pt x="5856890" y="2637339"/>
                </a:cubicBezTo>
                <a:cubicBezTo>
                  <a:pt x="5856665" y="2643693"/>
                  <a:pt x="5850266" y="2649867"/>
                  <a:pt x="5846705" y="2656086"/>
                </a:cubicBezTo>
                <a:cubicBezTo>
                  <a:pt x="5842604" y="2649642"/>
                  <a:pt x="5835123" y="2643333"/>
                  <a:pt x="5834943" y="2636798"/>
                </a:cubicBezTo>
                <a:cubicBezTo>
                  <a:pt x="5833861" y="2594841"/>
                  <a:pt x="5833997" y="2552794"/>
                  <a:pt x="5834717" y="2510792"/>
                </a:cubicBezTo>
                <a:cubicBezTo>
                  <a:pt x="5834853" y="2503671"/>
                  <a:pt x="5837872" y="2492990"/>
                  <a:pt x="5842739" y="2490647"/>
                </a:cubicBezTo>
                <a:cubicBezTo>
                  <a:pt x="5847472" y="2488349"/>
                  <a:pt x="5856350" y="2494703"/>
                  <a:pt x="5865003" y="2497858"/>
                </a:cubicBezTo>
                <a:lnTo>
                  <a:pt x="5865003" y="2497813"/>
                </a:lnTo>
                <a:cubicBezTo>
                  <a:pt x="5872394" y="2493791"/>
                  <a:pt x="5878836" y="2491242"/>
                  <a:pt x="5884355" y="2490240"/>
                </a:cubicBezTo>
                <a:close/>
                <a:moveTo>
                  <a:pt x="5779331" y="2488484"/>
                </a:moveTo>
                <a:cubicBezTo>
                  <a:pt x="5799340" y="2488394"/>
                  <a:pt x="5813491" y="2494253"/>
                  <a:pt x="5813942" y="2516786"/>
                </a:cubicBezTo>
                <a:cubicBezTo>
                  <a:pt x="5814393" y="2537742"/>
                  <a:pt x="5814032" y="2558698"/>
                  <a:pt x="5814032" y="2579654"/>
                </a:cubicBezTo>
                <a:lnTo>
                  <a:pt x="5814438" y="2579654"/>
                </a:lnTo>
                <a:cubicBezTo>
                  <a:pt x="5814438" y="2599844"/>
                  <a:pt x="5815609" y="2620169"/>
                  <a:pt x="5813717" y="2640223"/>
                </a:cubicBezTo>
                <a:cubicBezTo>
                  <a:pt x="5813131" y="2646217"/>
                  <a:pt x="5804073" y="2651490"/>
                  <a:pt x="5798664" y="2656808"/>
                </a:cubicBezTo>
                <a:cubicBezTo>
                  <a:pt x="5797898" y="2657574"/>
                  <a:pt x="5795780" y="2656943"/>
                  <a:pt x="5794293" y="2656988"/>
                </a:cubicBezTo>
                <a:cubicBezTo>
                  <a:pt x="5743413" y="2659241"/>
                  <a:pt x="5721285" y="2628776"/>
                  <a:pt x="5741971" y="2581727"/>
                </a:cubicBezTo>
                <a:cubicBezTo>
                  <a:pt x="5745892" y="2572804"/>
                  <a:pt x="5761169" y="2568747"/>
                  <a:pt x="5771354" y="2562709"/>
                </a:cubicBezTo>
                <a:cubicBezTo>
                  <a:pt x="5777168" y="2559239"/>
                  <a:pt x="5788074" y="2556760"/>
                  <a:pt x="5788435" y="2553019"/>
                </a:cubicBezTo>
                <a:cubicBezTo>
                  <a:pt x="5789606" y="2540896"/>
                  <a:pt x="5790688" y="2526070"/>
                  <a:pt x="5784784" y="2516696"/>
                </a:cubicBezTo>
                <a:cubicBezTo>
                  <a:pt x="5778565" y="2506826"/>
                  <a:pt x="5768920" y="2512189"/>
                  <a:pt x="5763062" y="2523501"/>
                </a:cubicBezTo>
                <a:cubicBezTo>
                  <a:pt x="5759997" y="2529450"/>
                  <a:pt x="5751344" y="2532469"/>
                  <a:pt x="5745215" y="2536841"/>
                </a:cubicBezTo>
                <a:cubicBezTo>
                  <a:pt x="5743188" y="2529810"/>
                  <a:pt x="5738907" y="2522599"/>
                  <a:pt x="5739537" y="2515794"/>
                </a:cubicBezTo>
                <a:cubicBezTo>
                  <a:pt x="5741565" y="2493171"/>
                  <a:pt x="5749857" y="2488619"/>
                  <a:pt x="5779331" y="2488484"/>
                </a:cubicBezTo>
                <a:close/>
                <a:moveTo>
                  <a:pt x="5649584" y="2486772"/>
                </a:moveTo>
                <a:cubicBezTo>
                  <a:pt x="5664366" y="2485600"/>
                  <a:pt x="5674281" y="2493667"/>
                  <a:pt x="5674731" y="2506736"/>
                </a:cubicBezTo>
                <a:cubicBezTo>
                  <a:pt x="5676219" y="2550766"/>
                  <a:pt x="5677165" y="2594931"/>
                  <a:pt x="5675002" y="2638871"/>
                </a:cubicBezTo>
                <a:cubicBezTo>
                  <a:pt x="5674056" y="2657574"/>
                  <a:pt x="5659679" y="2660278"/>
                  <a:pt x="5625834" y="2650363"/>
                </a:cubicBezTo>
                <a:lnTo>
                  <a:pt x="5625834" y="2650318"/>
                </a:lnTo>
                <a:cubicBezTo>
                  <a:pt x="5625834" y="2663252"/>
                  <a:pt x="5627186" y="2673888"/>
                  <a:pt x="5625293" y="2683893"/>
                </a:cubicBezTo>
                <a:cubicBezTo>
                  <a:pt x="5624257" y="2689481"/>
                  <a:pt x="5617768" y="2694033"/>
                  <a:pt x="5613712" y="2699035"/>
                </a:cubicBezTo>
                <a:cubicBezTo>
                  <a:pt x="5609791" y="2694618"/>
                  <a:pt x="5602490" y="2690202"/>
                  <a:pt x="5602445" y="2685740"/>
                </a:cubicBezTo>
                <a:cubicBezTo>
                  <a:pt x="5601904" y="2624270"/>
                  <a:pt x="5602084" y="2562799"/>
                  <a:pt x="5603031" y="2501328"/>
                </a:cubicBezTo>
                <a:cubicBezTo>
                  <a:pt x="5603076" y="2497137"/>
                  <a:pt x="5610061" y="2490377"/>
                  <a:pt x="5614793" y="2489431"/>
                </a:cubicBezTo>
                <a:cubicBezTo>
                  <a:pt x="5626105" y="2487087"/>
                  <a:pt x="5637957" y="2487718"/>
                  <a:pt x="5649584" y="2486772"/>
                </a:cubicBezTo>
                <a:close/>
                <a:moveTo>
                  <a:pt x="8749261" y="2475054"/>
                </a:moveTo>
                <a:cubicBezTo>
                  <a:pt x="8745475" y="2485960"/>
                  <a:pt x="8742546" y="2497137"/>
                  <a:pt x="8737814" y="2514172"/>
                </a:cubicBezTo>
                <a:cubicBezTo>
                  <a:pt x="8750793" y="2510747"/>
                  <a:pt x="8762060" y="2509800"/>
                  <a:pt x="8762420" y="2507277"/>
                </a:cubicBezTo>
                <a:cubicBezTo>
                  <a:pt x="8763863" y="2497542"/>
                  <a:pt x="8762331" y="2487222"/>
                  <a:pt x="8760573" y="2477398"/>
                </a:cubicBezTo>
                <a:cubicBezTo>
                  <a:pt x="8760302" y="2475910"/>
                  <a:pt x="8749486" y="2474513"/>
                  <a:pt x="8749261" y="2475054"/>
                </a:cubicBezTo>
                <a:close/>
                <a:moveTo>
                  <a:pt x="8369981" y="2473747"/>
                </a:moveTo>
                <a:cubicBezTo>
                  <a:pt x="8366285" y="2479336"/>
                  <a:pt x="8360156" y="2484653"/>
                  <a:pt x="8359435" y="2490602"/>
                </a:cubicBezTo>
                <a:cubicBezTo>
                  <a:pt x="8357813" y="2503852"/>
                  <a:pt x="8358940" y="2517417"/>
                  <a:pt x="8358895" y="2530847"/>
                </a:cubicBezTo>
                <a:cubicBezTo>
                  <a:pt x="8358895" y="2544276"/>
                  <a:pt x="8357858" y="2557841"/>
                  <a:pt x="8359390" y="2571091"/>
                </a:cubicBezTo>
                <a:cubicBezTo>
                  <a:pt x="8360066" y="2576950"/>
                  <a:pt x="8365970" y="2582222"/>
                  <a:pt x="8369530" y="2587720"/>
                </a:cubicBezTo>
                <a:cubicBezTo>
                  <a:pt x="8373721" y="2582538"/>
                  <a:pt x="8381247" y="2577490"/>
                  <a:pt x="8381518" y="2572082"/>
                </a:cubicBezTo>
                <a:cubicBezTo>
                  <a:pt x="8382779" y="2544547"/>
                  <a:pt x="8382825" y="2516876"/>
                  <a:pt x="8381698" y="2489295"/>
                </a:cubicBezTo>
                <a:cubicBezTo>
                  <a:pt x="8381473" y="2483977"/>
                  <a:pt x="8374082" y="2478930"/>
                  <a:pt x="8369981" y="2473747"/>
                </a:cubicBezTo>
                <a:close/>
                <a:moveTo>
                  <a:pt x="1347335" y="2457478"/>
                </a:moveTo>
                <a:cubicBezTo>
                  <a:pt x="1327820" y="2456802"/>
                  <a:pt x="1320879" y="2469421"/>
                  <a:pt x="1320743" y="2486366"/>
                </a:cubicBezTo>
                <a:cubicBezTo>
                  <a:pt x="1320340" y="2539544"/>
                  <a:pt x="1320157" y="2592678"/>
                  <a:pt x="1320743" y="2645856"/>
                </a:cubicBezTo>
                <a:cubicBezTo>
                  <a:pt x="1320925" y="2662396"/>
                  <a:pt x="1325792" y="2679025"/>
                  <a:pt x="1346343" y="2678980"/>
                </a:cubicBezTo>
                <a:cubicBezTo>
                  <a:pt x="1368696" y="2678935"/>
                  <a:pt x="1371356" y="2661179"/>
                  <a:pt x="1371670" y="2643828"/>
                </a:cubicBezTo>
                <a:cubicBezTo>
                  <a:pt x="1372077" y="2619132"/>
                  <a:pt x="1371761" y="2594390"/>
                  <a:pt x="1371761" y="2569694"/>
                </a:cubicBezTo>
                <a:lnTo>
                  <a:pt x="1371761" y="2569649"/>
                </a:lnTo>
                <a:lnTo>
                  <a:pt x="1371626" y="2569649"/>
                </a:lnTo>
                <a:cubicBezTo>
                  <a:pt x="1371626" y="2541933"/>
                  <a:pt x="1371897" y="2514217"/>
                  <a:pt x="1371536" y="2486546"/>
                </a:cubicBezTo>
                <a:cubicBezTo>
                  <a:pt x="1371310" y="2470773"/>
                  <a:pt x="1365632" y="2458154"/>
                  <a:pt x="1347335" y="2457478"/>
                </a:cubicBezTo>
                <a:close/>
                <a:moveTo>
                  <a:pt x="204951" y="2456081"/>
                </a:moveTo>
                <a:cubicBezTo>
                  <a:pt x="200490" y="2460228"/>
                  <a:pt x="192693" y="2463968"/>
                  <a:pt x="192153" y="2468565"/>
                </a:cubicBezTo>
                <a:cubicBezTo>
                  <a:pt x="190440" y="2482580"/>
                  <a:pt x="191522" y="2496957"/>
                  <a:pt x="191522" y="2511198"/>
                </a:cubicBezTo>
                <a:lnTo>
                  <a:pt x="191522" y="2511243"/>
                </a:lnTo>
                <a:cubicBezTo>
                  <a:pt x="191522" y="2511243"/>
                  <a:pt x="191251" y="2511243"/>
                  <a:pt x="191071" y="2511243"/>
                </a:cubicBezTo>
                <a:cubicBezTo>
                  <a:pt x="191071" y="2524763"/>
                  <a:pt x="190034" y="2538373"/>
                  <a:pt x="191612" y="2551667"/>
                </a:cubicBezTo>
                <a:cubicBezTo>
                  <a:pt x="192198" y="2556805"/>
                  <a:pt x="198777" y="2561176"/>
                  <a:pt x="202653" y="2565908"/>
                </a:cubicBezTo>
                <a:cubicBezTo>
                  <a:pt x="207205" y="2561852"/>
                  <a:pt x="215586" y="2557932"/>
                  <a:pt x="215722" y="2553695"/>
                </a:cubicBezTo>
                <a:cubicBezTo>
                  <a:pt x="216849" y="2525304"/>
                  <a:pt x="216669" y="2496776"/>
                  <a:pt x="215632" y="2468385"/>
                </a:cubicBezTo>
                <a:cubicBezTo>
                  <a:pt x="215497" y="2464148"/>
                  <a:pt x="208691" y="2460182"/>
                  <a:pt x="204951" y="2456081"/>
                </a:cubicBezTo>
                <a:close/>
                <a:moveTo>
                  <a:pt x="4317913" y="2454504"/>
                </a:moveTo>
                <a:cubicBezTo>
                  <a:pt x="4313452" y="2459552"/>
                  <a:pt x="4305430" y="2464419"/>
                  <a:pt x="4305160" y="2469737"/>
                </a:cubicBezTo>
                <a:cubicBezTo>
                  <a:pt x="4303717" y="2496506"/>
                  <a:pt x="4303673" y="2523456"/>
                  <a:pt x="4304664" y="2550271"/>
                </a:cubicBezTo>
                <a:cubicBezTo>
                  <a:pt x="4304844" y="2555093"/>
                  <a:pt x="4311965" y="2559689"/>
                  <a:pt x="4315885" y="2564377"/>
                </a:cubicBezTo>
                <a:cubicBezTo>
                  <a:pt x="4320392" y="2559464"/>
                  <a:pt x="4327963" y="2555003"/>
                  <a:pt x="4328865" y="2549505"/>
                </a:cubicBezTo>
                <a:cubicBezTo>
                  <a:pt x="4330848" y="2537111"/>
                  <a:pt x="4329496" y="2524222"/>
                  <a:pt x="4329496" y="2511558"/>
                </a:cubicBezTo>
                <a:lnTo>
                  <a:pt x="4329450" y="2511468"/>
                </a:lnTo>
                <a:cubicBezTo>
                  <a:pt x="4329450" y="2511468"/>
                  <a:pt x="4329631" y="2511468"/>
                  <a:pt x="4329766" y="2511468"/>
                </a:cubicBezTo>
                <a:cubicBezTo>
                  <a:pt x="4329766" y="2498038"/>
                  <a:pt x="4330938" y="2484429"/>
                  <a:pt x="4329225" y="2471224"/>
                </a:cubicBezTo>
                <a:cubicBezTo>
                  <a:pt x="4328459" y="2465275"/>
                  <a:pt x="4321879" y="2460047"/>
                  <a:pt x="4317913" y="2454504"/>
                </a:cubicBezTo>
                <a:close/>
                <a:moveTo>
                  <a:pt x="4131334" y="2454188"/>
                </a:moveTo>
                <a:cubicBezTo>
                  <a:pt x="4126783" y="2459731"/>
                  <a:pt x="4118671" y="2465094"/>
                  <a:pt x="4118355" y="2470908"/>
                </a:cubicBezTo>
                <a:cubicBezTo>
                  <a:pt x="4116868" y="2495559"/>
                  <a:pt x="4116913" y="2520391"/>
                  <a:pt x="4118265" y="2545042"/>
                </a:cubicBezTo>
                <a:cubicBezTo>
                  <a:pt x="4118626" y="2551532"/>
                  <a:pt x="4125701" y="2557661"/>
                  <a:pt x="4129712" y="2563925"/>
                </a:cubicBezTo>
                <a:cubicBezTo>
                  <a:pt x="4134354" y="2557346"/>
                  <a:pt x="4141700" y="2551307"/>
                  <a:pt x="4143097" y="2544141"/>
                </a:cubicBezTo>
                <a:cubicBezTo>
                  <a:pt x="4145350" y="2532604"/>
                  <a:pt x="4143682" y="2520256"/>
                  <a:pt x="4143682" y="2508268"/>
                </a:cubicBezTo>
                <a:lnTo>
                  <a:pt x="4143637" y="2508313"/>
                </a:lnTo>
                <a:cubicBezTo>
                  <a:pt x="4143637" y="2495559"/>
                  <a:pt x="4144899" y="2482625"/>
                  <a:pt x="4143097" y="2470142"/>
                </a:cubicBezTo>
                <a:cubicBezTo>
                  <a:pt x="4142240" y="2464373"/>
                  <a:pt x="4135435" y="2459506"/>
                  <a:pt x="4131334" y="2454188"/>
                </a:cubicBezTo>
                <a:close/>
                <a:moveTo>
                  <a:pt x="992271" y="2450854"/>
                </a:moveTo>
                <a:cubicBezTo>
                  <a:pt x="983348" y="2449232"/>
                  <a:pt x="965411" y="2453513"/>
                  <a:pt x="964825" y="2457344"/>
                </a:cubicBezTo>
                <a:cubicBezTo>
                  <a:pt x="961175" y="2481184"/>
                  <a:pt x="961175" y="2505565"/>
                  <a:pt x="960364" y="2529811"/>
                </a:cubicBezTo>
                <a:cubicBezTo>
                  <a:pt x="960364" y="2530982"/>
                  <a:pt x="963563" y="2532605"/>
                  <a:pt x="965501" y="2533506"/>
                </a:cubicBezTo>
                <a:cubicBezTo>
                  <a:pt x="988710" y="2544052"/>
                  <a:pt x="1008495" y="2532064"/>
                  <a:pt x="1008585" y="2507458"/>
                </a:cubicBezTo>
                <a:cubicBezTo>
                  <a:pt x="1008585" y="2503717"/>
                  <a:pt x="1008585" y="2499976"/>
                  <a:pt x="1008585" y="2496236"/>
                </a:cubicBezTo>
                <a:lnTo>
                  <a:pt x="1008630" y="2496191"/>
                </a:lnTo>
                <a:cubicBezTo>
                  <a:pt x="1008630" y="2496191"/>
                  <a:pt x="1008359" y="2496191"/>
                  <a:pt x="1008179" y="2496191"/>
                </a:cubicBezTo>
                <a:cubicBezTo>
                  <a:pt x="1008179" y="2487223"/>
                  <a:pt x="1010207" y="2477578"/>
                  <a:pt x="1007593" y="2469466"/>
                </a:cubicBezTo>
                <a:cubicBezTo>
                  <a:pt x="1005205" y="2462075"/>
                  <a:pt x="998490" y="2451981"/>
                  <a:pt x="992271" y="2450854"/>
                </a:cubicBezTo>
                <a:close/>
                <a:moveTo>
                  <a:pt x="614636" y="2450538"/>
                </a:moveTo>
                <a:cubicBezTo>
                  <a:pt x="609273" y="2457073"/>
                  <a:pt x="603955" y="2463652"/>
                  <a:pt x="595798" y="2473612"/>
                </a:cubicBezTo>
                <a:cubicBezTo>
                  <a:pt x="603820" y="2482220"/>
                  <a:pt x="608507" y="2491909"/>
                  <a:pt x="614952" y="2493216"/>
                </a:cubicBezTo>
                <a:cubicBezTo>
                  <a:pt x="629283" y="2496191"/>
                  <a:pt x="630500" y="2483302"/>
                  <a:pt x="628246" y="2474153"/>
                </a:cubicBezTo>
                <a:cubicBezTo>
                  <a:pt x="626173" y="2465680"/>
                  <a:pt x="619368" y="2458380"/>
                  <a:pt x="614636" y="2450538"/>
                </a:cubicBezTo>
                <a:close/>
                <a:moveTo>
                  <a:pt x="5340090" y="2449157"/>
                </a:moveTo>
                <a:cubicBezTo>
                  <a:pt x="5335538" y="2447755"/>
                  <a:pt x="5329590" y="2448622"/>
                  <a:pt x="5324970" y="2449546"/>
                </a:cubicBezTo>
                <a:cubicBezTo>
                  <a:pt x="5317264" y="2451078"/>
                  <a:pt x="5310639" y="2458244"/>
                  <a:pt x="5303518" y="2462886"/>
                </a:cubicBezTo>
                <a:cubicBezTo>
                  <a:pt x="5310278" y="2468654"/>
                  <a:pt x="5317038" y="2474378"/>
                  <a:pt x="5327494" y="2483301"/>
                </a:cubicBezTo>
                <a:lnTo>
                  <a:pt x="5327494" y="2483256"/>
                </a:lnTo>
                <a:cubicBezTo>
                  <a:pt x="5336553" y="2473882"/>
                  <a:pt x="5346061" y="2468654"/>
                  <a:pt x="5346828" y="2462390"/>
                </a:cubicBezTo>
                <a:cubicBezTo>
                  <a:pt x="5347797" y="2454233"/>
                  <a:pt x="5344642" y="2450560"/>
                  <a:pt x="5340090" y="2449157"/>
                </a:cubicBezTo>
                <a:close/>
                <a:moveTo>
                  <a:pt x="1528765" y="2448780"/>
                </a:moveTo>
                <a:cubicBezTo>
                  <a:pt x="1509393" y="2448780"/>
                  <a:pt x="1503219" y="2460678"/>
                  <a:pt x="1503264" y="2478254"/>
                </a:cubicBezTo>
                <a:cubicBezTo>
                  <a:pt x="1503400" y="2536615"/>
                  <a:pt x="1503264" y="2594976"/>
                  <a:pt x="1503355" y="2653337"/>
                </a:cubicBezTo>
                <a:cubicBezTo>
                  <a:pt x="1503355" y="2670147"/>
                  <a:pt x="1505833" y="2686957"/>
                  <a:pt x="1527593" y="2686056"/>
                </a:cubicBezTo>
                <a:cubicBezTo>
                  <a:pt x="1546569" y="2685245"/>
                  <a:pt x="1554002" y="2671634"/>
                  <a:pt x="1553955" y="2653473"/>
                </a:cubicBezTo>
                <a:cubicBezTo>
                  <a:pt x="1553866" y="2624270"/>
                  <a:pt x="1553955" y="2595112"/>
                  <a:pt x="1553955" y="2565908"/>
                </a:cubicBezTo>
                <a:lnTo>
                  <a:pt x="1553914" y="2565908"/>
                </a:lnTo>
                <a:cubicBezTo>
                  <a:pt x="1553914" y="2536705"/>
                  <a:pt x="1553641" y="2507547"/>
                  <a:pt x="1554002" y="2478344"/>
                </a:cubicBezTo>
                <a:cubicBezTo>
                  <a:pt x="1554227" y="2460723"/>
                  <a:pt x="1548144" y="2448826"/>
                  <a:pt x="1528765" y="2448780"/>
                </a:cubicBezTo>
                <a:close/>
                <a:moveTo>
                  <a:pt x="8865578" y="2448510"/>
                </a:moveTo>
                <a:cubicBezTo>
                  <a:pt x="8869814" y="2448870"/>
                  <a:pt x="8875718" y="2457974"/>
                  <a:pt x="8876574" y="2463742"/>
                </a:cubicBezTo>
                <a:cubicBezTo>
                  <a:pt x="8878828" y="2478434"/>
                  <a:pt x="8879638" y="2493531"/>
                  <a:pt x="8878873" y="2508403"/>
                </a:cubicBezTo>
                <a:cubicBezTo>
                  <a:pt x="8878647" y="2512594"/>
                  <a:pt x="8870986" y="2516380"/>
                  <a:pt x="8866749" y="2520346"/>
                </a:cubicBezTo>
                <a:cubicBezTo>
                  <a:pt x="8863369" y="2516335"/>
                  <a:pt x="8858548" y="2512820"/>
                  <a:pt x="8857060" y="2508223"/>
                </a:cubicBezTo>
                <a:cubicBezTo>
                  <a:pt x="8855258" y="2502770"/>
                  <a:pt x="8857781" y="2495784"/>
                  <a:pt x="8855753" y="2490512"/>
                </a:cubicBezTo>
                <a:cubicBezTo>
                  <a:pt x="8853680" y="2485149"/>
                  <a:pt x="8848272" y="2481048"/>
                  <a:pt x="8844352" y="2476361"/>
                </a:cubicBezTo>
                <a:cubicBezTo>
                  <a:pt x="8840701" y="2481183"/>
                  <a:pt x="8834212" y="2485825"/>
                  <a:pt x="8833896" y="2490872"/>
                </a:cubicBezTo>
                <a:cubicBezTo>
                  <a:pt x="8832589" y="2510251"/>
                  <a:pt x="8833220" y="2529810"/>
                  <a:pt x="8833175" y="2549278"/>
                </a:cubicBezTo>
                <a:cubicBezTo>
                  <a:pt x="8833175" y="2567260"/>
                  <a:pt x="8834257" y="2585332"/>
                  <a:pt x="8832634" y="2603178"/>
                </a:cubicBezTo>
                <a:cubicBezTo>
                  <a:pt x="8832139" y="2608766"/>
                  <a:pt x="8825063" y="2616608"/>
                  <a:pt x="8819520" y="2618185"/>
                </a:cubicBezTo>
                <a:cubicBezTo>
                  <a:pt x="8808614" y="2621340"/>
                  <a:pt x="8803566" y="2614625"/>
                  <a:pt x="8803837" y="2603043"/>
                </a:cubicBezTo>
                <a:cubicBezTo>
                  <a:pt x="8804332" y="2579834"/>
                  <a:pt x="8803972" y="2556579"/>
                  <a:pt x="8803972" y="2533370"/>
                </a:cubicBezTo>
                <a:lnTo>
                  <a:pt x="8803882" y="2533370"/>
                </a:lnTo>
                <a:lnTo>
                  <a:pt x="8803837" y="2533370"/>
                </a:lnTo>
                <a:cubicBezTo>
                  <a:pt x="8803837" y="2510161"/>
                  <a:pt x="8803476" y="2486906"/>
                  <a:pt x="8804107" y="2463697"/>
                </a:cubicBezTo>
                <a:cubicBezTo>
                  <a:pt x="8804242" y="2458515"/>
                  <a:pt x="8807667" y="2449096"/>
                  <a:pt x="8810146" y="2448915"/>
                </a:cubicBezTo>
                <a:cubicBezTo>
                  <a:pt x="8828578" y="2447518"/>
                  <a:pt x="8847191" y="2446978"/>
                  <a:pt x="8865578" y="2448510"/>
                </a:cubicBezTo>
                <a:close/>
                <a:moveTo>
                  <a:pt x="8687407" y="2447908"/>
                </a:moveTo>
                <a:cubicBezTo>
                  <a:pt x="8693311" y="2451023"/>
                  <a:pt x="8697096" y="2457231"/>
                  <a:pt x="8697525" y="2466447"/>
                </a:cubicBezTo>
                <a:cubicBezTo>
                  <a:pt x="8699733" y="2513632"/>
                  <a:pt x="8699417" y="2560952"/>
                  <a:pt x="8699012" y="2608181"/>
                </a:cubicBezTo>
                <a:cubicBezTo>
                  <a:pt x="8699012" y="2611696"/>
                  <a:pt x="8689413" y="2618592"/>
                  <a:pt x="8685672" y="2617735"/>
                </a:cubicBezTo>
                <a:cubicBezTo>
                  <a:pt x="8680535" y="2616564"/>
                  <a:pt x="8673099" y="2609623"/>
                  <a:pt x="8672918" y="2604936"/>
                </a:cubicBezTo>
                <a:cubicBezTo>
                  <a:pt x="8671701" y="2574201"/>
                  <a:pt x="8672242" y="2543375"/>
                  <a:pt x="8672152" y="2512595"/>
                </a:cubicBezTo>
                <a:cubicBezTo>
                  <a:pt x="8672152" y="2506601"/>
                  <a:pt x="8673459" y="2500067"/>
                  <a:pt x="8671521" y="2494749"/>
                </a:cubicBezTo>
                <a:cubicBezTo>
                  <a:pt x="8669493" y="2489296"/>
                  <a:pt x="8664221" y="2485015"/>
                  <a:pt x="8660390" y="2480237"/>
                </a:cubicBezTo>
                <a:cubicBezTo>
                  <a:pt x="8656785" y="2484969"/>
                  <a:pt x="8652052" y="2489296"/>
                  <a:pt x="8649980" y="2494659"/>
                </a:cubicBezTo>
                <a:cubicBezTo>
                  <a:pt x="8648177" y="2499255"/>
                  <a:pt x="8649303" y="2505024"/>
                  <a:pt x="8649258" y="2510297"/>
                </a:cubicBezTo>
                <a:cubicBezTo>
                  <a:pt x="8649213" y="2538058"/>
                  <a:pt x="8649529" y="2565864"/>
                  <a:pt x="8648988" y="2593625"/>
                </a:cubicBezTo>
                <a:cubicBezTo>
                  <a:pt x="8648763" y="2604531"/>
                  <a:pt x="8653720" y="2619358"/>
                  <a:pt x="8633485" y="2618997"/>
                </a:cubicBezTo>
                <a:cubicBezTo>
                  <a:pt x="8614782" y="2618637"/>
                  <a:pt x="8619379" y="2604846"/>
                  <a:pt x="8619199" y="2594616"/>
                </a:cubicBezTo>
                <a:cubicBezTo>
                  <a:pt x="8618703" y="2563836"/>
                  <a:pt x="8619650" y="2533010"/>
                  <a:pt x="8618568" y="2502275"/>
                </a:cubicBezTo>
                <a:cubicBezTo>
                  <a:pt x="8618298" y="2494884"/>
                  <a:pt x="8612259" y="2487718"/>
                  <a:pt x="8608879" y="2480418"/>
                </a:cubicBezTo>
                <a:cubicBezTo>
                  <a:pt x="8604823" y="2488034"/>
                  <a:pt x="8597567" y="2495515"/>
                  <a:pt x="8597252" y="2503266"/>
                </a:cubicBezTo>
                <a:cubicBezTo>
                  <a:pt x="8595900" y="2535489"/>
                  <a:pt x="8597342" y="2567847"/>
                  <a:pt x="8596035" y="2600069"/>
                </a:cubicBezTo>
                <a:cubicBezTo>
                  <a:pt x="8595764" y="2606469"/>
                  <a:pt x="8589095" y="2616519"/>
                  <a:pt x="8583506" y="2618006"/>
                </a:cubicBezTo>
                <a:cubicBezTo>
                  <a:pt x="8569626" y="2621701"/>
                  <a:pt x="8568679" y="2610660"/>
                  <a:pt x="8568724" y="2599979"/>
                </a:cubicBezTo>
                <a:cubicBezTo>
                  <a:pt x="8568905" y="2549865"/>
                  <a:pt x="8568815" y="2499796"/>
                  <a:pt x="8568815" y="2451079"/>
                </a:cubicBezTo>
                <a:lnTo>
                  <a:pt x="8646509" y="2451079"/>
                </a:lnTo>
                <a:lnTo>
                  <a:pt x="8646644" y="2456736"/>
                </a:lnTo>
                <a:lnTo>
                  <a:pt x="8646600" y="2456758"/>
                </a:lnTo>
                <a:lnTo>
                  <a:pt x="8646645" y="2456758"/>
                </a:lnTo>
                <a:lnTo>
                  <a:pt x="8646644" y="2456736"/>
                </a:lnTo>
                <a:lnTo>
                  <a:pt x="8664581" y="2447925"/>
                </a:lnTo>
                <a:cubicBezTo>
                  <a:pt x="8673482" y="2444770"/>
                  <a:pt x="8681503" y="2444793"/>
                  <a:pt x="8687407" y="2447908"/>
                </a:cubicBezTo>
                <a:close/>
                <a:moveTo>
                  <a:pt x="8992935" y="2447338"/>
                </a:moveTo>
                <a:cubicBezTo>
                  <a:pt x="8997803" y="2452205"/>
                  <a:pt x="9006591" y="2456802"/>
                  <a:pt x="9006906" y="2461940"/>
                </a:cubicBezTo>
                <a:cubicBezTo>
                  <a:pt x="9008393" y="2485870"/>
                  <a:pt x="9007582" y="2509935"/>
                  <a:pt x="9007582" y="2533956"/>
                </a:cubicBezTo>
                <a:lnTo>
                  <a:pt x="9007672" y="2534001"/>
                </a:lnTo>
                <a:cubicBezTo>
                  <a:pt x="9007672" y="2557255"/>
                  <a:pt x="9008528" y="2580600"/>
                  <a:pt x="9006996" y="2603764"/>
                </a:cubicBezTo>
                <a:cubicBezTo>
                  <a:pt x="9006636" y="2609037"/>
                  <a:pt x="8998073" y="2613724"/>
                  <a:pt x="8993251" y="2618681"/>
                </a:cubicBezTo>
                <a:cubicBezTo>
                  <a:pt x="8988339" y="2613814"/>
                  <a:pt x="8979280" y="2609037"/>
                  <a:pt x="8979190" y="2604080"/>
                </a:cubicBezTo>
                <a:cubicBezTo>
                  <a:pt x="8978153" y="2556805"/>
                  <a:pt x="8978199" y="2509485"/>
                  <a:pt x="8979280" y="2462210"/>
                </a:cubicBezTo>
                <a:cubicBezTo>
                  <a:pt x="8979415" y="2457162"/>
                  <a:pt x="8988204" y="2452295"/>
                  <a:pt x="8992935" y="2447338"/>
                </a:cubicBezTo>
                <a:close/>
                <a:moveTo>
                  <a:pt x="8932130" y="2447203"/>
                </a:moveTo>
                <a:cubicBezTo>
                  <a:pt x="8941008" y="2448093"/>
                  <a:pt x="8949334" y="2450290"/>
                  <a:pt x="8955486" y="2454684"/>
                </a:cubicBezTo>
                <a:cubicBezTo>
                  <a:pt x="8964499" y="2461173"/>
                  <a:pt x="8963282" y="2482941"/>
                  <a:pt x="8964634" y="2498083"/>
                </a:cubicBezTo>
                <a:cubicBezTo>
                  <a:pt x="8964859" y="2500607"/>
                  <a:pt x="8955125" y="2506105"/>
                  <a:pt x="8949852" y="2506330"/>
                </a:cubicBezTo>
                <a:cubicBezTo>
                  <a:pt x="8946112" y="2506510"/>
                  <a:pt x="8941245" y="2500652"/>
                  <a:pt x="8938451" y="2496416"/>
                </a:cubicBezTo>
                <a:cubicBezTo>
                  <a:pt x="8936648" y="2493712"/>
                  <a:pt x="8939036" y="2488349"/>
                  <a:pt x="8937279" y="2485555"/>
                </a:cubicBezTo>
                <a:cubicBezTo>
                  <a:pt x="8934485" y="2481048"/>
                  <a:pt x="8929888" y="2477668"/>
                  <a:pt x="8926012" y="2473792"/>
                </a:cubicBezTo>
                <a:cubicBezTo>
                  <a:pt x="8922497" y="2477848"/>
                  <a:pt x="8916323" y="2481679"/>
                  <a:pt x="8915962" y="2485960"/>
                </a:cubicBezTo>
                <a:cubicBezTo>
                  <a:pt x="8914745" y="2501598"/>
                  <a:pt x="8915467" y="2517372"/>
                  <a:pt x="8915467" y="2533100"/>
                </a:cubicBezTo>
                <a:cubicBezTo>
                  <a:pt x="8915422" y="2533100"/>
                  <a:pt x="8915376" y="2533100"/>
                  <a:pt x="8915331" y="2533100"/>
                </a:cubicBezTo>
                <a:lnTo>
                  <a:pt x="8915331" y="2533145"/>
                </a:lnTo>
                <a:cubicBezTo>
                  <a:pt x="8915331" y="2547386"/>
                  <a:pt x="8914520" y="2561672"/>
                  <a:pt x="8915827" y="2575778"/>
                </a:cubicBezTo>
                <a:cubicBezTo>
                  <a:pt x="8916187" y="2580014"/>
                  <a:pt x="8922317" y="2583754"/>
                  <a:pt x="8925832" y="2587720"/>
                </a:cubicBezTo>
                <a:cubicBezTo>
                  <a:pt x="8929707" y="2583845"/>
                  <a:pt x="8935611" y="2580600"/>
                  <a:pt x="8936918" y="2576003"/>
                </a:cubicBezTo>
                <a:cubicBezTo>
                  <a:pt x="8938946" y="2569063"/>
                  <a:pt x="8936107" y="2560590"/>
                  <a:pt x="8938496" y="2553875"/>
                </a:cubicBezTo>
                <a:cubicBezTo>
                  <a:pt x="8940388" y="2548512"/>
                  <a:pt x="8947058" y="2541347"/>
                  <a:pt x="8951520" y="2541437"/>
                </a:cubicBezTo>
                <a:cubicBezTo>
                  <a:pt x="8956342" y="2541527"/>
                  <a:pt x="8963462" y="2548287"/>
                  <a:pt x="8965130" y="2553560"/>
                </a:cubicBezTo>
                <a:cubicBezTo>
                  <a:pt x="8967518" y="2561041"/>
                  <a:pt x="8965986" y="2569874"/>
                  <a:pt x="8965851" y="2578076"/>
                </a:cubicBezTo>
                <a:cubicBezTo>
                  <a:pt x="8965265" y="2612507"/>
                  <a:pt x="8957018" y="2620168"/>
                  <a:pt x="8922452" y="2618861"/>
                </a:cubicBezTo>
                <a:cubicBezTo>
                  <a:pt x="8894961" y="2617825"/>
                  <a:pt x="8886173" y="2609893"/>
                  <a:pt x="8885497" y="2582132"/>
                </a:cubicBezTo>
                <a:cubicBezTo>
                  <a:pt x="8884731" y="2548467"/>
                  <a:pt x="8884866" y="2514713"/>
                  <a:pt x="8885722" y="2481048"/>
                </a:cubicBezTo>
                <a:cubicBezTo>
                  <a:pt x="8886083" y="2466852"/>
                  <a:pt x="8887976" y="2449276"/>
                  <a:pt x="8905462" y="2447564"/>
                </a:cubicBezTo>
                <a:cubicBezTo>
                  <a:pt x="8913822" y="2446730"/>
                  <a:pt x="8923252" y="2446313"/>
                  <a:pt x="8932130" y="2447203"/>
                </a:cubicBezTo>
                <a:close/>
                <a:moveTo>
                  <a:pt x="8284563" y="2446099"/>
                </a:moveTo>
                <a:cubicBezTo>
                  <a:pt x="8293289" y="2446651"/>
                  <a:pt x="8301367" y="2448578"/>
                  <a:pt x="8306797" y="2452927"/>
                </a:cubicBezTo>
                <a:cubicBezTo>
                  <a:pt x="8316396" y="2460633"/>
                  <a:pt x="8315405" y="2482355"/>
                  <a:pt x="8317298" y="2498128"/>
                </a:cubicBezTo>
                <a:cubicBezTo>
                  <a:pt x="8317568" y="2500517"/>
                  <a:pt x="8307518" y="2506871"/>
                  <a:pt x="8302831" y="2506285"/>
                </a:cubicBezTo>
                <a:cubicBezTo>
                  <a:pt x="8298370" y="2505744"/>
                  <a:pt x="8294089" y="2499030"/>
                  <a:pt x="8290843" y="2494253"/>
                </a:cubicBezTo>
                <a:cubicBezTo>
                  <a:pt x="8286382" y="2487763"/>
                  <a:pt x="8282957" y="2480597"/>
                  <a:pt x="8279081" y="2473702"/>
                </a:cubicBezTo>
                <a:cubicBezTo>
                  <a:pt x="8275431" y="2481454"/>
                  <a:pt x="8269122" y="2489025"/>
                  <a:pt x="8268581" y="2496956"/>
                </a:cubicBezTo>
                <a:cubicBezTo>
                  <a:pt x="8267094" y="2518588"/>
                  <a:pt x="8267094" y="2540401"/>
                  <a:pt x="8268581" y="2562033"/>
                </a:cubicBezTo>
                <a:cubicBezTo>
                  <a:pt x="8269167" y="2570866"/>
                  <a:pt x="8275026" y="2579338"/>
                  <a:pt x="8278495" y="2587946"/>
                </a:cubicBezTo>
                <a:cubicBezTo>
                  <a:pt x="8282506" y="2579609"/>
                  <a:pt x="8289762" y="2571316"/>
                  <a:pt x="8289852" y="2562934"/>
                </a:cubicBezTo>
                <a:cubicBezTo>
                  <a:pt x="8289942" y="2553448"/>
                  <a:pt x="8291418" y="2546710"/>
                  <a:pt x="8295688" y="2543313"/>
                </a:cubicBezTo>
                <a:lnTo>
                  <a:pt x="8318244" y="2543735"/>
                </a:lnTo>
                <a:lnTo>
                  <a:pt x="8318244" y="2580014"/>
                </a:lnTo>
                <a:cubicBezTo>
                  <a:pt x="8317928" y="2611831"/>
                  <a:pt x="8311349" y="2618546"/>
                  <a:pt x="8280298" y="2618906"/>
                </a:cubicBezTo>
                <a:cubicBezTo>
                  <a:pt x="8248391" y="2619267"/>
                  <a:pt x="8239468" y="2611426"/>
                  <a:pt x="8238882" y="2580104"/>
                </a:cubicBezTo>
                <a:cubicBezTo>
                  <a:pt x="8238296" y="2547927"/>
                  <a:pt x="8238476" y="2515704"/>
                  <a:pt x="8239152" y="2483527"/>
                </a:cubicBezTo>
                <a:cubicBezTo>
                  <a:pt x="8239468" y="2468610"/>
                  <a:pt x="8239738" y="2450177"/>
                  <a:pt x="8258441" y="2447519"/>
                </a:cubicBezTo>
                <a:cubicBezTo>
                  <a:pt x="8266463" y="2446370"/>
                  <a:pt x="8275837" y="2445547"/>
                  <a:pt x="8284563" y="2446099"/>
                </a:cubicBezTo>
                <a:close/>
                <a:moveTo>
                  <a:pt x="8525340" y="2445859"/>
                </a:moveTo>
                <a:cubicBezTo>
                  <a:pt x="8543287" y="2442643"/>
                  <a:pt x="8552489" y="2455056"/>
                  <a:pt x="8553402" y="2485645"/>
                </a:cubicBezTo>
                <a:cubicBezTo>
                  <a:pt x="8554483" y="2523140"/>
                  <a:pt x="8553988" y="2560681"/>
                  <a:pt x="8554168" y="2598221"/>
                </a:cubicBezTo>
                <a:cubicBezTo>
                  <a:pt x="8554213" y="2609082"/>
                  <a:pt x="8555069" y="2619538"/>
                  <a:pt x="8538620" y="2619042"/>
                </a:cubicBezTo>
                <a:cubicBezTo>
                  <a:pt x="8521675" y="2618501"/>
                  <a:pt x="8524514" y="2606964"/>
                  <a:pt x="8524469" y="2596869"/>
                </a:cubicBezTo>
                <a:cubicBezTo>
                  <a:pt x="8524289" y="2567621"/>
                  <a:pt x="8525190" y="2538283"/>
                  <a:pt x="8523929" y="2509080"/>
                </a:cubicBezTo>
                <a:cubicBezTo>
                  <a:pt x="8523523" y="2499391"/>
                  <a:pt x="8517755" y="2489881"/>
                  <a:pt x="8514465" y="2480327"/>
                </a:cubicBezTo>
                <a:cubicBezTo>
                  <a:pt x="8510679" y="2489611"/>
                  <a:pt x="8504099" y="2498714"/>
                  <a:pt x="8503694" y="2508133"/>
                </a:cubicBezTo>
                <a:cubicBezTo>
                  <a:pt x="8502296" y="2538824"/>
                  <a:pt x="8503018" y="2569649"/>
                  <a:pt x="8503243" y="2600430"/>
                </a:cubicBezTo>
                <a:cubicBezTo>
                  <a:pt x="8503333" y="2611471"/>
                  <a:pt x="8501215" y="2621791"/>
                  <a:pt x="8487695" y="2618005"/>
                </a:cubicBezTo>
                <a:cubicBezTo>
                  <a:pt x="8481926" y="2616383"/>
                  <a:pt x="8474716" y="2606964"/>
                  <a:pt x="8474490" y="2600835"/>
                </a:cubicBezTo>
                <a:cubicBezTo>
                  <a:pt x="8473139" y="2567847"/>
                  <a:pt x="8474446" y="2534768"/>
                  <a:pt x="8473274" y="2501824"/>
                </a:cubicBezTo>
                <a:cubicBezTo>
                  <a:pt x="8473003" y="2494523"/>
                  <a:pt x="8466469" y="2487448"/>
                  <a:pt x="8462773" y="2480282"/>
                </a:cubicBezTo>
                <a:cubicBezTo>
                  <a:pt x="8458852" y="2487358"/>
                  <a:pt x="8451867" y="2494343"/>
                  <a:pt x="8451597" y="2501554"/>
                </a:cubicBezTo>
                <a:cubicBezTo>
                  <a:pt x="8450380" y="2533776"/>
                  <a:pt x="8451056" y="2566089"/>
                  <a:pt x="8451056" y="2598356"/>
                </a:cubicBezTo>
                <a:cubicBezTo>
                  <a:pt x="8451056" y="2609308"/>
                  <a:pt x="8451461" y="2619493"/>
                  <a:pt x="8435192" y="2619042"/>
                </a:cubicBezTo>
                <a:cubicBezTo>
                  <a:pt x="8420050" y="2618636"/>
                  <a:pt x="8421041" y="2608947"/>
                  <a:pt x="8421041" y="2599033"/>
                </a:cubicBezTo>
                <a:cubicBezTo>
                  <a:pt x="8421041" y="2554732"/>
                  <a:pt x="8421582" y="2510477"/>
                  <a:pt x="8420726" y="2466176"/>
                </a:cubicBezTo>
                <a:cubicBezTo>
                  <a:pt x="8420410" y="2449006"/>
                  <a:pt x="8429334" y="2442832"/>
                  <a:pt x="8442448" y="2448330"/>
                </a:cubicBezTo>
                <a:cubicBezTo>
                  <a:pt x="8453309" y="2452882"/>
                  <a:pt x="8460520" y="2449817"/>
                  <a:pt x="8470299" y="2447969"/>
                </a:cubicBezTo>
                <a:cubicBezTo>
                  <a:pt x="8479899" y="2446122"/>
                  <a:pt x="8490849" y="2451395"/>
                  <a:pt x="8504505" y="2454279"/>
                </a:cubicBezTo>
                <a:lnTo>
                  <a:pt x="8504460" y="2454189"/>
                </a:lnTo>
                <a:cubicBezTo>
                  <a:pt x="8512403" y="2449739"/>
                  <a:pt x="8519357" y="2446930"/>
                  <a:pt x="8525340" y="2445859"/>
                </a:cubicBezTo>
                <a:close/>
                <a:moveTo>
                  <a:pt x="8755300" y="2443733"/>
                </a:moveTo>
                <a:cubicBezTo>
                  <a:pt x="8782655" y="2444319"/>
                  <a:pt x="8791668" y="2453557"/>
                  <a:pt x="8792165" y="2482850"/>
                </a:cubicBezTo>
                <a:cubicBezTo>
                  <a:pt x="8792480" y="2500787"/>
                  <a:pt x="8797617" y="2522194"/>
                  <a:pt x="8789686" y="2535488"/>
                </a:cubicBezTo>
                <a:cubicBezTo>
                  <a:pt x="8783872" y="2545178"/>
                  <a:pt x="8760212" y="2544141"/>
                  <a:pt x="8742862" y="2548287"/>
                </a:cubicBezTo>
                <a:lnTo>
                  <a:pt x="8742771" y="2548287"/>
                </a:lnTo>
                <a:cubicBezTo>
                  <a:pt x="8742501" y="2553200"/>
                  <a:pt x="8740924" y="2559960"/>
                  <a:pt x="8742051" y="2566269"/>
                </a:cubicBezTo>
                <a:cubicBezTo>
                  <a:pt x="8743357" y="2573524"/>
                  <a:pt x="8747098" y="2580329"/>
                  <a:pt x="8749802" y="2587360"/>
                </a:cubicBezTo>
                <a:cubicBezTo>
                  <a:pt x="8755029" y="2582493"/>
                  <a:pt x="8759761" y="2576904"/>
                  <a:pt x="8765575" y="2572894"/>
                </a:cubicBezTo>
                <a:cubicBezTo>
                  <a:pt x="8770487" y="2569514"/>
                  <a:pt x="8777247" y="2565412"/>
                  <a:pt x="8782159" y="2566449"/>
                </a:cubicBezTo>
                <a:cubicBezTo>
                  <a:pt x="8786306" y="2567350"/>
                  <a:pt x="8791353" y="2574877"/>
                  <a:pt x="8791939" y="2579924"/>
                </a:cubicBezTo>
                <a:cubicBezTo>
                  <a:pt x="8794914" y="2606738"/>
                  <a:pt x="8786576" y="2616653"/>
                  <a:pt x="8761384" y="2618726"/>
                </a:cubicBezTo>
                <a:cubicBezTo>
                  <a:pt x="8726908" y="2621565"/>
                  <a:pt x="8714109" y="2613093"/>
                  <a:pt x="8713388" y="2584611"/>
                </a:cubicBezTo>
                <a:cubicBezTo>
                  <a:pt x="8712487" y="2550225"/>
                  <a:pt x="8712487" y="2515749"/>
                  <a:pt x="8713388" y="2481363"/>
                </a:cubicBezTo>
                <a:cubicBezTo>
                  <a:pt x="8714109" y="2453828"/>
                  <a:pt x="8726953" y="2443147"/>
                  <a:pt x="8755300" y="2443733"/>
                </a:cubicBezTo>
                <a:close/>
                <a:moveTo>
                  <a:pt x="8376335" y="2443733"/>
                </a:moveTo>
                <a:cubicBezTo>
                  <a:pt x="8396570" y="2444995"/>
                  <a:pt x="8409008" y="2454053"/>
                  <a:pt x="8409279" y="2475550"/>
                </a:cubicBezTo>
                <a:cubicBezTo>
                  <a:pt x="8409504" y="2495064"/>
                  <a:pt x="8409324" y="2514578"/>
                  <a:pt x="8409324" y="2534091"/>
                </a:cubicBezTo>
                <a:cubicBezTo>
                  <a:pt x="8409414" y="2534091"/>
                  <a:pt x="8409504" y="2534091"/>
                  <a:pt x="8409549" y="2534091"/>
                </a:cubicBezTo>
                <a:lnTo>
                  <a:pt x="8409549" y="2534136"/>
                </a:lnTo>
                <a:cubicBezTo>
                  <a:pt x="8409549" y="2552884"/>
                  <a:pt x="8409549" y="2571677"/>
                  <a:pt x="8409549" y="2590424"/>
                </a:cubicBezTo>
                <a:cubicBezTo>
                  <a:pt x="8409549" y="2614129"/>
                  <a:pt x="8393641" y="2618591"/>
                  <a:pt x="8374713" y="2618726"/>
                </a:cubicBezTo>
                <a:cubicBezTo>
                  <a:pt x="8355605" y="2618861"/>
                  <a:pt x="8333161" y="2619808"/>
                  <a:pt x="8331809" y="2593985"/>
                </a:cubicBezTo>
                <a:cubicBezTo>
                  <a:pt x="8329691" y="2552839"/>
                  <a:pt x="8330052" y="2511468"/>
                  <a:pt x="8332215" y="2470322"/>
                </a:cubicBezTo>
                <a:cubicBezTo>
                  <a:pt x="8333296" y="2449411"/>
                  <a:pt x="8348980" y="2442065"/>
                  <a:pt x="8376335" y="2443733"/>
                </a:cubicBezTo>
                <a:close/>
                <a:moveTo>
                  <a:pt x="9065131" y="2442920"/>
                </a:moveTo>
                <a:cubicBezTo>
                  <a:pt x="9088164" y="2443218"/>
                  <a:pt x="9101151" y="2460126"/>
                  <a:pt x="9101185" y="2491459"/>
                </a:cubicBezTo>
                <a:cubicBezTo>
                  <a:pt x="9101230" y="2527467"/>
                  <a:pt x="9100689" y="2563475"/>
                  <a:pt x="9101410" y="2599438"/>
                </a:cubicBezTo>
                <a:cubicBezTo>
                  <a:pt x="9101681" y="2613995"/>
                  <a:pt x="9096633" y="2620574"/>
                  <a:pt x="9081941" y="2618907"/>
                </a:cubicBezTo>
                <a:cubicBezTo>
                  <a:pt x="9081220" y="2618817"/>
                  <a:pt x="9080454" y="2618907"/>
                  <a:pt x="9079688" y="2618907"/>
                </a:cubicBezTo>
                <a:cubicBezTo>
                  <a:pt x="9026870" y="2620214"/>
                  <a:pt x="9017136" y="2610119"/>
                  <a:pt x="9020651" y="2557752"/>
                </a:cubicBezTo>
                <a:cubicBezTo>
                  <a:pt x="9022499" y="2530757"/>
                  <a:pt x="9029934" y="2523546"/>
                  <a:pt x="9057471" y="2519490"/>
                </a:cubicBezTo>
                <a:cubicBezTo>
                  <a:pt x="9062923" y="2518679"/>
                  <a:pt x="9071892" y="2513767"/>
                  <a:pt x="9072027" y="2510477"/>
                </a:cubicBezTo>
                <a:cubicBezTo>
                  <a:pt x="9072477" y="2499075"/>
                  <a:pt x="9072703" y="2485871"/>
                  <a:pt x="9067385" y="2476542"/>
                </a:cubicBezTo>
                <a:cubicBezTo>
                  <a:pt x="9062292" y="2467574"/>
                  <a:pt x="9053234" y="2474874"/>
                  <a:pt x="9044942" y="2503311"/>
                </a:cubicBezTo>
                <a:lnTo>
                  <a:pt x="9044987" y="2503356"/>
                </a:lnTo>
                <a:cubicBezTo>
                  <a:pt x="9035523" y="2497408"/>
                  <a:pt x="9022409" y="2493352"/>
                  <a:pt x="9021868" y="2488034"/>
                </a:cubicBezTo>
                <a:cubicBezTo>
                  <a:pt x="9020425" y="2473027"/>
                  <a:pt x="9019930" y="2455315"/>
                  <a:pt x="9038858" y="2448240"/>
                </a:cubicBezTo>
                <a:cubicBezTo>
                  <a:pt x="9048660" y="2444567"/>
                  <a:pt x="9057454" y="2442821"/>
                  <a:pt x="9065131" y="2442920"/>
                </a:cubicBezTo>
                <a:close/>
                <a:moveTo>
                  <a:pt x="5708938" y="2432196"/>
                </a:moveTo>
                <a:cubicBezTo>
                  <a:pt x="5712858" y="2438100"/>
                  <a:pt x="5719979" y="2443868"/>
                  <a:pt x="5720204" y="2449907"/>
                </a:cubicBezTo>
                <a:cubicBezTo>
                  <a:pt x="5721331" y="2481274"/>
                  <a:pt x="5720745" y="2512685"/>
                  <a:pt x="5720790" y="2544096"/>
                </a:cubicBezTo>
                <a:lnTo>
                  <a:pt x="5720835" y="2544096"/>
                </a:lnTo>
                <a:cubicBezTo>
                  <a:pt x="5720835" y="2575508"/>
                  <a:pt x="5721556" y="2606919"/>
                  <a:pt x="5720204" y="2638285"/>
                </a:cubicBezTo>
                <a:cubicBezTo>
                  <a:pt x="5719934" y="2644460"/>
                  <a:pt x="5711687" y="2650318"/>
                  <a:pt x="5707135" y="2656312"/>
                </a:cubicBezTo>
                <a:cubicBezTo>
                  <a:pt x="5703214" y="2650408"/>
                  <a:pt x="5695958" y="2644549"/>
                  <a:pt x="5695868" y="2638601"/>
                </a:cubicBezTo>
                <a:cubicBezTo>
                  <a:pt x="5695012" y="2575823"/>
                  <a:pt x="5694967" y="2513000"/>
                  <a:pt x="5695868" y="2450223"/>
                </a:cubicBezTo>
                <a:cubicBezTo>
                  <a:pt x="5695958" y="2444139"/>
                  <a:pt x="5704386" y="2438190"/>
                  <a:pt x="5708938" y="2432196"/>
                </a:cubicBezTo>
                <a:close/>
                <a:moveTo>
                  <a:pt x="452156" y="2427509"/>
                </a:moveTo>
                <a:cubicBezTo>
                  <a:pt x="456392" y="2433142"/>
                  <a:pt x="464234" y="2438731"/>
                  <a:pt x="464369" y="2444454"/>
                </a:cubicBezTo>
                <a:cubicBezTo>
                  <a:pt x="465315" y="2489430"/>
                  <a:pt x="465225" y="2534452"/>
                  <a:pt x="464234" y="2579473"/>
                </a:cubicBezTo>
                <a:cubicBezTo>
                  <a:pt x="464144" y="2584656"/>
                  <a:pt x="456798" y="2589703"/>
                  <a:pt x="452787" y="2594796"/>
                </a:cubicBezTo>
                <a:cubicBezTo>
                  <a:pt x="448280" y="2589523"/>
                  <a:pt x="440213" y="2584521"/>
                  <a:pt x="439853" y="2578978"/>
                </a:cubicBezTo>
                <a:cubicBezTo>
                  <a:pt x="438366" y="2556580"/>
                  <a:pt x="439222" y="2534001"/>
                  <a:pt x="439267" y="2511513"/>
                </a:cubicBezTo>
                <a:lnTo>
                  <a:pt x="439267" y="2511468"/>
                </a:lnTo>
                <a:cubicBezTo>
                  <a:pt x="439267" y="2488980"/>
                  <a:pt x="438411" y="2466401"/>
                  <a:pt x="439853" y="2444003"/>
                </a:cubicBezTo>
                <a:cubicBezTo>
                  <a:pt x="440213" y="2438280"/>
                  <a:pt x="447875" y="2433007"/>
                  <a:pt x="452156" y="2427509"/>
                </a:cubicBezTo>
                <a:close/>
                <a:moveTo>
                  <a:pt x="268927" y="2427374"/>
                </a:moveTo>
                <a:cubicBezTo>
                  <a:pt x="273163" y="2432241"/>
                  <a:pt x="280870" y="2436973"/>
                  <a:pt x="281050" y="2442021"/>
                </a:cubicBezTo>
                <a:cubicBezTo>
                  <a:pt x="282222" y="2474964"/>
                  <a:pt x="280870" y="2508043"/>
                  <a:pt x="282402" y="2540987"/>
                </a:cubicBezTo>
                <a:cubicBezTo>
                  <a:pt x="282808" y="2549414"/>
                  <a:pt x="290468" y="2557481"/>
                  <a:pt x="294794" y="2565683"/>
                </a:cubicBezTo>
                <a:cubicBezTo>
                  <a:pt x="299482" y="2557571"/>
                  <a:pt x="307774" y="2549685"/>
                  <a:pt x="308224" y="2541347"/>
                </a:cubicBezTo>
                <a:cubicBezTo>
                  <a:pt x="309848" y="2509936"/>
                  <a:pt x="308270" y="2478344"/>
                  <a:pt x="309532" y="2446888"/>
                </a:cubicBezTo>
                <a:cubicBezTo>
                  <a:pt x="309802" y="2440263"/>
                  <a:pt x="316878" y="2433909"/>
                  <a:pt x="320844" y="2427419"/>
                </a:cubicBezTo>
                <a:cubicBezTo>
                  <a:pt x="324628" y="2433458"/>
                  <a:pt x="331525" y="2439452"/>
                  <a:pt x="331660" y="2445581"/>
                </a:cubicBezTo>
                <a:cubicBezTo>
                  <a:pt x="332650" y="2489070"/>
                  <a:pt x="332471" y="2532559"/>
                  <a:pt x="331930" y="2576048"/>
                </a:cubicBezTo>
                <a:cubicBezTo>
                  <a:pt x="331839" y="2581997"/>
                  <a:pt x="329001" y="2591777"/>
                  <a:pt x="325349" y="2592858"/>
                </a:cubicBezTo>
                <a:cubicBezTo>
                  <a:pt x="319357" y="2594661"/>
                  <a:pt x="311650" y="2590785"/>
                  <a:pt x="298761" y="2588127"/>
                </a:cubicBezTo>
                <a:lnTo>
                  <a:pt x="298716" y="2588127"/>
                </a:lnTo>
                <a:cubicBezTo>
                  <a:pt x="271947" y="2603088"/>
                  <a:pt x="259643" y="2598041"/>
                  <a:pt x="257570" y="2563295"/>
                </a:cubicBezTo>
                <a:cubicBezTo>
                  <a:pt x="255182" y="2522960"/>
                  <a:pt x="256038" y="2482355"/>
                  <a:pt x="256714" y="2441886"/>
                </a:cubicBezTo>
                <a:cubicBezTo>
                  <a:pt x="256804" y="2436973"/>
                  <a:pt x="264646" y="2432196"/>
                  <a:pt x="268927" y="2427374"/>
                </a:cubicBezTo>
                <a:close/>
                <a:moveTo>
                  <a:pt x="534725" y="2427058"/>
                </a:moveTo>
                <a:cubicBezTo>
                  <a:pt x="550283" y="2424123"/>
                  <a:pt x="558142" y="2435024"/>
                  <a:pt x="559156" y="2462706"/>
                </a:cubicBezTo>
                <a:cubicBezTo>
                  <a:pt x="560552" y="2500922"/>
                  <a:pt x="560102" y="2539183"/>
                  <a:pt x="559156" y="2577400"/>
                </a:cubicBezTo>
                <a:cubicBezTo>
                  <a:pt x="559020" y="2583349"/>
                  <a:pt x="551766" y="2589072"/>
                  <a:pt x="547755" y="2594886"/>
                </a:cubicBezTo>
                <a:cubicBezTo>
                  <a:pt x="543609" y="2589207"/>
                  <a:pt x="536173" y="2583664"/>
                  <a:pt x="535947" y="2577851"/>
                </a:cubicBezTo>
                <a:cubicBezTo>
                  <a:pt x="534730" y="2545628"/>
                  <a:pt x="535992" y="2513360"/>
                  <a:pt x="534640" y="2481138"/>
                </a:cubicBezTo>
                <a:cubicBezTo>
                  <a:pt x="534280" y="2473161"/>
                  <a:pt x="527159" y="2465500"/>
                  <a:pt x="523148" y="2457703"/>
                </a:cubicBezTo>
                <a:cubicBezTo>
                  <a:pt x="518191" y="2465590"/>
                  <a:pt x="509403" y="2473296"/>
                  <a:pt x="508952" y="2481408"/>
                </a:cubicBezTo>
                <a:cubicBezTo>
                  <a:pt x="507240" y="2512820"/>
                  <a:pt x="508906" y="2544411"/>
                  <a:pt x="507510" y="2575823"/>
                </a:cubicBezTo>
                <a:cubicBezTo>
                  <a:pt x="507240" y="2582222"/>
                  <a:pt x="499218" y="2588261"/>
                  <a:pt x="494756" y="2594480"/>
                </a:cubicBezTo>
                <a:cubicBezTo>
                  <a:pt x="491061" y="2588486"/>
                  <a:pt x="484346" y="2582537"/>
                  <a:pt x="484211" y="2576454"/>
                </a:cubicBezTo>
                <a:cubicBezTo>
                  <a:pt x="483264" y="2534497"/>
                  <a:pt x="483355" y="2492449"/>
                  <a:pt x="483940" y="2450493"/>
                </a:cubicBezTo>
                <a:cubicBezTo>
                  <a:pt x="484031" y="2443012"/>
                  <a:pt x="486013" y="2430798"/>
                  <a:pt x="490250" y="2429266"/>
                </a:cubicBezTo>
                <a:cubicBezTo>
                  <a:pt x="496694" y="2426878"/>
                  <a:pt x="505843" y="2431925"/>
                  <a:pt x="516614" y="2434449"/>
                </a:cubicBezTo>
                <a:lnTo>
                  <a:pt x="516569" y="2434494"/>
                </a:lnTo>
                <a:cubicBezTo>
                  <a:pt x="523497" y="2430551"/>
                  <a:pt x="529539" y="2428036"/>
                  <a:pt x="534725" y="2427058"/>
                </a:cubicBezTo>
                <a:close/>
                <a:moveTo>
                  <a:pt x="809725" y="2426472"/>
                </a:moveTo>
                <a:cubicBezTo>
                  <a:pt x="826670" y="2430258"/>
                  <a:pt x="835999" y="2446167"/>
                  <a:pt x="831267" y="2464959"/>
                </a:cubicBezTo>
                <a:cubicBezTo>
                  <a:pt x="830230" y="2468970"/>
                  <a:pt x="825498" y="2474648"/>
                  <a:pt x="822118" y="2474874"/>
                </a:cubicBezTo>
                <a:cubicBezTo>
                  <a:pt x="817251" y="2475234"/>
                  <a:pt x="811437" y="2472170"/>
                  <a:pt x="807156" y="2469060"/>
                </a:cubicBezTo>
                <a:cubicBezTo>
                  <a:pt x="801433" y="2464914"/>
                  <a:pt x="796746" y="2459281"/>
                  <a:pt x="791608" y="2454279"/>
                </a:cubicBezTo>
                <a:cubicBezTo>
                  <a:pt x="788228" y="2457839"/>
                  <a:pt x="781784" y="2461669"/>
                  <a:pt x="782099" y="2464914"/>
                </a:cubicBezTo>
                <a:cubicBezTo>
                  <a:pt x="782865" y="2473207"/>
                  <a:pt x="785840" y="2481634"/>
                  <a:pt x="789490" y="2489205"/>
                </a:cubicBezTo>
                <a:cubicBezTo>
                  <a:pt x="791203" y="2492720"/>
                  <a:pt x="796250" y="2495199"/>
                  <a:pt x="800351" y="2496821"/>
                </a:cubicBezTo>
                <a:cubicBezTo>
                  <a:pt x="826084" y="2506961"/>
                  <a:pt x="834241" y="2526836"/>
                  <a:pt x="832078" y="2548783"/>
                </a:cubicBezTo>
                <a:lnTo>
                  <a:pt x="832033" y="2548783"/>
                </a:lnTo>
                <a:cubicBezTo>
                  <a:pt x="831943" y="2588352"/>
                  <a:pt x="821803" y="2598627"/>
                  <a:pt x="788859" y="2596463"/>
                </a:cubicBezTo>
                <a:cubicBezTo>
                  <a:pt x="762405" y="2594706"/>
                  <a:pt x="746992" y="2571947"/>
                  <a:pt x="756276" y="2547251"/>
                </a:cubicBezTo>
                <a:cubicBezTo>
                  <a:pt x="757583" y="2543736"/>
                  <a:pt x="763802" y="2539995"/>
                  <a:pt x="767678" y="2540085"/>
                </a:cubicBezTo>
                <a:cubicBezTo>
                  <a:pt x="771644" y="2540175"/>
                  <a:pt x="776286" y="2544186"/>
                  <a:pt x="779215" y="2547701"/>
                </a:cubicBezTo>
                <a:cubicBezTo>
                  <a:pt x="784893" y="2554416"/>
                  <a:pt x="789535" y="2561987"/>
                  <a:pt x="794628" y="2569153"/>
                </a:cubicBezTo>
                <a:cubicBezTo>
                  <a:pt x="798098" y="2565773"/>
                  <a:pt x="804903" y="2561898"/>
                  <a:pt x="804497" y="2559103"/>
                </a:cubicBezTo>
                <a:cubicBezTo>
                  <a:pt x="802875" y="2548062"/>
                  <a:pt x="799315" y="2537246"/>
                  <a:pt x="795709" y="2526610"/>
                </a:cubicBezTo>
                <a:cubicBezTo>
                  <a:pt x="794988" y="2524447"/>
                  <a:pt x="790887" y="2523365"/>
                  <a:pt x="788273" y="2521833"/>
                </a:cubicBezTo>
                <a:cubicBezTo>
                  <a:pt x="757583" y="2503942"/>
                  <a:pt x="748209" y="2481319"/>
                  <a:pt x="757222" y="2447023"/>
                </a:cubicBezTo>
                <a:cubicBezTo>
                  <a:pt x="762270" y="2427825"/>
                  <a:pt x="781693" y="2420208"/>
                  <a:pt x="809725" y="2426472"/>
                </a:cubicBezTo>
                <a:close/>
                <a:moveTo>
                  <a:pt x="4197090" y="2426157"/>
                </a:moveTo>
                <a:cubicBezTo>
                  <a:pt x="4210115" y="2422777"/>
                  <a:pt x="4210836" y="2433502"/>
                  <a:pt x="4210836" y="2443012"/>
                </a:cubicBezTo>
                <a:cubicBezTo>
                  <a:pt x="4210881" y="2476000"/>
                  <a:pt x="4210250" y="2509034"/>
                  <a:pt x="4211467" y="2542023"/>
                </a:cubicBezTo>
                <a:cubicBezTo>
                  <a:pt x="4211737" y="2549368"/>
                  <a:pt x="4218362" y="2556489"/>
                  <a:pt x="4222102" y="2563745"/>
                </a:cubicBezTo>
                <a:cubicBezTo>
                  <a:pt x="4227060" y="2556534"/>
                  <a:pt x="4235893" y="2549549"/>
                  <a:pt x="4236298" y="2542113"/>
                </a:cubicBezTo>
                <a:cubicBezTo>
                  <a:pt x="4237921" y="2509935"/>
                  <a:pt x="4236433" y="2477623"/>
                  <a:pt x="4237695" y="2445400"/>
                </a:cubicBezTo>
                <a:cubicBezTo>
                  <a:pt x="4237966" y="2438685"/>
                  <a:pt x="4244275" y="2427283"/>
                  <a:pt x="4249052" y="2426562"/>
                </a:cubicBezTo>
                <a:cubicBezTo>
                  <a:pt x="4264645" y="2424219"/>
                  <a:pt x="4261265" y="2437964"/>
                  <a:pt x="4261310" y="2446842"/>
                </a:cubicBezTo>
                <a:cubicBezTo>
                  <a:pt x="4261671" y="2488078"/>
                  <a:pt x="4261761" y="2529359"/>
                  <a:pt x="4261130" y="2570595"/>
                </a:cubicBezTo>
                <a:cubicBezTo>
                  <a:pt x="4260995" y="2577805"/>
                  <a:pt x="4258066" y="2589883"/>
                  <a:pt x="4254009" y="2591055"/>
                </a:cubicBezTo>
                <a:cubicBezTo>
                  <a:pt x="4247520" y="2592858"/>
                  <a:pt x="4238957" y="2587405"/>
                  <a:pt x="4229358" y="2584430"/>
                </a:cubicBezTo>
                <a:lnTo>
                  <a:pt x="4229313" y="2584430"/>
                </a:lnTo>
                <a:cubicBezTo>
                  <a:pt x="4200516" y="2602457"/>
                  <a:pt x="4186700" y="2596148"/>
                  <a:pt x="4185302" y="2559373"/>
                </a:cubicBezTo>
                <a:cubicBezTo>
                  <a:pt x="4183815" y="2520436"/>
                  <a:pt x="4184175" y="2481363"/>
                  <a:pt x="4185122" y="2442381"/>
                </a:cubicBezTo>
                <a:cubicBezTo>
                  <a:pt x="4185257" y="2436657"/>
                  <a:pt x="4191882" y="2427509"/>
                  <a:pt x="4197090" y="2426157"/>
                </a:cubicBezTo>
                <a:close/>
                <a:moveTo>
                  <a:pt x="4477539" y="2425932"/>
                </a:moveTo>
                <a:cubicBezTo>
                  <a:pt x="4493673" y="2425075"/>
                  <a:pt x="4513232" y="2426653"/>
                  <a:pt x="4525310" y="2435531"/>
                </a:cubicBezTo>
                <a:cubicBezTo>
                  <a:pt x="4532836" y="2441029"/>
                  <a:pt x="4529726" y="2461669"/>
                  <a:pt x="4529997" y="2475550"/>
                </a:cubicBezTo>
                <a:cubicBezTo>
                  <a:pt x="4529997" y="2477263"/>
                  <a:pt x="4520803" y="2481409"/>
                  <a:pt x="4517017" y="2480327"/>
                </a:cubicBezTo>
                <a:cubicBezTo>
                  <a:pt x="4512646" y="2479065"/>
                  <a:pt x="4507689" y="2473837"/>
                  <a:pt x="4506382" y="2469331"/>
                </a:cubicBezTo>
                <a:cubicBezTo>
                  <a:pt x="4503813" y="2460453"/>
                  <a:pt x="4506382" y="2446437"/>
                  <a:pt x="4491825" y="2450493"/>
                </a:cubicBezTo>
                <a:cubicBezTo>
                  <a:pt x="4486327" y="2452025"/>
                  <a:pt x="4481370" y="2465230"/>
                  <a:pt x="4480874" y="2473387"/>
                </a:cubicBezTo>
                <a:cubicBezTo>
                  <a:pt x="4479477" y="2498038"/>
                  <a:pt x="4479477" y="2522915"/>
                  <a:pt x="4481009" y="2547521"/>
                </a:cubicBezTo>
                <a:cubicBezTo>
                  <a:pt x="4481415" y="2554371"/>
                  <a:pt x="4489121" y="2560726"/>
                  <a:pt x="4493493" y="2567350"/>
                </a:cubicBezTo>
                <a:cubicBezTo>
                  <a:pt x="4497549" y="2561222"/>
                  <a:pt x="4502641" y="2555543"/>
                  <a:pt x="4505390" y="2548873"/>
                </a:cubicBezTo>
                <a:cubicBezTo>
                  <a:pt x="4509717" y="2538283"/>
                  <a:pt x="4497143" y="2517147"/>
                  <a:pt x="4520217" y="2518949"/>
                </a:cubicBezTo>
                <a:cubicBezTo>
                  <a:pt x="4541488" y="2520617"/>
                  <a:pt x="4531259" y="2540356"/>
                  <a:pt x="4531574" y="2551667"/>
                </a:cubicBezTo>
                <a:cubicBezTo>
                  <a:pt x="4532475" y="2586864"/>
                  <a:pt x="4518865" y="2598356"/>
                  <a:pt x="4485471" y="2594661"/>
                </a:cubicBezTo>
                <a:cubicBezTo>
                  <a:pt x="4466949" y="2592588"/>
                  <a:pt x="4456448" y="2583034"/>
                  <a:pt x="4455907" y="2564331"/>
                </a:cubicBezTo>
                <a:cubicBezTo>
                  <a:pt x="4455366" y="2545628"/>
                  <a:pt x="4455772" y="2526836"/>
                  <a:pt x="4455772" y="2508133"/>
                </a:cubicBezTo>
                <a:cubicBezTo>
                  <a:pt x="4455997" y="2508133"/>
                  <a:pt x="4456223" y="2508133"/>
                  <a:pt x="4456448" y="2508133"/>
                </a:cubicBezTo>
                <a:lnTo>
                  <a:pt x="4456493" y="2508088"/>
                </a:lnTo>
                <a:cubicBezTo>
                  <a:pt x="4456493" y="2487853"/>
                  <a:pt x="4454465" y="2467348"/>
                  <a:pt x="4457440" y="2447564"/>
                </a:cubicBezTo>
                <a:cubicBezTo>
                  <a:pt x="4458701" y="2439136"/>
                  <a:pt x="4470148" y="2426337"/>
                  <a:pt x="4477539" y="2425932"/>
                </a:cubicBezTo>
                <a:close/>
                <a:moveTo>
                  <a:pt x="2435183" y="2425841"/>
                </a:moveTo>
                <a:cubicBezTo>
                  <a:pt x="2381915" y="2426112"/>
                  <a:pt x="2328603" y="2425931"/>
                  <a:pt x="2275336" y="2425931"/>
                </a:cubicBezTo>
                <a:cubicBezTo>
                  <a:pt x="2258932" y="2425931"/>
                  <a:pt x="2243971" y="2429492"/>
                  <a:pt x="2243476" y="2449276"/>
                </a:cubicBezTo>
                <a:cubicBezTo>
                  <a:pt x="2242933" y="2470818"/>
                  <a:pt x="2259203" y="2474107"/>
                  <a:pt x="2276102" y="2474288"/>
                </a:cubicBezTo>
                <a:cubicBezTo>
                  <a:pt x="2302375" y="2474603"/>
                  <a:pt x="2328648" y="2474378"/>
                  <a:pt x="2354923" y="2474378"/>
                </a:cubicBezTo>
                <a:lnTo>
                  <a:pt x="2354878" y="2474423"/>
                </a:lnTo>
                <a:cubicBezTo>
                  <a:pt x="2381915" y="2474423"/>
                  <a:pt x="2408911" y="2474333"/>
                  <a:pt x="2435950" y="2474423"/>
                </a:cubicBezTo>
                <a:cubicBezTo>
                  <a:pt x="2452715" y="2474513"/>
                  <a:pt x="2463800" y="2468249"/>
                  <a:pt x="2463529" y="2449726"/>
                </a:cubicBezTo>
                <a:cubicBezTo>
                  <a:pt x="2463259" y="2431204"/>
                  <a:pt x="2451947" y="2425751"/>
                  <a:pt x="2435183" y="2425841"/>
                </a:cubicBezTo>
                <a:close/>
                <a:moveTo>
                  <a:pt x="5333037" y="2425616"/>
                </a:moveTo>
                <a:cubicBezTo>
                  <a:pt x="5369676" y="2425526"/>
                  <a:pt x="5369226" y="2425616"/>
                  <a:pt x="5374679" y="2461579"/>
                </a:cubicBezTo>
                <a:cubicBezTo>
                  <a:pt x="5375490" y="2466852"/>
                  <a:pt x="5383061" y="2475234"/>
                  <a:pt x="5387207" y="2475054"/>
                </a:cubicBezTo>
                <a:cubicBezTo>
                  <a:pt x="5398970" y="2474603"/>
                  <a:pt x="5410642" y="2470457"/>
                  <a:pt x="5422314" y="2467753"/>
                </a:cubicBezTo>
                <a:cubicBezTo>
                  <a:pt x="5418123" y="2461895"/>
                  <a:pt x="5413797" y="2456126"/>
                  <a:pt x="5409741" y="2450132"/>
                </a:cubicBezTo>
                <a:cubicBezTo>
                  <a:pt x="5406045" y="2444679"/>
                  <a:pt x="5402620" y="2439091"/>
                  <a:pt x="5399060" y="2433547"/>
                </a:cubicBezTo>
                <a:cubicBezTo>
                  <a:pt x="5404513" y="2430934"/>
                  <a:pt x="5409831" y="2426427"/>
                  <a:pt x="5415419" y="2426112"/>
                </a:cubicBezTo>
                <a:cubicBezTo>
                  <a:pt x="5439214" y="2424805"/>
                  <a:pt x="5448362" y="2434269"/>
                  <a:pt x="5449895" y="2459776"/>
                </a:cubicBezTo>
                <a:cubicBezTo>
                  <a:pt x="5451427" y="2485870"/>
                  <a:pt x="5442324" y="2499525"/>
                  <a:pt x="5419926" y="2501192"/>
                </a:cubicBezTo>
                <a:cubicBezTo>
                  <a:pt x="5401268" y="2502544"/>
                  <a:pt x="5382475" y="2501463"/>
                  <a:pt x="5363728" y="2501463"/>
                </a:cubicBezTo>
                <a:cubicBezTo>
                  <a:pt x="5363728" y="2501508"/>
                  <a:pt x="5363728" y="2501553"/>
                  <a:pt x="5363728" y="2501598"/>
                </a:cubicBezTo>
                <a:lnTo>
                  <a:pt x="5363592" y="2501553"/>
                </a:lnTo>
                <a:cubicBezTo>
                  <a:pt x="5346332" y="2501553"/>
                  <a:pt x="5329026" y="2502544"/>
                  <a:pt x="5311901" y="2501328"/>
                </a:cubicBezTo>
                <a:cubicBezTo>
                  <a:pt x="5286574" y="2499525"/>
                  <a:pt x="5278732" y="2488844"/>
                  <a:pt x="5279363" y="2460227"/>
                </a:cubicBezTo>
                <a:cubicBezTo>
                  <a:pt x="5279904" y="2434178"/>
                  <a:pt x="5286889" y="2426923"/>
                  <a:pt x="5312802" y="2425796"/>
                </a:cubicBezTo>
                <a:cubicBezTo>
                  <a:pt x="5319517" y="2425481"/>
                  <a:pt x="5326277" y="2425616"/>
                  <a:pt x="5333037" y="2425616"/>
                </a:cubicBezTo>
                <a:close/>
                <a:moveTo>
                  <a:pt x="620270" y="2425571"/>
                </a:moveTo>
                <a:cubicBezTo>
                  <a:pt x="641090" y="2426473"/>
                  <a:pt x="652402" y="2435846"/>
                  <a:pt x="652041" y="2457478"/>
                </a:cubicBezTo>
                <a:cubicBezTo>
                  <a:pt x="651906" y="2465726"/>
                  <a:pt x="652267" y="2473928"/>
                  <a:pt x="652267" y="2482175"/>
                </a:cubicBezTo>
                <a:cubicBezTo>
                  <a:pt x="652267" y="2516966"/>
                  <a:pt x="652267" y="2516516"/>
                  <a:pt x="617881" y="2520977"/>
                </a:cubicBezTo>
                <a:cubicBezTo>
                  <a:pt x="612248" y="2521698"/>
                  <a:pt x="603009" y="2528458"/>
                  <a:pt x="603054" y="2532424"/>
                </a:cubicBezTo>
                <a:cubicBezTo>
                  <a:pt x="603099" y="2544367"/>
                  <a:pt x="606885" y="2556309"/>
                  <a:pt x="609183" y="2568252"/>
                </a:cubicBezTo>
                <a:cubicBezTo>
                  <a:pt x="615357" y="2564827"/>
                  <a:pt x="621802" y="2561717"/>
                  <a:pt x="627705" y="2557842"/>
                </a:cubicBezTo>
                <a:cubicBezTo>
                  <a:pt x="633113" y="2554281"/>
                  <a:pt x="637981" y="2549865"/>
                  <a:pt x="643118" y="2545854"/>
                </a:cubicBezTo>
                <a:cubicBezTo>
                  <a:pt x="646138" y="2551713"/>
                  <a:pt x="651140" y="2557346"/>
                  <a:pt x="651771" y="2563430"/>
                </a:cubicBezTo>
                <a:cubicBezTo>
                  <a:pt x="653754" y="2582718"/>
                  <a:pt x="645957" y="2594796"/>
                  <a:pt x="624731" y="2596554"/>
                </a:cubicBezTo>
                <a:cubicBezTo>
                  <a:pt x="596610" y="2598897"/>
                  <a:pt x="581783" y="2591596"/>
                  <a:pt x="577817" y="2570370"/>
                </a:cubicBezTo>
                <a:cubicBezTo>
                  <a:pt x="575924" y="2560185"/>
                  <a:pt x="576239" y="2549549"/>
                  <a:pt x="575969" y="2539094"/>
                </a:cubicBezTo>
                <a:cubicBezTo>
                  <a:pt x="575699" y="2529359"/>
                  <a:pt x="575924" y="2519625"/>
                  <a:pt x="575924" y="2509891"/>
                </a:cubicBezTo>
                <a:lnTo>
                  <a:pt x="577411" y="2509891"/>
                </a:lnTo>
                <a:lnTo>
                  <a:pt x="577411" y="2509846"/>
                </a:lnTo>
                <a:cubicBezTo>
                  <a:pt x="577411" y="2491143"/>
                  <a:pt x="575744" y="2472260"/>
                  <a:pt x="577817" y="2453828"/>
                </a:cubicBezTo>
                <a:cubicBezTo>
                  <a:pt x="580431" y="2430844"/>
                  <a:pt x="592328" y="2424400"/>
                  <a:pt x="620270" y="2425571"/>
                </a:cubicBezTo>
                <a:close/>
                <a:moveTo>
                  <a:pt x="4426659" y="2425526"/>
                </a:moveTo>
                <a:cubicBezTo>
                  <a:pt x="4430986" y="2430934"/>
                  <a:pt x="4438692" y="2436162"/>
                  <a:pt x="4439052" y="2441840"/>
                </a:cubicBezTo>
                <a:cubicBezTo>
                  <a:pt x="4440495" y="2464238"/>
                  <a:pt x="4439638" y="2486816"/>
                  <a:pt x="4439638" y="2509350"/>
                </a:cubicBezTo>
                <a:lnTo>
                  <a:pt x="4439773" y="2509350"/>
                </a:lnTo>
                <a:lnTo>
                  <a:pt x="4439818" y="2509260"/>
                </a:lnTo>
                <a:cubicBezTo>
                  <a:pt x="4439818" y="2531748"/>
                  <a:pt x="4440675" y="2554326"/>
                  <a:pt x="4439188" y="2576769"/>
                </a:cubicBezTo>
                <a:cubicBezTo>
                  <a:pt x="4438827" y="2582357"/>
                  <a:pt x="4430895" y="2587450"/>
                  <a:pt x="4426434" y="2592813"/>
                </a:cubicBezTo>
                <a:cubicBezTo>
                  <a:pt x="4422107" y="2587450"/>
                  <a:pt x="4414176" y="2582132"/>
                  <a:pt x="4414041" y="2576679"/>
                </a:cubicBezTo>
                <a:cubicBezTo>
                  <a:pt x="4413004" y="2531703"/>
                  <a:pt x="4413004" y="2486636"/>
                  <a:pt x="4414041" y="2441660"/>
                </a:cubicBezTo>
                <a:cubicBezTo>
                  <a:pt x="4414176" y="2436207"/>
                  <a:pt x="4422243" y="2430889"/>
                  <a:pt x="4426659" y="2425526"/>
                </a:cubicBezTo>
                <a:close/>
                <a:moveTo>
                  <a:pt x="4140573" y="2423498"/>
                </a:moveTo>
                <a:cubicBezTo>
                  <a:pt x="4155895" y="2423408"/>
                  <a:pt x="4165944" y="2431520"/>
                  <a:pt x="4166306" y="2446122"/>
                </a:cubicBezTo>
                <a:cubicBezTo>
                  <a:pt x="4167297" y="2488124"/>
                  <a:pt x="4167928" y="2530216"/>
                  <a:pt x="4165944" y="2572127"/>
                </a:cubicBezTo>
                <a:cubicBezTo>
                  <a:pt x="4164909" y="2594390"/>
                  <a:pt x="4151254" y="2598221"/>
                  <a:pt x="4117454" y="2588171"/>
                </a:cubicBezTo>
                <a:lnTo>
                  <a:pt x="4117454" y="2588216"/>
                </a:lnTo>
                <a:cubicBezTo>
                  <a:pt x="4117454" y="2599167"/>
                  <a:pt x="4119031" y="2609848"/>
                  <a:pt x="4116868" y="2619628"/>
                </a:cubicBezTo>
                <a:cubicBezTo>
                  <a:pt x="4115561" y="2625621"/>
                  <a:pt x="4108395" y="2630308"/>
                  <a:pt x="4103889" y="2635536"/>
                </a:cubicBezTo>
                <a:cubicBezTo>
                  <a:pt x="4099607" y="2630759"/>
                  <a:pt x="4091586" y="2626072"/>
                  <a:pt x="4091540" y="2621250"/>
                </a:cubicBezTo>
                <a:cubicBezTo>
                  <a:pt x="4090684" y="2560410"/>
                  <a:pt x="4090639" y="2499570"/>
                  <a:pt x="4091586" y="2438776"/>
                </a:cubicBezTo>
                <a:cubicBezTo>
                  <a:pt x="4091676" y="2433593"/>
                  <a:pt x="4099923" y="2425256"/>
                  <a:pt x="4105556" y="2424129"/>
                </a:cubicBezTo>
                <a:cubicBezTo>
                  <a:pt x="4116823" y="2421831"/>
                  <a:pt x="4128855" y="2423588"/>
                  <a:pt x="4140573" y="2423498"/>
                </a:cubicBezTo>
                <a:close/>
                <a:moveTo>
                  <a:pt x="702104" y="2420569"/>
                </a:moveTo>
                <a:cubicBezTo>
                  <a:pt x="734011" y="2425932"/>
                  <a:pt x="745864" y="2438010"/>
                  <a:pt x="741537" y="2463563"/>
                </a:cubicBezTo>
                <a:cubicBezTo>
                  <a:pt x="740816" y="2467754"/>
                  <a:pt x="736535" y="2474334"/>
                  <a:pt x="733651" y="2474469"/>
                </a:cubicBezTo>
                <a:cubicBezTo>
                  <a:pt x="728964" y="2474649"/>
                  <a:pt x="723601" y="2471089"/>
                  <a:pt x="719410" y="2467934"/>
                </a:cubicBezTo>
                <a:cubicBezTo>
                  <a:pt x="714092" y="2463878"/>
                  <a:pt x="710216" y="2457659"/>
                  <a:pt x="704538" y="2454549"/>
                </a:cubicBezTo>
                <a:cubicBezTo>
                  <a:pt x="702825" y="2453603"/>
                  <a:pt x="693902" y="2459957"/>
                  <a:pt x="693857" y="2463112"/>
                </a:cubicBezTo>
                <a:cubicBezTo>
                  <a:pt x="693677" y="2471449"/>
                  <a:pt x="696065" y="2479967"/>
                  <a:pt x="698409" y="2488169"/>
                </a:cubicBezTo>
                <a:cubicBezTo>
                  <a:pt x="699040" y="2490422"/>
                  <a:pt x="702735" y="2492450"/>
                  <a:pt x="705439" y="2493397"/>
                </a:cubicBezTo>
                <a:cubicBezTo>
                  <a:pt x="742439" y="2506691"/>
                  <a:pt x="744241" y="2536255"/>
                  <a:pt x="741763" y="2568838"/>
                </a:cubicBezTo>
                <a:cubicBezTo>
                  <a:pt x="740321" y="2588081"/>
                  <a:pt x="729189" y="2595157"/>
                  <a:pt x="712514" y="2596148"/>
                </a:cubicBezTo>
                <a:cubicBezTo>
                  <a:pt x="695119" y="2597185"/>
                  <a:pt x="676732" y="2597951"/>
                  <a:pt x="669566" y="2576725"/>
                </a:cubicBezTo>
                <a:cubicBezTo>
                  <a:pt x="666997" y="2569108"/>
                  <a:pt x="666006" y="2560411"/>
                  <a:pt x="666682" y="2552389"/>
                </a:cubicBezTo>
                <a:cubicBezTo>
                  <a:pt x="667087" y="2547882"/>
                  <a:pt x="672405" y="2540266"/>
                  <a:pt x="675380" y="2540311"/>
                </a:cubicBezTo>
                <a:cubicBezTo>
                  <a:pt x="680607" y="2540401"/>
                  <a:pt x="686781" y="2544322"/>
                  <a:pt x="690747" y="2548423"/>
                </a:cubicBezTo>
                <a:cubicBezTo>
                  <a:pt x="696741" y="2554597"/>
                  <a:pt x="701158" y="2562258"/>
                  <a:pt x="706250" y="2569244"/>
                </a:cubicBezTo>
                <a:cubicBezTo>
                  <a:pt x="710081" y="2565188"/>
                  <a:pt x="717562" y="2560636"/>
                  <a:pt x="717066" y="2557166"/>
                </a:cubicBezTo>
                <a:cubicBezTo>
                  <a:pt x="715624" y="2546846"/>
                  <a:pt x="711613" y="2536751"/>
                  <a:pt x="707467" y="2527061"/>
                </a:cubicBezTo>
                <a:cubicBezTo>
                  <a:pt x="706295" y="2524312"/>
                  <a:pt x="701293" y="2523140"/>
                  <a:pt x="698003" y="2521338"/>
                </a:cubicBezTo>
                <a:cubicBezTo>
                  <a:pt x="668259" y="2504798"/>
                  <a:pt x="655010" y="2471855"/>
                  <a:pt x="670152" y="2442156"/>
                </a:cubicBezTo>
                <a:cubicBezTo>
                  <a:pt x="675289" y="2432151"/>
                  <a:pt x="691153" y="2427599"/>
                  <a:pt x="702104" y="2420569"/>
                </a:cubicBezTo>
                <a:close/>
                <a:moveTo>
                  <a:pt x="381907" y="2420389"/>
                </a:moveTo>
                <a:lnTo>
                  <a:pt x="381952" y="2420389"/>
                </a:lnTo>
                <a:cubicBezTo>
                  <a:pt x="415302" y="2425482"/>
                  <a:pt x="427605" y="2436207"/>
                  <a:pt x="425126" y="2461445"/>
                </a:cubicBezTo>
                <a:cubicBezTo>
                  <a:pt x="424630" y="2466447"/>
                  <a:pt x="419267" y="2474018"/>
                  <a:pt x="415031" y="2474829"/>
                </a:cubicBezTo>
                <a:cubicBezTo>
                  <a:pt x="410705" y="2475686"/>
                  <a:pt x="405026" y="2469737"/>
                  <a:pt x="399934" y="2466807"/>
                </a:cubicBezTo>
                <a:cubicBezTo>
                  <a:pt x="393579" y="2463157"/>
                  <a:pt x="387270" y="2459507"/>
                  <a:pt x="380916" y="2455811"/>
                </a:cubicBezTo>
                <a:cubicBezTo>
                  <a:pt x="379924" y="2465320"/>
                  <a:pt x="375012" y="2477128"/>
                  <a:pt x="378888" y="2483798"/>
                </a:cubicBezTo>
                <a:cubicBezTo>
                  <a:pt x="384025" y="2492631"/>
                  <a:pt x="395923" y="2497633"/>
                  <a:pt x="405116" y="2503987"/>
                </a:cubicBezTo>
                <a:cubicBezTo>
                  <a:pt x="425802" y="2518318"/>
                  <a:pt x="434049" y="2565323"/>
                  <a:pt x="419312" y="2585513"/>
                </a:cubicBezTo>
                <a:cubicBezTo>
                  <a:pt x="411065" y="2596779"/>
                  <a:pt x="380510" y="2600880"/>
                  <a:pt x="364602" y="2592814"/>
                </a:cubicBezTo>
                <a:cubicBezTo>
                  <a:pt x="352434" y="2586640"/>
                  <a:pt x="344277" y="2561042"/>
                  <a:pt x="350721" y="2546846"/>
                </a:cubicBezTo>
                <a:cubicBezTo>
                  <a:pt x="352208" y="2543601"/>
                  <a:pt x="357887" y="2539275"/>
                  <a:pt x="360230" y="2539995"/>
                </a:cubicBezTo>
                <a:cubicBezTo>
                  <a:pt x="364917" y="2541438"/>
                  <a:pt x="368838" y="2545809"/>
                  <a:pt x="372669" y="2549369"/>
                </a:cubicBezTo>
                <a:cubicBezTo>
                  <a:pt x="379293" y="2555498"/>
                  <a:pt x="385648" y="2561943"/>
                  <a:pt x="392092" y="2568252"/>
                </a:cubicBezTo>
                <a:cubicBezTo>
                  <a:pt x="393579" y="2556580"/>
                  <a:pt x="396644" y="2544773"/>
                  <a:pt x="395698" y="2533326"/>
                </a:cubicBezTo>
                <a:cubicBezTo>
                  <a:pt x="395337" y="2528819"/>
                  <a:pt x="386369" y="2524358"/>
                  <a:pt x="380600" y="2521113"/>
                </a:cubicBezTo>
                <a:cubicBezTo>
                  <a:pt x="352253" y="2504979"/>
                  <a:pt x="339184" y="2474784"/>
                  <a:pt x="352118" y="2444229"/>
                </a:cubicBezTo>
                <a:cubicBezTo>
                  <a:pt x="356490" y="2433909"/>
                  <a:pt x="371677" y="2428231"/>
                  <a:pt x="381907" y="2420389"/>
                </a:cubicBezTo>
                <a:close/>
                <a:moveTo>
                  <a:pt x="1209863" y="2399322"/>
                </a:moveTo>
                <a:cubicBezTo>
                  <a:pt x="1217151" y="2399934"/>
                  <a:pt x="1226297" y="2401843"/>
                  <a:pt x="1237947" y="2404705"/>
                </a:cubicBezTo>
                <a:lnTo>
                  <a:pt x="1237991" y="2404705"/>
                </a:lnTo>
                <a:cubicBezTo>
                  <a:pt x="1225372" y="2449547"/>
                  <a:pt x="1212392" y="2492630"/>
                  <a:pt x="1201531" y="2536210"/>
                </a:cubicBezTo>
                <a:cubicBezTo>
                  <a:pt x="1198287" y="2549324"/>
                  <a:pt x="1198196" y="2564601"/>
                  <a:pt x="1201397" y="2577716"/>
                </a:cubicBezTo>
                <a:cubicBezTo>
                  <a:pt x="1214197" y="2630083"/>
                  <a:pt x="1228843" y="2682000"/>
                  <a:pt x="1244076" y="2738919"/>
                </a:cubicBezTo>
                <a:cubicBezTo>
                  <a:pt x="1226364" y="2738919"/>
                  <a:pt x="1211628" y="2740586"/>
                  <a:pt x="1197566" y="2738062"/>
                </a:cubicBezTo>
                <a:cubicBezTo>
                  <a:pt x="1192246" y="2737116"/>
                  <a:pt x="1186029" y="2727202"/>
                  <a:pt x="1184630" y="2720442"/>
                </a:cubicBezTo>
                <a:cubicBezTo>
                  <a:pt x="1177239" y="2685199"/>
                  <a:pt x="1171336" y="2649687"/>
                  <a:pt x="1164801" y="2614265"/>
                </a:cubicBezTo>
                <a:cubicBezTo>
                  <a:pt x="1163314" y="2606243"/>
                  <a:pt x="1161556" y="2598266"/>
                  <a:pt x="1155742" y="2589703"/>
                </a:cubicBezTo>
                <a:cubicBezTo>
                  <a:pt x="1152498" y="2604485"/>
                  <a:pt x="1149297" y="2619267"/>
                  <a:pt x="1146052" y="2634049"/>
                </a:cubicBezTo>
                <a:cubicBezTo>
                  <a:pt x="1140193" y="2660413"/>
                  <a:pt x="1132712" y="2686597"/>
                  <a:pt x="1128972" y="2713276"/>
                </a:cubicBezTo>
                <a:cubicBezTo>
                  <a:pt x="1125861" y="2735448"/>
                  <a:pt x="1115226" y="2742839"/>
                  <a:pt x="1094406" y="2739730"/>
                </a:cubicBezTo>
                <a:cubicBezTo>
                  <a:pt x="1087914" y="2738784"/>
                  <a:pt x="1081290" y="2738784"/>
                  <a:pt x="1070877" y="2738062"/>
                </a:cubicBezTo>
                <a:cubicBezTo>
                  <a:pt x="1076557" y="2716566"/>
                  <a:pt x="1079621" y="2696466"/>
                  <a:pt x="1087057" y="2678169"/>
                </a:cubicBezTo>
                <a:cubicBezTo>
                  <a:pt x="1120362" y="2596418"/>
                  <a:pt x="1119416" y="2515299"/>
                  <a:pt x="1086066" y="2433999"/>
                </a:cubicBezTo>
                <a:cubicBezTo>
                  <a:pt x="1082461" y="2425211"/>
                  <a:pt x="1081199" y="2415476"/>
                  <a:pt x="1078901" y="2406463"/>
                </a:cubicBezTo>
                <a:cubicBezTo>
                  <a:pt x="1116622" y="2391591"/>
                  <a:pt x="1129063" y="2397720"/>
                  <a:pt x="1136949" y="2434404"/>
                </a:cubicBezTo>
                <a:cubicBezTo>
                  <a:pt x="1143664" y="2465680"/>
                  <a:pt x="1149746" y="2497092"/>
                  <a:pt x="1160564" y="2528368"/>
                </a:cubicBezTo>
                <a:cubicBezTo>
                  <a:pt x="1166017" y="2498308"/>
                  <a:pt x="1171336" y="2468249"/>
                  <a:pt x="1177014" y="2438235"/>
                </a:cubicBezTo>
                <a:cubicBezTo>
                  <a:pt x="1182862" y="2407342"/>
                  <a:pt x="1188000" y="2397489"/>
                  <a:pt x="1209863" y="2399322"/>
                </a:cubicBezTo>
                <a:close/>
                <a:moveTo>
                  <a:pt x="1672179" y="2399072"/>
                </a:moveTo>
                <a:cubicBezTo>
                  <a:pt x="1679913" y="2399826"/>
                  <a:pt x="1685490" y="2404322"/>
                  <a:pt x="1684633" y="2419216"/>
                </a:cubicBezTo>
                <a:cubicBezTo>
                  <a:pt x="1700901" y="2412006"/>
                  <a:pt x="1715591" y="2402316"/>
                  <a:pt x="1731544" y="2399207"/>
                </a:cubicBezTo>
                <a:cubicBezTo>
                  <a:pt x="1754218" y="2394745"/>
                  <a:pt x="1770801" y="2405516"/>
                  <a:pt x="1773866" y="2429086"/>
                </a:cubicBezTo>
                <a:cubicBezTo>
                  <a:pt x="1778280" y="2463066"/>
                  <a:pt x="1778056" y="2497767"/>
                  <a:pt x="1777696" y="2532153"/>
                </a:cubicBezTo>
                <a:cubicBezTo>
                  <a:pt x="1777696" y="2535849"/>
                  <a:pt x="1763365" y="2542203"/>
                  <a:pt x="1755749" y="2542068"/>
                </a:cubicBezTo>
                <a:cubicBezTo>
                  <a:pt x="1749666" y="2541978"/>
                  <a:pt x="1739390" y="2534632"/>
                  <a:pt x="1738489" y="2529269"/>
                </a:cubicBezTo>
                <a:cubicBezTo>
                  <a:pt x="1736008" y="2514667"/>
                  <a:pt x="1738127" y="2499345"/>
                  <a:pt x="1737316" y="2484383"/>
                </a:cubicBezTo>
                <a:cubicBezTo>
                  <a:pt x="1736414" y="2467257"/>
                  <a:pt x="1730824" y="2452115"/>
                  <a:pt x="1710229" y="2452656"/>
                </a:cubicBezTo>
                <a:cubicBezTo>
                  <a:pt x="1690357" y="2453152"/>
                  <a:pt x="1686661" y="2468294"/>
                  <a:pt x="1686661" y="2484563"/>
                </a:cubicBezTo>
                <a:cubicBezTo>
                  <a:pt x="1686572" y="2561131"/>
                  <a:pt x="1686075" y="2637744"/>
                  <a:pt x="1687022" y="2714312"/>
                </a:cubicBezTo>
                <a:cubicBezTo>
                  <a:pt x="1687247" y="2733601"/>
                  <a:pt x="1682291" y="2741082"/>
                  <a:pt x="1661878" y="2740270"/>
                </a:cubicBezTo>
                <a:cubicBezTo>
                  <a:pt x="1643717" y="2739504"/>
                  <a:pt x="1633217" y="2738287"/>
                  <a:pt x="1633532" y="2715033"/>
                </a:cubicBezTo>
                <a:cubicBezTo>
                  <a:pt x="1634839" y="2619673"/>
                  <a:pt x="1633801" y="2524312"/>
                  <a:pt x="1634342" y="2428951"/>
                </a:cubicBezTo>
                <a:cubicBezTo>
                  <a:pt x="1634388" y="2418721"/>
                  <a:pt x="1626995" y="2401550"/>
                  <a:pt x="1646781" y="2401370"/>
                </a:cubicBezTo>
                <a:cubicBezTo>
                  <a:pt x="1654555" y="2401303"/>
                  <a:pt x="1664446" y="2398317"/>
                  <a:pt x="1672179" y="2399072"/>
                </a:cubicBezTo>
                <a:close/>
                <a:moveTo>
                  <a:pt x="2009925" y="2397089"/>
                </a:moveTo>
                <a:cubicBezTo>
                  <a:pt x="2054899" y="2399793"/>
                  <a:pt x="2067745" y="2413629"/>
                  <a:pt x="2070360" y="2458334"/>
                </a:cubicBezTo>
                <a:cubicBezTo>
                  <a:pt x="2070585" y="2462075"/>
                  <a:pt x="2070630" y="2465816"/>
                  <a:pt x="2070676" y="2469601"/>
                </a:cubicBezTo>
                <a:cubicBezTo>
                  <a:pt x="2070991" y="2500697"/>
                  <a:pt x="2055620" y="2512324"/>
                  <a:pt x="2026734" y="2501283"/>
                </a:cubicBezTo>
                <a:cubicBezTo>
                  <a:pt x="2022228" y="2499570"/>
                  <a:pt x="2018623" y="2489836"/>
                  <a:pt x="2018397" y="2483662"/>
                </a:cubicBezTo>
                <a:cubicBezTo>
                  <a:pt x="2017721" y="2467303"/>
                  <a:pt x="2016143" y="2452341"/>
                  <a:pt x="1995141" y="2452566"/>
                </a:cubicBezTo>
                <a:cubicBezTo>
                  <a:pt x="1974591" y="2452746"/>
                  <a:pt x="1969725" y="2467844"/>
                  <a:pt x="1967787" y="2484653"/>
                </a:cubicBezTo>
                <a:cubicBezTo>
                  <a:pt x="1965353" y="2505474"/>
                  <a:pt x="1971346" y="2522509"/>
                  <a:pt x="1992256" y="2530036"/>
                </a:cubicBezTo>
                <a:cubicBezTo>
                  <a:pt x="2060848" y="2554642"/>
                  <a:pt x="2079283" y="2606018"/>
                  <a:pt x="2070630" y="2672986"/>
                </a:cubicBezTo>
                <a:cubicBezTo>
                  <a:pt x="2067476" y="2697368"/>
                  <a:pt x="2070856" y="2725714"/>
                  <a:pt x="2040750" y="2734998"/>
                </a:cubicBezTo>
                <a:cubicBezTo>
                  <a:pt x="2004155" y="2746310"/>
                  <a:pt x="1966750" y="2749374"/>
                  <a:pt x="1932861" y="2725579"/>
                </a:cubicBezTo>
                <a:cubicBezTo>
                  <a:pt x="1927814" y="2722064"/>
                  <a:pt x="1923398" y="2714808"/>
                  <a:pt x="1922497" y="2708724"/>
                </a:cubicBezTo>
                <a:cubicBezTo>
                  <a:pt x="1918441" y="2681774"/>
                  <a:pt x="1915738" y="2654599"/>
                  <a:pt x="1912313" y="2625667"/>
                </a:cubicBezTo>
                <a:lnTo>
                  <a:pt x="1912313" y="2625577"/>
                </a:lnTo>
                <a:cubicBezTo>
                  <a:pt x="1925200" y="2624991"/>
                  <a:pt x="1932547" y="2624540"/>
                  <a:pt x="1939848" y="2624405"/>
                </a:cubicBezTo>
                <a:cubicBezTo>
                  <a:pt x="1947914" y="2624224"/>
                  <a:pt x="1955980" y="2624405"/>
                  <a:pt x="1965939" y="2624405"/>
                </a:cubicBezTo>
                <a:cubicBezTo>
                  <a:pt x="1966615" y="2637069"/>
                  <a:pt x="1966435" y="2647434"/>
                  <a:pt x="1967922" y="2657574"/>
                </a:cubicBezTo>
                <a:cubicBezTo>
                  <a:pt x="1970310" y="2674203"/>
                  <a:pt x="1979413" y="2686326"/>
                  <a:pt x="1997168" y="2685920"/>
                </a:cubicBezTo>
                <a:cubicBezTo>
                  <a:pt x="2015286" y="2685515"/>
                  <a:pt x="2016053" y="2670328"/>
                  <a:pt x="2017990" y="2656492"/>
                </a:cubicBezTo>
                <a:cubicBezTo>
                  <a:pt x="2022273" y="2626162"/>
                  <a:pt x="2013393" y="2604035"/>
                  <a:pt x="1982882" y="2592317"/>
                </a:cubicBezTo>
                <a:cubicBezTo>
                  <a:pt x="1970400" y="2587540"/>
                  <a:pt x="1958458" y="2580420"/>
                  <a:pt x="1947688" y="2572443"/>
                </a:cubicBezTo>
                <a:cubicBezTo>
                  <a:pt x="1938945" y="2565908"/>
                  <a:pt x="1929166" y="2557751"/>
                  <a:pt x="1925471" y="2548107"/>
                </a:cubicBezTo>
                <a:cubicBezTo>
                  <a:pt x="1909879" y="2507502"/>
                  <a:pt x="1910465" y="2465320"/>
                  <a:pt x="1924480" y="2424805"/>
                </a:cubicBezTo>
                <a:cubicBezTo>
                  <a:pt x="1928220" y="2414079"/>
                  <a:pt x="1944128" y="2404074"/>
                  <a:pt x="1956430" y="2400649"/>
                </a:cubicBezTo>
                <a:cubicBezTo>
                  <a:pt x="1973329" y="2395917"/>
                  <a:pt x="1992122" y="2396008"/>
                  <a:pt x="2009925" y="2397089"/>
                </a:cubicBezTo>
                <a:close/>
                <a:moveTo>
                  <a:pt x="981500" y="2396233"/>
                </a:moveTo>
                <a:cubicBezTo>
                  <a:pt x="1041438" y="2394296"/>
                  <a:pt x="1060291" y="2411916"/>
                  <a:pt x="1061282" y="2471810"/>
                </a:cubicBezTo>
                <a:cubicBezTo>
                  <a:pt x="1061821" y="2504798"/>
                  <a:pt x="1060877" y="2537832"/>
                  <a:pt x="1061688" y="2570776"/>
                </a:cubicBezTo>
                <a:cubicBezTo>
                  <a:pt x="1062048" y="2585332"/>
                  <a:pt x="1057362" y="2590740"/>
                  <a:pt x="1042430" y="2590200"/>
                </a:cubicBezTo>
                <a:cubicBezTo>
                  <a:pt x="1015615" y="2589208"/>
                  <a:pt x="988756" y="2589929"/>
                  <a:pt x="958381" y="2589929"/>
                </a:cubicBezTo>
                <a:lnTo>
                  <a:pt x="958336" y="2589974"/>
                </a:lnTo>
                <a:cubicBezTo>
                  <a:pt x="958336" y="2615842"/>
                  <a:pt x="958110" y="2637519"/>
                  <a:pt x="958426" y="2659151"/>
                </a:cubicBezTo>
                <a:cubicBezTo>
                  <a:pt x="958651" y="2674474"/>
                  <a:pt x="964870" y="2685605"/>
                  <a:pt x="981815" y="2686372"/>
                </a:cubicBezTo>
                <a:cubicBezTo>
                  <a:pt x="997679" y="2687138"/>
                  <a:pt x="1003943" y="2676547"/>
                  <a:pt x="1007548" y="2663117"/>
                </a:cubicBezTo>
                <a:cubicBezTo>
                  <a:pt x="1009757" y="2654960"/>
                  <a:pt x="1010883" y="2641305"/>
                  <a:pt x="1015390" y="2639953"/>
                </a:cubicBezTo>
                <a:cubicBezTo>
                  <a:pt x="1027152" y="2636528"/>
                  <a:pt x="1040582" y="2637610"/>
                  <a:pt x="1053125" y="2639007"/>
                </a:cubicBezTo>
                <a:cubicBezTo>
                  <a:pt x="1056324" y="2639367"/>
                  <a:pt x="1060470" y="2647524"/>
                  <a:pt x="1060922" y="2652391"/>
                </a:cubicBezTo>
                <a:cubicBezTo>
                  <a:pt x="1061868" y="2663523"/>
                  <a:pt x="1061463" y="2674880"/>
                  <a:pt x="1060470" y="2686056"/>
                </a:cubicBezTo>
                <a:cubicBezTo>
                  <a:pt x="1057270" y="2721388"/>
                  <a:pt x="1043782" y="2736666"/>
                  <a:pt x="1008630" y="2739415"/>
                </a:cubicBezTo>
                <a:cubicBezTo>
                  <a:pt x="915929" y="2746716"/>
                  <a:pt x="906014" y="2723687"/>
                  <a:pt x="905699" y="2649102"/>
                </a:cubicBezTo>
                <a:cubicBezTo>
                  <a:pt x="905428" y="2585377"/>
                  <a:pt x="905564" y="2521608"/>
                  <a:pt x="907861" y="2457975"/>
                </a:cubicBezTo>
                <a:cubicBezTo>
                  <a:pt x="909394" y="2416288"/>
                  <a:pt x="926475" y="2401145"/>
                  <a:pt x="968070" y="2397360"/>
                </a:cubicBezTo>
                <a:cubicBezTo>
                  <a:pt x="972532" y="2396954"/>
                  <a:pt x="977038" y="2396368"/>
                  <a:pt x="981500" y="2396233"/>
                </a:cubicBezTo>
                <a:close/>
                <a:moveTo>
                  <a:pt x="1529532" y="2396188"/>
                </a:moveTo>
                <a:cubicBezTo>
                  <a:pt x="1587301" y="2396368"/>
                  <a:pt x="1604378" y="2413043"/>
                  <a:pt x="1606270" y="2470953"/>
                </a:cubicBezTo>
                <a:cubicBezTo>
                  <a:pt x="1606359" y="2473973"/>
                  <a:pt x="1606450" y="2476947"/>
                  <a:pt x="1606495" y="2479967"/>
                </a:cubicBezTo>
                <a:cubicBezTo>
                  <a:pt x="1606495" y="2510026"/>
                  <a:pt x="1606495" y="2540040"/>
                  <a:pt x="1606495" y="2570100"/>
                </a:cubicBezTo>
                <a:lnTo>
                  <a:pt x="1606135" y="2570100"/>
                </a:lnTo>
                <a:cubicBezTo>
                  <a:pt x="1606135" y="2606874"/>
                  <a:pt x="1607126" y="2643738"/>
                  <a:pt x="1605864" y="2680468"/>
                </a:cubicBezTo>
                <a:cubicBezTo>
                  <a:pt x="1604468" y="2721974"/>
                  <a:pt x="1589464" y="2736485"/>
                  <a:pt x="1548144" y="2740136"/>
                </a:cubicBezTo>
                <a:cubicBezTo>
                  <a:pt x="1471676" y="2746896"/>
                  <a:pt x="1450719" y="2728463"/>
                  <a:pt x="1450719" y="2652617"/>
                </a:cubicBezTo>
                <a:cubicBezTo>
                  <a:pt x="1450719" y="2588036"/>
                  <a:pt x="1450267" y="2523411"/>
                  <a:pt x="1452972" y="2458966"/>
                </a:cubicBezTo>
                <a:cubicBezTo>
                  <a:pt x="1454909" y="2412772"/>
                  <a:pt x="1469287" y="2401055"/>
                  <a:pt x="1516061" y="2397044"/>
                </a:cubicBezTo>
                <a:cubicBezTo>
                  <a:pt x="1520565" y="2396638"/>
                  <a:pt x="1525026" y="2396143"/>
                  <a:pt x="1529532" y="2396188"/>
                </a:cubicBezTo>
                <a:close/>
                <a:moveTo>
                  <a:pt x="4427415" y="2395681"/>
                </a:moveTo>
                <a:lnTo>
                  <a:pt x="4427425" y="2395693"/>
                </a:lnTo>
                <a:lnTo>
                  <a:pt x="4427379" y="2395738"/>
                </a:lnTo>
                <a:close/>
                <a:moveTo>
                  <a:pt x="1373134" y="2395258"/>
                </a:moveTo>
                <a:cubicBezTo>
                  <a:pt x="1397840" y="2394988"/>
                  <a:pt x="1416346" y="2412209"/>
                  <a:pt x="1420705" y="2442967"/>
                </a:cubicBezTo>
                <a:cubicBezTo>
                  <a:pt x="1423724" y="2464373"/>
                  <a:pt x="1423185" y="2486366"/>
                  <a:pt x="1423185" y="2508088"/>
                </a:cubicBezTo>
                <a:cubicBezTo>
                  <a:pt x="1423185" y="2567350"/>
                  <a:pt x="1423724" y="2626658"/>
                  <a:pt x="1421878" y="2685875"/>
                </a:cubicBezTo>
                <a:cubicBezTo>
                  <a:pt x="1420616" y="2727066"/>
                  <a:pt x="1392583" y="2749374"/>
                  <a:pt x="1356619" y="2738828"/>
                </a:cubicBezTo>
                <a:cubicBezTo>
                  <a:pt x="1343998" y="2735133"/>
                  <a:pt x="1333364" y="2724497"/>
                  <a:pt x="1320157" y="2715980"/>
                </a:cubicBezTo>
                <a:cubicBezTo>
                  <a:pt x="1320157" y="2745949"/>
                  <a:pt x="1319166" y="2775693"/>
                  <a:pt x="1320518" y="2805301"/>
                </a:cubicBezTo>
                <a:cubicBezTo>
                  <a:pt x="1321464" y="2826122"/>
                  <a:pt x="1309477" y="2826212"/>
                  <a:pt x="1294829" y="2825762"/>
                </a:cubicBezTo>
                <a:cubicBezTo>
                  <a:pt x="1281264" y="2825356"/>
                  <a:pt x="1267925" y="2828150"/>
                  <a:pt x="1268012" y="2806383"/>
                </a:cubicBezTo>
                <a:cubicBezTo>
                  <a:pt x="1268643" y="2677313"/>
                  <a:pt x="1268553" y="2548287"/>
                  <a:pt x="1268105" y="2419217"/>
                </a:cubicBezTo>
                <a:cubicBezTo>
                  <a:pt x="1268059" y="2403173"/>
                  <a:pt x="1274143" y="2397630"/>
                  <a:pt x="1289330" y="2398937"/>
                </a:cubicBezTo>
                <a:cubicBezTo>
                  <a:pt x="1298165" y="2399703"/>
                  <a:pt x="1307133" y="2399072"/>
                  <a:pt x="1316553" y="2399072"/>
                </a:cubicBezTo>
                <a:lnTo>
                  <a:pt x="1316553" y="2399117"/>
                </a:lnTo>
                <a:cubicBezTo>
                  <a:pt x="1318625" y="2407049"/>
                  <a:pt x="1320249" y="2413268"/>
                  <a:pt x="1321961" y="2419757"/>
                </a:cubicBezTo>
                <a:cubicBezTo>
                  <a:pt x="1330434" y="2413358"/>
                  <a:pt x="1337690" y="2405471"/>
                  <a:pt x="1346658" y="2401505"/>
                </a:cubicBezTo>
                <a:cubicBezTo>
                  <a:pt x="1355976" y="2397382"/>
                  <a:pt x="1364899" y="2395348"/>
                  <a:pt x="1373134" y="2395258"/>
                </a:cubicBezTo>
                <a:close/>
                <a:moveTo>
                  <a:pt x="9130478" y="2390419"/>
                </a:moveTo>
                <a:cubicBezTo>
                  <a:pt x="9144719" y="2386949"/>
                  <a:pt x="9145080" y="2398712"/>
                  <a:pt x="9145080" y="2408942"/>
                </a:cubicBezTo>
                <a:cubicBezTo>
                  <a:pt x="9145080" y="2440443"/>
                  <a:pt x="9145080" y="2471945"/>
                  <a:pt x="9145080" y="2503446"/>
                </a:cubicBezTo>
                <a:lnTo>
                  <a:pt x="9145080" y="2503491"/>
                </a:lnTo>
                <a:cubicBezTo>
                  <a:pt x="9145080" y="2534993"/>
                  <a:pt x="9145260" y="2566494"/>
                  <a:pt x="9144944" y="2597996"/>
                </a:cubicBezTo>
                <a:cubicBezTo>
                  <a:pt x="9144854" y="2607189"/>
                  <a:pt x="9147468" y="2618411"/>
                  <a:pt x="9131785" y="2618862"/>
                </a:cubicBezTo>
                <a:cubicBezTo>
                  <a:pt x="9116553" y="2619312"/>
                  <a:pt x="9117499" y="2609307"/>
                  <a:pt x="9117499" y="2599303"/>
                </a:cubicBezTo>
                <a:cubicBezTo>
                  <a:pt x="9117499" y="2535534"/>
                  <a:pt x="9117094" y="2471765"/>
                  <a:pt x="9117995" y="2407995"/>
                </a:cubicBezTo>
                <a:cubicBezTo>
                  <a:pt x="9118085" y="2401821"/>
                  <a:pt x="9125025" y="2391726"/>
                  <a:pt x="9130478" y="2390419"/>
                </a:cubicBezTo>
                <a:close/>
                <a:moveTo>
                  <a:pt x="8993972" y="2390419"/>
                </a:moveTo>
                <a:cubicBezTo>
                  <a:pt x="8998885" y="2390014"/>
                  <a:pt x="9004337" y="2395827"/>
                  <a:pt x="9009565" y="2398937"/>
                </a:cubicBezTo>
                <a:cubicBezTo>
                  <a:pt x="9009430" y="2401325"/>
                  <a:pt x="9009295" y="2403759"/>
                  <a:pt x="9009159" y="2406148"/>
                </a:cubicBezTo>
                <a:lnTo>
                  <a:pt x="9009159" y="2406192"/>
                </a:lnTo>
                <a:cubicBezTo>
                  <a:pt x="9003571" y="2408716"/>
                  <a:pt x="8997532" y="2413854"/>
                  <a:pt x="8992575" y="2412952"/>
                </a:cubicBezTo>
                <a:cubicBezTo>
                  <a:pt x="8987483" y="2412051"/>
                  <a:pt x="8983472" y="2405246"/>
                  <a:pt x="8978965" y="2401010"/>
                </a:cubicBezTo>
                <a:cubicBezTo>
                  <a:pt x="8983967" y="2397224"/>
                  <a:pt x="8988700" y="2390870"/>
                  <a:pt x="8993972" y="2390419"/>
                </a:cubicBezTo>
                <a:close/>
                <a:moveTo>
                  <a:pt x="7690963" y="2383614"/>
                </a:moveTo>
                <a:lnTo>
                  <a:pt x="7691008" y="2383614"/>
                </a:lnTo>
                <a:lnTo>
                  <a:pt x="7691008" y="2383659"/>
                </a:lnTo>
                <a:close/>
                <a:moveTo>
                  <a:pt x="2209134" y="2371085"/>
                </a:moveTo>
                <a:cubicBezTo>
                  <a:pt x="2314183" y="2370995"/>
                  <a:pt x="2419230" y="2370860"/>
                  <a:pt x="2524233" y="2371085"/>
                </a:cubicBezTo>
                <a:cubicBezTo>
                  <a:pt x="2583313" y="2371221"/>
                  <a:pt x="2607156" y="2394340"/>
                  <a:pt x="2609992" y="2453692"/>
                </a:cubicBezTo>
                <a:cubicBezTo>
                  <a:pt x="2610623" y="2467167"/>
                  <a:pt x="2608913" y="2480867"/>
                  <a:pt x="2610714" y="2494162"/>
                </a:cubicBezTo>
                <a:cubicBezTo>
                  <a:pt x="2613913" y="2517957"/>
                  <a:pt x="2603548" y="2523275"/>
                  <a:pt x="2581559" y="2522779"/>
                </a:cubicBezTo>
                <a:cubicBezTo>
                  <a:pt x="2562584" y="2522374"/>
                  <a:pt x="2553075" y="2518273"/>
                  <a:pt x="2555960" y="2497632"/>
                </a:cubicBezTo>
                <a:cubicBezTo>
                  <a:pt x="2557087" y="2489520"/>
                  <a:pt x="2556230" y="2481138"/>
                  <a:pt x="2556185" y="2472891"/>
                </a:cubicBezTo>
                <a:cubicBezTo>
                  <a:pt x="2556049" y="2430393"/>
                  <a:pt x="2548072" y="2423182"/>
                  <a:pt x="2503638" y="2427824"/>
                </a:cubicBezTo>
                <a:cubicBezTo>
                  <a:pt x="2508190" y="2433052"/>
                  <a:pt x="2512111" y="2437153"/>
                  <a:pt x="2515625" y="2441660"/>
                </a:cubicBezTo>
                <a:cubicBezTo>
                  <a:pt x="2539421" y="2472350"/>
                  <a:pt x="2527794" y="2510972"/>
                  <a:pt x="2491019" y="2522914"/>
                </a:cubicBezTo>
                <a:cubicBezTo>
                  <a:pt x="2485343" y="2524762"/>
                  <a:pt x="2479347" y="2526475"/>
                  <a:pt x="2473444" y="2526520"/>
                </a:cubicBezTo>
                <a:cubicBezTo>
                  <a:pt x="2395526" y="2526655"/>
                  <a:pt x="2317608" y="2526745"/>
                  <a:pt x="2239689" y="2525979"/>
                </a:cubicBezTo>
                <a:cubicBezTo>
                  <a:pt x="2230315" y="2525889"/>
                  <a:pt x="2220447" y="2522194"/>
                  <a:pt x="2211792" y="2518137"/>
                </a:cubicBezTo>
                <a:cubicBezTo>
                  <a:pt x="2172541" y="2499705"/>
                  <a:pt x="2169521" y="2460407"/>
                  <a:pt x="2207512" y="2427914"/>
                </a:cubicBezTo>
                <a:lnTo>
                  <a:pt x="2207557" y="2427869"/>
                </a:lnTo>
                <a:cubicBezTo>
                  <a:pt x="2198409" y="2426247"/>
                  <a:pt x="2192055" y="2425165"/>
                  <a:pt x="2184528" y="2423858"/>
                </a:cubicBezTo>
                <a:lnTo>
                  <a:pt x="2184528" y="2372392"/>
                </a:lnTo>
                <a:cubicBezTo>
                  <a:pt x="2193226" y="2371896"/>
                  <a:pt x="2201157" y="2371085"/>
                  <a:pt x="2209134" y="2371085"/>
                </a:cubicBezTo>
                <a:close/>
                <a:moveTo>
                  <a:pt x="164752" y="2370545"/>
                </a:moveTo>
                <a:cubicBezTo>
                  <a:pt x="211306" y="2376944"/>
                  <a:pt x="177912" y="2414079"/>
                  <a:pt x="194947" y="2429222"/>
                </a:cubicBezTo>
                <a:cubicBezTo>
                  <a:pt x="234514" y="2423228"/>
                  <a:pt x="241004" y="2428861"/>
                  <a:pt x="241095" y="2471224"/>
                </a:cubicBezTo>
                <a:cubicBezTo>
                  <a:pt x="241095" y="2501148"/>
                  <a:pt x="241636" y="2531117"/>
                  <a:pt x="240824" y="2561041"/>
                </a:cubicBezTo>
                <a:cubicBezTo>
                  <a:pt x="240012" y="2591687"/>
                  <a:pt x="230368" y="2598807"/>
                  <a:pt x="200490" y="2592813"/>
                </a:cubicBezTo>
                <a:cubicBezTo>
                  <a:pt x="199048" y="2592543"/>
                  <a:pt x="197651" y="2591551"/>
                  <a:pt x="196209" y="2591551"/>
                </a:cubicBezTo>
                <a:cubicBezTo>
                  <a:pt x="186925" y="2591641"/>
                  <a:pt x="171016" y="2594886"/>
                  <a:pt x="169574" y="2591641"/>
                </a:cubicBezTo>
                <a:cubicBezTo>
                  <a:pt x="165023" y="2581456"/>
                  <a:pt x="164977" y="2568838"/>
                  <a:pt x="164887" y="2557165"/>
                </a:cubicBezTo>
                <a:cubicBezTo>
                  <a:pt x="164527" y="2496686"/>
                  <a:pt x="164707" y="2436162"/>
                  <a:pt x="164707" y="2370590"/>
                </a:cubicBezTo>
                <a:close/>
                <a:moveTo>
                  <a:pt x="4375092" y="2370241"/>
                </a:moveTo>
                <a:cubicBezTo>
                  <a:pt x="4378810" y="2367075"/>
                  <a:pt x="4385153" y="2366940"/>
                  <a:pt x="4395563" y="2370815"/>
                </a:cubicBezTo>
                <a:lnTo>
                  <a:pt x="4395519" y="2370815"/>
                </a:lnTo>
                <a:cubicBezTo>
                  <a:pt x="4395519" y="2441119"/>
                  <a:pt x="4395744" y="2510657"/>
                  <a:pt x="4395023" y="2580195"/>
                </a:cubicBezTo>
                <a:cubicBezTo>
                  <a:pt x="4395023" y="2584386"/>
                  <a:pt x="4387632" y="2588532"/>
                  <a:pt x="4383711" y="2592723"/>
                </a:cubicBezTo>
                <a:cubicBezTo>
                  <a:pt x="4379340" y="2588081"/>
                  <a:pt x="4371723" y="2583800"/>
                  <a:pt x="4371182" y="2578707"/>
                </a:cubicBezTo>
                <a:cubicBezTo>
                  <a:pt x="4369470" y="2563159"/>
                  <a:pt x="4370462" y="2547341"/>
                  <a:pt x="4370462" y="2531613"/>
                </a:cubicBezTo>
                <a:cubicBezTo>
                  <a:pt x="4370462" y="2483707"/>
                  <a:pt x="4370822" y="2435756"/>
                  <a:pt x="4370371" y="2387851"/>
                </a:cubicBezTo>
                <a:cubicBezTo>
                  <a:pt x="4370281" y="2379604"/>
                  <a:pt x="4371374" y="2373407"/>
                  <a:pt x="4375092" y="2370241"/>
                </a:cubicBezTo>
                <a:close/>
                <a:moveTo>
                  <a:pt x="4289927" y="2368517"/>
                </a:moveTo>
                <a:cubicBezTo>
                  <a:pt x="4305205" y="2365002"/>
                  <a:pt x="4303132" y="2378252"/>
                  <a:pt x="4303357" y="2387536"/>
                </a:cubicBezTo>
                <a:cubicBezTo>
                  <a:pt x="4303717" y="2400875"/>
                  <a:pt x="4303447" y="2414260"/>
                  <a:pt x="4303447" y="2429943"/>
                </a:cubicBezTo>
                <a:cubicBezTo>
                  <a:pt x="4343782" y="2418406"/>
                  <a:pt x="4354913" y="2426563"/>
                  <a:pt x="4355093" y="2464870"/>
                </a:cubicBezTo>
                <a:cubicBezTo>
                  <a:pt x="4355273" y="2496326"/>
                  <a:pt x="4355409" y="2527737"/>
                  <a:pt x="4354868" y="2559194"/>
                </a:cubicBezTo>
                <a:cubicBezTo>
                  <a:pt x="4354327" y="2591101"/>
                  <a:pt x="4343782" y="2597816"/>
                  <a:pt x="4312686" y="2590470"/>
                </a:cubicBezTo>
                <a:cubicBezTo>
                  <a:pt x="4303042" y="2588172"/>
                  <a:pt x="4292000" y="2591822"/>
                  <a:pt x="4279427" y="2592949"/>
                </a:cubicBezTo>
                <a:cubicBezTo>
                  <a:pt x="4278841" y="2580691"/>
                  <a:pt x="4277985" y="2570460"/>
                  <a:pt x="4277939" y="2560185"/>
                </a:cubicBezTo>
                <a:cubicBezTo>
                  <a:pt x="4277759" y="2502545"/>
                  <a:pt x="4277444" y="2444905"/>
                  <a:pt x="4278345" y="2387265"/>
                </a:cubicBezTo>
                <a:cubicBezTo>
                  <a:pt x="4278435" y="2380685"/>
                  <a:pt x="4284745" y="2369689"/>
                  <a:pt x="4289927" y="2368517"/>
                </a:cubicBezTo>
                <a:close/>
                <a:moveTo>
                  <a:pt x="2922840" y="2368472"/>
                </a:moveTo>
                <a:cubicBezTo>
                  <a:pt x="2915449" y="2368066"/>
                  <a:pt x="2904813" y="2378792"/>
                  <a:pt x="2900308" y="2387129"/>
                </a:cubicBezTo>
                <a:cubicBezTo>
                  <a:pt x="2896522" y="2394025"/>
                  <a:pt x="2899541" y="2404615"/>
                  <a:pt x="2899541" y="2413583"/>
                </a:cubicBezTo>
                <a:lnTo>
                  <a:pt x="2899586" y="2413629"/>
                </a:lnTo>
                <a:cubicBezTo>
                  <a:pt x="2899586" y="2413629"/>
                  <a:pt x="2899226" y="2413629"/>
                  <a:pt x="2899000" y="2413629"/>
                </a:cubicBezTo>
                <a:cubicBezTo>
                  <a:pt x="2899000" y="2422597"/>
                  <a:pt x="2896252" y="2432917"/>
                  <a:pt x="2899811" y="2440128"/>
                </a:cubicBezTo>
                <a:cubicBezTo>
                  <a:pt x="2902967" y="2446482"/>
                  <a:pt x="2912971" y="2452611"/>
                  <a:pt x="2920227" y="2452971"/>
                </a:cubicBezTo>
                <a:cubicBezTo>
                  <a:pt x="2930323" y="2453422"/>
                  <a:pt x="2947177" y="2461084"/>
                  <a:pt x="2949204" y="2442471"/>
                </a:cubicBezTo>
                <a:cubicBezTo>
                  <a:pt x="2951231" y="2424039"/>
                  <a:pt x="2951819" y="2404615"/>
                  <a:pt x="2947853" y="2386769"/>
                </a:cubicBezTo>
                <a:cubicBezTo>
                  <a:pt x="2946050" y="2378747"/>
                  <a:pt x="2931900" y="2369013"/>
                  <a:pt x="2922840" y="2368472"/>
                </a:cubicBezTo>
                <a:close/>
                <a:moveTo>
                  <a:pt x="4426118" y="2368427"/>
                </a:moveTo>
                <a:cubicBezTo>
                  <a:pt x="4430399" y="2368292"/>
                  <a:pt x="4437790" y="2374105"/>
                  <a:pt x="4438511" y="2378297"/>
                </a:cubicBezTo>
                <a:lnTo>
                  <a:pt x="4427415" y="2395681"/>
                </a:lnTo>
                <a:lnTo>
                  <a:pt x="4414806" y="2379333"/>
                </a:lnTo>
                <a:cubicBezTo>
                  <a:pt x="4415167" y="2375142"/>
                  <a:pt x="4421972" y="2368562"/>
                  <a:pt x="4426118" y="2368427"/>
                </a:cubicBezTo>
                <a:close/>
                <a:moveTo>
                  <a:pt x="3707099" y="2366558"/>
                </a:moveTo>
                <a:cubicBezTo>
                  <a:pt x="3702737" y="2367004"/>
                  <a:pt x="3698339" y="2368596"/>
                  <a:pt x="3694293" y="2371491"/>
                </a:cubicBezTo>
                <a:cubicBezTo>
                  <a:pt x="3684381" y="2378566"/>
                  <a:pt x="3679152" y="2442245"/>
                  <a:pt x="3687804" y="2450538"/>
                </a:cubicBezTo>
                <a:cubicBezTo>
                  <a:pt x="3688345" y="2451033"/>
                  <a:pt x="3688931" y="2451844"/>
                  <a:pt x="3689517" y="2451844"/>
                </a:cubicBezTo>
                <a:cubicBezTo>
                  <a:pt x="3702855" y="2451980"/>
                  <a:pt x="3716602" y="2453827"/>
                  <a:pt x="3729265" y="2450988"/>
                </a:cubicBezTo>
                <a:cubicBezTo>
                  <a:pt x="3732870" y="2450177"/>
                  <a:pt x="3733636" y="2435621"/>
                  <a:pt x="3735215" y="2427283"/>
                </a:cubicBezTo>
                <a:cubicBezTo>
                  <a:pt x="3735891" y="2423678"/>
                  <a:pt x="3735350" y="2419802"/>
                  <a:pt x="3735350" y="2416062"/>
                </a:cubicBezTo>
                <a:lnTo>
                  <a:pt x="3735306" y="2416062"/>
                </a:lnTo>
                <a:cubicBezTo>
                  <a:pt x="3735306" y="2416062"/>
                  <a:pt x="3735034" y="2416062"/>
                  <a:pt x="3734899" y="2416062"/>
                </a:cubicBezTo>
                <a:cubicBezTo>
                  <a:pt x="3734899" y="2407093"/>
                  <a:pt x="3735801" y="2397990"/>
                  <a:pt x="3734718" y="2389157"/>
                </a:cubicBezTo>
                <a:cubicBezTo>
                  <a:pt x="3732926" y="2374184"/>
                  <a:pt x="3720185" y="2365219"/>
                  <a:pt x="3707099" y="2366558"/>
                </a:cubicBezTo>
                <a:close/>
                <a:moveTo>
                  <a:pt x="6491584" y="2358479"/>
                </a:moveTo>
                <a:cubicBezTo>
                  <a:pt x="6487241" y="2358991"/>
                  <a:pt x="6482864" y="2360676"/>
                  <a:pt x="6478853" y="2363695"/>
                </a:cubicBezTo>
                <a:cubicBezTo>
                  <a:pt x="6469930" y="2370410"/>
                  <a:pt x="6465333" y="2433098"/>
                  <a:pt x="6473265" y="2441164"/>
                </a:cubicBezTo>
                <a:cubicBezTo>
                  <a:pt x="6474256" y="2442156"/>
                  <a:pt x="6475654" y="2442832"/>
                  <a:pt x="6476960" y="2443463"/>
                </a:cubicBezTo>
                <a:cubicBezTo>
                  <a:pt x="6499404" y="2454369"/>
                  <a:pt x="6519233" y="2441976"/>
                  <a:pt x="6519323" y="2417054"/>
                </a:cubicBezTo>
                <a:cubicBezTo>
                  <a:pt x="6519323" y="2414079"/>
                  <a:pt x="6519323" y="2411060"/>
                  <a:pt x="6519323" y="2408086"/>
                </a:cubicBezTo>
                <a:lnTo>
                  <a:pt x="6519278" y="2408086"/>
                </a:lnTo>
                <a:cubicBezTo>
                  <a:pt x="6519278" y="2408086"/>
                  <a:pt x="6519098" y="2408086"/>
                  <a:pt x="6519053" y="2408086"/>
                </a:cubicBezTo>
                <a:cubicBezTo>
                  <a:pt x="6519053" y="2399118"/>
                  <a:pt x="6519819" y="2390014"/>
                  <a:pt x="6518918" y="2381136"/>
                </a:cubicBezTo>
                <a:cubicBezTo>
                  <a:pt x="6517330" y="2365960"/>
                  <a:pt x="6504612" y="2356944"/>
                  <a:pt x="6491584" y="2358479"/>
                </a:cubicBezTo>
                <a:close/>
                <a:moveTo>
                  <a:pt x="7262182" y="2358371"/>
                </a:moveTo>
                <a:cubicBezTo>
                  <a:pt x="7257804" y="2358695"/>
                  <a:pt x="7253346" y="2360146"/>
                  <a:pt x="7249177" y="2362884"/>
                </a:cubicBezTo>
                <a:cubicBezTo>
                  <a:pt x="7238901" y="2369598"/>
                  <a:pt x="7233809" y="2433368"/>
                  <a:pt x="7242912" y="2441705"/>
                </a:cubicBezTo>
                <a:cubicBezTo>
                  <a:pt x="7243453" y="2442201"/>
                  <a:pt x="7244039" y="2443012"/>
                  <a:pt x="7244625" y="2443012"/>
                </a:cubicBezTo>
                <a:cubicBezTo>
                  <a:pt x="7257243" y="2443237"/>
                  <a:pt x="7270403" y="2445445"/>
                  <a:pt x="7282255" y="2442471"/>
                </a:cubicBezTo>
                <a:cubicBezTo>
                  <a:pt x="7286446" y="2441434"/>
                  <a:pt x="7287843" y="2427734"/>
                  <a:pt x="7289691" y="2419622"/>
                </a:cubicBezTo>
                <a:cubicBezTo>
                  <a:pt x="7290683" y="2415341"/>
                  <a:pt x="7289871" y="2410654"/>
                  <a:pt x="7289871" y="2406148"/>
                </a:cubicBezTo>
                <a:lnTo>
                  <a:pt x="7289826" y="2406192"/>
                </a:lnTo>
                <a:lnTo>
                  <a:pt x="7289511" y="2406192"/>
                </a:lnTo>
                <a:cubicBezTo>
                  <a:pt x="7289511" y="2397945"/>
                  <a:pt x="7290277" y="2389608"/>
                  <a:pt x="7289376" y="2381496"/>
                </a:cubicBezTo>
                <a:cubicBezTo>
                  <a:pt x="7287719" y="2366557"/>
                  <a:pt x="7275315" y="2357397"/>
                  <a:pt x="7262182" y="2358371"/>
                </a:cubicBezTo>
                <a:close/>
                <a:moveTo>
                  <a:pt x="5432679" y="2332734"/>
                </a:moveTo>
                <a:cubicBezTo>
                  <a:pt x="5437546" y="2332824"/>
                  <a:pt x="5442278" y="2340620"/>
                  <a:pt x="5447055" y="2344857"/>
                </a:cubicBezTo>
                <a:cubicBezTo>
                  <a:pt x="5442278" y="2349138"/>
                  <a:pt x="5437681" y="2356754"/>
                  <a:pt x="5432634" y="2357070"/>
                </a:cubicBezTo>
                <a:cubicBezTo>
                  <a:pt x="5411002" y="2358512"/>
                  <a:pt x="5389189" y="2357791"/>
                  <a:pt x="5367468" y="2357881"/>
                </a:cubicBezTo>
                <a:cubicBezTo>
                  <a:pt x="5356201" y="2357881"/>
                  <a:pt x="5344574" y="2356169"/>
                  <a:pt x="5333848" y="2358512"/>
                </a:cubicBezTo>
                <a:cubicBezTo>
                  <a:pt x="5325150" y="2360405"/>
                  <a:pt x="5317579" y="2367210"/>
                  <a:pt x="5309467" y="2371852"/>
                </a:cubicBezTo>
                <a:cubicBezTo>
                  <a:pt x="5317894" y="2376178"/>
                  <a:pt x="5325961" y="2382983"/>
                  <a:pt x="5334794" y="2384245"/>
                </a:cubicBezTo>
                <a:cubicBezTo>
                  <a:pt x="5349486" y="2386363"/>
                  <a:pt x="5364719" y="2384921"/>
                  <a:pt x="5379680" y="2384921"/>
                </a:cubicBezTo>
                <a:cubicBezTo>
                  <a:pt x="5396941" y="2384921"/>
                  <a:pt x="5414292" y="2383839"/>
                  <a:pt x="5431327" y="2385642"/>
                </a:cubicBezTo>
                <a:cubicBezTo>
                  <a:pt x="5437005" y="2386228"/>
                  <a:pt x="5441872" y="2394205"/>
                  <a:pt x="5447145" y="2398756"/>
                </a:cubicBezTo>
                <a:cubicBezTo>
                  <a:pt x="5442143" y="2402812"/>
                  <a:pt x="5437230" y="2410293"/>
                  <a:pt x="5432138" y="2410384"/>
                </a:cubicBezTo>
                <a:cubicBezTo>
                  <a:pt x="5387162" y="2411240"/>
                  <a:pt x="5342185" y="2411105"/>
                  <a:pt x="5297209" y="2410384"/>
                </a:cubicBezTo>
                <a:cubicBezTo>
                  <a:pt x="5291756" y="2410293"/>
                  <a:pt x="5281931" y="2405336"/>
                  <a:pt x="5281796" y="2402317"/>
                </a:cubicBezTo>
                <a:lnTo>
                  <a:pt x="5288506" y="2376964"/>
                </a:lnTo>
                <a:lnTo>
                  <a:pt x="5288511" y="2376989"/>
                </a:lnTo>
                <a:lnTo>
                  <a:pt x="5288511" y="2376944"/>
                </a:lnTo>
                <a:lnTo>
                  <a:pt x="5288506" y="2376964"/>
                </a:lnTo>
                <a:lnTo>
                  <a:pt x="5281650" y="2345133"/>
                </a:lnTo>
                <a:cubicBezTo>
                  <a:pt x="5285548" y="2337883"/>
                  <a:pt x="5295902" y="2333928"/>
                  <a:pt x="5313523" y="2333049"/>
                </a:cubicBezTo>
                <a:cubicBezTo>
                  <a:pt x="5353136" y="2331066"/>
                  <a:pt x="5392975" y="2331878"/>
                  <a:pt x="5432679" y="2332734"/>
                </a:cubicBezTo>
                <a:close/>
                <a:moveTo>
                  <a:pt x="8499998" y="2319845"/>
                </a:moveTo>
                <a:cubicBezTo>
                  <a:pt x="8495311" y="2327011"/>
                  <a:pt x="8487875" y="2333816"/>
                  <a:pt x="8486838" y="2341477"/>
                </a:cubicBezTo>
                <a:cubicBezTo>
                  <a:pt x="8486162" y="2346435"/>
                  <a:pt x="8494815" y="2352609"/>
                  <a:pt x="8499276" y="2358287"/>
                </a:cubicBezTo>
                <a:cubicBezTo>
                  <a:pt x="8503873" y="2352474"/>
                  <a:pt x="8508515" y="2346660"/>
                  <a:pt x="8515230" y="2338188"/>
                </a:cubicBezTo>
                <a:lnTo>
                  <a:pt x="8515275" y="2338142"/>
                </a:lnTo>
                <a:cubicBezTo>
                  <a:pt x="8508741" y="2330301"/>
                  <a:pt x="8504369" y="2325073"/>
                  <a:pt x="8499998" y="2319845"/>
                </a:cubicBezTo>
                <a:close/>
                <a:moveTo>
                  <a:pt x="3391624" y="2319575"/>
                </a:moveTo>
                <a:cubicBezTo>
                  <a:pt x="3407080" y="2319439"/>
                  <a:pt x="3419249" y="2319169"/>
                  <a:pt x="3418618" y="2341342"/>
                </a:cubicBezTo>
                <a:cubicBezTo>
                  <a:pt x="3417175" y="2390870"/>
                  <a:pt x="3418167" y="2440488"/>
                  <a:pt x="3418211" y="2490016"/>
                </a:cubicBezTo>
                <a:lnTo>
                  <a:pt x="3418167" y="2490016"/>
                </a:lnTo>
                <a:cubicBezTo>
                  <a:pt x="3418167" y="2538823"/>
                  <a:pt x="3417580" y="2587675"/>
                  <a:pt x="3418482" y="2636482"/>
                </a:cubicBezTo>
                <a:cubicBezTo>
                  <a:pt x="3418798" y="2653382"/>
                  <a:pt x="3413031" y="2660052"/>
                  <a:pt x="3396400" y="2658069"/>
                </a:cubicBezTo>
                <a:cubicBezTo>
                  <a:pt x="3382564" y="2656402"/>
                  <a:pt x="3365620" y="2662711"/>
                  <a:pt x="3365844" y="2637384"/>
                </a:cubicBezTo>
                <a:cubicBezTo>
                  <a:pt x="3366656" y="2538237"/>
                  <a:pt x="3366656" y="2439091"/>
                  <a:pt x="3365754" y="2339990"/>
                </a:cubicBezTo>
                <a:cubicBezTo>
                  <a:pt x="3365574" y="2318809"/>
                  <a:pt x="3377247" y="2319710"/>
                  <a:pt x="3391624" y="2319575"/>
                </a:cubicBezTo>
                <a:close/>
                <a:moveTo>
                  <a:pt x="3213364" y="2318577"/>
                </a:moveTo>
                <a:cubicBezTo>
                  <a:pt x="3230983" y="2318572"/>
                  <a:pt x="3233528" y="2326617"/>
                  <a:pt x="3236909" y="2355448"/>
                </a:cubicBezTo>
                <a:cubicBezTo>
                  <a:pt x="3244118" y="2416468"/>
                  <a:pt x="3250067" y="2477668"/>
                  <a:pt x="3256556" y="2538779"/>
                </a:cubicBezTo>
                <a:cubicBezTo>
                  <a:pt x="3257233" y="2545178"/>
                  <a:pt x="3258135" y="2551577"/>
                  <a:pt x="3263544" y="2558157"/>
                </a:cubicBezTo>
                <a:cubicBezTo>
                  <a:pt x="3267059" y="2526070"/>
                  <a:pt x="3270392" y="2493982"/>
                  <a:pt x="3274132" y="2461985"/>
                </a:cubicBezTo>
                <a:cubicBezTo>
                  <a:pt x="3278323" y="2426247"/>
                  <a:pt x="3282471" y="2390510"/>
                  <a:pt x="3287383" y="2354862"/>
                </a:cubicBezTo>
                <a:cubicBezTo>
                  <a:pt x="3292702" y="2316375"/>
                  <a:pt x="3299552" y="2312499"/>
                  <a:pt x="3341194" y="2324127"/>
                </a:cubicBezTo>
                <a:cubicBezTo>
                  <a:pt x="3335562" y="2364371"/>
                  <a:pt x="3329837" y="2404976"/>
                  <a:pt x="3324159" y="2445626"/>
                </a:cubicBezTo>
                <a:cubicBezTo>
                  <a:pt x="3315235" y="2509485"/>
                  <a:pt x="3305908" y="2573299"/>
                  <a:pt x="3297659" y="2637249"/>
                </a:cubicBezTo>
                <a:cubicBezTo>
                  <a:pt x="3295812" y="2651715"/>
                  <a:pt x="3291485" y="2657754"/>
                  <a:pt x="3275575" y="2657935"/>
                </a:cubicBezTo>
                <a:cubicBezTo>
                  <a:pt x="3227669" y="2658385"/>
                  <a:pt x="3227715" y="2659151"/>
                  <a:pt x="3221360" y="2612147"/>
                </a:cubicBezTo>
                <a:cubicBezTo>
                  <a:pt x="3209463" y="2523726"/>
                  <a:pt x="3197477" y="2435306"/>
                  <a:pt x="3185670" y="2346885"/>
                </a:cubicBezTo>
                <a:cubicBezTo>
                  <a:pt x="3184678" y="2339539"/>
                  <a:pt x="3184455" y="2332058"/>
                  <a:pt x="3183821" y="2323766"/>
                </a:cubicBezTo>
                <a:lnTo>
                  <a:pt x="3183821" y="2323676"/>
                </a:lnTo>
                <a:cubicBezTo>
                  <a:pt x="3187428" y="2322008"/>
                  <a:pt x="3188738" y="2321017"/>
                  <a:pt x="3190135" y="2320792"/>
                </a:cubicBezTo>
                <a:cubicBezTo>
                  <a:pt x="3199945" y="2319474"/>
                  <a:pt x="3207492" y="2318578"/>
                  <a:pt x="3213364" y="2318577"/>
                </a:cubicBezTo>
                <a:close/>
                <a:moveTo>
                  <a:pt x="3131355" y="2316492"/>
                </a:moveTo>
                <a:cubicBezTo>
                  <a:pt x="3150114" y="2315683"/>
                  <a:pt x="3165285" y="2326110"/>
                  <a:pt x="3168360" y="2346120"/>
                </a:cubicBezTo>
                <a:cubicBezTo>
                  <a:pt x="3173680" y="2380595"/>
                  <a:pt x="3173094" y="2416108"/>
                  <a:pt x="3173139" y="2451170"/>
                </a:cubicBezTo>
                <a:cubicBezTo>
                  <a:pt x="3173139" y="2454595"/>
                  <a:pt x="3159797" y="2460949"/>
                  <a:pt x="3152899" y="2460633"/>
                </a:cubicBezTo>
                <a:cubicBezTo>
                  <a:pt x="3146277" y="2460318"/>
                  <a:pt x="3135597" y="2454054"/>
                  <a:pt x="3134425" y="2448691"/>
                </a:cubicBezTo>
                <a:cubicBezTo>
                  <a:pt x="3131585" y="2435802"/>
                  <a:pt x="3133569" y="2421876"/>
                  <a:pt x="3132983" y="2408401"/>
                </a:cubicBezTo>
                <a:cubicBezTo>
                  <a:pt x="3132215" y="2390600"/>
                  <a:pt x="3130639" y="2372438"/>
                  <a:pt x="3106932" y="2370996"/>
                </a:cubicBezTo>
                <a:cubicBezTo>
                  <a:pt x="3089179" y="2369914"/>
                  <a:pt x="3081201" y="2381226"/>
                  <a:pt x="3081155" y="2407635"/>
                </a:cubicBezTo>
                <a:cubicBezTo>
                  <a:pt x="3080931" y="2482581"/>
                  <a:pt x="3080389" y="2557572"/>
                  <a:pt x="3081516" y="2632517"/>
                </a:cubicBezTo>
                <a:cubicBezTo>
                  <a:pt x="3081831" y="2652572"/>
                  <a:pt x="3075161" y="2658521"/>
                  <a:pt x="3055920" y="2658250"/>
                </a:cubicBezTo>
                <a:cubicBezTo>
                  <a:pt x="3037575" y="2657980"/>
                  <a:pt x="3029275" y="2653789"/>
                  <a:pt x="3029506" y="2632968"/>
                </a:cubicBezTo>
                <a:cubicBezTo>
                  <a:pt x="3030542" y="2541528"/>
                  <a:pt x="3029910" y="2450043"/>
                  <a:pt x="3029910" y="2358603"/>
                </a:cubicBezTo>
                <a:cubicBezTo>
                  <a:pt x="3029910" y="2331234"/>
                  <a:pt x="3045045" y="2318823"/>
                  <a:pt x="3075295" y="2321378"/>
                </a:cubicBezTo>
                <a:lnTo>
                  <a:pt x="3075340" y="2321468"/>
                </a:lnTo>
                <a:cubicBezTo>
                  <a:pt x="3076919" y="2328724"/>
                  <a:pt x="3078226" y="2334988"/>
                  <a:pt x="3079712" y="2341928"/>
                </a:cubicBezTo>
                <a:cubicBezTo>
                  <a:pt x="3091117" y="2334357"/>
                  <a:pt x="3100579" y="2325794"/>
                  <a:pt x="3111711" y="2321108"/>
                </a:cubicBezTo>
                <a:cubicBezTo>
                  <a:pt x="3118448" y="2318280"/>
                  <a:pt x="3125102" y="2316762"/>
                  <a:pt x="3131355" y="2316492"/>
                </a:cubicBezTo>
                <a:close/>
                <a:moveTo>
                  <a:pt x="2766418" y="2316105"/>
                </a:moveTo>
                <a:cubicBezTo>
                  <a:pt x="2805397" y="2319530"/>
                  <a:pt x="2819186" y="2333861"/>
                  <a:pt x="2822925" y="2372618"/>
                </a:cubicBezTo>
                <a:cubicBezTo>
                  <a:pt x="2823512" y="2378567"/>
                  <a:pt x="2823649" y="2384606"/>
                  <a:pt x="2823738" y="2390600"/>
                </a:cubicBezTo>
                <a:cubicBezTo>
                  <a:pt x="2824187" y="2419352"/>
                  <a:pt x="2809270" y="2430303"/>
                  <a:pt x="2782098" y="2419623"/>
                </a:cubicBezTo>
                <a:cubicBezTo>
                  <a:pt x="2777367" y="2417775"/>
                  <a:pt x="2773492" y="2408401"/>
                  <a:pt x="2773041" y="2402182"/>
                </a:cubicBezTo>
                <a:cubicBezTo>
                  <a:pt x="2771729" y="2385372"/>
                  <a:pt x="2767725" y="2372122"/>
                  <a:pt x="2747578" y="2372258"/>
                </a:cubicBezTo>
                <a:cubicBezTo>
                  <a:pt x="2727789" y="2372393"/>
                  <a:pt x="2722877" y="2386409"/>
                  <a:pt x="2721073" y="2402362"/>
                </a:cubicBezTo>
                <a:cubicBezTo>
                  <a:pt x="2718774" y="2422687"/>
                  <a:pt x="2724139" y="2439587"/>
                  <a:pt x="2744017" y="2449231"/>
                </a:cubicBezTo>
                <a:cubicBezTo>
                  <a:pt x="2746046" y="2450223"/>
                  <a:pt x="2747939" y="2451485"/>
                  <a:pt x="2749875" y="2452611"/>
                </a:cubicBezTo>
                <a:cubicBezTo>
                  <a:pt x="2822793" y="2495064"/>
                  <a:pt x="2840457" y="2537967"/>
                  <a:pt x="2819819" y="2620800"/>
                </a:cubicBezTo>
                <a:cubicBezTo>
                  <a:pt x="2814723" y="2641260"/>
                  <a:pt x="2803099" y="2653968"/>
                  <a:pt x="2782187" y="2657394"/>
                </a:cubicBezTo>
                <a:cubicBezTo>
                  <a:pt x="2773313" y="2658835"/>
                  <a:pt x="2764348" y="2660097"/>
                  <a:pt x="2755424" y="2660413"/>
                </a:cubicBezTo>
                <a:cubicBezTo>
                  <a:pt x="2687996" y="2662621"/>
                  <a:pt x="2670781" y="2646262"/>
                  <a:pt x="2669248" y="2575823"/>
                </a:cubicBezTo>
                <a:lnTo>
                  <a:pt x="2669204" y="2575823"/>
                </a:lnTo>
                <a:cubicBezTo>
                  <a:pt x="2669204" y="2576184"/>
                  <a:pt x="2669248" y="2573164"/>
                  <a:pt x="2669204" y="2570190"/>
                </a:cubicBezTo>
                <a:cubicBezTo>
                  <a:pt x="2668844" y="2555408"/>
                  <a:pt x="2667402" y="2541527"/>
                  <a:pt x="2690296" y="2542970"/>
                </a:cubicBezTo>
                <a:cubicBezTo>
                  <a:pt x="2707915" y="2544051"/>
                  <a:pt x="2723733" y="2541933"/>
                  <a:pt x="2720802" y="2567846"/>
                </a:cubicBezTo>
                <a:cubicBezTo>
                  <a:pt x="2719857" y="2576093"/>
                  <a:pt x="2722381" y="2587000"/>
                  <a:pt x="2727565" y="2592993"/>
                </a:cubicBezTo>
                <a:cubicBezTo>
                  <a:pt x="2733107" y="2599393"/>
                  <a:pt x="2744333" y="2605477"/>
                  <a:pt x="2751907" y="2604260"/>
                </a:cubicBezTo>
                <a:cubicBezTo>
                  <a:pt x="2758940" y="2603133"/>
                  <a:pt x="2767725" y="2593129"/>
                  <a:pt x="2769929" y="2585377"/>
                </a:cubicBezTo>
                <a:cubicBezTo>
                  <a:pt x="2779620" y="2551082"/>
                  <a:pt x="2771013" y="2526610"/>
                  <a:pt x="2738337" y="2513631"/>
                </a:cubicBezTo>
                <a:cubicBezTo>
                  <a:pt x="2682499" y="2491413"/>
                  <a:pt x="2663119" y="2451439"/>
                  <a:pt x="2669338" y="2394791"/>
                </a:cubicBezTo>
                <a:cubicBezTo>
                  <a:pt x="2670151" y="2387355"/>
                  <a:pt x="2669519" y="2379784"/>
                  <a:pt x="2669970" y="2372303"/>
                </a:cubicBezTo>
                <a:cubicBezTo>
                  <a:pt x="2672314" y="2333726"/>
                  <a:pt x="2685428" y="2320251"/>
                  <a:pt x="2723822" y="2317456"/>
                </a:cubicBezTo>
                <a:cubicBezTo>
                  <a:pt x="2737977" y="2316420"/>
                  <a:pt x="2752359" y="2314888"/>
                  <a:pt x="2766418" y="2316105"/>
                </a:cubicBezTo>
                <a:close/>
                <a:moveTo>
                  <a:pt x="3879289" y="2315880"/>
                </a:moveTo>
                <a:cubicBezTo>
                  <a:pt x="3959913" y="2309976"/>
                  <a:pt x="3967753" y="2340441"/>
                  <a:pt x="3966853" y="2407545"/>
                </a:cubicBezTo>
                <a:cubicBezTo>
                  <a:pt x="3966583" y="2427735"/>
                  <a:pt x="3949819" y="2420164"/>
                  <a:pt x="3939544" y="2420479"/>
                </a:cubicBezTo>
                <a:cubicBezTo>
                  <a:pt x="3929808" y="2420795"/>
                  <a:pt x="3915118" y="2426338"/>
                  <a:pt x="3914936" y="2407139"/>
                </a:cubicBezTo>
                <a:cubicBezTo>
                  <a:pt x="3914802" y="2392177"/>
                  <a:pt x="3917010" y="2373925"/>
                  <a:pt x="3895649" y="2373204"/>
                </a:cubicBezTo>
                <a:cubicBezTo>
                  <a:pt x="3886592" y="2372889"/>
                  <a:pt x="3873927" y="2379604"/>
                  <a:pt x="3868655" y="2387130"/>
                </a:cubicBezTo>
                <a:cubicBezTo>
                  <a:pt x="3858155" y="2402137"/>
                  <a:pt x="3862885" y="2431610"/>
                  <a:pt x="3875775" y="2440894"/>
                </a:cubicBezTo>
                <a:cubicBezTo>
                  <a:pt x="3890375" y="2451350"/>
                  <a:pt x="3906104" y="2460318"/>
                  <a:pt x="3921968" y="2468790"/>
                </a:cubicBezTo>
                <a:cubicBezTo>
                  <a:pt x="3947925" y="2482671"/>
                  <a:pt x="3963293" y="2503446"/>
                  <a:pt x="3964645" y="2533010"/>
                </a:cubicBezTo>
                <a:cubicBezTo>
                  <a:pt x="3965682" y="2556174"/>
                  <a:pt x="3966899" y="2579564"/>
                  <a:pt x="3964961" y="2602593"/>
                </a:cubicBezTo>
                <a:cubicBezTo>
                  <a:pt x="3961401" y="2645045"/>
                  <a:pt x="3947700" y="2657124"/>
                  <a:pt x="3905068" y="2660053"/>
                </a:cubicBezTo>
                <a:cubicBezTo>
                  <a:pt x="3899840" y="2660413"/>
                  <a:pt x="3894567" y="2660098"/>
                  <a:pt x="3889340" y="2660098"/>
                </a:cubicBezTo>
                <a:lnTo>
                  <a:pt x="3889430" y="2660188"/>
                </a:lnTo>
                <a:cubicBezTo>
                  <a:pt x="3828049" y="2660999"/>
                  <a:pt x="3791277" y="2610029"/>
                  <a:pt x="3813718" y="2552479"/>
                </a:cubicBezTo>
                <a:cubicBezTo>
                  <a:pt x="3816288" y="2545944"/>
                  <a:pt x="3836477" y="2544637"/>
                  <a:pt x="3848600" y="2544232"/>
                </a:cubicBezTo>
                <a:cubicBezTo>
                  <a:pt x="3853512" y="2544097"/>
                  <a:pt x="3861038" y="2552073"/>
                  <a:pt x="3863202" y="2557887"/>
                </a:cubicBezTo>
                <a:cubicBezTo>
                  <a:pt x="3865951" y="2565233"/>
                  <a:pt x="3861488" y="2576184"/>
                  <a:pt x="3865456" y="2581907"/>
                </a:cubicBezTo>
                <a:cubicBezTo>
                  <a:pt x="3871989" y="2591326"/>
                  <a:pt x="3882038" y="2602187"/>
                  <a:pt x="3891998" y="2603810"/>
                </a:cubicBezTo>
                <a:cubicBezTo>
                  <a:pt x="3898038" y="2604801"/>
                  <a:pt x="3911331" y="2590605"/>
                  <a:pt x="3913405" y="2581412"/>
                </a:cubicBezTo>
                <a:cubicBezTo>
                  <a:pt x="3921606" y="2545494"/>
                  <a:pt x="3912910" y="2529946"/>
                  <a:pt x="3880055" y="2512054"/>
                </a:cubicBezTo>
                <a:cubicBezTo>
                  <a:pt x="3869511" y="2506286"/>
                  <a:pt x="3859281" y="2499976"/>
                  <a:pt x="3848465" y="2494794"/>
                </a:cubicBezTo>
                <a:cubicBezTo>
                  <a:pt x="3829988" y="2485916"/>
                  <a:pt x="3817595" y="2471089"/>
                  <a:pt x="3816288" y="2451575"/>
                </a:cubicBezTo>
                <a:cubicBezTo>
                  <a:pt x="3814126" y="2418857"/>
                  <a:pt x="3814126" y="2385778"/>
                  <a:pt x="3816061" y="2353060"/>
                </a:cubicBezTo>
                <a:cubicBezTo>
                  <a:pt x="3817188" y="2333951"/>
                  <a:pt x="3831475" y="2322730"/>
                  <a:pt x="3850221" y="2319079"/>
                </a:cubicBezTo>
                <a:cubicBezTo>
                  <a:pt x="3859777" y="2317232"/>
                  <a:pt x="3869555" y="2316601"/>
                  <a:pt x="3879289" y="2315880"/>
                </a:cubicBezTo>
                <a:close/>
                <a:moveTo>
                  <a:pt x="3705966" y="2315023"/>
                </a:moveTo>
                <a:cubicBezTo>
                  <a:pt x="3766988" y="2313716"/>
                  <a:pt x="3786005" y="2331697"/>
                  <a:pt x="3787087" y="2392672"/>
                </a:cubicBezTo>
                <a:cubicBezTo>
                  <a:pt x="3787671" y="2425661"/>
                  <a:pt x="3786814" y="2458650"/>
                  <a:pt x="3787401" y="2491638"/>
                </a:cubicBezTo>
                <a:cubicBezTo>
                  <a:pt x="3787625" y="2504392"/>
                  <a:pt x="3782940" y="2508899"/>
                  <a:pt x="3770321" y="2508493"/>
                </a:cubicBezTo>
                <a:cubicBezTo>
                  <a:pt x="3747835" y="2507772"/>
                  <a:pt x="3725344" y="2508628"/>
                  <a:pt x="3702855" y="2508178"/>
                </a:cubicBezTo>
                <a:cubicBezTo>
                  <a:pt x="3690012" y="2507907"/>
                  <a:pt x="3683297" y="2511963"/>
                  <a:pt x="3684019" y="2526204"/>
                </a:cubicBezTo>
                <a:cubicBezTo>
                  <a:pt x="3684831" y="2543420"/>
                  <a:pt x="3684109" y="2560680"/>
                  <a:pt x="3684289" y="2577941"/>
                </a:cubicBezTo>
                <a:cubicBezTo>
                  <a:pt x="3684424" y="2593083"/>
                  <a:pt x="3689517" y="2604890"/>
                  <a:pt x="3706957" y="2605431"/>
                </a:cubicBezTo>
                <a:cubicBezTo>
                  <a:pt x="3723316" y="2605927"/>
                  <a:pt x="3731337" y="2595877"/>
                  <a:pt x="3734177" y="2580960"/>
                </a:cubicBezTo>
                <a:cubicBezTo>
                  <a:pt x="3735440" y="2574380"/>
                  <a:pt x="3735847" y="2567665"/>
                  <a:pt x="3736658" y="2560860"/>
                </a:cubicBezTo>
                <a:lnTo>
                  <a:pt x="3736702" y="2560951"/>
                </a:lnTo>
                <a:cubicBezTo>
                  <a:pt x="3739362" y="2559103"/>
                  <a:pt x="3740037" y="2558247"/>
                  <a:pt x="3740533" y="2558337"/>
                </a:cubicBezTo>
                <a:cubicBezTo>
                  <a:pt x="3756261" y="2561041"/>
                  <a:pt x="3779785" y="2544591"/>
                  <a:pt x="3786363" y="2568882"/>
                </a:cubicBezTo>
                <a:cubicBezTo>
                  <a:pt x="3797091" y="2608361"/>
                  <a:pt x="3779967" y="2650768"/>
                  <a:pt x="3753195" y="2654193"/>
                </a:cubicBezTo>
                <a:cubicBezTo>
                  <a:pt x="3725435" y="2657799"/>
                  <a:pt x="3696592" y="2656627"/>
                  <a:pt x="3668607" y="2653878"/>
                </a:cubicBezTo>
                <a:cubicBezTo>
                  <a:pt x="3647153" y="2651760"/>
                  <a:pt x="3637014" y="2634139"/>
                  <a:pt x="3635572" y="2613904"/>
                </a:cubicBezTo>
                <a:cubicBezTo>
                  <a:pt x="3633315" y="2582537"/>
                  <a:pt x="3632236" y="2551036"/>
                  <a:pt x="3632236" y="2519625"/>
                </a:cubicBezTo>
                <a:cubicBezTo>
                  <a:pt x="3632236" y="2470908"/>
                  <a:pt x="3632326" y="2422146"/>
                  <a:pt x="3634758" y="2373519"/>
                </a:cubicBezTo>
                <a:cubicBezTo>
                  <a:pt x="3636744" y="2334041"/>
                  <a:pt x="3651117" y="2320926"/>
                  <a:pt x="3690283" y="2316149"/>
                </a:cubicBezTo>
                <a:cubicBezTo>
                  <a:pt x="3695465" y="2315518"/>
                  <a:pt x="3700738" y="2315158"/>
                  <a:pt x="3705966" y="2315023"/>
                </a:cubicBezTo>
                <a:close/>
                <a:moveTo>
                  <a:pt x="3531364" y="2313648"/>
                </a:moveTo>
                <a:cubicBezTo>
                  <a:pt x="3548901" y="2314020"/>
                  <a:pt x="3566209" y="2318718"/>
                  <a:pt x="3582482" y="2329038"/>
                </a:cubicBezTo>
                <a:cubicBezTo>
                  <a:pt x="3592620" y="2335438"/>
                  <a:pt x="3597983" y="2352202"/>
                  <a:pt x="3601588" y="2365317"/>
                </a:cubicBezTo>
                <a:cubicBezTo>
                  <a:pt x="3605059" y="2378025"/>
                  <a:pt x="3603976" y="2392087"/>
                  <a:pt x="3604068" y="2405561"/>
                </a:cubicBezTo>
                <a:cubicBezTo>
                  <a:pt x="3604248" y="2435260"/>
                  <a:pt x="3604068" y="2434494"/>
                  <a:pt x="3573828" y="2434719"/>
                </a:cubicBezTo>
                <a:cubicBezTo>
                  <a:pt x="3558405" y="2434809"/>
                  <a:pt x="3551285" y="2429897"/>
                  <a:pt x="3552995" y="2414079"/>
                </a:cubicBezTo>
                <a:cubicBezTo>
                  <a:pt x="3553489" y="2409617"/>
                  <a:pt x="3553132" y="2405065"/>
                  <a:pt x="3553041" y="2400604"/>
                </a:cubicBezTo>
                <a:cubicBezTo>
                  <a:pt x="3552633" y="2376403"/>
                  <a:pt x="3545113" y="2366624"/>
                  <a:pt x="3526597" y="2367165"/>
                </a:cubicBezTo>
                <a:cubicBezTo>
                  <a:pt x="3503838" y="2367796"/>
                  <a:pt x="3500864" y="2383614"/>
                  <a:pt x="3500909" y="2401595"/>
                </a:cubicBezTo>
                <a:cubicBezTo>
                  <a:pt x="3500954" y="2430122"/>
                  <a:pt x="3500909" y="2458604"/>
                  <a:pt x="3500954" y="2487132"/>
                </a:cubicBezTo>
                <a:lnTo>
                  <a:pt x="3500999" y="2487132"/>
                </a:lnTo>
                <a:cubicBezTo>
                  <a:pt x="3500999" y="2516380"/>
                  <a:pt x="3500909" y="2545628"/>
                  <a:pt x="3500999" y="2574921"/>
                </a:cubicBezTo>
                <a:cubicBezTo>
                  <a:pt x="3501090" y="2591506"/>
                  <a:pt x="3505461" y="2605882"/>
                  <a:pt x="3525471" y="2605611"/>
                </a:cubicBezTo>
                <a:cubicBezTo>
                  <a:pt x="3545159" y="2605341"/>
                  <a:pt x="3552633" y="2592272"/>
                  <a:pt x="3552859" y="2574110"/>
                </a:cubicBezTo>
                <a:cubicBezTo>
                  <a:pt x="3553086" y="2557616"/>
                  <a:pt x="3553358" y="2541076"/>
                  <a:pt x="3552995" y="2524582"/>
                </a:cubicBezTo>
                <a:cubicBezTo>
                  <a:pt x="3552496" y="2503175"/>
                  <a:pt x="3568284" y="2508674"/>
                  <a:pt x="3579957" y="2508133"/>
                </a:cubicBezTo>
                <a:cubicBezTo>
                  <a:pt x="3592080" y="2507547"/>
                  <a:pt x="3604789" y="2506375"/>
                  <a:pt x="3604158" y="2525303"/>
                </a:cubicBezTo>
                <a:cubicBezTo>
                  <a:pt x="3603210" y="2553785"/>
                  <a:pt x="3604473" y="2582357"/>
                  <a:pt x="3602535" y="2610749"/>
                </a:cubicBezTo>
                <a:cubicBezTo>
                  <a:pt x="3600416" y="2641439"/>
                  <a:pt x="3588112" y="2653022"/>
                  <a:pt x="3558001" y="2657664"/>
                </a:cubicBezTo>
                <a:cubicBezTo>
                  <a:pt x="3555025" y="2658114"/>
                  <a:pt x="3552049" y="2658430"/>
                  <a:pt x="3549072" y="2658700"/>
                </a:cubicBezTo>
                <a:cubicBezTo>
                  <a:pt x="3467644" y="2665505"/>
                  <a:pt x="3449756" y="2649236"/>
                  <a:pt x="3449710" y="2567756"/>
                </a:cubicBezTo>
                <a:cubicBezTo>
                  <a:pt x="3449667" y="2508493"/>
                  <a:pt x="3449262" y="2449231"/>
                  <a:pt x="3450298" y="2389968"/>
                </a:cubicBezTo>
                <a:cubicBezTo>
                  <a:pt x="3450748" y="2364731"/>
                  <a:pt x="3449756" y="2335934"/>
                  <a:pt x="3478729" y="2324216"/>
                </a:cubicBezTo>
                <a:cubicBezTo>
                  <a:pt x="3496017" y="2317231"/>
                  <a:pt x="3513817" y="2313277"/>
                  <a:pt x="3531364" y="2313648"/>
                </a:cubicBezTo>
                <a:close/>
                <a:moveTo>
                  <a:pt x="2928608" y="2313547"/>
                </a:moveTo>
                <a:cubicBezTo>
                  <a:pt x="2945790" y="2314099"/>
                  <a:pt x="2962793" y="2318809"/>
                  <a:pt x="2978993" y="2327687"/>
                </a:cubicBezTo>
                <a:cubicBezTo>
                  <a:pt x="2988638" y="2332959"/>
                  <a:pt x="2996932" y="2349499"/>
                  <a:pt x="2997472" y="2361216"/>
                </a:cubicBezTo>
                <a:cubicBezTo>
                  <a:pt x="2999545" y="2408942"/>
                  <a:pt x="2998329" y="2456802"/>
                  <a:pt x="2998329" y="2508358"/>
                </a:cubicBezTo>
                <a:lnTo>
                  <a:pt x="2998283" y="2508404"/>
                </a:lnTo>
                <a:cubicBezTo>
                  <a:pt x="2972009" y="2508404"/>
                  <a:pt x="2946592" y="2508944"/>
                  <a:pt x="2921173" y="2508223"/>
                </a:cubicBezTo>
                <a:cubicBezTo>
                  <a:pt x="2905399" y="2507773"/>
                  <a:pt x="2897198" y="2512324"/>
                  <a:pt x="2898504" y="2529810"/>
                </a:cubicBezTo>
                <a:cubicBezTo>
                  <a:pt x="2899676" y="2545493"/>
                  <a:pt x="2898820" y="2561312"/>
                  <a:pt x="2898955" y="2577040"/>
                </a:cubicBezTo>
                <a:cubicBezTo>
                  <a:pt x="2899090" y="2592092"/>
                  <a:pt x="2903643" y="2604215"/>
                  <a:pt x="2920995" y="2605432"/>
                </a:cubicBezTo>
                <a:cubicBezTo>
                  <a:pt x="2938929" y="2606694"/>
                  <a:pt x="2946320" y="2595157"/>
                  <a:pt x="2949159" y="2579564"/>
                </a:cubicBezTo>
                <a:cubicBezTo>
                  <a:pt x="2950332" y="2573074"/>
                  <a:pt x="2950781" y="2566404"/>
                  <a:pt x="2951413" y="2560861"/>
                </a:cubicBezTo>
                <a:cubicBezTo>
                  <a:pt x="2953261" y="2559554"/>
                  <a:pt x="2953801" y="2558788"/>
                  <a:pt x="2954477" y="2558698"/>
                </a:cubicBezTo>
                <a:cubicBezTo>
                  <a:pt x="2999454" y="2551352"/>
                  <a:pt x="3003375" y="2554957"/>
                  <a:pt x="3000402" y="2600790"/>
                </a:cubicBezTo>
                <a:cubicBezTo>
                  <a:pt x="2997563" y="2644189"/>
                  <a:pt x="2985843" y="2655996"/>
                  <a:pt x="2942581" y="2658880"/>
                </a:cubicBezTo>
                <a:cubicBezTo>
                  <a:pt x="2865246" y="2664108"/>
                  <a:pt x="2846857" y="2647208"/>
                  <a:pt x="2846721" y="2570009"/>
                </a:cubicBezTo>
                <a:cubicBezTo>
                  <a:pt x="2846587" y="2511468"/>
                  <a:pt x="2846361" y="2452971"/>
                  <a:pt x="2847172" y="2394430"/>
                </a:cubicBezTo>
                <a:cubicBezTo>
                  <a:pt x="2847577" y="2367390"/>
                  <a:pt x="2847398" y="2338007"/>
                  <a:pt x="2877142" y="2324352"/>
                </a:cubicBezTo>
                <a:cubicBezTo>
                  <a:pt x="2894064" y="2316601"/>
                  <a:pt x="2911428" y="2312995"/>
                  <a:pt x="2928608" y="2313547"/>
                </a:cubicBezTo>
                <a:close/>
                <a:moveTo>
                  <a:pt x="6268708" y="2311463"/>
                </a:moveTo>
                <a:cubicBezTo>
                  <a:pt x="6282769" y="2310517"/>
                  <a:pt x="6288402" y="2316240"/>
                  <a:pt x="6289845" y="2330571"/>
                </a:cubicBezTo>
                <a:cubicBezTo>
                  <a:pt x="6296514" y="2395512"/>
                  <a:pt x="6304175" y="2460318"/>
                  <a:pt x="6311521" y="2525214"/>
                </a:cubicBezTo>
                <a:cubicBezTo>
                  <a:pt x="6312288" y="2532154"/>
                  <a:pt x="6313234" y="2539094"/>
                  <a:pt x="6318597" y="2546034"/>
                </a:cubicBezTo>
                <a:cubicBezTo>
                  <a:pt x="6323554" y="2501824"/>
                  <a:pt x="6328466" y="2457614"/>
                  <a:pt x="6333559" y="2413404"/>
                </a:cubicBezTo>
                <a:cubicBezTo>
                  <a:pt x="6336308" y="2389563"/>
                  <a:pt x="6339147" y="2365723"/>
                  <a:pt x="6342392" y="2341928"/>
                </a:cubicBezTo>
                <a:cubicBezTo>
                  <a:pt x="6346673" y="2310517"/>
                  <a:pt x="6346853" y="2310472"/>
                  <a:pt x="6378625" y="2311598"/>
                </a:cubicBezTo>
                <a:cubicBezTo>
                  <a:pt x="6383042" y="2311734"/>
                  <a:pt x="6387458" y="2312590"/>
                  <a:pt x="6394263" y="2313446"/>
                </a:cubicBezTo>
                <a:cubicBezTo>
                  <a:pt x="6394263" y="2319350"/>
                  <a:pt x="6394939" y="2325073"/>
                  <a:pt x="6394173" y="2330571"/>
                </a:cubicBezTo>
                <a:cubicBezTo>
                  <a:pt x="6380338" y="2430935"/>
                  <a:pt x="6366142" y="2531252"/>
                  <a:pt x="6352532" y="2631616"/>
                </a:cubicBezTo>
                <a:cubicBezTo>
                  <a:pt x="6350774" y="2644460"/>
                  <a:pt x="6345637" y="2650093"/>
                  <a:pt x="6332387" y="2649822"/>
                </a:cubicBezTo>
                <a:cubicBezTo>
                  <a:pt x="6272945" y="2648651"/>
                  <a:pt x="6283941" y="2657844"/>
                  <a:pt x="6275919" y="2601421"/>
                </a:cubicBezTo>
                <a:cubicBezTo>
                  <a:pt x="6264111" y="2518228"/>
                  <a:pt x="6253205" y="2434900"/>
                  <a:pt x="6241984" y="2351617"/>
                </a:cubicBezTo>
                <a:cubicBezTo>
                  <a:pt x="6240316" y="2339224"/>
                  <a:pt x="6239100" y="2326741"/>
                  <a:pt x="6237387" y="2311598"/>
                </a:cubicBezTo>
                <a:cubicBezTo>
                  <a:pt x="6249645" y="2311598"/>
                  <a:pt x="6259199" y="2312139"/>
                  <a:pt x="6268708" y="2311463"/>
                </a:cubicBezTo>
                <a:close/>
                <a:moveTo>
                  <a:pt x="6002906" y="2311373"/>
                </a:moveTo>
                <a:cubicBezTo>
                  <a:pt x="6020121" y="2309300"/>
                  <a:pt x="6024673" y="2317276"/>
                  <a:pt x="6024583" y="2333501"/>
                </a:cubicBezTo>
                <a:cubicBezTo>
                  <a:pt x="6023997" y="2413854"/>
                  <a:pt x="6024312" y="2494208"/>
                  <a:pt x="6024312" y="2574516"/>
                </a:cubicBezTo>
                <a:cubicBezTo>
                  <a:pt x="6024312" y="2594030"/>
                  <a:pt x="6023772" y="2613589"/>
                  <a:pt x="6024493" y="2633058"/>
                </a:cubicBezTo>
                <a:cubicBezTo>
                  <a:pt x="6025123" y="2650498"/>
                  <a:pt x="6013677" y="2650544"/>
                  <a:pt x="6002094" y="2649507"/>
                </a:cubicBezTo>
                <a:cubicBezTo>
                  <a:pt x="5990828" y="2648515"/>
                  <a:pt x="5974018" y="2655771"/>
                  <a:pt x="5974018" y="2634229"/>
                </a:cubicBezTo>
                <a:cubicBezTo>
                  <a:pt x="5974018" y="2529855"/>
                  <a:pt x="5974289" y="2425481"/>
                  <a:pt x="5974514" y="2321152"/>
                </a:cubicBezTo>
                <a:cubicBezTo>
                  <a:pt x="5974514" y="2319034"/>
                  <a:pt x="5975776" y="2316961"/>
                  <a:pt x="5977083" y="2312860"/>
                </a:cubicBezTo>
                <a:lnTo>
                  <a:pt x="5977038" y="2312815"/>
                </a:lnTo>
                <a:cubicBezTo>
                  <a:pt x="5985330" y="2312364"/>
                  <a:pt x="5994163" y="2312409"/>
                  <a:pt x="6002906" y="2311373"/>
                </a:cubicBezTo>
                <a:close/>
                <a:moveTo>
                  <a:pt x="7473060" y="2308601"/>
                </a:moveTo>
                <a:cubicBezTo>
                  <a:pt x="7493657" y="2304900"/>
                  <a:pt x="7511655" y="2316510"/>
                  <a:pt x="7519260" y="2340846"/>
                </a:cubicBezTo>
                <a:cubicBezTo>
                  <a:pt x="7522370" y="2350760"/>
                  <a:pt x="7524803" y="2361396"/>
                  <a:pt x="7524893" y="2371716"/>
                </a:cubicBezTo>
                <a:cubicBezTo>
                  <a:pt x="7525839" y="2458064"/>
                  <a:pt x="7525795" y="2544456"/>
                  <a:pt x="7527011" y="2630804"/>
                </a:cubicBezTo>
                <a:cubicBezTo>
                  <a:pt x="7527327" y="2652887"/>
                  <a:pt x="7513221" y="2649507"/>
                  <a:pt x="7499926" y="2649822"/>
                </a:cubicBezTo>
                <a:cubicBezTo>
                  <a:pt x="7485731" y="2650182"/>
                  <a:pt x="7473607" y="2650948"/>
                  <a:pt x="7473923" y="2629677"/>
                </a:cubicBezTo>
                <a:cubicBezTo>
                  <a:pt x="7474960" y="2559103"/>
                  <a:pt x="7474284" y="2488484"/>
                  <a:pt x="7474193" y="2417910"/>
                </a:cubicBezTo>
                <a:cubicBezTo>
                  <a:pt x="7474193" y="2409662"/>
                  <a:pt x="7476266" y="2399973"/>
                  <a:pt x="7472706" y="2393528"/>
                </a:cubicBezTo>
                <a:cubicBezTo>
                  <a:pt x="7467569" y="2384245"/>
                  <a:pt x="7458555" y="2371536"/>
                  <a:pt x="7450488" y="2370995"/>
                </a:cubicBezTo>
                <a:cubicBezTo>
                  <a:pt x="7442241" y="2370454"/>
                  <a:pt x="7430704" y="2381270"/>
                  <a:pt x="7425161" y="2390013"/>
                </a:cubicBezTo>
                <a:cubicBezTo>
                  <a:pt x="7420474" y="2397359"/>
                  <a:pt x="7421466" y="2408851"/>
                  <a:pt x="7421421" y="2418495"/>
                </a:cubicBezTo>
                <a:cubicBezTo>
                  <a:pt x="7421150" y="2487582"/>
                  <a:pt x="7420654" y="2556714"/>
                  <a:pt x="7421691" y="2625756"/>
                </a:cubicBezTo>
                <a:cubicBezTo>
                  <a:pt x="7421961" y="2644819"/>
                  <a:pt x="7415697" y="2650363"/>
                  <a:pt x="7397265" y="2650273"/>
                </a:cubicBezTo>
                <a:cubicBezTo>
                  <a:pt x="7379013" y="2650227"/>
                  <a:pt x="7370270" y="2646847"/>
                  <a:pt x="7370495" y="2625621"/>
                </a:cubicBezTo>
                <a:cubicBezTo>
                  <a:pt x="7371532" y="2530260"/>
                  <a:pt x="7370856" y="2434855"/>
                  <a:pt x="7371036" y="2339494"/>
                </a:cubicBezTo>
                <a:cubicBezTo>
                  <a:pt x="7371036" y="2326740"/>
                  <a:pt x="7366620" y="2310831"/>
                  <a:pt x="7389108" y="2311552"/>
                </a:cubicBezTo>
                <a:cubicBezTo>
                  <a:pt x="7402054" y="2311958"/>
                  <a:pt x="7416495" y="2309423"/>
                  <a:pt x="7420720" y="2322637"/>
                </a:cubicBezTo>
                <a:lnTo>
                  <a:pt x="7421104" y="2341713"/>
                </a:lnTo>
                <a:lnTo>
                  <a:pt x="7421060" y="2341747"/>
                </a:lnTo>
                <a:lnTo>
                  <a:pt x="7421105" y="2341792"/>
                </a:lnTo>
                <a:lnTo>
                  <a:pt x="7421104" y="2341713"/>
                </a:lnTo>
                <a:lnTo>
                  <a:pt x="7451886" y="2317501"/>
                </a:lnTo>
                <a:cubicBezTo>
                  <a:pt x="7459041" y="2312769"/>
                  <a:pt x="7466195" y="2309834"/>
                  <a:pt x="7473060" y="2308601"/>
                </a:cubicBezTo>
                <a:close/>
                <a:moveTo>
                  <a:pt x="6165607" y="2308131"/>
                </a:moveTo>
                <a:cubicBezTo>
                  <a:pt x="6185519" y="2305505"/>
                  <a:pt x="6203137" y="2317006"/>
                  <a:pt x="6209221" y="2339990"/>
                </a:cubicBezTo>
                <a:cubicBezTo>
                  <a:pt x="6213953" y="2357881"/>
                  <a:pt x="6215620" y="2376989"/>
                  <a:pt x="6215801" y="2395602"/>
                </a:cubicBezTo>
                <a:cubicBezTo>
                  <a:pt x="6216522" y="2472125"/>
                  <a:pt x="6215215" y="2548693"/>
                  <a:pt x="6216702" y="2625216"/>
                </a:cubicBezTo>
                <a:cubicBezTo>
                  <a:pt x="6217153" y="2648876"/>
                  <a:pt x="6205841" y="2649507"/>
                  <a:pt x="6187995" y="2650273"/>
                </a:cubicBezTo>
                <a:cubicBezTo>
                  <a:pt x="6167670" y="2651129"/>
                  <a:pt x="6162848" y="2643603"/>
                  <a:pt x="6163118" y="2624224"/>
                </a:cubicBezTo>
                <a:cubicBezTo>
                  <a:pt x="6164200" y="2554461"/>
                  <a:pt x="6163614" y="2484653"/>
                  <a:pt x="6163479" y="2414845"/>
                </a:cubicBezTo>
                <a:cubicBezTo>
                  <a:pt x="6163479" y="2406598"/>
                  <a:pt x="6165327" y="2396819"/>
                  <a:pt x="6161541" y="2390554"/>
                </a:cubicBezTo>
                <a:cubicBezTo>
                  <a:pt x="6156493" y="2382082"/>
                  <a:pt x="6146939" y="2371086"/>
                  <a:pt x="6139143" y="2370906"/>
                </a:cubicBezTo>
                <a:cubicBezTo>
                  <a:pt x="6131211" y="2370725"/>
                  <a:pt x="6120756" y="2381045"/>
                  <a:pt x="6115663" y="2389338"/>
                </a:cubicBezTo>
                <a:cubicBezTo>
                  <a:pt x="6111517" y="2396143"/>
                  <a:pt x="6113004" y="2406823"/>
                  <a:pt x="6113004" y="2415747"/>
                </a:cubicBezTo>
                <a:cubicBezTo>
                  <a:pt x="6112824" y="2484788"/>
                  <a:pt x="6112238" y="2553830"/>
                  <a:pt x="6113320" y="2622872"/>
                </a:cubicBezTo>
                <a:cubicBezTo>
                  <a:pt x="6113635" y="2642882"/>
                  <a:pt x="6108723" y="2650183"/>
                  <a:pt x="6087316" y="2650363"/>
                </a:cubicBezTo>
                <a:cubicBezTo>
                  <a:pt x="6065054" y="2650498"/>
                  <a:pt x="6059600" y="2642972"/>
                  <a:pt x="6059826" y="2621836"/>
                </a:cubicBezTo>
                <a:cubicBezTo>
                  <a:pt x="6060817" y="2529540"/>
                  <a:pt x="6060231" y="2437243"/>
                  <a:pt x="6060276" y="2344902"/>
                </a:cubicBezTo>
                <a:cubicBezTo>
                  <a:pt x="6060276" y="2321828"/>
                  <a:pt x="6071993" y="2310728"/>
                  <a:pt x="6095428" y="2311598"/>
                </a:cubicBezTo>
                <a:cubicBezTo>
                  <a:pt x="6099845" y="2311778"/>
                  <a:pt x="6104261" y="2312544"/>
                  <a:pt x="6110886" y="2313310"/>
                </a:cubicBezTo>
                <a:lnTo>
                  <a:pt x="6110886" y="2313401"/>
                </a:lnTo>
                <a:cubicBezTo>
                  <a:pt x="6112283" y="2321963"/>
                  <a:pt x="6113410" y="2328903"/>
                  <a:pt x="6114897" y="2337917"/>
                </a:cubicBezTo>
                <a:cubicBezTo>
                  <a:pt x="6126209" y="2329489"/>
                  <a:pt x="6135222" y="2321648"/>
                  <a:pt x="6145272" y="2315564"/>
                </a:cubicBezTo>
                <a:cubicBezTo>
                  <a:pt x="6152077" y="2311452"/>
                  <a:pt x="6158970" y="2309007"/>
                  <a:pt x="6165607" y="2308131"/>
                </a:cubicBezTo>
                <a:close/>
                <a:moveTo>
                  <a:pt x="7106343" y="2307788"/>
                </a:moveTo>
                <a:cubicBezTo>
                  <a:pt x="7130086" y="2306244"/>
                  <a:pt x="7147890" y="2321817"/>
                  <a:pt x="7152284" y="2351256"/>
                </a:cubicBezTo>
                <a:cubicBezTo>
                  <a:pt x="7155573" y="2373384"/>
                  <a:pt x="7155212" y="2396143"/>
                  <a:pt x="7155303" y="2418631"/>
                </a:cubicBezTo>
                <a:cubicBezTo>
                  <a:pt x="7155618" y="2487673"/>
                  <a:pt x="7154537" y="2556760"/>
                  <a:pt x="7155889" y="2625802"/>
                </a:cubicBezTo>
                <a:cubicBezTo>
                  <a:pt x="7156294" y="2647344"/>
                  <a:pt x="7147281" y="2650003"/>
                  <a:pt x="7129254" y="2650228"/>
                </a:cubicBezTo>
                <a:cubicBezTo>
                  <a:pt x="7109966" y="2650498"/>
                  <a:pt x="7102981" y="2645000"/>
                  <a:pt x="7103341" y="2624675"/>
                </a:cubicBezTo>
                <a:cubicBezTo>
                  <a:pt x="7104513" y="2556399"/>
                  <a:pt x="7103882" y="2488079"/>
                  <a:pt x="7103747" y="2419758"/>
                </a:cubicBezTo>
                <a:cubicBezTo>
                  <a:pt x="7103747" y="2410023"/>
                  <a:pt x="7105324" y="2398802"/>
                  <a:pt x="7101088" y="2391050"/>
                </a:cubicBezTo>
                <a:cubicBezTo>
                  <a:pt x="7096536" y="2382713"/>
                  <a:pt x="7085900" y="2372393"/>
                  <a:pt x="7078149" y="2372573"/>
                </a:cubicBezTo>
                <a:cubicBezTo>
                  <a:pt x="7070398" y="2372798"/>
                  <a:pt x="7061249" y="2383840"/>
                  <a:pt x="7055931" y="2392177"/>
                </a:cubicBezTo>
                <a:cubicBezTo>
                  <a:pt x="7052461" y="2397630"/>
                  <a:pt x="7054579" y="2406778"/>
                  <a:pt x="7054534" y="2414260"/>
                </a:cubicBezTo>
                <a:cubicBezTo>
                  <a:pt x="7054534" y="2484834"/>
                  <a:pt x="7053948" y="2555363"/>
                  <a:pt x="7054939" y="2625937"/>
                </a:cubicBezTo>
                <a:cubicBezTo>
                  <a:pt x="7055210" y="2645090"/>
                  <a:pt x="7048495" y="2650634"/>
                  <a:pt x="7030243" y="2650138"/>
                </a:cubicBezTo>
                <a:cubicBezTo>
                  <a:pt x="7012757" y="2649642"/>
                  <a:pt x="7000589" y="2649732"/>
                  <a:pt x="7001130" y="2625621"/>
                </a:cubicBezTo>
                <a:cubicBezTo>
                  <a:pt x="7002662" y="2555093"/>
                  <a:pt x="7001716" y="2484518"/>
                  <a:pt x="7001536" y="2413989"/>
                </a:cubicBezTo>
                <a:cubicBezTo>
                  <a:pt x="7001536" y="2405021"/>
                  <a:pt x="7002662" y="2394836"/>
                  <a:pt x="6998877" y="2387490"/>
                </a:cubicBezTo>
                <a:cubicBezTo>
                  <a:pt x="6995001" y="2379964"/>
                  <a:pt x="6985717" y="2370500"/>
                  <a:pt x="6978823" y="2370545"/>
                </a:cubicBezTo>
                <a:cubicBezTo>
                  <a:pt x="6970665" y="2370635"/>
                  <a:pt x="6959939" y="2378251"/>
                  <a:pt x="6955297" y="2385732"/>
                </a:cubicBezTo>
                <a:cubicBezTo>
                  <a:pt x="6950656" y="2393169"/>
                  <a:pt x="6951152" y="2404435"/>
                  <a:pt x="6951107" y="2414034"/>
                </a:cubicBezTo>
                <a:cubicBezTo>
                  <a:pt x="6950791" y="2484608"/>
                  <a:pt x="6950070" y="2555138"/>
                  <a:pt x="6951332" y="2625712"/>
                </a:cubicBezTo>
                <a:cubicBezTo>
                  <a:pt x="6951738" y="2647298"/>
                  <a:pt x="6942454" y="2650183"/>
                  <a:pt x="6924517" y="2650183"/>
                </a:cubicBezTo>
                <a:cubicBezTo>
                  <a:pt x="6906716" y="2650183"/>
                  <a:pt x="6897477" y="2647569"/>
                  <a:pt x="6897747" y="2625847"/>
                </a:cubicBezTo>
                <a:cubicBezTo>
                  <a:pt x="6898919" y="2530531"/>
                  <a:pt x="6898063" y="2435215"/>
                  <a:pt x="6898469" y="2339900"/>
                </a:cubicBezTo>
                <a:cubicBezTo>
                  <a:pt x="6898514" y="2328678"/>
                  <a:pt x="6892024" y="2313265"/>
                  <a:pt x="6913521" y="2311553"/>
                </a:cubicBezTo>
                <a:cubicBezTo>
                  <a:pt x="6943580" y="2309119"/>
                  <a:pt x="6947906" y="2310967"/>
                  <a:pt x="6953450" y="2337061"/>
                </a:cubicBezTo>
                <a:lnTo>
                  <a:pt x="6953495" y="2337016"/>
                </a:lnTo>
                <a:cubicBezTo>
                  <a:pt x="7006628" y="2298393"/>
                  <a:pt x="7022221" y="2298439"/>
                  <a:pt x="7048585" y="2337016"/>
                </a:cubicBezTo>
                <a:cubicBezTo>
                  <a:pt x="7059311" y="2329670"/>
                  <a:pt x="7069361" y="2320882"/>
                  <a:pt x="7080898" y="2315158"/>
                </a:cubicBezTo>
                <a:cubicBezTo>
                  <a:pt x="7089855" y="2310719"/>
                  <a:pt x="7098429" y="2308302"/>
                  <a:pt x="7106343" y="2307788"/>
                </a:cubicBezTo>
                <a:close/>
                <a:moveTo>
                  <a:pt x="6676200" y="2306055"/>
                </a:moveTo>
                <a:cubicBezTo>
                  <a:pt x="6681112" y="2306415"/>
                  <a:pt x="6690126" y="2306596"/>
                  <a:pt x="6699049" y="2307722"/>
                </a:cubicBezTo>
                <a:cubicBezTo>
                  <a:pt x="6732803" y="2311914"/>
                  <a:pt x="6744836" y="2323406"/>
                  <a:pt x="6750515" y="2356755"/>
                </a:cubicBezTo>
                <a:cubicBezTo>
                  <a:pt x="6751777" y="2364101"/>
                  <a:pt x="6752543" y="2371627"/>
                  <a:pt x="6752768" y="2379108"/>
                </a:cubicBezTo>
                <a:cubicBezTo>
                  <a:pt x="6753805" y="2411330"/>
                  <a:pt x="6740149" y="2422056"/>
                  <a:pt x="6709684" y="2411466"/>
                </a:cubicBezTo>
                <a:cubicBezTo>
                  <a:pt x="6705087" y="2409888"/>
                  <a:pt x="6700851" y="2400379"/>
                  <a:pt x="6700671" y="2394430"/>
                </a:cubicBezTo>
                <a:cubicBezTo>
                  <a:pt x="6700085" y="2376674"/>
                  <a:pt x="6696570" y="2361938"/>
                  <a:pt x="6675119" y="2362704"/>
                </a:cubicBezTo>
                <a:cubicBezTo>
                  <a:pt x="6654794" y="2363379"/>
                  <a:pt x="6650106" y="2378612"/>
                  <a:pt x="6648484" y="2395557"/>
                </a:cubicBezTo>
                <a:cubicBezTo>
                  <a:pt x="6646546" y="2415522"/>
                  <a:pt x="6653171" y="2430709"/>
                  <a:pt x="6671828" y="2439993"/>
                </a:cubicBezTo>
                <a:cubicBezTo>
                  <a:pt x="6681202" y="2444680"/>
                  <a:pt x="6689720" y="2451214"/>
                  <a:pt x="6699274" y="2455406"/>
                </a:cubicBezTo>
                <a:cubicBezTo>
                  <a:pt x="6738978" y="2472891"/>
                  <a:pt x="6753489" y="2505159"/>
                  <a:pt x="6752723" y="2546034"/>
                </a:cubicBezTo>
                <a:cubicBezTo>
                  <a:pt x="6752318" y="2567711"/>
                  <a:pt x="6751056" y="2589478"/>
                  <a:pt x="6748487" y="2611020"/>
                </a:cubicBezTo>
                <a:cubicBezTo>
                  <a:pt x="6746008" y="2632021"/>
                  <a:pt x="6732624" y="2645992"/>
                  <a:pt x="6711983" y="2648290"/>
                </a:cubicBezTo>
                <a:cubicBezTo>
                  <a:pt x="6689089" y="2650814"/>
                  <a:pt x="6665610" y="2651445"/>
                  <a:pt x="6642761" y="2649237"/>
                </a:cubicBezTo>
                <a:cubicBezTo>
                  <a:pt x="6618290" y="2646848"/>
                  <a:pt x="6604364" y="2630128"/>
                  <a:pt x="6600759" y="2605973"/>
                </a:cubicBezTo>
                <a:cubicBezTo>
                  <a:pt x="6598640" y="2591912"/>
                  <a:pt x="6597289" y="2577671"/>
                  <a:pt x="6596973" y="2563475"/>
                </a:cubicBezTo>
                <a:cubicBezTo>
                  <a:pt x="6596342" y="2537246"/>
                  <a:pt x="6616577" y="2524402"/>
                  <a:pt x="6640507" y="2536120"/>
                </a:cubicBezTo>
                <a:cubicBezTo>
                  <a:pt x="6644473" y="2538057"/>
                  <a:pt x="6646862" y="2545313"/>
                  <a:pt x="6647898" y="2550541"/>
                </a:cubicBezTo>
                <a:cubicBezTo>
                  <a:pt x="6649475" y="2558563"/>
                  <a:pt x="6646186" y="2569199"/>
                  <a:pt x="6650332" y="2574607"/>
                </a:cubicBezTo>
                <a:cubicBezTo>
                  <a:pt x="6657362" y="2583755"/>
                  <a:pt x="6667998" y="2593940"/>
                  <a:pt x="6678228" y="2595382"/>
                </a:cubicBezTo>
                <a:cubicBezTo>
                  <a:pt x="6684087" y="2596193"/>
                  <a:pt x="6696705" y="2581411"/>
                  <a:pt x="6698553" y="2572083"/>
                </a:cubicBezTo>
                <a:cubicBezTo>
                  <a:pt x="6705854" y="2535308"/>
                  <a:pt x="6700356" y="2519310"/>
                  <a:pt x="6665835" y="2505474"/>
                </a:cubicBezTo>
                <a:cubicBezTo>
                  <a:pt x="6607383" y="2481995"/>
                  <a:pt x="6591610" y="2438686"/>
                  <a:pt x="6597063" y="2381632"/>
                </a:cubicBezTo>
                <a:cubicBezTo>
                  <a:pt x="6597784" y="2374150"/>
                  <a:pt x="6598054" y="2366670"/>
                  <a:pt x="6598911" y="2359233"/>
                </a:cubicBezTo>
                <a:cubicBezTo>
                  <a:pt x="6603192" y="2322144"/>
                  <a:pt x="6614008" y="2311868"/>
                  <a:pt x="6651909" y="2308353"/>
                </a:cubicBezTo>
                <a:cubicBezTo>
                  <a:pt x="6658624" y="2307722"/>
                  <a:pt x="6665384" y="2307137"/>
                  <a:pt x="6676200" y="2306145"/>
                </a:cubicBezTo>
                <a:close/>
                <a:moveTo>
                  <a:pt x="7273095" y="2304945"/>
                </a:moveTo>
                <a:cubicBezTo>
                  <a:pt x="7290637" y="2305559"/>
                  <a:pt x="7307695" y="2310584"/>
                  <a:pt x="7323266" y="2322324"/>
                </a:cubicBezTo>
                <a:cubicBezTo>
                  <a:pt x="7334352" y="2330661"/>
                  <a:pt x="7340571" y="2350761"/>
                  <a:pt x="7341653" y="2365993"/>
                </a:cubicBezTo>
                <a:cubicBezTo>
                  <a:pt x="7344447" y="2405562"/>
                  <a:pt x="7343771" y="2445445"/>
                  <a:pt x="7342735" y="2485149"/>
                </a:cubicBezTo>
                <a:cubicBezTo>
                  <a:pt x="7342599" y="2490422"/>
                  <a:pt x="7332639" y="2499300"/>
                  <a:pt x="7326646" y="2499796"/>
                </a:cubicBezTo>
                <a:cubicBezTo>
                  <a:pt x="7304293" y="2501644"/>
                  <a:pt x="7281669" y="2501238"/>
                  <a:pt x="7259181" y="2500652"/>
                </a:cubicBezTo>
                <a:cubicBezTo>
                  <a:pt x="7245256" y="2500291"/>
                  <a:pt x="7238090" y="2504663"/>
                  <a:pt x="7238856" y="2519805"/>
                </a:cubicBezTo>
                <a:cubicBezTo>
                  <a:pt x="7239712" y="2537021"/>
                  <a:pt x="7238991" y="2554281"/>
                  <a:pt x="7239397" y="2571542"/>
                </a:cubicBezTo>
                <a:cubicBezTo>
                  <a:pt x="7239757" y="2586278"/>
                  <a:pt x="7246653" y="2596058"/>
                  <a:pt x="7262245" y="2596824"/>
                </a:cubicBezTo>
                <a:cubicBezTo>
                  <a:pt x="7277703" y="2597590"/>
                  <a:pt x="7285455" y="2588261"/>
                  <a:pt x="7288249" y="2574155"/>
                </a:cubicBezTo>
                <a:cubicBezTo>
                  <a:pt x="7289691" y="2566855"/>
                  <a:pt x="7290367" y="2559419"/>
                  <a:pt x="7291539" y="2551036"/>
                </a:cubicBezTo>
                <a:lnTo>
                  <a:pt x="7291584" y="2551036"/>
                </a:lnTo>
                <a:cubicBezTo>
                  <a:pt x="7352919" y="2543645"/>
                  <a:pt x="7345123" y="2548017"/>
                  <a:pt x="7342149" y="2595472"/>
                </a:cubicBezTo>
                <a:cubicBezTo>
                  <a:pt x="7339850" y="2632111"/>
                  <a:pt x="7324888" y="2645225"/>
                  <a:pt x="7288429" y="2649957"/>
                </a:cubicBezTo>
                <a:cubicBezTo>
                  <a:pt x="7286942" y="2650138"/>
                  <a:pt x="7285455" y="2650318"/>
                  <a:pt x="7283968" y="2650453"/>
                </a:cubicBezTo>
                <a:cubicBezTo>
                  <a:pt x="7208887" y="2657799"/>
                  <a:pt x="7188426" y="2639908"/>
                  <a:pt x="7188021" y="2564737"/>
                </a:cubicBezTo>
                <a:cubicBezTo>
                  <a:pt x="7187706" y="2501733"/>
                  <a:pt x="7188021" y="2438731"/>
                  <a:pt x="7188923" y="2375728"/>
                </a:cubicBezTo>
                <a:cubicBezTo>
                  <a:pt x="7189283" y="2350626"/>
                  <a:pt x="7191311" y="2323721"/>
                  <a:pt x="7220018" y="2314032"/>
                </a:cubicBezTo>
                <a:cubicBezTo>
                  <a:pt x="7237527" y="2308128"/>
                  <a:pt x="7255553" y="2304331"/>
                  <a:pt x="7273095" y="2304945"/>
                </a:cubicBezTo>
                <a:close/>
                <a:moveTo>
                  <a:pt x="6501855" y="2304754"/>
                </a:moveTo>
                <a:cubicBezTo>
                  <a:pt x="6519402" y="2305255"/>
                  <a:pt x="6536539" y="2310111"/>
                  <a:pt x="6552357" y="2321423"/>
                </a:cubicBezTo>
                <a:cubicBezTo>
                  <a:pt x="6563128" y="2329129"/>
                  <a:pt x="6570113" y="2348373"/>
                  <a:pt x="6570834" y="2362794"/>
                </a:cubicBezTo>
                <a:cubicBezTo>
                  <a:pt x="6573178" y="2407545"/>
                  <a:pt x="6571690" y="2452476"/>
                  <a:pt x="6571690" y="2500607"/>
                </a:cubicBezTo>
                <a:lnTo>
                  <a:pt x="6571735" y="2500652"/>
                </a:lnTo>
                <a:cubicBezTo>
                  <a:pt x="6543118" y="2500652"/>
                  <a:pt x="6516890" y="2501193"/>
                  <a:pt x="6490751" y="2500427"/>
                </a:cubicBezTo>
                <a:cubicBezTo>
                  <a:pt x="6475293" y="2499976"/>
                  <a:pt x="6468849" y="2505790"/>
                  <a:pt x="6469705" y="2521428"/>
                </a:cubicBezTo>
                <a:cubicBezTo>
                  <a:pt x="6470606" y="2537877"/>
                  <a:pt x="6469705" y="2554462"/>
                  <a:pt x="6470245" y="2570956"/>
                </a:cubicBezTo>
                <a:cubicBezTo>
                  <a:pt x="6470697" y="2584972"/>
                  <a:pt x="6475518" y="2596148"/>
                  <a:pt x="6492103" y="2596914"/>
                </a:cubicBezTo>
                <a:cubicBezTo>
                  <a:pt x="6508147" y="2597636"/>
                  <a:pt x="6514771" y="2587541"/>
                  <a:pt x="6517701" y="2573795"/>
                </a:cubicBezTo>
                <a:cubicBezTo>
                  <a:pt x="6519233" y="2566540"/>
                  <a:pt x="6519954" y="2559059"/>
                  <a:pt x="6521306" y="2550045"/>
                </a:cubicBezTo>
                <a:lnTo>
                  <a:pt x="6569392" y="2550045"/>
                </a:lnTo>
                <a:cubicBezTo>
                  <a:pt x="6570609" y="2552073"/>
                  <a:pt x="6571916" y="2553200"/>
                  <a:pt x="6572051" y="2554507"/>
                </a:cubicBezTo>
                <a:cubicBezTo>
                  <a:pt x="6581695" y="2643153"/>
                  <a:pt x="6545326" y="2666722"/>
                  <a:pt x="6448028" y="2642792"/>
                </a:cubicBezTo>
                <a:cubicBezTo>
                  <a:pt x="6436806" y="2640043"/>
                  <a:pt x="6424728" y="2621115"/>
                  <a:pt x="6421979" y="2607865"/>
                </a:cubicBezTo>
                <a:cubicBezTo>
                  <a:pt x="6416932" y="2583214"/>
                  <a:pt x="6417653" y="2557211"/>
                  <a:pt x="6417473" y="2531748"/>
                </a:cubicBezTo>
                <a:cubicBezTo>
                  <a:pt x="6417112" y="2479967"/>
                  <a:pt x="6417067" y="2428140"/>
                  <a:pt x="6418149" y="2376359"/>
                </a:cubicBezTo>
                <a:cubicBezTo>
                  <a:pt x="6418690" y="2351437"/>
                  <a:pt x="6420222" y="2324217"/>
                  <a:pt x="6448884" y="2314212"/>
                </a:cubicBezTo>
                <a:cubicBezTo>
                  <a:pt x="6466348" y="2308106"/>
                  <a:pt x="6484307" y="2304252"/>
                  <a:pt x="6501855" y="2304754"/>
                </a:cubicBezTo>
                <a:close/>
                <a:moveTo>
                  <a:pt x="1831548" y="2287172"/>
                </a:moveTo>
                <a:cubicBezTo>
                  <a:pt x="1845611" y="2286856"/>
                  <a:pt x="1858769" y="2285369"/>
                  <a:pt x="1857823" y="2306866"/>
                </a:cubicBezTo>
                <a:cubicBezTo>
                  <a:pt x="1856515" y="2336700"/>
                  <a:pt x="1857507" y="2366624"/>
                  <a:pt x="1857507" y="2397360"/>
                </a:cubicBezTo>
                <a:cubicBezTo>
                  <a:pt x="1884951" y="2402812"/>
                  <a:pt x="1895545" y="2422687"/>
                  <a:pt x="1886217" y="2445040"/>
                </a:cubicBezTo>
                <a:cubicBezTo>
                  <a:pt x="1884998" y="2447969"/>
                  <a:pt x="1881214" y="2452115"/>
                  <a:pt x="1878826" y="2451980"/>
                </a:cubicBezTo>
                <a:cubicBezTo>
                  <a:pt x="1855118" y="2450628"/>
                  <a:pt x="1857416" y="2466762"/>
                  <a:pt x="1857507" y="2482085"/>
                </a:cubicBezTo>
                <a:cubicBezTo>
                  <a:pt x="1857688" y="2536885"/>
                  <a:pt x="1857596" y="2591732"/>
                  <a:pt x="1857688" y="2646532"/>
                </a:cubicBezTo>
                <a:cubicBezTo>
                  <a:pt x="1857688" y="2662846"/>
                  <a:pt x="1861474" y="2674293"/>
                  <a:pt x="1878060" y="2684929"/>
                </a:cubicBezTo>
                <a:cubicBezTo>
                  <a:pt x="1887119" y="2690743"/>
                  <a:pt x="1885225" y="2715169"/>
                  <a:pt x="1885675" y="2731257"/>
                </a:cubicBezTo>
                <a:cubicBezTo>
                  <a:pt x="1885719" y="2733691"/>
                  <a:pt x="1871300" y="2739144"/>
                  <a:pt x="1863817" y="2738693"/>
                </a:cubicBezTo>
                <a:cubicBezTo>
                  <a:pt x="1827717" y="2736530"/>
                  <a:pt x="1812396" y="2722875"/>
                  <a:pt x="1807709" y="2686687"/>
                </a:cubicBezTo>
                <a:cubicBezTo>
                  <a:pt x="1804826" y="2664469"/>
                  <a:pt x="1805501" y="2641755"/>
                  <a:pt x="1805365" y="2619267"/>
                </a:cubicBezTo>
                <a:cubicBezTo>
                  <a:pt x="1805050" y="2571947"/>
                  <a:pt x="1805365" y="2524627"/>
                  <a:pt x="1805231" y="2477353"/>
                </a:cubicBezTo>
                <a:cubicBezTo>
                  <a:pt x="1805231" y="2466537"/>
                  <a:pt x="1807754" y="2456126"/>
                  <a:pt x="1791487" y="2451349"/>
                </a:cubicBezTo>
                <a:cubicBezTo>
                  <a:pt x="1779004" y="2447654"/>
                  <a:pt x="1782293" y="2408716"/>
                  <a:pt x="1793424" y="2400559"/>
                </a:cubicBezTo>
                <a:cubicBezTo>
                  <a:pt x="1798787" y="2396638"/>
                  <a:pt x="1804465" y="2389067"/>
                  <a:pt x="1804735" y="2382893"/>
                </a:cubicBezTo>
                <a:cubicBezTo>
                  <a:pt x="1805997" y="2357431"/>
                  <a:pt x="1806313" y="2331788"/>
                  <a:pt x="1804961" y="2306325"/>
                </a:cubicBezTo>
                <a:cubicBezTo>
                  <a:pt x="1803789" y="2284107"/>
                  <a:pt x="1818208" y="2287487"/>
                  <a:pt x="1831548" y="2287172"/>
                </a:cubicBezTo>
                <a:close/>
                <a:moveTo>
                  <a:pt x="5287970" y="2272931"/>
                </a:moveTo>
                <a:cubicBezTo>
                  <a:pt x="5289142" y="2271354"/>
                  <a:pt x="5297209" y="2271895"/>
                  <a:pt x="5298426" y="2273787"/>
                </a:cubicBezTo>
                <a:cubicBezTo>
                  <a:pt x="5311630" y="2294473"/>
                  <a:pt x="5332091" y="2284784"/>
                  <a:pt x="5349531" y="2286226"/>
                </a:cubicBezTo>
                <a:cubicBezTo>
                  <a:pt x="5365214" y="2287488"/>
                  <a:pt x="5381123" y="2287488"/>
                  <a:pt x="5396806" y="2286091"/>
                </a:cubicBezTo>
                <a:cubicBezTo>
                  <a:pt x="5405729" y="2285279"/>
                  <a:pt x="5414202" y="2280052"/>
                  <a:pt x="5423125" y="2277663"/>
                </a:cubicBezTo>
                <a:cubicBezTo>
                  <a:pt x="5429704" y="2275906"/>
                  <a:pt x="5436645" y="2275455"/>
                  <a:pt x="5443405" y="2274463"/>
                </a:cubicBezTo>
                <a:cubicBezTo>
                  <a:pt x="5444261" y="2280818"/>
                  <a:pt x="5448137" y="2289786"/>
                  <a:pt x="5445343" y="2293031"/>
                </a:cubicBezTo>
                <a:cubicBezTo>
                  <a:pt x="5438673" y="2300737"/>
                  <a:pt x="5429525" y="2309570"/>
                  <a:pt x="5420241" y="2311103"/>
                </a:cubicBezTo>
                <a:cubicBezTo>
                  <a:pt x="5402664" y="2313942"/>
                  <a:pt x="5384323" y="2311914"/>
                  <a:pt x="5366296" y="2311914"/>
                </a:cubicBezTo>
                <a:cubicBezTo>
                  <a:pt x="5366070" y="2310787"/>
                  <a:pt x="5365800" y="2309615"/>
                  <a:pt x="5365575" y="2308489"/>
                </a:cubicBezTo>
                <a:lnTo>
                  <a:pt x="5365485" y="2308443"/>
                </a:lnTo>
                <a:cubicBezTo>
                  <a:pt x="5342501" y="2312770"/>
                  <a:pt x="5319517" y="2317142"/>
                  <a:pt x="5296533" y="2321333"/>
                </a:cubicBezTo>
                <a:cubicBezTo>
                  <a:pt x="5293649" y="2321873"/>
                  <a:pt x="5290494" y="2322009"/>
                  <a:pt x="5287610" y="2321513"/>
                </a:cubicBezTo>
                <a:cubicBezTo>
                  <a:pt x="5270439" y="2318629"/>
                  <a:pt x="5253089" y="2316375"/>
                  <a:pt x="5236324" y="2312004"/>
                </a:cubicBezTo>
                <a:cubicBezTo>
                  <a:pt x="5231051" y="2310652"/>
                  <a:pt x="5225418" y="2304072"/>
                  <a:pt x="5223615" y="2298619"/>
                </a:cubicBezTo>
                <a:cubicBezTo>
                  <a:pt x="5222804" y="2296186"/>
                  <a:pt x="5230511" y="2287758"/>
                  <a:pt x="5235017" y="2287172"/>
                </a:cubicBezTo>
                <a:cubicBezTo>
                  <a:pt x="5253359" y="2284829"/>
                  <a:pt x="5273819" y="2291994"/>
                  <a:pt x="5287970" y="2272931"/>
                </a:cubicBezTo>
                <a:close/>
                <a:moveTo>
                  <a:pt x="7899306" y="2247108"/>
                </a:moveTo>
                <a:cubicBezTo>
                  <a:pt x="7895295" y="2251705"/>
                  <a:pt x="7888039" y="2256166"/>
                  <a:pt x="7887859" y="2260898"/>
                </a:cubicBezTo>
                <a:cubicBezTo>
                  <a:pt x="7887002" y="2287623"/>
                  <a:pt x="7887273" y="2314437"/>
                  <a:pt x="7888624" y="2341116"/>
                </a:cubicBezTo>
                <a:cubicBezTo>
                  <a:pt x="7888850" y="2345623"/>
                  <a:pt x="7896376" y="2349724"/>
                  <a:pt x="7900567" y="2354006"/>
                </a:cubicBezTo>
                <a:cubicBezTo>
                  <a:pt x="7903947" y="2349679"/>
                  <a:pt x="7909806" y="2345578"/>
                  <a:pt x="7910302" y="2340936"/>
                </a:cubicBezTo>
                <a:cubicBezTo>
                  <a:pt x="7911609" y="2327687"/>
                  <a:pt x="7910752" y="2314212"/>
                  <a:pt x="7910752" y="2300827"/>
                </a:cubicBezTo>
                <a:lnTo>
                  <a:pt x="7910752" y="2300782"/>
                </a:lnTo>
                <a:cubicBezTo>
                  <a:pt x="7910752" y="2300782"/>
                  <a:pt x="7911023" y="2300782"/>
                  <a:pt x="7911158" y="2300782"/>
                </a:cubicBezTo>
                <a:cubicBezTo>
                  <a:pt x="7911158" y="2288118"/>
                  <a:pt x="7912375" y="2275319"/>
                  <a:pt x="7910617" y="2262926"/>
                </a:cubicBezTo>
                <a:cubicBezTo>
                  <a:pt x="7909806" y="2257248"/>
                  <a:pt x="7903227" y="2252381"/>
                  <a:pt x="7899306" y="2247108"/>
                </a:cubicBezTo>
                <a:close/>
                <a:moveTo>
                  <a:pt x="8693062" y="2242466"/>
                </a:moveTo>
                <a:cubicBezTo>
                  <a:pt x="8689727" y="2246657"/>
                  <a:pt x="8683824" y="2250623"/>
                  <a:pt x="8683464" y="2255084"/>
                </a:cubicBezTo>
                <a:lnTo>
                  <a:pt x="8682967" y="2299814"/>
                </a:lnTo>
                <a:lnTo>
                  <a:pt x="8683419" y="2344541"/>
                </a:lnTo>
                <a:cubicBezTo>
                  <a:pt x="8683779" y="2349093"/>
                  <a:pt x="8689322" y="2353284"/>
                  <a:pt x="8692477" y="2357611"/>
                </a:cubicBezTo>
                <a:cubicBezTo>
                  <a:pt x="8696668" y="2353329"/>
                  <a:pt x="8704284" y="2349183"/>
                  <a:pt x="8704419" y="2344767"/>
                </a:cubicBezTo>
                <a:cubicBezTo>
                  <a:pt x="8705591" y="2314933"/>
                  <a:pt x="8705636" y="2285054"/>
                  <a:pt x="8704690" y="2255265"/>
                </a:cubicBezTo>
                <a:cubicBezTo>
                  <a:pt x="8704554" y="2250893"/>
                  <a:pt x="8697118" y="2246702"/>
                  <a:pt x="8693062" y="2242466"/>
                </a:cubicBezTo>
                <a:close/>
                <a:moveTo>
                  <a:pt x="8073443" y="2242330"/>
                </a:moveTo>
                <a:cubicBezTo>
                  <a:pt x="8069343" y="2248955"/>
                  <a:pt x="8062357" y="2255400"/>
                  <a:pt x="8061906" y="2262250"/>
                </a:cubicBezTo>
                <a:cubicBezTo>
                  <a:pt x="8061501" y="2268649"/>
                  <a:pt x="8068081" y="2275499"/>
                  <a:pt x="8071596" y="2282124"/>
                </a:cubicBezTo>
                <a:cubicBezTo>
                  <a:pt x="8076823" y="2276896"/>
                  <a:pt x="8082006" y="2271669"/>
                  <a:pt x="8089487" y="2264142"/>
                </a:cubicBezTo>
                <a:lnTo>
                  <a:pt x="8089532" y="2264142"/>
                </a:lnTo>
                <a:cubicBezTo>
                  <a:pt x="8082592" y="2254723"/>
                  <a:pt x="8078040" y="2248504"/>
                  <a:pt x="8073443" y="2242330"/>
                </a:cubicBezTo>
                <a:close/>
                <a:moveTo>
                  <a:pt x="7810570" y="2242240"/>
                </a:moveTo>
                <a:cubicBezTo>
                  <a:pt x="7806784" y="2248955"/>
                  <a:pt x="7800160" y="2255625"/>
                  <a:pt x="7800024" y="2262385"/>
                </a:cubicBezTo>
                <a:cubicBezTo>
                  <a:pt x="7799889" y="2268920"/>
                  <a:pt x="7806468" y="2275589"/>
                  <a:pt x="7810119" y="2282169"/>
                </a:cubicBezTo>
                <a:cubicBezTo>
                  <a:pt x="7815031" y="2276671"/>
                  <a:pt x="7819943" y="2271218"/>
                  <a:pt x="7827064" y="2263241"/>
                </a:cubicBezTo>
                <a:cubicBezTo>
                  <a:pt x="7820034" y="2254318"/>
                  <a:pt x="7815302" y="2248279"/>
                  <a:pt x="7810570" y="2242240"/>
                </a:cubicBezTo>
                <a:close/>
                <a:moveTo>
                  <a:pt x="8252177" y="2242150"/>
                </a:moveTo>
                <a:cubicBezTo>
                  <a:pt x="8248436" y="2249676"/>
                  <a:pt x="8242353" y="2257022"/>
                  <a:pt x="8241722" y="2264774"/>
                </a:cubicBezTo>
                <a:cubicBezTo>
                  <a:pt x="8241270" y="2270227"/>
                  <a:pt x="8248166" y="2276311"/>
                  <a:pt x="8251771" y="2282124"/>
                </a:cubicBezTo>
                <a:cubicBezTo>
                  <a:pt x="8256729" y="2276716"/>
                  <a:pt x="8261641" y="2271308"/>
                  <a:pt x="8268807" y="2263467"/>
                </a:cubicBezTo>
                <a:cubicBezTo>
                  <a:pt x="8261686" y="2254318"/>
                  <a:pt x="8256954" y="2248234"/>
                  <a:pt x="8252177" y="2242150"/>
                </a:cubicBezTo>
                <a:close/>
                <a:moveTo>
                  <a:pt x="2266568" y="2240647"/>
                </a:moveTo>
                <a:cubicBezTo>
                  <a:pt x="2260869" y="2240472"/>
                  <a:pt x="2255347" y="2240777"/>
                  <a:pt x="2250458" y="2242692"/>
                </a:cubicBezTo>
                <a:cubicBezTo>
                  <a:pt x="2242031" y="2245981"/>
                  <a:pt x="2232838" y="2255716"/>
                  <a:pt x="2230494" y="2264369"/>
                </a:cubicBezTo>
                <a:cubicBezTo>
                  <a:pt x="2226979" y="2277348"/>
                  <a:pt x="2235137" y="2287488"/>
                  <a:pt x="2249602" y="2289155"/>
                </a:cubicBezTo>
                <a:cubicBezTo>
                  <a:pt x="2257715" y="2290102"/>
                  <a:pt x="2266051" y="2289336"/>
                  <a:pt x="2274251" y="2289336"/>
                </a:cubicBezTo>
                <a:cubicBezTo>
                  <a:pt x="2274251" y="2289336"/>
                  <a:pt x="2274251" y="2289471"/>
                  <a:pt x="2274251" y="2289516"/>
                </a:cubicBezTo>
                <a:cubicBezTo>
                  <a:pt x="2283221" y="2289516"/>
                  <a:pt x="2292414" y="2290642"/>
                  <a:pt x="2301112" y="2289065"/>
                </a:cubicBezTo>
                <a:cubicBezTo>
                  <a:pt x="2305574" y="2288254"/>
                  <a:pt x="2311702" y="2283342"/>
                  <a:pt x="2312783" y="2279150"/>
                </a:cubicBezTo>
                <a:cubicBezTo>
                  <a:pt x="2320400" y="2250443"/>
                  <a:pt x="2313144" y="2241475"/>
                  <a:pt x="2283760" y="2241475"/>
                </a:cubicBezTo>
                <a:cubicBezTo>
                  <a:pt x="2278150" y="2241475"/>
                  <a:pt x="2272270" y="2240822"/>
                  <a:pt x="2266568" y="2240647"/>
                </a:cubicBezTo>
                <a:close/>
                <a:moveTo>
                  <a:pt x="8599910" y="2230568"/>
                </a:moveTo>
                <a:lnTo>
                  <a:pt x="8599910" y="2230613"/>
                </a:lnTo>
                <a:lnTo>
                  <a:pt x="8599908" y="2230580"/>
                </a:lnTo>
                <a:close/>
                <a:moveTo>
                  <a:pt x="8370499" y="2215787"/>
                </a:moveTo>
                <a:cubicBezTo>
                  <a:pt x="8376617" y="2218558"/>
                  <a:pt x="8380526" y="2224823"/>
                  <a:pt x="8381157" y="2234940"/>
                </a:cubicBezTo>
                <a:cubicBezTo>
                  <a:pt x="8384087" y="2281990"/>
                  <a:pt x="8383996" y="2329264"/>
                  <a:pt x="8383816" y="2376449"/>
                </a:cubicBezTo>
                <a:cubicBezTo>
                  <a:pt x="8383816" y="2379784"/>
                  <a:pt x="8373090" y="2386093"/>
                  <a:pt x="8367998" y="2385507"/>
                </a:cubicBezTo>
                <a:cubicBezTo>
                  <a:pt x="8363266" y="2384967"/>
                  <a:pt x="8355875" y="2377170"/>
                  <a:pt x="8355649" y="2372303"/>
                </a:cubicBezTo>
                <a:cubicBezTo>
                  <a:pt x="8354478" y="2343866"/>
                  <a:pt x="8355109" y="2315294"/>
                  <a:pt x="8355063" y="2286812"/>
                </a:cubicBezTo>
                <a:cubicBezTo>
                  <a:pt x="8355063" y="2280052"/>
                  <a:pt x="8356371" y="2272886"/>
                  <a:pt x="8354523" y="2266667"/>
                </a:cubicBezTo>
                <a:cubicBezTo>
                  <a:pt x="8352495" y="2259817"/>
                  <a:pt x="8347493" y="2253868"/>
                  <a:pt x="8343797" y="2247514"/>
                </a:cubicBezTo>
                <a:cubicBezTo>
                  <a:pt x="8339831" y="2253958"/>
                  <a:pt x="8332620" y="2260267"/>
                  <a:pt x="8332395" y="2266802"/>
                </a:cubicBezTo>
                <a:cubicBezTo>
                  <a:pt x="8331178" y="2300512"/>
                  <a:pt x="8332170" y="2334312"/>
                  <a:pt x="8331359" y="2368022"/>
                </a:cubicBezTo>
                <a:cubicBezTo>
                  <a:pt x="8331224" y="2374061"/>
                  <a:pt x="8327438" y="2383705"/>
                  <a:pt x="8323066" y="2385282"/>
                </a:cubicBezTo>
                <a:cubicBezTo>
                  <a:pt x="8312971" y="2388932"/>
                  <a:pt x="8303778" y="2385958"/>
                  <a:pt x="8303958" y="2371672"/>
                </a:cubicBezTo>
                <a:cubicBezTo>
                  <a:pt x="8304274" y="2348418"/>
                  <a:pt x="8304048" y="2325163"/>
                  <a:pt x="8304048" y="2301909"/>
                </a:cubicBezTo>
                <a:lnTo>
                  <a:pt x="8304093" y="2301954"/>
                </a:lnTo>
                <a:cubicBezTo>
                  <a:pt x="8304093" y="2278700"/>
                  <a:pt x="8303643" y="2255445"/>
                  <a:pt x="8304229" y="2232191"/>
                </a:cubicBezTo>
                <a:cubicBezTo>
                  <a:pt x="8304634" y="2215742"/>
                  <a:pt x="8315000" y="2210514"/>
                  <a:pt x="8329556" y="2217139"/>
                </a:cubicBezTo>
                <a:cubicBezTo>
                  <a:pt x="8334378" y="2219347"/>
                  <a:pt x="8341679" y="2219572"/>
                  <a:pt x="8346591" y="2217589"/>
                </a:cubicBezTo>
                <a:cubicBezTo>
                  <a:pt x="8356055" y="2213736"/>
                  <a:pt x="8364381" y="2213015"/>
                  <a:pt x="8370499" y="2215787"/>
                </a:cubicBezTo>
                <a:close/>
                <a:moveTo>
                  <a:pt x="7710342" y="2215651"/>
                </a:moveTo>
                <a:cubicBezTo>
                  <a:pt x="7717192" y="2215561"/>
                  <a:pt x="7724583" y="2217634"/>
                  <a:pt x="7730802" y="2215741"/>
                </a:cubicBezTo>
                <a:cubicBezTo>
                  <a:pt x="7748558" y="2210288"/>
                  <a:pt x="7759374" y="2217319"/>
                  <a:pt x="7762529" y="2233813"/>
                </a:cubicBezTo>
                <a:cubicBezTo>
                  <a:pt x="7765143" y="2247558"/>
                  <a:pt x="7764602" y="2262115"/>
                  <a:pt x="7763791" y="2276221"/>
                </a:cubicBezTo>
                <a:cubicBezTo>
                  <a:pt x="7763565" y="2280231"/>
                  <a:pt x="7756535" y="2287577"/>
                  <a:pt x="7754146" y="2287037"/>
                </a:cubicBezTo>
                <a:cubicBezTo>
                  <a:pt x="7749099" y="2285820"/>
                  <a:pt x="7743646" y="2281178"/>
                  <a:pt x="7741032" y="2276446"/>
                </a:cubicBezTo>
                <a:cubicBezTo>
                  <a:pt x="7738779" y="2272345"/>
                  <a:pt x="7741618" y="2265675"/>
                  <a:pt x="7739816" y="2261123"/>
                </a:cubicBezTo>
                <a:cubicBezTo>
                  <a:pt x="7737382" y="2254949"/>
                  <a:pt x="7732650" y="2249631"/>
                  <a:pt x="7728909" y="2243953"/>
                </a:cubicBezTo>
                <a:cubicBezTo>
                  <a:pt x="7725214" y="2249586"/>
                  <a:pt x="7718724" y="2255039"/>
                  <a:pt x="7718364" y="2260898"/>
                </a:cubicBezTo>
                <a:cubicBezTo>
                  <a:pt x="7717057" y="2282530"/>
                  <a:pt x="7717778" y="2304252"/>
                  <a:pt x="7717733" y="2325929"/>
                </a:cubicBezTo>
                <a:cubicBezTo>
                  <a:pt x="7717733" y="2338638"/>
                  <a:pt x="7716966" y="2351437"/>
                  <a:pt x="7717913" y="2364055"/>
                </a:cubicBezTo>
                <a:cubicBezTo>
                  <a:pt x="7718634" y="2373677"/>
                  <a:pt x="7717249" y="2380358"/>
                  <a:pt x="7713007" y="2383738"/>
                </a:cubicBezTo>
                <a:lnTo>
                  <a:pt x="7691008" y="2383614"/>
                </a:lnTo>
                <a:lnTo>
                  <a:pt x="7691008" y="2216552"/>
                </a:lnTo>
                <a:cubicBezTo>
                  <a:pt x="7697768" y="2216237"/>
                  <a:pt x="7704078" y="2215741"/>
                  <a:pt x="7710342" y="2215651"/>
                </a:cubicBezTo>
                <a:close/>
                <a:moveTo>
                  <a:pt x="7984916" y="2215116"/>
                </a:moveTo>
                <a:cubicBezTo>
                  <a:pt x="7994397" y="2214638"/>
                  <a:pt x="8003725" y="2214976"/>
                  <a:pt x="8012468" y="2217319"/>
                </a:cubicBezTo>
                <a:cubicBezTo>
                  <a:pt x="8019949" y="2219302"/>
                  <a:pt x="8023690" y="2238951"/>
                  <a:pt x="8027070" y="2251119"/>
                </a:cubicBezTo>
                <a:cubicBezTo>
                  <a:pt x="8029188" y="2258735"/>
                  <a:pt x="8028827" y="2267839"/>
                  <a:pt x="8026799" y="2275545"/>
                </a:cubicBezTo>
                <a:cubicBezTo>
                  <a:pt x="8025537" y="2280322"/>
                  <a:pt x="8019048" y="2283657"/>
                  <a:pt x="8014901" y="2287668"/>
                </a:cubicBezTo>
                <a:cubicBezTo>
                  <a:pt x="8011702" y="2283612"/>
                  <a:pt x="8006745" y="2280007"/>
                  <a:pt x="8005663" y="2275455"/>
                </a:cubicBezTo>
                <a:cubicBezTo>
                  <a:pt x="8002914" y="2264053"/>
                  <a:pt x="8010170" y="2247604"/>
                  <a:pt x="7991827" y="2245621"/>
                </a:cubicBezTo>
                <a:cubicBezTo>
                  <a:pt x="7989529" y="2245396"/>
                  <a:pt x="7982409" y="2266081"/>
                  <a:pt x="7981958" y="2277212"/>
                </a:cubicBezTo>
                <a:cubicBezTo>
                  <a:pt x="7980651" y="2312229"/>
                  <a:pt x="7981462" y="2347336"/>
                  <a:pt x="7981462" y="2383299"/>
                </a:cubicBezTo>
                <a:lnTo>
                  <a:pt x="7981508" y="2383389"/>
                </a:lnTo>
                <a:cubicBezTo>
                  <a:pt x="7959470" y="2390510"/>
                  <a:pt x="7951043" y="2385282"/>
                  <a:pt x="7951628" y="2363785"/>
                </a:cubicBezTo>
                <a:cubicBezTo>
                  <a:pt x="7952755" y="2321152"/>
                  <a:pt x="7951808" y="2278519"/>
                  <a:pt x="7952214" y="2235886"/>
                </a:cubicBezTo>
                <a:cubicBezTo>
                  <a:pt x="7952259" y="2229577"/>
                  <a:pt x="7954423" y="2218040"/>
                  <a:pt x="7956450" y="2217815"/>
                </a:cubicBezTo>
                <a:cubicBezTo>
                  <a:pt x="7965802" y="2216891"/>
                  <a:pt x="7975435" y="2215595"/>
                  <a:pt x="7984916" y="2215116"/>
                </a:cubicBezTo>
                <a:close/>
                <a:moveTo>
                  <a:pt x="8181242" y="2215066"/>
                </a:moveTo>
                <a:cubicBezTo>
                  <a:pt x="8198367" y="2219572"/>
                  <a:pt x="8210940" y="2243458"/>
                  <a:pt x="8202378" y="2260042"/>
                </a:cubicBezTo>
                <a:cubicBezTo>
                  <a:pt x="8199313" y="2265946"/>
                  <a:pt x="8187506" y="2267253"/>
                  <a:pt x="8177050" y="2271850"/>
                </a:cubicBezTo>
                <a:lnTo>
                  <a:pt x="8177050" y="2271805"/>
                </a:lnTo>
                <a:cubicBezTo>
                  <a:pt x="8174977" y="2261890"/>
                  <a:pt x="8175023" y="2257834"/>
                  <a:pt x="8173310" y="2254814"/>
                </a:cubicBezTo>
                <a:cubicBezTo>
                  <a:pt x="8171012" y="2250759"/>
                  <a:pt x="8167361" y="2247514"/>
                  <a:pt x="8164252" y="2243908"/>
                </a:cubicBezTo>
                <a:cubicBezTo>
                  <a:pt x="8160286" y="2247784"/>
                  <a:pt x="8152264" y="2253237"/>
                  <a:pt x="8153030" y="2255175"/>
                </a:cubicBezTo>
                <a:cubicBezTo>
                  <a:pt x="8157086" y="2265270"/>
                  <a:pt x="8161232" y="2279601"/>
                  <a:pt x="8169344" y="2283116"/>
                </a:cubicBezTo>
                <a:cubicBezTo>
                  <a:pt x="8201161" y="2296817"/>
                  <a:pt x="8206975" y="2322144"/>
                  <a:pt x="8203054" y="2351302"/>
                </a:cubicBezTo>
                <a:cubicBezTo>
                  <a:pt x="8201477" y="2363109"/>
                  <a:pt x="8194221" y="2381767"/>
                  <a:pt x="8186470" y="2383525"/>
                </a:cubicBezTo>
                <a:cubicBezTo>
                  <a:pt x="8169570" y="2387310"/>
                  <a:pt x="8147757" y="2387220"/>
                  <a:pt x="8133696" y="2378928"/>
                </a:cubicBezTo>
                <a:cubicBezTo>
                  <a:pt x="8124909" y="2373790"/>
                  <a:pt x="8125945" y="2350896"/>
                  <a:pt x="8124278" y="2335754"/>
                </a:cubicBezTo>
                <a:cubicBezTo>
                  <a:pt x="8124007" y="2333275"/>
                  <a:pt x="8132300" y="2327597"/>
                  <a:pt x="8136761" y="2327462"/>
                </a:cubicBezTo>
                <a:cubicBezTo>
                  <a:pt x="8141313" y="2327326"/>
                  <a:pt x="8147082" y="2331337"/>
                  <a:pt x="8150281" y="2335168"/>
                </a:cubicBezTo>
                <a:cubicBezTo>
                  <a:pt x="8152760" y="2338142"/>
                  <a:pt x="8151002" y="2344452"/>
                  <a:pt x="8153256" y="2347922"/>
                </a:cubicBezTo>
                <a:cubicBezTo>
                  <a:pt x="8155824" y="2351798"/>
                  <a:pt x="8160736" y="2354141"/>
                  <a:pt x="8164657" y="2357161"/>
                </a:cubicBezTo>
                <a:cubicBezTo>
                  <a:pt x="8167541" y="2353375"/>
                  <a:pt x="8172183" y="2349950"/>
                  <a:pt x="8172995" y="2345804"/>
                </a:cubicBezTo>
                <a:cubicBezTo>
                  <a:pt x="8175608" y="2332329"/>
                  <a:pt x="8172093" y="2321783"/>
                  <a:pt x="8158708" y="2313942"/>
                </a:cubicBezTo>
                <a:cubicBezTo>
                  <a:pt x="8124593" y="2293887"/>
                  <a:pt x="8116796" y="2275094"/>
                  <a:pt x="8124638" y="2238320"/>
                </a:cubicBezTo>
                <a:cubicBezTo>
                  <a:pt x="8129415" y="2215832"/>
                  <a:pt x="8150822" y="2207044"/>
                  <a:pt x="8181242" y="2215066"/>
                </a:cubicBezTo>
                <a:close/>
                <a:moveTo>
                  <a:pt x="8626545" y="2214840"/>
                </a:moveTo>
                <a:cubicBezTo>
                  <a:pt x="8631141" y="2219978"/>
                  <a:pt x="8639659" y="2225025"/>
                  <a:pt x="8639794" y="2230253"/>
                </a:cubicBezTo>
                <a:cubicBezTo>
                  <a:pt x="8640830" y="2277347"/>
                  <a:pt x="8640830" y="2324442"/>
                  <a:pt x="8639794" y="2371536"/>
                </a:cubicBezTo>
                <a:cubicBezTo>
                  <a:pt x="8639704" y="2376584"/>
                  <a:pt x="8631006" y="2381496"/>
                  <a:pt x="8626274" y="2386453"/>
                </a:cubicBezTo>
                <a:cubicBezTo>
                  <a:pt x="8621722" y="2381361"/>
                  <a:pt x="8613565" y="2376494"/>
                  <a:pt x="8613250" y="2371176"/>
                </a:cubicBezTo>
                <a:cubicBezTo>
                  <a:pt x="8611808" y="2347335"/>
                  <a:pt x="8612619" y="2323360"/>
                  <a:pt x="8612664" y="2299430"/>
                </a:cubicBezTo>
                <a:cubicBezTo>
                  <a:pt x="8612664" y="2276266"/>
                  <a:pt x="8611808" y="2253011"/>
                  <a:pt x="8613295" y="2229937"/>
                </a:cubicBezTo>
                <a:cubicBezTo>
                  <a:pt x="8613610" y="2224664"/>
                  <a:pt x="8621948" y="2219842"/>
                  <a:pt x="8626545" y="2214840"/>
                </a:cubicBezTo>
                <a:close/>
                <a:moveTo>
                  <a:pt x="8800312" y="2214650"/>
                </a:moveTo>
                <a:cubicBezTo>
                  <a:pt x="8815942" y="2211965"/>
                  <a:pt x="8824950" y="2222874"/>
                  <a:pt x="8826099" y="2249677"/>
                </a:cubicBezTo>
                <a:cubicBezTo>
                  <a:pt x="8827811" y="2290057"/>
                  <a:pt x="8827180" y="2330616"/>
                  <a:pt x="8826189" y="2371041"/>
                </a:cubicBezTo>
                <a:cubicBezTo>
                  <a:pt x="8826054" y="2376224"/>
                  <a:pt x="8818438" y="2384065"/>
                  <a:pt x="8812849" y="2385733"/>
                </a:cubicBezTo>
                <a:cubicBezTo>
                  <a:pt x="8801222" y="2389158"/>
                  <a:pt x="8797572" y="2381271"/>
                  <a:pt x="8797662" y="2370320"/>
                </a:cubicBezTo>
                <a:cubicBezTo>
                  <a:pt x="8797977" y="2340351"/>
                  <a:pt x="8797707" y="2310382"/>
                  <a:pt x="8797662" y="2280412"/>
                </a:cubicBezTo>
                <a:cubicBezTo>
                  <a:pt x="8797662" y="2274418"/>
                  <a:pt x="8798834" y="2267974"/>
                  <a:pt x="8796941" y="2262566"/>
                </a:cubicBezTo>
                <a:cubicBezTo>
                  <a:pt x="8795003" y="2256978"/>
                  <a:pt x="8790046" y="2252426"/>
                  <a:pt x="8786441" y="2247469"/>
                </a:cubicBezTo>
                <a:cubicBezTo>
                  <a:pt x="8782475" y="2252246"/>
                  <a:pt x="8775850" y="2256617"/>
                  <a:pt x="8775084" y="2261845"/>
                </a:cubicBezTo>
                <a:cubicBezTo>
                  <a:pt x="8773281" y="2274328"/>
                  <a:pt x="8774092" y="2287217"/>
                  <a:pt x="8774047" y="2299971"/>
                </a:cubicBezTo>
                <a:cubicBezTo>
                  <a:pt x="8773957" y="2323946"/>
                  <a:pt x="8774768" y="2347967"/>
                  <a:pt x="8773236" y="2371852"/>
                </a:cubicBezTo>
                <a:cubicBezTo>
                  <a:pt x="8772921" y="2376990"/>
                  <a:pt x="8764087" y="2381542"/>
                  <a:pt x="8759175" y="2386364"/>
                </a:cubicBezTo>
                <a:cubicBezTo>
                  <a:pt x="8754849" y="2381722"/>
                  <a:pt x="8746917" y="2377170"/>
                  <a:pt x="8746827" y="2372483"/>
                </a:cubicBezTo>
                <a:cubicBezTo>
                  <a:pt x="8745881" y="2324532"/>
                  <a:pt x="8746061" y="2276582"/>
                  <a:pt x="8746512" y="2228631"/>
                </a:cubicBezTo>
                <a:cubicBezTo>
                  <a:pt x="8746512" y="2224304"/>
                  <a:pt x="8750838" y="2216328"/>
                  <a:pt x="8752956" y="2216373"/>
                </a:cubicBezTo>
                <a:cubicBezTo>
                  <a:pt x="8761654" y="2216598"/>
                  <a:pt x="8770261" y="2219302"/>
                  <a:pt x="8782520" y="2221871"/>
                </a:cubicBezTo>
                <a:lnTo>
                  <a:pt x="8782520" y="2221781"/>
                </a:lnTo>
                <a:cubicBezTo>
                  <a:pt x="8789156" y="2217950"/>
                  <a:pt x="8795102" y="2215545"/>
                  <a:pt x="8800312" y="2214650"/>
                </a:cubicBezTo>
                <a:close/>
                <a:moveTo>
                  <a:pt x="7909716" y="2214525"/>
                </a:moveTo>
                <a:cubicBezTo>
                  <a:pt x="7919000" y="2216643"/>
                  <a:pt x="7933917" y="2224755"/>
                  <a:pt x="7934187" y="2230839"/>
                </a:cubicBezTo>
                <a:cubicBezTo>
                  <a:pt x="7936575" y="2276897"/>
                  <a:pt x="7937792" y="2323225"/>
                  <a:pt x="7935449" y="2369238"/>
                </a:cubicBezTo>
                <a:cubicBezTo>
                  <a:pt x="7934953" y="2378747"/>
                  <a:pt x="7930728" y="2384358"/>
                  <a:pt x="7922639" y="2386487"/>
                </a:cubicBezTo>
                <a:lnTo>
                  <a:pt x="7886687" y="2382853"/>
                </a:lnTo>
                <a:lnTo>
                  <a:pt x="7886687" y="2382848"/>
                </a:lnTo>
                <a:lnTo>
                  <a:pt x="7886642" y="2382848"/>
                </a:lnTo>
                <a:lnTo>
                  <a:pt x="7886687" y="2382853"/>
                </a:lnTo>
                <a:lnTo>
                  <a:pt x="7886146" y="2416378"/>
                </a:lnTo>
                <a:cubicBezTo>
                  <a:pt x="7885110" y="2421741"/>
                  <a:pt x="7878305" y="2425932"/>
                  <a:pt x="7874113" y="2430664"/>
                </a:cubicBezTo>
                <a:cubicBezTo>
                  <a:pt x="7869111" y="2425932"/>
                  <a:pt x="7859782" y="2421245"/>
                  <a:pt x="7859692" y="2416468"/>
                </a:cubicBezTo>
                <a:cubicBezTo>
                  <a:pt x="7858790" y="2353600"/>
                  <a:pt x="7858881" y="2290687"/>
                  <a:pt x="7859827" y="2227819"/>
                </a:cubicBezTo>
                <a:cubicBezTo>
                  <a:pt x="7859873" y="2223448"/>
                  <a:pt x="7868029" y="2216373"/>
                  <a:pt x="7873257" y="2215426"/>
                </a:cubicBezTo>
                <a:cubicBezTo>
                  <a:pt x="7885155" y="2213263"/>
                  <a:pt x="7898134" y="2211911"/>
                  <a:pt x="7909716" y="2214525"/>
                </a:cubicBezTo>
                <a:close/>
                <a:moveTo>
                  <a:pt x="8075021" y="2213713"/>
                </a:moveTo>
                <a:cubicBezTo>
                  <a:pt x="8093994" y="2214254"/>
                  <a:pt x="8111930" y="2217318"/>
                  <a:pt x="8112922" y="2241970"/>
                </a:cubicBezTo>
                <a:cubicBezTo>
                  <a:pt x="8113643" y="2260627"/>
                  <a:pt x="8114769" y="2279420"/>
                  <a:pt x="8113237" y="2297987"/>
                </a:cubicBezTo>
                <a:cubicBezTo>
                  <a:pt x="8112831" y="2303215"/>
                  <a:pt x="8104404" y="2310786"/>
                  <a:pt x="8098636" y="2311913"/>
                </a:cubicBezTo>
                <a:cubicBezTo>
                  <a:pt x="8087279" y="2314121"/>
                  <a:pt x="8075201" y="2312544"/>
                  <a:pt x="8061185" y="2312544"/>
                </a:cubicBezTo>
                <a:cubicBezTo>
                  <a:pt x="8061185" y="2326154"/>
                  <a:pt x="8060149" y="2335257"/>
                  <a:pt x="8061591" y="2344000"/>
                </a:cubicBezTo>
                <a:cubicBezTo>
                  <a:pt x="8062402" y="2348868"/>
                  <a:pt x="8067404" y="2353059"/>
                  <a:pt x="8070469" y="2357565"/>
                </a:cubicBezTo>
                <a:cubicBezTo>
                  <a:pt x="8074615" y="2354140"/>
                  <a:pt x="8081916" y="2351121"/>
                  <a:pt x="8082411" y="2347245"/>
                </a:cubicBezTo>
                <a:cubicBezTo>
                  <a:pt x="8084395" y="2331427"/>
                  <a:pt x="8096022" y="2330886"/>
                  <a:pt x="8105125" y="2334852"/>
                </a:cubicBezTo>
                <a:cubicBezTo>
                  <a:pt x="8110127" y="2337060"/>
                  <a:pt x="8113553" y="2349003"/>
                  <a:pt x="8113192" y="2356304"/>
                </a:cubicBezTo>
                <a:cubicBezTo>
                  <a:pt x="8112020" y="2378882"/>
                  <a:pt x="8100573" y="2387850"/>
                  <a:pt x="8075832" y="2388571"/>
                </a:cubicBezTo>
                <a:cubicBezTo>
                  <a:pt x="8048882" y="2389337"/>
                  <a:pt x="8035588" y="2381315"/>
                  <a:pt x="8034641" y="2358331"/>
                </a:cubicBezTo>
                <a:cubicBezTo>
                  <a:pt x="8033019" y="2319529"/>
                  <a:pt x="8033199" y="2280502"/>
                  <a:pt x="8034912" y="2241699"/>
                </a:cubicBezTo>
                <a:cubicBezTo>
                  <a:pt x="8035858" y="2219932"/>
                  <a:pt x="8047891" y="2212902"/>
                  <a:pt x="8075021" y="2213713"/>
                </a:cubicBezTo>
                <a:close/>
                <a:moveTo>
                  <a:pt x="8499276" y="2213669"/>
                </a:moveTo>
                <a:cubicBezTo>
                  <a:pt x="8528435" y="2213759"/>
                  <a:pt x="8535961" y="2220248"/>
                  <a:pt x="8537087" y="2248505"/>
                </a:cubicBezTo>
                <a:cubicBezTo>
                  <a:pt x="8537899" y="2268740"/>
                  <a:pt x="8537223" y="2289020"/>
                  <a:pt x="8537223" y="2309255"/>
                </a:cubicBezTo>
                <a:lnTo>
                  <a:pt x="8537448" y="2309255"/>
                </a:lnTo>
                <a:lnTo>
                  <a:pt x="8537493" y="2309255"/>
                </a:lnTo>
                <a:cubicBezTo>
                  <a:pt x="8537493" y="2327282"/>
                  <a:pt x="8536682" y="2345308"/>
                  <a:pt x="8537718" y="2363245"/>
                </a:cubicBezTo>
                <a:cubicBezTo>
                  <a:pt x="8538710" y="2380190"/>
                  <a:pt x="8533707" y="2389428"/>
                  <a:pt x="8515140" y="2386544"/>
                </a:cubicBezTo>
                <a:cubicBezTo>
                  <a:pt x="8514419" y="2386409"/>
                  <a:pt x="8513653" y="2386544"/>
                  <a:pt x="8512887" y="2386544"/>
                </a:cubicBezTo>
                <a:cubicBezTo>
                  <a:pt x="8460835" y="2387040"/>
                  <a:pt x="8452587" y="2378207"/>
                  <a:pt x="8457049" y="2326290"/>
                </a:cubicBezTo>
                <a:cubicBezTo>
                  <a:pt x="8459347" y="2299656"/>
                  <a:pt x="8466378" y="2292806"/>
                  <a:pt x="8492472" y="2289426"/>
                </a:cubicBezTo>
                <a:cubicBezTo>
                  <a:pt x="8498240" y="2288659"/>
                  <a:pt x="8508065" y="2284784"/>
                  <a:pt x="8508335" y="2281719"/>
                </a:cubicBezTo>
                <a:cubicBezTo>
                  <a:pt x="8509236" y="2270227"/>
                  <a:pt x="8510498" y="2256121"/>
                  <a:pt x="8504865" y="2247423"/>
                </a:cubicBezTo>
                <a:cubicBezTo>
                  <a:pt x="8498646" y="2237869"/>
                  <a:pt x="8487740" y="2242962"/>
                  <a:pt x="8486613" y="2254859"/>
                </a:cubicBezTo>
                <a:cubicBezTo>
                  <a:pt x="8485216" y="2269506"/>
                  <a:pt x="8475346" y="2270948"/>
                  <a:pt x="8466288" y="2267343"/>
                </a:cubicBezTo>
                <a:cubicBezTo>
                  <a:pt x="8461511" y="2265450"/>
                  <a:pt x="8457410" y="2254950"/>
                  <a:pt x="8457680" y="2248550"/>
                </a:cubicBezTo>
                <a:cubicBezTo>
                  <a:pt x="8458716" y="2222231"/>
                  <a:pt x="8469803" y="2213579"/>
                  <a:pt x="8499276" y="2213669"/>
                </a:cubicBezTo>
                <a:close/>
                <a:moveTo>
                  <a:pt x="8695947" y="2213623"/>
                </a:moveTo>
                <a:cubicBezTo>
                  <a:pt x="8715731" y="2214119"/>
                  <a:pt x="8732180" y="2219031"/>
                  <a:pt x="8732631" y="2243142"/>
                </a:cubicBezTo>
                <a:cubicBezTo>
                  <a:pt x="8732992" y="2263332"/>
                  <a:pt x="8732721" y="2283521"/>
                  <a:pt x="8732721" y="2303711"/>
                </a:cubicBezTo>
                <a:cubicBezTo>
                  <a:pt x="8732766" y="2303711"/>
                  <a:pt x="8732811" y="2303711"/>
                  <a:pt x="8732901" y="2303711"/>
                </a:cubicBezTo>
                <a:lnTo>
                  <a:pt x="8732947" y="2303711"/>
                </a:lnTo>
                <a:cubicBezTo>
                  <a:pt x="8732947" y="2322414"/>
                  <a:pt x="8733217" y="2341116"/>
                  <a:pt x="8732856" y="2359819"/>
                </a:cubicBezTo>
                <a:cubicBezTo>
                  <a:pt x="8732451" y="2382893"/>
                  <a:pt x="8716407" y="2387535"/>
                  <a:pt x="8697704" y="2388526"/>
                </a:cubicBezTo>
                <a:cubicBezTo>
                  <a:pt x="8671746" y="2389923"/>
                  <a:pt x="8656018" y="2381902"/>
                  <a:pt x="8655252" y="2362568"/>
                </a:cubicBezTo>
                <a:cubicBezTo>
                  <a:pt x="8653629" y="2322279"/>
                  <a:pt x="8653584" y="2281809"/>
                  <a:pt x="8655252" y="2241519"/>
                </a:cubicBezTo>
                <a:cubicBezTo>
                  <a:pt x="8656153" y="2220518"/>
                  <a:pt x="8669808" y="2212947"/>
                  <a:pt x="8695947" y="2213623"/>
                </a:cubicBezTo>
                <a:close/>
                <a:moveTo>
                  <a:pt x="8250104" y="2213623"/>
                </a:moveTo>
                <a:cubicBezTo>
                  <a:pt x="8276783" y="2212902"/>
                  <a:pt x="8288996" y="2219887"/>
                  <a:pt x="8291475" y="2240888"/>
                </a:cubicBezTo>
                <a:cubicBezTo>
                  <a:pt x="8293728" y="2260132"/>
                  <a:pt x="8293863" y="2279781"/>
                  <a:pt x="8292872" y="2299114"/>
                </a:cubicBezTo>
                <a:cubicBezTo>
                  <a:pt x="8292646" y="2303756"/>
                  <a:pt x="8284670" y="2310922"/>
                  <a:pt x="8279397" y="2311823"/>
                </a:cubicBezTo>
                <a:cubicBezTo>
                  <a:pt x="8267950" y="2313761"/>
                  <a:pt x="8255917" y="2312409"/>
                  <a:pt x="8241316" y="2312409"/>
                </a:cubicBezTo>
                <a:cubicBezTo>
                  <a:pt x="8241316" y="2325568"/>
                  <a:pt x="8240505" y="2335888"/>
                  <a:pt x="8241722" y="2345938"/>
                </a:cubicBezTo>
                <a:cubicBezTo>
                  <a:pt x="8242217" y="2350085"/>
                  <a:pt x="8246679" y="2356259"/>
                  <a:pt x="8250104" y="2356799"/>
                </a:cubicBezTo>
                <a:cubicBezTo>
                  <a:pt x="8253574" y="2357340"/>
                  <a:pt x="8260920" y="2352518"/>
                  <a:pt x="8261416" y="2349228"/>
                </a:cubicBezTo>
                <a:cubicBezTo>
                  <a:pt x="8264435" y="2329805"/>
                  <a:pt x="8277279" y="2333365"/>
                  <a:pt x="8297829" y="2335618"/>
                </a:cubicBezTo>
                <a:lnTo>
                  <a:pt x="8297739" y="2335708"/>
                </a:lnTo>
                <a:cubicBezTo>
                  <a:pt x="8291836" y="2353104"/>
                  <a:pt x="8290979" y="2374015"/>
                  <a:pt x="8281380" y="2379513"/>
                </a:cubicBezTo>
                <a:cubicBezTo>
                  <a:pt x="8267680" y="2387354"/>
                  <a:pt x="8247220" y="2386183"/>
                  <a:pt x="8230274" y="2384020"/>
                </a:cubicBezTo>
                <a:cubicBezTo>
                  <a:pt x="8223875" y="2383208"/>
                  <a:pt x="8214816" y="2369057"/>
                  <a:pt x="8214456" y="2360630"/>
                </a:cubicBezTo>
                <a:cubicBezTo>
                  <a:pt x="8212744" y="2321783"/>
                  <a:pt x="8212789" y="2282755"/>
                  <a:pt x="8214006" y="2243863"/>
                </a:cubicBezTo>
                <a:cubicBezTo>
                  <a:pt x="8214682" y="2221555"/>
                  <a:pt x="8225002" y="2214344"/>
                  <a:pt x="8250104" y="2213623"/>
                </a:cubicBezTo>
                <a:close/>
                <a:moveTo>
                  <a:pt x="7813859" y="2213623"/>
                </a:moveTo>
                <a:cubicBezTo>
                  <a:pt x="7839367" y="2214750"/>
                  <a:pt x="7847659" y="2222501"/>
                  <a:pt x="7849147" y="2247152"/>
                </a:cubicBezTo>
                <a:cubicBezTo>
                  <a:pt x="7849643" y="2255355"/>
                  <a:pt x="7849507" y="2263602"/>
                  <a:pt x="7849507" y="2271849"/>
                </a:cubicBezTo>
                <a:cubicBezTo>
                  <a:pt x="7849507" y="2308849"/>
                  <a:pt x="7849462" y="2308398"/>
                  <a:pt x="7813499" y="2313310"/>
                </a:cubicBezTo>
                <a:cubicBezTo>
                  <a:pt x="7808271" y="2314031"/>
                  <a:pt x="7800069" y="2321242"/>
                  <a:pt x="7799979" y="2325613"/>
                </a:cubicBezTo>
                <a:cubicBezTo>
                  <a:pt x="7799754" y="2336024"/>
                  <a:pt x="7803584" y="2346479"/>
                  <a:pt x="7805748" y="2356934"/>
                </a:cubicBezTo>
                <a:cubicBezTo>
                  <a:pt x="7810885" y="2353014"/>
                  <a:pt x="7815888" y="2348913"/>
                  <a:pt x="7821160" y="2345262"/>
                </a:cubicBezTo>
                <a:cubicBezTo>
                  <a:pt x="7826974" y="2341251"/>
                  <a:pt x="7832877" y="2335573"/>
                  <a:pt x="7839187" y="2334897"/>
                </a:cubicBezTo>
                <a:cubicBezTo>
                  <a:pt x="7841981" y="2334582"/>
                  <a:pt x="7848516" y="2344586"/>
                  <a:pt x="7848921" y="2350220"/>
                </a:cubicBezTo>
                <a:cubicBezTo>
                  <a:pt x="7850679" y="2377260"/>
                  <a:pt x="7841575" y="2386724"/>
                  <a:pt x="7814355" y="2388662"/>
                </a:cubicBezTo>
                <a:cubicBezTo>
                  <a:pt x="7785783" y="2390689"/>
                  <a:pt x="7772669" y="2381856"/>
                  <a:pt x="7770325" y="2356439"/>
                </a:cubicBezTo>
                <a:cubicBezTo>
                  <a:pt x="7768793" y="2339359"/>
                  <a:pt x="7770010" y="2322053"/>
                  <a:pt x="7770010" y="2304838"/>
                </a:cubicBezTo>
                <a:cubicBezTo>
                  <a:pt x="7769198" y="2304838"/>
                  <a:pt x="7768387" y="2304838"/>
                  <a:pt x="7767576" y="2304793"/>
                </a:cubicBezTo>
                <a:lnTo>
                  <a:pt x="7767621" y="2304748"/>
                </a:lnTo>
                <a:cubicBezTo>
                  <a:pt x="7768568" y="2284603"/>
                  <a:pt x="7768433" y="2264323"/>
                  <a:pt x="7770821" y="2244313"/>
                </a:cubicBezTo>
                <a:cubicBezTo>
                  <a:pt x="7773750" y="2219977"/>
                  <a:pt x="7785603" y="2212316"/>
                  <a:pt x="7813859" y="2213623"/>
                </a:cubicBezTo>
                <a:close/>
                <a:moveTo>
                  <a:pt x="3392341" y="2206818"/>
                </a:moveTo>
                <a:lnTo>
                  <a:pt x="3392386" y="2206818"/>
                </a:lnTo>
                <a:cubicBezTo>
                  <a:pt x="3409466" y="2204069"/>
                  <a:pt x="3418345" y="2208666"/>
                  <a:pt x="3418705" y="2228901"/>
                </a:cubicBezTo>
                <a:cubicBezTo>
                  <a:pt x="3419111" y="2251750"/>
                  <a:pt x="3405500" y="2249406"/>
                  <a:pt x="3390854" y="2249902"/>
                </a:cubicBezTo>
                <a:cubicBezTo>
                  <a:pt x="3375351" y="2250398"/>
                  <a:pt x="3365707" y="2248370"/>
                  <a:pt x="3365617" y="2228495"/>
                </a:cubicBezTo>
                <a:cubicBezTo>
                  <a:pt x="3365526" y="2207539"/>
                  <a:pt x="3375531" y="2204340"/>
                  <a:pt x="3392341" y="2206818"/>
                </a:cubicBezTo>
                <a:close/>
                <a:moveTo>
                  <a:pt x="6810093" y="2197580"/>
                </a:moveTo>
                <a:cubicBezTo>
                  <a:pt x="6824424" y="2197310"/>
                  <a:pt x="6837854" y="2196724"/>
                  <a:pt x="6835646" y="2217950"/>
                </a:cubicBezTo>
                <a:cubicBezTo>
                  <a:pt x="6834339" y="2230569"/>
                  <a:pt x="6835420" y="2243458"/>
                  <a:pt x="6835420" y="2256212"/>
                </a:cubicBezTo>
                <a:lnTo>
                  <a:pt x="6835465" y="2256212"/>
                </a:lnTo>
                <a:cubicBezTo>
                  <a:pt x="6835465" y="2265991"/>
                  <a:pt x="6835736" y="2275725"/>
                  <a:pt x="6835375" y="2285505"/>
                </a:cubicBezTo>
                <a:cubicBezTo>
                  <a:pt x="6834834" y="2299836"/>
                  <a:pt x="6834564" y="2311959"/>
                  <a:pt x="6855114" y="2313221"/>
                </a:cubicBezTo>
                <a:cubicBezTo>
                  <a:pt x="6859351" y="2313491"/>
                  <a:pt x="6864984" y="2331788"/>
                  <a:pt x="6865254" y="2341928"/>
                </a:cubicBezTo>
                <a:cubicBezTo>
                  <a:pt x="6865435" y="2348913"/>
                  <a:pt x="6857999" y="2361802"/>
                  <a:pt x="6853177" y="2362208"/>
                </a:cubicBezTo>
                <a:cubicBezTo>
                  <a:pt x="6837403" y="2363470"/>
                  <a:pt x="6835150" y="2371266"/>
                  <a:pt x="6835240" y="2384336"/>
                </a:cubicBezTo>
                <a:cubicBezTo>
                  <a:pt x="6835646" y="2440624"/>
                  <a:pt x="6835510" y="2496957"/>
                  <a:pt x="6835465" y="2553245"/>
                </a:cubicBezTo>
                <a:cubicBezTo>
                  <a:pt x="6835465" y="2571362"/>
                  <a:pt x="6839521" y="2584386"/>
                  <a:pt x="6857638" y="2595743"/>
                </a:cubicBezTo>
                <a:cubicBezTo>
                  <a:pt x="6866200" y="2601106"/>
                  <a:pt x="6864488" y="2625081"/>
                  <a:pt x="6864173" y="2640539"/>
                </a:cubicBezTo>
                <a:cubicBezTo>
                  <a:pt x="6864128" y="2643513"/>
                  <a:pt x="6848625" y="2649056"/>
                  <a:pt x="6840603" y="2648516"/>
                </a:cubicBezTo>
                <a:cubicBezTo>
                  <a:pt x="6802477" y="2645857"/>
                  <a:pt x="6786748" y="2630579"/>
                  <a:pt x="6785261" y="2588803"/>
                </a:cubicBezTo>
                <a:cubicBezTo>
                  <a:pt x="6783008" y="2523546"/>
                  <a:pt x="6784089" y="2458200"/>
                  <a:pt x="6783413" y="2392898"/>
                </a:cubicBezTo>
                <a:cubicBezTo>
                  <a:pt x="6783279" y="2380370"/>
                  <a:pt x="6788055" y="2366309"/>
                  <a:pt x="6767956" y="2360991"/>
                </a:cubicBezTo>
                <a:cubicBezTo>
                  <a:pt x="6757455" y="2358197"/>
                  <a:pt x="6762277" y="2319125"/>
                  <a:pt x="6771471" y="2311328"/>
                </a:cubicBezTo>
                <a:cubicBezTo>
                  <a:pt x="6777104" y="2306551"/>
                  <a:pt x="6782602" y="2298214"/>
                  <a:pt x="6783008" y="2291183"/>
                </a:cubicBezTo>
                <a:cubicBezTo>
                  <a:pt x="6784450" y="2266487"/>
                  <a:pt x="6784720" y="2241610"/>
                  <a:pt x="6783504" y="2216914"/>
                </a:cubicBezTo>
                <a:cubicBezTo>
                  <a:pt x="6782377" y="2194921"/>
                  <a:pt x="6796573" y="2197850"/>
                  <a:pt x="6810093" y="2197580"/>
                </a:cubicBezTo>
                <a:close/>
                <a:moveTo>
                  <a:pt x="7591231" y="2197038"/>
                </a:moveTo>
                <a:cubicBezTo>
                  <a:pt x="7610610" y="2196948"/>
                  <a:pt x="7620524" y="2201004"/>
                  <a:pt x="7618632" y="2223222"/>
                </a:cubicBezTo>
                <a:cubicBezTo>
                  <a:pt x="7616694" y="2245575"/>
                  <a:pt x="7618496" y="2268244"/>
                  <a:pt x="7618091" y="2290777"/>
                </a:cubicBezTo>
                <a:cubicBezTo>
                  <a:pt x="7617910" y="2302539"/>
                  <a:pt x="7619443" y="2311282"/>
                  <a:pt x="7634405" y="2311688"/>
                </a:cubicBezTo>
                <a:cubicBezTo>
                  <a:pt x="7655902" y="2312274"/>
                  <a:pt x="7647384" y="2329579"/>
                  <a:pt x="7648556" y="2340575"/>
                </a:cubicBezTo>
                <a:cubicBezTo>
                  <a:pt x="7649772" y="2351752"/>
                  <a:pt x="7650584" y="2363109"/>
                  <a:pt x="7632963" y="2364235"/>
                </a:cubicBezTo>
                <a:cubicBezTo>
                  <a:pt x="7627735" y="2364551"/>
                  <a:pt x="7618947" y="2374961"/>
                  <a:pt x="7618857" y="2380820"/>
                </a:cubicBezTo>
                <a:cubicBezTo>
                  <a:pt x="7617910" y="2442381"/>
                  <a:pt x="7617820" y="2503987"/>
                  <a:pt x="7619127" y="2565548"/>
                </a:cubicBezTo>
                <a:cubicBezTo>
                  <a:pt x="7619308" y="2574245"/>
                  <a:pt x="7626023" y="2585242"/>
                  <a:pt x="7633143" y="2590740"/>
                </a:cubicBezTo>
                <a:cubicBezTo>
                  <a:pt x="7645131" y="2600068"/>
                  <a:pt x="7655496" y="2632832"/>
                  <a:pt x="7646753" y="2644639"/>
                </a:cubicBezTo>
                <a:cubicBezTo>
                  <a:pt x="7645176" y="2646757"/>
                  <a:pt x="7642021" y="2648199"/>
                  <a:pt x="7639362" y="2649011"/>
                </a:cubicBezTo>
                <a:cubicBezTo>
                  <a:pt x="7609843" y="2657844"/>
                  <a:pt x="7571898" y="2636708"/>
                  <a:pt x="7569644" y="2606017"/>
                </a:cubicBezTo>
                <a:cubicBezTo>
                  <a:pt x="7566625" y="2565007"/>
                  <a:pt x="7568923" y="2523591"/>
                  <a:pt x="7568923" y="2482355"/>
                </a:cubicBezTo>
                <a:cubicBezTo>
                  <a:pt x="7567751" y="2482355"/>
                  <a:pt x="7566580" y="2482355"/>
                  <a:pt x="7565408" y="2482355"/>
                </a:cubicBezTo>
                <a:lnTo>
                  <a:pt x="7565363" y="2482355"/>
                </a:lnTo>
                <a:cubicBezTo>
                  <a:pt x="7565363" y="2449321"/>
                  <a:pt x="7566039" y="2416242"/>
                  <a:pt x="7564822" y="2383253"/>
                </a:cubicBezTo>
                <a:cubicBezTo>
                  <a:pt x="7564552" y="2376313"/>
                  <a:pt x="7558873" y="2368021"/>
                  <a:pt x="7553240" y="2363199"/>
                </a:cubicBezTo>
                <a:cubicBezTo>
                  <a:pt x="7541478" y="2353194"/>
                  <a:pt x="7543055" y="2319890"/>
                  <a:pt x="7555764" y="2310922"/>
                </a:cubicBezTo>
                <a:cubicBezTo>
                  <a:pt x="7560541" y="2307542"/>
                  <a:pt x="7564687" y="2299925"/>
                  <a:pt x="7564957" y="2294067"/>
                </a:cubicBezTo>
                <a:cubicBezTo>
                  <a:pt x="7565994" y="2270091"/>
                  <a:pt x="7566895" y="2245891"/>
                  <a:pt x="7565048" y="2222005"/>
                </a:cubicBezTo>
                <a:cubicBezTo>
                  <a:pt x="7563425" y="2200824"/>
                  <a:pt x="7572754" y="2197129"/>
                  <a:pt x="7591231" y="2197038"/>
                </a:cubicBezTo>
                <a:close/>
                <a:moveTo>
                  <a:pt x="5970548" y="2195146"/>
                </a:moveTo>
                <a:cubicBezTo>
                  <a:pt x="5992315" y="2198571"/>
                  <a:pt x="6008765" y="2198436"/>
                  <a:pt x="6021969" y="2204880"/>
                </a:cubicBezTo>
                <a:cubicBezTo>
                  <a:pt x="6026206" y="2206954"/>
                  <a:pt x="6025530" y="2234264"/>
                  <a:pt x="6020662" y="2236607"/>
                </a:cubicBezTo>
                <a:cubicBezTo>
                  <a:pt x="6009170" y="2242150"/>
                  <a:pt x="5990513" y="2244719"/>
                  <a:pt x="5981049" y="2238680"/>
                </a:cubicBezTo>
                <a:cubicBezTo>
                  <a:pt x="5973297" y="2233723"/>
                  <a:pt x="5974604" y="2214570"/>
                  <a:pt x="5970548" y="2195146"/>
                </a:cubicBezTo>
                <a:close/>
                <a:moveTo>
                  <a:pt x="2418281" y="2184736"/>
                </a:moveTo>
                <a:cubicBezTo>
                  <a:pt x="2443564" y="2187530"/>
                  <a:pt x="2467944" y="2188612"/>
                  <a:pt x="2491470" y="2193614"/>
                </a:cubicBezTo>
                <a:cubicBezTo>
                  <a:pt x="2500032" y="2195462"/>
                  <a:pt x="2508415" y="2205512"/>
                  <a:pt x="2513552" y="2213894"/>
                </a:cubicBezTo>
                <a:cubicBezTo>
                  <a:pt x="2518417" y="2221781"/>
                  <a:pt x="2520039" y="2232236"/>
                  <a:pt x="2521168" y="2241790"/>
                </a:cubicBezTo>
                <a:cubicBezTo>
                  <a:pt x="2530495" y="2321648"/>
                  <a:pt x="2511523" y="2343145"/>
                  <a:pt x="2431756" y="2342874"/>
                </a:cubicBezTo>
                <a:cubicBezTo>
                  <a:pt x="2366456" y="2342649"/>
                  <a:pt x="2301112" y="2342874"/>
                  <a:pt x="2235856" y="2341027"/>
                </a:cubicBezTo>
                <a:cubicBezTo>
                  <a:pt x="2196335" y="2339945"/>
                  <a:pt x="2180921" y="2323811"/>
                  <a:pt x="2175920" y="2284964"/>
                </a:cubicBezTo>
                <a:cubicBezTo>
                  <a:pt x="2175424" y="2281223"/>
                  <a:pt x="2175107" y="2277483"/>
                  <a:pt x="2174927" y="2273742"/>
                </a:cubicBezTo>
                <a:cubicBezTo>
                  <a:pt x="2171592" y="2206774"/>
                  <a:pt x="2190432" y="2186854"/>
                  <a:pt x="2257624" y="2186629"/>
                </a:cubicBezTo>
                <a:lnTo>
                  <a:pt x="2371549" y="2186629"/>
                </a:lnTo>
                <a:cubicBezTo>
                  <a:pt x="2371549" y="2213263"/>
                  <a:pt x="2371549" y="2236382"/>
                  <a:pt x="2371549" y="2259501"/>
                </a:cubicBezTo>
                <a:cubicBezTo>
                  <a:pt x="2371549" y="2289651"/>
                  <a:pt x="2371549" y="2289741"/>
                  <a:pt x="2402870" y="2289696"/>
                </a:cubicBezTo>
                <a:cubicBezTo>
                  <a:pt x="2417111" y="2289696"/>
                  <a:pt x="2431982" y="2291589"/>
                  <a:pt x="2445411" y="2288074"/>
                </a:cubicBezTo>
                <a:cubicBezTo>
                  <a:pt x="2453253" y="2286001"/>
                  <a:pt x="2463574" y="2275320"/>
                  <a:pt x="2464024" y="2267974"/>
                </a:cubicBezTo>
                <a:cubicBezTo>
                  <a:pt x="2464474" y="2260313"/>
                  <a:pt x="2456048" y="2249677"/>
                  <a:pt x="2448567" y="2244629"/>
                </a:cubicBezTo>
                <a:cubicBezTo>
                  <a:pt x="2440184" y="2238951"/>
                  <a:pt x="2421526" y="2240303"/>
                  <a:pt x="2419679" y="2234580"/>
                </a:cubicBezTo>
                <a:cubicBezTo>
                  <a:pt x="2415308" y="2221150"/>
                  <a:pt x="2418281" y="2205331"/>
                  <a:pt x="2418281" y="2184736"/>
                </a:cubicBezTo>
                <a:close/>
                <a:moveTo>
                  <a:pt x="8407106" y="2158687"/>
                </a:moveTo>
                <a:lnTo>
                  <a:pt x="8430460" y="2158687"/>
                </a:lnTo>
                <a:cubicBezTo>
                  <a:pt x="8430460" y="2171306"/>
                  <a:pt x="8429243" y="2183203"/>
                  <a:pt x="8430911" y="2194605"/>
                </a:cubicBezTo>
                <a:cubicBezTo>
                  <a:pt x="8431992" y="2202086"/>
                  <a:pt x="8438572" y="2208711"/>
                  <a:pt x="8440194" y="2216237"/>
                </a:cubicBezTo>
                <a:cubicBezTo>
                  <a:pt x="8442042" y="2224755"/>
                  <a:pt x="8442628" y="2234128"/>
                  <a:pt x="8440961" y="2242601"/>
                </a:cubicBezTo>
                <a:cubicBezTo>
                  <a:pt x="8439203" y="2251569"/>
                  <a:pt x="8431767" y="2259636"/>
                  <a:pt x="8430956" y="2268514"/>
                </a:cubicBezTo>
                <a:cubicBezTo>
                  <a:pt x="8429289" y="2286315"/>
                  <a:pt x="8430190" y="2304387"/>
                  <a:pt x="8430550" y="2322369"/>
                </a:cubicBezTo>
                <a:cubicBezTo>
                  <a:pt x="8430821" y="2336024"/>
                  <a:pt x="8427260" y="2350310"/>
                  <a:pt x="8442403" y="2360630"/>
                </a:cubicBezTo>
                <a:cubicBezTo>
                  <a:pt x="8446504" y="2363424"/>
                  <a:pt x="8444205" y="2375502"/>
                  <a:pt x="8444836" y="2383073"/>
                </a:cubicBezTo>
                <a:cubicBezTo>
                  <a:pt x="8412028" y="2388707"/>
                  <a:pt x="8402744" y="2381496"/>
                  <a:pt x="8401933" y="2350806"/>
                </a:cubicBezTo>
                <a:cubicBezTo>
                  <a:pt x="8401302" y="2327596"/>
                  <a:pt x="8402744" y="2304342"/>
                  <a:pt x="8401167" y="2281223"/>
                </a:cubicBezTo>
                <a:cubicBezTo>
                  <a:pt x="8400220" y="2267207"/>
                  <a:pt x="8395128" y="2253507"/>
                  <a:pt x="8392199" y="2239581"/>
                </a:cubicBezTo>
                <a:cubicBezTo>
                  <a:pt x="8391297" y="2235255"/>
                  <a:pt x="8390351" y="2230478"/>
                  <a:pt x="8391252" y="2226332"/>
                </a:cubicBezTo>
                <a:close/>
                <a:moveTo>
                  <a:pt x="8407116" y="2158642"/>
                </a:moveTo>
                <a:lnTo>
                  <a:pt x="8407106" y="2158687"/>
                </a:lnTo>
                <a:lnTo>
                  <a:pt x="8407025" y="2158687"/>
                </a:lnTo>
                <a:close/>
                <a:moveTo>
                  <a:pt x="8626410" y="2158326"/>
                </a:moveTo>
                <a:cubicBezTo>
                  <a:pt x="8631232" y="2157650"/>
                  <a:pt x="8636910" y="2163374"/>
                  <a:pt x="8648177" y="2169593"/>
                </a:cubicBezTo>
                <a:cubicBezTo>
                  <a:pt x="8637451" y="2176804"/>
                  <a:pt x="8631682" y="2183609"/>
                  <a:pt x="8627581" y="2182752"/>
                </a:cubicBezTo>
                <a:cubicBezTo>
                  <a:pt x="8621948" y="2181536"/>
                  <a:pt x="8617532" y="2174505"/>
                  <a:pt x="8612619" y="2169954"/>
                </a:cubicBezTo>
                <a:cubicBezTo>
                  <a:pt x="8617171" y="2165808"/>
                  <a:pt x="8621407" y="2159002"/>
                  <a:pt x="8626410" y="2158326"/>
                </a:cubicBezTo>
                <a:close/>
                <a:moveTo>
                  <a:pt x="8570211" y="2158326"/>
                </a:moveTo>
                <a:cubicBezTo>
                  <a:pt x="8575800" y="2159859"/>
                  <a:pt x="8582244" y="2167204"/>
                  <a:pt x="8583731" y="2173108"/>
                </a:cubicBezTo>
                <a:cubicBezTo>
                  <a:pt x="8587697" y="2188972"/>
                  <a:pt x="8576565" y="2209071"/>
                  <a:pt x="8598062" y="2220067"/>
                </a:cubicBezTo>
                <a:cubicBezTo>
                  <a:pt x="8599031" y="2220563"/>
                  <a:pt x="8599358" y="2222310"/>
                  <a:pt x="8599510" y="2224377"/>
                </a:cubicBezTo>
                <a:lnTo>
                  <a:pt x="8599908" y="2230580"/>
                </a:lnTo>
                <a:lnTo>
                  <a:pt x="8598378" y="2239446"/>
                </a:lnTo>
                <a:cubicBezTo>
                  <a:pt x="8568949" y="2271488"/>
                  <a:pt x="8590942" y="2309975"/>
                  <a:pt x="8585218" y="2344947"/>
                </a:cubicBezTo>
                <a:cubicBezTo>
                  <a:pt x="8584768" y="2347786"/>
                  <a:pt x="8588824" y="2351121"/>
                  <a:pt x="8590085" y="2354456"/>
                </a:cubicBezTo>
                <a:cubicBezTo>
                  <a:pt x="8593240" y="2362703"/>
                  <a:pt x="8596665" y="2370995"/>
                  <a:pt x="8598198" y="2379603"/>
                </a:cubicBezTo>
                <a:cubicBezTo>
                  <a:pt x="8598423" y="2380910"/>
                  <a:pt x="8587922" y="2386949"/>
                  <a:pt x="8584587" y="2385552"/>
                </a:cubicBezTo>
                <a:cubicBezTo>
                  <a:pt x="8575078" y="2381541"/>
                  <a:pt x="8564803" y="2376358"/>
                  <a:pt x="8558584" y="2368652"/>
                </a:cubicBezTo>
                <a:cubicBezTo>
                  <a:pt x="8554258" y="2363244"/>
                  <a:pt x="8555475" y="2352879"/>
                  <a:pt x="8555339" y="2344722"/>
                </a:cubicBezTo>
                <a:cubicBezTo>
                  <a:pt x="8554979" y="2319259"/>
                  <a:pt x="8555790" y="2293751"/>
                  <a:pt x="8554753" y="2268334"/>
                </a:cubicBezTo>
                <a:cubicBezTo>
                  <a:pt x="8554393" y="2259456"/>
                  <a:pt x="8549435" y="2250848"/>
                  <a:pt x="8547453" y="2241925"/>
                </a:cubicBezTo>
                <a:cubicBezTo>
                  <a:pt x="8546055" y="2235570"/>
                  <a:pt x="8544749" y="2228720"/>
                  <a:pt x="8545695" y="2222411"/>
                </a:cubicBezTo>
                <a:cubicBezTo>
                  <a:pt x="8548174" y="2206142"/>
                  <a:pt x="8552996" y="2190188"/>
                  <a:pt x="8554708" y="2173874"/>
                </a:cubicBezTo>
                <a:cubicBezTo>
                  <a:pt x="8555835" y="2163013"/>
                  <a:pt x="8558809" y="2155172"/>
                  <a:pt x="8570211" y="2158326"/>
                </a:cubicBezTo>
                <a:close/>
                <a:moveTo>
                  <a:pt x="8188777" y="2003520"/>
                </a:moveTo>
                <a:cubicBezTo>
                  <a:pt x="8169578" y="2004825"/>
                  <a:pt x="8164702" y="2015523"/>
                  <a:pt x="8164567" y="2042191"/>
                </a:cubicBezTo>
                <a:cubicBezTo>
                  <a:pt x="8164567" y="2048185"/>
                  <a:pt x="8164657" y="2054178"/>
                  <a:pt x="8164702" y="2060127"/>
                </a:cubicBezTo>
                <a:cubicBezTo>
                  <a:pt x="8164928" y="2081444"/>
                  <a:pt x="8179620" y="2082300"/>
                  <a:pt x="8195663" y="2083291"/>
                </a:cubicBezTo>
                <a:cubicBezTo>
                  <a:pt x="8214681" y="2084463"/>
                  <a:pt x="8213284" y="2072340"/>
                  <a:pt x="8213149" y="2059992"/>
                </a:cubicBezTo>
                <a:cubicBezTo>
                  <a:pt x="8212924" y="2042146"/>
                  <a:pt x="8213104" y="2024299"/>
                  <a:pt x="8213104" y="2005101"/>
                </a:cubicBezTo>
                <a:cubicBezTo>
                  <a:pt x="8203167" y="2003693"/>
                  <a:pt x="8195176" y="2003085"/>
                  <a:pt x="8188777" y="2003520"/>
                </a:cubicBezTo>
                <a:close/>
                <a:moveTo>
                  <a:pt x="7104017" y="1967740"/>
                </a:moveTo>
                <a:cubicBezTo>
                  <a:pt x="7099781" y="1974004"/>
                  <a:pt x="7092210" y="1980314"/>
                  <a:pt x="7092300" y="1986533"/>
                </a:cubicBezTo>
                <a:cubicBezTo>
                  <a:pt x="7092345" y="1992707"/>
                  <a:pt x="7100141" y="1998746"/>
                  <a:pt x="7104513" y="2004875"/>
                </a:cubicBezTo>
                <a:cubicBezTo>
                  <a:pt x="7108659" y="1999422"/>
                  <a:pt x="7112805" y="1993969"/>
                  <a:pt x="7118934" y="1985947"/>
                </a:cubicBezTo>
                <a:lnTo>
                  <a:pt x="7118934" y="1985902"/>
                </a:lnTo>
                <a:cubicBezTo>
                  <a:pt x="7112670" y="1978241"/>
                  <a:pt x="7108344" y="1973013"/>
                  <a:pt x="7104017" y="1967740"/>
                </a:cubicBezTo>
                <a:close/>
                <a:moveTo>
                  <a:pt x="7520657" y="1897707"/>
                </a:moveTo>
                <a:cubicBezTo>
                  <a:pt x="7517096" y="1901763"/>
                  <a:pt x="7510562" y="1905729"/>
                  <a:pt x="7510427" y="1909920"/>
                </a:cubicBezTo>
                <a:cubicBezTo>
                  <a:pt x="7509480" y="1936644"/>
                  <a:pt x="7509480" y="1963459"/>
                  <a:pt x="7510382" y="1990228"/>
                </a:cubicBezTo>
                <a:cubicBezTo>
                  <a:pt x="7510517" y="1994420"/>
                  <a:pt x="7516916" y="1998386"/>
                  <a:pt x="7520386" y="2002441"/>
                </a:cubicBezTo>
                <a:cubicBezTo>
                  <a:pt x="7524307" y="1998070"/>
                  <a:pt x="7531022" y="1994104"/>
                  <a:pt x="7531653" y="1989327"/>
                </a:cubicBezTo>
                <a:cubicBezTo>
                  <a:pt x="7533275" y="1976889"/>
                  <a:pt x="7532194" y="1964090"/>
                  <a:pt x="7532194" y="1951426"/>
                </a:cubicBezTo>
                <a:lnTo>
                  <a:pt x="7532149" y="1951381"/>
                </a:lnTo>
                <a:lnTo>
                  <a:pt x="7532058" y="1951381"/>
                </a:lnTo>
                <a:cubicBezTo>
                  <a:pt x="7532058" y="1937996"/>
                  <a:pt x="7533050" y="1924476"/>
                  <a:pt x="7531518" y="1911272"/>
                </a:cubicBezTo>
                <a:cubicBezTo>
                  <a:pt x="7530977" y="1906405"/>
                  <a:pt x="7524442" y="1902213"/>
                  <a:pt x="7520657" y="1897707"/>
                </a:cubicBezTo>
                <a:close/>
                <a:moveTo>
                  <a:pt x="7012171" y="1894643"/>
                </a:moveTo>
                <a:cubicBezTo>
                  <a:pt x="7008296" y="1899149"/>
                  <a:pt x="7001220" y="1903521"/>
                  <a:pt x="7000995" y="1908163"/>
                </a:cubicBezTo>
                <a:cubicBezTo>
                  <a:pt x="6999778" y="1934887"/>
                  <a:pt x="6999778" y="1961702"/>
                  <a:pt x="7000544" y="1988471"/>
                </a:cubicBezTo>
                <a:cubicBezTo>
                  <a:pt x="7000680" y="1992708"/>
                  <a:pt x="7006809" y="1996764"/>
                  <a:pt x="7010189" y="2000910"/>
                </a:cubicBezTo>
                <a:cubicBezTo>
                  <a:pt x="7014334" y="1996583"/>
                  <a:pt x="7021500" y="1992663"/>
                  <a:pt x="7022086" y="1987885"/>
                </a:cubicBezTo>
                <a:cubicBezTo>
                  <a:pt x="7023754" y="1974681"/>
                  <a:pt x="7022672" y="1961161"/>
                  <a:pt x="7022627" y="1947776"/>
                </a:cubicBezTo>
                <a:cubicBezTo>
                  <a:pt x="7022627" y="1935113"/>
                  <a:pt x="7023663" y="1922359"/>
                  <a:pt x="7022131" y="1909875"/>
                </a:cubicBezTo>
                <a:cubicBezTo>
                  <a:pt x="7021500" y="1904467"/>
                  <a:pt x="7015641" y="1899690"/>
                  <a:pt x="7012171" y="1894643"/>
                </a:cubicBezTo>
                <a:close/>
                <a:moveTo>
                  <a:pt x="5983573" y="1894102"/>
                </a:moveTo>
                <a:cubicBezTo>
                  <a:pt x="5979021" y="1899780"/>
                  <a:pt x="5971585" y="1904917"/>
                  <a:pt x="5970548" y="1911182"/>
                </a:cubicBezTo>
                <a:cubicBezTo>
                  <a:pt x="5968475" y="1923530"/>
                  <a:pt x="5969917" y="1936464"/>
                  <a:pt x="5969873" y="1949173"/>
                </a:cubicBezTo>
                <a:lnTo>
                  <a:pt x="5969828" y="1949128"/>
                </a:lnTo>
                <a:cubicBezTo>
                  <a:pt x="5969828" y="1962558"/>
                  <a:pt x="5968611" y="1976213"/>
                  <a:pt x="5970413" y="1989417"/>
                </a:cubicBezTo>
                <a:cubicBezTo>
                  <a:pt x="5971179" y="1995051"/>
                  <a:pt x="5978255" y="1999783"/>
                  <a:pt x="5982491" y="2004920"/>
                </a:cubicBezTo>
                <a:cubicBezTo>
                  <a:pt x="5987088" y="2000098"/>
                  <a:pt x="5995425" y="1995456"/>
                  <a:pt x="5995696" y="1990454"/>
                </a:cubicBezTo>
                <a:cubicBezTo>
                  <a:pt x="5997002" y="1963639"/>
                  <a:pt x="5996957" y="1936644"/>
                  <a:pt x="5995696" y="1909830"/>
                </a:cubicBezTo>
                <a:cubicBezTo>
                  <a:pt x="5995425" y="1904422"/>
                  <a:pt x="5987809" y="1899329"/>
                  <a:pt x="5983573" y="1894102"/>
                </a:cubicBezTo>
                <a:close/>
                <a:moveTo>
                  <a:pt x="6666106" y="1887658"/>
                </a:moveTo>
                <a:cubicBezTo>
                  <a:pt x="6649295" y="1886441"/>
                  <a:pt x="6651819" y="1901989"/>
                  <a:pt x="6652720" y="1911903"/>
                </a:cubicBezTo>
                <a:cubicBezTo>
                  <a:pt x="6653306" y="1918438"/>
                  <a:pt x="6660292" y="1924387"/>
                  <a:pt x="6664438" y="1930561"/>
                </a:cubicBezTo>
                <a:cubicBezTo>
                  <a:pt x="6669936" y="1924882"/>
                  <a:pt x="6675434" y="1919204"/>
                  <a:pt x="6683051" y="1911363"/>
                </a:cubicBezTo>
                <a:cubicBezTo>
                  <a:pt x="6675840" y="1900727"/>
                  <a:pt x="6671423" y="1888018"/>
                  <a:pt x="6666106" y="1887658"/>
                </a:cubicBezTo>
                <a:close/>
                <a:moveTo>
                  <a:pt x="6075689" y="1886711"/>
                </a:moveTo>
                <a:cubicBezTo>
                  <a:pt x="6071633" y="1891218"/>
                  <a:pt x="6064557" y="1895409"/>
                  <a:pt x="6064062" y="1900276"/>
                </a:cubicBezTo>
                <a:cubicBezTo>
                  <a:pt x="6062529" y="1915058"/>
                  <a:pt x="6063521" y="1930065"/>
                  <a:pt x="6063521" y="1944982"/>
                </a:cubicBezTo>
                <a:lnTo>
                  <a:pt x="6063476" y="1944937"/>
                </a:lnTo>
                <a:cubicBezTo>
                  <a:pt x="6063476" y="1960620"/>
                  <a:pt x="6062575" y="1976348"/>
                  <a:pt x="6064016" y="1991896"/>
                </a:cubicBezTo>
                <a:cubicBezTo>
                  <a:pt x="6064468" y="1996853"/>
                  <a:pt x="6071228" y="2001225"/>
                  <a:pt x="6075103" y="2005912"/>
                </a:cubicBezTo>
                <a:cubicBezTo>
                  <a:pt x="6079249" y="2001360"/>
                  <a:pt x="6086775" y="1996899"/>
                  <a:pt x="6086956" y="1992212"/>
                </a:cubicBezTo>
                <a:cubicBezTo>
                  <a:pt x="6088082" y="1961656"/>
                  <a:pt x="6088082" y="1931011"/>
                  <a:pt x="6087090" y="1900456"/>
                </a:cubicBezTo>
                <a:cubicBezTo>
                  <a:pt x="6086956" y="1895769"/>
                  <a:pt x="6079655" y="1891263"/>
                  <a:pt x="6075689" y="1886711"/>
                </a:cubicBezTo>
                <a:close/>
                <a:moveTo>
                  <a:pt x="6250637" y="1886666"/>
                </a:moveTo>
                <a:cubicBezTo>
                  <a:pt x="6246040" y="1893696"/>
                  <a:pt x="6238784" y="1900321"/>
                  <a:pt x="6237522" y="1907937"/>
                </a:cubicBezTo>
                <a:cubicBezTo>
                  <a:pt x="6236081" y="1916680"/>
                  <a:pt x="6233647" y="1931687"/>
                  <a:pt x="6250186" y="1929660"/>
                </a:cubicBezTo>
                <a:cubicBezTo>
                  <a:pt x="6256451" y="1928893"/>
                  <a:pt x="6261634" y="1919520"/>
                  <a:pt x="6270917" y="1910641"/>
                </a:cubicBezTo>
                <a:cubicBezTo>
                  <a:pt x="6262084" y="1900186"/>
                  <a:pt x="6256361" y="1893426"/>
                  <a:pt x="6250637" y="1886666"/>
                </a:cubicBezTo>
                <a:close/>
                <a:moveTo>
                  <a:pt x="7558068" y="1869287"/>
                </a:moveTo>
                <a:cubicBezTo>
                  <a:pt x="7561938" y="1872571"/>
                  <a:pt x="7561870" y="1880537"/>
                  <a:pt x="7561803" y="1896490"/>
                </a:cubicBezTo>
                <a:cubicBezTo>
                  <a:pt x="7561622" y="1942278"/>
                  <a:pt x="7562028" y="1988110"/>
                  <a:pt x="7561577" y="2033898"/>
                </a:cubicBezTo>
                <a:cubicBezTo>
                  <a:pt x="7561262" y="2069500"/>
                  <a:pt x="7523180" y="2093296"/>
                  <a:pt x="7491679" y="2077297"/>
                </a:cubicBezTo>
                <a:cubicBezTo>
                  <a:pt x="7487533" y="2075179"/>
                  <a:pt x="7484874" y="2066211"/>
                  <a:pt x="7485235" y="2060622"/>
                </a:cubicBezTo>
                <a:cubicBezTo>
                  <a:pt x="7485505" y="2056701"/>
                  <a:pt x="7491409" y="2051384"/>
                  <a:pt x="7495870" y="2049941"/>
                </a:cubicBezTo>
                <a:cubicBezTo>
                  <a:pt x="7502044" y="2047959"/>
                  <a:pt x="7509615" y="2050302"/>
                  <a:pt x="7515880" y="2048409"/>
                </a:cubicBezTo>
                <a:cubicBezTo>
                  <a:pt x="7522279" y="2046517"/>
                  <a:pt x="7527777" y="2041739"/>
                  <a:pt x="7533681" y="2038224"/>
                </a:cubicBezTo>
                <a:cubicBezTo>
                  <a:pt x="7532329" y="2036286"/>
                  <a:pt x="7530977" y="2034394"/>
                  <a:pt x="7529625" y="2032456"/>
                </a:cubicBezTo>
                <a:lnTo>
                  <a:pt x="7529625" y="2032546"/>
                </a:lnTo>
                <a:cubicBezTo>
                  <a:pt x="7495464" y="2043407"/>
                  <a:pt x="7482801" y="2034709"/>
                  <a:pt x="7481855" y="1998070"/>
                </a:cubicBezTo>
                <a:cubicBezTo>
                  <a:pt x="7481043" y="1967289"/>
                  <a:pt x="7480953" y="1936464"/>
                  <a:pt x="7481989" y="1905729"/>
                </a:cubicBezTo>
                <a:cubicBezTo>
                  <a:pt x="7483161" y="1870937"/>
                  <a:pt x="7491950" y="1864448"/>
                  <a:pt x="7526425" y="1869585"/>
                </a:cubicBezTo>
                <a:cubicBezTo>
                  <a:pt x="7527867" y="1869811"/>
                  <a:pt x="7529354" y="1870396"/>
                  <a:pt x="7530707" y="1870171"/>
                </a:cubicBezTo>
                <a:cubicBezTo>
                  <a:pt x="7546390" y="1867400"/>
                  <a:pt x="7554198" y="1866003"/>
                  <a:pt x="7558068" y="1869287"/>
                </a:cubicBezTo>
                <a:close/>
                <a:moveTo>
                  <a:pt x="6019401" y="1864583"/>
                </a:moveTo>
                <a:lnTo>
                  <a:pt x="6019401" y="1864628"/>
                </a:lnTo>
                <a:cubicBezTo>
                  <a:pt x="6019401" y="1928623"/>
                  <a:pt x="6020617" y="1987795"/>
                  <a:pt x="6018815" y="2046832"/>
                </a:cubicBezTo>
                <a:cubicBezTo>
                  <a:pt x="6018094" y="2071303"/>
                  <a:pt x="5970999" y="2088789"/>
                  <a:pt x="5951981" y="2073241"/>
                </a:cubicBezTo>
                <a:cubicBezTo>
                  <a:pt x="5949232" y="2070988"/>
                  <a:pt x="5947564" y="2065129"/>
                  <a:pt x="5948286" y="2061479"/>
                </a:cubicBezTo>
                <a:cubicBezTo>
                  <a:pt x="5948962" y="2058099"/>
                  <a:pt x="5953017" y="2053592"/>
                  <a:pt x="5956308" y="2052826"/>
                </a:cubicBezTo>
                <a:cubicBezTo>
                  <a:pt x="5963518" y="2051204"/>
                  <a:pt x="5971269" y="2052105"/>
                  <a:pt x="5978660" y="2051068"/>
                </a:cubicBezTo>
                <a:cubicBezTo>
                  <a:pt x="5993262" y="2049040"/>
                  <a:pt x="5994704" y="2046607"/>
                  <a:pt x="5993983" y="2028445"/>
                </a:cubicBezTo>
                <a:cubicBezTo>
                  <a:pt x="5952928" y="2037593"/>
                  <a:pt x="5944275" y="2030653"/>
                  <a:pt x="5943959" y="1987705"/>
                </a:cubicBezTo>
                <a:cubicBezTo>
                  <a:pt x="5943734" y="1960710"/>
                  <a:pt x="5943328" y="1933670"/>
                  <a:pt x="5944275" y="1906720"/>
                </a:cubicBezTo>
                <a:cubicBezTo>
                  <a:pt x="5945492" y="1870667"/>
                  <a:pt x="5954955" y="1864403"/>
                  <a:pt x="5989882" y="1871027"/>
                </a:cubicBezTo>
                <a:cubicBezTo>
                  <a:pt x="5997949" y="1872560"/>
                  <a:pt x="6007278" y="1867422"/>
                  <a:pt x="6019401" y="1864583"/>
                </a:cubicBezTo>
                <a:close/>
                <a:moveTo>
                  <a:pt x="6346087" y="1863862"/>
                </a:moveTo>
                <a:cubicBezTo>
                  <a:pt x="6359247" y="1861383"/>
                  <a:pt x="6370108" y="1864403"/>
                  <a:pt x="6372541" y="1877517"/>
                </a:cubicBezTo>
                <a:cubicBezTo>
                  <a:pt x="6375381" y="1892794"/>
                  <a:pt x="6374840" y="1908748"/>
                  <a:pt x="6374705" y="1924431"/>
                </a:cubicBezTo>
                <a:cubicBezTo>
                  <a:pt x="6374705" y="1927270"/>
                  <a:pt x="6368350" y="1932859"/>
                  <a:pt x="6366773" y="1932273"/>
                </a:cubicBezTo>
                <a:cubicBezTo>
                  <a:pt x="6362762" y="1930740"/>
                  <a:pt x="6358210" y="1927045"/>
                  <a:pt x="6356858" y="1923169"/>
                </a:cubicBezTo>
                <a:cubicBezTo>
                  <a:pt x="6355011" y="1917716"/>
                  <a:pt x="6357579" y="1910415"/>
                  <a:pt x="6355101" y="1905548"/>
                </a:cubicBezTo>
                <a:cubicBezTo>
                  <a:pt x="6351856" y="1899194"/>
                  <a:pt x="6345547" y="1894417"/>
                  <a:pt x="6340544" y="1888964"/>
                </a:cubicBezTo>
                <a:cubicBezTo>
                  <a:pt x="6336713" y="1894552"/>
                  <a:pt x="6330089" y="1899915"/>
                  <a:pt x="6329638" y="1905774"/>
                </a:cubicBezTo>
                <a:cubicBezTo>
                  <a:pt x="6328241" y="1924431"/>
                  <a:pt x="6329097" y="1943269"/>
                  <a:pt x="6329097" y="1962062"/>
                </a:cubicBezTo>
                <a:lnTo>
                  <a:pt x="6328781" y="1962062"/>
                </a:lnTo>
                <a:cubicBezTo>
                  <a:pt x="6328781" y="1980088"/>
                  <a:pt x="6329548" y="1998160"/>
                  <a:pt x="6328286" y="2016096"/>
                </a:cubicBezTo>
                <a:cubicBezTo>
                  <a:pt x="6327925" y="2020964"/>
                  <a:pt x="6321571" y="2025425"/>
                  <a:pt x="6317966" y="2030067"/>
                </a:cubicBezTo>
                <a:cubicBezTo>
                  <a:pt x="6313504" y="2025470"/>
                  <a:pt x="6305302" y="2020919"/>
                  <a:pt x="6305212" y="2016232"/>
                </a:cubicBezTo>
                <a:cubicBezTo>
                  <a:pt x="6304220" y="1969678"/>
                  <a:pt x="6304175" y="1923124"/>
                  <a:pt x="6305257" y="1876571"/>
                </a:cubicBezTo>
                <a:cubicBezTo>
                  <a:pt x="6305347" y="1872244"/>
                  <a:pt x="6314631" y="1865980"/>
                  <a:pt x="6320625" y="1864448"/>
                </a:cubicBezTo>
                <a:cubicBezTo>
                  <a:pt x="6328647" y="1862374"/>
                  <a:pt x="6337840" y="1865439"/>
                  <a:pt x="6346087" y="1863862"/>
                </a:cubicBezTo>
                <a:close/>
                <a:moveTo>
                  <a:pt x="6132742" y="1863727"/>
                </a:moveTo>
                <a:cubicBezTo>
                  <a:pt x="6137925" y="1868594"/>
                  <a:pt x="6146713" y="1872876"/>
                  <a:pt x="6147614" y="1878464"/>
                </a:cubicBezTo>
                <a:cubicBezTo>
                  <a:pt x="6152121" y="1905774"/>
                  <a:pt x="6154510" y="1933445"/>
                  <a:pt x="6157619" y="1960981"/>
                </a:cubicBezTo>
                <a:cubicBezTo>
                  <a:pt x="6158205" y="1966118"/>
                  <a:pt x="6158791" y="1971211"/>
                  <a:pt x="6159377" y="1976348"/>
                </a:cubicBezTo>
                <a:cubicBezTo>
                  <a:pt x="6160864" y="1976168"/>
                  <a:pt x="6162306" y="1975943"/>
                  <a:pt x="6163793" y="1975762"/>
                </a:cubicBezTo>
                <a:lnTo>
                  <a:pt x="6163748" y="1975717"/>
                </a:lnTo>
                <a:cubicBezTo>
                  <a:pt x="6167669" y="1943855"/>
                  <a:pt x="6171229" y="1911948"/>
                  <a:pt x="6175646" y="1880176"/>
                </a:cubicBezTo>
                <a:cubicBezTo>
                  <a:pt x="6177764" y="1864854"/>
                  <a:pt x="6178530" y="1864944"/>
                  <a:pt x="6198585" y="1864809"/>
                </a:cubicBezTo>
                <a:cubicBezTo>
                  <a:pt x="6198585" y="1871974"/>
                  <a:pt x="6199396" y="1879185"/>
                  <a:pt x="6198449" y="1886215"/>
                </a:cubicBezTo>
                <a:cubicBezTo>
                  <a:pt x="6192726" y="1928533"/>
                  <a:pt x="6186417" y="1970760"/>
                  <a:pt x="6180783" y="2013077"/>
                </a:cubicBezTo>
                <a:cubicBezTo>
                  <a:pt x="6179296" y="2024209"/>
                  <a:pt x="6175646" y="2030969"/>
                  <a:pt x="6162757" y="2030834"/>
                </a:cubicBezTo>
                <a:cubicBezTo>
                  <a:pt x="6150769" y="2030698"/>
                  <a:pt x="6145406" y="2026102"/>
                  <a:pt x="6143784" y="2014069"/>
                </a:cubicBezTo>
                <a:cubicBezTo>
                  <a:pt x="6137745" y="1969543"/>
                  <a:pt x="6130579" y="1925153"/>
                  <a:pt x="6124901" y="1880582"/>
                </a:cubicBezTo>
                <a:cubicBezTo>
                  <a:pt x="6124225" y="1875399"/>
                  <a:pt x="6129993" y="1869360"/>
                  <a:pt x="6132742" y="1863727"/>
                </a:cubicBezTo>
                <a:close/>
                <a:moveTo>
                  <a:pt x="6438263" y="1863461"/>
                </a:moveTo>
                <a:cubicBezTo>
                  <a:pt x="6453516" y="1860000"/>
                  <a:pt x="6462101" y="1870115"/>
                  <a:pt x="6463486" y="1896580"/>
                </a:cubicBezTo>
                <a:cubicBezTo>
                  <a:pt x="6465560" y="1936149"/>
                  <a:pt x="6464658" y="1975943"/>
                  <a:pt x="6463802" y="2015601"/>
                </a:cubicBezTo>
                <a:cubicBezTo>
                  <a:pt x="6463712" y="2020513"/>
                  <a:pt x="6455960" y="2025291"/>
                  <a:pt x="6451724" y="2030113"/>
                </a:cubicBezTo>
                <a:cubicBezTo>
                  <a:pt x="6447398" y="2024705"/>
                  <a:pt x="6439511" y="2019387"/>
                  <a:pt x="6439285" y="2013799"/>
                </a:cubicBezTo>
                <a:cubicBezTo>
                  <a:pt x="6438024" y="1980900"/>
                  <a:pt x="6439285" y="1947866"/>
                  <a:pt x="6437889" y="1914968"/>
                </a:cubicBezTo>
                <a:cubicBezTo>
                  <a:pt x="6437573" y="1907261"/>
                  <a:pt x="6430047" y="1899870"/>
                  <a:pt x="6425856" y="1892344"/>
                </a:cubicBezTo>
                <a:cubicBezTo>
                  <a:pt x="6421079" y="1899600"/>
                  <a:pt x="6412516" y="1906630"/>
                  <a:pt x="6412111" y="1914111"/>
                </a:cubicBezTo>
                <a:cubicBezTo>
                  <a:pt x="6410488" y="1946244"/>
                  <a:pt x="6411209" y="1978466"/>
                  <a:pt x="6411119" y="2010689"/>
                </a:cubicBezTo>
                <a:cubicBezTo>
                  <a:pt x="6411119" y="2020739"/>
                  <a:pt x="6411209" y="2032772"/>
                  <a:pt x="6397058" y="2029707"/>
                </a:cubicBezTo>
                <a:cubicBezTo>
                  <a:pt x="6392146" y="2028671"/>
                  <a:pt x="6386468" y="2017224"/>
                  <a:pt x="6386287" y="2010419"/>
                </a:cubicBezTo>
                <a:cubicBezTo>
                  <a:pt x="6385296" y="1969228"/>
                  <a:pt x="6385476" y="1928037"/>
                  <a:pt x="6386062" y="1886846"/>
                </a:cubicBezTo>
                <a:cubicBezTo>
                  <a:pt x="6386152" y="1879320"/>
                  <a:pt x="6388766" y="1866296"/>
                  <a:pt x="6392461" y="1865440"/>
                </a:cubicBezTo>
                <a:cubicBezTo>
                  <a:pt x="6400033" y="1863682"/>
                  <a:pt x="6409136" y="1868414"/>
                  <a:pt x="6420763" y="1871253"/>
                </a:cubicBezTo>
                <a:lnTo>
                  <a:pt x="6420808" y="1871343"/>
                </a:lnTo>
                <a:cubicBezTo>
                  <a:pt x="6427354" y="1867276"/>
                  <a:pt x="6433179" y="1864614"/>
                  <a:pt x="6438263" y="1863461"/>
                </a:cubicBezTo>
                <a:close/>
                <a:moveTo>
                  <a:pt x="6769883" y="1863423"/>
                </a:moveTo>
                <a:cubicBezTo>
                  <a:pt x="6784191" y="1860428"/>
                  <a:pt x="6792067" y="1870171"/>
                  <a:pt x="6793148" y="1895047"/>
                </a:cubicBezTo>
                <a:cubicBezTo>
                  <a:pt x="6794860" y="1934706"/>
                  <a:pt x="6794229" y="1974500"/>
                  <a:pt x="6793463" y="2014249"/>
                </a:cubicBezTo>
                <a:cubicBezTo>
                  <a:pt x="6793373" y="2019521"/>
                  <a:pt x="6786342" y="2024704"/>
                  <a:pt x="6782512" y="2029887"/>
                </a:cubicBezTo>
                <a:cubicBezTo>
                  <a:pt x="6778681" y="2024749"/>
                  <a:pt x="6771741" y="2019702"/>
                  <a:pt x="6771516" y="2014429"/>
                </a:cubicBezTo>
                <a:cubicBezTo>
                  <a:pt x="6770389" y="1985226"/>
                  <a:pt x="6770885" y="1955978"/>
                  <a:pt x="6770840" y="1926729"/>
                </a:cubicBezTo>
                <a:cubicBezTo>
                  <a:pt x="6770840" y="1920735"/>
                  <a:pt x="6772237" y="1914111"/>
                  <a:pt x="6770209" y="1908883"/>
                </a:cubicBezTo>
                <a:cubicBezTo>
                  <a:pt x="6767820" y="1902754"/>
                  <a:pt x="6762412" y="1897797"/>
                  <a:pt x="6758266" y="1892344"/>
                </a:cubicBezTo>
                <a:cubicBezTo>
                  <a:pt x="6753489" y="1897887"/>
                  <a:pt x="6744881" y="1903205"/>
                  <a:pt x="6744566" y="1909018"/>
                </a:cubicBezTo>
                <a:cubicBezTo>
                  <a:pt x="6743034" y="1938176"/>
                  <a:pt x="6743665" y="1967469"/>
                  <a:pt x="6743529" y="1996718"/>
                </a:cubicBezTo>
                <a:cubicBezTo>
                  <a:pt x="6743529" y="2003478"/>
                  <a:pt x="6744927" y="2010688"/>
                  <a:pt x="6742943" y="2016817"/>
                </a:cubicBezTo>
                <a:cubicBezTo>
                  <a:pt x="6741276" y="2021955"/>
                  <a:pt x="6735597" y="2025740"/>
                  <a:pt x="6731677" y="2030157"/>
                </a:cubicBezTo>
                <a:cubicBezTo>
                  <a:pt x="6727080" y="2025605"/>
                  <a:pt x="6718607" y="2021144"/>
                  <a:pt x="6718518" y="2016502"/>
                </a:cubicBezTo>
                <a:cubicBezTo>
                  <a:pt x="6717571" y="1970038"/>
                  <a:pt x="6717842" y="1923530"/>
                  <a:pt x="6718382" y="1877066"/>
                </a:cubicBezTo>
                <a:cubicBezTo>
                  <a:pt x="6718427" y="1872740"/>
                  <a:pt x="6722528" y="1864763"/>
                  <a:pt x="6724647" y="1864808"/>
                </a:cubicBezTo>
                <a:cubicBezTo>
                  <a:pt x="6732533" y="1864943"/>
                  <a:pt x="6740420" y="1867692"/>
                  <a:pt x="6753399" y="1870622"/>
                </a:cubicBezTo>
                <a:lnTo>
                  <a:pt x="6753444" y="1870576"/>
                </a:lnTo>
                <a:cubicBezTo>
                  <a:pt x="6759630" y="1866836"/>
                  <a:pt x="6765114" y="1864422"/>
                  <a:pt x="6769883" y="1863423"/>
                </a:cubicBezTo>
                <a:close/>
                <a:moveTo>
                  <a:pt x="7344222" y="1863141"/>
                </a:moveTo>
                <a:lnTo>
                  <a:pt x="7371757" y="1863141"/>
                </a:lnTo>
                <a:cubicBezTo>
                  <a:pt x="7371757" y="1917266"/>
                  <a:pt x="7372028" y="1970174"/>
                  <a:pt x="7371216" y="2023037"/>
                </a:cubicBezTo>
                <a:cubicBezTo>
                  <a:pt x="7371171" y="2026958"/>
                  <a:pt x="7362518" y="2034349"/>
                  <a:pt x="7358868" y="2033763"/>
                </a:cubicBezTo>
                <a:cubicBezTo>
                  <a:pt x="7353505" y="2032952"/>
                  <a:pt x="7344943" y="2026417"/>
                  <a:pt x="7344853" y="2022226"/>
                </a:cubicBezTo>
                <a:close/>
                <a:moveTo>
                  <a:pt x="7344222" y="1863096"/>
                </a:moveTo>
                <a:lnTo>
                  <a:pt x="7344222" y="1863141"/>
                </a:lnTo>
                <a:lnTo>
                  <a:pt x="7344176" y="1863141"/>
                </a:lnTo>
                <a:close/>
                <a:moveTo>
                  <a:pt x="6535283" y="1862933"/>
                </a:moveTo>
                <a:cubicBezTo>
                  <a:pt x="6542420" y="1862691"/>
                  <a:pt x="6549834" y="1865958"/>
                  <a:pt x="6557044" y="1874859"/>
                </a:cubicBezTo>
                <a:cubicBezTo>
                  <a:pt x="6561280" y="1872470"/>
                  <a:pt x="6564480" y="1870532"/>
                  <a:pt x="6567769" y="1868820"/>
                </a:cubicBezTo>
                <a:cubicBezTo>
                  <a:pt x="6591520" y="1856562"/>
                  <a:pt x="6605355" y="1863096"/>
                  <a:pt x="6608059" y="1889866"/>
                </a:cubicBezTo>
                <a:cubicBezTo>
                  <a:pt x="6610132" y="1910686"/>
                  <a:pt x="6609231" y="1931823"/>
                  <a:pt x="6609411" y="1952824"/>
                </a:cubicBezTo>
                <a:cubicBezTo>
                  <a:pt x="6609591" y="1972338"/>
                  <a:pt x="6610447" y="1991941"/>
                  <a:pt x="6608870" y="2011320"/>
                </a:cubicBezTo>
                <a:cubicBezTo>
                  <a:pt x="6608329" y="2018035"/>
                  <a:pt x="6602291" y="2028896"/>
                  <a:pt x="6597243" y="2029842"/>
                </a:cubicBezTo>
                <a:cubicBezTo>
                  <a:pt x="6582551" y="2032546"/>
                  <a:pt x="6583859" y="2020063"/>
                  <a:pt x="6583813" y="2010283"/>
                </a:cubicBezTo>
                <a:cubicBezTo>
                  <a:pt x="6583768" y="1978782"/>
                  <a:pt x="6584579" y="1947190"/>
                  <a:pt x="6583137" y="1915779"/>
                </a:cubicBezTo>
                <a:cubicBezTo>
                  <a:pt x="6582777" y="1908433"/>
                  <a:pt x="6574890" y="1901403"/>
                  <a:pt x="6570428" y="1894237"/>
                </a:cubicBezTo>
                <a:cubicBezTo>
                  <a:pt x="6566733" y="1901403"/>
                  <a:pt x="6560018" y="1908478"/>
                  <a:pt x="6559793" y="1915734"/>
                </a:cubicBezTo>
                <a:cubicBezTo>
                  <a:pt x="6558711" y="1953139"/>
                  <a:pt x="6559297" y="1990635"/>
                  <a:pt x="6559297" y="2028265"/>
                </a:cubicBezTo>
                <a:cubicBezTo>
                  <a:pt x="6541361" y="2034755"/>
                  <a:pt x="6532573" y="2031510"/>
                  <a:pt x="6533068" y="2011500"/>
                </a:cubicBezTo>
                <a:cubicBezTo>
                  <a:pt x="6533834" y="1979233"/>
                  <a:pt x="6534060" y="1946920"/>
                  <a:pt x="6532663" y="1914742"/>
                </a:cubicBezTo>
                <a:cubicBezTo>
                  <a:pt x="6532347" y="1907081"/>
                  <a:pt x="6524731" y="1899735"/>
                  <a:pt x="6520450" y="1892254"/>
                </a:cubicBezTo>
                <a:cubicBezTo>
                  <a:pt x="6515718" y="1899645"/>
                  <a:pt x="6507291" y="1906811"/>
                  <a:pt x="6506885" y="1914382"/>
                </a:cubicBezTo>
                <a:cubicBezTo>
                  <a:pt x="6505262" y="1945838"/>
                  <a:pt x="6506344" y="1977385"/>
                  <a:pt x="6505848" y="2008886"/>
                </a:cubicBezTo>
                <a:cubicBezTo>
                  <a:pt x="6505713" y="2017765"/>
                  <a:pt x="6509363" y="2031645"/>
                  <a:pt x="6493996" y="2029482"/>
                </a:cubicBezTo>
                <a:cubicBezTo>
                  <a:pt x="6489399" y="2028851"/>
                  <a:pt x="6483585" y="2015646"/>
                  <a:pt x="6483405" y="2008075"/>
                </a:cubicBezTo>
                <a:cubicBezTo>
                  <a:pt x="6482369" y="1967560"/>
                  <a:pt x="6482639" y="1927046"/>
                  <a:pt x="6483225" y="1886531"/>
                </a:cubicBezTo>
                <a:cubicBezTo>
                  <a:pt x="6483315" y="1879095"/>
                  <a:pt x="6487145" y="1871704"/>
                  <a:pt x="6489219" y="1864268"/>
                </a:cubicBezTo>
                <a:cubicBezTo>
                  <a:pt x="6497015" y="1866611"/>
                  <a:pt x="6504767" y="1869000"/>
                  <a:pt x="6515087" y="1872109"/>
                </a:cubicBezTo>
                <a:lnTo>
                  <a:pt x="6515177" y="1872064"/>
                </a:lnTo>
                <a:cubicBezTo>
                  <a:pt x="6521284" y="1866927"/>
                  <a:pt x="6528145" y="1863175"/>
                  <a:pt x="6535283" y="1862933"/>
                </a:cubicBezTo>
                <a:close/>
                <a:moveTo>
                  <a:pt x="6662320" y="1862510"/>
                </a:moveTo>
                <a:cubicBezTo>
                  <a:pt x="6681293" y="1862330"/>
                  <a:pt x="6699590" y="1863457"/>
                  <a:pt x="6701753" y="1888514"/>
                </a:cubicBezTo>
                <a:cubicBezTo>
                  <a:pt x="6702609" y="1898203"/>
                  <a:pt x="6702879" y="1907983"/>
                  <a:pt x="6702879" y="1917717"/>
                </a:cubicBezTo>
                <a:cubicBezTo>
                  <a:pt x="6702970" y="1953229"/>
                  <a:pt x="6702879" y="1952779"/>
                  <a:pt x="6667052" y="1957421"/>
                </a:cubicBezTo>
                <a:cubicBezTo>
                  <a:pt x="6661644" y="1958097"/>
                  <a:pt x="6652766" y="1965352"/>
                  <a:pt x="6652856" y="1969318"/>
                </a:cubicBezTo>
                <a:cubicBezTo>
                  <a:pt x="6653217" y="1981216"/>
                  <a:pt x="6657272" y="1992978"/>
                  <a:pt x="6659841" y="2004831"/>
                </a:cubicBezTo>
                <a:cubicBezTo>
                  <a:pt x="6665384" y="2001451"/>
                  <a:pt x="6670927" y="1998071"/>
                  <a:pt x="6676471" y="1994736"/>
                </a:cubicBezTo>
                <a:cubicBezTo>
                  <a:pt x="6682554" y="1991040"/>
                  <a:pt x="6688639" y="1987435"/>
                  <a:pt x="6694723" y="1983739"/>
                </a:cubicBezTo>
                <a:cubicBezTo>
                  <a:pt x="6697336" y="1990004"/>
                  <a:pt x="6702114" y="1996268"/>
                  <a:pt x="6702114" y="2002532"/>
                </a:cubicBezTo>
                <a:cubicBezTo>
                  <a:pt x="6702114" y="2022677"/>
                  <a:pt x="6691162" y="2031555"/>
                  <a:pt x="6668088" y="2032411"/>
                </a:cubicBezTo>
                <a:cubicBezTo>
                  <a:pt x="6643257" y="2033358"/>
                  <a:pt x="6629646" y="2025426"/>
                  <a:pt x="6628159" y="2006228"/>
                </a:cubicBezTo>
                <a:cubicBezTo>
                  <a:pt x="6626582" y="1986083"/>
                  <a:pt x="6627799" y="1965758"/>
                  <a:pt x="6627799" y="1945523"/>
                </a:cubicBezTo>
                <a:cubicBezTo>
                  <a:pt x="6627799" y="1945523"/>
                  <a:pt x="6627754" y="1945523"/>
                  <a:pt x="6627709" y="1945523"/>
                </a:cubicBezTo>
                <a:lnTo>
                  <a:pt x="6627754" y="1945478"/>
                </a:lnTo>
                <a:cubicBezTo>
                  <a:pt x="6627754" y="1926730"/>
                  <a:pt x="6627123" y="1907938"/>
                  <a:pt x="6627934" y="1889235"/>
                </a:cubicBezTo>
                <a:cubicBezTo>
                  <a:pt x="6628881" y="1867513"/>
                  <a:pt x="6644068" y="1862646"/>
                  <a:pt x="6662320" y="1862510"/>
                </a:cubicBezTo>
                <a:close/>
                <a:moveTo>
                  <a:pt x="6250051" y="1862420"/>
                </a:moveTo>
                <a:cubicBezTo>
                  <a:pt x="6275694" y="1862601"/>
                  <a:pt x="6286375" y="1869361"/>
                  <a:pt x="6288403" y="1890226"/>
                </a:cubicBezTo>
                <a:cubicBezTo>
                  <a:pt x="6289845" y="1905098"/>
                  <a:pt x="6288538" y="1920196"/>
                  <a:pt x="6289484" y="1935158"/>
                </a:cubicBezTo>
                <a:cubicBezTo>
                  <a:pt x="6290566" y="1951562"/>
                  <a:pt x="6284392" y="1957511"/>
                  <a:pt x="6267492" y="1957150"/>
                </a:cubicBezTo>
                <a:cubicBezTo>
                  <a:pt x="6237388" y="1956519"/>
                  <a:pt x="6231529" y="1964135"/>
                  <a:pt x="6237883" y="1992257"/>
                </a:cubicBezTo>
                <a:cubicBezTo>
                  <a:pt x="6239010" y="1997259"/>
                  <a:pt x="6244508" y="2005326"/>
                  <a:pt x="6247212" y="2005011"/>
                </a:cubicBezTo>
                <a:cubicBezTo>
                  <a:pt x="6252620" y="2004425"/>
                  <a:pt x="6257442" y="1998927"/>
                  <a:pt x="6262580" y="1995592"/>
                </a:cubicBezTo>
                <a:cubicBezTo>
                  <a:pt x="6269025" y="1991401"/>
                  <a:pt x="6275559" y="1987300"/>
                  <a:pt x="6282048" y="1983154"/>
                </a:cubicBezTo>
                <a:cubicBezTo>
                  <a:pt x="6284256" y="1990229"/>
                  <a:pt x="6288493" y="1997395"/>
                  <a:pt x="6288313" y="2004425"/>
                </a:cubicBezTo>
                <a:cubicBezTo>
                  <a:pt x="6287772" y="2027183"/>
                  <a:pt x="6271593" y="2032186"/>
                  <a:pt x="6252710" y="2032636"/>
                </a:cubicBezTo>
                <a:cubicBezTo>
                  <a:pt x="6227112" y="2033222"/>
                  <a:pt x="6216927" y="2025832"/>
                  <a:pt x="6214223" y="2005101"/>
                </a:cubicBezTo>
                <a:cubicBezTo>
                  <a:pt x="6213953" y="2002893"/>
                  <a:pt x="6213818" y="2000594"/>
                  <a:pt x="6213818" y="1998386"/>
                </a:cubicBezTo>
                <a:cubicBezTo>
                  <a:pt x="6213818" y="1981171"/>
                  <a:pt x="6213818" y="1963910"/>
                  <a:pt x="6213818" y="1946695"/>
                </a:cubicBezTo>
                <a:lnTo>
                  <a:pt x="6214088" y="1946695"/>
                </a:lnTo>
                <a:lnTo>
                  <a:pt x="6214133" y="1946650"/>
                </a:lnTo>
                <a:cubicBezTo>
                  <a:pt x="6214133" y="1927902"/>
                  <a:pt x="6213367" y="1909154"/>
                  <a:pt x="6214314" y="1890452"/>
                </a:cubicBezTo>
                <a:cubicBezTo>
                  <a:pt x="6215485" y="1868279"/>
                  <a:pt x="6230357" y="1862285"/>
                  <a:pt x="6250051" y="1862420"/>
                </a:cubicBezTo>
                <a:close/>
                <a:moveTo>
                  <a:pt x="6077086" y="1862420"/>
                </a:moveTo>
                <a:cubicBezTo>
                  <a:pt x="6096284" y="1862420"/>
                  <a:pt x="6112103" y="1866791"/>
                  <a:pt x="6112824" y="1889911"/>
                </a:cubicBezTo>
                <a:cubicBezTo>
                  <a:pt x="6113455" y="1909379"/>
                  <a:pt x="6112959" y="1928893"/>
                  <a:pt x="6112959" y="1948362"/>
                </a:cubicBezTo>
                <a:cubicBezTo>
                  <a:pt x="6113049" y="1948362"/>
                  <a:pt x="6113139" y="1948362"/>
                  <a:pt x="6113274" y="1948362"/>
                </a:cubicBezTo>
                <a:lnTo>
                  <a:pt x="6113229" y="1948407"/>
                </a:lnTo>
                <a:cubicBezTo>
                  <a:pt x="6113229" y="1966389"/>
                  <a:pt x="6113455" y="1984415"/>
                  <a:pt x="6113184" y="2002397"/>
                </a:cubicBezTo>
                <a:cubicBezTo>
                  <a:pt x="6112824" y="2024750"/>
                  <a:pt x="6098447" y="2031645"/>
                  <a:pt x="6079024" y="2032546"/>
                </a:cubicBezTo>
                <a:cubicBezTo>
                  <a:pt x="6053516" y="2033763"/>
                  <a:pt x="6039320" y="2025335"/>
                  <a:pt x="6038554" y="2004380"/>
                </a:cubicBezTo>
                <a:cubicBezTo>
                  <a:pt x="6037112" y="1966208"/>
                  <a:pt x="6037202" y="1927902"/>
                  <a:pt x="6038554" y="1889730"/>
                </a:cubicBezTo>
                <a:cubicBezTo>
                  <a:pt x="6039275" y="1869180"/>
                  <a:pt x="6051173" y="1862420"/>
                  <a:pt x="6077086" y="1862420"/>
                </a:cubicBezTo>
                <a:close/>
                <a:moveTo>
                  <a:pt x="7102125" y="1859400"/>
                </a:moveTo>
                <a:cubicBezTo>
                  <a:pt x="7126505" y="1859400"/>
                  <a:pt x="7140160" y="1868819"/>
                  <a:pt x="7140882" y="1890631"/>
                </a:cubicBezTo>
                <a:cubicBezTo>
                  <a:pt x="7142324" y="1934075"/>
                  <a:pt x="7141693" y="1977610"/>
                  <a:pt x="7141377" y="2021144"/>
                </a:cubicBezTo>
                <a:cubicBezTo>
                  <a:pt x="7141377" y="2025425"/>
                  <a:pt x="7138267" y="2031825"/>
                  <a:pt x="7134753" y="2033537"/>
                </a:cubicBezTo>
                <a:cubicBezTo>
                  <a:pt x="7099195" y="2051023"/>
                  <a:pt x="7061654" y="2027769"/>
                  <a:pt x="7061204" y="1988516"/>
                </a:cubicBezTo>
                <a:cubicBezTo>
                  <a:pt x="7060708" y="1947145"/>
                  <a:pt x="7066161" y="1941106"/>
                  <a:pt x="7113436" y="1933399"/>
                </a:cubicBezTo>
                <a:lnTo>
                  <a:pt x="7113436" y="1933354"/>
                </a:lnTo>
                <a:cubicBezTo>
                  <a:pt x="7113436" y="1921953"/>
                  <a:pt x="7114292" y="1911452"/>
                  <a:pt x="7113030" y="1901267"/>
                </a:cubicBezTo>
                <a:cubicBezTo>
                  <a:pt x="7112535" y="1897346"/>
                  <a:pt x="7106856" y="1890767"/>
                  <a:pt x="7104288" y="1891127"/>
                </a:cubicBezTo>
                <a:cubicBezTo>
                  <a:pt x="7099781" y="1891713"/>
                  <a:pt x="7092570" y="1896490"/>
                  <a:pt x="7092300" y="1899915"/>
                </a:cubicBezTo>
                <a:cubicBezTo>
                  <a:pt x="7091128" y="1915733"/>
                  <a:pt x="7080267" y="1917536"/>
                  <a:pt x="7070398" y="1913300"/>
                </a:cubicBezTo>
                <a:cubicBezTo>
                  <a:pt x="7065531" y="1911182"/>
                  <a:pt x="7062240" y="1899329"/>
                  <a:pt x="7062646" y="1892118"/>
                </a:cubicBezTo>
                <a:cubicBezTo>
                  <a:pt x="7063818" y="1869405"/>
                  <a:pt x="7076977" y="1859355"/>
                  <a:pt x="7102125" y="1859400"/>
                </a:cubicBezTo>
                <a:close/>
                <a:moveTo>
                  <a:pt x="7386223" y="1858860"/>
                </a:moveTo>
                <a:cubicBezTo>
                  <a:pt x="7399293" y="1862781"/>
                  <a:pt x="7407675" y="1865890"/>
                  <a:pt x="7416283" y="1867558"/>
                </a:cubicBezTo>
                <a:cubicBezTo>
                  <a:pt x="7420294" y="1868324"/>
                  <a:pt x="7425161" y="1867017"/>
                  <a:pt x="7429082" y="1865260"/>
                </a:cubicBezTo>
                <a:cubicBezTo>
                  <a:pt x="7449497" y="1856291"/>
                  <a:pt x="7463783" y="1861158"/>
                  <a:pt x="7465135" y="1882430"/>
                </a:cubicBezTo>
                <a:cubicBezTo>
                  <a:pt x="7468110" y="1929524"/>
                  <a:pt x="7468019" y="1976844"/>
                  <a:pt x="7467884" y="2024074"/>
                </a:cubicBezTo>
                <a:cubicBezTo>
                  <a:pt x="7467884" y="2027634"/>
                  <a:pt x="7457519" y="2034304"/>
                  <a:pt x="7452517" y="2033853"/>
                </a:cubicBezTo>
                <a:cubicBezTo>
                  <a:pt x="7447694" y="2033403"/>
                  <a:pt x="7439898" y="2025786"/>
                  <a:pt x="7439672" y="2020964"/>
                </a:cubicBezTo>
                <a:cubicBezTo>
                  <a:pt x="7438366" y="1994015"/>
                  <a:pt x="7438952" y="1966930"/>
                  <a:pt x="7438861" y="1939935"/>
                </a:cubicBezTo>
                <a:cubicBezTo>
                  <a:pt x="7438861" y="1933941"/>
                  <a:pt x="7440033" y="1927586"/>
                  <a:pt x="7438546" y="1921998"/>
                </a:cubicBezTo>
                <a:cubicBezTo>
                  <a:pt x="7436112" y="1912940"/>
                  <a:pt x="7431876" y="1904332"/>
                  <a:pt x="7428406" y="1895499"/>
                </a:cubicBezTo>
                <a:cubicBezTo>
                  <a:pt x="7424350" y="1904738"/>
                  <a:pt x="7417319" y="1913841"/>
                  <a:pt x="7416869" y="1923260"/>
                </a:cubicBezTo>
                <a:cubicBezTo>
                  <a:pt x="7415382" y="1953950"/>
                  <a:pt x="7416643" y="1984776"/>
                  <a:pt x="7416057" y="2015556"/>
                </a:cubicBezTo>
                <a:cubicBezTo>
                  <a:pt x="7415923" y="2021550"/>
                  <a:pt x="7414030" y="2029797"/>
                  <a:pt x="7409883" y="2032997"/>
                </a:cubicBezTo>
                <a:cubicBezTo>
                  <a:pt x="7400284" y="2040388"/>
                  <a:pt x="7386584" y="2032997"/>
                  <a:pt x="7386449" y="2020378"/>
                </a:cubicBezTo>
                <a:cubicBezTo>
                  <a:pt x="7385953" y="1968687"/>
                  <a:pt x="7386223" y="1916951"/>
                  <a:pt x="7386223" y="1858860"/>
                </a:cubicBezTo>
                <a:close/>
                <a:moveTo>
                  <a:pt x="7155888" y="1858815"/>
                </a:moveTo>
                <a:lnTo>
                  <a:pt x="7155934" y="1858815"/>
                </a:lnTo>
                <a:cubicBezTo>
                  <a:pt x="7169183" y="1862916"/>
                  <a:pt x="7177475" y="1866386"/>
                  <a:pt x="7186083" y="1867738"/>
                </a:cubicBezTo>
                <a:cubicBezTo>
                  <a:pt x="7190725" y="1868459"/>
                  <a:pt x="7196223" y="1866161"/>
                  <a:pt x="7200865" y="1864178"/>
                </a:cubicBezTo>
                <a:cubicBezTo>
                  <a:pt x="7218441" y="1856787"/>
                  <a:pt x="7233358" y="1862060"/>
                  <a:pt x="7234304" y="1880717"/>
                </a:cubicBezTo>
                <a:cubicBezTo>
                  <a:pt x="7236693" y="1928623"/>
                  <a:pt x="7236107" y="1976754"/>
                  <a:pt x="7235657" y="2024750"/>
                </a:cubicBezTo>
                <a:cubicBezTo>
                  <a:pt x="7235657" y="2028130"/>
                  <a:pt x="7225742" y="2034800"/>
                  <a:pt x="7221911" y="2033853"/>
                </a:cubicBezTo>
                <a:cubicBezTo>
                  <a:pt x="7216728" y="2032546"/>
                  <a:pt x="7209428" y="2025561"/>
                  <a:pt x="7209247" y="2020784"/>
                </a:cubicBezTo>
                <a:cubicBezTo>
                  <a:pt x="7208076" y="1990049"/>
                  <a:pt x="7208662" y="1959223"/>
                  <a:pt x="7208617" y="1928443"/>
                </a:cubicBezTo>
                <a:cubicBezTo>
                  <a:pt x="7208617" y="1922449"/>
                  <a:pt x="7209833" y="1916004"/>
                  <a:pt x="7208076" y="1910551"/>
                </a:cubicBezTo>
                <a:cubicBezTo>
                  <a:pt x="7206273" y="1905008"/>
                  <a:pt x="7201451" y="1900456"/>
                  <a:pt x="7197936" y="1895454"/>
                </a:cubicBezTo>
                <a:cubicBezTo>
                  <a:pt x="7194105" y="1900186"/>
                  <a:pt x="7187435" y="1904693"/>
                  <a:pt x="7187030" y="1909695"/>
                </a:cubicBezTo>
                <a:cubicBezTo>
                  <a:pt x="7185543" y="1927586"/>
                  <a:pt x="7186173" y="1945703"/>
                  <a:pt x="7186083" y="1963730"/>
                </a:cubicBezTo>
                <a:cubicBezTo>
                  <a:pt x="7185993" y="1982523"/>
                  <a:pt x="7187030" y="2001360"/>
                  <a:pt x="7185272" y="2019973"/>
                </a:cubicBezTo>
                <a:cubicBezTo>
                  <a:pt x="7184776" y="2025291"/>
                  <a:pt x="7176123" y="2033718"/>
                  <a:pt x="7171211" y="2033718"/>
                </a:cubicBezTo>
                <a:cubicBezTo>
                  <a:pt x="7166074" y="2033718"/>
                  <a:pt x="7156700" y="2025336"/>
                  <a:pt x="7156565" y="2020424"/>
                </a:cubicBezTo>
                <a:cubicBezTo>
                  <a:pt x="7155483" y="1968732"/>
                  <a:pt x="7155888" y="1917041"/>
                  <a:pt x="7155888" y="1858815"/>
                </a:cubicBezTo>
                <a:close/>
                <a:moveTo>
                  <a:pt x="8581162" y="1847052"/>
                </a:moveTo>
                <a:cubicBezTo>
                  <a:pt x="8561784" y="1847593"/>
                  <a:pt x="8556916" y="1861158"/>
                  <a:pt x="8557097" y="1878283"/>
                </a:cubicBezTo>
                <a:cubicBezTo>
                  <a:pt x="8557412" y="1906811"/>
                  <a:pt x="8557187" y="1935383"/>
                  <a:pt x="8557187" y="1963910"/>
                </a:cubicBezTo>
                <a:lnTo>
                  <a:pt x="8557232" y="1963955"/>
                </a:lnTo>
                <a:lnTo>
                  <a:pt x="8557322" y="1963955"/>
                </a:lnTo>
                <a:cubicBezTo>
                  <a:pt x="8557322" y="1994735"/>
                  <a:pt x="8557006" y="2025561"/>
                  <a:pt x="8557457" y="2056341"/>
                </a:cubicBezTo>
                <a:cubicBezTo>
                  <a:pt x="8557637" y="2070042"/>
                  <a:pt x="8561468" y="2082660"/>
                  <a:pt x="8578639" y="2082435"/>
                </a:cubicBezTo>
                <a:cubicBezTo>
                  <a:pt x="8594547" y="2082255"/>
                  <a:pt x="8603064" y="2072655"/>
                  <a:pt x="8605318" y="2057288"/>
                </a:cubicBezTo>
                <a:cubicBezTo>
                  <a:pt x="8605768" y="2054358"/>
                  <a:pt x="8605588" y="2051294"/>
                  <a:pt x="8605588" y="2048274"/>
                </a:cubicBezTo>
                <a:cubicBezTo>
                  <a:pt x="8605588" y="1991175"/>
                  <a:pt x="8605363" y="1934121"/>
                  <a:pt x="8605768" y="1877022"/>
                </a:cubicBezTo>
                <a:cubicBezTo>
                  <a:pt x="8605903" y="1859446"/>
                  <a:pt x="8600811" y="1846512"/>
                  <a:pt x="8581162" y="1847052"/>
                </a:cubicBezTo>
                <a:close/>
                <a:moveTo>
                  <a:pt x="6830147" y="1809691"/>
                </a:moveTo>
                <a:cubicBezTo>
                  <a:pt x="6833978" y="1811089"/>
                  <a:pt x="6838349" y="1815956"/>
                  <a:pt x="6838980" y="1819922"/>
                </a:cubicBezTo>
                <a:cubicBezTo>
                  <a:pt x="6840422" y="1828710"/>
                  <a:pt x="6839250" y="1837903"/>
                  <a:pt x="6839971" y="1846826"/>
                </a:cubicBezTo>
                <a:cubicBezTo>
                  <a:pt x="6840377" y="1851739"/>
                  <a:pt x="6841008" y="1858949"/>
                  <a:pt x="6844207" y="1860932"/>
                </a:cubicBezTo>
                <a:cubicBezTo>
                  <a:pt x="6862369" y="1872334"/>
                  <a:pt x="6859891" y="1881978"/>
                  <a:pt x="6843261" y="1891758"/>
                </a:cubicBezTo>
                <a:cubicBezTo>
                  <a:pt x="6842675" y="1892118"/>
                  <a:pt x="6841910" y="1892884"/>
                  <a:pt x="6841954" y="1893425"/>
                </a:cubicBezTo>
                <a:cubicBezTo>
                  <a:pt x="6843351" y="1929524"/>
                  <a:pt x="6844388" y="1965667"/>
                  <a:pt x="6846551" y="2001720"/>
                </a:cubicBezTo>
                <a:cubicBezTo>
                  <a:pt x="6847002" y="2009607"/>
                  <a:pt x="6851419" y="2017268"/>
                  <a:pt x="6853987" y="2025019"/>
                </a:cubicBezTo>
                <a:cubicBezTo>
                  <a:pt x="6848624" y="2026507"/>
                  <a:pt x="6841639" y="2030878"/>
                  <a:pt x="6838259" y="2028940"/>
                </a:cubicBezTo>
                <a:cubicBezTo>
                  <a:pt x="6830598" y="2024524"/>
                  <a:pt x="6820052" y="2017674"/>
                  <a:pt x="6819060" y="2010688"/>
                </a:cubicBezTo>
                <a:cubicBezTo>
                  <a:pt x="6816447" y="1991580"/>
                  <a:pt x="6818159" y="1971841"/>
                  <a:pt x="6818159" y="1952372"/>
                </a:cubicBezTo>
                <a:cubicBezTo>
                  <a:pt x="6818925" y="1952147"/>
                  <a:pt x="6819691" y="1951921"/>
                  <a:pt x="6820458" y="1951696"/>
                </a:cubicBezTo>
                <a:cubicBezTo>
                  <a:pt x="6816221" y="1928712"/>
                  <a:pt x="6808966" y="1905773"/>
                  <a:pt x="6808650" y="1882744"/>
                </a:cubicBezTo>
                <a:cubicBezTo>
                  <a:pt x="6808335" y="1859760"/>
                  <a:pt x="6814644" y="1836641"/>
                  <a:pt x="6818925" y="1813748"/>
                </a:cubicBezTo>
                <a:cubicBezTo>
                  <a:pt x="6819331" y="1811584"/>
                  <a:pt x="6827128" y="1808610"/>
                  <a:pt x="6830147" y="1809691"/>
                </a:cubicBezTo>
                <a:close/>
                <a:moveTo>
                  <a:pt x="6984591" y="1806177"/>
                </a:moveTo>
                <a:cubicBezTo>
                  <a:pt x="6990855" y="1808025"/>
                  <a:pt x="6998517" y="1816092"/>
                  <a:pt x="6999598" y="1822356"/>
                </a:cubicBezTo>
                <a:cubicBezTo>
                  <a:pt x="7001897" y="1835921"/>
                  <a:pt x="7000319" y="1850117"/>
                  <a:pt x="7000319" y="1864538"/>
                </a:cubicBezTo>
                <a:lnTo>
                  <a:pt x="7000319" y="1864493"/>
                </a:lnTo>
                <a:cubicBezTo>
                  <a:pt x="7039617" y="1856021"/>
                  <a:pt x="7050343" y="1864493"/>
                  <a:pt x="7050658" y="1902665"/>
                </a:cubicBezTo>
                <a:cubicBezTo>
                  <a:pt x="7050974" y="1934887"/>
                  <a:pt x="7051154" y="1967155"/>
                  <a:pt x="7050433" y="1999378"/>
                </a:cubicBezTo>
                <a:cubicBezTo>
                  <a:pt x="7049757" y="2029797"/>
                  <a:pt x="7039347" y="2037639"/>
                  <a:pt x="7009377" y="2032051"/>
                </a:cubicBezTo>
                <a:cubicBezTo>
                  <a:pt x="7007214" y="2031645"/>
                  <a:pt x="7005096" y="2030113"/>
                  <a:pt x="7003023" y="2030203"/>
                </a:cubicBezTo>
                <a:cubicBezTo>
                  <a:pt x="6980760" y="2030924"/>
                  <a:pt x="6969674" y="2020572"/>
                  <a:pt x="6969719" y="1999152"/>
                </a:cubicBezTo>
                <a:cubicBezTo>
                  <a:pt x="6969674" y="1939980"/>
                  <a:pt x="6969719" y="1880807"/>
                  <a:pt x="6969223" y="1821635"/>
                </a:cubicBezTo>
                <a:cubicBezTo>
                  <a:pt x="6969133" y="1810008"/>
                  <a:pt x="6973775" y="1803023"/>
                  <a:pt x="6984591" y="1806177"/>
                </a:cubicBezTo>
                <a:close/>
                <a:moveTo>
                  <a:pt x="7267113" y="1804464"/>
                </a:moveTo>
                <a:cubicBezTo>
                  <a:pt x="7279821" y="1804779"/>
                  <a:pt x="7281038" y="1811134"/>
                  <a:pt x="7280768" y="1821950"/>
                </a:cubicBezTo>
                <a:cubicBezTo>
                  <a:pt x="7279957" y="1851919"/>
                  <a:pt x="7280497" y="1881888"/>
                  <a:pt x="7280497" y="1913255"/>
                </a:cubicBezTo>
                <a:cubicBezTo>
                  <a:pt x="7300462" y="1898743"/>
                  <a:pt x="7286717" y="1857282"/>
                  <a:pt x="7332865" y="1863907"/>
                </a:cubicBezTo>
                <a:cubicBezTo>
                  <a:pt x="7294603" y="1921051"/>
                  <a:pt x="7301904" y="1976393"/>
                  <a:pt x="7337011" y="2030292"/>
                </a:cubicBezTo>
                <a:cubicBezTo>
                  <a:pt x="7316100" y="2037638"/>
                  <a:pt x="7304383" y="2036692"/>
                  <a:pt x="7298750" y="2018215"/>
                </a:cubicBezTo>
                <a:cubicBezTo>
                  <a:pt x="7294694" y="2004830"/>
                  <a:pt x="7289330" y="1991805"/>
                  <a:pt x="7280903" y="1978961"/>
                </a:cubicBezTo>
                <a:cubicBezTo>
                  <a:pt x="7280903" y="1992752"/>
                  <a:pt x="7282300" y="2006722"/>
                  <a:pt x="7280227" y="2020197"/>
                </a:cubicBezTo>
                <a:cubicBezTo>
                  <a:pt x="7279371" y="2025650"/>
                  <a:pt x="7270989" y="2033807"/>
                  <a:pt x="7266076" y="2033762"/>
                </a:cubicBezTo>
                <a:cubicBezTo>
                  <a:pt x="7261074" y="2033762"/>
                  <a:pt x="7251925" y="2025200"/>
                  <a:pt x="7251835" y="2020242"/>
                </a:cubicBezTo>
                <a:cubicBezTo>
                  <a:pt x="7250709" y="1963954"/>
                  <a:pt x="7250979" y="1907666"/>
                  <a:pt x="7250799" y="1851378"/>
                </a:cubicBezTo>
                <a:cubicBezTo>
                  <a:pt x="7250799" y="1841734"/>
                  <a:pt x="7250618" y="1832045"/>
                  <a:pt x="7250258" y="1822400"/>
                </a:cubicBezTo>
                <a:cubicBezTo>
                  <a:pt x="7249852" y="1810638"/>
                  <a:pt x="7253953" y="1804148"/>
                  <a:pt x="7267113" y="1804464"/>
                </a:cubicBezTo>
                <a:close/>
                <a:moveTo>
                  <a:pt x="7347196" y="1801760"/>
                </a:moveTo>
                <a:cubicBezTo>
                  <a:pt x="7357156" y="1807483"/>
                  <a:pt x="7364727" y="1811855"/>
                  <a:pt x="7372298" y="1816181"/>
                </a:cubicBezTo>
                <a:cubicBezTo>
                  <a:pt x="7368287" y="1820958"/>
                  <a:pt x="7364547" y="1829431"/>
                  <a:pt x="7360130" y="1829836"/>
                </a:cubicBezTo>
                <a:cubicBezTo>
                  <a:pt x="7346520" y="1831053"/>
                  <a:pt x="7341833" y="1822671"/>
                  <a:pt x="7347196" y="1801760"/>
                </a:cubicBezTo>
                <a:close/>
                <a:moveTo>
                  <a:pt x="7666600" y="1795147"/>
                </a:moveTo>
                <a:cubicBezTo>
                  <a:pt x="7672982" y="1796217"/>
                  <a:pt x="7677737" y="1800386"/>
                  <a:pt x="7677669" y="1813568"/>
                </a:cubicBezTo>
                <a:cubicBezTo>
                  <a:pt x="7677128" y="1915418"/>
                  <a:pt x="7676902" y="2017313"/>
                  <a:pt x="7677308" y="2119209"/>
                </a:cubicBezTo>
                <a:cubicBezTo>
                  <a:pt x="7677398" y="2145528"/>
                  <a:pt x="7658741" y="2136289"/>
                  <a:pt x="7645717" y="2137821"/>
                </a:cubicBezTo>
                <a:cubicBezTo>
                  <a:pt x="7631430" y="2139489"/>
                  <a:pt x="7621696" y="2137325"/>
                  <a:pt x="7622102" y="2118262"/>
                </a:cubicBezTo>
                <a:cubicBezTo>
                  <a:pt x="7623228" y="2067337"/>
                  <a:pt x="7622507" y="2016367"/>
                  <a:pt x="7622462" y="1965442"/>
                </a:cubicBezTo>
                <a:lnTo>
                  <a:pt x="7622462" y="1965397"/>
                </a:lnTo>
                <a:cubicBezTo>
                  <a:pt x="7622462" y="1915193"/>
                  <a:pt x="7623228" y="1864988"/>
                  <a:pt x="7622057" y="1814829"/>
                </a:cubicBezTo>
                <a:cubicBezTo>
                  <a:pt x="7621605" y="1795586"/>
                  <a:pt x="7631656" y="1793603"/>
                  <a:pt x="7645762" y="1795316"/>
                </a:cubicBezTo>
                <a:cubicBezTo>
                  <a:pt x="7652207" y="1796105"/>
                  <a:pt x="7660217" y="1794077"/>
                  <a:pt x="7666600" y="1795147"/>
                </a:cubicBezTo>
                <a:close/>
                <a:moveTo>
                  <a:pt x="8447360" y="1794865"/>
                </a:moveTo>
                <a:cubicBezTo>
                  <a:pt x="8463989" y="1794595"/>
                  <a:pt x="8475932" y="1795045"/>
                  <a:pt x="8475211" y="1817849"/>
                </a:cubicBezTo>
                <a:cubicBezTo>
                  <a:pt x="8473679" y="1867242"/>
                  <a:pt x="8474760" y="1916725"/>
                  <a:pt x="8474670" y="1966163"/>
                </a:cubicBezTo>
                <a:lnTo>
                  <a:pt x="8474715" y="1966163"/>
                </a:lnTo>
                <a:cubicBezTo>
                  <a:pt x="8474715" y="2016367"/>
                  <a:pt x="8473679" y="2066571"/>
                  <a:pt x="8475166" y="2116730"/>
                </a:cubicBezTo>
                <a:cubicBezTo>
                  <a:pt x="8475887" y="2141382"/>
                  <a:pt x="8460925" y="2137641"/>
                  <a:pt x="8446008" y="2138002"/>
                </a:cubicBezTo>
                <a:cubicBezTo>
                  <a:pt x="8430595" y="2138407"/>
                  <a:pt x="8419103" y="2138723"/>
                  <a:pt x="8419328" y="2116505"/>
                </a:cubicBezTo>
                <a:cubicBezTo>
                  <a:pt x="8420410" y="2016863"/>
                  <a:pt x="8420320" y="1917221"/>
                  <a:pt x="8419193" y="1817624"/>
                </a:cubicBezTo>
                <a:cubicBezTo>
                  <a:pt x="8418923" y="1794504"/>
                  <a:pt x="8431226" y="1795090"/>
                  <a:pt x="8447360" y="1794865"/>
                </a:cubicBezTo>
                <a:close/>
                <a:moveTo>
                  <a:pt x="8198322" y="1794460"/>
                </a:moveTo>
                <a:cubicBezTo>
                  <a:pt x="8207290" y="1794460"/>
                  <a:pt x="8216304" y="1795271"/>
                  <a:pt x="8225227" y="1796443"/>
                </a:cubicBezTo>
                <a:cubicBezTo>
                  <a:pt x="8248526" y="1799598"/>
                  <a:pt x="8262271" y="1812487"/>
                  <a:pt x="8264300" y="1835786"/>
                </a:cubicBezTo>
                <a:cubicBezTo>
                  <a:pt x="8266553" y="1861789"/>
                  <a:pt x="8267229" y="1887973"/>
                  <a:pt x="8267815" y="1914112"/>
                </a:cubicBezTo>
                <a:cubicBezTo>
                  <a:pt x="8268355" y="1939574"/>
                  <a:pt x="8267950" y="1965082"/>
                  <a:pt x="8267950" y="1990589"/>
                </a:cubicBezTo>
                <a:lnTo>
                  <a:pt x="8267905" y="1990635"/>
                </a:lnTo>
                <a:cubicBezTo>
                  <a:pt x="8267905" y="2031149"/>
                  <a:pt x="8266778" y="2071664"/>
                  <a:pt x="8268355" y="2112089"/>
                </a:cubicBezTo>
                <a:cubicBezTo>
                  <a:pt x="8269212" y="2133586"/>
                  <a:pt x="8261280" y="2139625"/>
                  <a:pt x="8241226" y="2138137"/>
                </a:cubicBezTo>
                <a:cubicBezTo>
                  <a:pt x="8212157" y="2136019"/>
                  <a:pt x="8182819" y="2136966"/>
                  <a:pt x="8153842" y="2134352"/>
                </a:cubicBezTo>
                <a:cubicBezTo>
                  <a:pt x="8130227" y="2132234"/>
                  <a:pt x="8114769" y="2117857"/>
                  <a:pt x="8113372" y="2093521"/>
                </a:cubicBezTo>
                <a:cubicBezTo>
                  <a:pt x="8111524" y="2061479"/>
                  <a:pt x="8109135" y="2029031"/>
                  <a:pt x="8111975" y="1997214"/>
                </a:cubicBezTo>
                <a:cubicBezTo>
                  <a:pt x="8115445" y="1958637"/>
                  <a:pt x="8133652" y="1945388"/>
                  <a:pt x="8174031" y="1944126"/>
                </a:cubicBezTo>
                <a:cubicBezTo>
                  <a:pt x="8200125" y="1943283"/>
                  <a:pt x="8213149" y="1929916"/>
                  <a:pt x="8213104" y="1904017"/>
                </a:cubicBezTo>
                <a:cubicBezTo>
                  <a:pt x="8213104" y="1893516"/>
                  <a:pt x="8213104" y="1883016"/>
                  <a:pt x="8212969" y="1872515"/>
                </a:cubicBezTo>
                <a:cubicBezTo>
                  <a:pt x="8212788" y="1856832"/>
                  <a:pt x="8204676" y="1849261"/>
                  <a:pt x="8189083" y="1849306"/>
                </a:cubicBezTo>
                <a:cubicBezTo>
                  <a:pt x="8173761" y="1849306"/>
                  <a:pt x="8165604" y="1856291"/>
                  <a:pt x="8164567" y="1872200"/>
                </a:cubicBezTo>
                <a:cubicBezTo>
                  <a:pt x="8164027" y="1880717"/>
                  <a:pt x="8162674" y="1895544"/>
                  <a:pt x="8159159" y="1896355"/>
                </a:cubicBezTo>
                <a:cubicBezTo>
                  <a:pt x="8145684" y="1899420"/>
                  <a:pt x="8131128" y="1898338"/>
                  <a:pt x="8117022" y="1897842"/>
                </a:cubicBezTo>
                <a:cubicBezTo>
                  <a:pt x="8114724" y="1897752"/>
                  <a:pt x="8111884" y="1893111"/>
                  <a:pt x="8110533" y="1890046"/>
                </a:cubicBezTo>
                <a:cubicBezTo>
                  <a:pt x="8109406" y="1887477"/>
                  <a:pt x="8109812" y="1884142"/>
                  <a:pt x="8109857" y="1881168"/>
                </a:cubicBezTo>
                <a:cubicBezTo>
                  <a:pt x="8110848" y="1811630"/>
                  <a:pt x="8116842" y="1794595"/>
                  <a:pt x="8198322" y="1794460"/>
                </a:cubicBezTo>
                <a:close/>
                <a:moveTo>
                  <a:pt x="8792093" y="1794094"/>
                </a:moveTo>
                <a:cubicBezTo>
                  <a:pt x="8811444" y="1791611"/>
                  <a:pt x="8828894" y="1802267"/>
                  <a:pt x="8835924" y="1823797"/>
                </a:cubicBezTo>
                <a:cubicBezTo>
                  <a:pt x="8841422" y="1840607"/>
                  <a:pt x="8844351" y="1858994"/>
                  <a:pt x="8844577" y="1876706"/>
                </a:cubicBezTo>
                <a:cubicBezTo>
                  <a:pt x="8845523" y="1956924"/>
                  <a:pt x="8844441" y="2037187"/>
                  <a:pt x="8845613" y="2117451"/>
                </a:cubicBezTo>
                <a:cubicBezTo>
                  <a:pt x="8845973" y="2140750"/>
                  <a:pt x="8832138" y="2137821"/>
                  <a:pt x="8817852" y="2137821"/>
                </a:cubicBezTo>
                <a:cubicBezTo>
                  <a:pt x="8802980" y="2137821"/>
                  <a:pt x="8788063" y="2141336"/>
                  <a:pt x="8788468" y="2116640"/>
                </a:cubicBezTo>
                <a:cubicBezTo>
                  <a:pt x="8789685" y="2044668"/>
                  <a:pt x="8788874" y="1972652"/>
                  <a:pt x="8788919" y="1900636"/>
                </a:cubicBezTo>
                <a:cubicBezTo>
                  <a:pt x="8788919" y="1869540"/>
                  <a:pt x="8782159" y="1857372"/>
                  <a:pt x="8764763" y="1857868"/>
                </a:cubicBezTo>
                <a:cubicBezTo>
                  <a:pt x="8748134" y="1858363"/>
                  <a:pt x="8740608" y="1871523"/>
                  <a:pt x="8740563" y="1901492"/>
                </a:cubicBezTo>
                <a:cubicBezTo>
                  <a:pt x="8740427" y="1972742"/>
                  <a:pt x="8739797" y="2043993"/>
                  <a:pt x="8740924" y="2115243"/>
                </a:cubicBezTo>
                <a:cubicBezTo>
                  <a:pt x="8741239" y="2135658"/>
                  <a:pt x="8732541" y="2139128"/>
                  <a:pt x="8715416" y="2138091"/>
                </a:cubicBezTo>
                <a:cubicBezTo>
                  <a:pt x="8699778" y="2137145"/>
                  <a:pt x="8684951" y="2141291"/>
                  <a:pt x="8685356" y="2115333"/>
                </a:cubicBezTo>
                <a:cubicBezTo>
                  <a:pt x="8686753" y="2017088"/>
                  <a:pt x="8685897" y="1918843"/>
                  <a:pt x="8685852" y="1820598"/>
                </a:cubicBezTo>
                <a:cubicBezTo>
                  <a:pt x="8685852" y="1807844"/>
                  <a:pt x="8683283" y="1792882"/>
                  <a:pt x="8703653" y="1795225"/>
                </a:cubicBezTo>
                <a:cubicBezTo>
                  <a:pt x="8719066" y="1796983"/>
                  <a:pt x="8743132" y="1785446"/>
                  <a:pt x="8741194" y="1817353"/>
                </a:cubicBezTo>
                <a:cubicBezTo>
                  <a:pt x="8741103" y="1818480"/>
                  <a:pt x="8742501" y="1819696"/>
                  <a:pt x="8743852" y="1821950"/>
                </a:cubicBezTo>
                <a:lnTo>
                  <a:pt x="8743898" y="1821995"/>
                </a:lnTo>
                <a:cubicBezTo>
                  <a:pt x="8753452" y="1814919"/>
                  <a:pt x="8762330" y="1806943"/>
                  <a:pt x="8772425" y="1801039"/>
                </a:cubicBezTo>
                <a:cubicBezTo>
                  <a:pt x="8778982" y="1797208"/>
                  <a:pt x="8785643" y="1794921"/>
                  <a:pt x="8792093" y="1794094"/>
                </a:cubicBezTo>
                <a:close/>
                <a:moveTo>
                  <a:pt x="8563721" y="1793513"/>
                </a:moveTo>
                <a:cubicBezTo>
                  <a:pt x="8637135" y="1786167"/>
                  <a:pt x="8660389" y="1806943"/>
                  <a:pt x="8660524" y="1880041"/>
                </a:cubicBezTo>
                <a:cubicBezTo>
                  <a:pt x="8660569" y="1910055"/>
                  <a:pt x="8660524" y="1940070"/>
                  <a:pt x="8660524" y="1970084"/>
                </a:cubicBezTo>
                <a:lnTo>
                  <a:pt x="8660434" y="1970084"/>
                </a:lnTo>
                <a:lnTo>
                  <a:pt x="8660434" y="1969994"/>
                </a:lnTo>
                <a:cubicBezTo>
                  <a:pt x="8660434" y="2004515"/>
                  <a:pt x="8661110" y="2039036"/>
                  <a:pt x="8660254" y="2073557"/>
                </a:cubicBezTo>
                <a:cubicBezTo>
                  <a:pt x="8659127" y="2120922"/>
                  <a:pt x="8643354" y="2136515"/>
                  <a:pt x="8596259" y="2139084"/>
                </a:cubicBezTo>
                <a:cubicBezTo>
                  <a:pt x="8519195" y="2143230"/>
                  <a:pt x="8502701" y="2127862"/>
                  <a:pt x="8502476" y="2050708"/>
                </a:cubicBezTo>
                <a:cubicBezTo>
                  <a:pt x="8502296" y="1994420"/>
                  <a:pt x="8502386" y="1938132"/>
                  <a:pt x="8502611" y="1881889"/>
                </a:cubicBezTo>
                <a:cubicBezTo>
                  <a:pt x="8502656" y="1870667"/>
                  <a:pt x="8503242" y="1859356"/>
                  <a:pt x="8504774" y="1848269"/>
                </a:cubicBezTo>
                <a:cubicBezTo>
                  <a:pt x="8510047" y="1810684"/>
                  <a:pt x="8523657" y="1797840"/>
                  <a:pt x="8561468" y="1793739"/>
                </a:cubicBezTo>
                <a:cubicBezTo>
                  <a:pt x="8562234" y="1793649"/>
                  <a:pt x="8562955" y="1793604"/>
                  <a:pt x="8563721" y="1793513"/>
                </a:cubicBezTo>
                <a:close/>
                <a:moveTo>
                  <a:pt x="7733054" y="1793468"/>
                </a:moveTo>
                <a:cubicBezTo>
                  <a:pt x="7740171" y="1794181"/>
                  <a:pt x="7749472" y="1796308"/>
                  <a:pt x="7761583" y="1799372"/>
                </a:cubicBezTo>
                <a:lnTo>
                  <a:pt x="7761538" y="1799372"/>
                </a:lnTo>
                <a:cubicBezTo>
                  <a:pt x="7762619" y="1806177"/>
                  <a:pt x="7763746" y="1813388"/>
                  <a:pt x="7764828" y="1820283"/>
                </a:cubicBezTo>
                <a:cubicBezTo>
                  <a:pt x="7780691" y="1812081"/>
                  <a:pt x="7795473" y="1801806"/>
                  <a:pt x="7811877" y="1796623"/>
                </a:cubicBezTo>
                <a:cubicBezTo>
                  <a:pt x="7834365" y="1789548"/>
                  <a:pt x="7852797" y="1800093"/>
                  <a:pt x="7859242" y="1821996"/>
                </a:cubicBezTo>
                <a:cubicBezTo>
                  <a:pt x="7863659" y="1836913"/>
                  <a:pt x="7867309" y="1852731"/>
                  <a:pt x="7867444" y="1868189"/>
                </a:cubicBezTo>
                <a:cubicBezTo>
                  <a:pt x="7868256" y="1950706"/>
                  <a:pt x="7866948" y="2033268"/>
                  <a:pt x="7868435" y="2115784"/>
                </a:cubicBezTo>
                <a:cubicBezTo>
                  <a:pt x="7868887" y="2142103"/>
                  <a:pt x="7852933" y="2136785"/>
                  <a:pt x="7837836" y="2138137"/>
                </a:cubicBezTo>
                <a:cubicBezTo>
                  <a:pt x="7819989" y="2139715"/>
                  <a:pt x="7812418" y="2134307"/>
                  <a:pt x="7812688" y="2114748"/>
                </a:cubicBezTo>
                <a:cubicBezTo>
                  <a:pt x="7813680" y="2044219"/>
                  <a:pt x="7813094" y="1973690"/>
                  <a:pt x="7812959" y="1903160"/>
                </a:cubicBezTo>
                <a:cubicBezTo>
                  <a:pt x="7812959" y="1894192"/>
                  <a:pt x="7814446" y="1884052"/>
                  <a:pt x="7810841" y="1876571"/>
                </a:cubicBezTo>
                <a:cubicBezTo>
                  <a:pt x="7807190" y="1869045"/>
                  <a:pt x="7798448" y="1859987"/>
                  <a:pt x="7791191" y="1859311"/>
                </a:cubicBezTo>
                <a:cubicBezTo>
                  <a:pt x="7783891" y="1858635"/>
                  <a:pt x="7772624" y="1865665"/>
                  <a:pt x="7768703" y="1872560"/>
                </a:cubicBezTo>
                <a:cubicBezTo>
                  <a:pt x="7763881" y="1880943"/>
                  <a:pt x="7763611" y="1892660"/>
                  <a:pt x="7763566" y="1902935"/>
                </a:cubicBezTo>
                <a:cubicBezTo>
                  <a:pt x="7763160" y="1974230"/>
                  <a:pt x="7762619" y="2045526"/>
                  <a:pt x="7763791" y="2116776"/>
                </a:cubicBezTo>
                <a:cubicBezTo>
                  <a:pt x="7764107" y="2136785"/>
                  <a:pt x="7754823" y="2138858"/>
                  <a:pt x="7739320" y="2138047"/>
                </a:cubicBezTo>
                <a:cubicBezTo>
                  <a:pt x="7724718" y="2137281"/>
                  <a:pt x="7709351" y="2142058"/>
                  <a:pt x="7709711" y="2117091"/>
                </a:cubicBezTo>
                <a:cubicBezTo>
                  <a:pt x="7711018" y="2025606"/>
                  <a:pt x="7710657" y="1934076"/>
                  <a:pt x="7710928" y="1842546"/>
                </a:cubicBezTo>
                <a:cubicBezTo>
                  <a:pt x="7710928" y="1841059"/>
                  <a:pt x="7711063" y="1839527"/>
                  <a:pt x="7711018" y="1838039"/>
                </a:cubicBezTo>
                <a:cubicBezTo>
                  <a:pt x="7710004" y="1801907"/>
                  <a:pt x="7711703" y="1791328"/>
                  <a:pt x="7733054" y="1793468"/>
                </a:cubicBezTo>
                <a:close/>
                <a:moveTo>
                  <a:pt x="8416540" y="1733033"/>
                </a:moveTo>
                <a:lnTo>
                  <a:pt x="8416534" y="1733079"/>
                </a:lnTo>
                <a:lnTo>
                  <a:pt x="8416534" y="1733034"/>
                </a:lnTo>
                <a:close/>
                <a:moveTo>
                  <a:pt x="7995297" y="1687291"/>
                </a:moveTo>
                <a:cubicBezTo>
                  <a:pt x="7996109" y="1706670"/>
                  <a:pt x="8005302" y="1726003"/>
                  <a:pt x="7977766" y="1739613"/>
                </a:cubicBezTo>
                <a:cubicBezTo>
                  <a:pt x="7968122" y="1744390"/>
                  <a:pt x="7964472" y="1768186"/>
                  <a:pt x="7964787" y="1783148"/>
                </a:cubicBezTo>
                <a:cubicBezTo>
                  <a:pt x="7964922" y="1789547"/>
                  <a:pt x="7982273" y="1795586"/>
                  <a:pt x="7995748" y="1804374"/>
                </a:cubicBezTo>
                <a:lnTo>
                  <a:pt x="7995748" y="1846917"/>
                </a:lnTo>
                <a:cubicBezTo>
                  <a:pt x="7990430" y="1848179"/>
                  <a:pt x="7986870" y="1849981"/>
                  <a:pt x="7983535" y="1849666"/>
                </a:cubicBezTo>
                <a:cubicBezTo>
                  <a:pt x="7966500" y="1847998"/>
                  <a:pt x="7961948" y="1855840"/>
                  <a:pt x="7962128" y="1872109"/>
                </a:cubicBezTo>
                <a:cubicBezTo>
                  <a:pt x="7962804" y="1949353"/>
                  <a:pt x="7962444" y="2026597"/>
                  <a:pt x="7962444" y="2103841"/>
                </a:cubicBezTo>
                <a:cubicBezTo>
                  <a:pt x="7962444" y="2138903"/>
                  <a:pt x="7962399" y="2137911"/>
                  <a:pt x="7928824" y="2138362"/>
                </a:cubicBezTo>
                <a:cubicBezTo>
                  <a:pt x="7911113" y="2138587"/>
                  <a:pt x="7907553" y="2131016"/>
                  <a:pt x="7907643" y="2115468"/>
                </a:cubicBezTo>
                <a:cubicBezTo>
                  <a:pt x="7908139" y="2040478"/>
                  <a:pt x="7908409" y="1965487"/>
                  <a:pt x="7907463" y="1890496"/>
                </a:cubicBezTo>
                <a:cubicBezTo>
                  <a:pt x="7907282" y="1874993"/>
                  <a:pt x="7916747" y="1855795"/>
                  <a:pt x="7891329" y="1845294"/>
                </a:cubicBezTo>
                <a:cubicBezTo>
                  <a:pt x="7884704" y="1842590"/>
                  <a:pt x="7887814" y="1816317"/>
                  <a:pt x="7886101" y="1797208"/>
                </a:cubicBezTo>
                <a:lnTo>
                  <a:pt x="7886056" y="1797208"/>
                </a:lnTo>
                <a:cubicBezTo>
                  <a:pt x="7910888" y="1798200"/>
                  <a:pt x="7910302" y="1784635"/>
                  <a:pt x="7908860" y="1768952"/>
                </a:cubicBezTo>
                <a:cubicBezTo>
                  <a:pt x="7903767" y="1714917"/>
                  <a:pt x="7941037" y="1679314"/>
                  <a:pt x="7995297" y="1687291"/>
                </a:cubicBezTo>
                <a:close/>
                <a:moveTo>
                  <a:pt x="8448532" y="1683360"/>
                </a:moveTo>
                <a:cubicBezTo>
                  <a:pt x="8456486" y="1683968"/>
                  <a:pt x="8464666" y="1686053"/>
                  <a:pt x="8471335" y="1688824"/>
                </a:cubicBezTo>
                <a:cubicBezTo>
                  <a:pt x="8476067" y="1690807"/>
                  <a:pt x="8476878" y="1720776"/>
                  <a:pt x="8472507" y="1722759"/>
                </a:cubicBezTo>
                <a:cubicBezTo>
                  <a:pt x="8465116" y="1726139"/>
                  <a:pt x="8456936" y="1727818"/>
                  <a:pt x="8447697" y="1729097"/>
                </a:cubicBezTo>
                <a:lnTo>
                  <a:pt x="8416540" y="1733033"/>
                </a:lnTo>
                <a:lnTo>
                  <a:pt x="8420438" y="1703730"/>
                </a:lnTo>
                <a:cubicBezTo>
                  <a:pt x="8421581" y="1695280"/>
                  <a:pt x="8423182" y="1688892"/>
                  <a:pt x="8427080" y="1686751"/>
                </a:cubicBezTo>
                <a:cubicBezTo>
                  <a:pt x="8432849" y="1683619"/>
                  <a:pt x="8440578" y="1682752"/>
                  <a:pt x="8448532" y="1683360"/>
                </a:cubicBezTo>
                <a:close/>
                <a:moveTo>
                  <a:pt x="8328835" y="1683281"/>
                </a:moveTo>
                <a:cubicBezTo>
                  <a:pt x="8337533" y="1684362"/>
                  <a:pt x="8346501" y="1683461"/>
                  <a:pt x="8359255" y="1683461"/>
                </a:cubicBezTo>
                <a:lnTo>
                  <a:pt x="8359300" y="1683461"/>
                </a:lnTo>
                <a:lnTo>
                  <a:pt x="8359300" y="1791801"/>
                </a:lnTo>
                <a:cubicBezTo>
                  <a:pt x="8387376" y="1797885"/>
                  <a:pt x="8398462" y="1817534"/>
                  <a:pt x="8388728" y="1843086"/>
                </a:cubicBezTo>
                <a:cubicBezTo>
                  <a:pt x="8387061" y="1847458"/>
                  <a:pt x="8378813" y="1851334"/>
                  <a:pt x="8373315" y="1851739"/>
                </a:cubicBezTo>
                <a:cubicBezTo>
                  <a:pt x="8361327" y="1852596"/>
                  <a:pt x="8358533" y="1858364"/>
                  <a:pt x="8358578" y="1869180"/>
                </a:cubicBezTo>
                <a:cubicBezTo>
                  <a:pt x="8358939" y="1928442"/>
                  <a:pt x="8358128" y="1987705"/>
                  <a:pt x="8359570" y="2046967"/>
                </a:cubicBezTo>
                <a:cubicBezTo>
                  <a:pt x="8359840" y="2057152"/>
                  <a:pt x="8366916" y="2069546"/>
                  <a:pt x="8374802" y="2076486"/>
                </a:cubicBezTo>
                <a:cubicBezTo>
                  <a:pt x="8385438" y="2085905"/>
                  <a:pt x="8396344" y="2120696"/>
                  <a:pt x="8388097" y="2132774"/>
                </a:cubicBezTo>
                <a:cubicBezTo>
                  <a:pt x="8386610" y="2134937"/>
                  <a:pt x="8383500" y="2136470"/>
                  <a:pt x="8380842" y="2137326"/>
                </a:cubicBezTo>
                <a:cubicBezTo>
                  <a:pt x="8354162" y="2145934"/>
                  <a:pt x="8317208" y="2127366"/>
                  <a:pt x="8310853" y="2099966"/>
                </a:cubicBezTo>
                <a:cubicBezTo>
                  <a:pt x="8306346" y="2080452"/>
                  <a:pt x="8304679" y="2059947"/>
                  <a:pt x="8304363" y="2039847"/>
                </a:cubicBezTo>
                <a:cubicBezTo>
                  <a:pt x="8303507" y="1985091"/>
                  <a:pt x="8304138" y="1930335"/>
                  <a:pt x="8304048" y="1875579"/>
                </a:cubicBezTo>
                <a:cubicBezTo>
                  <a:pt x="8304048" y="1865439"/>
                  <a:pt x="8306031" y="1855525"/>
                  <a:pt x="8291385" y="1850793"/>
                </a:cubicBezTo>
                <a:cubicBezTo>
                  <a:pt x="8280839" y="1847368"/>
                  <a:pt x="8283949" y="1802572"/>
                  <a:pt x="8292872" y="1794730"/>
                </a:cubicBezTo>
                <a:cubicBezTo>
                  <a:pt x="8297919" y="1790268"/>
                  <a:pt x="8302966" y="1782832"/>
                  <a:pt x="8303327" y="1776478"/>
                </a:cubicBezTo>
                <a:cubicBezTo>
                  <a:pt x="8304679" y="1754035"/>
                  <a:pt x="8305130" y="1731412"/>
                  <a:pt x="8303688" y="1709013"/>
                </a:cubicBezTo>
                <a:cubicBezTo>
                  <a:pt x="8302471" y="1689545"/>
                  <a:pt x="8308645" y="1680847"/>
                  <a:pt x="8328835" y="1683281"/>
                </a:cubicBezTo>
                <a:close/>
                <a:moveTo>
                  <a:pt x="7651440" y="1683281"/>
                </a:moveTo>
                <a:cubicBezTo>
                  <a:pt x="7672576" y="1680802"/>
                  <a:pt x="7677353" y="1689996"/>
                  <a:pt x="7677894" y="1709915"/>
                </a:cubicBezTo>
                <a:cubicBezTo>
                  <a:pt x="7678615" y="1735693"/>
                  <a:pt x="7661895" y="1729519"/>
                  <a:pt x="7642697" y="1731006"/>
                </a:cubicBezTo>
                <a:lnTo>
                  <a:pt x="7642742" y="1730961"/>
                </a:lnTo>
                <a:cubicBezTo>
                  <a:pt x="7625842" y="1734792"/>
                  <a:pt x="7622417" y="1723525"/>
                  <a:pt x="7621831" y="1704012"/>
                </a:cubicBezTo>
                <a:cubicBezTo>
                  <a:pt x="7621065" y="1678594"/>
                  <a:pt x="7637424" y="1684948"/>
                  <a:pt x="7651440" y="1683281"/>
                </a:cubicBezTo>
                <a:close/>
                <a:moveTo>
                  <a:pt x="8051947" y="1683010"/>
                </a:moveTo>
                <a:cubicBezTo>
                  <a:pt x="8069072" y="1682785"/>
                  <a:pt x="8079121" y="1684362"/>
                  <a:pt x="8078942" y="1706670"/>
                </a:cubicBezTo>
                <a:cubicBezTo>
                  <a:pt x="8077860" y="1841644"/>
                  <a:pt x="8078040" y="1976618"/>
                  <a:pt x="8078806" y="2111548"/>
                </a:cubicBezTo>
                <a:cubicBezTo>
                  <a:pt x="8078942" y="2131827"/>
                  <a:pt x="8073804" y="2138858"/>
                  <a:pt x="8052577" y="2138633"/>
                </a:cubicBezTo>
                <a:cubicBezTo>
                  <a:pt x="8031261" y="2138407"/>
                  <a:pt x="8022113" y="2134712"/>
                  <a:pt x="8022833" y="2110286"/>
                </a:cubicBezTo>
                <a:cubicBezTo>
                  <a:pt x="8024681" y="2044263"/>
                  <a:pt x="8023464" y="1978196"/>
                  <a:pt x="8023509" y="1912128"/>
                </a:cubicBezTo>
                <a:cubicBezTo>
                  <a:pt x="8023509" y="1843897"/>
                  <a:pt x="8024636" y="1775667"/>
                  <a:pt x="8022924" y="1707481"/>
                </a:cubicBezTo>
                <a:cubicBezTo>
                  <a:pt x="8022293" y="1683055"/>
                  <a:pt x="8034641" y="1683190"/>
                  <a:pt x="8051947" y="1683010"/>
                </a:cubicBezTo>
                <a:close/>
                <a:moveTo>
                  <a:pt x="2161366" y="1587785"/>
                </a:moveTo>
                <a:cubicBezTo>
                  <a:pt x="2175156" y="1586298"/>
                  <a:pt x="2181059" y="1590083"/>
                  <a:pt x="2179841" y="1604639"/>
                </a:cubicBezTo>
                <a:cubicBezTo>
                  <a:pt x="2178669" y="1618790"/>
                  <a:pt x="2177633" y="1633212"/>
                  <a:pt x="2179075" y="1647273"/>
                </a:cubicBezTo>
                <a:cubicBezTo>
                  <a:pt x="2180427" y="1660387"/>
                  <a:pt x="2176100" y="1665570"/>
                  <a:pt x="2163618" y="1665524"/>
                </a:cubicBezTo>
                <a:cubicBezTo>
                  <a:pt x="2156091" y="1665524"/>
                  <a:pt x="2148611" y="1665840"/>
                  <a:pt x="2141085" y="1665885"/>
                </a:cubicBezTo>
                <a:cubicBezTo>
                  <a:pt x="2122159" y="1666065"/>
                  <a:pt x="2108954" y="1673591"/>
                  <a:pt x="2106744" y="1693871"/>
                </a:cubicBezTo>
                <a:cubicBezTo>
                  <a:pt x="2104582" y="1713475"/>
                  <a:pt x="2109673" y="1729519"/>
                  <a:pt x="2130044" y="1737541"/>
                </a:cubicBezTo>
                <a:cubicBezTo>
                  <a:pt x="2166682" y="1751962"/>
                  <a:pt x="2199806" y="1741777"/>
                  <a:pt x="2220761" y="1708338"/>
                </a:cubicBezTo>
                <a:cubicBezTo>
                  <a:pt x="2232298" y="1689905"/>
                  <a:pt x="2242846" y="1670797"/>
                  <a:pt x="2253029" y="1651599"/>
                </a:cubicBezTo>
                <a:cubicBezTo>
                  <a:pt x="2272813" y="1614284"/>
                  <a:pt x="2302375" y="1590624"/>
                  <a:pt x="2345458" y="1589813"/>
                </a:cubicBezTo>
                <a:cubicBezTo>
                  <a:pt x="2388089" y="1589001"/>
                  <a:pt x="2431040" y="1588956"/>
                  <a:pt x="2473444" y="1592832"/>
                </a:cubicBezTo>
                <a:cubicBezTo>
                  <a:pt x="2513598" y="1596482"/>
                  <a:pt x="2529958" y="1613247"/>
                  <a:pt x="2534240" y="1652906"/>
                </a:cubicBezTo>
                <a:cubicBezTo>
                  <a:pt x="2537575" y="1683912"/>
                  <a:pt x="2538338" y="1715864"/>
                  <a:pt x="2534957" y="1746779"/>
                </a:cubicBezTo>
                <a:cubicBezTo>
                  <a:pt x="2530002" y="1792612"/>
                  <a:pt x="2511571" y="1809151"/>
                  <a:pt x="2465831" y="1815866"/>
                </a:cubicBezTo>
                <a:cubicBezTo>
                  <a:pt x="2449560" y="1818255"/>
                  <a:pt x="2432931" y="1818390"/>
                  <a:pt x="2416481" y="1819562"/>
                </a:cubicBezTo>
                <a:lnTo>
                  <a:pt x="2416481" y="1819652"/>
                </a:lnTo>
                <a:cubicBezTo>
                  <a:pt x="2362764" y="1819382"/>
                  <a:pt x="2363441" y="1819382"/>
                  <a:pt x="2363982" y="1765257"/>
                </a:cubicBezTo>
                <a:cubicBezTo>
                  <a:pt x="2364162" y="1747906"/>
                  <a:pt x="2370831" y="1742859"/>
                  <a:pt x="2386694" y="1743715"/>
                </a:cubicBezTo>
                <a:cubicBezTo>
                  <a:pt x="2410398" y="1745022"/>
                  <a:pt x="2433202" y="1743715"/>
                  <a:pt x="2449470" y="1721903"/>
                </a:cubicBezTo>
                <a:cubicBezTo>
                  <a:pt x="2466821" y="1698648"/>
                  <a:pt x="2459926" y="1673456"/>
                  <a:pt x="2431580" y="1669265"/>
                </a:cubicBezTo>
                <a:cubicBezTo>
                  <a:pt x="2408189" y="1665795"/>
                  <a:pt x="2383268" y="1665209"/>
                  <a:pt x="2360242" y="1669625"/>
                </a:cubicBezTo>
                <a:cubicBezTo>
                  <a:pt x="2347892" y="1671969"/>
                  <a:pt x="2335590" y="1685894"/>
                  <a:pt x="2327702" y="1697567"/>
                </a:cubicBezTo>
                <a:cubicBezTo>
                  <a:pt x="2313914" y="1717982"/>
                  <a:pt x="2302375" y="1740200"/>
                  <a:pt x="2291965" y="1762598"/>
                </a:cubicBezTo>
                <a:cubicBezTo>
                  <a:pt x="2276373" y="1796262"/>
                  <a:pt x="2248973" y="1813298"/>
                  <a:pt x="2214183" y="1815731"/>
                </a:cubicBezTo>
                <a:cubicBezTo>
                  <a:pt x="2174120" y="1818570"/>
                  <a:pt x="2133515" y="1819472"/>
                  <a:pt x="2093532" y="1816227"/>
                </a:cubicBezTo>
                <a:cubicBezTo>
                  <a:pt x="2050623" y="1812757"/>
                  <a:pt x="2024039" y="1786798"/>
                  <a:pt x="2022597" y="1741867"/>
                </a:cubicBezTo>
                <a:cubicBezTo>
                  <a:pt x="2021603" y="1711222"/>
                  <a:pt x="2022775" y="1680261"/>
                  <a:pt x="2026110" y="1649751"/>
                </a:cubicBezTo>
                <a:cubicBezTo>
                  <a:pt x="2030166" y="1612932"/>
                  <a:pt x="2050173" y="1596167"/>
                  <a:pt x="2087357" y="1593463"/>
                </a:cubicBezTo>
                <a:cubicBezTo>
                  <a:pt x="2112018" y="1591660"/>
                  <a:pt x="2136757" y="1590399"/>
                  <a:pt x="2161366" y="1587785"/>
                </a:cubicBezTo>
                <a:close/>
                <a:moveTo>
                  <a:pt x="8673008" y="1556148"/>
                </a:moveTo>
                <a:cubicBezTo>
                  <a:pt x="8668591" y="1561871"/>
                  <a:pt x="8661336" y="1567144"/>
                  <a:pt x="8660389" y="1573408"/>
                </a:cubicBezTo>
                <a:cubicBezTo>
                  <a:pt x="8658406" y="1586523"/>
                  <a:pt x="8659804" y="1600178"/>
                  <a:pt x="8659758" y="1613563"/>
                </a:cubicBezTo>
                <a:cubicBezTo>
                  <a:pt x="8659758" y="1627714"/>
                  <a:pt x="8658451" y="1642090"/>
                  <a:pt x="8660344" y="1655970"/>
                </a:cubicBezTo>
                <a:cubicBezTo>
                  <a:pt x="8661200" y="1662099"/>
                  <a:pt x="8668546" y="1667372"/>
                  <a:pt x="8672963" y="1673051"/>
                </a:cubicBezTo>
                <a:cubicBezTo>
                  <a:pt x="8676974" y="1667598"/>
                  <a:pt x="8684184" y="1662325"/>
                  <a:pt x="8684410" y="1656691"/>
                </a:cubicBezTo>
                <a:cubicBezTo>
                  <a:pt x="8685581" y="1628435"/>
                  <a:pt x="8685536" y="1600043"/>
                  <a:pt x="8684410" y="1571786"/>
                </a:cubicBezTo>
                <a:cubicBezTo>
                  <a:pt x="8684184" y="1566423"/>
                  <a:pt x="8676974" y="1561376"/>
                  <a:pt x="8673008" y="1556148"/>
                </a:cubicBezTo>
                <a:close/>
                <a:moveTo>
                  <a:pt x="9118716" y="1534426"/>
                </a:moveTo>
                <a:cubicBezTo>
                  <a:pt x="9124078" y="1535552"/>
                  <a:pt x="9132371" y="1541952"/>
                  <a:pt x="9132461" y="1546233"/>
                </a:cubicBezTo>
                <a:cubicBezTo>
                  <a:pt x="9133272" y="1601034"/>
                  <a:pt x="9134129" y="1655880"/>
                  <a:pt x="9132100" y="1710591"/>
                </a:cubicBezTo>
                <a:cubicBezTo>
                  <a:pt x="9131064" y="1738352"/>
                  <a:pt x="9088025" y="1758452"/>
                  <a:pt x="9065582" y="1743580"/>
                </a:cubicBezTo>
                <a:cubicBezTo>
                  <a:pt x="9062247" y="1741371"/>
                  <a:pt x="9060039" y="1734431"/>
                  <a:pt x="9060625" y="1730150"/>
                </a:cubicBezTo>
                <a:cubicBezTo>
                  <a:pt x="9061166" y="1726184"/>
                  <a:pt x="9065537" y="1721091"/>
                  <a:pt x="9069368" y="1719694"/>
                </a:cubicBezTo>
                <a:cubicBezTo>
                  <a:pt x="9074776" y="1717756"/>
                  <a:pt x="9081220" y="1718703"/>
                  <a:pt x="9087214" y="1718568"/>
                </a:cubicBezTo>
                <a:cubicBezTo>
                  <a:pt x="9094177" y="1718433"/>
                  <a:pt x="9099472" y="1716889"/>
                  <a:pt x="9102593" y="1713250"/>
                </a:cubicBezTo>
                <a:lnTo>
                  <a:pt x="9104923" y="1695372"/>
                </a:lnTo>
                <a:lnTo>
                  <a:pt x="9104970" y="1695358"/>
                </a:lnTo>
                <a:lnTo>
                  <a:pt x="9104925" y="1695358"/>
                </a:lnTo>
                <a:lnTo>
                  <a:pt x="9104923" y="1695372"/>
                </a:lnTo>
                <a:lnTo>
                  <a:pt x="9081775" y="1702176"/>
                </a:lnTo>
                <a:cubicBezTo>
                  <a:pt x="9062938" y="1704445"/>
                  <a:pt x="9056490" y="1692632"/>
                  <a:pt x="9056254" y="1662820"/>
                </a:cubicBezTo>
                <a:cubicBezTo>
                  <a:pt x="9055983" y="1626812"/>
                  <a:pt x="9055983" y="1590759"/>
                  <a:pt x="9056299" y="1554706"/>
                </a:cubicBezTo>
                <a:cubicBezTo>
                  <a:pt x="9056389" y="1545738"/>
                  <a:pt x="9053189" y="1531992"/>
                  <a:pt x="9068782" y="1534696"/>
                </a:cubicBezTo>
                <a:cubicBezTo>
                  <a:pt x="9073649" y="1535552"/>
                  <a:pt x="9079733" y="1547090"/>
                  <a:pt x="9080004" y="1553940"/>
                </a:cubicBezTo>
                <a:cubicBezTo>
                  <a:pt x="9081265" y="1583143"/>
                  <a:pt x="9080545" y="1612481"/>
                  <a:pt x="9080590" y="1641729"/>
                </a:cubicBezTo>
                <a:cubicBezTo>
                  <a:pt x="9080590" y="1647723"/>
                  <a:pt x="9079238" y="1654348"/>
                  <a:pt x="9081356" y="1659576"/>
                </a:cubicBezTo>
                <a:cubicBezTo>
                  <a:pt x="9083789" y="1665660"/>
                  <a:pt x="9089377" y="1670482"/>
                  <a:pt x="9093569" y="1675845"/>
                </a:cubicBezTo>
                <a:cubicBezTo>
                  <a:pt x="9097850" y="1670031"/>
                  <a:pt x="9105556" y="1664398"/>
                  <a:pt x="9105827" y="1658404"/>
                </a:cubicBezTo>
                <a:cubicBezTo>
                  <a:pt x="9107089" y="1626947"/>
                  <a:pt x="9106503" y="1595356"/>
                  <a:pt x="9106548" y="1563854"/>
                </a:cubicBezTo>
                <a:cubicBezTo>
                  <a:pt x="9106548" y="1557860"/>
                  <a:pt x="9105061" y="1551236"/>
                  <a:pt x="9107133" y="1546008"/>
                </a:cubicBezTo>
                <a:cubicBezTo>
                  <a:pt x="9109117" y="1541096"/>
                  <a:pt x="9115651" y="1533750"/>
                  <a:pt x="9118716" y="1534426"/>
                </a:cubicBezTo>
                <a:close/>
                <a:moveTo>
                  <a:pt x="8564984" y="1532984"/>
                </a:moveTo>
                <a:cubicBezTo>
                  <a:pt x="8580577" y="1530686"/>
                  <a:pt x="8600406" y="1532668"/>
                  <a:pt x="8612664" y="1541186"/>
                </a:cubicBezTo>
                <a:cubicBezTo>
                  <a:pt x="8620280" y="1546504"/>
                  <a:pt x="8617847" y="1567144"/>
                  <a:pt x="8618252" y="1580980"/>
                </a:cubicBezTo>
                <a:cubicBezTo>
                  <a:pt x="8618297" y="1583053"/>
                  <a:pt x="8608653" y="1587740"/>
                  <a:pt x="8604282" y="1586928"/>
                </a:cubicBezTo>
                <a:cubicBezTo>
                  <a:pt x="8600180" y="1586162"/>
                  <a:pt x="8596800" y="1579988"/>
                  <a:pt x="8593736" y="1575707"/>
                </a:cubicBezTo>
                <a:cubicBezTo>
                  <a:pt x="8589139" y="1569353"/>
                  <a:pt x="8585128" y="1562547"/>
                  <a:pt x="8580892" y="1555968"/>
                </a:cubicBezTo>
                <a:cubicBezTo>
                  <a:pt x="8576746" y="1563539"/>
                  <a:pt x="8569536" y="1570930"/>
                  <a:pt x="8569085" y="1578726"/>
                </a:cubicBezTo>
                <a:cubicBezTo>
                  <a:pt x="8567597" y="1604099"/>
                  <a:pt x="8567823" y="1629652"/>
                  <a:pt x="8569175" y="1655024"/>
                </a:cubicBezTo>
                <a:cubicBezTo>
                  <a:pt x="8569490" y="1661288"/>
                  <a:pt x="8576701" y="1667192"/>
                  <a:pt x="8580712" y="1673231"/>
                </a:cubicBezTo>
                <a:cubicBezTo>
                  <a:pt x="8584903" y="1667102"/>
                  <a:pt x="8589094" y="1661018"/>
                  <a:pt x="8593195" y="1654844"/>
                </a:cubicBezTo>
                <a:cubicBezTo>
                  <a:pt x="8593556" y="1654303"/>
                  <a:pt x="8593195" y="1653357"/>
                  <a:pt x="8593375" y="1652636"/>
                </a:cubicBezTo>
                <a:cubicBezTo>
                  <a:pt x="8596125" y="1642045"/>
                  <a:pt x="8586571" y="1622847"/>
                  <a:pt x="8608338" y="1624920"/>
                </a:cubicBezTo>
                <a:cubicBezTo>
                  <a:pt x="8628122" y="1626812"/>
                  <a:pt x="8619469" y="1644749"/>
                  <a:pt x="8619740" y="1655610"/>
                </a:cubicBezTo>
                <a:cubicBezTo>
                  <a:pt x="8620686" y="1691438"/>
                  <a:pt x="8612439" y="1700721"/>
                  <a:pt x="8583055" y="1701172"/>
                </a:cubicBezTo>
                <a:cubicBezTo>
                  <a:pt x="8553942" y="1701623"/>
                  <a:pt x="8544028" y="1692384"/>
                  <a:pt x="8543036" y="1662821"/>
                </a:cubicBezTo>
                <a:cubicBezTo>
                  <a:pt x="8542541" y="1647137"/>
                  <a:pt x="8542946" y="1631364"/>
                  <a:pt x="8542946" y="1615681"/>
                </a:cubicBezTo>
                <a:lnTo>
                  <a:pt x="8543397" y="1615681"/>
                </a:lnTo>
                <a:lnTo>
                  <a:pt x="8543397" y="1615726"/>
                </a:lnTo>
                <a:cubicBezTo>
                  <a:pt x="8543397" y="1597023"/>
                  <a:pt x="8540963" y="1577870"/>
                  <a:pt x="8544343" y="1559753"/>
                </a:cubicBezTo>
                <a:cubicBezTo>
                  <a:pt x="8546281" y="1549433"/>
                  <a:pt x="8556647" y="1534201"/>
                  <a:pt x="8564984" y="1532984"/>
                </a:cubicBezTo>
                <a:close/>
                <a:moveTo>
                  <a:pt x="8738219" y="1531361"/>
                </a:moveTo>
                <a:cubicBezTo>
                  <a:pt x="8742320" y="1536949"/>
                  <a:pt x="8749621" y="1542402"/>
                  <a:pt x="8749892" y="1548171"/>
                </a:cubicBezTo>
                <a:cubicBezTo>
                  <a:pt x="8751153" y="1575121"/>
                  <a:pt x="8750477" y="1602115"/>
                  <a:pt x="8750477" y="1629110"/>
                </a:cubicBezTo>
                <a:cubicBezTo>
                  <a:pt x="8750477" y="1635870"/>
                  <a:pt x="8748900" y="1643171"/>
                  <a:pt x="8751018" y="1649210"/>
                </a:cubicBezTo>
                <a:cubicBezTo>
                  <a:pt x="8753632" y="1656556"/>
                  <a:pt x="8759355" y="1662820"/>
                  <a:pt x="8763727" y="1669580"/>
                </a:cubicBezTo>
                <a:cubicBezTo>
                  <a:pt x="8768053" y="1663000"/>
                  <a:pt x="8775805" y="1656556"/>
                  <a:pt x="8776120" y="1649751"/>
                </a:cubicBezTo>
                <a:cubicBezTo>
                  <a:pt x="8777517" y="1619827"/>
                  <a:pt x="8776751" y="1589812"/>
                  <a:pt x="8776796" y="1559798"/>
                </a:cubicBezTo>
                <a:cubicBezTo>
                  <a:pt x="8776796" y="1554570"/>
                  <a:pt x="8775399" y="1548621"/>
                  <a:pt x="8777382" y="1544250"/>
                </a:cubicBezTo>
                <a:cubicBezTo>
                  <a:pt x="8779635" y="1539248"/>
                  <a:pt x="8785990" y="1531541"/>
                  <a:pt x="8788739" y="1532217"/>
                </a:cubicBezTo>
                <a:cubicBezTo>
                  <a:pt x="8794237" y="1533614"/>
                  <a:pt x="8802304" y="1539698"/>
                  <a:pt x="8802529" y="1544250"/>
                </a:cubicBezTo>
                <a:lnTo>
                  <a:pt x="8803205" y="1616159"/>
                </a:lnTo>
                <a:lnTo>
                  <a:pt x="8802800" y="1683596"/>
                </a:lnTo>
                <a:cubicBezTo>
                  <a:pt x="8802574" y="1689004"/>
                  <a:pt x="8795409" y="1699054"/>
                  <a:pt x="8794913" y="1698828"/>
                </a:cubicBezTo>
                <a:cubicBezTo>
                  <a:pt x="8776977" y="1691257"/>
                  <a:pt x="8759355" y="1700586"/>
                  <a:pt x="8742185" y="1698783"/>
                </a:cubicBezTo>
                <a:cubicBezTo>
                  <a:pt x="8736417" y="1698152"/>
                  <a:pt x="8727944" y="1684767"/>
                  <a:pt x="8727628" y="1676971"/>
                </a:cubicBezTo>
                <a:cubicBezTo>
                  <a:pt x="8725961" y="1633527"/>
                  <a:pt x="8726006" y="1590038"/>
                  <a:pt x="8726682" y="1546548"/>
                </a:cubicBezTo>
                <a:cubicBezTo>
                  <a:pt x="8726772" y="1541411"/>
                  <a:pt x="8734208" y="1536408"/>
                  <a:pt x="8738219" y="1531361"/>
                </a:cubicBezTo>
                <a:close/>
                <a:moveTo>
                  <a:pt x="9022814" y="1531091"/>
                </a:moveTo>
                <a:cubicBezTo>
                  <a:pt x="9030971" y="1532397"/>
                  <a:pt x="9042058" y="1540870"/>
                  <a:pt x="9044266" y="1548396"/>
                </a:cubicBezTo>
                <a:cubicBezTo>
                  <a:pt x="9048187" y="1561601"/>
                  <a:pt x="9047105" y="1576518"/>
                  <a:pt x="9046294" y="1590623"/>
                </a:cubicBezTo>
                <a:cubicBezTo>
                  <a:pt x="9046069" y="1594274"/>
                  <a:pt x="9039083" y="1597519"/>
                  <a:pt x="9035207" y="1600989"/>
                </a:cubicBezTo>
                <a:cubicBezTo>
                  <a:pt x="9031918" y="1596933"/>
                  <a:pt x="9026960" y="1593282"/>
                  <a:pt x="9025744" y="1588686"/>
                </a:cubicBezTo>
                <a:cubicBezTo>
                  <a:pt x="9022769" y="1577554"/>
                  <a:pt x="9031106" y="1559618"/>
                  <a:pt x="9011818" y="1559708"/>
                </a:cubicBezTo>
                <a:cubicBezTo>
                  <a:pt x="9007627" y="1559708"/>
                  <a:pt x="9000686" y="1580934"/>
                  <a:pt x="9000011" y="1592696"/>
                </a:cubicBezTo>
                <a:cubicBezTo>
                  <a:pt x="8998298" y="1622576"/>
                  <a:pt x="9000011" y="1652635"/>
                  <a:pt x="8998794" y="1682604"/>
                </a:cubicBezTo>
                <a:cubicBezTo>
                  <a:pt x="8998568" y="1688463"/>
                  <a:pt x="8991132" y="1694006"/>
                  <a:pt x="8986986" y="1699684"/>
                </a:cubicBezTo>
                <a:cubicBezTo>
                  <a:pt x="8982930" y="1694006"/>
                  <a:pt x="8975675" y="1688553"/>
                  <a:pt x="8975314" y="1682649"/>
                </a:cubicBezTo>
                <a:cubicBezTo>
                  <a:pt x="8973962" y="1659485"/>
                  <a:pt x="8974773" y="1636186"/>
                  <a:pt x="8974818" y="1612976"/>
                </a:cubicBezTo>
                <a:lnTo>
                  <a:pt x="8974818" y="1612931"/>
                </a:lnTo>
                <a:cubicBezTo>
                  <a:pt x="8974818" y="1591209"/>
                  <a:pt x="8973917" y="1569397"/>
                  <a:pt x="8975404" y="1547765"/>
                </a:cubicBezTo>
                <a:cubicBezTo>
                  <a:pt x="8975810" y="1542042"/>
                  <a:pt x="8983381" y="1536769"/>
                  <a:pt x="8987707" y="1531316"/>
                </a:cubicBezTo>
                <a:cubicBezTo>
                  <a:pt x="8999921" y="1544971"/>
                  <a:pt x="9011683" y="1529288"/>
                  <a:pt x="9022814" y="1531091"/>
                </a:cubicBezTo>
                <a:close/>
                <a:moveTo>
                  <a:pt x="8826043" y="1530916"/>
                </a:moveTo>
                <a:cubicBezTo>
                  <a:pt x="8830482" y="1528962"/>
                  <a:pt x="8836014" y="1530122"/>
                  <a:pt x="8840250" y="1533705"/>
                </a:cubicBezTo>
                <a:cubicBezTo>
                  <a:pt x="8850300" y="1542223"/>
                  <a:pt x="8854942" y="1537491"/>
                  <a:pt x="8862829" y="1533705"/>
                </a:cubicBezTo>
                <a:cubicBezTo>
                  <a:pt x="8879052" y="1525999"/>
                  <a:pt x="8893339" y="1531902"/>
                  <a:pt x="8894195" y="1549523"/>
                </a:cubicBezTo>
                <a:cubicBezTo>
                  <a:pt x="8896358" y="1595852"/>
                  <a:pt x="8896088" y="1642361"/>
                  <a:pt x="8895682" y="1688779"/>
                </a:cubicBezTo>
                <a:cubicBezTo>
                  <a:pt x="8895682" y="1692519"/>
                  <a:pt x="8886984" y="1699325"/>
                  <a:pt x="8882884" y="1698964"/>
                </a:cubicBezTo>
                <a:cubicBezTo>
                  <a:pt x="8878737" y="1698558"/>
                  <a:pt x="8872247" y="1691077"/>
                  <a:pt x="8872067" y="1686481"/>
                </a:cubicBezTo>
                <a:cubicBezTo>
                  <a:pt x="8870986" y="1658810"/>
                  <a:pt x="8871436" y="1631049"/>
                  <a:pt x="8871346" y="1603333"/>
                </a:cubicBezTo>
                <a:cubicBezTo>
                  <a:pt x="8871346" y="1596573"/>
                  <a:pt x="8873014" y="1589227"/>
                  <a:pt x="8870851" y="1583233"/>
                </a:cubicBezTo>
                <a:cubicBezTo>
                  <a:pt x="8867966" y="1575346"/>
                  <a:pt x="8862018" y="1568586"/>
                  <a:pt x="8857376" y="1561331"/>
                </a:cubicBezTo>
                <a:cubicBezTo>
                  <a:pt x="8853410" y="1568406"/>
                  <a:pt x="8846334" y="1575392"/>
                  <a:pt x="8846019" y="1582647"/>
                </a:cubicBezTo>
                <a:cubicBezTo>
                  <a:pt x="8844667" y="1611805"/>
                  <a:pt x="8845433" y="1641099"/>
                  <a:pt x="8845388" y="1670302"/>
                </a:cubicBezTo>
                <a:cubicBezTo>
                  <a:pt x="8845388" y="1675529"/>
                  <a:pt x="8846920" y="1681613"/>
                  <a:pt x="8844802" y="1685850"/>
                </a:cubicBezTo>
                <a:cubicBezTo>
                  <a:pt x="8842053" y="1691303"/>
                  <a:pt x="8836375" y="1695223"/>
                  <a:pt x="8831913" y="1699820"/>
                </a:cubicBezTo>
                <a:cubicBezTo>
                  <a:pt x="8827451" y="1695314"/>
                  <a:pt x="8819429" y="1690942"/>
                  <a:pt x="8819159" y="1686210"/>
                </a:cubicBezTo>
                <a:cubicBezTo>
                  <a:pt x="8817852" y="1662280"/>
                  <a:pt x="8818573" y="1638259"/>
                  <a:pt x="8818573" y="1614284"/>
                </a:cubicBezTo>
                <a:lnTo>
                  <a:pt x="8818483" y="1614284"/>
                </a:lnTo>
                <a:cubicBezTo>
                  <a:pt x="8818483" y="1591796"/>
                  <a:pt x="8818708" y="1569308"/>
                  <a:pt x="8818393" y="1546819"/>
                </a:cubicBezTo>
                <a:cubicBezTo>
                  <a:pt x="8818257" y="1537941"/>
                  <a:pt x="8821604" y="1532871"/>
                  <a:pt x="8826043" y="1530916"/>
                </a:cubicBezTo>
                <a:close/>
                <a:moveTo>
                  <a:pt x="8674630" y="1529784"/>
                </a:moveTo>
                <a:cubicBezTo>
                  <a:pt x="8694144" y="1530325"/>
                  <a:pt x="8710954" y="1534471"/>
                  <a:pt x="8710999" y="1559303"/>
                </a:cubicBezTo>
                <a:cubicBezTo>
                  <a:pt x="8710999" y="1595987"/>
                  <a:pt x="8712126" y="1632716"/>
                  <a:pt x="8710864" y="1669355"/>
                </a:cubicBezTo>
                <a:cubicBezTo>
                  <a:pt x="8710007" y="1693601"/>
                  <a:pt x="8699822" y="1700992"/>
                  <a:pt x="8674179" y="1701217"/>
                </a:cubicBezTo>
                <a:cubicBezTo>
                  <a:pt x="8647140" y="1701443"/>
                  <a:pt x="8637405" y="1693736"/>
                  <a:pt x="8634882" y="1669130"/>
                </a:cubicBezTo>
                <a:cubicBezTo>
                  <a:pt x="8633890" y="1659486"/>
                  <a:pt x="8634205" y="1649661"/>
                  <a:pt x="8634070" y="1639927"/>
                </a:cubicBezTo>
                <a:cubicBezTo>
                  <a:pt x="8633935" y="1630959"/>
                  <a:pt x="8634070" y="1621945"/>
                  <a:pt x="8634070" y="1612977"/>
                </a:cubicBezTo>
                <a:lnTo>
                  <a:pt x="8635061" y="1612977"/>
                </a:lnTo>
                <a:cubicBezTo>
                  <a:pt x="8635061" y="1594995"/>
                  <a:pt x="8633935" y="1576924"/>
                  <a:pt x="8635332" y="1559077"/>
                </a:cubicBezTo>
                <a:cubicBezTo>
                  <a:pt x="8637135" y="1536905"/>
                  <a:pt x="8648581" y="1529063"/>
                  <a:pt x="8674630" y="1529784"/>
                </a:cubicBezTo>
                <a:close/>
                <a:moveTo>
                  <a:pt x="8929707" y="1475614"/>
                </a:moveTo>
                <a:cubicBezTo>
                  <a:pt x="8934439" y="1481383"/>
                  <a:pt x="8942191" y="1486655"/>
                  <a:pt x="8943317" y="1493100"/>
                </a:cubicBezTo>
                <a:cubicBezTo>
                  <a:pt x="8946021" y="1508513"/>
                  <a:pt x="8939532" y="1525908"/>
                  <a:pt x="8956206" y="1537761"/>
                </a:cubicBezTo>
                <a:cubicBezTo>
                  <a:pt x="8958370" y="1539293"/>
                  <a:pt x="8958640" y="1548441"/>
                  <a:pt x="8956477" y="1550379"/>
                </a:cubicBezTo>
                <a:cubicBezTo>
                  <a:pt x="8935566" y="1569082"/>
                  <a:pt x="8944850" y="1593463"/>
                  <a:pt x="8944579" y="1615275"/>
                </a:cubicBezTo>
                <a:cubicBezTo>
                  <a:pt x="8944309" y="1636682"/>
                  <a:pt x="8937188" y="1659891"/>
                  <a:pt x="8955756" y="1679134"/>
                </a:cubicBezTo>
                <a:cubicBezTo>
                  <a:pt x="8958730" y="1682244"/>
                  <a:pt x="8953097" y="1693646"/>
                  <a:pt x="8951745" y="1700045"/>
                </a:cubicBezTo>
                <a:lnTo>
                  <a:pt x="8951655" y="1700045"/>
                </a:lnTo>
                <a:cubicBezTo>
                  <a:pt x="8928671" y="1698513"/>
                  <a:pt x="8918576" y="1689995"/>
                  <a:pt x="8917990" y="1673005"/>
                </a:cubicBezTo>
                <a:cubicBezTo>
                  <a:pt x="8917134" y="1649075"/>
                  <a:pt x="8918216" y="1625055"/>
                  <a:pt x="8916548" y="1601214"/>
                </a:cubicBezTo>
                <a:cubicBezTo>
                  <a:pt x="8915421" y="1584810"/>
                  <a:pt x="8910779" y="1568676"/>
                  <a:pt x="8908211" y="1552317"/>
                </a:cubicBezTo>
                <a:cubicBezTo>
                  <a:pt x="8907399" y="1547270"/>
                  <a:pt x="8907354" y="1541817"/>
                  <a:pt x="8908255" y="1536769"/>
                </a:cubicBezTo>
                <a:cubicBezTo>
                  <a:pt x="8910779" y="1522618"/>
                  <a:pt x="8913078" y="1508287"/>
                  <a:pt x="8917314" y="1494587"/>
                </a:cubicBezTo>
                <a:cubicBezTo>
                  <a:pt x="8919432" y="1487647"/>
                  <a:pt x="8925426" y="1481878"/>
                  <a:pt x="8929707" y="1475614"/>
                </a:cubicBezTo>
                <a:close/>
                <a:moveTo>
                  <a:pt x="3571934" y="1448561"/>
                </a:moveTo>
                <a:cubicBezTo>
                  <a:pt x="3542831" y="1453712"/>
                  <a:pt x="3526967" y="1476189"/>
                  <a:pt x="3526831" y="1514281"/>
                </a:cubicBezTo>
                <a:cubicBezTo>
                  <a:pt x="3526561" y="1590804"/>
                  <a:pt x="3526742" y="1667372"/>
                  <a:pt x="3526742" y="1743895"/>
                </a:cubicBezTo>
                <a:lnTo>
                  <a:pt x="3526742" y="1842906"/>
                </a:lnTo>
                <a:cubicBezTo>
                  <a:pt x="3526786" y="1890181"/>
                  <a:pt x="3525928" y="1937501"/>
                  <a:pt x="3527282" y="1984731"/>
                </a:cubicBezTo>
                <a:cubicBezTo>
                  <a:pt x="3528410" y="2024119"/>
                  <a:pt x="3550794" y="2043633"/>
                  <a:pt x="3589473" y="2042236"/>
                </a:cubicBezTo>
                <a:cubicBezTo>
                  <a:pt x="3626338" y="2040884"/>
                  <a:pt x="3650941" y="2014294"/>
                  <a:pt x="3651034" y="1973194"/>
                </a:cubicBezTo>
                <a:cubicBezTo>
                  <a:pt x="3651395" y="1819382"/>
                  <a:pt x="3651212" y="1665524"/>
                  <a:pt x="3651123" y="1511712"/>
                </a:cubicBezTo>
                <a:cubicBezTo>
                  <a:pt x="3651123" y="1504997"/>
                  <a:pt x="3650313" y="1498192"/>
                  <a:pt x="3648960" y="1491613"/>
                </a:cubicBezTo>
                <a:cubicBezTo>
                  <a:pt x="3644046" y="1467682"/>
                  <a:pt x="3629178" y="1453396"/>
                  <a:pt x="3605336" y="1449250"/>
                </a:cubicBezTo>
                <a:cubicBezTo>
                  <a:pt x="3592799" y="1447053"/>
                  <a:pt x="3581631" y="1446845"/>
                  <a:pt x="3571934" y="1448561"/>
                </a:cubicBezTo>
                <a:close/>
                <a:moveTo>
                  <a:pt x="834723" y="1447042"/>
                </a:moveTo>
                <a:cubicBezTo>
                  <a:pt x="816561" y="1447177"/>
                  <a:pt x="809531" y="1458759"/>
                  <a:pt x="809395" y="1474983"/>
                </a:cubicBezTo>
                <a:cubicBezTo>
                  <a:pt x="809080" y="1529784"/>
                  <a:pt x="809035" y="1584585"/>
                  <a:pt x="809395" y="1639386"/>
                </a:cubicBezTo>
                <a:cubicBezTo>
                  <a:pt x="809486" y="1656061"/>
                  <a:pt x="818183" y="1666606"/>
                  <a:pt x="835759" y="1666201"/>
                </a:cubicBezTo>
                <a:cubicBezTo>
                  <a:pt x="853110" y="1665795"/>
                  <a:pt x="858248" y="1654573"/>
                  <a:pt x="858022" y="1638800"/>
                </a:cubicBezTo>
                <a:cubicBezTo>
                  <a:pt x="857662" y="1611760"/>
                  <a:pt x="857932" y="1584765"/>
                  <a:pt x="857932" y="1557726"/>
                </a:cubicBezTo>
                <a:lnTo>
                  <a:pt x="857932" y="1557771"/>
                </a:lnTo>
                <a:cubicBezTo>
                  <a:pt x="857932" y="1557771"/>
                  <a:pt x="857662" y="1557771"/>
                  <a:pt x="857527" y="1557771"/>
                </a:cubicBezTo>
                <a:cubicBezTo>
                  <a:pt x="857527" y="1530010"/>
                  <a:pt x="857932" y="1502204"/>
                  <a:pt x="857346" y="1474443"/>
                </a:cubicBezTo>
                <a:cubicBezTo>
                  <a:pt x="857076" y="1459976"/>
                  <a:pt x="852975" y="1446952"/>
                  <a:pt x="834723" y="1447042"/>
                </a:cubicBezTo>
                <a:close/>
                <a:moveTo>
                  <a:pt x="4508364" y="1446951"/>
                </a:moveTo>
                <a:cubicBezTo>
                  <a:pt x="4470869" y="1448979"/>
                  <a:pt x="4452031" y="1469079"/>
                  <a:pt x="4451625" y="1510946"/>
                </a:cubicBezTo>
                <a:cubicBezTo>
                  <a:pt x="4450904" y="1587468"/>
                  <a:pt x="4451400" y="1664037"/>
                  <a:pt x="4451400" y="1740559"/>
                </a:cubicBezTo>
                <a:lnTo>
                  <a:pt x="4452347" y="1740559"/>
                </a:lnTo>
                <a:cubicBezTo>
                  <a:pt x="4452347" y="1814874"/>
                  <a:pt x="4452211" y="1889144"/>
                  <a:pt x="4452482" y="1963459"/>
                </a:cubicBezTo>
                <a:cubicBezTo>
                  <a:pt x="4452527" y="1976167"/>
                  <a:pt x="4453338" y="1989056"/>
                  <a:pt x="4455682" y="2001495"/>
                </a:cubicBezTo>
                <a:cubicBezTo>
                  <a:pt x="4460143" y="2025470"/>
                  <a:pt x="4476367" y="2039396"/>
                  <a:pt x="4500478" y="2041829"/>
                </a:cubicBezTo>
                <a:cubicBezTo>
                  <a:pt x="4545679" y="2046336"/>
                  <a:pt x="4575649" y="2018395"/>
                  <a:pt x="4575739" y="1970759"/>
                </a:cubicBezTo>
                <a:cubicBezTo>
                  <a:pt x="4575919" y="1873911"/>
                  <a:pt x="4575739" y="1777109"/>
                  <a:pt x="4575739" y="1680260"/>
                </a:cubicBezTo>
                <a:cubicBezTo>
                  <a:pt x="4575739" y="1623296"/>
                  <a:pt x="4576235" y="1566287"/>
                  <a:pt x="4575558" y="1509323"/>
                </a:cubicBezTo>
                <a:cubicBezTo>
                  <a:pt x="4575063" y="1465654"/>
                  <a:pt x="4551673" y="1444608"/>
                  <a:pt x="4508364" y="1446951"/>
                </a:cubicBezTo>
                <a:close/>
                <a:moveTo>
                  <a:pt x="1665393" y="1435821"/>
                </a:moveTo>
                <a:lnTo>
                  <a:pt x="1665349" y="1435866"/>
                </a:lnTo>
                <a:lnTo>
                  <a:pt x="1665349" y="1435834"/>
                </a:lnTo>
                <a:close/>
                <a:moveTo>
                  <a:pt x="1184680" y="1431584"/>
                </a:moveTo>
                <a:cubicBezTo>
                  <a:pt x="1169627" y="1431765"/>
                  <a:pt x="1161290" y="1439065"/>
                  <a:pt x="1161559" y="1455379"/>
                </a:cubicBezTo>
                <a:cubicBezTo>
                  <a:pt x="1162011" y="1486115"/>
                  <a:pt x="1161695" y="1516850"/>
                  <a:pt x="1161695" y="1547586"/>
                </a:cubicBezTo>
                <a:cubicBezTo>
                  <a:pt x="1161695" y="1547586"/>
                  <a:pt x="1161425" y="1547586"/>
                  <a:pt x="1161245" y="1547586"/>
                </a:cubicBezTo>
                <a:cubicBezTo>
                  <a:pt x="1161245" y="1579808"/>
                  <a:pt x="1160929" y="1612076"/>
                  <a:pt x="1161380" y="1644298"/>
                </a:cubicBezTo>
                <a:cubicBezTo>
                  <a:pt x="1161559" y="1658765"/>
                  <a:pt x="1168095" y="1669220"/>
                  <a:pt x="1184319" y="1668905"/>
                </a:cubicBezTo>
                <a:cubicBezTo>
                  <a:pt x="1199417" y="1668634"/>
                  <a:pt x="1208701" y="1660027"/>
                  <a:pt x="1208926" y="1645155"/>
                </a:cubicBezTo>
                <a:cubicBezTo>
                  <a:pt x="1209783" y="1581476"/>
                  <a:pt x="1210099" y="1517751"/>
                  <a:pt x="1209964" y="1454073"/>
                </a:cubicBezTo>
                <a:cubicBezTo>
                  <a:pt x="1209964" y="1438389"/>
                  <a:pt x="1199372" y="1431404"/>
                  <a:pt x="1184680" y="1431584"/>
                </a:cubicBezTo>
                <a:close/>
                <a:moveTo>
                  <a:pt x="2442214" y="1393593"/>
                </a:moveTo>
                <a:cubicBezTo>
                  <a:pt x="2410803" y="1393097"/>
                  <a:pt x="2379393" y="1392917"/>
                  <a:pt x="2347980" y="1393818"/>
                </a:cubicBezTo>
                <a:cubicBezTo>
                  <a:pt x="2342890" y="1393953"/>
                  <a:pt x="2334911" y="1398956"/>
                  <a:pt x="2333469" y="1403417"/>
                </a:cubicBezTo>
                <a:cubicBezTo>
                  <a:pt x="2320897" y="1442445"/>
                  <a:pt x="2342755" y="1471964"/>
                  <a:pt x="2383313" y="1472189"/>
                </a:cubicBezTo>
                <a:cubicBezTo>
                  <a:pt x="2387820" y="1472189"/>
                  <a:pt x="2392280" y="1472189"/>
                  <a:pt x="2396788" y="1472189"/>
                </a:cubicBezTo>
                <a:lnTo>
                  <a:pt x="2396788" y="1472234"/>
                </a:lnTo>
                <a:cubicBezTo>
                  <a:pt x="2403501" y="1472234"/>
                  <a:pt x="2410667" y="1473676"/>
                  <a:pt x="2416886" y="1471919"/>
                </a:cubicBezTo>
                <a:cubicBezTo>
                  <a:pt x="2428964" y="1468493"/>
                  <a:pt x="2448298" y="1465744"/>
                  <a:pt x="2450731" y="1458218"/>
                </a:cubicBezTo>
                <a:cubicBezTo>
                  <a:pt x="2456681" y="1439831"/>
                  <a:pt x="2455057" y="1418875"/>
                  <a:pt x="2455283" y="1398956"/>
                </a:cubicBezTo>
                <a:cubicBezTo>
                  <a:pt x="2455283" y="1397108"/>
                  <a:pt x="2446811" y="1393638"/>
                  <a:pt x="2442214" y="1393593"/>
                </a:cubicBezTo>
                <a:close/>
                <a:moveTo>
                  <a:pt x="815809" y="1383641"/>
                </a:moveTo>
                <a:cubicBezTo>
                  <a:pt x="831323" y="1384814"/>
                  <a:pt x="843567" y="1396500"/>
                  <a:pt x="857256" y="1413738"/>
                </a:cubicBezTo>
                <a:lnTo>
                  <a:pt x="857346" y="1413738"/>
                </a:lnTo>
                <a:cubicBezTo>
                  <a:pt x="855769" y="1380389"/>
                  <a:pt x="874111" y="1385391"/>
                  <a:pt x="890560" y="1385481"/>
                </a:cubicBezTo>
                <a:cubicBezTo>
                  <a:pt x="909984" y="1385571"/>
                  <a:pt x="912823" y="1395711"/>
                  <a:pt x="912778" y="1412746"/>
                </a:cubicBezTo>
                <a:cubicBezTo>
                  <a:pt x="912418" y="1516264"/>
                  <a:pt x="911787" y="1619782"/>
                  <a:pt x="913995" y="1723255"/>
                </a:cubicBezTo>
                <a:cubicBezTo>
                  <a:pt x="915527" y="1794595"/>
                  <a:pt x="874066" y="1819111"/>
                  <a:pt x="813812" y="1814334"/>
                </a:cubicBezTo>
                <a:cubicBezTo>
                  <a:pt x="809350" y="1813974"/>
                  <a:pt x="804844" y="1813703"/>
                  <a:pt x="800382" y="1813974"/>
                </a:cubicBezTo>
                <a:cubicBezTo>
                  <a:pt x="763157" y="1816497"/>
                  <a:pt x="753424" y="1805276"/>
                  <a:pt x="763293" y="1769133"/>
                </a:cubicBezTo>
                <a:cubicBezTo>
                  <a:pt x="764555" y="1764536"/>
                  <a:pt x="771946" y="1759218"/>
                  <a:pt x="777038" y="1758632"/>
                </a:cubicBezTo>
                <a:cubicBezTo>
                  <a:pt x="790332" y="1757055"/>
                  <a:pt x="803897" y="1758046"/>
                  <a:pt x="817327" y="1757776"/>
                </a:cubicBezTo>
                <a:cubicBezTo>
                  <a:pt x="856039" y="1756965"/>
                  <a:pt x="862078" y="1749574"/>
                  <a:pt x="857166" y="1714332"/>
                </a:cubicBezTo>
                <a:cubicBezTo>
                  <a:pt x="839680" y="1719109"/>
                  <a:pt x="822104" y="1726184"/>
                  <a:pt x="803942" y="1728347"/>
                </a:cubicBezTo>
                <a:cubicBezTo>
                  <a:pt x="783437" y="1730736"/>
                  <a:pt x="770459" y="1717486"/>
                  <a:pt x="763609" y="1698919"/>
                </a:cubicBezTo>
                <a:cubicBezTo>
                  <a:pt x="760770" y="1691258"/>
                  <a:pt x="758020" y="1682965"/>
                  <a:pt x="757976" y="1674989"/>
                </a:cubicBezTo>
                <a:cubicBezTo>
                  <a:pt x="757795" y="1597790"/>
                  <a:pt x="758156" y="1520591"/>
                  <a:pt x="758426" y="1443392"/>
                </a:cubicBezTo>
                <a:cubicBezTo>
                  <a:pt x="758426" y="1441905"/>
                  <a:pt x="758787" y="1440417"/>
                  <a:pt x="759056" y="1438930"/>
                </a:cubicBezTo>
                <a:cubicBezTo>
                  <a:pt x="763833" y="1414865"/>
                  <a:pt x="773929" y="1394945"/>
                  <a:pt x="799030" y="1386157"/>
                </a:cubicBezTo>
                <a:cubicBezTo>
                  <a:pt x="805103" y="1384028"/>
                  <a:pt x="810638" y="1383251"/>
                  <a:pt x="815809" y="1383641"/>
                </a:cubicBezTo>
                <a:close/>
                <a:moveTo>
                  <a:pt x="1039541" y="1380749"/>
                </a:moveTo>
                <a:cubicBezTo>
                  <a:pt x="1061998" y="1375611"/>
                  <a:pt x="1081152" y="1384670"/>
                  <a:pt x="1084714" y="1406842"/>
                </a:cubicBezTo>
                <a:cubicBezTo>
                  <a:pt x="1090438" y="1442625"/>
                  <a:pt x="1090617" y="1479490"/>
                  <a:pt x="1090076" y="1515813"/>
                </a:cubicBezTo>
                <a:cubicBezTo>
                  <a:pt x="1090031" y="1519734"/>
                  <a:pt x="1069704" y="1524331"/>
                  <a:pt x="1058346" y="1526269"/>
                </a:cubicBezTo>
                <a:cubicBezTo>
                  <a:pt x="1056049" y="1526674"/>
                  <a:pt x="1049514" y="1516625"/>
                  <a:pt x="1049065" y="1511081"/>
                </a:cubicBezTo>
                <a:cubicBezTo>
                  <a:pt x="1047878" y="1496209"/>
                  <a:pt x="1049559" y="1481112"/>
                  <a:pt x="1048974" y="1466150"/>
                </a:cubicBezTo>
                <a:cubicBezTo>
                  <a:pt x="1048329" y="1450737"/>
                  <a:pt x="1043101" y="1436947"/>
                  <a:pt x="1024894" y="1436586"/>
                </a:cubicBezTo>
                <a:cubicBezTo>
                  <a:pt x="1005742" y="1436226"/>
                  <a:pt x="998937" y="1449475"/>
                  <a:pt x="998846" y="1466420"/>
                </a:cubicBezTo>
                <a:cubicBezTo>
                  <a:pt x="998621" y="1527891"/>
                  <a:pt x="998801" y="1589362"/>
                  <a:pt x="998937" y="1650833"/>
                </a:cubicBezTo>
                <a:cubicBezTo>
                  <a:pt x="998937" y="1666561"/>
                  <a:pt x="998080" y="1682424"/>
                  <a:pt x="999883" y="1697972"/>
                </a:cubicBezTo>
                <a:cubicBezTo>
                  <a:pt x="1002451" y="1719829"/>
                  <a:pt x="992492" y="1723435"/>
                  <a:pt x="972978" y="1724246"/>
                </a:cubicBezTo>
                <a:cubicBezTo>
                  <a:pt x="949544" y="1725192"/>
                  <a:pt x="943910" y="1717126"/>
                  <a:pt x="944271" y="1694773"/>
                </a:cubicBezTo>
                <a:cubicBezTo>
                  <a:pt x="945803" y="1600358"/>
                  <a:pt x="945443" y="1505944"/>
                  <a:pt x="946074" y="1411529"/>
                </a:cubicBezTo>
                <a:cubicBezTo>
                  <a:pt x="946164" y="1399767"/>
                  <a:pt x="941252" y="1384850"/>
                  <a:pt x="961712" y="1383092"/>
                </a:cubicBezTo>
                <a:cubicBezTo>
                  <a:pt x="978296" y="1381650"/>
                  <a:pt x="995241" y="1377189"/>
                  <a:pt x="998801" y="1399226"/>
                </a:cubicBezTo>
                <a:lnTo>
                  <a:pt x="998846" y="1399181"/>
                </a:lnTo>
                <a:cubicBezTo>
                  <a:pt x="1012907" y="1392601"/>
                  <a:pt x="1025615" y="1383904"/>
                  <a:pt x="1039541" y="1380749"/>
                </a:cubicBezTo>
                <a:close/>
                <a:moveTo>
                  <a:pt x="1408893" y="1380297"/>
                </a:moveTo>
                <a:cubicBezTo>
                  <a:pt x="1414253" y="1380310"/>
                  <a:pt x="1420291" y="1381560"/>
                  <a:pt x="1427018" y="1384084"/>
                </a:cubicBezTo>
                <a:cubicBezTo>
                  <a:pt x="1432787" y="1386247"/>
                  <a:pt x="1437159" y="1397514"/>
                  <a:pt x="1438555" y="1405220"/>
                </a:cubicBezTo>
                <a:cubicBezTo>
                  <a:pt x="1449102" y="1464888"/>
                  <a:pt x="1458746" y="1524692"/>
                  <a:pt x="1469157" y="1587560"/>
                </a:cubicBezTo>
                <a:cubicBezTo>
                  <a:pt x="1477315" y="1527306"/>
                  <a:pt x="1484660" y="1470251"/>
                  <a:pt x="1492818" y="1413332"/>
                </a:cubicBezTo>
                <a:cubicBezTo>
                  <a:pt x="1497638" y="1379713"/>
                  <a:pt x="1498223" y="1379758"/>
                  <a:pt x="1531563" y="1381786"/>
                </a:cubicBezTo>
                <a:cubicBezTo>
                  <a:pt x="1536564" y="1382101"/>
                  <a:pt x="1541474" y="1383543"/>
                  <a:pt x="1548195" y="1384760"/>
                </a:cubicBezTo>
                <a:cubicBezTo>
                  <a:pt x="1535528" y="1470296"/>
                  <a:pt x="1523003" y="1554661"/>
                  <a:pt x="1510657" y="1638980"/>
                </a:cubicBezTo>
                <a:cubicBezTo>
                  <a:pt x="1507416" y="1661243"/>
                  <a:pt x="1504352" y="1683506"/>
                  <a:pt x="1502008" y="1705859"/>
                </a:cubicBezTo>
                <a:cubicBezTo>
                  <a:pt x="1500656" y="1718748"/>
                  <a:pt x="1494980" y="1724787"/>
                  <a:pt x="1481775" y="1723615"/>
                </a:cubicBezTo>
                <a:cubicBezTo>
                  <a:pt x="1475062" y="1723030"/>
                  <a:pt x="1468209" y="1722894"/>
                  <a:pt x="1461541" y="1723570"/>
                </a:cubicBezTo>
                <a:cubicBezTo>
                  <a:pt x="1446624" y="1725057"/>
                  <a:pt x="1440179" y="1719109"/>
                  <a:pt x="1438374" y="1703831"/>
                </a:cubicBezTo>
                <a:cubicBezTo>
                  <a:pt x="1431074" y="1642811"/>
                  <a:pt x="1422691" y="1581881"/>
                  <a:pt x="1414668" y="1520951"/>
                </a:cubicBezTo>
                <a:cubicBezTo>
                  <a:pt x="1413993" y="1515814"/>
                  <a:pt x="1413182" y="1510676"/>
                  <a:pt x="1412417" y="1505584"/>
                </a:cubicBezTo>
                <a:cubicBezTo>
                  <a:pt x="1411515" y="1505899"/>
                  <a:pt x="1410613" y="1506214"/>
                  <a:pt x="1409667" y="1506530"/>
                </a:cubicBezTo>
                <a:lnTo>
                  <a:pt x="1409712" y="1506530"/>
                </a:lnTo>
                <a:cubicBezTo>
                  <a:pt x="1400743" y="1571155"/>
                  <a:pt x="1390424" y="1635601"/>
                  <a:pt x="1383482" y="1700406"/>
                </a:cubicBezTo>
                <a:cubicBezTo>
                  <a:pt x="1380192" y="1731096"/>
                  <a:pt x="1359956" y="1721948"/>
                  <a:pt x="1342829" y="1723931"/>
                </a:cubicBezTo>
                <a:cubicBezTo>
                  <a:pt x="1324306" y="1726049"/>
                  <a:pt x="1316466" y="1719514"/>
                  <a:pt x="1313986" y="1700091"/>
                </a:cubicBezTo>
                <a:cubicBezTo>
                  <a:pt x="1300512" y="1595356"/>
                  <a:pt x="1285684" y="1490847"/>
                  <a:pt x="1270811" y="1382552"/>
                </a:cubicBezTo>
                <a:cubicBezTo>
                  <a:pt x="1286855" y="1382552"/>
                  <a:pt x="1300826" y="1381200"/>
                  <a:pt x="1314256" y="1383318"/>
                </a:cubicBezTo>
                <a:cubicBezTo>
                  <a:pt x="1318539" y="1383994"/>
                  <a:pt x="1323631" y="1393413"/>
                  <a:pt x="1324577" y="1399452"/>
                </a:cubicBezTo>
                <a:cubicBezTo>
                  <a:pt x="1334538" y="1460111"/>
                  <a:pt x="1343732" y="1520861"/>
                  <a:pt x="1353060" y="1581250"/>
                </a:cubicBezTo>
                <a:cubicBezTo>
                  <a:pt x="1360813" y="1529965"/>
                  <a:pt x="1368654" y="1477958"/>
                  <a:pt x="1376540" y="1425951"/>
                </a:cubicBezTo>
                <a:cubicBezTo>
                  <a:pt x="1377217" y="1421489"/>
                  <a:pt x="1377983" y="1417073"/>
                  <a:pt x="1378795" y="1412656"/>
                </a:cubicBezTo>
                <a:cubicBezTo>
                  <a:pt x="1382850" y="1391362"/>
                  <a:pt x="1392814" y="1380259"/>
                  <a:pt x="1408893" y="1380297"/>
                </a:cubicBezTo>
                <a:close/>
                <a:moveTo>
                  <a:pt x="1195390" y="1378524"/>
                </a:moveTo>
                <a:cubicBezTo>
                  <a:pt x="1212871" y="1380039"/>
                  <a:pt x="1229862" y="1385729"/>
                  <a:pt x="1245703" y="1396793"/>
                </a:cubicBezTo>
                <a:cubicBezTo>
                  <a:pt x="1253951" y="1402561"/>
                  <a:pt x="1259448" y="1417433"/>
                  <a:pt x="1259854" y="1428385"/>
                </a:cubicBezTo>
                <a:cubicBezTo>
                  <a:pt x="1261432" y="1471063"/>
                  <a:pt x="1260484" y="1513831"/>
                  <a:pt x="1260484" y="1556599"/>
                </a:cubicBezTo>
                <a:cubicBezTo>
                  <a:pt x="1261837" y="1556599"/>
                  <a:pt x="1263144" y="1556599"/>
                  <a:pt x="1264496" y="1556599"/>
                </a:cubicBezTo>
                <a:lnTo>
                  <a:pt x="1264542" y="1556599"/>
                </a:lnTo>
                <a:cubicBezTo>
                  <a:pt x="1264542" y="1588866"/>
                  <a:pt x="1264046" y="1621134"/>
                  <a:pt x="1264631" y="1653402"/>
                </a:cubicBezTo>
                <a:cubicBezTo>
                  <a:pt x="1265577" y="1704147"/>
                  <a:pt x="1248408" y="1723435"/>
                  <a:pt x="1197930" y="1726590"/>
                </a:cubicBezTo>
                <a:cubicBezTo>
                  <a:pt x="1191215" y="1726995"/>
                  <a:pt x="1184409" y="1727086"/>
                  <a:pt x="1177649" y="1726860"/>
                </a:cubicBezTo>
                <a:cubicBezTo>
                  <a:pt x="1127757" y="1725193"/>
                  <a:pt x="1107568" y="1706580"/>
                  <a:pt x="1106621" y="1656647"/>
                </a:cubicBezTo>
                <a:cubicBezTo>
                  <a:pt x="1105315" y="1588371"/>
                  <a:pt x="1105450" y="1520050"/>
                  <a:pt x="1106621" y="1451774"/>
                </a:cubicBezTo>
                <a:cubicBezTo>
                  <a:pt x="1107074" y="1424599"/>
                  <a:pt x="1110273" y="1395396"/>
                  <a:pt x="1142136" y="1385301"/>
                </a:cubicBezTo>
                <a:cubicBezTo>
                  <a:pt x="1159938" y="1379668"/>
                  <a:pt x="1177909" y="1377009"/>
                  <a:pt x="1195390" y="1378524"/>
                </a:cubicBezTo>
                <a:close/>
                <a:moveTo>
                  <a:pt x="8202468" y="1342893"/>
                </a:moveTo>
                <a:cubicBezTo>
                  <a:pt x="8181963" y="1342623"/>
                  <a:pt x="8171057" y="1351276"/>
                  <a:pt x="8170156" y="1370970"/>
                </a:cubicBezTo>
                <a:cubicBezTo>
                  <a:pt x="8169750" y="1379938"/>
                  <a:pt x="8170156" y="1388951"/>
                  <a:pt x="8170021" y="1397920"/>
                </a:cubicBezTo>
                <a:cubicBezTo>
                  <a:pt x="8169750" y="1418154"/>
                  <a:pt x="8181918" y="1422391"/>
                  <a:pt x="8199359" y="1422796"/>
                </a:cubicBezTo>
                <a:cubicBezTo>
                  <a:pt x="8219234" y="1423247"/>
                  <a:pt x="8218107" y="1410448"/>
                  <a:pt x="8217926" y="1397334"/>
                </a:cubicBezTo>
                <a:cubicBezTo>
                  <a:pt x="8217881" y="1392106"/>
                  <a:pt x="8217926" y="1386833"/>
                  <a:pt x="8217926" y="1381605"/>
                </a:cubicBezTo>
                <a:cubicBezTo>
                  <a:pt x="8217926" y="1377865"/>
                  <a:pt x="8218377" y="1374034"/>
                  <a:pt x="8217836" y="1370384"/>
                </a:cubicBezTo>
                <a:cubicBezTo>
                  <a:pt x="8216169" y="1359388"/>
                  <a:pt x="8224551" y="1343164"/>
                  <a:pt x="8202468" y="1342893"/>
                </a:cubicBezTo>
                <a:close/>
                <a:moveTo>
                  <a:pt x="5789290" y="1334465"/>
                </a:moveTo>
                <a:cubicBezTo>
                  <a:pt x="5813942" y="1336358"/>
                  <a:pt x="5838818" y="1334871"/>
                  <a:pt x="5863605" y="1334916"/>
                </a:cubicBezTo>
                <a:cubicBezTo>
                  <a:pt x="5882848" y="1334947"/>
                  <a:pt x="5892493" y="1344979"/>
                  <a:pt x="5892538" y="1365020"/>
                </a:cubicBezTo>
                <a:cubicBezTo>
                  <a:pt x="5892538" y="1473901"/>
                  <a:pt x="5892538" y="1582737"/>
                  <a:pt x="5892538" y="1691617"/>
                </a:cubicBezTo>
                <a:cubicBezTo>
                  <a:pt x="5892538" y="1856786"/>
                  <a:pt x="5892718" y="2021955"/>
                  <a:pt x="5892493" y="2187169"/>
                </a:cubicBezTo>
                <a:cubicBezTo>
                  <a:pt x="5892357" y="2268514"/>
                  <a:pt x="5865858" y="2337646"/>
                  <a:pt x="5789651" y="2375862"/>
                </a:cubicBezTo>
                <a:cubicBezTo>
                  <a:pt x="5759772" y="2390824"/>
                  <a:pt x="5724124" y="2398170"/>
                  <a:pt x="5690460" y="2400829"/>
                </a:cubicBezTo>
                <a:cubicBezTo>
                  <a:pt x="5638227" y="2404930"/>
                  <a:pt x="5585454" y="2402091"/>
                  <a:pt x="5532862" y="2402046"/>
                </a:cubicBezTo>
                <a:cubicBezTo>
                  <a:pt x="5528535" y="2402046"/>
                  <a:pt x="5524209" y="2400559"/>
                  <a:pt x="5517629" y="2399342"/>
                </a:cubicBezTo>
                <a:lnTo>
                  <a:pt x="5517539" y="2399252"/>
                </a:lnTo>
                <a:cubicBezTo>
                  <a:pt x="5517539" y="2358512"/>
                  <a:pt x="5516954" y="2318087"/>
                  <a:pt x="5518441" y="2277798"/>
                </a:cubicBezTo>
                <a:cubicBezTo>
                  <a:pt x="5518576" y="2273651"/>
                  <a:pt x="5530969" y="2266756"/>
                  <a:pt x="5537774" y="2266576"/>
                </a:cubicBezTo>
                <a:cubicBezTo>
                  <a:pt x="5579055" y="2265494"/>
                  <a:pt x="5620336" y="2266125"/>
                  <a:pt x="5661662" y="2266035"/>
                </a:cubicBezTo>
                <a:cubicBezTo>
                  <a:pt x="5742917" y="2265855"/>
                  <a:pt x="5761980" y="2246566"/>
                  <a:pt x="5762431" y="2164455"/>
                </a:cubicBezTo>
                <a:cubicBezTo>
                  <a:pt x="5762521" y="2149764"/>
                  <a:pt x="5762431" y="2135117"/>
                  <a:pt x="5762431" y="2118758"/>
                </a:cubicBezTo>
                <a:cubicBezTo>
                  <a:pt x="5745936" y="2135838"/>
                  <a:pt x="5733453" y="2153189"/>
                  <a:pt x="5717003" y="2164906"/>
                </a:cubicBezTo>
                <a:cubicBezTo>
                  <a:pt x="5680409" y="2190909"/>
                  <a:pt x="5637957" y="2196227"/>
                  <a:pt x="5594332" y="2190008"/>
                </a:cubicBezTo>
                <a:cubicBezTo>
                  <a:pt x="5561389" y="2185321"/>
                  <a:pt x="5534980" y="2166934"/>
                  <a:pt x="5524615" y="2136153"/>
                </a:cubicBezTo>
                <a:cubicBezTo>
                  <a:pt x="5512807" y="2101092"/>
                  <a:pt x="5501946" y="2063687"/>
                  <a:pt x="5501586" y="2027183"/>
                </a:cubicBezTo>
                <a:cubicBezTo>
                  <a:pt x="5499423" y="1803472"/>
                  <a:pt x="5500504" y="1579717"/>
                  <a:pt x="5499918" y="1355962"/>
                </a:cubicBezTo>
                <a:cubicBezTo>
                  <a:pt x="5499873" y="1338611"/>
                  <a:pt x="5506092" y="1334014"/>
                  <a:pt x="5522271" y="1334600"/>
                </a:cubicBezTo>
                <a:cubicBezTo>
                  <a:pt x="5550753" y="1335637"/>
                  <a:pt x="5579371" y="1335997"/>
                  <a:pt x="5607852" y="1334510"/>
                </a:cubicBezTo>
                <a:cubicBezTo>
                  <a:pt x="5627546" y="1333474"/>
                  <a:pt x="5633586" y="1339693"/>
                  <a:pt x="5633450" y="1359747"/>
                </a:cubicBezTo>
                <a:cubicBezTo>
                  <a:pt x="5632594" y="1494136"/>
                  <a:pt x="5633000" y="1628524"/>
                  <a:pt x="5633000" y="1762913"/>
                </a:cubicBezTo>
                <a:cubicBezTo>
                  <a:pt x="5633000" y="1831999"/>
                  <a:pt x="5632865" y="1901041"/>
                  <a:pt x="5633135" y="1970128"/>
                </a:cubicBezTo>
                <a:cubicBezTo>
                  <a:pt x="5633135" y="1981305"/>
                  <a:pt x="5633946" y="1992707"/>
                  <a:pt x="5636064" y="2003658"/>
                </a:cubicBezTo>
                <a:cubicBezTo>
                  <a:pt x="5642509" y="2036827"/>
                  <a:pt x="5662969" y="2052194"/>
                  <a:pt x="5698887" y="2052104"/>
                </a:cubicBezTo>
                <a:cubicBezTo>
                  <a:pt x="5733228" y="2052014"/>
                  <a:pt x="5753733" y="2036466"/>
                  <a:pt x="5760087" y="2004379"/>
                </a:cubicBezTo>
                <a:cubicBezTo>
                  <a:pt x="5762250" y="1993428"/>
                  <a:pt x="5762431" y="1981981"/>
                  <a:pt x="5762431" y="1970804"/>
                </a:cubicBezTo>
                <a:cubicBezTo>
                  <a:pt x="5762566" y="1768095"/>
                  <a:pt x="5762836" y="1565386"/>
                  <a:pt x="5762115" y="1362632"/>
                </a:cubicBezTo>
                <a:cubicBezTo>
                  <a:pt x="5762025" y="1341585"/>
                  <a:pt x="5766712" y="1332707"/>
                  <a:pt x="5789290" y="1334465"/>
                </a:cubicBezTo>
                <a:close/>
                <a:moveTo>
                  <a:pt x="4122928" y="1319159"/>
                </a:moveTo>
                <a:cubicBezTo>
                  <a:pt x="4172294" y="1313842"/>
                  <a:pt x="4213978" y="1344718"/>
                  <a:pt x="4227735" y="1403327"/>
                </a:cubicBezTo>
                <a:cubicBezTo>
                  <a:pt x="4238596" y="1449656"/>
                  <a:pt x="4245266" y="1498057"/>
                  <a:pt x="4245717" y="1545557"/>
                </a:cubicBezTo>
                <a:cubicBezTo>
                  <a:pt x="4247655" y="1745247"/>
                  <a:pt x="4246573" y="1944982"/>
                  <a:pt x="4246483" y="2144672"/>
                </a:cubicBezTo>
                <a:cubicBezTo>
                  <a:pt x="4246483" y="2174686"/>
                  <a:pt x="4246348" y="2174686"/>
                  <a:pt x="4215567" y="2174686"/>
                </a:cubicBezTo>
                <a:cubicBezTo>
                  <a:pt x="4182049" y="2174686"/>
                  <a:pt x="4148431" y="2174686"/>
                  <a:pt x="4113233" y="2174686"/>
                </a:cubicBezTo>
                <a:cubicBezTo>
                  <a:pt x="4112603" y="2164861"/>
                  <a:pt x="4111748" y="2157606"/>
                  <a:pt x="4111704" y="2150350"/>
                </a:cubicBezTo>
                <a:cubicBezTo>
                  <a:pt x="4111521" y="1988156"/>
                  <a:pt x="4111432" y="1826006"/>
                  <a:pt x="4111387" y="1663812"/>
                </a:cubicBezTo>
                <a:cubicBezTo>
                  <a:pt x="4111387" y="1627849"/>
                  <a:pt x="4111927" y="1591841"/>
                  <a:pt x="4111387" y="1555878"/>
                </a:cubicBezTo>
                <a:cubicBezTo>
                  <a:pt x="4111207" y="1544025"/>
                  <a:pt x="4109855" y="1531767"/>
                  <a:pt x="4106609" y="1520410"/>
                </a:cubicBezTo>
                <a:cubicBezTo>
                  <a:pt x="4098769" y="1492920"/>
                  <a:pt x="4081641" y="1477191"/>
                  <a:pt x="4058840" y="1476200"/>
                </a:cubicBezTo>
                <a:cubicBezTo>
                  <a:pt x="4030987" y="1475028"/>
                  <a:pt x="4006068" y="1484672"/>
                  <a:pt x="3997099" y="1511802"/>
                </a:cubicBezTo>
                <a:cubicBezTo>
                  <a:pt x="3988806" y="1536859"/>
                  <a:pt x="3984749" y="1564395"/>
                  <a:pt x="3984706" y="1590849"/>
                </a:cubicBezTo>
                <a:cubicBezTo>
                  <a:pt x="3984164" y="1776208"/>
                  <a:pt x="3985112" y="1961566"/>
                  <a:pt x="3985562" y="2146925"/>
                </a:cubicBezTo>
                <a:cubicBezTo>
                  <a:pt x="3985562" y="2155037"/>
                  <a:pt x="3985562" y="2163149"/>
                  <a:pt x="3985562" y="2172974"/>
                </a:cubicBezTo>
                <a:lnTo>
                  <a:pt x="3853834" y="2172974"/>
                </a:lnTo>
                <a:cubicBezTo>
                  <a:pt x="3853427" y="2165583"/>
                  <a:pt x="3852661" y="2158372"/>
                  <a:pt x="3852661" y="2151116"/>
                </a:cubicBezTo>
                <a:cubicBezTo>
                  <a:pt x="3852392" y="1885314"/>
                  <a:pt x="3852301" y="1619556"/>
                  <a:pt x="3851806" y="1353754"/>
                </a:cubicBezTo>
                <a:cubicBezTo>
                  <a:pt x="3851806" y="1335367"/>
                  <a:pt x="3856808" y="1326173"/>
                  <a:pt x="3877403" y="1327075"/>
                </a:cubicBezTo>
                <a:cubicBezTo>
                  <a:pt x="3904308" y="1328246"/>
                  <a:pt x="3931481" y="1328111"/>
                  <a:pt x="3958341" y="1325813"/>
                </a:cubicBezTo>
                <a:cubicBezTo>
                  <a:pt x="3980379" y="1323920"/>
                  <a:pt x="3985878" y="1332798"/>
                  <a:pt x="3984391" y="1352763"/>
                </a:cubicBezTo>
                <a:cubicBezTo>
                  <a:pt x="3982993" y="1371150"/>
                  <a:pt x="3984074" y="1389717"/>
                  <a:pt x="3984074" y="1407518"/>
                </a:cubicBezTo>
                <a:lnTo>
                  <a:pt x="3984119" y="1407518"/>
                </a:lnTo>
                <a:cubicBezTo>
                  <a:pt x="4014990" y="1382191"/>
                  <a:pt x="4040678" y="1354971"/>
                  <a:pt x="4071774" y="1336854"/>
                </a:cubicBezTo>
                <a:cubicBezTo>
                  <a:pt x="4089169" y="1326725"/>
                  <a:pt x="4106472" y="1320932"/>
                  <a:pt x="4122928" y="1319159"/>
                </a:cubicBezTo>
                <a:close/>
                <a:moveTo>
                  <a:pt x="5317527" y="1318602"/>
                </a:moveTo>
                <a:cubicBezTo>
                  <a:pt x="5368138" y="1321676"/>
                  <a:pt x="5402056" y="1355163"/>
                  <a:pt x="5414833" y="1417524"/>
                </a:cubicBezTo>
                <a:cubicBezTo>
                  <a:pt x="5421728" y="1451098"/>
                  <a:pt x="5425063" y="1486025"/>
                  <a:pt x="5425198" y="1520320"/>
                </a:cubicBezTo>
                <a:cubicBezTo>
                  <a:pt x="5426144" y="1731367"/>
                  <a:pt x="5425694" y="1942368"/>
                  <a:pt x="5425649" y="2153415"/>
                </a:cubicBezTo>
                <a:cubicBezTo>
                  <a:pt x="5425649" y="2159319"/>
                  <a:pt x="5425018" y="2165267"/>
                  <a:pt x="5424432" y="2174731"/>
                </a:cubicBezTo>
                <a:lnTo>
                  <a:pt x="5424432" y="2174641"/>
                </a:lnTo>
                <a:cubicBezTo>
                  <a:pt x="5383331" y="2174641"/>
                  <a:pt x="5344439" y="2175092"/>
                  <a:pt x="5305591" y="2174055"/>
                </a:cubicBezTo>
                <a:cubicBezTo>
                  <a:pt x="5301040" y="2173920"/>
                  <a:pt x="5294775" y="2166439"/>
                  <a:pt x="5292702" y="2161031"/>
                </a:cubicBezTo>
                <a:cubicBezTo>
                  <a:pt x="5290449" y="2155128"/>
                  <a:pt x="5292116" y="2147691"/>
                  <a:pt x="5292116" y="2140931"/>
                </a:cubicBezTo>
                <a:cubicBezTo>
                  <a:pt x="5292116" y="1953184"/>
                  <a:pt x="5292116" y="1765482"/>
                  <a:pt x="5292116" y="1577735"/>
                </a:cubicBezTo>
                <a:cubicBezTo>
                  <a:pt x="5292116" y="1565702"/>
                  <a:pt x="5292522" y="1553625"/>
                  <a:pt x="5291305" y="1541727"/>
                </a:cubicBezTo>
                <a:cubicBezTo>
                  <a:pt x="5286889" y="1498103"/>
                  <a:pt x="5265482" y="1477147"/>
                  <a:pt x="5227671" y="1478499"/>
                </a:cubicBezTo>
                <a:cubicBezTo>
                  <a:pt x="5192519" y="1479760"/>
                  <a:pt x="5171518" y="1503510"/>
                  <a:pt x="5170617" y="1545963"/>
                </a:cubicBezTo>
                <a:cubicBezTo>
                  <a:pt x="5169761" y="1587199"/>
                  <a:pt x="5171068" y="1628480"/>
                  <a:pt x="5171068" y="1669761"/>
                </a:cubicBezTo>
                <a:cubicBezTo>
                  <a:pt x="5171158" y="1828846"/>
                  <a:pt x="5170752" y="1987976"/>
                  <a:pt x="5171564" y="2147061"/>
                </a:cubicBezTo>
                <a:cubicBezTo>
                  <a:pt x="5171654" y="2168062"/>
                  <a:pt x="5167327" y="2176714"/>
                  <a:pt x="5144569" y="2175227"/>
                </a:cubicBezTo>
                <a:cubicBezTo>
                  <a:pt x="5114644" y="2173289"/>
                  <a:pt x="5084495" y="2174461"/>
                  <a:pt x="5054481" y="2175047"/>
                </a:cubicBezTo>
                <a:cubicBezTo>
                  <a:pt x="5041321" y="2175317"/>
                  <a:pt x="5035733" y="2171171"/>
                  <a:pt x="5035823" y="2157155"/>
                </a:cubicBezTo>
                <a:cubicBezTo>
                  <a:pt x="5036409" y="2026508"/>
                  <a:pt x="5036454" y="1895905"/>
                  <a:pt x="5036634" y="1765257"/>
                </a:cubicBezTo>
                <a:cubicBezTo>
                  <a:pt x="5036724" y="1693241"/>
                  <a:pt x="5037806" y="1621179"/>
                  <a:pt x="5036229" y="1549163"/>
                </a:cubicBezTo>
                <a:cubicBezTo>
                  <a:pt x="5035868" y="1532308"/>
                  <a:pt x="5030235" y="1512704"/>
                  <a:pt x="5020275" y="1499409"/>
                </a:cubicBezTo>
                <a:cubicBezTo>
                  <a:pt x="4993145" y="1463221"/>
                  <a:pt x="4936722" y="1469936"/>
                  <a:pt x="4922210" y="1512569"/>
                </a:cubicBezTo>
                <a:cubicBezTo>
                  <a:pt x="4911890" y="1542899"/>
                  <a:pt x="4909726" y="1577059"/>
                  <a:pt x="4909592" y="1609552"/>
                </a:cubicBezTo>
                <a:cubicBezTo>
                  <a:pt x="4908825" y="1782157"/>
                  <a:pt x="4909862" y="1954807"/>
                  <a:pt x="4910312" y="2127457"/>
                </a:cubicBezTo>
                <a:cubicBezTo>
                  <a:pt x="4910312" y="2135704"/>
                  <a:pt x="4909501" y="2144041"/>
                  <a:pt x="4910403" y="2152243"/>
                </a:cubicBezTo>
                <a:cubicBezTo>
                  <a:pt x="4912341" y="2169954"/>
                  <a:pt x="4905400" y="2175813"/>
                  <a:pt x="4887509" y="2175182"/>
                </a:cubicBezTo>
                <a:cubicBezTo>
                  <a:pt x="4852357" y="2173875"/>
                  <a:pt x="4817115" y="2174822"/>
                  <a:pt x="4779214" y="2174822"/>
                </a:cubicBezTo>
                <a:cubicBezTo>
                  <a:pt x="4778673" y="2164636"/>
                  <a:pt x="4777817" y="2156029"/>
                  <a:pt x="4777772" y="2147376"/>
                </a:cubicBezTo>
                <a:cubicBezTo>
                  <a:pt x="4777366" y="2027229"/>
                  <a:pt x="4776736" y="1907126"/>
                  <a:pt x="4776916" y="1786979"/>
                </a:cubicBezTo>
                <a:cubicBezTo>
                  <a:pt x="4777051" y="1686436"/>
                  <a:pt x="4778313" y="1585892"/>
                  <a:pt x="4778673" y="1485349"/>
                </a:cubicBezTo>
                <a:cubicBezTo>
                  <a:pt x="4778854" y="1439561"/>
                  <a:pt x="4778673" y="1393774"/>
                  <a:pt x="4777411" y="1348031"/>
                </a:cubicBezTo>
                <a:cubicBezTo>
                  <a:pt x="4776961" y="1331086"/>
                  <a:pt x="4782639" y="1325588"/>
                  <a:pt x="4799359" y="1326219"/>
                </a:cubicBezTo>
                <a:cubicBezTo>
                  <a:pt x="4829373" y="1327300"/>
                  <a:pt x="4859433" y="1327120"/>
                  <a:pt x="4889447" y="1326264"/>
                </a:cubicBezTo>
                <a:cubicBezTo>
                  <a:pt x="4904860" y="1325858"/>
                  <a:pt x="4911304" y="1331086"/>
                  <a:pt x="4910583" y="1346949"/>
                </a:cubicBezTo>
                <a:cubicBezTo>
                  <a:pt x="4909682" y="1366869"/>
                  <a:pt x="4910357" y="1386878"/>
                  <a:pt x="4910357" y="1398686"/>
                </a:cubicBezTo>
                <a:cubicBezTo>
                  <a:pt x="4924148" y="1388050"/>
                  <a:pt x="4941859" y="1374846"/>
                  <a:pt x="4959030" y="1360965"/>
                </a:cubicBezTo>
                <a:cubicBezTo>
                  <a:pt x="4988142" y="1337395"/>
                  <a:pt x="5018653" y="1318467"/>
                  <a:pt x="5058491" y="1319909"/>
                </a:cubicBezTo>
                <a:cubicBezTo>
                  <a:pt x="5094860" y="1321216"/>
                  <a:pt x="5121584" y="1336945"/>
                  <a:pt x="5139206" y="1368311"/>
                </a:cubicBezTo>
                <a:cubicBezTo>
                  <a:pt x="5145380" y="1379262"/>
                  <a:pt x="5150292" y="1390934"/>
                  <a:pt x="5157052" y="1404860"/>
                </a:cubicBezTo>
                <a:cubicBezTo>
                  <a:pt x="5182064" y="1363624"/>
                  <a:pt x="5217306" y="1338252"/>
                  <a:pt x="5261516" y="1325723"/>
                </a:cubicBezTo>
                <a:cubicBezTo>
                  <a:pt x="5281932" y="1319932"/>
                  <a:pt x="5300657" y="1317577"/>
                  <a:pt x="5317527" y="1318602"/>
                </a:cubicBezTo>
                <a:close/>
                <a:moveTo>
                  <a:pt x="3166819" y="1316912"/>
                </a:moveTo>
                <a:cubicBezTo>
                  <a:pt x="3192158" y="1318850"/>
                  <a:pt x="3217311" y="1323402"/>
                  <a:pt x="3242099" y="1331221"/>
                </a:cubicBezTo>
                <a:cubicBezTo>
                  <a:pt x="3281262" y="1343569"/>
                  <a:pt x="3307762" y="1369392"/>
                  <a:pt x="3314569" y="1409682"/>
                </a:cubicBezTo>
                <a:cubicBezTo>
                  <a:pt x="3321778" y="1452405"/>
                  <a:pt x="3325293" y="1495849"/>
                  <a:pt x="3328133" y="1539113"/>
                </a:cubicBezTo>
                <a:cubicBezTo>
                  <a:pt x="3329710" y="1563494"/>
                  <a:pt x="3335840" y="1597068"/>
                  <a:pt x="3323086" y="1610228"/>
                </a:cubicBezTo>
                <a:cubicBezTo>
                  <a:pt x="3310645" y="1623072"/>
                  <a:pt x="3276847" y="1615456"/>
                  <a:pt x="3252376" y="1616402"/>
                </a:cubicBezTo>
                <a:cubicBezTo>
                  <a:pt x="3238901" y="1616898"/>
                  <a:pt x="3225335" y="1615861"/>
                  <a:pt x="3211859" y="1616582"/>
                </a:cubicBezTo>
                <a:cubicBezTo>
                  <a:pt x="3198341" y="1617303"/>
                  <a:pt x="3193025" y="1612076"/>
                  <a:pt x="3193295" y="1598375"/>
                </a:cubicBezTo>
                <a:cubicBezTo>
                  <a:pt x="3193882" y="1568361"/>
                  <a:pt x="3193837" y="1538302"/>
                  <a:pt x="3193295" y="1508287"/>
                </a:cubicBezTo>
                <a:cubicBezTo>
                  <a:pt x="3192621" y="1469034"/>
                  <a:pt x="3172066" y="1448709"/>
                  <a:pt x="3133308" y="1448033"/>
                </a:cubicBezTo>
                <a:cubicBezTo>
                  <a:pt x="3092252" y="1447267"/>
                  <a:pt x="3070753" y="1465925"/>
                  <a:pt x="3069447" y="1506665"/>
                </a:cubicBezTo>
                <a:cubicBezTo>
                  <a:pt x="3068052" y="1550920"/>
                  <a:pt x="3069041" y="1595266"/>
                  <a:pt x="3068996" y="1639566"/>
                </a:cubicBezTo>
                <a:cubicBezTo>
                  <a:pt x="3068996" y="1741687"/>
                  <a:pt x="3068996" y="1843808"/>
                  <a:pt x="3068996" y="1945928"/>
                </a:cubicBezTo>
                <a:cubicBezTo>
                  <a:pt x="3068996" y="1957195"/>
                  <a:pt x="3068996" y="1968462"/>
                  <a:pt x="3069582" y="1979728"/>
                </a:cubicBezTo>
                <a:cubicBezTo>
                  <a:pt x="3071792" y="2023443"/>
                  <a:pt x="3090541" y="2042957"/>
                  <a:pt x="3129388" y="2042281"/>
                </a:cubicBezTo>
                <a:cubicBezTo>
                  <a:pt x="3167469" y="2041650"/>
                  <a:pt x="3192664" y="2016007"/>
                  <a:pt x="3193116" y="1975718"/>
                </a:cubicBezTo>
                <a:cubicBezTo>
                  <a:pt x="3193746" y="1924657"/>
                  <a:pt x="3194287" y="1873552"/>
                  <a:pt x="3192889" y="1822536"/>
                </a:cubicBezTo>
                <a:cubicBezTo>
                  <a:pt x="3192304" y="1800859"/>
                  <a:pt x="3198929" y="1793378"/>
                  <a:pt x="3220737" y="1794640"/>
                </a:cubicBezTo>
                <a:cubicBezTo>
                  <a:pt x="3250661" y="1796308"/>
                  <a:pt x="3280811" y="1795316"/>
                  <a:pt x="3310827" y="1795001"/>
                </a:cubicBezTo>
                <a:cubicBezTo>
                  <a:pt x="3322862" y="1794865"/>
                  <a:pt x="3328718" y="1799057"/>
                  <a:pt x="3328540" y="1811946"/>
                </a:cubicBezTo>
                <a:cubicBezTo>
                  <a:pt x="3327637" y="1886260"/>
                  <a:pt x="3330342" y="1960800"/>
                  <a:pt x="3325655" y="2034845"/>
                </a:cubicBezTo>
                <a:cubicBezTo>
                  <a:pt x="3318986" y="2140120"/>
                  <a:pt x="3287573" y="2170585"/>
                  <a:pt x="3182837" y="2179418"/>
                </a:cubicBezTo>
                <a:cubicBezTo>
                  <a:pt x="3145699" y="2182573"/>
                  <a:pt x="3107663" y="2182032"/>
                  <a:pt x="3070575" y="2178066"/>
                </a:cubicBezTo>
                <a:cubicBezTo>
                  <a:pt x="2984093" y="2168783"/>
                  <a:pt x="2946147" y="2130115"/>
                  <a:pt x="2940196" y="2042867"/>
                </a:cubicBezTo>
                <a:cubicBezTo>
                  <a:pt x="2935870" y="1979323"/>
                  <a:pt x="2937044" y="1915373"/>
                  <a:pt x="2936187" y="1851559"/>
                </a:cubicBezTo>
                <a:cubicBezTo>
                  <a:pt x="2935735" y="1819291"/>
                  <a:pt x="2936095" y="1786979"/>
                  <a:pt x="2936095" y="1754711"/>
                </a:cubicBezTo>
                <a:cubicBezTo>
                  <a:pt x="2937044" y="1754711"/>
                  <a:pt x="2937989" y="1754711"/>
                  <a:pt x="2938979" y="1754711"/>
                </a:cubicBezTo>
                <a:lnTo>
                  <a:pt x="2939161" y="1754666"/>
                </a:lnTo>
                <a:cubicBezTo>
                  <a:pt x="2939161" y="1661604"/>
                  <a:pt x="2935780" y="1568361"/>
                  <a:pt x="2940014" y="1475479"/>
                </a:cubicBezTo>
                <a:cubicBezTo>
                  <a:pt x="2945064" y="1364120"/>
                  <a:pt x="2980218" y="1329689"/>
                  <a:pt x="3090495" y="1318287"/>
                </a:cubicBezTo>
                <a:cubicBezTo>
                  <a:pt x="3115978" y="1315650"/>
                  <a:pt x="3141488" y="1314974"/>
                  <a:pt x="3166819" y="1316912"/>
                </a:cubicBezTo>
                <a:close/>
                <a:moveTo>
                  <a:pt x="2512247" y="1316664"/>
                </a:moveTo>
                <a:cubicBezTo>
                  <a:pt x="2529595" y="1316439"/>
                  <a:pt x="2536355" y="1321351"/>
                  <a:pt x="2535727" y="1339558"/>
                </a:cubicBezTo>
                <a:cubicBezTo>
                  <a:pt x="2534462" y="1375521"/>
                  <a:pt x="2535589" y="1411620"/>
                  <a:pt x="2535003" y="1447628"/>
                </a:cubicBezTo>
                <a:cubicBezTo>
                  <a:pt x="2534777" y="1460291"/>
                  <a:pt x="2533292" y="1473135"/>
                  <a:pt x="2530767" y="1485574"/>
                </a:cubicBezTo>
                <a:cubicBezTo>
                  <a:pt x="2522836" y="1524511"/>
                  <a:pt x="2507244" y="1542222"/>
                  <a:pt x="2468128" y="1545061"/>
                </a:cubicBezTo>
                <a:cubicBezTo>
                  <a:pt x="2420493" y="1548487"/>
                  <a:pt x="2372182" y="1549568"/>
                  <a:pt x="2324639" y="1545918"/>
                </a:cubicBezTo>
                <a:cubicBezTo>
                  <a:pt x="2273442" y="1541997"/>
                  <a:pt x="2252578" y="1515408"/>
                  <a:pt x="2251362" y="1464032"/>
                </a:cubicBezTo>
                <a:cubicBezTo>
                  <a:pt x="2250957" y="1446771"/>
                  <a:pt x="2250821" y="1429511"/>
                  <a:pt x="2251270" y="1412250"/>
                </a:cubicBezTo>
                <a:cubicBezTo>
                  <a:pt x="2251630" y="1399226"/>
                  <a:pt x="2247079" y="1392962"/>
                  <a:pt x="2233110" y="1393187"/>
                </a:cubicBezTo>
                <a:cubicBezTo>
                  <a:pt x="2199355" y="1393728"/>
                  <a:pt x="2165554" y="1392737"/>
                  <a:pt x="2131800" y="1393638"/>
                </a:cubicBezTo>
                <a:cubicBezTo>
                  <a:pt x="2109357" y="1394224"/>
                  <a:pt x="2098541" y="1407924"/>
                  <a:pt x="2098272" y="1432756"/>
                </a:cubicBezTo>
                <a:cubicBezTo>
                  <a:pt x="2098000" y="1458173"/>
                  <a:pt x="2107736" y="1469395"/>
                  <a:pt x="2131396" y="1470882"/>
                </a:cubicBezTo>
                <a:cubicBezTo>
                  <a:pt x="2178578" y="1473902"/>
                  <a:pt x="2177860" y="1473902"/>
                  <a:pt x="2178622" y="1520861"/>
                </a:cubicBezTo>
                <a:cubicBezTo>
                  <a:pt x="2178939" y="1540059"/>
                  <a:pt x="2174974" y="1551821"/>
                  <a:pt x="2152983" y="1548667"/>
                </a:cubicBezTo>
                <a:cubicBezTo>
                  <a:pt x="2124184" y="1544566"/>
                  <a:pt x="2094793" y="1542763"/>
                  <a:pt x="2066805" y="1535507"/>
                </a:cubicBezTo>
                <a:cubicBezTo>
                  <a:pt x="2032104" y="1526494"/>
                  <a:pt x="2027281" y="1492739"/>
                  <a:pt x="2023949" y="1465023"/>
                </a:cubicBezTo>
                <a:cubicBezTo>
                  <a:pt x="2020342" y="1435144"/>
                  <a:pt x="2024127" y="1403688"/>
                  <a:pt x="2029220" y="1373719"/>
                </a:cubicBezTo>
                <a:cubicBezTo>
                  <a:pt x="2034175" y="1344425"/>
                  <a:pt x="2055446" y="1326985"/>
                  <a:pt x="2084788" y="1321937"/>
                </a:cubicBezTo>
                <a:cubicBezTo>
                  <a:pt x="2102418" y="1318918"/>
                  <a:pt x="2120535" y="1317385"/>
                  <a:pt x="2138425" y="1317205"/>
                </a:cubicBezTo>
                <a:cubicBezTo>
                  <a:pt x="2196968" y="1316619"/>
                  <a:pt x="2255508" y="1316980"/>
                  <a:pt x="2314046" y="1317025"/>
                </a:cubicBezTo>
                <a:lnTo>
                  <a:pt x="2314093" y="1316980"/>
                </a:lnTo>
                <a:cubicBezTo>
                  <a:pt x="2380158" y="1316980"/>
                  <a:pt x="2446179" y="1317431"/>
                  <a:pt x="2512247" y="1316664"/>
                </a:cubicBezTo>
                <a:close/>
                <a:moveTo>
                  <a:pt x="4515338" y="1315830"/>
                </a:moveTo>
                <a:cubicBezTo>
                  <a:pt x="4547719" y="1315931"/>
                  <a:pt x="4580110" y="1319864"/>
                  <a:pt x="4612423" y="1327390"/>
                </a:cubicBezTo>
                <a:cubicBezTo>
                  <a:pt x="4657489" y="1337890"/>
                  <a:pt x="4686963" y="1365291"/>
                  <a:pt x="4697193" y="1410808"/>
                </a:cubicBezTo>
                <a:cubicBezTo>
                  <a:pt x="4702105" y="1432620"/>
                  <a:pt x="4706522" y="1455108"/>
                  <a:pt x="4706883" y="1477371"/>
                </a:cubicBezTo>
                <a:cubicBezTo>
                  <a:pt x="4708460" y="1571830"/>
                  <a:pt x="4708775" y="1666335"/>
                  <a:pt x="4708956" y="1760839"/>
                </a:cubicBezTo>
                <a:cubicBezTo>
                  <a:pt x="4709136" y="1851603"/>
                  <a:pt x="4709406" y="1942367"/>
                  <a:pt x="4707874" y="2033086"/>
                </a:cubicBezTo>
                <a:cubicBezTo>
                  <a:pt x="4707469" y="2055980"/>
                  <a:pt x="4701745" y="2079144"/>
                  <a:pt x="4695841" y="2101452"/>
                </a:cubicBezTo>
                <a:cubicBezTo>
                  <a:pt x="4686152" y="2138091"/>
                  <a:pt x="4660734" y="2160264"/>
                  <a:pt x="4624591" y="2169503"/>
                </a:cubicBezTo>
                <a:cubicBezTo>
                  <a:pt x="4556495" y="2186944"/>
                  <a:pt x="4487904" y="2186989"/>
                  <a:pt x="4419403" y="2171936"/>
                </a:cubicBezTo>
                <a:cubicBezTo>
                  <a:pt x="4369695" y="2161030"/>
                  <a:pt x="4336841" y="2130475"/>
                  <a:pt x="4328864" y="2080316"/>
                </a:cubicBezTo>
                <a:cubicBezTo>
                  <a:pt x="4321023" y="2030923"/>
                  <a:pt x="4319040" y="1980629"/>
                  <a:pt x="4314488" y="1930695"/>
                </a:cubicBezTo>
                <a:cubicBezTo>
                  <a:pt x="4316291" y="1930560"/>
                  <a:pt x="4318093" y="1930470"/>
                  <a:pt x="4319896" y="1930335"/>
                </a:cubicBezTo>
                <a:lnTo>
                  <a:pt x="4319896" y="1930380"/>
                </a:lnTo>
                <a:cubicBezTo>
                  <a:pt x="4319896" y="1791034"/>
                  <a:pt x="4319130" y="1651733"/>
                  <a:pt x="4320482" y="1512388"/>
                </a:cubicBezTo>
                <a:cubicBezTo>
                  <a:pt x="4320797" y="1478948"/>
                  <a:pt x="4327017" y="1445329"/>
                  <a:pt x="4332740" y="1412205"/>
                </a:cubicBezTo>
                <a:cubicBezTo>
                  <a:pt x="4340987" y="1364254"/>
                  <a:pt x="4373300" y="1338115"/>
                  <a:pt x="4418321" y="1327254"/>
                </a:cubicBezTo>
                <a:cubicBezTo>
                  <a:pt x="4450589" y="1319458"/>
                  <a:pt x="4482958" y="1315728"/>
                  <a:pt x="4515338" y="1315830"/>
                </a:cubicBezTo>
                <a:close/>
                <a:moveTo>
                  <a:pt x="3590583" y="1315668"/>
                </a:moveTo>
                <a:cubicBezTo>
                  <a:pt x="3625120" y="1315786"/>
                  <a:pt x="3659642" y="1320518"/>
                  <a:pt x="3694028" y="1329689"/>
                </a:cubicBezTo>
                <a:cubicBezTo>
                  <a:pt x="3734857" y="1340595"/>
                  <a:pt x="3763611" y="1366283"/>
                  <a:pt x="3771543" y="1408825"/>
                </a:cubicBezTo>
                <a:cubicBezTo>
                  <a:pt x="3778213" y="1444788"/>
                  <a:pt x="3783667" y="1481428"/>
                  <a:pt x="3784522" y="1517931"/>
                </a:cubicBezTo>
                <a:cubicBezTo>
                  <a:pt x="3786459" y="1597474"/>
                  <a:pt x="3785109" y="1677107"/>
                  <a:pt x="3785109" y="1756694"/>
                </a:cubicBezTo>
                <a:lnTo>
                  <a:pt x="3784115" y="1756694"/>
                </a:lnTo>
                <a:cubicBezTo>
                  <a:pt x="3784115" y="1847548"/>
                  <a:pt x="3784928" y="1938402"/>
                  <a:pt x="3783576" y="2029211"/>
                </a:cubicBezTo>
                <a:cubicBezTo>
                  <a:pt x="3783215" y="2052105"/>
                  <a:pt x="3777222" y="2075179"/>
                  <a:pt x="3771813" y="2097667"/>
                </a:cubicBezTo>
                <a:cubicBezTo>
                  <a:pt x="3762755" y="2135298"/>
                  <a:pt x="3738283" y="2159318"/>
                  <a:pt x="3701015" y="2168872"/>
                </a:cubicBezTo>
                <a:cubicBezTo>
                  <a:pt x="3628365" y="2187530"/>
                  <a:pt x="3555300" y="2188386"/>
                  <a:pt x="3482836" y="2168557"/>
                </a:cubicBezTo>
                <a:cubicBezTo>
                  <a:pt x="3445710" y="2158372"/>
                  <a:pt x="3418582" y="2134261"/>
                  <a:pt x="3409030" y="2096360"/>
                </a:cubicBezTo>
                <a:cubicBezTo>
                  <a:pt x="3401413" y="2066031"/>
                  <a:pt x="3394925" y="2034439"/>
                  <a:pt x="3394743" y="2003388"/>
                </a:cubicBezTo>
                <a:cubicBezTo>
                  <a:pt x="3393796" y="1829972"/>
                  <a:pt x="3394475" y="1656511"/>
                  <a:pt x="3395871" y="1483095"/>
                </a:cubicBezTo>
                <a:cubicBezTo>
                  <a:pt x="3396051" y="1458669"/>
                  <a:pt x="3401729" y="1433928"/>
                  <a:pt x="3407407" y="1409952"/>
                </a:cubicBezTo>
                <a:cubicBezTo>
                  <a:pt x="3417502" y="1367499"/>
                  <a:pt x="3445257" y="1340550"/>
                  <a:pt x="3487028" y="1329328"/>
                </a:cubicBezTo>
                <a:cubicBezTo>
                  <a:pt x="3521489" y="1320045"/>
                  <a:pt x="3556033" y="1315549"/>
                  <a:pt x="3590583" y="1315668"/>
                </a:cubicBezTo>
                <a:close/>
                <a:moveTo>
                  <a:pt x="1610412" y="1269300"/>
                </a:moveTo>
                <a:cubicBezTo>
                  <a:pt x="1623525" y="1269029"/>
                  <a:pt x="1638493" y="1265965"/>
                  <a:pt x="1636824" y="1288408"/>
                </a:cubicBezTo>
                <a:cubicBezTo>
                  <a:pt x="1635337" y="1308553"/>
                  <a:pt x="1637141" y="1328923"/>
                  <a:pt x="1636284" y="1349158"/>
                </a:cubicBezTo>
                <a:cubicBezTo>
                  <a:pt x="1635382" y="1369573"/>
                  <a:pt x="1635834" y="1387780"/>
                  <a:pt x="1665349" y="1384310"/>
                </a:cubicBezTo>
                <a:lnTo>
                  <a:pt x="1665349" y="1435834"/>
                </a:lnTo>
                <a:lnTo>
                  <a:pt x="1641190" y="1442789"/>
                </a:lnTo>
                <a:cubicBezTo>
                  <a:pt x="1637004" y="1448473"/>
                  <a:pt x="1636014" y="1457025"/>
                  <a:pt x="1636148" y="1466962"/>
                </a:cubicBezTo>
                <a:cubicBezTo>
                  <a:pt x="1636914" y="1524692"/>
                  <a:pt x="1636373" y="1582422"/>
                  <a:pt x="1637770" y="1640107"/>
                </a:cubicBezTo>
                <a:cubicBezTo>
                  <a:pt x="1637951" y="1648084"/>
                  <a:pt x="1644577" y="1658314"/>
                  <a:pt x="1651290" y="1663226"/>
                </a:cubicBezTo>
                <a:cubicBezTo>
                  <a:pt x="1663231" y="1671924"/>
                  <a:pt x="1673595" y="1707797"/>
                  <a:pt x="1664628" y="1719109"/>
                </a:cubicBezTo>
                <a:cubicBezTo>
                  <a:pt x="1663366" y="1720731"/>
                  <a:pt x="1661114" y="1721813"/>
                  <a:pt x="1659131" y="1722624"/>
                </a:cubicBezTo>
                <a:cubicBezTo>
                  <a:pt x="1633894" y="1732809"/>
                  <a:pt x="1592479" y="1712935"/>
                  <a:pt x="1587341" y="1685895"/>
                </a:cubicBezTo>
                <a:cubicBezTo>
                  <a:pt x="1583466" y="1665615"/>
                  <a:pt x="1583647" y="1644388"/>
                  <a:pt x="1583466" y="1623568"/>
                </a:cubicBezTo>
                <a:cubicBezTo>
                  <a:pt x="1582973" y="1568046"/>
                  <a:pt x="1583783" y="1512479"/>
                  <a:pt x="1582701" y="1456957"/>
                </a:cubicBezTo>
                <a:cubicBezTo>
                  <a:pt x="1582566" y="1449611"/>
                  <a:pt x="1575987" y="1440643"/>
                  <a:pt x="1569813" y="1435505"/>
                </a:cubicBezTo>
                <a:cubicBezTo>
                  <a:pt x="1558594" y="1426131"/>
                  <a:pt x="1559855" y="1390439"/>
                  <a:pt x="1571930" y="1381876"/>
                </a:cubicBezTo>
                <a:cubicBezTo>
                  <a:pt x="1576752" y="1378451"/>
                  <a:pt x="1580808" y="1370654"/>
                  <a:pt x="1581034" y="1364660"/>
                </a:cubicBezTo>
                <a:cubicBezTo>
                  <a:pt x="1582069" y="1339198"/>
                  <a:pt x="1582385" y="1313600"/>
                  <a:pt x="1581304" y="1288138"/>
                </a:cubicBezTo>
                <a:cubicBezTo>
                  <a:pt x="1580268" y="1263802"/>
                  <a:pt x="1597254" y="1269570"/>
                  <a:pt x="1610412" y="1269300"/>
                </a:cubicBezTo>
                <a:close/>
                <a:moveTo>
                  <a:pt x="1720647" y="1268668"/>
                </a:moveTo>
                <a:cubicBezTo>
                  <a:pt x="1738362" y="1269660"/>
                  <a:pt x="1752559" y="1268037"/>
                  <a:pt x="1750983" y="1293951"/>
                </a:cubicBezTo>
                <a:lnTo>
                  <a:pt x="1750397" y="1402211"/>
                </a:lnTo>
                <a:lnTo>
                  <a:pt x="1750306" y="1402246"/>
                </a:lnTo>
                <a:lnTo>
                  <a:pt x="1750397" y="1402291"/>
                </a:lnTo>
                <a:lnTo>
                  <a:pt x="1750397" y="1402211"/>
                </a:lnTo>
                <a:lnTo>
                  <a:pt x="1807716" y="1379893"/>
                </a:lnTo>
                <a:cubicBezTo>
                  <a:pt x="1823083" y="1376017"/>
                  <a:pt x="1835520" y="1385796"/>
                  <a:pt x="1840703" y="1400894"/>
                </a:cubicBezTo>
                <a:cubicBezTo>
                  <a:pt x="1845258" y="1414233"/>
                  <a:pt x="1850169" y="1428249"/>
                  <a:pt x="1850619" y="1442085"/>
                </a:cubicBezTo>
                <a:cubicBezTo>
                  <a:pt x="1852107" y="1490756"/>
                  <a:pt x="1851610" y="1539428"/>
                  <a:pt x="1852107" y="1588145"/>
                </a:cubicBezTo>
                <a:cubicBezTo>
                  <a:pt x="1852468" y="1626407"/>
                  <a:pt x="1852241" y="1664668"/>
                  <a:pt x="1854045" y="1702839"/>
                </a:cubicBezTo>
                <a:cubicBezTo>
                  <a:pt x="1855125" y="1725643"/>
                  <a:pt x="1841244" y="1723976"/>
                  <a:pt x="1826508" y="1723615"/>
                </a:cubicBezTo>
                <a:cubicBezTo>
                  <a:pt x="1812495" y="1723255"/>
                  <a:pt x="1798118" y="1726770"/>
                  <a:pt x="1798524" y="1703335"/>
                </a:cubicBezTo>
                <a:cubicBezTo>
                  <a:pt x="1799696" y="1632130"/>
                  <a:pt x="1799020" y="1560925"/>
                  <a:pt x="1798885" y="1489675"/>
                </a:cubicBezTo>
                <a:cubicBezTo>
                  <a:pt x="1798885" y="1480706"/>
                  <a:pt x="1797984" y="1471738"/>
                  <a:pt x="1796857" y="1462860"/>
                </a:cubicBezTo>
                <a:cubicBezTo>
                  <a:pt x="1795234" y="1450196"/>
                  <a:pt x="1788971" y="1441679"/>
                  <a:pt x="1774865" y="1442445"/>
                </a:cubicBezTo>
                <a:cubicBezTo>
                  <a:pt x="1759905" y="1443256"/>
                  <a:pt x="1750035" y="1451503"/>
                  <a:pt x="1749901" y="1466240"/>
                </a:cubicBezTo>
                <a:cubicBezTo>
                  <a:pt x="1749270" y="1525412"/>
                  <a:pt x="1749721" y="1584585"/>
                  <a:pt x="1749810" y="1643802"/>
                </a:cubicBezTo>
                <a:cubicBezTo>
                  <a:pt x="1749810" y="1665524"/>
                  <a:pt x="1751028" y="1687337"/>
                  <a:pt x="1749541" y="1708969"/>
                </a:cubicBezTo>
                <a:cubicBezTo>
                  <a:pt x="1749180" y="1714106"/>
                  <a:pt x="1740615" y="1722263"/>
                  <a:pt x="1735072" y="1722939"/>
                </a:cubicBezTo>
                <a:cubicBezTo>
                  <a:pt x="1697124" y="1727626"/>
                  <a:pt x="1695683" y="1725913"/>
                  <a:pt x="1695683" y="1688148"/>
                </a:cubicBezTo>
                <a:cubicBezTo>
                  <a:pt x="1695683" y="1556824"/>
                  <a:pt x="1696088" y="1425545"/>
                  <a:pt x="1695277" y="1294221"/>
                </a:cubicBezTo>
                <a:cubicBezTo>
                  <a:pt x="1695142" y="1274482"/>
                  <a:pt x="1700595" y="1267542"/>
                  <a:pt x="1720647" y="1268668"/>
                </a:cubicBezTo>
                <a:close/>
                <a:moveTo>
                  <a:pt x="951189" y="1250011"/>
                </a:moveTo>
                <a:cubicBezTo>
                  <a:pt x="946052" y="1256771"/>
                  <a:pt x="936498" y="1263801"/>
                  <a:pt x="936903" y="1270201"/>
                </a:cubicBezTo>
                <a:cubicBezTo>
                  <a:pt x="937399" y="1278313"/>
                  <a:pt x="945962" y="1285929"/>
                  <a:pt x="951099" y="1293725"/>
                </a:cubicBezTo>
                <a:cubicBezTo>
                  <a:pt x="955786" y="1288362"/>
                  <a:pt x="960473" y="1282955"/>
                  <a:pt x="967774" y="1274572"/>
                </a:cubicBezTo>
                <a:lnTo>
                  <a:pt x="967729" y="1274617"/>
                </a:lnTo>
                <a:cubicBezTo>
                  <a:pt x="960924" y="1264522"/>
                  <a:pt x="956057" y="1257267"/>
                  <a:pt x="951189" y="1250011"/>
                </a:cubicBezTo>
                <a:close/>
                <a:moveTo>
                  <a:pt x="5293243" y="1213372"/>
                </a:moveTo>
                <a:cubicBezTo>
                  <a:pt x="5285988" y="1213507"/>
                  <a:pt x="5278867" y="1219411"/>
                  <a:pt x="5271701" y="1222835"/>
                </a:cubicBezTo>
                <a:lnTo>
                  <a:pt x="5290249" y="1241833"/>
                </a:lnTo>
                <a:lnTo>
                  <a:pt x="5290224" y="1241854"/>
                </a:lnTo>
                <a:lnTo>
                  <a:pt x="5290269" y="1241854"/>
                </a:lnTo>
                <a:lnTo>
                  <a:pt x="5290249" y="1241833"/>
                </a:lnTo>
                <a:lnTo>
                  <a:pt x="5310278" y="1224323"/>
                </a:lnTo>
                <a:cubicBezTo>
                  <a:pt x="5304600" y="1220402"/>
                  <a:pt x="5298832" y="1213281"/>
                  <a:pt x="5293243" y="1213372"/>
                </a:cubicBezTo>
                <a:close/>
                <a:moveTo>
                  <a:pt x="2507516" y="1187504"/>
                </a:moveTo>
                <a:cubicBezTo>
                  <a:pt x="2528289" y="1187324"/>
                  <a:pt x="2536807" y="1192236"/>
                  <a:pt x="2535859" y="1214859"/>
                </a:cubicBezTo>
                <a:cubicBezTo>
                  <a:pt x="2533516" y="1271282"/>
                  <a:pt x="2543657" y="1263756"/>
                  <a:pt x="2486829" y="1263846"/>
                </a:cubicBezTo>
                <a:cubicBezTo>
                  <a:pt x="2288629" y="1264117"/>
                  <a:pt x="2090422" y="1263982"/>
                  <a:pt x="1892220" y="1263937"/>
                </a:cubicBezTo>
                <a:cubicBezTo>
                  <a:pt x="1858552" y="1263937"/>
                  <a:pt x="1858328" y="1263937"/>
                  <a:pt x="1858552" y="1231263"/>
                </a:cubicBezTo>
                <a:cubicBezTo>
                  <a:pt x="1858868" y="1181510"/>
                  <a:pt x="1853775" y="1188044"/>
                  <a:pt x="1901639" y="1187864"/>
                </a:cubicBezTo>
                <a:cubicBezTo>
                  <a:pt x="2000735" y="1187549"/>
                  <a:pt x="2099851" y="1187774"/>
                  <a:pt x="2198950" y="1187774"/>
                </a:cubicBezTo>
                <a:lnTo>
                  <a:pt x="2198950" y="1187864"/>
                </a:lnTo>
                <a:lnTo>
                  <a:pt x="2198950" y="1187909"/>
                </a:lnTo>
                <a:cubicBezTo>
                  <a:pt x="2301791" y="1187909"/>
                  <a:pt x="2404674" y="1188360"/>
                  <a:pt x="2507516" y="1187504"/>
                </a:cubicBezTo>
                <a:close/>
                <a:moveTo>
                  <a:pt x="8012107" y="1187323"/>
                </a:moveTo>
                <a:cubicBezTo>
                  <a:pt x="7995748" y="1187323"/>
                  <a:pt x="7987411" y="1195795"/>
                  <a:pt x="7987005" y="1212019"/>
                </a:cubicBezTo>
                <a:cubicBezTo>
                  <a:pt x="7986735" y="1223917"/>
                  <a:pt x="7987321" y="1235860"/>
                  <a:pt x="7986465" y="1247712"/>
                </a:cubicBezTo>
                <a:cubicBezTo>
                  <a:pt x="7985248" y="1264297"/>
                  <a:pt x="7990430" y="1271688"/>
                  <a:pt x="8008862" y="1271372"/>
                </a:cubicBezTo>
                <a:cubicBezTo>
                  <a:pt x="8026799" y="1271057"/>
                  <a:pt x="8038156" y="1268172"/>
                  <a:pt x="8035362" y="1247081"/>
                </a:cubicBezTo>
                <a:cubicBezTo>
                  <a:pt x="8034776" y="1242710"/>
                  <a:pt x="8035271" y="1238158"/>
                  <a:pt x="8035271" y="1233696"/>
                </a:cubicBezTo>
                <a:lnTo>
                  <a:pt x="8035226" y="1233742"/>
                </a:lnTo>
                <a:cubicBezTo>
                  <a:pt x="8035226" y="1233742"/>
                  <a:pt x="8035046" y="1233742"/>
                  <a:pt x="8035001" y="1233742"/>
                </a:cubicBezTo>
                <a:cubicBezTo>
                  <a:pt x="8035001" y="1226306"/>
                  <a:pt x="8035181" y="1218870"/>
                  <a:pt x="8035001" y="1211434"/>
                </a:cubicBezTo>
                <a:cubicBezTo>
                  <a:pt x="8034595" y="1196607"/>
                  <a:pt x="8028151" y="1187278"/>
                  <a:pt x="8012107" y="1187323"/>
                </a:cubicBezTo>
                <a:close/>
                <a:moveTo>
                  <a:pt x="5367197" y="1182501"/>
                </a:moveTo>
                <a:cubicBezTo>
                  <a:pt x="5381438" y="1186377"/>
                  <a:pt x="5403791" y="1186196"/>
                  <a:pt x="5408163" y="1194984"/>
                </a:cubicBezTo>
                <a:cubicBezTo>
                  <a:pt x="5415689" y="1210037"/>
                  <a:pt x="5414202" y="1230993"/>
                  <a:pt x="5411723" y="1248794"/>
                </a:cubicBezTo>
                <a:cubicBezTo>
                  <a:pt x="5410867" y="1254833"/>
                  <a:pt x="5395904" y="1262900"/>
                  <a:pt x="5387117" y="1263260"/>
                </a:cubicBezTo>
                <a:cubicBezTo>
                  <a:pt x="5348900" y="1264793"/>
                  <a:pt x="5310549" y="1264883"/>
                  <a:pt x="5272332" y="1263486"/>
                </a:cubicBezTo>
                <a:cubicBezTo>
                  <a:pt x="5248402" y="1262629"/>
                  <a:pt x="5241552" y="1251723"/>
                  <a:pt x="5242048" y="1223016"/>
                </a:cubicBezTo>
                <a:cubicBezTo>
                  <a:pt x="5242498" y="1196291"/>
                  <a:pt x="5249754" y="1186782"/>
                  <a:pt x="5273279" y="1185701"/>
                </a:cubicBezTo>
                <a:cubicBezTo>
                  <a:pt x="5294911" y="1184709"/>
                  <a:pt x="5316587" y="1185475"/>
                  <a:pt x="5340157" y="1185475"/>
                </a:cubicBezTo>
                <a:cubicBezTo>
                  <a:pt x="5341239" y="1202015"/>
                  <a:pt x="5342231" y="1216752"/>
                  <a:pt x="5343402" y="1234192"/>
                </a:cubicBezTo>
                <a:cubicBezTo>
                  <a:pt x="5350748" y="1234643"/>
                  <a:pt x="5358139" y="1236446"/>
                  <a:pt x="5364944" y="1235139"/>
                </a:cubicBezTo>
                <a:cubicBezTo>
                  <a:pt x="5372110" y="1233742"/>
                  <a:pt x="5378689" y="1229415"/>
                  <a:pt x="5385539" y="1226351"/>
                </a:cubicBezTo>
                <a:cubicBezTo>
                  <a:pt x="5380762" y="1221754"/>
                  <a:pt x="5374904" y="1217788"/>
                  <a:pt x="5371479" y="1212335"/>
                </a:cubicBezTo>
                <a:cubicBezTo>
                  <a:pt x="5367107" y="1205395"/>
                  <a:pt x="5364674" y="1197193"/>
                  <a:pt x="5361429" y="1189531"/>
                </a:cubicBezTo>
                <a:cubicBezTo>
                  <a:pt x="5363367" y="1187188"/>
                  <a:pt x="5365260" y="1184844"/>
                  <a:pt x="5367197" y="1182501"/>
                </a:cubicBezTo>
                <a:close/>
                <a:moveTo>
                  <a:pt x="1344291" y="1150633"/>
                </a:moveTo>
                <a:cubicBezTo>
                  <a:pt x="1352826" y="1151540"/>
                  <a:pt x="1361005" y="1153815"/>
                  <a:pt x="1367383" y="1157804"/>
                </a:cubicBezTo>
                <a:cubicBezTo>
                  <a:pt x="1375224" y="1162716"/>
                  <a:pt x="1373737" y="1183537"/>
                  <a:pt x="1374730" y="1197328"/>
                </a:cubicBezTo>
                <a:cubicBezTo>
                  <a:pt x="1374864" y="1199446"/>
                  <a:pt x="1365535" y="1204583"/>
                  <a:pt x="1361209" y="1203997"/>
                </a:cubicBezTo>
                <a:cubicBezTo>
                  <a:pt x="1357108" y="1203412"/>
                  <a:pt x="1353501" y="1197373"/>
                  <a:pt x="1350257" y="1193272"/>
                </a:cubicBezTo>
                <a:cubicBezTo>
                  <a:pt x="1345076" y="1186737"/>
                  <a:pt x="1340434" y="1179842"/>
                  <a:pt x="1335521" y="1173082"/>
                </a:cubicBezTo>
                <a:cubicBezTo>
                  <a:pt x="1331466" y="1180833"/>
                  <a:pt x="1325335" y="1188224"/>
                  <a:pt x="1323894" y="1196426"/>
                </a:cubicBezTo>
                <a:cubicBezTo>
                  <a:pt x="1321910" y="1208098"/>
                  <a:pt x="1323398" y="1220357"/>
                  <a:pt x="1323444" y="1232389"/>
                </a:cubicBezTo>
                <a:lnTo>
                  <a:pt x="1323398" y="1232434"/>
                </a:lnTo>
                <a:cubicBezTo>
                  <a:pt x="1323398" y="1245954"/>
                  <a:pt x="1322046" y="1259655"/>
                  <a:pt x="1323983" y="1272904"/>
                </a:cubicBezTo>
                <a:cubicBezTo>
                  <a:pt x="1324930" y="1279304"/>
                  <a:pt x="1331961" y="1284847"/>
                  <a:pt x="1336242" y="1290750"/>
                </a:cubicBezTo>
                <a:cubicBezTo>
                  <a:pt x="1340793" y="1285027"/>
                  <a:pt x="1346156" y="1279799"/>
                  <a:pt x="1349536" y="1273445"/>
                </a:cubicBezTo>
                <a:cubicBezTo>
                  <a:pt x="1351430" y="1269930"/>
                  <a:pt x="1348545" y="1263846"/>
                  <a:pt x="1350393" y="1260286"/>
                </a:cubicBezTo>
                <a:cubicBezTo>
                  <a:pt x="1353773" y="1253706"/>
                  <a:pt x="1359091" y="1248072"/>
                  <a:pt x="1363598" y="1242034"/>
                </a:cubicBezTo>
                <a:cubicBezTo>
                  <a:pt x="1367790" y="1248478"/>
                  <a:pt x="1373198" y="1254517"/>
                  <a:pt x="1375810" y="1261547"/>
                </a:cubicBezTo>
                <a:cubicBezTo>
                  <a:pt x="1377749" y="1266820"/>
                  <a:pt x="1376262" y="1273400"/>
                  <a:pt x="1376037" y="1279439"/>
                </a:cubicBezTo>
                <a:cubicBezTo>
                  <a:pt x="1375044" y="1309047"/>
                  <a:pt x="1365040" y="1318827"/>
                  <a:pt x="1336242" y="1318376"/>
                </a:cubicBezTo>
                <a:cubicBezTo>
                  <a:pt x="1309019" y="1317971"/>
                  <a:pt x="1300007" y="1308822"/>
                  <a:pt x="1299602" y="1278943"/>
                </a:cubicBezTo>
                <a:cubicBezTo>
                  <a:pt x="1299152" y="1245909"/>
                  <a:pt x="1298205" y="1212785"/>
                  <a:pt x="1300639" y="1179887"/>
                </a:cubicBezTo>
                <a:cubicBezTo>
                  <a:pt x="1301404" y="1169612"/>
                  <a:pt x="1311141" y="1153207"/>
                  <a:pt x="1319072" y="1151675"/>
                </a:cubicBezTo>
                <a:cubicBezTo>
                  <a:pt x="1326868" y="1150188"/>
                  <a:pt x="1335756" y="1149726"/>
                  <a:pt x="1344291" y="1150633"/>
                </a:cubicBezTo>
                <a:close/>
                <a:moveTo>
                  <a:pt x="1077905" y="1150053"/>
                </a:moveTo>
                <a:cubicBezTo>
                  <a:pt x="1081645" y="1156047"/>
                  <a:pt x="1088180" y="1161860"/>
                  <a:pt x="1088630" y="1168125"/>
                </a:cubicBezTo>
                <a:cubicBezTo>
                  <a:pt x="1090072" y="1186692"/>
                  <a:pt x="1089126" y="1205485"/>
                  <a:pt x="1089126" y="1224188"/>
                </a:cubicBezTo>
                <a:lnTo>
                  <a:pt x="1087728" y="1224188"/>
                </a:lnTo>
                <a:lnTo>
                  <a:pt x="1087728" y="1224142"/>
                </a:lnTo>
                <a:lnTo>
                  <a:pt x="1087639" y="1224188"/>
                </a:lnTo>
                <a:lnTo>
                  <a:pt x="1087728" y="1224188"/>
                </a:lnTo>
                <a:lnTo>
                  <a:pt x="1087278" y="1300215"/>
                </a:lnTo>
                <a:cubicBezTo>
                  <a:pt x="1087098" y="1305262"/>
                  <a:pt x="1081194" y="1310084"/>
                  <a:pt x="1077905" y="1314997"/>
                </a:cubicBezTo>
                <a:cubicBezTo>
                  <a:pt x="1074343" y="1309679"/>
                  <a:pt x="1067810" y="1304406"/>
                  <a:pt x="1067630" y="1298998"/>
                </a:cubicBezTo>
                <a:cubicBezTo>
                  <a:pt x="1066277" y="1254968"/>
                  <a:pt x="1065691" y="1210938"/>
                  <a:pt x="1066187" y="1166908"/>
                </a:cubicBezTo>
                <a:cubicBezTo>
                  <a:pt x="1066232" y="1161230"/>
                  <a:pt x="1073804" y="1155641"/>
                  <a:pt x="1077905" y="1150053"/>
                </a:cubicBezTo>
                <a:close/>
                <a:moveTo>
                  <a:pt x="1412231" y="1149737"/>
                </a:moveTo>
                <a:cubicBezTo>
                  <a:pt x="1428366" y="1149061"/>
                  <a:pt x="1446391" y="1151450"/>
                  <a:pt x="1460319" y="1158796"/>
                </a:cubicBezTo>
                <a:cubicBezTo>
                  <a:pt x="1466402" y="1162041"/>
                  <a:pt x="1464960" y="1180518"/>
                  <a:pt x="1465636" y="1192145"/>
                </a:cubicBezTo>
                <a:cubicBezTo>
                  <a:pt x="1465772" y="1194218"/>
                  <a:pt x="1458560" y="1199130"/>
                  <a:pt x="1455991" y="1198409"/>
                </a:cubicBezTo>
                <a:cubicBezTo>
                  <a:pt x="1451258" y="1197057"/>
                  <a:pt x="1445311" y="1193317"/>
                  <a:pt x="1443643" y="1189080"/>
                </a:cubicBezTo>
                <a:cubicBezTo>
                  <a:pt x="1439542" y="1178760"/>
                  <a:pt x="1433727" y="1168891"/>
                  <a:pt x="1423408" y="1177453"/>
                </a:cubicBezTo>
                <a:cubicBezTo>
                  <a:pt x="1417953" y="1182005"/>
                  <a:pt x="1418000" y="1195840"/>
                  <a:pt x="1419351" y="1204944"/>
                </a:cubicBezTo>
                <a:cubicBezTo>
                  <a:pt x="1420072" y="1209811"/>
                  <a:pt x="1428321" y="1214904"/>
                  <a:pt x="1434179" y="1217382"/>
                </a:cubicBezTo>
                <a:cubicBezTo>
                  <a:pt x="1459778" y="1228333"/>
                  <a:pt x="1470683" y="1247126"/>
                  <a:pt x="1467077" y="1270606"/>
                </a:cubicBezTo>
                <a:lnTo>
                  <a:pt x="1467168" y="1270561"/>
                </a:lnTo>
                <a:cubicBezTo>
                  <a:pt x="1467124" y="1311752"/>
                  <a:pt x="1459280" y="1319864"/>
                  <a:pt x="1424940" y="1318151"/>
                </a:cubicBezTo>
                <a:cubicBezTo>
                  <a:pt x="1398801" y="1316844"/>
                  <a:pt x="1383252" y="1294897"/>
                  <a:pt x="1391409" y="1269569"/>
                </a:cubicBezTo>
                <a:cubicBezTo>
                  <a:pt x="1392581" y="1265874"/>
                  <a:pt x="1398845" y="1260962"/>
                  <a:pt x="1401956" y="1261457"/>
                </a:cubicBezTo>
                <a:cubicBezTo>
                  <a:pt x="1406462" y="1262178"/>
                  <a:pt x="1410879" y="1266820"/>
                  <a:pt x="1414215" y="1270741"/>
                </a:cubicBezTo>
                <a:cubicBezTo>
                  <a:pt x="1419578" y="1277095"/>
                  <a:pt x="1424038" y="1284171"/>
                  <a:pt x="1428905" y="1290976"/>
                </a:cubicBezTo>
                <a:cubicBezTo>
                  <a:pt x="1433186" y="1287551"/>
                  <a:pt x="1441118" y="1283991"/>
                  <a:pt x="1441030" y="1280701"/>
                </a:cubicBezTo>
                <a:cubicBezTo>
                  <a:pt x="1440758" y="1270876"/>
                  <a:pt x="1437919" y="1260962"/>
                  <a:pt x="1434811" y="1251498"/>
                </a:cubicBezTo>
                <a:cubicBezTo>
                  <a:pt x="1433908" y="1248749"/>
                  <a:pt x="1428860" y="1247306"/>
                  <a:pt x="1425661" y="1245414"/>
                </a:cubicBezTo>
                <a:cubicBezTo>
                  <a:pt x="1391815" y="1225044"/>
                  <a:pt x="1383072" y="1207242"/>
                  <a:pt x="1392491" y="1169882"/>
                </a:cubicBezTo>
                <a:cubicBezTo>
                  <a:pt x="1394565" y="1161635"/>
                  <a:pt x="1405155" y="1150008"/>
                  <a:pt x="1412231" y="1149737"/>
                </a:cubicBezTo>
                <a:close/>
                <a:moveTo>
                  <a:pt x="1269620" y="1149648"/>
                </a:moveTo>
                <a:cubicBezTo>
                  <a:pt x="1273945" y="1155056"/>
                  <a:pt x="1281967" y="1160329"/>
                  <a:pt x="1282058" y="1165827"/>
                </a:cubicBezTo>
                <a:cubicBezTo>
                  <a:pt x="1283094" y="1211434"/>
                  <a:pt x="1283094" y="1257042"/>
                  <a:pt x="1282058" y="1302649"/>
                </a:cubicBezTo>
                <a:cubicBezTo>
                  <a:pt x="1281923" y="1307651"/>
                  <a:pt x="1273135" y="1312473"/>
                  <a:pt x="1268357" y="1317341"/>
                </a:cubicBezTo>
                <a:cubicBezTo>
                  <a:pt x="1264347" y="1312519"/>
                  <a:pt x="1257136" y="1307832"/>
                  <a:pt x="1256865" y="1302784"/>
                </a:cubicBezTo>
                <a:cubicBezTo>
                  <a:pt x="1255604" y="1279665"/>
                  <a:pt x="1256325" y="1256456"/>
                  <a:pt x="1256325" y="1233291"/>
                </a:cubicBezTo>
                <a:lnTo>
                  <a:pt x="1256459" y="1233291"/>
                </a:lnTo>
                <a:lnTo>
                  <a:pt x="1256414" y="1233246"/>
                </a:lnTo>
                <a:cubicBezTo>
                  <a:pt x="1256414" y="1210803"/>
                  <a:pt x="1255558" y="1188315"/>
                  <a:pt x="1257000" y="1166007"/>
                </a:cubicBezTo>
                <a:cubicBezTo>
                  <a:pt x="1257361" y="1160284"/>
                  <a:pt x="1265202" y="1155101"/>
                  <a:pt x="1269620" y="1149648"/>
                </a:cubicBezTo>
                <a:close/>
                <a:moveTo>
                  <a:pt x="1161434" y="1148791"/>
                </a:moveTo>
                <a:cubicBezTo>
                  <a:pt x="1178513" y="1152847"/>
                  <a:pt x="1188022" y="1170829"/>
                  <a:pt x="1181939" y="1189531"/>
                </a:cubicBezTo>
                <a:cubicBezTo>
                  <a:pt x="1180677" y="1193362"/>
                  <a:pt x="1175358" y="1197869"/>
                  <a:pt x="1171573" y="1198229"/>
                </a:cubicBezTo>
                <a:cubicBezTo>
                  <a:pt x="1167652" y="1198590"/>
                  <a:pt x="1162514" y="1195075"/>
                  <a:pt x="1159270" y="1191875"/>
                </a:cubicBezTo>
                <a:cubicBezTo>
                  <a:pt x="1154042" y="1186692"/>
                  <a:pt x="1149941" y="1180383"/>
                  <a:pt x="1145388" y="1174569"/>
                </a:cubicBezTo>
                <a:cubicBezTo>
                  <a:pt x="1141467" y="1178535"/>
                  <a:pt x="1134076" y="1182726"/>
                  <a:pt x="1134302" y="1186467"/>
                </a:cubicBezTo>
                <a:cubicBezTo>
                  <a:pt x="1134797" y="1195345"/>
                  <a:pt x="1138359" y="1204268"/>
                  <a:pt x="1141919" y="1212650"/>
                </a:cubicBezTo>
                <a:cubicBezTo>
                  <a:pt x="1143090" y="1215490"/>
                  <a:pt x="1147957" y="1216796"/>
                  <a:pt x="1151157" y="1218734"/>
                </a:cubicBezTo>
                <a:cubicBezTo>
                  <a:pt x="1180812" y="1236536"/>
                  <a:pt x="1194603" y="1271823"/>
                  <a:pt x="1179548" y="1302198"/>
                </a:cubicBezTo>
                <a:cubicBezTo>
                  <a:pt x="1174637" y="1312112"/>
                  <a:pt x="1158054" y="1316213"/>
                  <a:pt x="1146786" y="1322973"/>
                </a:cubicBezTo>
                <a:lnTo>
                  <a:pt x="1146786" y="1322928"/>
                </a:lnTo>
                <a:cubicBezTo>
                  <a:pt x="1116004" y="1321982"/>
                  <a:pt x="1102394" y="1295483"/>
                  <a:pt x="1106811" y="1272724"/>
                </a:cubicBezTo>
                <a:cubicBezTo>
                  <a:pt x="1107666" y="1268217"/>
                  <a:pt x="1113526" y="1261277"/>
                  <a:pt x="1116770" y="1261457"/>
                </a:cubicBezTo>
                <a:cubicBezTo>
                  <a:pt x="1121953" y="1261728"/>
                  <a:pt x="1127316" y="1266550"/>
                  <a:pt x="1131734" y="1270426"/>
                </a:cubicBezTo>
                <a:cubicBezTo>
                  <a:pt x="1133490" y="1271958"/>
                  <a:pt x="1131869" y="1277096"/>
                  <a:pt x="1133581" y="1278853"/>
                </a:cubicBezTo>
                <a:cubicBezTo>
                  <a:pt x="1137863" y="1283270"/>
                  <a:pt x="1143181" y="1286650"/>
                  <a:pt x="1148093" y="1290480"/>
                </a:cubicBezTo>
                <a:cubicBezTo>
                  <a:pt x="1151293" y="1285974"/>
                  <a:pt x="1158054" y="1280340"/>
                  <a:pt x="1157016" y="1277141"/>
                </a:cubicBezTo>
                <a:cubicBezTo>
                  <a:pt x="1153545" y="1266099"/>
                  <a:pt x="1150166" y="1251768"/>
                  <a:pt x="1141739" y="1246135"/>
                </a:cubicBezTo>
                <a:cubicBezTo>
                  <a:pt x="1108253" y="1223827"/>
                  <a:pt x="1100501" y="1210082"/>
                  <a:pt x="1107532" y="1172631"/>
                </a:cubicBezTo>
                <a:cubicBezTo>
                  <a:pt x="1111767" y="1150008"/>
                  <a:pt x="1130878" y="1141535"/>
                  <a:pt x="1161434" y="1148791"/>
                </a:cubicBezTo>
                <a:close/>
                <a:moveTo>
                  <a:pt x="812202" y="1148251"/>
                </a:moveTo>
                <a:cubicBezTo>
                  <a:pt x="831806" y="1152172"/>
                  <a:pt x="842217" y="1168936"/>
                  <a:pt x="835952" y="1188946"/>
                </a:cubicBezTo>
                <a:cubicBezTo>
                  <a:pt x="834645" y="1193092"/>
                  <a:pt x="828066" y="1198049"/>
                  <a:pt x="823829" y="1198140"/>
                </a:cubicBezTo>
                <a:cubicBezTo>
                  <a:pt x="819638" y="1198230"/>
                  <a:pt x="815312" y="1192642"/>
                  <a:pt x="811076" y="1189487"/>
                </a:cubicBezTo>
                <a:cubicBezTo>
                  <a:pt x="805262" y="1185115"/>
                  <a:pt x="799448" y="1180699"/>
                  <a:pt x="793635" y="1176282"/>
                </a:cubicBezTo>
                <a:cubicBezTo>
                  <a:pt x="791922" y="1185701"/>
                  <a:pt x="785974" y="1197373"/>
                  <a:pt x="789534" y="1203908"/>
                </a:cubicBezTo>
                <a:cubicBezTo>
                  <a:pt x="794356" y="1212741"/>
                  <a:pt x="806118" y="1218149"/>
                  <a:pt x="815492" y="1224143"/>
                </a:cubicBezTo>
                <a:cubicBezTo>
                  <a:pt x="837800" y="1238474"/>
                  <a:pt x="846723" y="1287462"/>
                  <a:pt x="828291" y="1306299"/>
                </a:cubicBezTo>
                <a:cubicBezTo>
                  <a:pt x="821351" y="1313420"/>
                  <a:pt x="808777" y="1315042"/>
                  <a:pt x="798772" y="1319143"/>
                </a:cubicBezTo>
                <a:lnTo>
                  <a:pt x="798863" y="1319188"/>
                </a:lnTo>
                <a:cubicBezTo>
                  <a:pt x="766324" y="1316169"/>
                  <a:pt x="755239" y="1303460"/>
                  <a:pt x="760963" y="1272635"/>
                </a:cubicBezTo>
                <a:cubicBezTo>
                  <a:pt x="761774" y="1268173"/>
                  <a:pt x="767947" y="1261188"/>
                  <a:pt x="771011" y="1261458"/>
                </a:cubicBezTo>
                <a:cubicBezTo>
                  <a:pt x="776150" y="1261999"/>
                  <a:pt x="781692" y="1266731"/>
                  <a:pt x="785252" y="1271102"/>
                </a:cubicBezTo>
                <a:cubicBezTo>
                  <a:pt x="787731" y="1274167"/>
                  <a:pt x="786109" y="1280476"/>
                  <a:pt x="788407" y="1283901"/>
                </a:cubicBezTo>
                <a:cubicBezTo>
                  <a:pt x="790976" y="1287687"/>
                  <a:pt x="796835" y="1292779"/>
                  <a:pt x="799719" y="1291968"/>
                </a:cubicBezTo>
                <a:cubicBezTo>
                  <a:pt x="804316" y="1290661"/>
                  <a:pt x="810760" y="1285028"/>
                  <a:pt x="810940" y="1280972"/>
                </a:cubicBezTo>
                <a:cubicBezTo>
                  <a:pt x="811571" y="1266956"/>
                  <a:pt x="811436" y="1253436"/>
                  <a:pt x="795347" y="1244738"/>
                </a:cubicBezTo>
                <a:cubicBezTo>
                  <a:pt x="761278" y="1226306"/>
                  <a:pt x="755510" y="1212245"/>
                  <a:pt x="761593" y="1173714"/>
                </a:cubicBezTo>
                <a:cubicBezTo>
                  <a:pt x="765154" y="1151000"/>
                  <a:pt x="782413" y="1142347"/>
                  <a:pt x="812202" y="1148251"/>
                </a:cubicBezTo>
                <a:close/>
                <a:moveTo>
                  <a:pt x="950964" y="1147530"/>
                </a:moveTo>
                <a:cubicBezTo>
                  <a:pt x="977644" y="1147800"/>
                  <a:pt x="984989" y="1154470"/>
                  <a:pt x="985801" y="1180022"/>
                </a:cubicBezTo>
                <a:cubicBezTo>
                  <a:pt x="986251" y="1194219"/>
                  <a:pt x="985891" y="1208460"/>
                  <a:pt x="985891" y="1222700"/>
                </a:cubicBezTo>
                <a:lnTo>
                  <a:pt x="984178" y="1222700"/>
                </a:lnTo>
                <a:cubicBezTo>
                  <a:pt x="984178" y="1248073"/>
                  <a:pt x="983863" y="1273491"/>
                  <a:pt x="984313" y="1298863"/>
                </a:cubicBezTo>
                <a:cubicBezTo>
                  <a:pt x="984539" y="1311482"/>
                  <a:pt x="979131" y="1316845"/>
                  <a:pt x="966828" y="1315808"/>
                </a:cubicBezTo>
                <a:cubicBezTo>
                  <a:pt x="965340" y="1315673"/>
                  <a:pt x="963853" y="1315808"/>
                  <a:pt x="962321" y="1315808"/>
                </a:cubicBezTo>
                <a:cubicBezTo>
                  <a:pt x="913109" y="1316529"/>
                  <a:pt x="894496" y="1291021"/>
                  <a:pt x="913153" y="1244513"/>
                </a:cubicBezTo>
                <a:cubicBezTo>
                  <a:pt x="916984" y="1234914"/>
                  <a:pt x="932757" y="1229866"/>
                  <a:pt x="943348" y="1223286"/>
                </a:cubicBezTo>
                <a:cubicBezTo>
                  <a:pt x="949026" y="1219771"/>
                  <a:pt x="960293" y="1217788"/>
                  <a:pt x="960563" y="1214408"/>
                </a:cubicBezTo>
                <a:cubicBezTo>
                  <a:pt x="961600" y="1202240"/>
                  <a:pt x="962772" y="1187368"/>
                  <a:pt x="956778" y="1178130"/>
                </a:cubicBezTo>
                <a:cubicBezTo>
                  <a:pt x="950739" y="1168756"/>
                  <a:pt x="940509" y="1173578"/>
                  <a:pt x="935326" y="1185611"/>
                </a:cubicBezTo>
                <a:cubicBezTo>
                  <a:pt x="932893" y="1191244"/>
                  <a:pt x="925006" y="1194534"/>
                  <a:pt x="919598" y="1198905"/>
                </a:cubicBezTo>
                <a:cubicBezTo>
                  <a:pt x="916488" y="1192596"/>
                  <a:pt x="910539" y="1186197"/>
                  <a:pt x="910720" y="1179978"/>
                </a:cubicBezTo>
                <a:cubicBezTo>
                  <a:pt x="911486" y="1154650"/>
                  <a:pt x="921581" y="1147214"/>
                  <a:pt x="950964" y="1147530"/>
                </a:cubicBezTo>
                <a:close/>
                <a:moveTo>
                  <a:pt x="2281646" y="1137660"/>
                </a:moveTo>
                <a:lnTo>
                  <a:pt x="2281692" y="1137660"/>
                </a:lnTo>
                <a:lnTo>
                  <a:pt x="2281646" y="1137705"/>
                </a:lnTo>
                <a:close/>
                <a:moveTo>
                  <a:pt x="7879447" y="1134158"/>
                </a:moveTo>
                <a:cubicBezTo>
                  <a:pt x="7886623" y="1134756"/>
                  <a:pt x="7895915" y="1136578"/>
                  <a:pt x="7908094" y="1139147"/>
                </a:cubicBezTo>
                <a:cubicBezTo>
                  <a:pt x="7905750" y="1157129"/>
                  <a:pt x="7903587" y="1175426"/>
                  <a:pt x="7900883" y="1193678"/>
                </a:cubicBezTo>
                <a:cubicBezTo>
                  <a:pt x="7888040" y="1280521"/>
                  <a:pt x="7873663" y="1367139"/>
                  <a:pt x="7862712" y="1454208"/>
                </a:cubicBezTo>
                <a:cubicBezTo>
                  <a:pt x="7858295" y="1489179"/>
                  <a:pt x="7832923" y="1473271"/>
                  <a:pt x="7816699" y="1477687"/>
                </a:cubicBezTo>
                <a:cubicBezTo>
                  <a:pt x="7798627" y="1482599"/>
                  <a:pt x="7799348" y="1466060"/>
                  <a:pt x="7797816" y="1454613"/>
                </a:cubicBezTo>
                <a:cubicBezTo>
                  <a:pt x="7790290" y="1399587"/>
                  <a:pt x="7783034" y="1344516"/>
                  <a:pt x="7775643" y="1289489"/>
                </a:cubicBezTo>
                <a:cubicBezTo>
                  <a:pt x="7774787" y="1283180"/>
                  <a:pt x="7773571" y="1276916"/>
                  <a:pt x="7769199" y="1270967"/>
                </a:cubicBezTo>
                <a:cubicBezTo>
                  <a:pt x="7766089" y="1293726"/>
                  <a:pt x="7763160" y="1316529"/>
                  <a:pt x="7759825" y="1339288"/>
                </a:cubicBezTo>
                <a:cubicBezTo>
                  <a:pt x="7754687" y="1374169"/>
                  <a:pt x="7749685" y="1409051"/>
                  <a:pt x="7743782" y="1443752"/>
                </a:cubicBezTo>
                <a:cubicBezTo>
                  <a:pt x="7741979" y="1454343"/>
                  <a:pt x="7739590" y="1471288"/>
                  <a:pt x="7733416" y="1473406"/>
                </a:cubicBezTo>
                <a:cubicBezTo>
                  <a:pt x="7718454" y="1478453"/>
                  <a:pt x="7701148" y="1477101"/>
                  <a:pt x="7684789" y="1476831"/>
                </a:cubicBezTo>
                <a:cubicBezTo>
                  <a:pt x="7681950" y="1476831"/>
                  <a:pt x="7677354" y="1469846"/>
                  <a:pt x="7676723" y="1465654"/>
                </a:cubicBezTo>
                <a:cubicBezTo>
                  <a:pt x="7661625" y="1359478"/>
                  <a:pt x="7646889" y="1253256"/>
                  <a:pt x="7632242" y="1146989"/>
                </a:cubicBezTo>
                <a:cubicBezTo>
                  <a:pt x="7631881" y="1144285"/>
                  <a:pt x="7633098" y="1141356"/>
                  <a:pt x="7634089" y="1135722"/>
                </a:cubicBezTo>
                <a:lnTo>
                  <a:pt x="7634134" y="1135722"/>
                </a:lnTo>
                <a:cubicBezTo>
                  <a:pt x="7647023" y="1135722"/>
                  <a:pt x="7660048" y="1133694"/>
                  <a:pt x="7671855" y="1136579"/>
                </a:cubicBezTo>
                <a:cubicBezTo>
                  <a:pt x="7677939" y="1138066"/>
                  <a:pt x="7685195" y="1147710"/>
                  <a:pt x="7686277" y="1154560"/>
                </a:cubicBezTo>
                <a:cubicBezTo>
                  <a:pt x="7694704" y="1208640"/>
                  <a:pt x="7701779" y="1262990"/>
                  <a:pt x="7709260" y="1317205"/>
                </a:cubicBezTo>
                <a:cubicBezTo>
                  <a:pt x="7709756" y="1320675"/>
                  <a:pt x="7710342" y="1324146"/>
                  <a:pt x="7714804" y="1327841"/>
                </a:cubicBezTo>
                <a:cubicBezTo>
                  <a:pt x="7719986" y="1291968"/>
                  <a:pt x="7725034" y="1256095"/>
                  <a:pt x="7730307" y="1220267"/>
                </a:cubicBezTo>
                <a:cubicBezTo>
                  <a:pt x="7733506" y="1198725"/>
                  <a:pt x="7738103" y="1177364"/>
                  <a:pt x="7740221" y="1155777"/>
                </a:cubicBezTo>
                <a:cubicBezTo>
                  <a:pt x="7742024" y="1137525"/>
                  <a:pt x="7751983" y="1134686"/>
                  <a:pt x="7767621" y="1135091"/>
                </a:cubicBezTo>
                <a:cubicBezTo>
                  <a:pt x="7783304" y="1135497"/>
                  <a:pt x="7796599" y="1134235"/>
                  <a:pt x="7799799" y="1155867"/>
                </a:cubicBezTo>
                <a:cubicBezTo>
                  <a:pt x="7808452" y="1214454"/>
                  <a:pt x="7818952" y="1272770"/>
                  <a:pt x="7831165" y="1331717"/>
                </a:cubicBezTo>
                <a:cubicBezTo>
                  <a:pt x="7836754" y="1288318"/>
                  <a:pt x="7842387" y="1244919"/>
                  <a:pt x="7847930" y="1201565"/>
                </a:cubicBezTo>
                <a:cubicBezTo>
                  <a:pt x="7849057" y="1192641"/>
                  <a:pt x="7850003" y="1183673"/>
                  <a:pt x="7851175" y="1174750"/>
                </a:cubicBezTo>
                <a:cubicBezTo>
                  <a:pt x="7855434" y="1141592"/>
                  <a:pt x="7857918" y="1132365"/>
                  <a:pt x="7879447" y="1134158"/>
                </a:cubicBezTo>
                <a:close/>
                <a:moveTo>
                  <a:pt x="8183242" y="1133897"/>
                </a:moveTo>
                <a:cubicBezTo>
                  <a:pt x="8193050" y="1133458"/>
                  <a:pt x="8203009" y="1133852"/>
                  <a:pt x="8212653" y="1134416"/>
                </a:cubicBezTo>
                <a:cubicBezTo>
                  <a:pt x="8254971" y="1136939"/>
                  <a:pt x="8269527" y="1150549"/>
                  <a:pt x="8270609" y="1193002"/>
                </a:cubicBezTo>
                <a:cubicBezTo>
                  <a:pt x="8272367" y="1259746"/>
                  <a:pt x="8271285" y="1326534"/>
                  <a:pt x="8271375" y="1393323"/>
                </a:cubicBezTo>
                <a:cubicBezTo>
                  <a:pt x="8271375" y="1420228"/>
                  <a:pt x="8271375" y="1447087"/>
                  <a:pt x="8271375" y="1473406"/>
                </a:cubicBezTo>
                <a:cubicBezTo>
                  <a:pt x="8231942" y="1473406"/>
                  <a:pt x="8194041" y="1474803"/>
                  <a:pt x="8156320" y="1472865"/>
                </a:cubicBezTo>
                <a:cubicBezTo>
                  <a:pt x="8135590" y="1471784"/>
                  <a:pt x="8120357" y="1457002"/>
                  <a:pt x="8119321" y="1436361"/>
                </a:cubicBezTo>
                <a:cubicBezTo>
                  <a:pt x="8117428" y="1398460"/>
                  <a:pt x="8116887" y="1360154"/>
                  <a:pt x="8120447" y="1322478"/>
                </a:cubicBezTo>
                <a:cubicBezTo>
                  <a:pt x="8122746" y="1298097"/>
                  <a:pt x="8146135" y="1285163"/>
                  <a:pt x="8176871" y="1284172"/>
                </a:cubicBezTo>
                <a:lnTo>
                  <a:pt x="8217791" y="1284082"/>
                </a:lnTo>
                <a:lnTo>
                  <a:pt x="8217791" y="1284127"/>
                </a:lnTo>
                <a:lnTo>
                  <a:pt x="8217836" y="1284082"/>
                </a:lnTo>
                <a:lnTo>
                  <a:pt x="8217791" y="1284082"/>
                </a:lnTo>
                <a:lnTo>
                  <a:pt x="8217791" y="1210758"/>
                </a:lnTo>
                <a:cubicBezTo>
                  <a:pt x="8217701" y="1193678"/>
                  <a:pt x="8206479" y="1189352"/>
                  <a:pt x="8192194" y="1189532"/>
                </a:cubicBezTo>
                <a:cubicBezTo>
                  <a:pt x="8178043" y="1189712"/>
                  <a:pt x="8169480" y="1196157"/>
                  <a:pt x="8169660" y="1211434"/>
                </a:cubicBezTo>
                <a:cubicBezTo>
                  <a:pt x="8169750" y="1219546"/>
                  <a:pt x="8169660" y="1227703"/>
                  <a:pt x="8169660" y="1239375"/>
                </a:cubicBezTo>
                <a:cubicBezTo>
                  <a:pt x="8153391" y="1239375"/>
                  <a:pt x="8139286" y="1240367"/>
                  <a:pt x="8125540" y="1238790"/>
                </a:cubicBezTo>
                <a:cubicBezTo>
                  <a:pt x="8121169" y="1238294"/>
                  <a:pt x="8114093" y="1230723"/>
                  <a:pt x="8114273" y="1226667"/>
                </a:cubicBezTo>
                <a:cubicBezTo>
                  <a:pt x="8115174" y="1206567"/>
                  <a:pt x="8114454" y="1185160"/>
                  <a:pt x="8121529" y="1166999"/>
                </a:cubicBezTo>
                <a:cubicBezTo>
                  <a:pt x="8126306" y="1154695"/>
                  <a:pt x="8141629" y="1142392"/>
                  <a:pt x="8154743" y="1138381"/>
                </a:cubicBezTo>
                <a:cubicBezTo>
                  <a:pt x="8163779" y="1135609"/>
                  <a:pt x="8173435" y="1134336"/>
                  <a:pt x="8183242" y="1133897"/>
                </a:cubicBezTo>
                <a:close/>
                <a:moveTo>
                  <a:pt x="8002688" y="1132297"/>
                </a:moveTo>
                <a:cubicBezTo>
                  <a:pt x="8069657" y="1129232"/>
                  <a:pt x="8088179" y="1146313"/>
                  <a:pt x="8089487" y="1212560"/>
                </a:cubicBezTo>
                <a:cubicBezTo>
                  <a:pt x="8090072" y="1241809"/>
                  <a:pt x="8089396" y="1271147"/>
                  <a:pt x="8091244" y="1300305"/>
                </a:cubicBezTo>
                <a:cubicBezTo>
                  <a:pt x="8092596" y="1321847"/>
                  <a:pt x="8087639" y="1332663"/>
                  <a:pt x="8063168" y="1329868"/>
                </a:cubicBezTo>
                <a:cubicBezTo>
                  <a:pt x="8044646" y="1327705"/>
                  <a:pt x="8025672" y="1330274"/>
                  <a:pt x="8006970" y="1329283"/>
                </a:cubicBezTo>
                <a:cubicBezTo>
                  <a:pt x="7991016" y="1328471"/>
                  <a:pt x="7985698" y="1335051"/>
                  <a:pt x="7986465" y="1350374"/>
                </a:cubicBezTo>
                <a:cubicBezTo>
                  <a:pt x="7987186" y="1365291"/>
                  <a:pt x="7985653" y="1380298"/>
                  <a:pt x="7985653" y="1395260"/>
                </a:cubicBezTo>
                <a:cubicBezTo>
                  <a:pt x="7985653" y="1410312"/>
                  <a:pt x="7990791" y="1422120"/>
                  <a:pt x="8007871" y="1423697"/>
                </a:cubicBezTo>
                <a:cubicBezTo>
                  <a:pt x="8024050" y="1425229"/>
                  <a:pt x="8030675" y="1415540"/>
                  <a:pt x="8032928" y="1401119"/>
                </a:cubicBezTo>
                <a:cubicBezTo>
                  <a:pt x="8034190" y="1393052"/>
                  <a:pt x="8035812" y="1385075"/>
                  <a:pt x="8037795" y="1374304"/>
                </a:cubicBezTo>
                <a:lnTo>
                  <a:pt x="8037841" y="1374304"/>
                </a:lnTo>
                <a:cubicBezTo>
                  <a:pt x="8051495" y="1374304"/>
                  <a:pt x="8064970" y="1372997"/>
                  <a:pt x="8077949" y="1374980"/>
                </a:cubicBezTo>
                <a:cubicBezTo>
                  <a:pt x="8082817" y="1375701"/>
                  <a:pt x="8090208" y="1383948"/>
                  <a:pt x="8090208" y="1388770"/>
                </a:cubicBezTo>
                <a:cubicBezTo>
                  <a:pt x="8090208" y="1406662"/>
                  <a:pt x="8087594" y="1424508"/>
                  <a:pt x="8085881" y="1442355"/>
                </a:cubicBezTo>
                <a:cubicBezTo>
                  <a:pt x="8085746" y="1443797"/>
                  <a:pt x="8085070" y="1445239"/>
                  <a:pt x="8084484" y="1446636"/>
                </a:cubicBezTo>
                <a:cubicBezTo>
                  <a:pt x="8068035" y="1485754"/>
                  <a:pt x="8032613" y="1479129"/>
                  <a:pt x="8001381" y="1479579"/>
                </a:cubicBezTo>
                <a:cubicBezTo>
                  <a:pt x="7964292" y="1480075"/>
                  <a:pt x="7945634" y="1468854"/>
                  <a:pt x="7939640" y="1443346"/>
                </a:cubicBezTo>
                <a:cubicBezTo>
                  <a:pt x="7935043" y="1423787"/>
                  <a:pt x="7931709" y="1403462"/>
                  <a:pt x="7931573" y="1383407"/>
                </a:cubicBezTo>
                <a:cubicBezTo>
                  <a:pt x="7931213" y="1320405"/>
                  <a:pt x="7931573" y="1257356"/>
                  <a:pt x="7933781" y="1194398"/>
                </a:cubicBezTo>
                <a:cubicBezTo>
                  <a:pt x="7935224" y="1153163"/>
                  <a:pt x="7952755" y="1136984"/>
                  <a:pt x="7993720" y="1132883"/>
                </a:cubicBezTo>
                <a:cubicBezTo>
                  <a:pt x="7996695" y="1132567"/>
                  <a:pt x="7999714" y="1132432"/>
                  <a:pt x="8002688" y="1132297"/>
                </a:cubicBezTo>
                <a:close/>
                <a:moveTo>
                  <a:pt x="5328981" y="1124365"/>
                </a:moveTo>
                <a:cubicBezTo>
                  <a:pt x="5316227" y="1124365"/>
                  <a:pt x="5303338" y="1123374"/>
                  <a:pt x="5290764" y="1124816"/>
                </a:cubicBezTo>
                <a:cubicBezTo>
                  <a:pt x="5285447" y="1125447"/>
                  <a:pt x="5280714" y="1131170"/>
                  <a:pt x="5275667" y="1134550"/>
                </a:cubicBezTo>
                <a:cubicBezTo>
                  <a:pt x="5280850" y="1138606"/>
                  <a:pt x="5285897" y="1145952"/>
                  <a:pt x="5291305" y="1146178"/>
                </a:cubicBezTo>
                <a:cubicBezTo>
                  <a:pt x="5316768" y="1147349"/>
                  <a:pt x="5342321" y="1147169"/>
                  <a:pt x="5367828" y="1146042"/>
                </a:cubicBezTo>
                <a:cubicBezTo>
                  <a:pt x="5372830" y="1145817"/>
                  <a:pt x="5377517" y="1139192"/>
                  <a:pt x="5382384" y="1135542"/>
                </a:cubicBezTo>
                <a:cubicBezTo>
                  <a:pt x="5377337" y="1131891"/>
                  <a:pt x="5372650" y="1125717"/>
                  <a:pt x="5367242" y="1125041"/>
                </a:cubicBezTo>
                <a:cubicBezTo>
                  <a:pt x="5354669" y="1123464"/>
                  <a:pt x="5341780" y="1124546"/>
                  <a:pt x="5329026" y="1124546"/>
                </a:cubicBezTo>
                <a:lnTo>
                  <a:pt x="5328981" y="1124591"/>
                </a:lnTo>
                <a:close/>
                <a:moveTo>
                  <a:pt x="5439574" y="1094982"/>
                </a:moveTo>
                <a:cubicBezTo>
                  <a:pt x="5450074" y="1094982"/>
                  <a:pt x="5458863" y="1095297"/>
                  <a:pt x="5458682" y="1109944"/>
                </a:cubicBezTo>
                <a:cubicBezTo>
                  <a:pt x="5458502" y="1124726"/>
                  <a:pt x="5449309" y="1124591"/>
                  <a:pt x="5439033" y="1124410"/>
                </a:cubicBezTo>
                <a:lnTo>
                  <a:pt x="5410389" y="1124410"/>
                </a:lnTo>
                <a:lnTo>
                  <a:pt x="5410371" y="1124320"/>
                </a:lnTo>
                <a:lnTo>
                  <a:pt x="5410371" y="1124410"/>
                </a:lnTo>
                <a:lnTo>
                  <a:pt x="5410389" y="1124410"/>
                </a:lnTo>
                <a:lnTo>
                  <a:pt x="5414994" y="1147992"/>
                </a:lnTo>
                <a:cubicBezTo>
                  <a:pt x="5415689" y="1167353"/>
                  <a:pt x="5404298" y="1174400"/>
                  <a:pt x="5378103" y="1174705"/>
                </a:cubicBezTo>
                <a:cubicBezTo>
                  <a:pt x="5345115" y="1175065"/>
                  <a:pt x="5312126" y="1175426"/>
                  <a:pt x="5279182" y="1174569"/>
                </a:cubicBezTo>
                <a:cubicBezTo>
                  <a:pt x="5247185" y="1173758"/>
                  <a:pt x="5240650" y="1163844"/>
                  <a:pt x="5245607" y="1132838"/>
                </a:cubicBezTo>
                <a:cubicBezTo>
                  <a:pt x="5247365" y="1121932"/>
                  <a:pt x="5243940" y="1110214"/>
                  <a:pt x="5242678" y="1096469"/>
                </a:cubicBezTo>
                <a:cubicBezTo>
                  <a:pt x="5252728" y="1095973"/>
                  <a:pt x="5260705" y="1095207"/>
                  <a:pt x="5268727" y="1095207"/>
                </a:cubicBezTo>
                <a:cubicBezTo>
                  <a:pt x="5325691" y="1095072"/>
                  <a:pt x="5382655" y="1095117"/>
                  <a:pt x="5439574" y="1094982"/>
                </a:cubicBezTo>
                <a:close/>
                <a:moveTo>
                  <a:pt x="1212932" y="1094531"/>
                </a:moveTo>
                <a:cubicBezTo>
                  <a:pt x="1216852" y="1094531"/>
                  <a:pt x="1223341" y="1100300"/>
                  <a:pt x="1224153" y="1104401"/>
                </a:cubicBezTo>
                <a:cubicBezTo>
                  <a:pt x="1225956" y="1113819"/>
                  <a:pt x="1221539" y="1125762"/>
                  <a:pt x="1225774" y="1133108"/>
                </a:cubicBezTo>
                <a:cubicBezTo>
                  <a:pt x="1237222" y="1152847"/>
                  <a:pt x="1236231" y="1167764"/>
                  <a:pt x="1227217" y="1190252"/>
                </a:cubicBezTo>
                <a:cubicBezTo>
                  <a:pt x="1217933" y="1213462"/>
                  <a:pt x="1224784" y="1243341"/>
                  <a:pt x="1225594" y="1270290"/>
                </a:cubicBezTo>
                <a:cubicBezTo>
                  <a:pt x="1225774" y="1276420"/>
                  <a:pt x="1230508" y="1282278"/>
                  <a:pt x="1232581" y="1288452"/>
                </a:cubicBezTo>
                <a:cubicBezTo>
                  <a:pt x="1235239" y="1296339"/>
                  <a:pt x="1237854" y="1304361"/>
                  <a:pt x="1239070" y="1312563"/>
                </a:cubicBezTo>
                <a:cubicBezTo>
                  <a:pt x="1239204" y="1313554"/>
                  <a:pt x="1229065" y="1318602"/>
                  <a:pt x="1226315" y="1317025"/>
                </a:cubicBezTo>
                <a:cubicBezTo>
                  <a:pt x="1217933" y="1312338"/>
                  <a:pt x="1205585" y="1306344"/>
                  <a:pt x="1204144" y="1299043"/>
                </a:cubicBezTo>
                <a:cubicBezTo>
                  <a:pt x="1200222" y="1278673"/>
                  <a:pt x="1201079" y="1257401"/>
                  <a:pt x="1200043" y="1236491"/>
                </a:cubicBezTo>
                <a:lnTo>
                  <a:pt x="1205082" y="1235680"/>
                </a:lnTo>
                <a:lnTo>
                  <a:pt x="1205090" y="1235724"/>
                </a:lnTo>
                <a:lnTo>
                  <a:pt x="1205090" y="1235679"/>
                </a:lnTo>
                <a:lnTo>
                  <a:pt x="1205082" y="1235680"/>
                </a:lnTo>
                <a:lnTo>
                  <a:pt x="1192380" y="1166998"/>
                </a:lnTo>
                <a:cubicBezTo>
                  <a:pt x="1191389" y="1157759"/>
                  <a:pt x="1198781" y="1147935"/>
                  <a:pt x="1200222" y="1138065"/>
                </a:cubicBezTo>
                <a:cubicBezTo>
                  <a:pt x="1201845" y="1127024"/>
                  <a:pt x="1200043" y="1115487"/>
                  <a:pt x="1201800" y="1104491"/>
                </a:cubicBezTo>
                <a:cubicBezTo>
                  <a:pt x="1202475" y="1100435"/>
                  <a:pt x="1209011" y="1094531"/>
                  <a:pt x="1212932" y="1094531"/>
                </a:cubicBezTo>
                <a:close/>
                <a:moveTo>
                  <a:pt x="1271011" y="1094351"/>
                </a:moveTo>
                <a:cubicBezTo>
                  <a:pt x="1274301" y="1093945"/>
                  <a:pt x="1278492" y="1100660"/>
                  <a:pt x="1282277" y="1104175"/>
                </a:cubicBezTo>
                <a:cubicBezTo>
                  <a:pt x="1278402" y="1108276"/>
                  <a:pt x="1274571" y="1112377"/>
                  <a:pt x="1267901" y="1119453"/>
                </a:cubicBezTo>
                <a:lnTo>
                  <a:pt x="1267901" y="1119408"/>
                </a:lnTo>
                <a:cubicBezTo>
                  <a:pt x="1262673" y="1112107"/>
                  <a:pt x="1256499" y="1105933"/>
                  <a:pt x="1257491" y="1104400"/>
                </a:cubicBezTo>
                <a:cubicBezTo>
                  <a:pt x="1260465" y="1099804"/>
                  <a:pt x="1265963" y="1094982"/>
                  <a:pt x="1271011" y="1094351"/>
                </a:cubicBezTo>
                <a:close/>
                <a:moveTo>
                  <a:pt x="1021531" y="1093765"/>
                </a:moveTo>
                <a:cubicBezTo>
                  <a:pt x="1025677" y="1098722"/>
                  <a:pt x="1032617" y="1103319"/>
                  <a:pt x="1033383" y="1108772"/>
                </a:cubicBezTo>
                <a:cubicBezTo>
                  <a:pt x="1035727" y="1124951"/>
                  <a:pt x="1029417" y="1142887"/>
                  <a:pt x="1047129" y="1155191"/>
                </a:cubicBezTo>
                <a:cubicBezTo>
                  <a:pt x="1049609" y="1156903"/>
                  <a:pt x="1046948" y="1167584"/>
                  <a:pt x="1045011" y="1173578"/>
                </a:cubicBezTo>
                <a:cubicBezTo>
                  <a:pt x="1042126" y="1182456"/>
                  <a:pt x="1035051" y="1190658"/>
                  <a:pt x="1034555" y="1199446"/>
                </a:cubicBezTo>
                <a:cubicBezTo>
                  <a:pt x="1033068" y="1224052"/>
                  <a:pt x="1033834" y="1248839"/>
                  <a:pt x="1034195" y="1273535"/>
                </a:cubicBezTo>
                <a:cubicBezTo>
                  <a:pt x="1034285" y="1278448"/>
                  <a:pt x="1036268" y="1283360"/>
                  <a:pt x="1037755" y="1288182"/>
                </a:cubicBezTo>
                <a:cubicBezTo>
                  <a:pt x="1040143" y="1295933"/>
                  <a:pt x="1042892" y="1303550"/>
                  <a:pt x="1045506" y="1311256"/>
                </a:cubicBezTo>
                <a:cubicBezTo>
                  <a:pt x="1041450" y="1312338"/>
                  <a:pt x="1036132" y="1315537"/>
                  <a:pt x="1033654" y="1314050"/>
                </a:cubicBezTo>
                <a:cubicBezTo>
                  <a:pt x="1025902" y="1309363"/>
                  <a:pt x="1015898" y="1304271"/>
                  <a:pt x="1012923" y="1296835"/>
                </a:cubicBezTo>
                <a:cubicBezTo>
                  <a:pt x="1008416" y="1285433"/>
                  <a:pt x="1008597" y="1272003"/>
                  <a:pt x="1007605" y="1259385"/>
                </a:cubicBezTo>
                <a:cubicBezTo>
                  <a:pt x="1006884" y="1249695"/>
                  <a:pt x="1007470" y="1239916"/>
                  <a:pt x="1007470" y="1230181"/>
                </a:cubicBezTo>
                <a:cubicBezTo>
                  <a:pt x="1008957" y="1229866"/>
                  <a:pt x="1010444" y="1229595"/>
                  <a:pt x="1011932" y="1229280"/>
                </a:cubicBezTo>
                <a:cubicBezTo>
                  <a:pt x="1007425" y="1208730"/>
                  <a:pt x="1002828" y="1188179"/>
                  <a:pt x="998547" y="1167584"/>
                </a:cubicBezTo>
                <a:cubicBezTo>
                  <a:pt x="997826" y="1164024"/>
                  <a:pt x="998006" y="1160058"/>
                  <a:pt x="998682" y="1156453"/>
                </a:cubicBezTo>
                <a:cubicBezTo>
                  <a:pt x="1001566" y="1140814"/>
                  <a:pt x="1003865" y="1124951"/>
                  <a:pt x="1008326" y="1109719"/>
                </a:cubicBezTo>
                <a:cubicBezTo>
                  <a:pt x="1010129" y="1103635"/>
                  <a:pt x="1016979" y="1099038"/>
                  <a:pt x="1021531" y="1093765"/>
                </a:cubicBezTo>
                <a:close/>
                <a:moveTo>
                  <a:pt x="866412" y="1093765"/>
                </a:moveTo>
                <a:cubicBezTo>
                  <a:pt x="870964" y="1098182"/>
                  <a:pt x="878626" y="1102012"/>
                  <a:pt x="879572" y="1107105"/>
                </a:cubicBezTo>
                <a:cubicBezTo>
                  <a:pt x="882591" y="1123734"/>
                  <a:pt x="874209" y="1143023"/>
                  <a:pt x="893272" y="1155686"/>
                </a:cubicBezTo>
                <a:cubicBezTo>
                  <a:pt x="895435" y="1157129"/>
                  <a:pt x="894985" y="1168440"/>
                  <a:pt x="892461" y="1170063"/>
                </a:cubicBezTo>
                <a:cubicBezTo>
                  <a:pt x="873713" y="1182276"/>
                  <a:pt x="881375" y="1200798"/>
                  <a:pt x="880428" y="1216887"/>
                </a:cubicBezTo>
                <a:cubicBezTo>
                  <a:pt x="879437" y="1234057"/>
                  <a:pt x="879572" y="1251363"/>
                  <a:pt x="880518" y="1268578"/>
                </a:cubicBezTo>
                <a:cubicBezTo>
                  <a:pt x="880879" y="1275473"/>
                  <a:pt x="885386" y="1282053"/>
                  <a:pt x="886737" y="1289038"/>
                </a:cubicBezTo>
                <a:cubicBezTo>
                  <a:pt x="888405" y="1297826"/>
                  <a:pt x="888811" y="1306840"/>
                  <a:pt x="889712" y="1315763"/>
                </a:cubicBezTo>
                <a:cubicBezTo>
                  <a:pt x="879977" y="1312428"/>
                  <a:pt x="867314" y="1311662"/>
                  <a:pt x="861320" y="1304992"/>
                </a:cubicBezTo>
                <a:cubicBezTo>
                  <a:pt x="855281" y="1298232"/>
                  <a:pt x="854650" y="1285613"/>
                  <a:pt x="853749" y="1275428"/>
                </a:cubicBezTo>
                <a:cubicBezTo>
                  <a:pt x="852577" y="1262043"/>
                  <a:pt x="853478" y="1248478"/>
                  <a:pt x="853478" y="1235003"/>
                </a:cubicBezTo>
                <a:cubicBezTo>
                  <a:pt x="854966" y="1234733"/>
                  <a:pt x="856408" y="1234508"/>
                  <a:pt x="857895" y="1234237"/>
                </a:cubicBezTo>
                <a:lnTo>
                  <a:pt x="857895" y="1234147"/>
                </a:lnTo>
                <a:cubicBezTo>
                  <a:pt x="853478" y="1212065"/>
                  <a:pt x="848972" y="1190027"/>
                  <a:pt x="844735" y="1167944"/>
                </a:cubicBezTo>
                <a:cubicBezTo>
                  <a:pt x="844059" y="1164339"/>
                  <a:pt x="844014" y="1160418"/>
                  <a:pt x="844645" y="1156813"/>
                </a:cubicBezTo>
                <a:cubicBezTo>
                  <a:pt x="847530" y="1140454"/>
                  <a:pt x="850008" y="1123960"/>
                  <a:pt x="854335" y="1107961"/>
                </a:cubicBezTo>
                <a:cubicBezTo>
                  <a:pt x="855822" y="1102553"/>
                  <a:pt x="862266" y="1098452"/>
                  <a:pt x="866412" y="1093765"/>
                </a:cubicBezTo>
                <a:close/>
                <a:moveTo>
                  <a:pt x="1078350" y="1088222"/>
                </a:moveTo>
                <a:cubicBezTo>
                  <a:pt x="1083398" y="1096154"/>
                  <a:pt x="1088761" y="1100886"/>
                  <a:pt x="1087994" y="1104266"/>
                </a:cubicBezTo>
                <a:cubicBezTo>
                  <a:pt x="1087138" y="1108141"/>
                  <a:pt x="1080694" y="1113369"/>
                  <a:pt x="1076863" y="1113234"/>
                </a:cubicBezTo>
                <a:cubicBezTo>
                  <a:pt x="1073123" y="1113054"/>
                  <a:pt x="1067129" y="1107105"/>
                  <a:pt x="1066768" y="1103274"/>
                </a:cubicBezTo>
                <a:cubicBezTo>
                  <a:pt x="1066453" y="1099759"/>
                  <a:pt x="1072311" y="1095613"/>
                  <a:pt x="1078350" y="1088222"/>
                </a:cubicBezTo>
                <a:close/>
                <a:moveTo>
                  <a:pt x="3197936" y="1080155"/>
                </a:moveTo>
                <a:cubicBezTo>
                  <a:pt x="3141645" y="1079975"/>
                  <a:pt x="3085399" y="1080065"/>
                  <a:pt x="3029110" y="1080561"/>
                </a:cubicBezTo>
                <a:cubicBezTo>
                  <a:pt x="3012078" y="1080696"/>
                  <a:pt x="2999413" y="1088042"/>
                  <a:pt x="3000136" y="1107330"/>
                </a:cubicBezTo>
                <a:cubicBezTo>
                  <a:pt x="3000855" y="1126709"/>
                  <a:pt x="3014558" y="1132162"/>
                  <a:pt x="3031139" y="1132342"/>
                </a:cubicBezTo>
                <a:cubicBezTo>
                  <a:pt x="3057412" y="1132658"/>
                  <a:pt x="3083689" y="1132432"/>
                  <a:pt x="3109915" y="1132432"/>
                </a:cubicBezTo>
                <a:lnTo>
                  <a:pt x="3109961" y="1132477"/>
                </a:lnTo>
                <a:lnTo>
                  <a:pt x="3109961" y="1132387"/>
                </a:lnTo>
                <a:cubicBezTo>
                  <a:pt x="3139212" y="1132387"/>
                  <a:pt x="3168504" y="1132703"/>
                  <a:pt x="3197755" y="1132252"/>
                </a:cubicBezTo>
                <a:cubicBezTo>
                  <a:pt x="3214290" y="1132027"/>
                  <a:pt x="3221864" y="1122473"/>
                  <a:pt x="3221998" y="1106204"/>
                </a:cubicBezTo>
                <a:cubicBezTo>
                  <a:pt x="3222086" y="1089844"/>
                  <a:pt x="3214560" y="1080200"/>
                  <a:pt x="3197936" y="1080155"/>
                </a:cubicBezTo>
                <a:close/>
                <a:moveTo>
                  <a:pt x="3670211" y="1067897"/>
                </a:moveTo>
                <a:lnTo>
                  <a:pt x="3670256" y="1067900"/>
                </a:lnTo>
                <a:lnTo>
                  <a:pt x="3670256" y="1067987"/>
                </a:lnTo>
                <a:close/>
                <a:moveTo>
                  <a:pt x="6148922" y="1055143"/>
                </a:moveTo>
                <a:cubicBezTo>
                  <a:pt x="6131120" y="1055188"/>
                  <a:pt x="6117466" y="1060055"/>
                  <a:pt x="6115798" y="1080380"/>
                </a:cubicBezTo>
                <a:cubicBezTo>
                  <a:pt x="6115032" y="1090070"/>
                  <a:pt x="6115798" y="1099894"/>
                  <a:pt x="6115437" y="1109628"/>
                </a:cubicBezTo>
                <a:cubicBezTo>
                  <a:pt x="6114671" y="1131621"/>
                  <a:pt x="6128822" y="1134731"/>
                  <a:pt x="6146353" y="1135767"/>
                </a:cubicBezTo>
                <a:cubicBezTo>
                  <a:pt x="6167850" y="1137074"/>
                  <a:pt x="6163343" y="1122247"/>
                  <a:pt x="6163839" y="1110169"/>
                </a:cubicBezTo>
                <a:cubicBezTo>
                  <a:pt x="6164019" y="1105663"/>
                  <a:pt x="6163839" y="1101156"/>
                  <a:pt x="6163884" y="1096649"/>
                </a:cubicBezTo>
                <a:cubicBezTo>
                  <a:pt x="6163884" y="1091377"/>
                  <a:pt x="6164379" y="1086104"/>
                  <a:pt x="6163794" y="1080921"/>
                </a:cubicBezTo>
                <a:cubicBezTo>
                  <a:pt x="6162532" y="1070330"/>
                  <a:pt x="6169517" y="1055098"/>
                  <a:pt x="6148922" y="1055143"/>
                </a:cubicBezTo>
                <a:close/>
                <a:moveTo>
                  <a:pt x="2850827" y="1041894"/>
                </a:moveTo>
                <a:cubicBezTo>
                  <a:pt x="2869625" y="1041714"/>
                  <a:pt x="2875571" y="1047663"/>
                  <a:pt x="2874985" y="1066275"/>
                </a:cubicBezTo>
                <a:cubicBezTo>
                  <a:pt x="2873769" y="1104536"/>
                  <a:pt x="2874084" y="1142843"/>
                  <a:pt x="2874895" y="1181150"/>
                </a:cubicBezTo>
                <a:cubicBezTo>
                  <a:pt x="2875211" y="1196562"/>
                  <a:pt x="2870390" y="1202691"/>
                  <a:pt x="2854386" y="1202241"/>
                </a:cubicBezTo>
                <a:cubicBezTo>
                  <a:pt x="2824377" y="1201339"/>
                  <a:pt x="2794316" y="1202736"/>
                  <a:pt x="2764309" y="1201790"/>
                </a:cubicBezTo>
                <a:cubicBezTo>
                  <a:pt x="2748355" y="1201294"/>
                  <a:pt x="2743300" y="1207198"/>
                  <a:pt x="2743844" y="1222746"/>
                </a:cubicBezTo>
                <a:cubicBezTo>
                  <a:pt x="2744834" y="1251228"/>
                  <a:pt x="2744612" y="1279800"/>
                  <a:pt x="2743934" y="1308327"/>
                </a:cubicBezTo>
                <a:cubicBezTo>
                  <a:pt x="2743620" y="1321847"/>
                  <a:pt x="2748260" y="1327075"/>
                  <a:pt x="2762056" y="1326760"/>
                </a:cubicBezTo>
                <a:cubicBezTo>
                  <a:pt x="2792063" y="1326039"/>
                  <a:pt x="2822123" y="1327210"/>
                  <a:pt x="2852136" y="1326309"/>
                </a:cubicBezTo>
                <a:cubicBezTo>
                  <a:pt x="2868002" y="1325813"/>
                  <a:pt x="2875345" y="1329959"/>
                  <a:pt x="2874895" y="1347490"/>
                </a:cubicBezTo>
                <a:cubicBezTo>
                  <a:pt x="2873905" y="1388005"/>
                  <a:pt x="2874039" y="1428565"/>
                  <a:pt x="2874805" y="1469125"/>
                </a:cubicBezTo>
                <a:cubicBezTo>
                  <a:pt x="2875077" y="1484132"/>
                  <a:pt x="2869309" y="1488864"/>
                  <a:pt x="2855019" y="1488639"/>
                </a:cubicBezTo>
                <a:cubicBezTo>
                  <a:pt x="2819149" y="1488053"/>
                  <a:pt x="2783274" y="1488458"/>
                  <a:pt x="2744068" y="1488458"/>
                </a:cubicBezTo>
                <a:lnTo>
                  <a:pt x="2744068" y="1514912"/>
                </a:lnTo>
                <a:cubicBezTo>
                  <a:pt x="2744068" y="1671068"/>
                  <a:pt x="2744476" y="1827268"/>
                  <a:pt x="2743574" y="1983424"/>
                </a:cubicBezTo>
                <a:cubicBezTo>
                  <a:pt x="2743438" y="2005281"/>
                  <a:pt x="2749613" y="2012312"/>
                  <a:pt x="2771332" y="2010869"/>
                </a:cubicBezTo>
                <a:cubicBezTo>
                  <a:pt x="2799001" y="2009067"/>
                  <a:pt x="2826852" y="2010960"/>
                  <a:pt x="2854612" y="2010238"/>
                </a:cubicBezTo>
                <a:cubicBezTo>
                  <a:pt x="2868723" y="2009878"/>
                  <a:pt x="2874895" y="2014069"/>
                  <a:pt x="2874671" y="2029302"/>
                </a:cubicBezTo>
                <a:cubicBezTo>
                  <a:pt x="2873950" y="2072070"/>
                  <a:pt x="2874354" y="2114883"/>
                  <a:pt x="2874671" y="2157696"/>
                </a:cubicBezTo>
                <a:cubicBezTo>
                  <a:pt x="2874717" y="2168062"/>
                  <a:pt x="2872778" y="2174822"/>
                  <a:pt x="2860065" y="2174822"/>
                </a:cubicBezTo>
                <a:cubicBezTo>
                  <a:pt x="2767821" y="2174551"/>
                  <a:pt x="2675565" y="2174686"/>
                  <a:pt x="2581468" y="2174686"/>
                </a:cubicBezTo>
                <a:lnTo>
                  <a:pt x="2581468" y="1043652"/>
                </a:lnTo>
                <a:cubicBezTo>
                  <a:pt x="2588633" y="1043201"/>
                  <a:pt x="2595844" y="1042345"/>
                  <a:pt x="2603055" y="1042300"/>
                </a:cubicBezTo>
                <a:cubicBezTo>
                  <a:pt x="2685660" y="1042209"/>
                  <a:pt x="2768226" y="1042750"/>
                  <a:pt x="2850827" y="1041894"/>
                </a:cubicBezTo>
                <a:close/>
                <a:moveTo>
                  <a:pt x="2973230" y="1029185"/>
                </a:moveTo>
                <a:cubicBezTo>
                  <a:pt x="3076071" y="1029185"/>
                  <a:pt x="3178915" y="1029005"/>
                  <a:pt x="3281758" y="1029275"/>
                </a:cubicBezTo>
                <a:cubicBezTo>
                  <a:pt x="3340840" y="1029410"/>
                  <a:pt x="3362924" y="1050546"/>
                  <a:pt x="3366755" y="1109944"/>
                </a:cubicBezTo>
                <a:cubicBezTo>
                  <a:pt x="3367522" y="1121932"/>
                  <a:pt x="3367205" y="1133965"/>
                  <a:pt x="3367205" y="1145952"/>
                </a:cubicBezTo>
                <a:cubicBezTo>
                  <a:pt x="3367160" y="1174254"/>
                  <a:pt x="3348547" y="1186828"/>
                  <a:pt x="3322814" y="1175065"/>
                </a:cubicBezTo>
                <a:cubicBezTo>
                  <a:pt x="3318849" y="1173262"/>
                  <a:pt x="3315738" y="1166052"/>
                  <a:pt x="3315241" y="1161049"/>
                </a:cubicBezTo>
                <a:cubicBezTo>
                  <a:pt x="3314115" y="1149152"/>
                  <a:pt x="3314882" y="1137074"/>
                  <a:pt x="3314702" y="1125041"/>
                </a:cubicBezTo>
                <a:cubicBezTo>
                  <a:pt x="3314161" y="1081913"/>
                  <a:pt x="3302668" y="1073395"/>
                  <a:pt x="3256518" y="1083986"/>
                </a:cubicBezTo>
                <a:lnTo>
                  <a:pt x="3256472" y="1083941"/>
                </a:lnTo>
                <a:cubicBezTo>
                  <a:pt x="3278961" y="1102779"/>
                  <a:pt x="3292303" y="1125402"/>
                  <a:pt x="3278917" y="1153028"/>
                </a:cubicBezTo>
                <a:cubicBezTo>
                  <a:pt x="3265398" y="1180924"/>
                  <a:pt x="3237410" y="1182276"/>
                  <a:pt x="3210686" y="1182456"/>
                </a:cubicBezTo>
                <a:cubicBezTo>
                  <a:pt x="3147635" y="1182817"/>
                  <a:pt x="3084589" y="1183087"/>
                  <a:pt x="3021538" y="1182231"/>
                </a:cubicBezTo>
                <a:cubicBezTo>
                  <a:pt x="3006082" y="1182005"/>
                  <a:pt x="2990085" y="1179211"/>
                  <a:pt x="2975349" y="1174389"/>
                </a:cubicBezTo>
                <a:cubicBezTo>
                  <a:pt x="2935913" y="1161455"/>
                  <a:pt x="2928478" y="1109313"/>
                  <a:pt x="2961423" y="1091287"/>
                </a:cubicBezTo>
                <a:cubicBezTo>
                  <a:pt x="2964533" y="1089574"/>
                  <a:pt x="2967371" y="1087501"/>
                  <a:pt x="2973589" y="1083535"/>
                </a:cubicBezTo>
                <a:cubicBezTo>
                  <a:pt x="2957547" y="1077812"/>
                  <a:pt x="2940782" y="1083445"/>
                  <a:pt x="2941233" y="1061452"/>
                </a:cubicBezTo>
                <a:cubicBezTo>
                  <a:pt x="2941910" y="1029455"/>
                  <a:pt x="2940238" y="1029230"/>
                  <a:pt x="2973230" y="1029185"/>
                </a:cubicBezTo>
                <a:close/>
                <a:moveTo>
                  <a:pt x="4684079" y="1026300"/>
                </a:moveTo>
                <a:cubicBezTo>
                  <a:pt x="4670604" y="1023866"/>
                  <a:pt x="4665872" y="1035539"/>
                  <a:pt x="4668441" y="1046580"/>
                </a:cubicBezTo>
                <a:cubicBezTo>
                  <a:pt x="4670244" y="1054151"/>
                  <a:pt x="4677545" y="1060461"/>
                  <a:pt x="4682412" y="1067311"/>
                </a:cubicBezTo>
                <a:cubicBezTo>
                  <a:pt x="4687414" y="1062038"/>
                  <a:pt x="4692462" y="1056720"/>
                  <a:pt x="4699672" y="1049104"/>
                </a:cubicBezTo>
                <a:cubicBezTo>
                  <a:pt x="4693228" y="1039144"/>
                  <a:pt x="4689622" y="1027292"/>
                  <a:pt x="4684079" y="1026300"/>
                </a:cubicBezTo>
                <a:close/>
                <a:moveTo>
                  <a:pt x="8560973" y="1024949"/>
                </a:moveTo>
                <a:cubicBezTo>
                  <a:pt x="8563317" y="1025219"/>
                  <a:pt x="8565795" y="1036396"/>
                  <a:pt x="8565840" y="1042570"/>
                </a:cubicBezTo>
                <a:lnTo>
                  <a:pt x="8566066" y="1160844"/>
                </a:lnTo>
                <a:lnTo>
                  <a:pt x="8565930" y="1160960"/>
                </a:lnTo>
                <a:lnTo>
                  <a:pt x="8566066" y="1161004"/>
                </a:lnTo>
                <a:lnTo>
                  <a:pt x="8566066" y="1160844"/>
                </a:lnTo>
                <a:lnTo>
                  <a:pt x="8588148" y="1141986"/>
                </a:lnTo>
                <a:cubicBezTo>
                  <a:pt x="8619064" y="1121076"/>
                  <a:pt x="8652638" y="1131892"/>
                  <a:pt x="8662733" y="1167584"/>
                </a:cubicBezTo>
                <a:cubicBezTo>
                  <a:pt x="8667556" y="1184619"/>
                  <a:pt x="8668862" y="1203097"/>
                  <a:pt x="8669043" y="1220943"/>
                </a:cubicBezTo>
                <a:cubicBezTo>
                  <a:pt x="8669719" y="1295979"/>
                  <a:pt x="8669313" y="1371015"/>
                  <a:pt x="8669313" y="1446095"/>
                </a:cubicBezTo>
                <a:cubicBezTo>
                  <a:pt x="8669313" y="1467966"/>
                  <a:pt x="8658092" y="1478602"/>
                  <a:pt x="8635648" y="1478003"/>
                </a:cubicBezTo>
                <a:cubicBezTo>
                  <a:pt x="8629790" y="1477822"/>
                  <a:pt x="8623931" y="1476966"/>
                  <a:pt x="8615729" y="1476245"/>
                </a:cubicBezTo>
                <a:cubicBezTo>
                  <a:pt x="8615234" y="1466871"/>
                  <a:pt x="8614422" y="1458218"/>
                  <a:pt x="8614422" y="1449566"/>
                </a:cubicBezTo>
                <a:cubicBezTo>
                  <a:pt x="8614287" y="1379036"/>
                  <a:pt x="8614377" y="1308462"/>
                  <a:pt x="8614332" y="1237933"/>
                </a:cubicBezTo>
                <a:cubicBezTo>
                  <a:pt x="8614332" y="1231173"/>
                  <a:pt x="8616405" y="1222881"/>
                  <a:pt x="8613295" y="1218014"/>
                </a:cubicBezTo>
                <a:cubicBezTo>
                  <a:pt x="8607933" y="1209586"/>
                  <a:pt x="8598604" y="1196968"/>
                  <a:pt x="8592069" y="1197644"/>
                </a:cubicBezTo>
                <a:cubicBezTo>
                  <a:pt x="8583056" y="1198545"/>
                  <a:pt x="8573772" y="1209045"/>
                  <a:pt x="8567192" y="1217473"/>
                </a:cubicBezTo>
                <a:cubicBezTo>
                  <a:pt x="8563858" y="1221799"/>
                  <a:pt x="8566066" y="1230542"/>
                  <a:pt x="8566021" y="1237302"/>
                </a:cubicBezTo>
                <a:cubicBezTo>
                  <a:pt x="8565976" y="1307831"/>
                  <a:pt x="8566021" y="1378406"/>
                  <a:pt x="8566021" y="1448935"/>
                </a:cubicBezTo>
                <a:cubicBezTo>
                  <a:pt x="8566021" y="1478138"/>
                  <a:pt x="8565976" y="1478183"/>
                  <a:pt x="8536367" y="1478093"/>
                </a:cubicBezTo>
                <a:cubicBezTo>
                  <a:pt x="8529021" y="1478093"/>
                  <a:pt x="8521675" y="1477417"/>
                  <a:pt x="8512391" y="1476921"/>
                </a:cubicBezTo>
                <a:cubicBezTo>
                  <a:pt x="8511805" y="1468403"/>
                  <a:pt x="8510949" y="1461238"/>
                  <a:pt x="8510949" y="1454027"/>
                </a:cubicBezTo>
                <a:cubicBezTo>
                  <a:pt x="8510859" y="1318963"/>
                  <a:pt x="8510814" y="1183853"/>
                  <a:pt x="8511129" y="1048789"/>
                </a:cubicBezTo>
                <a:cubicBezTo>
                  <a:pt x="8511129" y="1040497"/>
                  <a:pt x="8513428" y="1025625"/>
                  <a:pt x="8516628" y="1025084"/>
                </a:cubicBezTo>
                <a:cubicBezTo>
                  <a:pt x="8531049" y="1022560"/>
                  <a:pt x="8546282" y="1023281"/>
                  <a:pt x="8560973" y="1024949"/>
                </a:cubicBezTo>
                <a:close/>
                <a:moveTo>
                  <a:pt x="8397787" y="1022560"/>
                </a:moveTo>
                <a:cubicBezTo>
                  <a:pt x="8413110" y="1022560"/>
                  <a:pt x="8427306" y="1020757"/>
                  <a:pt x="8440556" y="1023461"/>
                </a:cubicBezTo>
                <a:cubicBezTo>
                  <a:pt x="8445648" y="1024498"/>
                  <a:pt x="8451777" y="1035719"/>
                  <a:pt x="8452047" y="1042524"/>
                </a:cubicBezTo>
                <a:cubicBezTo>
                  <a:pt x="8453309" y="1072313"/>
                  <a:pt x="8452588" y="1102147"/>
                  <a:pt x="8452588" y="1131260"/>
                </a:cubicBezTo>
                <a:cubicBezTo>
                  <a:pt x="8478456" y="1138606"/>
                  <a:pt x="8488506" y="1158480"/>
                  <a:pt x="8480169" y="1183042"/>
                </a:cubicBezTo>
                <a:cubicBezTo>
                  <a:pt x="8478997" y="1186467"/>
                  <a:pt x="8474355" y="1191334"/>
                  <a:pt x="8471516" y="1191153"/>
                </a:cubicBezTo>
                <a:cubicBezTo>
                  <a:pt x="8452363" y="1190117"/>
                  <a:pt x="8452363" y="1202105"/>
                  <a:pt x="8452453" y="1215940"/>
                </a:cubicBezTo>
                <a:cubicBezTo>
                  <a:pt x="8452814" y="1272138"/>
                  <a:pt x="8452678" y="1328381"/>
                  <a:pt x="8452633" y="1384624"/>
                </a:cubicBezTo>
                <a:cubicBezTo>
                  <a:pt x="8452633" y="1400352"/>
                  <a:pt x="8453805" y="1414593"/>
                  <a:pt x="8472868" y="1420001"/>
                </a:cubicBezTo>
                <a:cubicBezTo>
                  <a:pt x="8476519" y="1421038"/>
                  <a:pt x="8480079" y="1428879"/>
                  <a:pt x="8480439" y="1433837"/>
                </a:cubicBezTo>
                <a:cubicBezTo>
                  <a:pt x="8481476" y="1447176"/>
                  <a:pt x="8480800" y="1460606"/>
                  <a:pt x="8480800" y="1474847"/>
                </a:cubicBezTo>
                <a:lnTo>
                  <a:pt x="8480845" y="1474847"/>
                </a:lnTo>
                <a:cubicBezTo>
                  <a:pt x="8425638" y="1483771"/>
                  <a:pt x="8399815" y="1464121"/>
                  <a:pt x="8398508" y="1411799"/>
                </a:cubicBezTo>
                <a:cubicBezTo>
                  <a:pt x="8396931" y="1348120"/>
                  <a:pt x="8397922" y="1284396"/>
                  <a:pt x="8397787" y="1220672"/>
                </a:cubicBezTo>
                <a:cubicBezTo>
                  <a:pt x="8397787" y="1212515"/>
                  <a:pt x="8397787" y="1204358"/>
                  <a:pt x="8393191" y="1198319"/>
                </a:cubicBezTo>
                <a:cubicBezTo>
                  <a:pt x="8387873" y="1191018"/>
                  <a:pt x="8377597" y="1183177"/>
                  <a:pt x="8378273" y="1176462"/>
                </a:cubicBezTo>
                <a:cubicBezTo>
                  <a:pt x="8379671" y="1162041"/>
                  <a:pt x="8364619" y="1140589"/>
                  <a:pt x="8392244" y="1133694"/>
                </a:cubicBezTo>
                <a:cubicBezTo>
                  <a:pt x="8395354" y="1132928"/>
                  <a:pt x="8397472" y="1122472"/>
                  <a:pt x="8397562" y="1116433"/>
                </a:cubicBezTo>
                <a:cubicBezTo>
                  <a:pt x="8398103" y="1086554"/>
                  <a:pt x="8397787" y="1056675"/>
                  <a:pt x="8397787" y="1022560"/>
                </a:cubicBezTo>
                <a:close/>
                <a:moveTo>
                  <a:pt x="8337984" y="1022425"/>
                </a:moveTo>
                <a:cubicBezTo>
                  <a:pt x="8343887" y="1022515"/>
                  <a:pt x="8349746" y="1023056"/>
                  <a:pt x="8357317" y="1023461"/>
                </a:cubicBezTo>
                <a:lnTo>
                  <a:pt x="8357317" y="1477957"/>
                </a:lnTo>
                <a:cubicBezTo>
                  <a:pt x="8344654" y="1477957"/>
                  <a:pt x="8332846" y="1477597"/>
                  <a:pt x="8321084" y="1478047"/>
                </a:cubicBezTo>
                <a:cubicBezTo>
                  <a:pt x="8308736" y="1478543"/>
                  <a:pt x="8303553" y="1473451"/>
                  <a:pt x="8303734" y="1460832"/>
                </a:cubicBezTo>
                <a:cubicBezTo>
                  <a:pt x="8304229" y="1425680"/>
                  <a:pt x="8304004" y="1390483"/>
                  <a:pt x="8304004" y="1355331"/>
                </a:cubicBezTo>
                <a:cubicBezTo>
                  <a:pt x="8304004" y="1255644"/>
                  <a:pt x="8304004" y="1155912"/>
                  <a:pt x="8304004" y="1056225"/>
                </a:cubicBezTo>
                <a:cubicBezTo>
                  <a:pt x="8304004" y="1033421"/>
                  <a:pt x="8315315" y="1022154"/>
                  <a:pt x="8337984" y="1022425"/>
                </a:cubicBezTo>
                <a:close/>
                <a:moveTo>
                  <a:pt x="4937218" y="1008815"/>
                </a:moveTo>
                <a:lnTo>
                  <a:pt x="4937218" y="1008860"/>
                </a:lnTo>
                <a:lnTo>
                  <a:pt x="4937218" y="1008839"/>
                </a:lnTo>
                <a:close/>
                <a:moveTo>
                  <a:pt x="5261742" y="1001514"/>
                </a:moveTo>
                <a:cubicBezTo>
                  <a:pt x="5311811" y="1001649"/>
                  <a:pt x="5361880" y="1001559"/>
                  <a:pt x="5417582" y="1001559"/>
                </a:cubicBezTo>
                <a:lnTo>
                  <a:pt x="5417537" y="1001604"/>
                </a:lnTo>
                <a:cubicBezTo>
                  <a:pt x="5415103" y="1013817"/>
                  <a:pt x="5413210" y="1022019"/>
                  <a:pt x="5411948" y="1030357"/>
                </a:cubicBezTo>
                <a:cubicBezTo>
                  <a:pt x="5411317" y="1034683"/>
                  <a:pt x="5410551" y="1039685"/>
                  <a:pt x="5412039" y="1043516"/>
                </a:cubicBezTo>
                <a:cubicBezTo>
                  <a:pt x="5421322" y="1067717"/>
                  <a:pt x="5414021" y="1080606"/>
                  <a:pt x="5387297" y="1081732"/>
                </a:cubicBezTo>
                <a:cubicBezTo>
                  <a:pt x="5355120" y="1083039"/>
                  <a:pt x="5322897" y="1082138"/>
                  <a:pt x="5290674" y="1082183"/>
                </a:cubicBezTo>
                <a:cubicBezTo>
                  <a:pt x="5279453" y="1082183"/>
                  <a:pt x="5267961" y="1083490"/>
                  <a:pt x="5257055" y="1081507"/>
                </a:cubicBezTo>
                <a:cubicBezTo>
                  <a:pt x="5251827" y="1080561"/>
                  <a:pt x="5247726" y="1073395"/>
                  <a:pt x="5243129" y="1069069"/>
                </a:cubicBezTo>
                <a:cubicBezTo>
                  <a:pt x="5247951" y="1064202"/>
                  <a:pt x="5252638" y="1055368"/>
                  <a:pt x="5257641" y="1055188"/>
                </a:cubicBezTo>
                <a:cubicBezTo>
                  <a:pt x="5292072" y="1053926"/>
                  <a:pt x="5326548" y="1055053"/>
                  <a:pt x="5360978" y="1053881"/>
                </a:cubicBezTo>
                <a:cubicBezTo>
                  <a:pt x="5368234" y="1053611"/>
                  <a:pt x="5375309" y="1046941"/>
                  <a:pt x="5382475" y="1043246"/>
                </a:cubicBezTo>
                <a:cubicBezTo>
                  <a:pt x="5375490" y="1039190"/>
                  <a:pt x="5368640" y="1031844"/>
                  <a:pt x="5361474" y="1031573"/>
                </a:cubicBezTo>
                <a:cubicBezTo>
                  <a:pt x="5328575" y="1030312"/>
                  <a:pt x="5295587" y="1031033"/>
                  <a:pt x="5262598" y="1030942"/>
                </a:cubicBezTo>
                <a:cubicBezTo>
                  <a:pt x="5252774" y="1030942"/>
                  <a:pt x="5242949" y="1031934"/>
                  <a:pt x="5242814" y="1016701"/>
                </a:cubicBezTo>
                <a:cubicBezTo>
                  <a:pt x="5242678" y="1002145"/>
                  <a:pt x="5251106" y="1001514"/>
                  <a:pt x="5261742" y="1001514"/>
                </a:cubicBezTo>
                <a:close/>
                <a:moveTo>
                  <a:pt x="2174297" y="985020"/>
                </a:moveTo>
                <a:lnTo>
                  <a:pt x="2174297" y="985245"/>
                </a:lnTo>
                <a:cubicBezTo>
                  <a:pt x="2161544" y="985245"/>
                  <a:pt x="2148746" y="985245"/>
                  <a:pt x="2135993" y="985245"/>
                </a:cubicBezTo>
                <a:cubicBezTo>
                  <a:pt x="2134506" y="985245"/>
                  <a:pt x="2132974" y="985336"/>
                  <a:pt x="2131484" y="985516"/>
                </a:cubicBezTo>
                <a:cubicBezTo>
                  <a:pt x="2109765" y="988085"/>
                  <a:pt x="2098724" y="1001064"/>
                  <a:pt x="2098813" y="1023732"/>
                </a:cubicBezTo>
                <a:cubicBezTo>
                  <a:pt x="2098902" y="1046220"/>
                  <a:pt x="2110170" y="1059695"/>
                  <a:pt x="2132523" y="1060597"/>
                </a:cubicBezTo>
                <a:cubicBezTo>
                  <a:pt x="2159518" y="1061723"/>
                  <a:pt x="2186648" y="1061813"/>
                  <a:pt x="2213550" y="1060236"/>
                </a:cubicBezTo>
                <a:cubicBezTo>
                  <a:pt x="2219320" y="1059876"/>
                  <a:pt x="2228648" y="1050862"/>
                  <a:pt x="2229370" y="1045004"/>
                </a:cubicBezTo>
                <a:cubicBezTo>
                  <a:pt x="2236716" y="985336"/>
                  <a:pt x="2236039" y="984975"/>
                  <a:pt x="2176553" y="985020"/>
                </a:cubicBezTo>
                <a:cubicBezTo>
                  <a:pt x="2175786" y="985020"/>
                  <a:pt x="2175063" y="985020"/>
                  <a:pt x="2174297" y="985020"/>
                </a:cubicBezTo>
                <a:close/>
                <a:moveTo>
                  <a:pt x="5399195" y="959557"/>
                </a:moveTo>
                <a:cubicBezTo>
                  <a:pt x="5409605" y="959557"/>
                  <a:pt x="5416095" y="961675"/>
                  <a:pt x="5416095" y="974339"/>
                </a:cubicBezTo>
                <a:cubicBezTo>
                  <a:pt x="5416095" y="987003"/>
                  <a:pt x="5409154" y="988986"/>
                  <a:pt x="5398969" y="988896"/>
                </a:cubicBezTo>
                <a:cubicBezTo>
                  <a:pt x="5375039" y="988715"/>
                  <a:pt x="5351063" y="988850"/>
                  <a:pt x="5327133" y="988805"/>
                </a:cubicBezTo>
                <a:lnTo>
                  <a:pt x="5327133" y="988850"/>
                </a:lnTo>
                <a:cubicBezTo>
                  <a:pt x="5304690" y="988850"/>
                  <a:pt x="5282157" y="989887"/>
                  <a:pt x="5259849" y="988174"/>
                </a:cubicBezTo>
                <a:cubicBezTo>
                  <a:pt x="5253900" y="987724"/>
                  <a:pt x="5248582" y="978981"/>
                  <a:pt x="5242994" y="974024"/>
                </a:cubicBezTo>
                <a:cubicBezTo>
                  <a:pt x="5248672" y="969156"/>
                  <a:pt x="5254261" y="960233"/>
                  <a:pt x="5260029" y="960098"/>
                </a:cubicBezTo>
                <a:cubicBezTo>
                  <a:pt x="5306402" y="959016"/>
                  <a:pt x="5352776" y="959692"/>
                  <a:pt x="5399195" y="959557"/>
                </a:cubicBezTo>
                <a:close/>
                <a:moveTo>
                  <a:pt x="5191844" y="958160"/>
                </a:moveTo>
                <a:cubicBezTo>
                  <a:pt x="5198198" y="961044"/>
                  <a:pt x="5206986" y="962351"/>
                  <a:pt x="5210231" y="967309"/>
                </a:cubicBezTo>
                <a:cubicBezTo>
                  <a:pt x="5212935" y="971410"/>
                  <a:pt x="5210636" y="980603"/>
                  <a:pt x="5207708" y="985921"/>
                </a:cubicBezTo>
                <a:cubicBezTo>
                  <a:pt x="5206265" y="988535"/>
                  <a:pt x="5194503" y="989256"/>
                  <a:pt x="5193827" y="987814"/>
                </a:cubicBezTo>
                <a:cubicBezTo>
                  <a:pt x="5190222" y="980062"/>
                  <a:pt x="5188599" y="971364"/>
                  <a:pt x="5186301" y="963027"/>
                </a:cubicBezTo>
                <a:cubicBezTo>
                  <a:pt x="5188148" y="961405"/>
                  <a:pt x="5189996" y="959782"/>
                  <a:pt x="5191844" y="958160"/>
                </a:cubicBezTo>
                <a:close/>
                <a:moveTo>
                  <a:pt x="4998689" y="937339"/>
                </a:moveTo>
                <a:lnTo>
                  <a:pt x="4998689" y="937430"/>
                </a:lnTo>
                <a:lnTo>
                  <a:pt x="4998677" y="937383"/>
                </a:lnTo>
                <a:close/>
                <a:moveTo>
                  <a:pt x="4079735" y="930714"/>
                </a:moveTo>
                <a:cubicBezTo>
                  <a:pt x="4076041" y="934725"/>
                  <a:pt x="4069325" y="938646"/>
                  <a:pt x="4069190" y="942747"/>
                </a:cubicBezTo>
                <a:cubicBezTo>
                  <a:pt x="4068289" y="970328"/>
                  <a:pt x="4068379" y="997999"/>
                  <a:pt x="4069416" y="1025579"/>
                </a:cubicBezTo>
                <a:cubicBezTo>
                  <a:pt x="4069551" y="1029681"/>
                  <a:pt x="4076446" y="1033511"/>
                  <a:pt x="4080231" y="1037432"/>
                </a:cubicBezTo>
                <a:cubicBezTo>
                  <a:pt x="4083702" y="1033331"/>
                  <a:pt x="4089740" y="1029455"/>
                  <a:pt x="4090146" y="1025084"/>
                </a:cubicBezTo>
                <a:cubicBezTo>
                  <a:pt x="4091408" y="1011023"/>
                  <a:pt x="4090643" y="996737"/>
                  <a:pt x="4090643" y="982541"/>
                </a:cubicBezTo>
                <a:lnTo>
                  <a:pt x="4090643" y="982586"/>
                </a:lnTo>
                <a:cubicBezTo>
                  <a:pt x="4090643" y="982586"/>
                  <a:pt x="4090777" y="982586"/>
                  <a:pt x="4090822" y="982586"/>
                </a:cubicBezTo>
                <a:cubicBezTo>
                  <a:pt x="4090822" y="969877"/>
                  <a:pt x="4091858" y="957078"/>
                  <a:pt x="4090326" y="944550"/>
                </a:cubicBezTo>
                <a:cubicBezTo>
                  <a:pt x="4089740" y="939593"/>
                  <a:pt x="4083431" y="935311"/>
                  <a:pt x="4079735" y="930714"/>
                </a:cubicBezTo>
                <a:close/>
                <a:moveTo>
                  <a:pt x="7626202" y="928326"/>
                </a:moveTo>
                <a:cubicBezTo>
                  <a:pt x="7573024" y="928777"/>
                  <a:pt x="7519890" y="928552"/>
                  <a:pt x="7466712" y="928507"/>
                </a:cubicBezTo>
                <a:cubicBezTo>
                  <a:pt x="7449587" y="928507"/>
                  <a:pt x="7433768" y="931571"/>
                  <a:pt x="7433994" y="953023"/>
                </a:cubicBezTo>
                <a:cubicBezTo>
                  <a:pt x="7434219" y="974655"/>
                  <a:pt x="7449587" y="979612"/>
                  <a:pt x="7468064" y="979522"/>
                </a:cubicBezTo>
                <a:cubicBezTo>
                  <a:pt x="7494248" y="979387"/>
                  <a:pt x="7520476" y="979522"/>
                  <a:pt x="7546660" y="979522"/>
                </a:cubicBezTo>
                <a:lnTo>
                  <a:pt x="7546705" y="979522"/>
                </a:lnTo>
                <a:cubicBezTo>
                  <a:pt x="7572889" y="979522"/>
                  <a:pt x="7599117" y="979026"/>
                  <a:pt x="7625301" y="979702"/>
                </a:cubicBezTo>
                <a:cubicBezTo>
                  <a:pt x="7644364" y="980198"/>
                  <a:pt x="7655541" y="973483"/>
                  <a:pt x="7655586" y="953023"/>
                </a:cubicBezTo>
                <a:cubicBezTo>
                  <a:pt x="7655586" y="932923"/>
                  <a:pt x="7643778" y="928146"/>
                  <a:pt x="7626202" y="928326"/>
                </a:cubicBezTo>
                <a:close/>
                <a:moveTo>
                  <a:pt x="5024331" y="925802"/>
                </a:moveTo>
                <a:cubicBezTo>
                  <a:pt x="5028477" y="930489"/>
                  <a:pt x="5036048" y="935041"/>
                  <a:pt x="5036228" y="939863"/>
                </a:cubicBezTo>
                <a:cubicBezTo>
                  <a:pt x="5037400" y="970554"/>
                  <a:pt x="5036905" y="1001289"/>
                  <a:pt x="5036995" y="1031979"/>
                </a:cubicBezTo>
                <a:cubicBezTo>
                  <a:pt x="5036995" y="1037973"/>
                  <a:pt x="5035237" y="1044823"/>
                  <a:pt x="5037581" y="1049735"/>
                </a:cubicBezTo>
                <a:cubicBezTo>
                  <a:pt x="5040916" y="1056721"/>
                  <a:pt x="5047224" y="1062264"/>
                  <a:pt x="5052272" y="1068438"/>
                </a:cubicBezTo>
                <a:cubicBezTo>
                  <a:pt x="5056328" y="1062219"/>
                  <a:pt x="5063719" y="1056090"/>
                  <a:pt x="5063944" y="1049735"/>
                </a:cubicBezTo>
                <a:cubicBezTo>
                  <a:pt x="5065161" y="1014538"/>
                  <a:pt x="5065071" y="979296"/>
                  <a:pt x="5064485" y="944099"/>
                </a:cubicBezTo>
                <a:cubicBezTo>
                  <a:pt x="5064215" y="927515"/>
                  <a:pt x="5070524" y="922062"/>
                  <a:pt x="5089542" y="928191"/>
                </a:cubicBezTo>
                <a:lnTo>
                  <a:pt x="5089497" y="928191"/>
                </a:lnTo>
                <a:cubicBezTo>
                  <a:pt x="5089497" y="986913"/>
                  <a:pt x="5090939" y="1045274"/>
                  <a:pt x="5088866" y="1103500"/>
                </a:cubicBezTo>
                <a:cubicBezTo>
                  <a:pt x="5087875" y="1131666"/>
                  <a:pt x="5047946" y="1149783"/>
                  <a:pt x="5021987" y="1136263"/>
                </a:cubicBezTo>
                <a:cubicBezTo>
                  <a:pt x="5018562" y="1134460"/>
                  <a:pt x="5015272" y="1127520"/>
                  <a:pt x="5016039" y="1123780"/>
                </a:cubicBezTo>
                <a:cubicBezTo>
                  <a:pt x="5016940" y="1119228"/>
                  <a:pt x="5021537" y="1113324"/>
                  <a:pt x="5025773" y="1112017"/>
                </a:cubicBezTo>
                <a:cubicBezTo>
                  <a:pt x="5032668" y="1109899"/>
                  <a:pt x="5041276" y="1112829"/>
                  <a:pt x="5047901" y="1110260"/>
                </a:cubicBezTo>
                <a:cubicBezTo>
                  <a:pt x="5054660" y="1107601"/>
                  <a:pt x="5059888" y="1100931"/>
                  <a:pt x="5065792" y="1096019"/>
                </a:cubicBezTo>
                <a:cubicBezTo>
                  <a:pt x="5064305" y="1094171"/>
                  <a:pt x="5062818" y="1092278"/>
                  <a:pt x="5061330" y="1090430"/>
                </a:cubicBezTo>
                <a:cubicBezTo>
                  <a:pt x="5056553" y="1091782"/>
                  <a:pt x="5051821" y="1093450"/>
                  <a:pt x="5046954" y="1094396"/>
                </a:cubicBezTo>
                <a:cubicBezTo>
                  <a:pt x="5027215" y="1098227"/>
                  <a:pt x="5014912" y="1091197"/>
                  <a:pt x="5014146" y="1071232"/>
                </a:cubicBezTo>
                <a:cubicBezTo>
                  <a:pt x="5012433" y="1027112"/>
                  <a:pt x="5012839" y="982857"/>
                  <a:pt x="5013379" y="938691"/>
                </a:cubicBezTo>
                <a:cubicBezTo>
                  <a:pt x="5013424" y="934365"/>
                  <a:pt x="5020500" y="930084"/>
                  <a:pt x="5024331" y="925802"/>
                </a:cubicBezTo>
                <a:close/>
                <a:moveTo>
                  <a:pt x="4275101" y="925757"/>
                </a:moveTo>
                <a:cubicBezTo>
                  <a:pt x="4271090" y="930939"/>
                  <a:pt x="4263834" y="935987"/>
                  <a:pt x="4263609" y="941305"/>
                </a:cubicBezTo>
                <a:cubicBezTo>
                  <a:pt x="4262482" y="969697"/>
                  <a:pt x="4262617" y="998134"/>
                  <a:pt x="4263609" y="1026526"/>
                </a:cubicBezTo>
                <a:cubicBezTo>
                  <a:pt x="4263789" y="1031573"/>
                  <a:pt x="4270143" y="1036395"/>
                  <a:pt x="4273658" y="1041352"/>
                </a:cubicBezTo>
                <a:cubicBezTo>
                  <a:pt x="4277850" y="1036035"/>
                  <a:pt x="4284880" y="1031122"/>
                  <a:pt x="4285601" y="1025354"/>
                </a:cubicBezTo>
                <a:lnTo>
                  <a:pt x="4286186" y="982811"/>
                </a:lnTo>
                <a:lnTo>
                  <a:pt x="4286187" y="982811"/>
                </a:lnTo>
                <a:lnTo>
                  <a:pt x="4286187" y="982766"/>
                </a:lnTo>
                <a:lnTo>
                  <a:pt x="4286186" y="982811"/>
                </a:lnTo>
                <a:lnTo>
                  <a:pt x="4285962" y="982811"/>
                </a:lnTo>
                <a:cubicBezTo>
                  <a:pt x="4285962" y="969336"/>
                  <a:pt x="4287043" y="955771"/>
                  <a:pt x="4285466" y="942476"/>
                </a:cubicBezTo>
                <a:cubicBezTo>
                  <a:pt x="4284745" y="936573"/>
                  <a:pt x="4278706" y="931300"/>
                  <a:pt x="4275101" y="925757"/>
                </a:cubicBezTo>
                <a:close/>
                <a:moveTo>
                  <a:pt x="3566285" y="925757"/>
                </a:moveTo>
                <a:cubicBezTo>
                  <a:pt x="3562134" y="930804"/>
                  <a:pt x="3554604" y="935762"/>
                  <a:pt x="3554377" y="940989"/>
                </a:cubicBezTo>
                <a:cubicBezTo>
                  <a:pt x="3553211" y="969381"/>
                  <a:pt x="3553295" y="997863"/>
                  <a:pt x="3554287" y="1026255"/>
                </a:cubicBezTo>
                <a:cubicBezTo>
                  <a:pt x="3554468" y="1031348"/>
                  <a:pt x="3560781" y="1036260"/>
                  <a:pt x="3564301" y="1041262"/>
                </a:cubicBezTo>
                <a:cubicBezTo>
                  <a:pt x="3568269" y="1036035"/>
                  <a:pt x="3575031" y="1031122"/>
                  <a:pt x="3575704" y="1025489"/>
                </a:cubicBezTo>
                <a:cubicBezTo>
                  <a:pt x="3577372" y="1011473"/>
                  <a:pt x="3576246" y="997097"/>
                  <a:pt x="3576246" y="982901"/>
                </a:cubicBezTo>
                <a:cubicBezTo>
                  <a:pt x="3576246" y="982901"/>
                  <a:pt x="3576291" y="982901"/>
                  <a:pt x="3576336" y="982901"/>
                </a:cubicBezTo>
                <a:cubicBezTo>
                  <a:pt x="3576336" y="969426"/>
                  <a:pt x="3577327" y="955861"/>
                  <a:pt x="3575885" y="942522"/>
                </a:cubicBezTo>
                <a:cubicBezTo>
                  <a:pt x="3575255" y="936663"/>
                  <a:pt x="3569667" y="931345"/>
                  <a:pt x="3566285" y="925757"/>
                </a:cubicBezTo>
                <a:close/>
                <a:moveTo>
                  <a:pt x="4571143" y="925667"/>
                </a:moveTo>
                <a:cubicBezTo>
                  <a:pt x="4586871" y="923774"/>
                  <a:pt x="4606520" y="925306"/>
                  <a:pt x="4618823" y="933779"/>
                </a:cubicBezTo>
                <a:cubicBezTo>
                  <a:pt x="4626529" y="939097"/>
                  <a:pt x="4624366" y="959512"/>
                  <a:pt x="4625178" y="973257"/>
                </a:cubicBezTo>
                <a:cubicBezTo>
                  <a:pt x="4625312" y="975240"/>
                  <a:pt x="4617201" y="979611"/>
                  <a:pt x="4613054" y="979431"/>
                </a:cubicBezTo>
                <a:cubicBezTo>
                  <a:pt x="4609089" y="979251"/>
                  <a:pt x="4604717" y="975150"/>
                  <a:pt x="4601608" y="971725"/>
                </a:cubicBezTo>
                <a:cubicBezTo>
                  <a:pt x="4599985" y="969922"/>
                  <a:pt x="4601698" y="965280"/>
                  <a:pt x="4600165" y="963162"/>
                </a:cubicBezTo>
                <a:cubicBezTo>
                  <a:pt x="4596335" y="957889"/>
                  <a:pt x="4591513" y="953293"/>
                  <a:pt x="4587096" y="948425"/>
                </a:cubicBezTo>
                <a:cubicBezTo>
                  <a:pt x="4583265" y="953247"/>
                  <a:pt x="4576235" y="957934"/>
                  <a:pt x="4576100" y="962847"/>
                </a:cubicBezTo>
                <a:cubicBezTo>
                  <a:pt x="4575108" y="992771"/>
                  <a:pt x="4575154" y="1022785"/>
                  <a:pt x="4576235" y="1052709"/>
                </a:cubicBezTo>
                <a:cubicBezTo>
                  <a:pt x="4576415" y="1057486"/>
                  <a:pt x="4583761" y="1061993"/>
                  <a:pt x="4587772" y="1066635"/>
                </a:cubicBezTo>
                <a:cubicBezTo>
                  <a:pt x="4591873" y="1062128"/>
                  <a:pt x="4597191" y="1058207"/>
                  <a:pt x="4599670" y="1052935"/>
                </a:cubicBezTo>
                <a:cubicBezTo>
                  <a:pt x="4601743" y="1048563"/>
                  <a:pt x="4598903" y="1041893"/>
                  <a:pt x="4601022" y="1037567"/>
                </a:cubicBezTo>
                <a:cubicBezTo>
                  <a:pt x="4604222" y="1030897"/>
                  <a:pt x="4609810" y="1025399"/>
                  <a:pt x="4614406" y="1019405"/>
                </a:cubicBezTo>
                <a:cubicBezTo>
                  <a:pt x="4618598" y="1025805"/>
                  <a:pt x="4623780" y="1031843"/>
                  <a:pt x="4626619" y="1038784"/>
                </a:cubicBezTo>
                <a:cubicBezTo>
                  <a:pt x="4628467" y="1043245"/>
                  <a:pt x="4627070" y="1049149"/>
                  <a:pt x="4626935" y="1054377"/>
                </a:cubicBezTo>
                <a:cubicBezTo>
                  <a:pt x="4626169" y="1086329"/>
                  <a:pt x="4618958" y="1093720"/>
                  <a:pt x="4588899" y="1093630"/>
                </a:cubicBezTo>
                <a:cubicBezTo>
                  <a:pt x="4559651" y="1093495"/>
                  <a:pt x="4550908" y="1084752"/>
                  <a:pt x="4550187" y="1054061"/>
                </a:cubicBezTo>
                <a:cubicBezTo>
                  <a:pt x="4549826" y="1038333"/>
                  <a:pt x="4550142" y="1022605"/>
                  <a:pt x="4550142" y="1006832"/>
                </a:cubicBezTo>
                <a:lnTo>
                  <a:pt x="4550683" y="1006832"/>
                </a:lnTo>
                <a:lnTo>
                  <a:pt x="4550682" y="1006877"/>
                </a:lnTo>
                <a:lnTo>
                  <a:pt x="4550728" y="1006832"/>
                </a:lnTo>
                <a:lnTo>
                  <a:pt x="4550683" y="1006832"/>
                </a:lnTo>
                <a:lnTo>
                  <a:pt x="4551584" y="950859"/>
                </a:lnTo>
                <a:cubicBezTo>
                  <a:pt x="4553251" y="941170"/>
                  <a:pt x="4563436" y="926613"/>
                  <a:pt x="4571143" y="925667"/>
                </a:cubicBezTo>
                <a:close/>
                <a:moveTo>
                  <a:pt x="4922752" y="924766"/>
                </a:moveTo>
                <a:cubicBezTo>
                  <a:pt x="4927529" y="929633"/>
                  <a:pt x="4936137" y="934275"/>
                  <a:pt x="4936497" y="939458"/>
                </a:cubicBezTo>
                <a:lnTo>
                  <a:pt x="4937218" y="1008839"/>
                </a:lnTo>
                <a:lnTo>
                  <a:pt x="4936587" y="1076009"/>
                </a:lnTo>
                <a:cubicBezTo>
                  <a:pt x="4936226" y="1081598"/>
                  <a:pt x="4928250" y="1086690"/>
                  <a:pt x="4923789" y="1091963"/>
                </a:cubicBezTo>
                <a:cubicBezTo>
                  <a:pt x="4919372" y="1086645"/>
                  <a:pt x="4911305" y="1081372"/>
                  <a:pt x="4911170" y="1075964"/>
                </a:cubicBezTo>
                <a:cubicBezTo>
                  <a:pt x="4910178" y="1030447"/>
                  <a:pt x="4910223" y="984840"/>
                  <a:pt x="4911170" y="939322"/>
                </a:cubicBezTo>
                <a:cubicBezTo>
                  <a:pt x="4911260" y="934410"/>
                  <a:pt x="4918741" y="929633"/>
                  <a:pt x="4922752" y="924766"/>
                </a:cubicBezTo>
                <a:close/>
                <a:moveTo>
                  <a:pt x="4865292" y="924720"/>
                </a:moveTo>
                <a:cubicBezTo>
                  <a:pt x="4873133" y="925915"/>
                  <a:pt x="4880501" y="928483"/>
                  <a:pt x="4885571" y="932652"/>
                </a:cubicBezTo>
                <a:cubicBezTo>
                  <a:pt x="4893729" y="939412"/>
                  <a:pt x="4892242" y="958476"/>
                  <a:pt x="4893503" y="972221"/>
                </a:cubicBezTo>
                <a:cubicBezTo>
                  <a:pt x="4893729" y="974429"/>
                  <a:pt x="4886157" y="979477"/>
                  <a:pt x="4882236" y="979432"/>
                </a:cubicBezTo>
                <a:cubicBezTo>
                  <a:pt x="4878316" y="979386"/>
                  <a:pt x="4873268" y="975330"/>
                  <a:pt x="4870925" y="971635"/>
                </a:cubicBezTo>
                <a:cubicBezTo>
                  <a:pt x="4868762" y="968210"/>
                  <a:pt x="4870925" y="961991"/>
                  <a:pt x="4868716" y="958701"/>
                </a:cubicBezTo>
                <a:cubicBezTo>
                  <a:pt x="4865787" y="954329"/>
                  <a:pt x="4860289" y="948786"/>
                  <a:pt x="4856143" y="948967"/>
                </a:cubicBezTo>
                <a:cubicBezTo>
                  <a:pt x="4852132" y="949147"/>
                  <a:pt x="4845282" y="955907"/>
                  <a:pt x="4845192" y="959963"/>
                </a:cubicBezTo>
                <a:cubicBezTo>
                  <a:pt x="4844336" y="991419"/>
                  <a:pt x="4844380" y="1022921"/>
                  <a:pt x="4845372" y="1054332"/>
                </a:cubicBezTo>
                <a:cubicBezTo>
                  <a:pt x="4845507" y="1058433"/>
                  <a:pt x="4852357" y="1062354"/>
                  <a:pt x="4856098" y="1066365"/>
                </a:cubicBezTo>
                <a:cubicBezTo>
                  <a:pt x="4860560" y="1062129"/>
                  <a:pt x="4867139" y="1058658"/>
                  <a:pt x="4868942" y="1053521"/>
                </a:cubicBezTo>
                <a:cubicBezTo>
                  <a:pt x="4871331" y="1046761"/>
                  <a:pt x="4868716" y="1038379"/>
                  <a:pt x="4870609" y="1031348"/>
                </a:cubicBezTo>
                <a:cubicBezTo>
                  <a:pt x="4871826" y="1026842"/>
                  <a:pt x="4877910" y="1019766"/>
                  <a:pt x="4880569" y="1020262"/>
                </a:cubicBezTo>
                <a:cubicBezTo>
                  <a:pt x="4885707" y="1021253"/>
                  <a:pt x="4893683" y="1026616"/>
                  <a:pt x="4893909" y="1030537"/>
                </a:cubicBezTo>
                <a:cubicBezTo>
                  <a:pt x="4894765" y="1046130"/>
                  <a:pt x="4895486" y="1062444"/>
                  <a:pt x="4891836" y="1077406"/>
                </a:cubicBezTo>
                <a:cubicBezTo>
                  <a:pt x="4886698" y="1098317"/>
                  <a:pt x="4867184" y="1092684"/>
                  <a:pt x="4852222" y="1093405"/>
                </a:cubicBezTo>
                <a:cubicBezTo>
                  <a:pt x="4835593" y="1094216"/>
                  <a:pt x="4821757" y="1088538"/>
                  <a:pt x="4819729" y="1069790"/>
                </a:cubicBezTo>
                <a:cubicBezTo>
                  <a:pt x="4817611" y="1049735"/>
                  <a:pt x="4817386" y="1029455"/>
                  <a:pt x="4816349" y="1009311"/>
                </a:cubicBezTo>
                <a:lnTo>
                  <a:pt x="4816304" y="1009356"/>
                </a:lnTo>
                <a:cubicBezTo>
                  <a:pt x="4817251" y="989752"/>
                  <a:pt x="4815808" y="969742"/>
                  <a:pt x="4820090" y="951040"/>
                </a:cubicBezTo>
                <a:cubicBezTo>
                  <a:pt x="4822433" y="940810"/>
                  <a:pt x="4833204" y="926794"/>
                  <a:pt x="4842172" y="925036"/>
                </a:cubicBezTo>
                <a:cubicBezTo>
                  <a:pt x="4849135" y="923706"/>
                  <a:pt x="4857450" y="923526"/>
                  <a:pt x="4865292" y="924720"/>
                </a:cubicBezTo>
                <a:close/>
                <a:moveTo>
                  <a:pt x="4789895" y="923323"/>
                </a:moveTo>
                <a:cubicBezTo>
                  <a:pt x="4795799" y="923549"/>
                  <a:pt x="4804947" y="932202"/>
                  <a:pt x="4806344" y="938421"/>
                </a:cubicBezTo>
                <a:cubicBezTo>
                  <a:pt x="4809634" y="952752"/>
                  <a:pt x="4810310" y="968075"/>
                  <a:pt x="4809319" y="982766"/>
                </a:cubicBezTo>
                <a:cubicBezTo>
                  <a:pt x="4809003" y="987453"/>
                  <a:pt x="4799990" y="991554"/>
                  <a:pt x="4790030" y="1000162"/>
                </a:cubicBezTo>
                <a:cubicBezTo>
                  <a:pt x="4789309" y="983983"/>
                  <a:pt x="4790345" y="975556"/>
                  <a:pt x="4788137" y="968075"/>
                </a:cubicBezTo>
                <a:cubicBezTo>
                  <a:pt x="4786335" y="961946"/>
                  <a:pt x="4780656" y="956988"/>
                  <a:pt x="4776691" y="951535"/>
                </a:cubicBezTo>
                <a:cubicBezTo>
                  <a:pt x="4772049" y="957078"/>
                  <a:pt x="4763666" y="962441"/>
                  <a:pt x="4763350" y="968255"/>
                </a:cubicBezTo>
                <a:cubicBezTo>
                  <a:pt x="4761863" y="996602"/>
                  <a:pt x="4762494" y="1025084"/>
                  <a:pt x="4762359" y="1053566"/>
                </a:cubicBezTo>
                <a:cubicBezTo>
                  <a:pt x="4762359" y="1061813"/>
                  <a:pt x="4763576" y="1070331"/>
                  <a:pt x="4761728" y="1078172"/>
                </a:cubicBezTo>
                <a:cubicBezTo>
                  <a:pt x="4760511" y="1083265"/>
                  <a:pt x="4754698" y="1087230"/>
                  <a:pt x="4750957" y="1091692"/>
                </a:cubicBezTo>
                <a:cubicBezTo>
                  <a:pt x="4746856" y="1087591"/>
                  <a:pt x="4739330" y="1083580"/>
                  <a:pt x="4739240" y="1079434"/>
                </a:cubicBezTo>
                <a:cubicBezTo>
                  <a:pt x="4738429" y="1028734"/>
                  <a:pt x="4738699" y="977989"/>
                  <a:pt x="4738699" y="928236"/>
                </a:cubicBezTo>
                <a:cubicBezTo>
                  <a:pt x="4757582" y="926118"/>
                  <a:pt x="4773806" y="922783"/>
                  <a:pt x="4789895" y="923323"/>
                </a:cubicBezTo>
                <a:close/>
                <a:moveTo>
                  <a:pt x="4487465" y="922157"/>
                </a:moveTo>
                <a:cubicBezTo>
                  <a:pt x="4498225" y="919943"/>
                  <a:pt x="4510753" y="920642"/>
                  <a:pt x="4521299" y="925036"/>
                </a:cubicBezTo>
                <a:cubicBezTo>
                  <a:pt x="4533692" y="930218"/>
                  <a:pt x="4542165" y="951850"/>
                  <a:pt x="4536351" y="965551"/>
                </a:cubicBezTo>
                <a:cubicBezTo>
                  <a:pt x="4534954" y="968840"/>
                  <a:pt x="4529726" y="973077"/>
                  <a:pt x="4526977" y="972581"/>
                </a:cubicBezTo>
                <a:cubicBezTo>
                  <a:pt x="4522110" y="971770"/>
                  <a:pt x="4517739" y="967714"/>
                  <a:pt x="4513187" y="964965"/>
                </a:cubicBezTo>
                <a:cubicBezTo>
                  <a:pt x="4506832" y="961089"/>
                  <a:pt x="4500523" y="957168"/>
                  <a:pt x="4494169" y="953247"/>
                </a:cubicBezTo>
                <a:cubicBezTo>
                  <a:pt x="4492907" y="962756"/>
                  <a:pt x="4489617" y="972581"/>
                  <a:pt x="4491149" y="981594"/>
                </a:cubicBezTo>
                <a:cubicBezTo>
                  <a:pt x="4491960" y="986371"/>
                  <a:pt x="4500794" y="990247"/>
                  <a:pt x="4506517" y="993672"/>
                </a:cubicBezTo>
                <a:cubicBezTo>
                  <a:pt x="4534593" y="1010662"/>
                  <a:pt x="4548023" y="1049960"/>
                  <a:pt x="4533962" y="1078848"/>
                </a:cubicBezTo>
                <a:cubicBezTo>
                  <a:pt x="4523597" y="1100029"/>
                  <a:pt x="4503137" y="1093585"/>
                  <a:pt x="4485967" y="1092548"/>
                </a:cubicBezTo>
                <a:cubicBezTo>
                  <a:pt x="4465461" y="1091286"/>
                  <a:pt x="4462532" y="1074882"/>
                  <a:pt x="4460414" y="1058523"/>
                </a:cubicBezTo>
                <a:cubicBezTo>
                  <a:pt x="4457980" y="1039685"/>
                  <a:pt x="4463839" y="1030987"/>
                  <a:pt x="4484119" y="1038018"/>
                </a:cubicBezTo>
                <a:lnTo>
                  <a:pt x="4484074" y="1038108"/>
                </a:lnTo>
                <a:cubicBezTo>
                  <a:pt x="4485336" y="1040857"/>
                  <a:pt x="4485606" y="1041578"/>
                  <a:pt x="4485922" y="1042209"/>
                </a:cubicBezTo>
                <a:cubicBezTo>
                  <a:pt x="4490023" y="1050186"/>
                  <a:pt x="4494169" y="1058162"/>
                  <a:pt x="4498315" y="1066184"/>
                </a:cubicBezTo>
                <a:cubicBezTo>
                  <a:pt x="4502461" y="1063706"/>
                  <a:pt x="4510167" y="1061137"/>
                  <a:pt x="4510077" y="1058793"/>
                </a:cubicBezTo>
                <a:cubicBezTo>
                  <a:pt x="4509717" y="1048248"/>
                  <a:pt x="4508410" y="1037251"/>
                  <a:pt x="4504759" y="1027472"/>
                </a:cubicBezTo>
                <a:cubicBezTo>
                  <a:pt x="4503092" y="1023010"/>
                  <a:pt x="4495295" y="1020712"/>
                  <a:pt x="4490113" y="1017693"/>
                </a:cubicBezTo>
                <a:cubicBezTo>
                  <a:pt x="4461676" y="1001379"/>
                  <a:pt x="4450319" y="965956"/>
                  <a:pt x="4464245" y="936753"/>
                </a:cubicBezTo>
                <a:cubicBezTo>
                  <a:pt x="4467715" y="929497"/>
                  <a:pt x="4476706" y="924371"/>
                  <a:pt x="4487465" y="922157"/>
                </a:cubicBezTo>
                <a:close/>
                <a:moveTo>
                  <a:pt x="4682502" y="921791"/>
                </a:moveTo>
                <a:cubicBezTo>
                  <a:pt x="4707784" y="922377"/>
                  <a:pt x="4716392" y="930218"/>
                  <a:pt x="4718510" y="954599"/>
                </a:cubicBezTo>
                <a:cubicBezTo>
                  <a:pt x="4718691" y="956853"/>
                  <a:pt x="4718916" y="959061"/>
                  <a:pt x="4718916" y="961314"/>
                </a:cubicBezTo>
                <a:cubicBezTo>
                  <a:pt x="4718916" y="980017"/>
                  <a:pt x="4718916" y="998764"/>
                  <a:pt x="4718916" y="1017467"/>
                </a:cubicBezTo>
                <a:cubicBezTo>
                  <a:pt x="4718736" y="1017467"/>
                  <a:pt x="4718555" y="1017467"/>
                  <a:pt x="4718420" y="1017467"/>
                </a:cubicBezTo>
                <a:lnTo>
                  <a:pt x="4718420" y="1017557"/>
                </a:lnTo>
                <a:cubicBezTo>
                  <a:pt x="4718420" y="1037026"/>
                  <a:pt x="4718555" y="1056495"/>
                  <a:pt x="4718330" y="1075963"/>
                </a:cubicBezTo>
                <a:cubicBezTo>
                  <a:pt x="4718285" y="1080290"/>
                  <a:pt x="4717113" y="1088267"/>
                  <a:pt x="4715941" y="1088357"/>
                </a:cubicBezTo>
                <a:cubicBezTo>
                  <a:pt x="4698366" y="1089799"/>
                  <a:pt x="4680429" y="1092097"/>
                  <a:pt x="4663168" y="1089934"/>
                </a:cubicBezTo>
                <a:cubicBezTo>
                  <a:pt x="4656093" y="1089033"/>
                  <a:pt x="4646854" y="1078893"/>
                  <a:pt x="4644736" y="1071276"/>
                </a:cubicBezTo>
                <a:cubicBezTo>
                  <a:pt x="4641221" y="1058658"/>
                  <a:pt x="4641537" y="1044597"/>
                  <a:pt x="4642212" y="1031257"/>
                </a:cubicBezTo>
                <a:cubicBezTo>
                  <a:pt x="4643294" y="1010572"/>
                  <a:pt x="4653164" y="997953"/>
                  <a:pt x="4676012" y="997638"/>
                </a:cubicBezTo>
                <a:cubicBezTo>
                  <a:pt x="4681916" y="997548"/>
                  <a:pt x="4692597" y="992320"/>
                  <a:pt x="4692777" y="988985"/>
                </a:cubicBezTo>
                <a:cubicBezTo>
                  <a:pt x="4693498" y="976817"/>
                  <a:pt x="4690659" y="964469"/>
                  <a:pt x="4689172" y="952166"/>
                </a:cubicBezTo>
                <a:cubicBezTo>
                  <a:pt x="4682231" y="954734"/>
                  <a:pt x="4674931" y="956627"/>
                  <a:pt x="4668486" y="960097"/>
                </a:cubicBezTo>
                <a:cubicBezTo>
                  <a:pt x="4661906" y="963658"/>
                  <a:pt x="4656228" y="968840"/>
                  <a:pt x="4650144" y="973347"/>
                </a:cubicBezTo>
                <a:cubicBezTo>
                  <a:pt x="4647711" y="966542"/>
                  <a:pt x="4642888" y="959602"/>
                  <a:pt x="4643294" y="953022"/>
                </a:cubicBezTo>
                <a:cubicBezTo>
                  <a:pt x="4644961" y="927875"/>
                  <a:pt x="4654155" y="921160"/>
                  <a:pt x="4682502" y="921791"/>
                </a:cubicBezTo>
                <a:close/>
                <a:moveTo>
                  <a:pt x="5204101" y="916879"/>
                </a:moveTo>
                <a:cubicBezTo>
                  <a:pt x="5269358" y="917104"/>
                  <a:pt x="5334614" y="916653"/>
                  <a:pt x="5399870" y="917510"/>
                </a:cubicBezTo>
                <a:cubicBezTo>
                  <a:pt x="5405188" y="917600"/>
                  <a:pt x="5413570" y="924945"/>
                  <a:pt x="5415057" y="930399"/>
                </a:cubicBezTo>
                <a:cubicBezTo>
                  <a:pt x="5418437" y="942657"/>
                  <a:pt x="5409244" y="944955"/>
                  <a:pt x="5398924" y="944865"/>
                </a:cubicBezTo>
                <a:cubicBezTo>
                  <a:pt x="5365935" y="944640"/>
                  <a:pt x="5332901" y="944775"/>
                  <a:pt x="5299913" y="944730"/>
                </a:cubicBezTo>
                <a:lnTo>
                  <a:pt x="5299958" y="944775"/>
                </a:lnTo>
                <a:cubicBezTo>
                  <a:pt x="5268456" y="944775"/>
                  <a:pt x="5236955" y="944730"/>
                  <a:pt x="5205454" y="944775"/>
                </a:cubicBezTo>
                <a:cubicBezTo>
                  <a:pt x="5196079" y="944775"/>
                  <a:pt x="5187201" y="945496"/>
                  <a:pt x="5187156" y="931660"/>
                </a:cubicBezTo>
                <a:cubicBezTo>
                  <a:pt x="5187111" y="919267"/>
                  <a:pt x="5193421" y="916833"/>
                  <a:pt x="5204101" y="916879"/>
                </a:cubicBezTo>
                <a:close/>
                <a:moveTo>
                  <a:pt x="2298591" y="907641"/>
                </a:moveTo>
                <a:cubicBezTo>
                  <a:pt x="2313101" y="907325"/>
                  <a:pt x="2312740" y="918006"/>
                  <a:pt x="2312740" y="928056"/>
                </a:cubicBezTo>
                <a:cubicBezTo>
                  <a:pt x="2312786" y="964830"/>
                  <a:pt x="2313642" y="1001650"/>
                  <a:pt x="2312515" y="1038379"/>
                </a:cubicBezTo>
                <a:cubicBezTo>
                  <a:pt x="2311976" y="1056541"/>
                  <a:pt x="2318780" y="1062039"/>
                  <a:pt x="2336084" y="1061318"/>
                </a:cubicBezTo>
                <a:cubicBezTo>
                  <a:pt x="2363802" y="1060236"/>
                  <a:pt x="2391605" y="1061137"/>
                  <a:pt x="2419366" y="1060912"/>
                </a:cubicBezTo>
                <a:cubicBezTo>
                  <a:pt x="2439735" y="1060732"/>
                  <a:pt x="2454291" y="1052845"/>
                  <a:pt x="2456862" y="1030447"/>
                </a:cubicBezTo>
                <a:cubicBezTo>
                  <a:pt x="2459383" y="1008274"/>
                  <a:pt x="2448883" y="993718"/>
                  <a:pt x="2426081" y="987859"/>
                </a:cubicBezTo>
                <a:cubicBezTo>
                  <a:pt x="2424639" y="987499"/>
                  <a:pt x="2423151" y="987183"/>
                  <a:pt x="2421711" y="986823"/>
                </a:cubicBezTo>
                <a:cubicBezTo>
                  <a:pt x="2409991" y="983803"/>
                  <a:pt x="2389261" y="982632"/>
                  <a:pt x="2388181" y="977449"/>
                </a:cubicBezTo>
                <a:cubicBezTo>
                  <a:pt x="2384034" y="957349"/>
                  <a:pt x="2385656" y="935898"/>
                  <a:pt x="2386647" y="915032"/>
                </a:cubicBezTo>
                <a:cubicBezTo>
                  <a:pt x="2386783" y="912283"/>
                  <a:pt x="2395887" y="907686"/>
                  <a:pt x="2400709" y="907821"/>
                </a:cubicBezTo>
                <a:cubicBezTo>
                  <a:pt x="2427659" y="908722"/>
                  <a:pt x="2454742" y="909128"/>
                  <a:pt x="2481378" y="912959"/>
                </a:cubicBezTo>
                <a:cubicBezTo>
                  <a:pt x="2511482" y="917240"/>
                  <a:pt x="2530722" y="936889"/>
                  <a:pt x="2533607" y="966903"/>
                </a:cubicBezTo>
                <a:cubicBezTo>
                  <a:pt x="2536717" y="999486"/>
                  <a:pt x="2538383" y="1032836"/>
                  <a:pt x="2534912" y="1065238"/>
                </a:cubicBezTo>
                <a:cubicBezTo>
                  <a:pt x="2530002" y="1111116"/>
                  <a:pt x="2505441" y="1134416"/>
                  <a:pt x="2459383" y="1136399"/>
                </a:cubicBezTo>
                <a:cubicBezTo>
                  <a:pt x="2400258" y="1138967"/>
                  <a:pt x="2340906" y="1137029"/>
                  <a:pt x="2281646" y="1137029"/>
                </a:cubicBezTo>
                <a:lnTo>
                  <a:pt x="2281646" y="1137660"/>
                </a:lnTo>
                <a:lnTo>
                  <a:pt x="2117424" y="1137165"/>
                </a:lnTo>
                <a:cubicBezTo>
                  <a:pt x="2052066" y="1134371"/>
                  <a:pt x="2030526" y="1113910"/>
                  <a:pt x="2024354" y="1048654"/>
                </a:cubicBezTo>
                <a:cubicBezTo>
                  <a:pt x="2021783" y="1021479"/>
                  <a:pt x="2025525" y="993402"/>
                  <a:pt x="2029174" y="966092"/>
                </a:cubicBezTo>
                <a:cubicBezTo>
                  <a:pt x="2033410" y="934546"/>
                  <a:pt x="2054680" y="914897"/>
                  <a:pt x="2085060" y="913274"/>
                </a:cubicBezTo>
                <a:cubicBezTo>
                  <a:pt x="2156136" y="909443"/>
                  <a:pt x="2227388" y="909173"/>
                  <a:pt x="2298591" y="907641"/>
                </a:cubicBezTo>
                <a:close/>
                <a:moveTo>
                  <a:pt x="3622890" y="900745"/>
                </a:moveTo>
                <a:cubicBezTo>
                  <a:pt x="3643619" y="899348"/>
                  <a:pt x="3664713" y="898492"/>
                  <a:pt x="3685173" y="901466"/>
                </a:cubicBezTo>
                <a:cubicBezTo>
                  <a:pt x="3690265" y="902187"/>
                  <a:pt x="3696484" y="917194"/>
                  <a:pt x="3696755" y="925802"/>
                </a:cubicBezTo>
                <a:cubicBezTo>
                  <a:pt x="3698017" y="968570"/>
                  <a:pt x="3697477" y="1011383"/>
                  <a:pt x="3697566" y="1054197"/>
                </a:cubicBezTo>
                <a:cubicBezTo>
                  <a:pt x="3697566" y="1064044"/>
                  <a:pt x="3694435" y="1068021"/>
                  <a:pt x="3689449" y="1069260"/>
                </a:cubicBezTo>
                <a:lnTo>
                  <a:pt x="3670256" y="1067900"/>
                </a:lnTo>
                <a:lnTo>
                  <a:pt x="3670256" y="986957"/>
                </a:lnTo>
                <a:cubicBezTo>
                  <a:pt x="3670256" y="974925"/>
                  <a:pt x="3671518" y="962712"/>
                  <a:pt x="3669717" y="950994"/>
                </a:cubicBezTo>
                <a:cubicBezTo>
                  <a:pt x="3668679" y="943964"/>
                  <a:pt x="3662865" y="937655"/>
                  <a:pt x="3659169" y="931030"/>
                </a:cubicBezTo>
                <a:cubicBezTo>
                  <a:pt x="3655023" y="937835"/>
                  <a:pt x="3647632" y="944460"/>
                  <a:pt x="3647315" y="951400"/>
                </a:cubicBezTo>
                <a:cubicBezTo>
                  <a:pt x="3645873" y="979882"/>
                  <a:pt x="3646594" y="1008454"/>
                  <a:pt x="3646550" y="1036981"/>
                </a:cubicBezTo>
                <a:cubicBezTo>
                  <a:pt x="3646550" y="1046625"/>
                  <a:pt x="3646550" y="1056270"/>
                  <a:pt x="3646550" y="1065238"/>
                </a:cubicBezTo>
                <a:cubicBezTo>
                  <a:pt x="3619917" y="1072854"/>
                  <a:pt x="3617258" y="1071322"/>
                  <a:pt x="3617123" y="1048608"/>
                </a:cubicBezTo>
                <a:cubicBezTo>
                  <a:pt x="3616897" y="1005795"/>
                  <a:pt x="3616763" y="962982"/>
                  <a:pt x="3617258" y="920169"/>
                </a:cubicBezTo>
                <a:cubicBezTo>
                  <a:pt x="3617348" y="913364"/>
                  <a:pt x="3620502" y="900925"/>
                  <a:pt x="3622890" y="900745"/>
                </a:cubicBezTo>
                <a:close/>
                <a:moveTo>
                  <a:pt x="4039762" y="900340"/>
                </a:moveTo>
                <a:lnTo>
                  <a:pt x="4039762" y="900385"/>
                </a:lnTo>
                <a:lnTo>
                  <a:pt x="4039762" y="900385"/>
                </a:lnTo>
                <a:close/>
                <a:moveTo>
                  <a:pt x="6701348" y="900250"/>
                </a:moveTo>
                <a:cubicBezTo>
                  <a:pt x="6693821" y="899393"/>
                  <a:pt x="6679130" y="906559"/>
                  <a:pt x="6678319" y="911877"/>
                </a:cubicBezTo>
                <a:cubicBezTo>
                  <a:pt x="6675029" y="932923"/>
                  <a:pt x="6675750" y="954690"/>
                  <a:pt x="6675525" y="976142"/>
                </a:cubicBezTo>
                <a:cubicBezTo>
                  <a:pt x="6675525" y="978170"/>
                  <a:pt x="6678769" y="981009"/>
                  <a:pt x="6681158" y="982136"/>
                </a:cubicBezTo>
                <a:cubicBezTo>
                  <a:pt x="6702610" y="992411"/>
                  <a:pt x="6722394" y="980468"/>
                  <a:pt x="6722529" y="957304"/>
                </a:cubicBezTo>
                <a:cubicBezTo>
                  <a:pt x="6722529" y="953563"/>
                  <a:pt x="6722529" y="949823"/>
                  <a:pt x="6722529" y="946127"/>
                </a:cubicBezTo>
                <a:lnTo>
                  <a:pt x="6722484" y="946127"/>
                </a:lnTo>
                <a:cubicBezTo>
                  <a:pt x="6722168" y="946127"/>
                  <a:pt x="6721898" y="946127"/>
                  <a:pt x="6721582" y="946127"/>
                </a:cubicBezTo>
                <a:cubicBezTo>
                  <a:pt x="6721582" y="936438"/>
                  <a:pt x="6724197" y="925712"/>
                  <a:pt x="6720817" y="917375"/>
                </a:cubicBezTo>
                <a:cubicBezTo>
                  <a:pt x="6717797" y="909894"/>
                  <a:pt x="6708603" y="901061"/>
                  <a:pt x="6701348" y="900250"/>
                </a:cubicBezTo>
                <a:close/>
                <a:moveTo>
                  <a:pt x="4206690" y="898492"/>
                </a:moveTo>
                <a:cubicBezTo>
                  <a:pt x="4211331" y="903585"/>
                  <a:pt x="4219894" y="908632"/>
                  <a:pt x="4220029" y="913815"/>
                </a:cubicBezTo>
                <a:cubicBezTo>
                  <a:pt x="4221111" y="960999"/>
                  <a:pt x="4221111" y="1008274"/>
                  <a:pt x="4220074" y="1055459"/>
                </a:cubicBezTo>
                <a:cubicBezTo>
                  <a:pt x="4219984" y="1060326"/>
                  <a:pt x="4210836" y="1065013"/>
                  <a:pt x="4205924" y="1069745"/>
                </a:cubicBezTo>
                <a:cubicBezTo>
                  <a:pt x="4201687" y="1065058"/>
                  <a:pt x="4194032" y="1060551"/>
                  <a:pt x="4193761" y="1055684"/>
                </a:cubicBezTo>
                <a:cubicBezTo>
                  <a:pt x="4192500" y="1031033"/>
                  <a:pt x="4193177" y="1006246"/>
                  <a:pt x="4193177" y="981505"/>
                </a:cubicBezTo>
                <a:cubicBezTo>
                  <a:pt x="4193130" y="981505"/>
                  <a:pt x="4193086" y="981505"/>
                  <a:pt x="4193041" y="981505"/>
                </a:cubicBezTo>
                <a:cubicBezTo>
                  <a:pt x="4193041" y="959016"/>
                  <a:pt x="4192184" y="936483"/>
                  <a:pt x="4193672" y="914085"/>
                </a:cubicBezTo>
                <a:cubicBezTo>
                  <a:pt x="4194032" y="908632"/>
                  <a:pt x="4202138" y="903675"/>
                  <a:pt x="4206690" y="898492"/>
                </a:cubicBezTo>
                <a:close/>
                <a:moveTo>
                  <a:pt x="4069731" y="898283"/>
                </a:moveTo>
                <a:cubicBezTo>
                  <a:pt x="4079285" y="897692"/>
                  <a:pt x="4088456" y="897545"/>
                  <a:pt x="4097401" y="898852"/>
                </a:cubicBezTo>
                <a:cubicBezTo>
                  <a:pt x="4105333" y="900024"/>
                  <a:pt x="4117096" y="912733"/>
                  <a:pt x="4117546" y="920710"/>
                </a:cubicBezTo>
                <a:cubicBezTo>
                  <a:pt x="4119800" y="961720"/>
                  <a:pt x="4121061" y="1003091"/>
                  <a:pt x="4118403" y="1044012"/>
                </a:cubicBezTo>
                <a:cubicBezTo>
                  <a:pt x="4116645" y="1071277"/>
                  <a:pt x="4098844" y="1076910"/>
                  <a:pt x="4068019" y="1063525"/>
                </a:cubicBezTo>
                <a:cubicBezTo>
                  <a:pt x="4068019" y="1076730"/>
                  <a:pt x="4069325" y="1089664"/>
                  <a:pt x="4067342" y="1102012"/>
                </a:cubicBezTo>
                <a:cubicBezTo>
                  <a:pt x="4066577" y="1106654"/>
                  <a:pt x="4058420" y="1112423"/>
                  <a:pt x="4053012" y="1113144"/>
                </a:cubicBezTo>
                <a:cubicBezTo>
                  <a:pt x="4049091" y="1113639"/>
                  <a:pt x="4040393" y="1106699"/>
                  <a:pt x="4040348" y="1103004"/>
                </a:cubicBezTo>
                <a:lnTo>
                  <a:pt x="4039762" y="900385"/>
                </a:lnTo>
                <a:close/>
                <a:moveTo>
                  <a:pt x="3817358" y="898131"/>
                </a:moveTo>
                <a:cubicBezTo>
                  <a:pt x="3830833" y="898311"/>
                  <a:pt x="3831058" y="906288"/>
                  <a:pt x="3831014" y="916023"/>
                </a:cubicBezTo>
                <a:cubicBezTo>
                  <a:pt x="3830922" y="948290"/>
                  <a:pt x="3830428" y="980603"/>
                  <a:pt x="3831688" y="1012871"/>
                </a:cubicBezTo>
                <a:cubicBezTo>
                  <a:pt x="3832005" y="1021073"/>
                  <a:pt x="3838089" y="1029004"/>
                  <a:pt x="3841514" y="1037116"/>
                </a:cubicBezTo>
                <a:cubicBezTo>
                  <a:pt x="3845165" y="1029365"/>
                  <a:pt x="3851608" y="1021749"/>
                  <a:pt x="3851924" y="1013862"/>
                </a:cubicBezTo>
                <a:cubicBezTo>
                  <a:pt x="3853231" y="983893"/>
                  <a:pt x="3852149" y="953833"/>
                  <a:pt x="3852781" y="923774"/>
                </a:cubicBezTo>
                <a:cubicBezTo>
                  <a:pt x="3853006" y="913048"/>
                  <a:pt x="3847462" y="897861"/>
                  <a:pt x="3867967" y="898266"/>
                </a:cubicBezTo>
                <a:cubicBezTo>
                  <a:pt x="3886715" y="898672"/>
                  <a:pt x="3881758" y="912597"/>
                  <a:pt x="3882028" y="922782"/>
                </a:cubicBezTo>
                <a:cubicBezTo>
                  <a:pt x="3882614" y="943784"/>
                  <a:pt x="3882208" y="964830"/>
                  <a:pt x="3882208" y="985831"/>
                </a:cubicBezTo>
                <a:lnTo>
                  <a:pt x="3882119" y="985831"/>
                </a:lnTo>
                <a:lnTo>
                  <a:pt x="3882208" y="985876"/>
                </a:lnTo>
                <a:cubicBezTo>
                  <a:pt x="3882208" y="1008409"/>
                  <a:pt x="3881622" y="1030942"/>
                  <a:pt x="3882388" y="1053430"/>
                </a:cubicBezTo>
                <a:cubicBezTo>
                  <a:pt x="3882974" y="1070646"/>
                  <a:pt x="3872744" y="1070736"/>
                  <a:pt x="3860396" y="1069744"/>
                </a:cubicBezTo>
                <a:cubicBezTo>
                  <a:pt x="3851969" y="1069068"/>
                  <a:pt x="3843181" y="1067852"/>
                  <a:pt x="3835068" y="1069564"/>
                </a:cubicBezTo>
                <a:cubicBezTo>
                  <a:pt x="3820108" y="1072674"/>
                  <a:pt x="3809607" y="1069564"/>
                  <a:pt x="3805776" y="1053791"/>
                </a:cubicBezTo>
                <a:cubicBezTo>
                  <a:pt x="3803838" y="1045814"/>
                  <a:pt x="3802171" y="1037567"/>
                  <a:pt x="3802081" y="1029410"/>
                </a:cubicBezTo>
                <a:cubicBezTo>
                  <a:pt x="3801630" y="991869"/>
                  <a:pt x="3801900" y="954329"/>
                  <a:pt x="3801630" y="916789"/>
                </a:cubicBezTo>
                <a:cubicBezTo>
                  <a:pt x="3801540" y="905657"/>
                  <a:pt x="3803343" y="897951"/>
                  <a:pt x="3817358" y="898131"/>
                </a:cubicBezTo>
                <a:close/>
                <a:moveTo>
                  <a:pt x="4381508" y="897887"/>
                </a:moveTo>
                <a:cubicBezTo>
                  <a:pt x="4396473" y="895577"/>
                  <a:pt x="4405050" y="906130"/>
                  <a:pt x="4405793" y="932021"/>
                </a:cubicBezTo>
                <a:cubicBezTo>
                  <a:pt x="4407055" y="976862"/>
                  <a:pt x="4406109" y="1021749"/>
                  <a:pt x="4406109" y="1068212"/>
                </a:cubicBezTo>
                <a:lnTo>
                  <a:pt x="4377897" y="1068212"/>
                </a:lnTo>
                <a:cubicBezTo>
                  <a:pt x="4377897" y="1040001"/>
                  <a:pt x="4377897" y="1012465"/>
                  <a:pt x="4377897" y="984929"/>
                </a:cubicBezTo>
                <a:cubicBezTo>
                  <a:pt x="4377897" y="972942"/>
                  <a:pt x="4378933" y="960774"/>
                  <a:pt x="4377401" y="948966"/>
                </a:cubicBezTo>
                <a:cubicBezTo>
                  <a:pt x="4376590" y="942657"/>
                  <a:pt x="4371227" y="936934"/>
                  <a:pt x="4367937" y="930985"/>
                </a:cubicBezTo>
                <a:cubicBezTo>
                  <a:pt x="4363611" y="936843"/>
                  <a:pt x="4355769" y="942567"/>
                  <a:pt x="4355499" y="948606"/>
                </a:cubicBezTo>
                <a:cubicBezTo>
                  <a:pt x="4354102" y="978575"/>
                  <a:pt x="4354778" y="1008634"/>
                  <a:pt x="4354507" y="1038649"/>
                </a:cubicBezTo>
                <a:cubicBezTo>
                  <a:pt x="4354417" y="1048248"/>
                  <a:pt x="4353651" y="1057847"/>
                  <a:pt x="4353246" y="1066815"/>
                </a:cubicBezTo>
                <a:cubicBezTo>
                  <a:pt x="4333957" y="1073891"/>
                  <a:pt x="4326792" y="1068573"/>
                  <a:pt x="4327152" y="1049420"/>
                </a:cubicBezTo>
                <a:cubicBezTo>
                  <a:pt x="4327963" y="1005885"/>
                  <a:pt x="4327152" y="962351"/>
                  <a:pt x="4327693" y="918817"/>
                </a:cubicBezTo>
                <a:cubicBezTo>
                  <a:pt x="4327783" y="912237"/>
                  <a:pt x="4330532" y="901241"/>
                  <a:pt x="4334318" y="900159"/>
                </a:cubicBezTo>
                <a:cubicBezTo>
                  <a:pt x="4337833" y="899145"/>
                  <a:pt x="4341765" y="899584"/>
                  <a:pt x="4346632" y="900587"/>
                </a:cubicBezTo>
                <a:lnTo>
                  <a:pt x="4364499" y="904383"/>
                </a:lnTo>
                <a:lnTo>
                  <a:pt x="4364467" y="904395"/>
                </a:lnTo>
                <a:lnTo>
                  <a:pt x="4364557" y="904395"/>
                </a:lnTo>
                <a:lnTo>
                  <a:pt x="4364499" y="904383"/>
                </a:lnTo>
                <a:close/>
                <a:moveTo>
                  <a:pt x="4281500" y="897635"/>
                </a:moveTo>
                <a:cubicBezTo>
                  <a:pt x="4299572" y="897906"/>
                  <a:pt x="4312281" y="905071"/>
                  <a:pt x="4312686" y="925126"/>
                </a:cubicBezTo>
                <a:cubicBezTo>
                  <a:pt x="4313092" y="945361"/>
                  <a:pt x="4312776" y="965596"/>
                  <a:pt x="4312821" y="985831"/>
                </a:cubicBezTo>
                <a:cubicBezTo>
                  <a:pt x="4312821" y="1005299"/>
                  <a:pt x="4313272" y="1024813"/>
                  <a:pt x="4312686" y="1044282"/>
                </a:cubicBezTo>
                <a:cubicBezTo>
                  <a:pt x="4312055" y="1064652"/>
                  <a:pt x="4298490" y="1070646"/>
                  <a:pt x="4280689" y="1070871"/>
                </a:cubicBezTo>
                <a:cubicBezTo>
                  <a:pt x="4261716" y="1071096"/>
                  <a:pt x="4238146" y="1073124"/>
                  <a:pt x="4236433" y="1047977"/>
                </a:cubicBezTo>
                <a:cubicBezTo>
                  <a:pt x="4233504" y="1005570"/>
                  <a:pt x="4233639" y="962576"/>
                  <a:pt x="4236974" y="920214"/>
                </a:cubicBezTo>
                <a:cubicBezTo>
                  <a:pt x="4238912" y="895247"/>
                  <a:pt x="4262617" y="897320"/>
                  <a:pt x="4281500" y="897635"/>
                </a:cubicBezTo>
                <a:close/>
                <a:moveTo>
                  <a:pt x="3476498" y="897456"/>
                </a:moveTo>
                <a:cubicBezTo>
                  <a:pt x="3502907" y="897861"/>
                  <a:pt x="3511651" y="904531"/>
                  <a:pt x="3513814" y="926163"/>
                </a:cubicBezTo>
                <a:cubicBezTo>
                  <a:pt x="3514264" y="930625"/>
                  <a:pt x="3515796" y="935943"/>
                  <a:pt x="3514039" y="939503"/>
                </a:cubicBezTo>
                <a:cubicBezTo>
                  <a:pt x="3510748" y="946128"/>
                  <a:pt x="3506559" y="955096"/>
                  <a:pt x="3500656" y="957124"/>
                </a:cubicBezTo>
                <a:cubicBezTo>
                  <a:pt x="3489477" y="961000"/>
                  <a:pt x="3485871" y="952978"/>
                  <a:pt x="3484788" y="942027"/>
                </a:cubicBezTo>
                <a:cubicBezTo>
                  <a:pt x="3484202" y="936303"/>
                  <a:pt x="3478075" y="931120"/>
                  <a:pt x="3474424" y="925712"/>
                </a:cubicBezTo>
                <a:cubicBezTo>
                  <a:pt x="3470459" y="931030"/>
                  <a:pt x="3463249" y="936168"/>
                  <a:pt x="3463024" y="941621"/>
                </a:cubicBezTo>
                <a:cubicBezTo>
                  <a:pt x="3461898" y="970058"/>
                  <a:pt x="3461988" y="998630"/>
                  <a:pt x="3463024" y="1027112"/>
                </a:cubicBezTo>
                <a:cubicBezTo>
                  <a:pt x="3463203" y="1031979"/>
                  <a:pt x="3470235" y="1036576"/>
                  <a:pt x="3474108" y="1041263"/>
                </a:cubicBezTo>
                <a:cubicBezTo>
                  <a:pt x="3477804" y="1036396"/>
                  <a:pt x="3483212" y="1032024"/>
                  <a:pt x="3484699" y="1026571"/>
                </a:cubicBezTo>
                <a:cubicBezTo>
                  <a:pt x="3486590" y="1019541"/>
                  <a:pt x="3483526" y="1010978"/>
                  <a:pt x="3486050" y="1004399"/>
                </a:cubicBezTo>
                <a:cubicBezTo>
                  <a:pt x="3488033" y="999216"/>
                  <a:pt x="3495293" y="992771"/>
                  <a:pt x="3500113" y="992862"/>
                </a:cubicBezTo>
                <a:cubicBezTo>
                  <a:pt x="3504936" y="992952"/>
                  <a:pt x="3512056" y="999667"/>
                  <a:pt x="3513725" y="1004894"/>
                </a:cubicBezTo>
                <a:cubicBezTo>
                  <a:pt x="3516066" y="1012420"/>
                  <a:pt x="3514579" y="1021208"/>
                  <a:pt x="3514399" y="1029456"/>
                </a:cubicBezTo>
                <a:cubicBezTo>
                  <a:pt x="3513680" y="1061949"/>
                  <a:pt x="3505162" y="1070872"/>
                  <a:pt x="3475145" y="1070962"/>
                </a:cubicBezTo>
                <a:cubicBezTo>
                  <a:pt x="3444864" y="1071097"/>
                  <a:pt x="3435942" y="1062489"/>
                  <a:pt x="3434589" y="1030357"/>
                </a:cubicBezTo>
                <a:cubicBezTo>
                  <a:pt x="3433913" y="1014629"/>
                  <a:pt x="3434455" y="998855"/>
                  <a:pt x="3434455" y="983082"/>
                </a:cubicBezTo>
                <a:cubicBezTo>
                  <a:pt x="3434769" y="983082"/>
                  <a:pt x="3435131" y="983082"/>
                  <a:pt x="3435446" y="983082"/>
                </a:cubicBezTo>
                <a:lnTo>
                  <a:pt x="3435446" y="983172"/>
                </a:lnTo>
                <a:cubicBezTo>
                  <a:pt x="3435446" y="963658"/>
                  <a:pt x="3434230" y="944100"/>
                  <a:pt x="3435761" y="924721"/>
                </a:cubicBezTo>
                <a:cubicBezTo>
                  <a:pt x="3437473" y="903134"/>
                  <a:pt x="3447884" y="897050"/>
                  <a:pt x="3476498" y="897456"/>
                </a:cubicBezTo>
                <a:close/>
                <a:moveTo>
                  <a:pt x="3565924" y="897455"/>
                </a:moveTo>
                <a:cubicBezTo>
                  <a:pt x="3594183" y="897455"/>
                  <a:pt x="3604096" y="903539"/>
                  <a:pt x="3604909" y="926343"/>
                </a:cubicBezTo>
                <a:cubicBezTo>
                  <a:pt x="3606261" y="963793"/>
                  <a:pt x="3606486" y="1001378"/>
                  <a:pt x="3605044" y="1038784"/>
                </a:cubicBezTo>
                <a:cubicBezTo>
                  <a:pt x="3604053" y="1064426"/>
                  <a:pt x="3593011" y="1071682"/>
                  <a:pt x="3563896" y="1071051"/>
                </a:cubicBezTo>
                <a:cubicBezTo>
                  <a:pt x="3537165" y="1070465"/>
                  <a:pt x="3527802" y="1062534"/>
                  <a:pt x="3526403" y="1036981"/>
                </a:cubicBezTo>
                <a:cubicBezTo>
                  <a:pt x="3525410" y="1019044"/>
                  <a:pt x="3526222" y="1000973"/>
                  <a:pt x="3526222" y="982991"/>
                </a:cubicBezTo>
                <a:cubicBezTo>
                  <a:pt x="3526358" y="982991"/>
                  <a:pt x="3526493" y="982991"/>
                  <a:pt x="3526629" y="982991"/>
                </a:cubicBezTo>
                <a:lnTo>
                  <a:pt x="3526673" y="982991"/>
                </a:lnTo>
                <a:cubicBezTo>
                  <a:pt x="3526673" y="964244"/>
                  <a:pt x="3525680" y="945406"/>
                  <a:pt x="3526944" y="926748"/>
                </a:cubicBezTo>
                <a:cubicBezTo>
                  <a:pt x="3528476" y="903945"/>
                  <a:pt x="3538064" y="897455"/>
                  <a:pt x="3565924" y="897455"/>
                </a:cubicBezTo>
                <a:close/>
                <a:moveTo>
                  <a:pt x="3742843" y="897376"/>
                </a:moveTo>
                <a:cubicBezTo>
                  <a:pt x="3754353" y="895754"/>
                  <a:pt x="3767095" y="896599"/>
                  <a:pt x="3775928" y="900700"/>
                </a:cubicBezTo>
                <a:cubicBezTo>
                  <a:pt x="3794811" y="909488"/>
                  <a:pt x="3789989" y="926883"/>
                  <a:pt x="3789493" y="942026"/>
                </a:cubicBezTo>
                <a:cubicBezTo>
                  <a:pt x="3789403" y="945316"/>
                  <a:pt x="3782823" y="951174"/>
                  <a:pt x="3779624" y="950904"/>
                </a:cubicBezTo>
                <a:cubicBezTo>
                  <a:pt x="3773990" y="950453"/>
                  <a:pt x="3767726" y="947253"/>
                  <a:pt x="3763355" y="943333"/>
                </a:cubicBezTo>
                <a:cubicBezTo>
                  <a:pt x="3758442" y="938916"/>
                  <a:pt x="3755378" y="932472"/>
                  <a:pt x="3751501" y="926928"/>
                </a:cubicBezTo>
                <a:cubicBezTo>
                  <a:pt x="3747897" y="930218"/>
                  <a:pt x="3741137" y="933643"/>
                  <a:pt x="3741317" y="936753"/>
                </a:cubicBezTo>
                <a:cubicBezTo>
                  <a:pt x="3741722" y="945045"/>
                  <a:pt x="3743029" y="954780"/>
                  <a:pt x="3747852" y="960909"/>
                </a:cubicBezTo>
                <a:cubicBezTo>
                  <a:pt x="3753080" y="967488"/>
                  <a:pt x="3762724" y="970553"/>
                  <a:pt x="3770385" y="975285"/>
                </a:cubicBezTo>
                <a:cubicBezTo>
                  <a:pt x="3790349" y="987543"/>
                  <a:pt x="3801436" y="1049825"/>
                  <a:pt x="3782237" y="1061137"/>
                </a:cubicBezTo>
                <a:cubicBezTo>
                  <a:pt x="3767275" y="1069925"/>
                  <a:pt x="3744156" y="1067851"/>
                  <a:pt x="3725183" y="1065688"/>
                </a:cubicBezTo>
                <a:cubicBezTo>
                  <a:pt x="3713646" y="1064381"/>
                  <a:pt x="3704453" y="1029545"/>
                  <a:pt x="3712158" y="1017692"/>
                </a:cubicBezTo>
                <a:cubicBezTo>
                  <a:pt x="3715719" y="1012194"/>
                  <a:pt x="3726398" y="1011293"/>
                  <a:pt x="3735368" y="1007733"/>
                </a:cubicBezTo>
                <a:lnTo>
                  <a:pt x="3735458" y="1007688"/>
                </a:lnTo>
                <a:cubicBezTo>
                  <a:pt x="3737892" y="1015124"/>
                  <a:pt x="3738253" y="1017377"/>
                  <a:pt x="3739289" y="1019270"/>
                </a:cubicBezTo>
                <a:cubicBezTo>
                  <a:pt x="3743300" y="1026525"/>
                  <a:pt x="3747536" y="1033646"/>
                  <a:pt x="3751681" y="1040812"/>
                </a:cubicBezTo>
                <a:cubicBezTo>
                  <a:pt x="3754612" y="1038919"/>
                  <a:pt x="3760019" y="1036981"/>
                  <a:pt x="3759975" y="1035133"/>
                </a:cubicBezTo>
                <a:cubicBezTo>
                  <a:pt x="3759794" y="1025128"/>
                  <a:pt x="3760876" y="1013772"/>
                  <a:pt x="3756460" y="1005570"/>
                </a:cubicBezTo>
                <a:cubicBezTo>
                  <a:pt x="3752764" y="998674"/>
                  <a:pt x="3742173" y="995384"/>
                  <a:pt x="3734602" y="990607"/>
                </a:cubicBezTo>
                <a:cubicBezTo>
                  <a:pt x="3711258" y="975735"/>
                  <a:pt x="3701794" y="931570"/>
                  <a:pt x="3717160" y="908857"/>
                </a:cubicBezTo>
                <a:cubicBezTo>
                  <a:pt x="3721059" y="903088"/>
                  <a:pt x="3731335" y="898999"/>
                  <a:pt x="3742843" y="897376"/>
                </a:cubicBezTo>
                <a:close/>
                <a:moveTo>
                  <a:pt x="3950293" y="897117"/>
                </a:moveTo>
                <a:cubicBezTo>
                  <a:pt x="3957824" y="897241"/>
                  <a:pt x="3965114" y="900384"/>
                  <a:pt x="3972346" y="909803"/>
                </a:cubicBezTo>
                <a:cubicBezTo>
                  <a:pt x="3976177" y="907324"/>
                  <a:pt x="3979647" y="904665"/>
                  <a:pt x="3983479" y="902728"/>
                </a:cubicBezTo>
                <a:cubicBezTo>
                  <a:pt x="4006687" y="891100"/>
                  <a:pt x="4021964" y="897725"/>
                  <a:pt x="4025570" y="923233"/>
                </a:cubicBezTo>
                <a:cubicBezTo>
                  <a:pt x="4028184" y="941665"/>
                  <a:pt x="4027282" y="960593"/>
                  <a:pt x="4027418" y="979341"/>
                </a:cubicBezTo>
                <a:cubicBezTo>
                  <a:pt x="4027643" y="1008454"/>
                  <a:pt x="4027462" y="1037522"/>
                  <a:pt x="4027462" y="1068167"/>
                </a:cubicBezTo>
                <a:lnTo>
                  <a:pt x="3998799" y="1068167"/>
                </a:lnTo>
                <a:cubicBezTo>
                  <a:pt x="3998799" y="1033871"/>
                  <a:pt x="3998799" y="1000387"/>
                  <a:pt x="3998799" y="966857"/>
                </a:cubicBezTo>
                <a:cubicBezTo>
                  <a:pt x="3998799" y="962351"/>
                  <a:pt x="4000151" y="957303"/>
                  <a:pt x="3998575" y="953473"/>
                </a:cubicBezTo>
                <a:cubicBezTo>
                  <a:pt x="3995601" y="946262"/>
                  <a:pt x="3990960" y="939727"/>
                  <a:pt x="3987038" y="932877"/>
                </a:cubicBezTo>
                <a:cubicBezTo>
                  <a:pt x="3983704" y="939457"/>
                  <a:pt x="3977664" y="945946"/>
                  <a:pt x="3977439" y="952661"/>
                </a:cubicBezTo>
                <a:cubicBezTo>
                  <a:pt x="3976402" y="984118"/>
                  <a:pt x="3977123" y="1015664"/>
                  <a:pt x="3976898" y="1047166"/>
                </a:cubicBezTo>
                <a:cubicBezTo>
                  <a:pt x="3976718" y="1071096"/>
                  <a:pt x="3975726" y="1071727"/>
                  <a:pt x="3947289" y="1066905"/>
                </a:cubicBezTo>
                <a:cubicBezTo>
                  <a:pt x="3947289" y="1031708"/>
                  <a:pt x="3948011" y="995835"/>
                  <a:pt x="3946793" y="960097"/>
                </a:cubicBezTo>
                <a:cubicBezTo>
                  <a:pt x="3946478" y="950363"/>
                  <a:pt x="3940260" y="940809"/>
                  <a:pt x="3936700" y="931165"/>
                </a:cubicBezTo>
                <a:cubicBezTo>
                  <a:pt x="3932553" y="940989"/>
                  <a:pt x="3925342" y="950678"/>
                  <a:pt x="3924848" y="960728"/>
                </a:cubicBezTo>
                <a:cubicBezTo>
                  <a:pt x="3923269" y="991419"/>
                  <a:pt x="3924982" y="1022244"/>
                  <a:pt x="3923584" y="1052934"/>
                </a:cubicBezTo>
                <a:cubicBezTo>
                  <a:pt x="3923315" y="1058748"/>
                  <a:pt x="3915338" y="1067446"/>
                  <a:pt x="3909344" y="1069113"/>
                </a:cubicBezTo>
                <a:cubicBezTo>
                  <a:pt x="3897086" y="1072448"/>
                  <a:pt x="3895102" y="1062759"/>
                  <a:pt x="3895102" y="1052619"/>
                </a:cubicBezTo>
                <a:cubicBezTo>
                  <a:pt x="3895238" y="1007597"/>
                  <a:pt x="3894833" y="962621"/>
                  <a:pt x="3895465" y="917645"/>
                </a:cubicBezTo>
                <a:cubicBezTo>
                  <a:pt x="3895554" y="911380"/>
                  <a:pt x="3899159" y="901240"/>
                  <a:pt x="3903395" y="899888"/>
                </a:cubicBezTo>
                <a:cubicBezTo>
                  <a:pt x="3910199" y="897725"/>
                  <a:pt x="3918854" y="901376"/>
                  <a:pt x="3926695" y="902547"/>
                </a:cubicBezTo>
                <a:lnTo>
                  <a:pt x="3926784" y="902547"/>
                </a:lnTo>
                <a:cubicBezTo>
                  <a:pt x="3934987" y="899888"/>
                  <a:pt x="3942761" y="896993"/>
                  <a:pt x="3950293" y="897117"/>
                </a:cubicBezTo>
                <a:close/>
                <a:moveTo>
                  <a:pt x="7418491" y="876500"/>
                </a:moveTo>
                <a:cubicBezTo>
                  <a:pt x="7516781" y="876500"/>
                  <a:pt x="7615071" y="876320"/>
                  <a:pt x="7713361" y="876590"/>
                </a:cubicBezTo>
                <a:cubicBezTo>
                  <a:pt x="7775958" y="876770"/>
                  <a:pt x="7799033" y="899889"/>
                  <a:pt x="7799979" y="962126"/>
                </a:cubicBezTo>
                <a:cubicBezTo>
                  <a:pt x="7800114" y="972627"/>
                  <a:pt x="7800069" y="983127"/>
                  <a:pt x="7800069" y="993628"/>
                </a:cubicBezTo>
                <a:cubicBezTo>
                  <a:pt x="7800069" y="1022470"/>
                  <a:pt x="7785152" y="1033331"/>
                  <a:pt x="7758022" y="1023236"/>
                </a:cubicBezTo>
                <a:cubicBezTo>
                  <a:pt x="7754056" y="1021749"/>
                  <a:pt x="7750270" y="1014764"/>
                  <a:pt x="7749820" y="1009987"/>
                </a:cubicBezTo>
                <a:cubicBezTo>
                  <a:pt x="7748603" y="998089"/>
                  <a:pt x="7749460" y="986012"/>
                  <a:pt x="7749324" y="974024"/>
                </a:cubicBezTo>
                <a:cubicBezTo>
                  <a:pt x="7748918" y="929047"/>
                  <a:pt x="7737427" y="920350"/>
                  <a:pt x="7691729" y="931256"/>
                </a:cubicBezTo>
                <a:lnTo>
                  <a:pt x="7691684" y="931211"/>
                </a:lnTo>
                <a:cubicBezTo>
                  <a:pt x="7699390" y="940855"/>
                  <a:pt x="7707277" y="948156"/>
                  <a:pt x="7712054" y="957169"/>
                </a:cubicBezTo>
                <a:cubicBezTo>
                  <a:pt x="7725484" y="982181"/>
                  <a:pt x="7714893" y="1012375"/>
                  <a:pt x="7687718" y="1022065"/>
                </a:cubicBezTo>
                <a:cubicBezTo>
                  <a:pt x="7671855" y="1027743"/>
                  <a:pt x="7654054" y="1030042"/>
                  <a:pt x="7637108" y="1030177"/>
                </a:cubicBezTo>
                <a:cubicBezTo>
                  <a:pt x="7576359" y="1030672"/>
                  <a:pt x="7515564" y="1029726"/>
                  <a:pt x="7454815" y="1029005"/>
                </a:cubicBezTo>
                <a:cubicBezTo>
                  <a:pt x="7445125" y="1028870"/>
                  <a:pt x="7435300" y="1027923"/>
                  <a:pt x="7425791" y="1026031"/>
                </a:cubicBezTo>
                <a:cubicBezTo>
                  <a:pt x="7402672" y="1021434"/>
                  <a:pt x="7382663" y="1012195"/>
                  <a:pt x="7375677" y="986913"/>
                </a:cubicBezTo>
                <a:cubicBezTo>
                  <a:pt x="7368827" y="962216"/>
                  <a:pt x="7379148" y="944866"/>
                  <a:pt x="7404565" y="931346"/>
                </a:cubicBezTo>
                <a:cubicBezTo>
                  <a:pt x="7393163" y="929183"/>
                  <a:pt x="7386268" y="927876"/>
                  <a:pt x="7379869" y="926704"/>
                </a:cubicBezTo>
                <a:cubicBezTo>
                  <a:pt x="7378652" y="924721"/>
                  <a:pt x="7377345" y="923549"/>
                  <a:pt x="7377210" y="922242"/>
                </a:cubicBezTo>
                <a:cubicBezTo>
                  <a:pt x="7374145" y="891777"/>
                  <a:pt x="7387890" y="876531"/>
                  <a:pt x="7418491" y="876500"/>
                </a:cubicBezTo>
                <a:close/>
                <a:moveTo>
                  <a:pt x="5188869" y="875463"/>
                </a:moveTo>
                <a:cubicBezTo>
                  <a:pt x="5210952" y="869334"/>
                  <a:pt x="5214241" y="879519"/>
                  <a:pt x="5209419" y="899483"/>
                </a:cubicBezTo>
                <a:lnTo>
                  <a:pt x="5188869" y="899483"/>
                </a:lnTo>
                <a:close/>
                <a:moveTo>
                  <a:pt x="5414968" y="873705"/>
                </a:moveTo>
                <a:lnTo>
                  <a:pt x="5414968" y="873750"/>
                </a:lnTo>
                <a:lnTo>
                  <a:pt x="5414968" y="900610"/>
                </a:lnTo>
                <a:cubicBezTo>
                  <a:pt x="5397392" y="900610"/>
                  <a:pt x="5380492" y="900610"/>
                  <a:pt x="5363547" y="900610"/>
                </a:cubicBezTo>
                <a:cubicBezTo>
                  <a:pt x="5328260" y="900610"/>
                  <a:pt x="5292973" y="901105"/>
                  <a:pt x="5257731" y="899843"/>
                </a:cubicBezTo>
                <a:cubicBezTo>
                  <a:pt x="5252639" y="899663"/>
                  <a:pt x="5247861" y="890875"/>
                  <a:pt x="5242904" y="886098"/>
                </a:cubicBezTo>
                <a:cubicBezTo>
                  <a:pt x="5247726" y="881952"/>
                  <a:pt x="5252458" y="874336"/>
                  <a:pt x="5257325" y="874246"/>
                </a:cubicBezTo>
                <a:cubicBezTo>
                  <a:pt x="5308972" y="873389"/>
                  <a:pt x="5360663" y="873705"/>
                  <a:pt x="5414968" y="873705"/>
                </a:cubicBezTo>
                <a:close/>
                <a:moveTo>
                  <a:pt x="4923202" y="868478"/>
                </a:moveTo>
                <a:cubicBezTo>
                  <a:pt x="4927619" y="867621"/>
                  <a:pt x="4933117" y="872444"/>
                  <a:pt x="4938164" y="874742"/>
                </a:cubicBezTo>
                <a:cubicBezTo>
                  <a:pt x="4938164" y="876950"/>
                  <a:pt x="4938254" y="879158"/>
                  <a:pt x="4938299" y="881367"/>
                </a:cubicBezTo>
                <a:cubicBezTo>
                  <a:pt x="4933387" y="883845"/>
                  <a:pt x="4928430" y="888307"/>
                  <a:pt x="4923608" y="888172"/>
                </a:cubicBezTo>
                <a:cubicBezTo>
                  <a:pt x="4919326" y="888037"/>
                  <a:pt x="4915270" y="882674"/>
                  <a:pt x="4911079" y="879609"/>
                </a:cubicBezTo>
                <a:cubicBezTo>
                  <a:pt x="4915090" y="875643"/>
                  <a:pt x="4918605" y="869334"/>
                  <a:pt x="4923202" y="868478"/>
                </a:cubicBezTo>
                <a:close/>
                <a:moveTo>
                  <a:pt x="4971063" y="867937"/>
                </a:moveTo>
                <a:cubicBezTo>
                  <a:pt x="4974984" y="873841"/>
                  <a:pt x="4981113" y="879339"/>
                  <a:pt x="4982330" y="885738"/>
                </a:cubicBezTo>
                <a:cubicBezTo>
                  <a:pt x="4985213" y="900790"/>
                  <a:pt x="4976921" y="919042"/>
                  <a:pt x="4996480" y="928912"/>
                </a:cubicBezTo>
                <a:lnTo>
                  <a:pt x="4998677" y="937383"/>
                </a:lnTo>
                <a:lnTo>
                  <a:pt x="4996300" y="945947"/>
                </a:lnTo>
                <a:cubicBezTo>
                  <a:pt x="4977417" y="978440"/>
                  <a:pt x="4977552" y="1037162"/>
                  <a:pt x="4994813" y="1068077"/>
                </a:cubicBezTo>
                <a:cubicBezTo>
                  <a:pt x="4997832" y="1073530"/>
                  <a:pt x="4992875" y="1083445"/>
                  <a:pt x="4991613" y="1091287"/>
                </a:cubicBezTo>
                <a:cubicBezTo>
                  <a:pt x="4981518" y="1086645"/>
                  <a:pt x="4970026" y="1083625"/>
                  <a:pt x="4961869" y="1076685"/>
                </a:cubicBezTo>
                <a:cubicBezTo>
                  <a:pt x="4957723" y="1073125"/>
                  <a:pt x="4958985" y="1062534"/>
                  <a:pt x="4958895" y="1055143"/>
                </a:cubicBezTo>
                <a:cubicBezTo>
                  <a:pt x="4958534" y="1027472"/>
                  <a:pt x="4959030" y="999757"/>
                  <a:pt x="4958219" y="972086"/>
                </a:cubicBezTo>
                <a:cubicBezTo>
                  <a:pt x="4957994" y="964470"/>
                  <a:pt x="4953983" y="956988"/>
                  <a:pt x="4952090" y="949372"/>
                </a:cubicBezTo>
                <a:cubicBezTo>
                  <a:pt x="4950557" y="943153"/>
                  <a:pt x="4947854" y="936483"/>
                  <a:pt x="4948755" y="930489"/>
                </a:cubicBezTo>
                <a:cubicBezTo>
                  <a:pt x="4951098" y="914986"/>
                  <a:pt x="4954388" y="899484"/>
                  <a:pt x="4958940" y="884476"/>
                </a:cubicBezTo>
                <a:cubicBezTo>
                  <a:pt x="4960833" y="878302"/>
                  <a:pt x="4966871" y="873390"/>
                  <a:pt x="4971063" y="867937"/>
                </a:cubicBezTo>
                <a:close/>
                <a:moveTo>
                  <a:pt x="6173663" y="849595"/>
                </a:moveTo>
                <a:cubicBezTo>
                  <a:pt x="6203858" y="853380"/>
                  <a:pt x="6217603" y="873074"/>
                  <a:pt x="6217873" y="910164"/>
                </a:cubicBezTo>
                <a:cubicBezTo>
                  <a:pt x="6218550" y="999396"/>
                  <a:pt x="6218144" y="1088673"/>
                  <a:pt x="6218099" y="1177904"/>
                </a:cubicBezTo>
                <a:cubicBezTo>
                  <a:pt x="6218099" y="1180834"/>
                  <a:pt x="6217198" y="1183763"/>
                  <a:pt x="6215755" y="1192280"/>
                </a:cubicBezTo>
                <a:cubicBezTo>
                  <a:pt x="6176097" y="1189937"/>
                  <a:pt x="6136078" y="1188630"/>
                  <a:pt x="6096284" y="1184664"/>
                </a:cubicBezTo>
                <a:cubicBezTo>
                  <a:pt x="6078077" y="1182862"/>
                  <a:pt x="6066135" y="1168530"/>
                  <a:pt x="6064873" y="1150909"/>
                </a:cubicBezTo>
                <a:cubicBezTo>
                  <a:pt x="6062394" y="1116704"/>
                  <a:pt x="6059961" y="1082048"/>
                  <a:pt x="6062890" y="1048022"/>
                </a:cubicBezTo>
                <a:cubicBezTo>
                  <a:pt x="6065909" y="1012555"/>
                  <a:pt x="6086234" y="997773"/>
                  <a:pt x="6122242" y="996782"/>
                </a:cubicBezTo>
                <a:cubicBezTo>
                  <a:pt x="6134816" y="996421"/>
                  <a:pt x="6147434" y="996737"/>
                  <a:pt x="6163569" y="996737"/>
                </a:cubicBezTo>
                <a:cubicBezTo>
                  <a:pt x="6163569" y="969877"/>
                  <a:pt x="6163478" y="946758"/>
                  <a:pt x="6163569" y="923639"/>
                </a:cubicBezTo>
                <a:cubicBezTo>
                  <a:pt x="6163659" y="906739"/>
                  <a:pt x="6153158" y="901692"/>
                  <a:pt x="6138737" y="901466"/>
                </a:cubicBezTo>
                <a:cubicBezTo>
                  <a:pt x="6124451" y="901241"/>
                  <a:pt x="6116744" y="908091"/>
                  <a:pt x="6115392" y="922918"/>
                </a:cubicBezTo>
                <a:cubicBezTo>
                  <a:pt x="6114581" y="932111"/>
                  <a:pt x="6113680" y="947524"/>
                  <a:pt x="6109263" y="948921"/>
                </a:cubicBezTo>
                <a:cubicBezTo>
                  <a:pt x="6096960" y="952842"/>
                  <a:pt x="6082719" y="951986"/>
                  <a:pt x="6069515" y="950499"/>
                </a:cubicBezTo>
                <a:cubicBezTo>
                  <a:pt x="6066045" y="950093"/>
                  <a:pt x="6061042" y="940629"/>
                  <a:pt x="6061087" y="935356"/>
                </a:cubicBezTo>
                <a:cubicBezTo>
                  <a:pt x="6061177" y="918907"/>
                  <a:pt x="6062349" y="902367"/>
                  <a:pt x="6064963" y="886144"/>
                </a:cubicBezTo>
                <a:cubicBezTo>
                  <a:pt x="6068253" y="865458"/>
                  <a:pt x="6080916" y="851442"/>
                  <a:pt x="6102098" y="849775"/>
                </a:cubicBezTo>
                <a:cubicBezTo>
                  <a:pt x="6125848" y="847927"/>
                  <a:pt x="6150183" y="846620"/>
                  <a:pt x="6173663" y="849595"/>
                </a:cubicBezTo>
                <a:close/>
                <a:moveTo>
                  <a:pt x="3061009" y="849594"/>
                </a:moveTo>
                <a:cubicBezTo>
                  <a:pt x="3077054" y="848918"/>
                  <a:pt x="3079353" y="857706"/>
                  <a:pt x="3079397" y="870776"/>
                </a:cubicBezTo>
                <a:cubicBezTo>
                  <a:pt x="3079397" y="883575"/>
                  <a:pt x="3075746" y="890650"/>
                  <a:pt x="3061507" y="890109"/>
                </a:cubicBezTo>
                <a:cubicBezTo>
                  <a:pt x="3048028" y="889569"/>
                  <a:pt x="3034466" y="889614"/>
                  <a:pt x="3020992" y="890650"/>
                </a:cubicBezTo>
                <a:cubicBezTo>
                  <a:pt x="3003644" y="892002"/>
                  <a:pt x="2989671" y="898942"/>
                  <a:pt x="2990300" y="919177"/>
                </a:cubicBezTo>
                <a:cubicBezTo>
                  <a:pt x="2990888" y="939367"/>
                  <a:pt x="3006167" y="942837"/>
                  <a:pt x="3022075" y="942882"/>
                </a:cubicBezTo>
                <a:cubicBezTo>
                  <a:pt x="3098640" y="943153"/>
                  <a:pt x="3175164" y="943513"/>
                  <a:pt x="3251733" y="942747"/>
                </a:cubicBezTo>
                <a:cubicBezTo>
                  <a:pt x="3269940" y="942567"/>
                  <a:pt x="3278684" y="945541"/>
                  <a:pt x="3278502" y="966993"/>
                </a:cubicBezTo>
                <a:cubicBezTo>
                  <a:pt x="3278321" y="987994"/>
                  <a:pt x="3271561" y="993762"/>
                  <a:pt x="3251282" y="993582"/>
                </a:cubicBezTo>
                <a:cubicBezTo>
                  <a:pt x="3155967" y="992726"/>
                  <a:pt x="3060650" y="993357"/>
                  <a:pt x="2965379" y="992996"/>
                </a:cubicBezTo>
                <a:cubicBezTo>
                  <a:pt x="2954608" y="992996"/>
                  <a:pt x="2938789" y="998269"/>
                  <a:pt x="2938429" y="978845"/>
                </a:cubicBezTo>
                <a:cubicBezTo>
                  <a:pt x="2938115" y="963297"/>
                  <a:pt x="2930633" y="942026"/>
                  <a:pt x="2961819" y="946397"/>
                </a:cubicBezTo>
                <a:lnTo>
                  <a:pt x="2961819" y="946352"/>
                </a:lnTo>
                <a:cubicBezTo>
                  <a:pt x="2960738" y="941260"/>
                  <a:pt x="2960829" y="940268"/>
                  <a:pt x="2960422" y="939863"/>
                </a:cubicBezTo>
                <a:cubicBezTo>
                  <a:pt x="2942261" y="922332"/>
                  <a:pt x="2927479" y="902503"/>
                  <a:pt x="2939691" y="876454"/>
                </a:cubicBezTo>
                <a:cubicBezTo>
                  <a:pt x="2951410" y="851532"/>
                  <a:pt x="2977052" y="851442"/>
                  <a:pt x="3000263" y="850180"/>
                </a:cubicBezTo>
                <a:cubicBezTo>
                  <a:pt x="3020458" y="849054"/>
                  <a:pt x="3040771" y="850451"/>
                  <a:pt x="3061009" y="849594"/>
                </a:cubicBezTo>
                <a:close/>
                <a:moveTo>
                  <a:pt x="5812815" y="848829"/>
                </a:moveTo>
                <a:cubicBezTo>
                  <a:pt x="5830031" y="848739"/>
                  <a:pt x="5840171" y="850046"/>
                  <a:pt x="5839900" y="872399"/>
                </a:cubicBezTo>
                <a:cubicBezTo>
                  <a:pt x="5838683" y="970689"/>
                  <a:pt x="5838639" y="1068979"/>
                  <a:pt x="5839900" y="1167269"/>
                </a:cubicBezTo>
                <a:cubicBezTo>
                  <a:pt x="5840171" y="1189757"/>
                  <a:pt x="5829896" y="1190749"/>
                  <a:pt x="5812860" y="1190794"/>
                </a:cubicBezTo>
                <a:cubicBezTo>
                  <a:pt x="5795059" y="1190794"/>
                  <a:pt x="5783207" y="1190118"/>
                  <a:pt x="5784153" y="1166142"/>
                </a:cubicBezTo>
                <a:cubicBezTo>
                  <a:pt x="5786046" y="1117425"/>
                  <a:pt x="5784739" y="1068618"/>
                  <a:pt x="5784694" y="1019856"/>
                </a:cubicBezTo>
                <a:lnTo>
                  <a:pt x="5784694" y="1019811"/>
                </a:lnTo>
                <a:cubicBezTo>
                  <a:pt x="5784694" y="971049"/>
                  <a:pt x="5786001" y="922197"/>
                  <a:pt x="5784108" y="873525"/>
                </a:cubicBezTo>
                <a:cubicBezTo>
                  <a:pt x="5783162" y="849595"/>
                  <a:pt x="5795014" y="848874"/>
                  <a:pt x="5812815" y="848829"/>
                </a:cubicBezTo>
                <a:close/>
                <a:moveTo>
                  <a:pt x="6501658" y="847026"/>
                </a:moveTo>
                <a:cubicBezTo>
                  <a:pt x="6578226" y="843420"/>
                  <a:pt x="6595396" y="859554"/>
                  <a:pt x="6594900" y="935942"/>
                </a:cubicBezTo>
                <a:cubicBezTo>
                  <a:pt x="6594855" y="945721"/>
                  <a:pt x="6593278" y="962576"/>
                  <a:pt x="6588771" y="963883"/>
                </a:cubicBezTo>
                <a:cubicBezTo>
                  <a:pt x="6575702" y="967759"/>
                  <a:pt x="6560785" y="966001"/>
                  <a:pt x="6546724" y="964875"/>
                </a:cubicBezTo>
                <a:cubicBezTo>
                  <a:pt x="6544245" y="964694"/>
                  <a:pt x="6541001" y="956898"/>
                  <a:pt x="6540550" y="952346"/>
                </a:cubicBezTo>
                <a:cubicBezTo>
                  <a:pt x="6539513" y="941936"/>
                  <a:pt x="6540550" y="931300"/>
                  <a:pt x="6539603" y="920845"/>
                </a:cubicBezTo>
                <a:cubicBezTo>
                  <a:pt x="6538341" y="906694"/>
                  <a:pt x="6529689" y="899032"/>
                  <a:pt x="6515673" y="899213"/>
                </a:cubicBezTo>
                <a:cubicBezTo>
                  <a:pt x="6501747" y="899393"/>
                  <a:pt x="6492419" y="906694"/>
                  <a:pt x="6492329" y="921205"/>
                </a:cubicBezTo>
                <a:cubicBezTo>
                  <a:pt x="6491968" y="985019"/>
                  <a:pt x="6492059" y="1048834"/>
                  <a:pt x="6492329" y="1112693"/>
                </a:cubicBezTo>
                <a:cubicBezTo>
                  <a:pt x="6492374" y="1127114"/>
                  <a:pt x="6500756" y="1134911"/>
                  <a:pt x="6515133" y="1134956"/>
                </a:cubicBezTo>
                <a:cubicBezTo>
                  <a:pt x="6529193" y="1135001"/>
                  <a:pt x="6538432" y="1127655"/>
                  <a:pt x="6539288" y="1113504"/>
                </a:cubicBezTo>
                <a:cubicBezTo>
                  <a:pt x="6540460" y="1094801"/>
                  <a:pt x="6540550" y="1075964"/>
                  <a:pt x="6539919" y="1057261"/>
                </a:cubicBezTo>
                <a:cubicBezTo>
                  <a:pt x="6539424" y="1043245"/>
                  <a:pt x="6543705" y="1037161"/>
                  <a:pt x="6558892" y="1036891"/>
                </a:cubicBezTo>
                <a:cubicBezTo>
                  <a:pt x="6595081" y="1036170"/>
                  <a:pt x="6595441" y="1035494"/>
                  <a:pt x="6595036" y="1071367"/>
                </a:cubicBezTo>
                <a:cubicBezTo>
                  <a:pt x="6594720" y="1096829"/>
                  <a:pt x="6594900" y="1122517"/>
                  <a:pt x="6591791" y="1147755"/>
                </a:cubicBezTo>
                <a:cubicBezTo>
                  <a:pt x="6588321" y="1175966"/>
                  <a:pt x="6575837" y="1186512"/>
                  <a:pt x="6548031" y="1191199"/>
                </a:cubicBezTo>
                <a:cubicBezTo>
                  <a:pt x="6547310" y="1191334"/>
                  <a:pt x="6546544" y="1191469"/>
                  <a:pt x="6545823" y="1191514"/>
                </a:cubicBezTo>
                <a:cubicBezTo>
                  <a:pt x="6443387" y="1200843"/>
                  <a:pt x="6434959" y="1170784"/>
                  <a:pt x="6436897" y="1097866"/>
                </a:cubicBezTo>
                <a:cubicBezTo>
                  <a:pt x="6437573" y="1071592"/>
                  <a:pt x="6436987" y="1045318"/>
                  <a:pt x="6436987" y="1019000"/>
                </a:cubicBezTo>
                <a:lnTo>
                  <a:pt x="6437708" y="1019000"/>
                </a:lnTo>
                <a:lnTo>
                  <a:pt x="6437708" y="1019045"/>
                </a:lnTo>
                <a:lnTo>
                  <a:pt x="6437753" y="1019000"/>
                </a:lnTo>
                <a:lnTo>
                  <a:pt x="6437708" y="1019000"/>
                </a:lnTo>
                <a:lnTo>
                  <a:pt x="6438068" y="908677"/>
                </a:lnTo>
                <a:cubicBezTo>
                  <a:pt x="6440232" y="864061"/>
                  <a:pt x="6456952" y="849144"/>
                  <a:pt x="6501658" y="847026"/>
                </a:cubicBezTo>
                <a:close/>
                <a:moveTo>
                  <a:pt x="6683772" y="846981"/>
                </a:moveTo>
                <a:cubicBezTo>
                  <a:pt x="6761421" y="843241"/>
                  <a:pt x="6777150" y="858022"/>
                  <a:pt x="6777375" y="935131"/>
                </a:cubicBezTo>
                <a:cubicBezTo>
                  <a:pt x="6777465" y="963658"/>
                  <a:pt x="6776699" y="992230"/>
                  <a:pt x="6777645" y="1020712"/>
                </a:cubicBezTo>
                <a:cubicBezTo>
                  <a:pt x="6778141" y="1036170"/>
                  <a:pt x="6773184" y="1042435"/>
                  <a:pt x="6757230" y="1041759"/>
                </a:cubicBezTo>
                <a:cubicBezTo>
                  <a:pt x="6734742" y="1040812"/>
                  <a:pt x="6712119" y="1040722"/>
                  <a:pt x="6689721" y="1042299"/>
                </a:cubicBezTo>
                <a:cubicBezTo>
                  <a:pt x="6684222" y="1042660"/>
                  <a:pt x="6675254" y="1050501"/>
                  <a:pt x="6674803" y="1055504"/>
                </a:cubicBezTo>
                <a:cubicBezTo>
                  <a:pt x="6673136" y="1074116"/>
                  <a:pt x="6673857" y="1092999"/>
                  <a:pt x="6674623" y="1111747"/>
                </a:cubicBezTo>
                <a:cubicBezTo>
                  <a:pt x="6675209" y="1125357"/>
                  <a:pt x="6682510" y="1137164"/>
                  <a:pt x="6696615" y="1133920"/>
                </a:cubicBezTo>
                <a:cubicBezTo>
                  <a:pt x="6705944" y="1131802"/>
                  <a:pt x="6714642" y="1121526"/>
                  <a:pt x="6720772" y="1112874"/>
                </a:cubicBezTo>
                <a:cubicBezTo>
                  <a:pt x="6725458" y="1106294"/>
                  <a:pt x="6723971" y="1090476"/>
                  <a:pt x="6728162" y="1089304"/>
                </a:cubicBezTo>
                <a:cubicBezTo>
                  <a:pt x="6740691" y="1085744"/>
                  <a:pt x="6754751" y="1086870"/>
                  <a:pt x="6768136" y="1087411"/>
                </a:cubicBezTo>
                <a:cubicBezTo>
                  <a:pt x="6771156" y="1087546"/>
                  <a:pt x="6774626" y="1092458"/>
                  <a:pt x="6776699" y="1095883"/>
                </a:cubicBezTo>
                <a:cubicBezTo>
                  <a:pt x="6778051" y="1098182"/>
                  <a:pt x="6777239" y="1101742"/>
                  <a:pt x="6777375" y="1104716"/>
                </a:cubicBezTo>
                <a:cubicBezTo>
                  <a:pt x="6780845" y="1183267"/>
                  <a:pt x="6721447" y="1220222"/>
                  <a:pt x="6649251" y="1184620"/>
                </a:cubicBezTo>
                <a:cubicBezTo>
                  <a:pt x="6629106" y="1174660"/>
                  <a:pt x="6621805" y="1156859"/>
                  <a:pt x="6621219" y="1136669"/>
                </a:cubicBezTo>
                <a:cubicBezTo>
                  <a:pt x="6620138" y="1097686"/>
                  <a:pt x="6620904" y="1058658"/>
                  <a:pt x="6620904" y="1019631"/>
                </a:cubicBezTo>
                <a:lnTo>
                  <a:pt x="6620814" y="1019631"/>
                </a:lnTo>
                <a:cubicBezTo>
                  <a:pt x="6620814" y="982091"/>
                  <a:pt x="6619236" y="944505"/>
                  <a:pt x="6621219" y="907055"/>
                </a:cubicBezTo>
                <a:cubicBezTo>
                  <a:pt x="6623563" y="863520"/>
                  <a:pt x="6640147" y="849099"/>
                  <a:pt x="6683772" y="846981"/>
                </a:cubicBezTo>
                <a:close/>
                <a:moveTo>
                  <a:pt x="5975216" y="846774"/>
                </a:moveTo>
                <a:cubicBezTo>
                  <a:pt x="5996578" y="842857"/>
                  <a:pt x="6015886" y="854822"/>
                  <a:pt x="6022646" y="879969"/>
                </a:cubicBezTo>
                <a:cubicBezTo>
                  <a:pt x="6028053" y="900024"/>
                  <a:pt x="6030397" y="921340"/>
                  <a:pt x="6030668" y="942161"/>
                </a:cubicBezTo>
                <a:cubicBezTo>
                  <a:pt x="6031614" y="1017152"/>
                  <a:pt x="6030352" y="1092233"/>
                  <a:pt x="6031614" y="1167223"/>
                </a:cubicBezTo>
                <a:cubicBezTo>
                  <a:pt x="6031974" y="1189441"/>
                  <a:pt x="6021564" y="1191559"/>
                  <a:pt x="6004168" y="1190703"/>
                </a:cubicBezTo>
                <a:cubicBezTo>
                  <a:pt x="5988305" y="1189892"/>
                  <a:pt x="5973208" y="1193587"/>
                  <a:pt x="5973749" y="1167854"/>
                </a:cubicBezTo>
                <a:cubicBezTo>
                  <a:pt x="5975236" y="1098136"/>
                  <a:pt x="5974244" y="1028328"/>
                  <a:pt x="5974244" y="958565"/>
                </a:cubicBezTo>
                <a:cubicBezTo>
                  <a:pt x="5974244" y="955546"/>
                  <a:pt x="5974380" y="952571"/>
                  <a:pt x="5974154" y="949552"/>
                </a:cubicBezTo>
                <a:cubicBezTo>
                  <a:pt x="5972892" y="933553"/>
                  <a:pt x="5976498" y="914265"/>
                  <a:pt x="5952342" y="912147"/>
                </a:cubicBezTo>
                <a:cubicBezTo>
                  <a:pt x="5935442" y="910660"/>
                  <a:pt x="5925753" y="924540"/>
                  <a:pt x="5925662" y="951265"/>
                </a:cubicBezTo>
                <a:cubicBezTo>
                  <a:pt x="5925347" y="1022515"/>
                  <a:pt x="5924491" y="1093855"/>
                  <a:pt x="5926248" y="1165060"/>
                </a:cubicBezTo>
                <a:cubicBezTo>
                  <a:pt x="5926834" y="1189757"/>
                  <a:pt x="5915162" y="1190207"/>
                  <a:pt x="5896504" y="1191154"/>
                </a:cubicBezTo>
                <a:cubicBezTo>
                  <a:pt x="5874737" y="1192190"/>
                  <a:pt x="5870230" y="1183357"/>
                  <a:pt x="5870411" y="1163663"/>
                </a:cubicBezTo>
                <a:cubicBezTo>
                  <a:pt x="5871222" y="1068392"/>
                  <a:pt x="5870636" y="973122"/>
                  <a:pt x="5870952" y="877806"/>
                </a:cubicBezTo>
                <a:cubicBezTo>
                  <a:pt x="5870952" y="865638"/>
                  <a:pt x="5865138" y="849820"/>
                  <a:pt x="5888032" y="849009"/>
                </a:cubicBezTo>
                <a:cubicBezTo>
                  <a:pt x="5921877" y="847792"/>
                  <a:pt x="5923590" y="847927"/>
                  <a:pt x="5927735" y="878031"/>
                </a:cubicBezTo>
                <a:lnTo>
                  <a:pt x="5927780" y="877986"/>
                </a:lnTo>
                <a:cubicBezTo>
                  <a:pt x="5937740" y="869424"/>
                  <a:pt x="5945041" y="861898"/>
                  <a:pt x="5953559" y="856084"/>
                </a:cubicBezTo>
                <a:cubicBezTo>
                  <a:pt x="5960747" y="851149"/>
                  <a:pt x="5968096" y="848079"/>
                  <a:pt x="5975216" y="846774"/>
                </a:cubicBezTo>
                <a:close/>
                <a:moveTo>
                  <a:pt x="6359066" y="846453"/>
                </a:moveTo>
                <a:cubicBezTo>
                  <a:pt x="6379018" y="844736"/>
                  <a:pt x="6396011" y="856828"/>
                  <a:pt x="6401926" y="879744"/>
                </a:cubicBezTo>
                <a:cubicBezTo>
                  <a:pt x="6406207" y="896238"/>
                  <a:pt x="6407739" y="913814"/>
                  <a:pt x="6407874" y="930894"/>
                </a:cubicBezTo>
                <a:cubicBezTo>
                  <a:pt x="6408505" y="1009671"/>
                  <a:pt x="6407379" y="1088492"/>
                  <a:pt x="6408731" y="1167268"/>
                </a:cubicBezTo>
                <a:cubicBezTo>
                  <a:pt x="6409136" y="1189937"/>
                  <a:pt x="6398095" y="1190838"/>
                  <a:pt x="6381195" y="1190613"/>
                </a:cubicBezTo>
                <a:cubicBezTo>
                  <a:pt x="6364971" y="1190387"/>
                  <a:pt x="6352533" y="1191153"/>
                  <a:pt x="6352983" y="1167809"/>
                </a:cubicBezTo>
                <a:cubicBezTo>
                  <a:pt x="6354380" y="1098812"/>
                  <a:pt x="6353569" y="1029770"/>
                  <a:pt x="6353524" y="960728"/>
                </a:cubicBezTo>
                <a:cubicBezTo>
                  <a:pt x="6353524" y="951715"/>
                  <a:pt x="6355507" y="941485"/>
                  <a:pt x="6351902" y="934094"/>
                </a:cubicBezTo>
                <a:cubicBezTo>
                  <a:pt x="6347666" y="925396"/>
                  <a:pt x="6338517" y="913679"/>
                  <a:pt x="6331126" y="913408"/>
                </a:cubicBezTo>
                <a:cubicBezTo>
                  <a:pt x="6323330" y="913138"/>
                  <a:pt x="6313190" y="923548"/>
                  <a:pt x="6307737" y="931751"/>
                </a:cubicBezTo>
                <a:cubicBezTo>
                  <a:pt x="6303726" y="937744"/>
                  <a:pt x="6304988" y="947704"/>
                  <a:pt x="6304943" y="955906"/>
                </a:cubicBezTo>
                <a:cubicBezTo>
                  <a:pt x="6304762" y="1026435"/>
                  <a:pt x="6304086" y="1096964"/>
                  <a:pt x="6305258" y="1167493"/>
                </a:cubicBezTo>
                <a:cubicBezTo>
                  <a:pt x="6305619" y="1187458"/>
                  <a:pt x="6298183" y="1192100"/>
                  <a:pt x="6280471" y="1190613"/>
                </a:cubicBezTo>
                <a:cubicBezTo>
                  <a:pt x="6265284" y="1189351"/>
                  <a:pt x="6249601" y="1194669"/>
                  <a:pt x="6249961" y="1168305"/>
                </a:cubicBezTo>
                <a:cubicBezTo>
                  <a:pt x="6251358" y="1070015"/>
                  <a:pt x="6250502" y="971724"/>
                  <a:pt x="6250592" y="873434"/>
                </a:cubicBezTo>
                <a:cubicBezTo>
                  <a:pt x="6250592" y="861807"/>
                  <a:pt x="6247753" y="846890"/>
                  <a:pt x="6267222" y="849549"/>
                </a:cubicBezTo>
                <a:cubicBezTo>
                  <a:pt x="6282184" y="851577"/>
                  <a:pt x="6306880" y="838102"/>
                  <a:pt x="6305168" y="870730"/>
                </a:cubicBezTo>
                <a:cubicBezTo>
                  <a:pt x="6305122" y="871857"/>
                  <a:pt x="6306655" y="873074"/>
                  <a:pt x="6307782" y="874741"/>
                </a:cubicBezTo>
                <a:lnTo>
                  <a:pt x="6307962" y="874696"/>
                </a:lnTo>
                <a:cubicBezTo>
                  <a:pt x="6318102" y="867305"/>
                  <a:pt x="6327521" y="858698"/>
                  <a:pt x="6338427" y="852884"/>
                </a:cubicBezTo>
                <a:cubicBezTo>
                  <a:pt x="6345435" y="849132"/>
                  <a:pt x="6352415" y="847025"/>
                  <a:pt x="6359066" y="846453"/>
                </a:cubicBezTo>
                <a:close/>
                <a:moveTo>
                  <a:pt x="4151273" y="840852"/>
                </a:moveTo>
                <a:cubicBezTo>
                  <a:pt x="4155869" y="846080"/>
                  <a:pt x="4163351" y="850722"/>
                  <a:pt x="4164477" y="856580"/>
                </a:cubicBezTo>
                <a:cubicBezTo>
                  <a:pt x="4167632" y="872984"/>
                  <a:pt x="4158934" y="892138"/>
                  <a:pt x="4178448" y="904621"/>
                </a:cubicBezTo>
                <a:cubicBezTo>
                  <a:pt x="4181242" y="906379"/>
                  <a:pt x="4180656" y="921251"/>
                  <a:pt x="4177592" y="922963"/>
                </a:cubicBezTo>
                <a:cubicBezTo>
                  <a:pt x="4160196" y="932788"/>
                  <a:pt x="4165604" y="948651"/>
                  <a:pt x="4165198" y="962712"/>
                </a:cubicBezTo>
                <a:cubicBezTo>
                  <a:pt x="4164612" y="981414"/>
                  <a:pt x="4164748" y="1000162"/>
                  <a:pt x="4165424" y="1018865"/>
                </a:cubicBezTo>
                <a:cubicBezTo>
                  <a:pt x="4165649" y="1025174"/>
                  <a:pt x="4168353" y="1031438"/>
                  <a:pt x="4170246" y="1037658"/>
                </a:cubicBezTo>
                <a:cubicBezTo>
                  <a:pt x="4172995" y="1046716"/>
                  <a:pt x="4175969" y="1055684"/>
                  <a:pt x="4178899" y="1064652"/>
                </a:cubicBezTo>
                <a:cubicBezTo>
                  <a:pt x="4172815" y="1066140"/>
                  <a:pt x="4164973" y="1070691"/>
                  <a:pt x="4160917" y="1068438"/>
                </a:cubicBezTo>
                <a:cubicBezTo>
                  <a:pt x="4152129" y="1063616"/>
                  <a:pt x="4140412" y="1056315"/>
                  <a:pt x="4138654" y="1048158"/>
                </a:cubicBezTo>
                <a:cubicBezTo>
                  <a:pt x="4134418" y="1028644"/>
                  <a:pt x="4135274" y="1008049"/>
                  <a:pt x="4134103" y="987904"/>
                </a:cubicBezTo>
                <a:lnTo>
                  <a:pt x="4139403" y="987006"/>
                </a:lnTo>
                <a:lnTo>
                  <a:pt x="4139420" y="987093"/>
                </a:lnTo>
                <a:lnTo>
                  <a:pt x="4139420" y="987003"/>
                </a:lnTo>
                <a:lnTo>
                  <a:pt x="4139403" y="987006"/>
                </a:lnTo>
                <a:lnTo>
                  <a:pt x="4125810" y="918817"/>
                </a:lnTo>
                <a:cubicBezTo>
                  <a:pt x="4124999" y="914536"/>
                  <a:pt x="4125314" y="909804"/>
                  <a:pt x="4126081" y="905432"/>
                </a:cubicBezTo>
                <a:cubicBezTo>
                  <a:pt x="4128920" y="889118"/>
                  <a:pt x="4131038" y="872489"/>
                  <a:pt x="4135815" y="856715"/>
                </a:cubicBezTo>
                <a:cubicBezTo>
                  <a:pt x="4137708" y="850451"/>
                  <a:pt x="4145910" y="846080"/>
                  <a:pt x="4151273" y="840852"/>
                </a:cubicBezTo>
                <a:close/>
                <a:moveTo>
                  <a:pt x="4206283" y="833506"/>
                </a:moveTo>
                <a:cubicBezTo>
                  <a:pt x="4213449" y="843511"/>
                  <a:pt x="4220164" y="848829"/>
                  <a:pt x="4219668" y="853425"/>
                </a:cubicBezTo>
                <a:cubicBezTo>
                  <a:pt x="4219173" y="858247"/>
                  <a:pt x="4211782" y="865819"/>
                  <a:pt x="4207410" y="865819"/>
                </a:cubicBezTo>
                <a:cubicBezTo>
                  <a:pt x="4202678" y="865819"/>
                  <a:pt x="4195107" y="858969"/>
                  <a:pt x="4194162" y="854101"/>
                </a:cubicBezTo>
                <a:cubicBezTo>
                  <a:pt x="4193307" y="849730"/>
                  <a:pt x="4199794" y="843916"/>
                  <a:pt x="4206283" y="833551"/>
                </a:cubicBezTo>
                <a:close/>
                <a:moveTo>
                  <a:pt x="5292252" y="807142"/>
                </a:moveTo>
                <a:cubicBezTo>
                  <a:pt x="5287249" y="807322"/>
                  <a:pt x="5282518" y="813902"/>
                  <a:pt x="5277650" y="817507"/>
                </a:cubicBezTo>
                <a:cubicBezTo>
                  <a:pt x="5282968" y="821518"/>
                  <a:pt x="5287925" y="828098"/>
                  <a:pt x="5293739" y="828999"/>
                </a:cubicBezTo>
                <a:lnTo>
                  <a:pt x="5329569" y="829539"/>
                </a:lnTo>
                <a:lnTo>
                  <a:pt x="5329522" y="829540"/>
                </a:lnTo>
                <a:lnTo>
                  <a:pt x="5329612" y="829540"/>
                </a:lnTo>
                <a:lnTo>
                  <a:pt x="5329569" y="829539"/>
                </a:lnTo>
                <a:lnTo>
                  <a:pt x="5367648" y="828999"/>
                </a:lnTo>
                <a:cubicBezTo>
                  <a:pt x="5373237" y="828233"/>
                  <a:pt x="5378059" y="821563"/>
                  <a:pt x="5383196" y="817552"/>
                </a:cubicBezTo>
                <a:cubicBezTo>
                  <a:pt x="5378329" y="813992"/>
                  <a:pt x="5373552" y="807547"/>
                  <a:pt x="5368550" y="807322"/>
                </a:cubicBezTo>
                <a:cubicBezTo>
                  <a:pt x="5343132" y="806195"/>
                  <a:pt x="5317669" y="806150"/>
                  <a:pt x="5292252" y="807142"/>
                </a:cubicBezTo>
                <a:close/>
                <a:moveTo>
                  <a:pt x="5065556" y="794068"/>
                </a:moveTo>
                <a:lnTo>
                  <a:pt x="5065612" y="794073"/>
                </a:lnTo>
                <a:lnTo>
                  <a:pt x="5065612" y="794163"/>
                </a:lnTo>
                <a:close/>
                <a:moveTo>
                  <a:pt x="5280444" y="778930"/>
                </a:moveTo>
                <a:cubicBezTo>
                  <a:pt x="5314109" y="777849"/>
                  <a:pt x="5347819" y="777984"/>
                  <a:pt x="5381484" y="779110"/>
                </a:cubicBezTo>
                <a:cubicBezTo>
                  <a:pt x="5411048" y="780102"/>
                  <a:pt x="5417852" y="789926"/>
                  <a:pt x="5414472" y="818994"/>
                </a:cubicBezTo>
                <a:cubicBezTo>
                  <a:pt x="5413075" y="831027"/>
                  <a:pt x="5414247" y="843375"/>
                  <a:pt x="5414247" y="856985"/>
                </a:cubicBezTo>
                <a:lnTo>
                  <a:pt x="5188779" y="856985"/>
                </a:lnTo>
                <a:lnTo>
                  <a:pt x="5188734" y="856940"/>
                </a:lnTo>
                <a:lnTo>
                  <a:pt x="5188734" y="830171"/>
                </a:lnTo>
                <a:lnTo>
                  <a:pt x="5247591" y="830171"/>
                </a:lnTo>
                <a:cubicBezTo>
                  <a:pt x="5236189" y="792090"/>
                  <a:pt x="5243761" y="780147"/>
                  <a:pt x="5280444" y="778930"/>
                </a:cubicBezTo>
                <a:close/>
                <a:moveTo>
                  <a:pt x="7626879" y="742114"/>
                </a:moveTo>
                <a:cubicBezTo>
                  <a:pt x="7571537" y="741533"/>
                  <a:pt x="7516151" y="741440"/>
                  <a:pt x="7460809" y="742259"/>
                </a:cubicBezTo>
                <a:cubicBezTo>
                  <a:pt x="7444585" y="742475"/>
                  <a:pt x="7430344" y="750454"/>
                  <a:pt x="7430479" y="768790"/>
                </a:cubicBezTo>
                <a:cubicBezTo>
                  <a:pt x="7430659" y="789340"/>
                  <a:pt x="7446477" y="793577"/>
                  <a:pt x="7463648" y="793667"/>
                </a:cubicBezTo>
                <a:lnTo>
                  <a:pt x="7539945" y="793667"/>
                </a:lnTo>
                <a:cubicBezTo>
                  <a:pt x="7568383" y="793667"/>
                  <a:pt x="7596819" y="793982"/>
                  <a:pt x="7625257" y="793531"/>
                </a:cubicBezTo>
                <a:cubicBezTo>
                  <a:pt x="7641345" y="793261"/>
                  <a:pt x="7653333" y="786186"/>
                  <a:pt x="7653874" y="768565"/>
                </a:cubicBezTo>
                <a:cubicBezTo>
                  <a:pt x="7654369" y="751046"/>
                  <a:pt x="7643103" y="742297"/>
                  <a:pt x="7626879" y="742114"/>
                </a:cubicBezTo>
                <a:close/>
                <a:moveTo>
                  <a:pt x="5733408" y="738826"/>
                </a:moveTo>
                <a:cubicBezTo>
                  <a:pt x="5741069" y="737700"/>
                  <a:pt x="5756752" y="743242"/>
                  <a:pt x="5756707" y="745277"/>
                </a:cubicBezTo>
                <a:cubicBezTo>
                  <a:pt x="5756212" y="758840"/>
                  <a:pt x="5767208" y="776903"/>
                  <a:pt x="5747829" y="784925"/>
                </a:cubicBezTo>
                <a:cubicBezTo>
                  <a:pt x="5730659" y="792045"/>
                  <a:pt x="5724394" y="804619"/>
                  <a:pt x="5723088" y="821519"/>
                </a:cubicBezTo>
                <a:cubicBezTo>
                  <a:pt x="5721826" y="837698"/>
                  <a:pt x="5721826" y="852029"/>
                  <a:pt x="5745260" y="850136"/>
                </a:cubicBezTo>
                <a:cubicBezTo>
                  <a:pt x="5749136" y="849820"/>
                  <a:pt x="5757563" y="859059"/>
                  <a:pt x="5757429" y="863701"/>
                </a:cubicBezTo>
                <a:cubicBezTo>
                  <a:pt x="5756888" y="881232"/>
                  <a:pt x="5768650" y="907370"/>
                  <a:pt x="5732912" y="905883"/>
                </a:cubicBezTo>
                <a:cubicBezTo>
                  <a:pt x="5730344" y="905793"/>
                  <a:pt x="5724710" y="920169"/>
                  <a:pt x="5724665" y="927831"/>
                </a:cubicBezTo>
                <a:cubicBezTo>
                  <a:pt x="5724034" y="1005886"/>
                  <a:pt x="5724440" y="1083986"/>
                  <a:pt x="5723989" y="1162041"/>
                </a:cubicBezTo>
                <a:cubicBezTo>
                  <a:pt x="5723944" y="1171010"/>
                  <a:pt x="5721781" y="1186963"/>
                  <a:pt x="5718130" y="1187729"/>
                </a:cubicBezTo>
                <a:cubicBezTo>
                  <a:pt x="5703889" y="1190704"/>
                  <a:pt x="5688477" y="1189712"/>
                  <a:pt x="5673785" y="1188000"/>
                </a:cubicBezTo>
                <a:cubicBezTo>
                  <a:pt x="5671171" y="1187684"/>
                  <a:pt x="5668151" y="1176823"/>
                  <a:pt x="5668106" y="1170784"/>
                </a:cubicBezTo>
                <a:cubicBezTo>
                  <a:pt x="5667611" y="1129503"/>
                  <a:pt x="5667836" y="1088222"/>
                  <a:pt x="5667791" y="1046941"/>
                </a:cubicBezTo>
                <a:lnTo>
                  <a:pt x="5667746" y="1046896"/>
                </a:lnTo>
                <a:cubicBezTo>
                  <a:pt x="5667746" y="1006382"/>
                  <a:pt x="5668377" y="965822"/>
                  <a:pt x="5667205" y="925307"/>
                </a:cubicBezTo>
                <a:cubicBezTo>
                  <a:pt x="5666980" y="917916"/>
                  <a:pt x="5660896" y="909218"/>
                  <a:pt x="5655082" y="903810"/>
                </a:cubicBezTo>
                <a:cubicBezTo>
                  <a:pt x="5646520" y="895878"/>
                  <a:pt x="5643636" y="854372"/>
                  <a:pt x="5654316" y="851353"/>
                </a:cubicBezTo>
                <a:cubicBezTo>
                  <a:pt x="5672208" y="846305"/>
                  <a:pt x="5667386" y="833777"/>
                  <a:pt x="5667611" y="822916"/>
                </a:cubicBezTo>
                <a:cubicBezTo>
                  <a:pt x="5668692" y="771315"/>
                  <a:pt x="5688161" y="745411"/>
                  <a:pt x="5733408" y="738826"/>
                </a:cubicBezTo>
                <a:close/>
                <a:moveTo>
                  <a:pt x="5812680" y="735669"/>
                </a:moveTo>
                <a:cubicBezTo>
                  <a:pt x="5829084" y="735803"/>
                  <a:pt x="5840216" y="736072"/>
                  <a:pt x="5840216" y="758608"/>
                </a:cubicBezTo>
                <a:cubicBezTo>
                  <a:pt x="5840216" y="781589"/>
                  <a:pt x="5830391" y="785330"/>
                  <a:pt x="5813221" y="781679"/>
                </a:cubicBezTo>
                <a:cubicBezTo>
                  <a:pt x="5795059" y="784158"/>
                  <a:pt x="5784378" y="782220"/>
                  <a:pt x="5783883" y="759912"/>
                </a:cubicBezTo>
                <a:cubicBezTo>
                  <a:pt x="5783342" y="736072"/>
                  <a:pt x="5795195" y="735486"/>
                  <a:pt x="5812680" y="735669"/>
                </a:cubicBezTo>
                <a:close/>
                <a:moveTo>
                  <a:pt x="4428101" y="733552"/>
                </a:moveTo>
                <a:lnTo>
                  <a:pt x="4428083" y="733606"/>
                </a:lnTo>
                <a:lnTo>
                  <a:pt x="4405438" y="736338"/>
                </a:lnTo>
                <a:cubicBezTo>
                  <a:pt x="4401804" y="740088"/>
                  <a:pt x="4401489" y="746125"/>
                  <a:pt x="4402683" y="752803"/>
                </a:cubicBezTo>
                <a:cubicBezTo>
                  <a:pt x="4403630" y="758159"/>
                  <a:pt x="4410930" y="762436"/>
                  <a:pt x="4415392" y="767168"/>
                </a:cubicBezTo>
                <a:lnTo>
                  <a:pt x="4428083" y="733606"/>
                </a:lnTo>
                <a:lnTo>
                  <a:pt x="4428101" y="733606"/>
                </a:lnTo>
                <a:close/>
                <a:moveTo>
                  <a:pt x="4961374" y="731164"/>
                </a:moveTo>
                <a:cubicBezTo>
                  <a:pt x="4956687" y="735860"/>
                  <a:pt x="4949025" y="739910"/>
                  <a:pt x="4947944" y="745315"/>
                </a:cubicBezTo>
                <a:cubicBezTo>
                  <a:pt x="4945330" y="758295"/>
                  <a:pt x="4947673" y="770232"/>
                  <a:pt x="4972324" y="764779"/>
                </a:cubicBezTo>
                <a:cubicBezTo>
                  <a:pt x="4968539" y="753156"/>
                  <a:pt x="4964979" y="742164"/>
                  <a:pt x="4961374" y="731164"/>
                </a:cubicBezTo>
                <a:close/>
                <a:moveTo>
                  <a:pt x="3015411" y="729958"/>
                </a:moveTo>
                <a:cubicBezTo>
                  <a:pt x="2997563" y="729958"/>
                  <a:pt x="2986162" y="736987"/>
                  <a:pt x="2986385" y="756132"/>
                </a:cubicBezTo>
                <a:cubicBezTo>
                  <a:pt x="2986568" y="774920"/>
                  <a:pt x="2997291" y="782355"/>
                  <a:pt x="3015546" y="782040"/>
                </a:cubicBezTo>
                <a:cubicBezTo>
                  <a:pt x="3045557" y="781544"/>
                  <a:pt x="3075569" y="781905"/>
                  <a:pt x="3105586" y="781950"/>
                </a:cubicBezTo>
                <a:lnTo>
                  <a:pt x="3105586" y="781860"/>
                </a:lnTo>
                <a:cubicBezTo>
                  <a:pt x="3134834" y="781860"/>
                  <a:pt x="3164126" y="781860"/>
                  <a:pt x="3193379" y="781860"/>
                </a:cubicBezTo>
                <a:cubicBezTo>
                  <a:pt x="3210817" y="781860"/>
                  <a:pt x="3226004" y="777894"/>
                  <a:pt x="3225328" y="756452"/>
                </a:cubicBezTo>
                <a:cubicBezTo>
                  <a:pt x="3224698" y="736662"/>
                  <a:pt x="3211494" y="729902"/>
                  <a:pt x="3193246" y="729958"/>
                </a:cubicBezTo>
                <a:cubicBezTo>
                  <a:pt x="3133978" y="730036"/>
                  <a:pt x="3074669" y="730036"/>
                  <a:pt x="3015411" y="729958"/>
                </a:cubicBezTo>
                <a:close/>
                <a:moveTo>
                  <a:pt x="4999770" y="720980"/>
                </a:moveTo>
                <a:lnTo>
                  <a:pt x="4999815" y="721025"/>
                </a:lnTo>
                <a:lnTo>
                  <a:pt x="4999770" y="721025"/>
                </a:lnTo>
                <a:close/>
                <a:moveTo>
                  <a:pt x="5309557" y="693263"/>
                </a:moveTo>
                <a:cubicBezTo>
                  <a:pt x="5311360" y="693079"/>
                  <a:pt x="5316002" y="700158"/>
                  <a:pt x="5315461" y="703177"/>
                </a:cubicBezTo>
                <a:cubicBezTo>
                  <a:pt x="5314740" y="707188"/>
                  <a:pt x="5310729" y="711151"/>
                  <a:pt x="5307169" y="713950"/>
                </a:cubicBezTo>
                <a:cubicBezTo>
                  <a:pt x="5305231" y="715440"/>
                  <a:pt x="5300995" y="713587"/>
                  <a:pt x="5298426" y="714756"/>
                </a:cubicBezTo>
                <a:cubicBezTo>
                  <a:pt x="5290043" y="718542"/>
                  <a:pt x="5281977" y="723048"/>
                  <a:pt x="5273774" y="727285"/>
                </a:cubicBezTo>
                <a:cubicBezTo>
                  <a:pt x="5282608" y="730710"/>
                  <a:pt x="5291305" y="736796"/>
                  <a:pt x="5300273" y="737159"/>
                </a:cubicBezTo>
                <a:cubicBezTo>
                  <a:pt x="5332451" y="738420"/>
                  <a:pt x="5364764" y="737740"/>
                  <a:pt x="5396987" y="737695"/>
                </a:cubicBezTo>
                <a:cubicBezTo>
                  <a:pt x="5407307" y="737695"/>
                  <a:pt x="5416275" y="737656"/>
                  <a:pt x="5416230" y="752479"/>
                </a:cubicBezTo>
                <a:cubicBezTo>
                  <a:pt x="5416140" y="767078"/>
                  <a:pt x="5407622" y="767529"/>
                  <a:pt x="5397031" y="767439"/>
                </a:cubicBezTo>
                <a:cubicBezTo>
                  <a:pt x="5374543" y="767214"/>
                  <a:pt x="5352055" y="767394"/>
                  <a:pt x="5329522" y="767394"/>
                </a:cubicBezTo>
                <a:lnTo>
                  <a:pt x="5329477" y="767304"/>
                </a:lnTo>
                <a:cubicBezTo>
                  <a:pt x="5306223" y="767304"/>
                  <a:pt x="5282968" y="767664"/>
                  <a:pt x="5259759" y="767033"/>
                </a:cubicBezTo>
                <a:cubicBezTo>
                  <a:pt x="5254486" y="766898"/>
                  <a:pt x="5244752" y="763248"/>
                  <a:pt x="5244797" y="761400"/>
                </a:cubicBezTo>
                <a:cubicBezTo>
                  <a:pt x="5245202" y="741170"/>
                  <a:pt x="5239839" y="713900"/>
                  <a:pt x="5250700" y="702775"/>
                </a:cubicBezTo>
                <a:cubicBezTo>
                  <a:pt x="5261877" y="691276"/>
                  <a:pt x="5289187" y="695197"/>
                  <a:pt x="5309557" y="693263"/>
                </a:cubicBezTo>
                <a:close/>
                <a:moveTo>
                  <a:pt x="7500332" y="690512"/>
                </a:moveTo>
                <a:cubicBezTo>
                  <a:pt x="7558874" y="690512"/>
                  <a:pt x="7617415" y="690512"/>
                  <a:pt x="7676002" y="690512"/>
                </a:cubicBezTo>
                <a:cubicBezTo>
                  <a:pt x="7711784" y="690512"/>
                  <a:pt x="7712731" y="691550"/>
                  <a:pt x="7710207" y="727111"/>
                </a:cubicBezTo>
                <a:cubicBezTo>
                  <a:pt x="7709937" y="730760"/>
                  <a:pt x="7708990" y="734370"/>
                  <a:pt x="7708224" y="738783"/>
                </a:cubicBezTo>
                <a:cubicBezTo>
                  <a:pt x="7701509" y="740273"/>
                  <a:pt x="7695200" y="741709"/>
                  <a:pt x="7689026" y="743105"/>
                </a:cubicBezTo>
                <a:cubicBezTo>
                  <a:pt x="7695966" y="752660"/>
                  <a:pt x="7705250" y="761038"/>
                  <a:pt x="7708990" y="771404"/>
                </a:cubicBezTo>
                <a:cubicBezTo>
                  <a:pt x="7722916" y="810026"/>
                  <a:pt x="7702681" y="840175"/>
                  <a:pt x="7659868" y="843015"/>
                </a:cubicBezTo>
                <a:cubicBezTo>
                  <a:pt x="7623995" y="845403"/>
                  <a:pt x="7587851" y="844592"/>
                  <a:pt x="7551843" y="844637"/>
                </a:cubicBezTo>
                <a:cubicBezTo>
                  <a:pt x="7509796" y="844637"/>
                  <a:pt x="7467749" y="845223"/>
                  <a:pt x="7425747" y="843420"/>
                </a:cubicBezTo>
                <a:cubicBezTo>
                  <a:pt x="7389469" y="841888"/>
                  <a:pt x="7365493" y="820076"/>
                  <a:pt x="7369053" y="790061"/>
                </a:cubicBezTo>
                <a:cubicBezTo>
                  <a:pt x="7370946" y="773973"/>
                  <a:pt x="7382798" y="759015"/>
                  <a:pt x="7391136" y="741484"/>
                </a:cubicBezTo>
                <a:lnTo>
                  <a:pt x="7391046" y="741400"/>
                </a:lnTo>
                <a:cubicBezTo>
                  <a:pt x="7358508" y="741400"/>
                  <a:pt x="7323626" y="741400"/>
                  <a:pt x="7288790" y="741400"/>
                </a:cubicBezTo>
                <a:cubicBezTo>
                  <a:pt x="7258820" y="741400"/>
                  <a:pt x="7250303" y="731027"/>
                  <a:pt x="7259542" y="701826"/>
                </a:cubicBezTo>
                <a:cubicBezTo>
                  <a:pt x="7261299" y="696243"/>
                  <a:pt x="7274098" y="691104"/>
                  <a:pt x="7281895" y="691009"/>
                </a:cubicBezTo>
                <a:cubicBezTo>
                  <a:pt x="7354677" y="690206"/>
                  <a:pt x="7427505" y="690512"/>
                  <a:pt x="7500332" y="690512"/>
                </a:cubicBezTo>
                <a:close/>
                <a:moveTo>
                  <a:pt x="3393680" y="683120"/>
                </a:moveTo>
                <a:lnTo>
                  <a:pt x="3393770" y="683120"/>
                </a:lnTo>
                <a:lnTo>
                  <a:pt x="3393689" y="683141"/>
                </a:lnTo>
                <a:close/>
                <a:moveTo>
                  <a:pt x="3024332" y="678525"/>
                </a:moveTo>
                <a:cubicBezTo>
                  <a:pt x="3082152" y="678481"/>
                  <a:pt x="3139973" y="678120"/>
                  <a:pt x="3197750" y="678752"/>
                </a:cubicBezTo>
                <a:cubicBezTo>
                  <a:pt x="3213387" y="678936"/>
                  <a:pt x="3230060" y="679248"/>
                  <a:pt x="3244211" y="684745"/>
                </a:cubicBezTo>
                <a:cubicBezTo>
                  <a:pt x="3255431" y="689079"/>
                  <a:pt x="3270486" y="700564"/>
                  <a:pt x="3271749" y="710387"/>
                </a:cubicBezTo>
                <a:cubicBezTo>
                  <a:pt x="3275443" y="739547"/>
                  <a:pt x="3275983" y="769872"/>
                  <a:pt x="3272198" y="798985"/>
                </a:cubicBezTo>
                <a:cubicBezTo>
                  <a:pt x="3269314" y="820932"/>
                  <a:pt x="3247770" y="829495"/>
                  <a:pt x="3227626" y="830306"/>
                </a:cubicBezTo>
                <a:cubicBezTo>
                  <a:pt x="3187974" y="831929"/>
                  <a:pt x="3148171" y="830802"/>
                  <a:pt x="3108425" y="830757"/>
                </a:cubicBezTo>
                <a:lnTo>
                  <a:pt x="3108425" y="830712"/>
                </a:lnTo>
                <a:cubicBezTo>
                  <a:pt x="3068675" y="830712"/>
                  <a:pt x="3028831" y="832379"/>
                  <a:pt x="2989226" y="830216"/>
                </a:cubicBezTo>
                <a:cubicBezTo>
                  <a:pt x="2954884" y="828323"/>
                  <a:pt x="2940012" y="811153"/>
                  <a:pt x="2936631" y="777128"/>
                </a:cubicBezTo>
                <a:cubicBezTo>
                  <a:pt x="2928923" y="699528"/>
                  <a:pt x="2947492" y="678614"/>
                  <a:pt x="3024332" y="678525"/>
                </a:cubicBezTo>
                <a:close/>
                <a:moveTo>
                  <a:pt x="4599624" y="660369"/>
                </a:moveTo>
                <a:cubicBezTo>
                  <a:pt x="4596019" y="665230"/>
                  <a:pt x="4589619" y="670016"/>
                  <a:pt x="4589349" y="675058"/>
                </a:cubicBezTo>
                <a:cubicBezTo>
                  <a:pt x="4588132" y="700388"/>
                  <a:pt x="4587952" y="725851"/>
                  <a:pt x="4588853" y="751180"/>
                </a:cubicBezTo>
                <a:cubicBezTo>
                  <a:pt x="4589033" y="756089"/>
                  <a:pt x="4595703" y="760723"/>
                  <a:pt x="4599354" y="765500"/>
                </a:cubicBezTo>
                <a:cubicBezTo>
                  <a:pt x="4603320" y="760408"/>
                  <a:pt x="4609989" y="755688"/>
                  <a:pt x="4610755" y="750093"/>
                </a:cubicBezTo>
                <a:cubicBezTo>
                  <a:pt x="4612468" y="737656"/>
                  <a:pt x="4611296" y="724765"/>
                  <a:pt x="4611251" y="712101"/>
                </a:cubicBezTo>
                <a:lnTo>
                  <a:pt x="4611296" y="712101"/>
                </a:lnTo>
                <a:cubicBezTo>
                  <a:pt x="4611296" y="700158"/>
                  <a:pt x="4612513" y="688034"/>
                  <a:pt x="4610755" y="676319"/>
                </a:cubicBezTo>
                <a:cubicBezTo>
                  <a:pt x="4609899" y="670593"/>
                  <a:pt x="4603500" y="665641"/>
                  <a:pt x="4599624" y="660369"/>
                </a:cubicBezTo>
                <a:close/>
                <a:moveTo>
                  <a:pt x="4507869" y="660140"/>
                </a:moveTo>
                <a:cubicBezTo>
                  <a:pt x="4503812" y="664514"/>
                  <a:pt x="4496421" y="668701"/>
                  <a:pt x="4496241" y="673210"/>
                </a:cubicBezTo>
                <a:cubicBezTo>
                  <a:pt x="4495160" y="700120"/>
                  <a:pt x="4495295" y="727111"/>
                  <a:pt x="4496241" y="754011"/>
                </a:cubicBezTo>
                <a:cubicBezTo>
                  <a:pt x="4496376" y="757980"/>
                  <a:pt x="4503181" y="761715"/>
                  <a:pt x="4506877" y="765546"/>
                </a:cubicBezTo>
                <a:cubicBezTo>
                  <a:pt x="4510482" y="761625"/>
                  <a:pt x="4516792" y="757980"/>
                  <a:pt x="4517197" y="753743"/>
                </a:cubicBezTo>
                <a:lnTo>
                  <a:pt x="4517692" y="713415"/>
                </a:lnTo>
                <a:lnTo>
                  <a:pt x="4517693" y="713415"/>
                </a:lnTo>
                <a:lnTo>
                  <a:pt x="4517693" y="713361"/>
                </a:lnTo>
                <a:lnTo>
                  <a:pt x="4517692" y="713415"/>
                </a:lnTo>
                <a:lnTo>
                  <a:pt x="4517603" y="713415"/>
                </a:lnTo>
                <a:cubicBezTo>
                  <a:pt x="4517603" y="699932"/>
                  <a:pt x="4518414" y="686369"/>
                  <a:pt x="4517152" y="673034"/>
                </a:cubicBezTo>
                <a:cubicBezTo>
                  <a:pt x="4516747" y="668476"/>
                  <a:pt x="4511113" y="664419"/>
                  <a:pt x="4507869" y="660140"/>
                </a:cubicBezTo>
                <a:close/>
                <a:moveTo>
                  <a:pt x="4864886" y="660048"/>
                </a:moveTo>
                <a:cubicBezTo>
                  <a:pt x="4861236" y="665682"/>
                  <a:pt x="4854746" y="671143"/>
                  <a:pt x="4854476" y="676911"/>
                </a:cubicBezTo>
                <a:cubicBezTo>
                  <a:pt x="4853394" y="700751"/>
                  <a:pt x="4853529" y="724724"/>
                  <a:pt x="4854791" y="748605"/>
                </a:cubicBezTo>
                <a:cubicBezTo>
                  <a:pt x="4855106" y="754372"/>
                  <a:pt x="4861371" y="759822"/>
                  <a:pt x="4864931" y="765410"/>
                </a:cubicBezTo>
                <a:cubicBezTo>
                  <a:pt x="4868942" y="759461"/>
                  <a:pt x="4875342" y="753930"/>
                  <a:pt x="4876513" y="747477"/>
                </a:cubicBezTo>
                <a:cubicBezTo>
                  <a:pt x="4878451" y="736624"/>
                  <a:pt x="4877054" y="725171"/>
                  <a:pt x="4877054" y="713950"/>
                </a:cubicBezTo>
                <a:lnTo>
                  <a:pt x="4877144" y="713950"/>
                </a:lnTo>
                <a:cubicBezTo>
                  <a:pt x="4877144" y="702011"/>
                  <a:pt x="4878541" y="689794"/>
                  <a:pt x="4876603" y="678172"/>
                </a:cubicBezTo>
                <a:cubicBezTo>
                  <a:pt x="4875522" y="671677"/>
                  <a:pt x="4868987" y="666042"/>
                  <a:pt x="4864886" y="660048"/>
                </a:cubicBezTo>
                <a:close/>
                <a:moveTo>
                  <a:pt x="5198378" y="654772"/>
                </a:moveTo>
                <a:cubicBezTo>
                  <a:pt x="5202794" y="659955"/>
                  <a:pt x="5209915" y="664822"/>
                  <a:pt x="5210681" y="670500"/>
                </a:cubicBezTo>
                <a:cubicBezTo>
                  <a:pt x="5211222" y="674511"/>
                  <a:pt x="5203696" y="682580"/>
                  <a:pt x="5198784" y="683434"/>
                </a:cubicBezTo>
                <a:cubicBezTo>
                  <a:pt x="5194773" y="684155"/>
                  <a:pt x="5189410" y="676855"/>
                  <a:pt x="5180802" y="670187"/>
                </a:cubicBezTo>
                <a:lnTo>
                  <a:pt x="5180847" y="670187"/>
                </a:lnTo>
                <a:cubicBezTo>
                  <a:pt x="5189184" y="662886"/>
                  <a:pt x="5193781" y="658828"/>
                  <a:pt x="5198378" y="654772"/>
                </a:cubicBezTo>
                <a:close/>
                <a:moveTo>
                  <a:pt x="5414653" y="654547"/>
                </a:moveTo>
                <a:cubicBezTo>
                  <a:pt x="5415148" y="664687"/>
                  <a:pt x="5415509" y="671904"/>
                  <a:pt x="5415915" y="680598"/>
                </a:cubicBezTo>
                <a:cubicBezTo>
                  <a:pt x="5410281" y="681993"/>
                  <a:pt x="5405504" y="684113"/>
                  <a:pt x="5400772" y="684156"/>
                </a:cubicBezTo>
                <a:cubicBezTo>
                  <a:pt x="5354218" y="684476"/>
                  <a:pt x="5307665" y="684381"/>
                  <a:pt x="5261111" y="684609"/>
                </a:cubicBezTo>
                <a:cubicBezTo>
                  <a:pt x="5249979" y="684652"/>
                  <a:pt x="5239885" y="682088"/>
                  <a:pt x="5243716" y="668793"/>
                </a:cubicBezTo>
                <a:cubicBezTo>
                  <a:pt x="5245428" y="662890"/>
                  <a:pt x="5254667" y="655269"/>
                  <a:pt x="5260616" y="655178"/>
                </a:cubicBezTo>
                <a:cubicBezTo>
                  <a:pt x="5311450" y="654102"/>
                  <a:pt x="5362285" y="654547"/>
                  <a:pt x="5414653" y="654547"/>
                </a:cubicBezTo>
                <a:close/>
                <a:moveTo>
                  <a:pt x="4774798" y="653874"/>
                </a:moveTo>
                <a:cubicBezTo>
                  <a:pt x="4770156" y="659326"/>
                  <a:pt x="4765514" y="664743"/>
                  <a:pt x="4757943" y="673664"/>
                </a:cubicBezTo>
                <a:lnTo>
                  <a:pt x="4757898" y="673664"/>
                </a:lnTo>
                <a:cubicBezTo>
                  <a:pt x="4766326" y="681229"/>
                  <a:pt x="4771778" y="686195"/>
                  <a:pt x="4777277" y="691104"/>
                </a:cubicBezTo>
                <a:cubicBezTo>
                  <a:pt x="4780792" y="685015"/>
                  <a:pt x="4787597" y="678573"/>
                  <a:pt x="4786966" y="672982"/>
                </a:cubicBezTo>
                <a:cubicBezTo>
                  <a:pt x="4786200" y="666272"/>
                  <a:pt x="4779124" y="660235"/>
                  <a:pt x="4774798" y="653874"/>
                </a:cubicBezTo>
                <a:close/>
                <a:moveTo>
                  <a:pt x="5112617" y="653559"/>
                </a:moveTo>
                <a:cubicBezTo>
                  <a:pt x="5108606" y="660184"/>
                  <a:pt x="5102026" y="666584"/>
                  <a:pt x="5101486" y="673477"/>
                </a:cubicBezTo>
                <a:cubicBezTo>
                  <a:pt x="5101035" y="679021"/>
                  <a:pt x="5107976" y="685151"/>
                  <a:pt x="5111626" y="691009"/>
                </a:cubicBezTo>
                <a:cubicBezTo>
                  <a:pt x="5116313" y="686007"/>
                  <a:pt x="5120955" y="681057"/>
                  <a:pt x="5127759" y="673798"/>
                </a:cubicBezTo>
                <a:lnTo>
                  <a:pt x="5127715" y="673798"/>
                </a:lnTo>
                <a:cubicBezTo>
                  <a:pt x="5121180" y="665049"/>
                  <a:pt x="5116899" y="659282"/>
                  <a:pt x="5112617" y="653559"/>
                </a:cubicBezTo>
                <a:close/>
                <a:moveTo>
                  <a:pt x="2162943" y="637831"/>
                </a:moveTo>
                <a:cubicBezTo>
                  <a:pt x="2165195" y="637696"/>
                  <a:pt x="2168169" y="637160"/>
                  <a:pt x="2169565" y="638327"/>
                </a:cubicBezTo>
                <a:cubicBezTo>
                  <a:pt x="2190388" y="655180"/>
                  <a:pt x="2175876" y="678172"/>
                  <a:pt x="2178715" y="698085"/>
                </a:cubicBezTo>
                <a:cubicBezTo>
                  <a:pt x="2179346" y="702592"/>
                  <a:pt x="2169837" y="710435"/>
                  <a:pt x="2163437" y="713497"/>
                </a:cubicBezTo>
                <a:cubicBezTo>
                  <a:pt x="2157894" y="716166"/>
                  <a:pt x="2150188" y="714219"/>
                  <a:pt x="2143427" y="714264"/>
                </a:cubicBezTo>
                <a:cubicBezTo>
                  <a:pt x="2123915" y="714409"/>
                  <a:pt x="2109945" y="721572"/>
                  <a:pt x="2106789" y="742838"/>
                </a:cubicBezTo>
                <a:cubicBezTo>
                  <a:pt x="2103411" y="765726"/>
                  <a:pt x="2112063" y="781409"/>
                  <a:pt x="2132748" y="789296"/>
                </a:cubicBezTo>
                <a:cubicBezTo>
                  <a:pt x="2169656" y="803402"/>
                  <a:pt x="2201068" y="792721"/>
                  <a:pt x="2221348" y="758519"/>
                </a:cubicBezTo>
                <a:cubicBezTo>
                  <a:pt x="2233606" y="737885"/>
                  <a:pt x="2244736" y="716567"/>
                  <a:pt x="2256902" y="695880"/>
                </a:cubicBezTo>
                <a:cubicBezTo>
                  <a:pt x="2276420" y="662662"/>
                  <a:pt x="2304177" y="640809"/>
                  <a:pt x="2343972" y="640904"/>
                </a:cubicBezTo>
                <a:cubicBezTo>
                  <a:pt x="2391064" y="640988"/>
                  <a:pt x="2438205" y="642384"/>
                  <a:pt x="2485161" y="645317"/>
                </a:cubicBezTo>
                <a:cubicBezTo>
                  <a:pt x="2510400" y="646889"/>
                  <a:pt x="2525180" y="663655"/>
                  <a:pt x="2531355" y="688035"/>
                </a:cubicBezTo>
                <a:cubicBezTo>
                  <a:pt x="2541808" y="729543"/>
                  <a:pt x="2542756" y="771134"/>
                  <a:pt x="2532661" y="812821"/>
                </a:cubicBezTo>
                <a:cubicBezTo>
                  <a:pt x="2526668" y="837562"/>
                  <a:pt x="2511842" y="856040"/>
                  <a:pt x="2486650" y="859915"/>
                </a:cubicBezTo>
                <a:cubicBezTo>
                  <a:pt x="2450552" y="865413"/>
                  <a:pt x="2413823" y="867081"/>
                  <a:pt x="2377409" y="870326"/>
                </a:cubicBezTo>
                <a:cubicBezTo>
                  <a:pt x="2375923" y="870461"/>
                  <a:pt x="2373849" y="870731"/>
                  <a:pt x="2372993" y="869920"/>
                </a:cubicBezTo>
                <a:cubicBezTo>
                  <a:pt x="2354337" y="851893"/>
                  <a:pt x="2368126" y="829315"/>
                  <a:pt x="2365512" y="809035"/>
                </a:cubicBezTo>
                <a:cubicBezTo>
                  <a:pt x="2364973" y="804889"/>
                  <a:pt x="2375290" y="796912"/>
                  <a:pt x="2381872" y="794929"/>
                </a:cubicBezTo>
                <a:cubicBezTo>
                  <a:pt x="2390118" y="792406"/>
                  <a:pt x="2400798" y="796822"/>
                  <a:pt x="2408461" y="793577"/>
                </a:cubicBezTo>
                <a:cubicBezTo>
                  <a:pt x="2423647" y="787223"/>
                  <a:pt x="2440862" y="780643"/>
                  <a:pt x="2451046" y="768791"/>
                </a:cubicBezTo>
                <a:cubicBezTo>
                  <a:pt x="2468037" y="749059"/>
                  <a:pt x="2458167" y="725890"/>
                  <a:pt x="2433066" y="718191"/>
                </a:cubicBezTo>
                <a:cubicBezTo>
                  <a:pt x="2380518" y="702051"/>
                  <a:pt x="2343565" y="717064"/>
                  <a:pt x="2316707" y="765411"/>
                </a:cubicBezTo>
                <a:cubicBezTo>
                  <a:pt x="2311254" y="775235"/>
                  <a:pt x="2304540" y="784654"/>
                  <a:pt x="2300618" y="795065"/>
                </a:cubicBezTo>
                <a:cubicBezTo>
                  <a:pt x="2281421" y="845990"/>
                  <a:pt x="2242258" y="866855"/>
                  <a:pt x="2190702" y="869514"/>
                </a:cubicBezTo>
                <a:cubicBezTo>
                  <a:pt x="2177995" y="870145"/>
                  <a:pt x="2165195" y="869605"/>
                  <a:pt x="2152441" y="869605"/>
                </a:cubicBezTo>
                <a:lnTo>
                  <a:pt x="2152307" y="871858"/>
                </a:lnTo>
                <a:cubicBezTo>
                  <a:pt x="2131440" y="869965"/>
                  <a:pt x="2110395" y="869019"/>
                  <a:pt x="2089657" y="865909"/>
                </a:cubicBezTo>
                <a:cubicBezTo>
                  <a:pt x="2049226" y="859870"/>
                  <a:pt x="2028003" y="840762"/>
                  <a:pt x="2024805" y="800202"/>
                </a:cubicBezTo>
                <a:cubicBezTo>
                  <a:pt x="2022101" y="766132"/>
                  <a:pt x="2024398" y="731352"/>
                  <a:pt x="2027731" y="697184"/>
                </a:cubicBezTo>
                <a:cubicBezTo>
                  <a:pt x="2030797" y="665909"/>
                  <a:pt x="2050892" y="646889"/>
                  <a:pt x="2082219" y="643103"/>
                </a:cubicBezTo>
                <a:cubicBezTo>
                  <a:pt x="2108954" y="639859"/>
                  <a:pt x="2136037" y="639456"/>
                  <a:pt x="2162943" y="637831"/>
                </a:cubicBezTo>
                <a:close/>
                <a:moveTo>
                  <a:pt x="5646700" y="634992"/>
                </a:moveTo>
                <a:cubicBezTo>
                  <a:pt x="5617677" y="633953"/>
                  <a:pt x="5588564" y="634047"/>
                  <a:pt x="5559586" y="635351"/>
                </a:cubicBezTo>
                <a:cubicBezTo>
                  <a:pt x="5555440" y="635537"/>
                  <a:pt x="5551700" y="644056"/>
                  <a:pt x="5547734" y="648698"/>
                </a:cubicBezTo>
                <a:cubicBezTo>
                  <a:pt x="5552646" y="652346"/>
                  <a:pt x="5557288" y="658612"/>
                  <a:pt x="5562561" y="659191"/>
                </a:cubicBezTo>
                <a:cubicBezTo>
                  <a:pt x="5575810" y="660732"/>
                  <a:pt x="5589375" y="659687"/>
                  <a:pt x="5602850" y="659687"/>
                </a:cubicBezTo>
                <a:lnTo>
                  <a:pt x="5602850" y="659643"/>
                </a:lnTo>
                <a:cubicBezTo>
                  <a:pt x="5602850" y="659643"/>
                  <a:pt x="5602850" y="659471"/>
                  <a:pt x="5602850" y="659376"/>
                </a:cubicBezTo>
                <a:cubicBezTo>
                  <a:pt x="5617046" y="659376"/>
                  <a:pt x="5631287" y="660235"/>
                  <a:pt x="5645348" y="658879"/>
                </a:cubicBezTo>
                <a:cubicBezTo>
                  <a:pt x="5649855" y="658478"/>
                  <a:pt x="5657606" y="651582"/>
                  <a:pt x="5657155" y="648832"/>
                </a:cubicBezTo>
                <a:cubicBezTo>
                  <a:pt x="5656254" y="643559"/>
                  <a:pt x="5650620" y="635126"/>
                  <a:pt x="5646700" y="634992"/>
                </a:cubicBezTo>
                <a:close/>
                <a:moveTo>
                  <a:pt x="4640634" y="627782"/>
                </a:moveTo>
                <a:cubicBezTo>
                  <a:pt x="4640634" y="648014"/>
                  <a:pt x="4640634" y="666447"/>
                  <a:pt x="4640634" y="684879"/>
                </a:cubicBezTo>
                <a:cubicBezTo>
                  <a:pt x="4640634" y="720846"/>
                  <a:pt x="4640680" y="756815"/>
                  <a:pt x="4640589" y="792766"/>
                </a:cubicBezTo>
                <a:cubicBezTo>
                  <a:pt x="4640454" y="830306"/>
                  <a:pt x="4630089" y="840626"/>
                  <a:pt x="4592503" y="841032"/>
                </a:cubicBezTo>
                <a:cubicBezTo>
                  <a:pt x="4583715" y="841122"/>
                  <a:pt x="4574972" y="841032"/>
                  <a:pt x="4566680" y="841032"/>
                </a:cubicBezTo>
                <a:lnTo>
                  <a:pt x="4566635" y="841032"/>
                </a:lnTo>
                <a:cubicBezTo>
                  <a:pt x="4559425" y="819580"/>
                  <a:pt x="4566095" y="812144"/>
                  <a:pt x="4585608" y="813136"/>
                </a:cubicBezTo>
                <a:cubicBezTo>
                  <a:pt x="4596830" y="813722"/>
                  <a:pt x="4611206" y="816245"/>
                  <a:pt x="4610755" y="794703"/>
                </a:cubicBezTo>
                <a:cubicBezTo>
                  <a:pt x="4605483" y="796326"/>
                  <a:pt x="4601156" y="797813"/>
                  <a:pt x="4596740" y="798940"/>
                </a:cubicBezTo>
                <a:cubicBezTo>
                  <a:pt x="4577812" y="803672"/>
                  <a:pt x="4563796" y="796416"/>
                  <a:pt x="4562985" y="777127"/>
                </a:cubicBezTo>
                <a:cubicBezTo>
                  <a:pt x="4561272" y="736032"/>
                  <a:pt x="4561092" y="694753"/>
                  <a:pt x="4563075" y="653703"/>
                </a:cubicBezTo>
                <a:cubicBezTo>
                  <a:pt x="4564157" y="631430"/>
                  <a:pt x="4579074" y="624898"/>
                  <a:pt x="4601156" y="629178"/>
                </a:cubicBezTo>
                <a:cubicBezTo>
                  <a:pt x="4612558" y="631391"/>
                  <a:pt x="4624906" y="628548"/>
                  <a:pt x="4640634" y="627782"/>
                </a:cubicBezTo>
                <a:close/>
                <a:moveTo>
                  <a:pt x="4547482" y="627690"/>
                </a:moveTo>
                <a:lnTo>
                  <a:pt x="4547482" y="627743"/>
                </a:lnTo>
                <a:cubicBezTo>
                  <a:pt x="4547482" y="665096"/>
                  <a:pt x="4547482" y="700158"/>
                  <a:pt x="4547482" y="735174"/>
                </a:cubicBezTo>
                <a:cubicBezTo>
                  <a:pt x="4547482" y="756175"/>
                  <a:pt x="4547617" y="777173"/>
                  <a:pt x="4547257" y="798174"/>
                </a:cubicBezTo>
                <a:cubicBezTo>
                  <a:pt x="4546716" y="828909"/>
                  <a:pt x="4535629" y="839995"/>
                  <a:pt x="4504984" y="840942"/>
                </a:cubicBezTo>
                <a:cubicBezTo>
                  <a:pt x="4494619" y="841257"/>
                  <a:pt x="4484254" y="840987"/>
                  <a:pt x="4473978" y="840987"/>
                </a:cubicBezTo>
                <a:cubicBezTo>
                  <a:pt x="4466407" y="820662"/>
                  <a:pt x="4471680" y="812505"/>
                  <a:pt x="4491960" y="813181"/>
                </a:cubicBezTo>
                <a:cubicBezTo>
                  <a:pt x="4502956" y="813586"/>
                  <a:pt x="4517783" y="816606"/>
                  <a:pt x="4517152" y="794974"/>
                </a:cubicBezTo>
                <a:cubicBezTo>
                  <a:pt x="4512646" y="796281"/>
                  <a:pt x="4508950" y="797453"/>
                  <a:pt x="4505164" y="798399"/>
                </a:cubicBezTo>
                <a:cubicBezTo>
                  <a:pt x="4484704" y="803672"/>
                  <a:pt x="4470553" y="796957"/>
                  <a:pt x="4469562" y="776407"/>
                </a:cubicBezTo>
                <a:cubicBezTo>
                  <a:pt x="4467624" y="735310"/>
                  <a:pt x="4467489" y="693989"/>
                  <a:pt x="4469967" y="652927"/>
                </a:cubicBezTo>
                <a:cubicBezTo>
                  <a:pt x="4471319" y="630574"/>
                  <a:pt x="4485606" y="625303"/>
                  <a:pt x="4508589" y="629539"/>
                </a:cubicBezTo>
                <a:cubicBezTo>
                  <a:pt x="4519946" y="631659"/>
                  <a:pt x="4532204" y="628591"/>
                  <a:pt x="4547482" y="627690"/>
                </a:cubicBezTo>
                <a:close/>
                <a:moveTo>
                  <a:pt x="4905176" y="627113"/>
                </a:moveTo>
                <a:cubicBezTo>
                  <a:pt x="4905176" y="655498"/>
                  <a:pt x="4905176" y="680827"/>
                  <a:pt x="4905176" y="706156"/>
                </a:cubicBezTo>
                <a:cubicBezTo>
                  <a:pt x="4905176" y="735402"/>
                  <a:pt x="4905356" y="764689"/>
                  <a:pt x="4905176" y="793937"/>
                </a:cubicBezTo>
                <a:cubicBezTo>
                  <a:pt x="4904950" y="830531"/>
                  <a:pt x="4894675" y="840671"/>
                  <a:pt x="4858216" y="840987"/>
                </a:cubicBezTo>
                <a:cubicBezTo>
                  <a:pt x="4849383" y="841077"/>
                  <a:pt x="4840505" y="840987"/>
                  <a:pt x="4831762" y="840987"/>
                </a:cubicBezTo>
                <a:cubicBezTo>
                  <a:pt x="4824416" y="821112"/>
                  <a:pt x="4828697" y="812324"/>
                  <a:pt x="4849383" y="813091"/>
                </a:cubicBezTo>
                <a:cubicBezTo>
                  <a:pt x="4861010" y="813541"/>
                  <a:pt x="4876423" y="816741"/>
                  <a:pt x="4876333" y="794118"/>
                </a:cubicBezTo>
                <a:cubicBezTo>
                  <a:pt x="4840550" y="806195"/>
                  <a:pt x="4825813" y="796551"/>
                  <a:pt x="4824822" y="761129"/>
                </a:cubicBezTo>
                <a:cubicBezTo>
                  <a:pt x="4823966" y="729633"/>
                  <a:pt x="4823785" y="698085"/>
                  <a:pt x="4824957" y="666584"/>
                </a:cubicBezTo>
                <a:cubicBezTo>
                  <a:pt x="4826174" y="633685"/>
                  <a:pt x="4837125" y="626482"/>
                  <a:pt x="4870159" y="630895"/>
                </a:cubicBezTo>
                <a:cubicBezTo>
                  <a:pt x="4880344" y="632251"/>
                  <a:pt x="4891115" y="628774"/>
                  <a:pt x="4905176" y="627113"/>
                </a:cubicBezTo>
                <a:close/>
                <a:moveTo>
                  <a:pt x="4665872" y="624848"/>
                </a:moveTo>
                <a:cubicBezTo>
                  <a:pt x="4681104" y="632156"/>
                  <a:pt x="4696202" y="624443"/>
                  <a:pt x="4710849" y="626119"/>
                </a:cubicBezTo>
                <a:cubicBezTo>
                  <a:pt x="4717338" y="626831"/>
                  <a:pt x="4725675" y="636476"/>
                  <a:pt x="4727838" y="643641"/>
                </a:cubicBezTo>
                <a:cubicBezTo>
                  <a:pt x="4731173" y="654773"/>
                  <a:pt x="4729867" y="667265"/>
                  <a:pt x="4730768" y="679204"/>
                </a:cubicBezTo>
                <a:cubicBezTo>
                  <a:pt x="4732030" y="696189"/>
                  <a:pt x="4723963" y="700109"/>
                  <a:pt x="4707649" y="695383"/>
                </a:cubicBezTo>
                <a:lnTo>
                  <a:pt x="4707604" y="695423"/>
                </a:lnTo>
                <a:cubicBezTo>
                  <a:pt x="4707198" y="687761"/>
                  <a:pt x="4708325" y="679920"/>
                  <a:pt x="4706026" y="673301"/>
                </a:cubicBezTo>
                <a:cubicBezTo>
                  <a:pt x="4703773" y="666768"/>
                  <a:pt x="4698050" y="661401"/>
                  <a:pt x="4693859" y="655539"/>
                </a:cubicBezTo>
                <a:cubicBezTo>
                  <a:pt x="4690343" y="661307"/>
                  <a:pt x="4683989" y="666940"/>
                  <a:pt x="4683853" y="672804"/>
                </a:cubicBezTo>
                <a:cubicBezTo>
                  <a:pt x="4682862" y="707996"/>
                  <a:pt x="4683674" y="743195"/>
                  <a:pt x="4682907" y="778390"/>
                </a:cubicBezTo>
                <a:cubicBezTo>
                  <a:pt x="4682772" y="784654"/>
                  <a:pt x="4679392" y="794479"/>
                  <a:pt x="4674975" y="796191"/>
                </a:cubicBezTo>
                <a:cubicBezTo>
                  <a:pt x="4665737" y="799797"/>
                  <a:pt x="4655101" y="799030"/>
                  <a:pt x="4655101" y="783933"/>
                </a:cubicBezTo>
                <a:cubicBezTo>
                  <a:pt x="4655191" y="735268"/>
                  <a:pt x="4654876" y="686544"/>
                  <a:pt x="4655687" y="637873"/>
                </a:cubicBezTo>
                <a:cubicBezTo>
                  <a:pt x="4655777" y="633231"/>
                  <a:pt x="4664700" y="624266"/>
                  <a:pt x="4665872" y="624848"/>
                </a:cubicBezTo>
                <a:close/>
                <a:moveTo>
                  <a:pt x="4957408" y="624311"/>
                </a:moveTo>
                <a:cubicBezTo>
                  <a:pt x="4987061" y="623636"/>
                  <a:pt x="4998103" y="631206"/>
                  <a:pt x="4999409" y="655766"/>
                </a:cubicBezTo>
                <a:cubicBezTo>
                  <a:pt x="5000536" y="677489"/>
                  <a:pt x="4999635" y="699261"/>
                  <a:pt x="4999635" y="721025"/>
                </a:cubicBezTo>
                <a:lnTo>
                  <a:pt x="4999770" y="721025"/>
                </a:lnTo>
                <a:lnTo>
                  <a:pt x="4999995" y="779516"/>
                </a:lnTo>
                <a:cubicBezTo>
                  <a:pt x="5000581" y="793442"/>
                  <a:pt x="4994723" y="797272"/>
                  <a:pt x="4981518" y="797858"/>
                </a:cubicBezTo>
                <a:cubicBezTo>
                  <a:pt x="4924194" y="800292"/>
                  <a:pt x="4905265" y="776632"/>
                  <a:pt x="4920859" y="720753"/>
                </a:cubicBezTo>
                <a:cubicBezTo>
                  <a:pt x="4925140" y="705392"/>
                  <a:pt x="4936091" y="700068"/>
                  <a:pt x="4951053" y="698581"/>
                </a:cubicBezTo>
                <a:cubicBezTo>
                  <a:pt x="4957363" y="697951"/>
                  <a:pt x="4967863" y="694028"/>
                  <a:pt x="4968539" y="690245"/>
                </a:cubicBezTo>
                <a:cubicBezTo>
                  <a:pt x="4970432" y="679567"/>
                  <a:pt x="4971739" y="666004"/>
                  <a:pt x="4966646" y="657660"/>
                </a:cubicBezTo>
                <a:cubicBezTo>
                  <a:pt x="4960878" y="648240"/>
                  <a:pt x="4952315" y="652927"/>
                  <a:pt x="4946862" y="663655"/>
                </a:cubicBezTo>
                <a:cubicBezTo>
                  <a:pt x="4943843" y="669604"/>
                  <a:pt x="4935370" y="672710"/>
                  <a:pt x="4929331" y="677129"/>
                </a:cubicBezTo>
                <a:cubicBezTo>
                  <a:pt x="4926086" y="670684"/>
                  <a:pt x="4920183" y="664247"/>
                  <a:pt x="4920138" y="657793"/>
                </a:cubicBezTo>
                <a:cubicBezTo>
                  <a:pt x="4919912" y="633098"/>
                  <a:pt x="4929782" y="624943"/>
                  <a:pt x="4957408" y="624311"/>
                </a:cubicBezTo>
                <a:close/>
                <a:moveTo>
                  <a:pt x="4411156" y="624311"/>
                </a:moveTo>
                <a:cubicBezTo>
                  <a:pt x="4440810" y="623598"/>
                  <a:pt x="4452933" y="630846"/>
                  <a:pt x="4453879" y="654868"/>
                </a:cubicBezTo>
                <a:cubicBezTo>
                  <a:pt x="4455501" y="694485"/>
                  <a:pt x="4454600" y="734236"/>
                  <a:pt x="4454645" y="773928"/>
                </a:cubicBezTo>
                <a:lnTo>
                  <a:pt x="4453744" y="795740"/>
                </a:lnTo>
                <a:lnTo>
                  <a:pt x="4395337" y="795650"/>
                </a:lnTo>
                <a:cubicBezTo>
                  <a:pt x="4393219" y="795650"/>
                  <a:pt x="4390741" y="794749"/>
                  <a:pt x="4389028" y="793442"/>
                </a:cubicBezTo>
                <a:cubicBezTo>
                  <a:pt x="4365458" y="775686"/>
                  <a:pt x="4373615" y="750186"/>
                  <a:pt x="4374156" y="727288"/>
                </a:cubicBezTo>
                <a:cubicBezTo>
                  <a:pt x="4374562" y="710302"/>
                  <a:pt x="4385558" y="700699"/>
                  <a:pt x="4403269" y="698940"/>
                </a:cubicBezTo>
                <a:cubicBezTo>
                  <a:pt x="4421972" y="697140"/>
                  <a:pt x="4432472" y="676138"/>
                  <a:pt x="4422963" y="659643"/>
                </a:cubicBezTo>
                <a:cubicBezTo>
                  <a:pt x="4421161" y="656534"/>
                  <a:pt x="4415257" y="652927"/>
                  <a:pt x="4412643" y="653783"/>
                </a:cubicBezTo>
                <a:cubicBezTo>
                  <a:pt x="4408542" y="655180"/>
                  <a:pt x="4405883" y="660408"/>
                  <a:pt x="4402188" y="663521"/>
                </a:cubicBezTo>
                <a:cubicBezTo>
                  <a:pt x="4396419" y="668340"/>
                  <a:pt x="4390245" y="672714"/>
                  <a:pt x="4384296" y="677263"/>
                </a:cubicBezTo>
                <a:cubicBezTo>
                  <a:pt x="4381006" y="670283"/>
                  <a:pt x="4374697" y="663158"/>
                  <a:pt x="4374922" y="656262"/>
                </a:cubicBezTo>
                <a:cubicBezTo>
                  <a:pt x="4375823" y="631836"/>
                  <a:pt x="4384657" y="624943"/>
                  <a:pt x="4411156" y="624311"/>
                </a:cubicBezTo>
                <a:close/>
                <a:moveTo>
                  <a:pt x="4781062" y="622914"/>
                </a:moveTo>
                <a:cubicBezTo>
                  <a:pt x="4800982" y="624176"/>
                  <a:pt x="4813736" y="632872"/>
                  <a:pt x="4814547" y="654237"/>
                </a:cubicBezTo>
                <a:cubicBezTo>
                  <a:pt x="4815087" y="668431"/>
                  <a:pt x="4814141" y="682761"/>
                  <a:pt x="4815584" y="696822"/>
                </a:cubicBezTo>
                <a:cubicBezTo>
                  <a:pt x="4817611" y="716876"/>
                  <a:pt x="4810987" y="725125"/>
                  <a:pt x="4789670" y="723692"/>
                </a:cubicBezTo>
                <a:cubicBezTo>
                  <a:pt x="4765334" y="722068"/>
                  <a:pt x="4757988" y="732785"/>
                  <a:pt x="4765109" y="756175"/>
                </a:cubicBezTo>
                <a:cubicBezTo>
                  <a:pt x="4766371" y="760318"/>
                  <a:pt x="4770742" y="764959"/>
                  <a:pt x="4774663" y="766266"/>
                </a:cubicBezTo>
                <a:cubicBezTo>
                  <a:pt x="4777232" y="767123"/>
                  <a:pt x="4784172" y="762931"/>
                  <a:pt x="4784848" y="760002"/>
                </a:cubicBezTo>
                <a:cubicBezTo>
                  <a:pt x="4787732" y="747703"/>
                  <a:pt x="4794222" y="741213"/>
                  <a:pt x="4806570" y="745451"/>
                </a:cubicBezTo>
                <a:cubicBezTo>
                  <a:pt x="4810491" y="746805"/>
                  <a:pt x="4815584" y="754643"/>
                  <a:pt x="4814727" y="758158"/>
                </a:cubicBezTo>
                <a:cubicBezTo>
                  <a:pt x="4811752" y="770413"/>
                  <a:pt x="4809815" y="787853"/>
                  <a:pt x="4801297" y="792991"/>
                </a:cubicBezTo>
                <a:cubicBezTo>
                  <a:pt x="4768353" y="812775"/>
                  <a:pt x="4735906" y="793216"/>
                  <a:pt x="4734734" y="755364"/>
                </a:cubicBezTo>
                <a:cubicBezTo>
                  <a:pt x="4734283" y="741170"/>
                  <a:pt x="4734644" y="726926"/>
                  <a:pt x="4734644" y="712731"/>
                </a:cubicBezTo>
                <a:cubicBezTo>
                  <a:pt x="4734193" y="712731"/>
                  <a:pt x="4733743" y="712689"/>
                  <a:pt x="4733337" y="712639"/>
                </a:cubicBezTo>
                <a:lnTo>
                  <a:pt x="4733292" y="712639"/>
                </a:lnTo>
                <a:cubicBezTo>
                  <a:pt x="4734464" y="691775"/>
                  <a:pt x="4734013" y="670684"/>
                  <a:pt x="4737168" y="650132"/>
                </a:cubicBezTo>
                <a:cubicBezTo>
                  <a:pt x="4740503" y="628412"/>
                  <a:pt x="4754473" y="621210"/>
                  <a:pt x="4781062" y="622914"/>
                </a:cubicBezTo>
                <a:close/>
                <a:moveTo>
                  <a:pt x="5112121" y="622823"/>
                </a:moveTo>
                <a:cubicBezTo>
                  <a:pt x="5139973" y="622823"/>
                  <a:pt x="5150338" y="631258"/>
                  <a:pt x="5151645" y="657389"/>
                </a:cubicBezTo>
                <a:cubicBezTo>
                  <a:pt x="5152591" y="676093"/>
                  <a:pt x="5157593" y="698134"/>
                  <a:pt x="5149662" y="712597"/>
                </a:cubicBezTo>
                <a:cubicBezTo>
                  <a:pt x="5143939" y="723006"/>
                  <a:pt x="5119918" y="723411"/>
                  <a:pt x="5101711" y="729002"/>
                </a:cubicBezTo>
                <a:lnTo>
                  <a:pt x="5101711" y="728964"/>
                </a:lnTo>
                <a:cubicBezTo>
                  <a:pt x="5101486" y="732479"/>
                  <a:pt x="5099773" y="739279"/>
                  <a:pt x="5101035" y="745496"/>
                </a:cubicBezTo>
                <a:cubicBezTo>
                  <a:pt x="5102522" y="752803"/>
                  <a:pt x="5106578" y="759552"/>
                  <a:pt x="5109508" y="766537"/>
                </a:cubicBezTo>
                <a:cubicBezTo>
                  <a:pt x="5113879" y="761715"/>
                  <a:pt x="5117530" y="755860"/>
                  <a:pt x="5122757" y="752307"/>
                </a:cubicBezTo>
                <a:cubicBezTo>
                  <a:pt x="5128255" y="748605"/>
                  <a:pt x="5135421" y="744819"/>
                  <a:pt x="5141460" y="745411"/>
                </a:cubicBezTo>
                <a:cubicBezTo>
                  <a:pt x="5145426" y="745812"/>
                  <a:pt x="5151104" y="753606"/>
                  <a:pt x="5151690" y="758610"/>
                </a:cubicBezTo>
                <a:cubicBezTo>
                  <a:pt x="5154755" y="783662"/>
                  <a:pt x="5144615" y="795470"/>
                  <a:pt x="5120098" y="797408"/>
                </a:cubicBezTo>
                <a:cubicBezTo>
                  <a:pt x="5086073" y="800112"/>
                  <a:pt x="5073274" y="792270"/>
                  <a:pt x="5072508" y="765365"/>
                </a:cubicBezTo>
                <a:cubicBezTo>
                  <a:pt x="5071426" y="729365"/>
                  <a:pt x="5071561" y="693263"/>
                  <a:pt x="5072418" y="657255"/>
                </a:cubicBezTo>
                <a:cubicBezTo>
                  <a:pt x="5073049" y="631611"/>
                  <a:pt x="5084135" y="622872"/>
                  <a:pt x="5112121" y="622823"/>
                </a:cubicBezTo>
                <a:close/>
                <a:moveTo>
                  <a:pt x="5670044" y="609940"/>
                </a:moveTo>
                <a:cubicBezTo>
                  <a:pt x="5675047" y="609940"/>
                  <a:pt x="5684015" y="613765"/>
                  <a:pt x="5684375" y="616607"/>
                </a:cubicBezTo>
                <a:cubicBezTo>
                  <a:pt x="5686449" y="633512"/>
                  <a:pt x="5688972" y="651086"/>
                  <a:pt x="5686088" y="667532"/>
                </a:cubicBezTo>
                <a:cubicBezTo>
                  <a:pt x="5684916" y="674294"/>
                  <a:pt x="5670810" y="683122"/>
                  <a:pt x="5662248" y="683482"/>
                </a:cubicBezTo>
                <a:cubicBezTo>
                  <a:pt x="5621913" y="685240"/>
                  <a:pt x="5581353" y="685917"/>
                  <a:pt x="5541019" y="683889"/>
                </a:cubicBezTo>
                <a:cubicBezTo>
                  <a:pt x="5529798" y="683330"/>
                  <a:pt x="5522981" y="678999"/>
                  <a:pt x="5520395" y="670608"/>
                </a:cubicBezTo>
                <a:lnTo>
                  <a:pt x="5525150" y="632920"/>
                </a:lnTo>
                <a:lnTo>
                  <a:pt x="5525200" y="632920"/>
                </a:lnTo>
                <a:lnTo>
                  <a:pt x="5525155" y="632872"/>
                </a:lnTo>
                <a:lnTo>
                  <a:pt x="5525150" y="632920"/>
                </a:lnTo>
                <a:lnTo>
                  <a:pt x="5478196" y="632423"/>
                </a:lnTo>
                <a:cubicBezTo>
                  <a:pt x="5472473" y="631836"/>
                  <a:pt x="5467380" y="625623"/>
                  <a:pt x="5461972" y="621974"/>
                </a:cubicBezTo>
                <a:cubicBezTo>
                  <a:pt x="5467650" y="617867"/>
                  <a:pt x="5473239" y="610249"/>
                  <a:pt x="5478962" y="610159"/>
                </a:cubicBezTo>
                <a:cubicBezTo>
                  <a:pt x="5542641" y="609310"/>
                  <a:pt x="5606365" y="609485"/>
                  <a:pt x="5670044" y="609940"/>
                </a:cubicBezTo>
                <a:close/>
                <a:moveTo>
                  <a:pt x="3816009" y="605069"/>
                </a:moveTo>
                <a:cubicBezTo>
                  <a:pt x="3812900" y="609393"/>
                  <a:pt x="3807492" y="613540"/>
                  <a:pt x="3807041" y="618136"/>
                </a:cubicBezTo>
                <a:cubicBezTo>
                  <a:pt x="3805779" y="630761"/>
                  <a:pt x="3806590" y="643599"/>
                  <a:pt x="3806635" y="656358"/>
                </a:cubicBezTo>
                <a:cubicBezTo>
                  <a:pt x="3806635" y="670596"/>
                  <a:pt x="3805824" y="684934"/>
                  <a:pt x="3807131" y="699077"/>
                </a:cubicBezTo>
                <a:cubicBezTo>
                  <a:pt x="3807536" y="703501"/>
                  <a:pt x="3813755" y="707368"/>
                  <a:pt x="3817317" y="711470"/>
                </a:cubicBezTo>
                <a:cubicBezTo>
                  <a:pt x="3820876" y="708224"/>
                  <a:pt x="3827411" y="705069"/>
                  <a:pt x="3827501" y="701744"/>
                </a:cubicBezTo>
                <a:cubicBezTo>
                  <a:pt x="3828357" y="673263"/>
                  <a:pt x="3828448" y="644725"/>
                  <a:pt x="3827501" y="616289"/>
                </a:cubicBezTo>
                <a:cubicBezTo>
                  <a:pt x="3827366" y="612423"/>
                  <a:pt x="3820020" y="608813"/>
                  <a:pt x="3816009" y="605069"/>
                </a:cubicBezTo>
                <a:close/>
                <a:moveTo>
                  <a:pt x="3595721" y="605031"/>
                </a:moveTo>
                <a:cubicBezTo>
                  <a:pt x="3591488" y="609259"/>
                  <a:pt x="3583781" y="613361"/>
                  <a:pt x="3583555" y="617777"/>
                </a:cubicBezTo>
                <a:cubicBezTo>
                  <a:pt x="3582337" y="644499"/>
                  <a:pt x="3582248" y="671315"/>
                  <a:pt x="3583284" y="698039"/>
                </a:cubicBezTo>
                <a:cubicBezTo>
                  <a:pt x="3583464" y="702642"/>
                  <a:pt x="3590900" y="706921"/>
                  <a:pt x="3594955" y="711336"/>
                </a:cubicBezTo>
                <a:cubicBezTo>
                  <a:pt x="3598471" y="706386"/>
                  <a:pt x="3604375" y="701692"/>
                  <a:pt x="3605007" y="696376"/>
                </a:cubicBezTo>
                <a:cubicBezTo>
                  <a:pt x="3606495" y="683889"/>
                  <a:pt x="3605502" y="671143"/>
                  <a:pt x="3605502" y="658478"/>
                </a:cubicBezTo>
                <a:lnTo>
                  <a:pt x="3605277" y="658478"/>
                </a:lnTo>
                <a:cubicBezTo>
                  <a:pt x="3605277" y="645088"/>
                  <a:pt x="3606089" y="631611"/>
                  <a:pt x="3604827" y="618364"/>
                </a:cubicBezTo>
                <a:cubicBezTo>
                  <a:pt x="3604375" y="613684"/>
                  <a:pt x="3598923" y="609485"/>
                  <a:pt x="3595721" y="605031"/>
                </a:cubicBezTo>
                <a:close/>
                <a:moveTo>
                  <a:pt x="3735391" y="573652"/>
                </a:moveTo>
                <a:lnTo>
                  <a:pt x="3763693" y="573652"/>
                </a:lnTo>
                <a:cubicBezTo>
                  <a:pt x="3763693" y="592000"/>
                  <a:pt x="3763693" y="609615"/>
                  <a:pt x="3763693" y="627236"/>
                </a:cubicBezTo>
                <a:cubicBezTo>
                  <a:pt x="3763693" y="660904"/>
                  <a:pt x="3764279" y="694523"/>
                  <a:pt x="3763062" y="728143"/>
                </a:cubicBezTo>
                <a:cubicBezTo>
                  <a:pt x="3762882" y="733323"/>
                  <a:pt x="3754590" y="738235"/>
                  <a:pt x="3750083" y="743288"/>
                </a:cubicBezTo>
                <a:cubicBezTo>
                  <a:pt x="3745171" y="738460"/>
                  <a:pt x="3736112" y="733728"/>
                  <a:pt x="3736022" y="728773"/>
                </a:cubicBezTo>
                <a:cubicBezTo>
                  <a:pt x="3734986" y="678077"/>
                  <a:pt x="3735391" y="627326"/>
                  <a:pt x="3735391" y="573652"/>
                </a:cubicBezTo>
                <a:close/>
                <a:moveTo>
                  <a:pt x="3881715" y="573207"/>
                </a:moveTo>
                <a:cubicBezTo>
                  <a:pt x="3895911" y="572806"/>
                  <a:pt x="3897354" y="580641"/>
                  <a:pt x="3897309" y="591736"/>
                </a:cubicBezTo>
                <a:cubicBezTo>
                  <a:pt x="3897083" y="626205"/>
                  <a:pt x="3896678" y="660732"/>
                  <a:pt x="3897850" y="695156"/>
                </a:cubicBezTo>
                <a:cubicBezTo>
                  <a:pt x="3898075" y="702374"/>
                  <a:pt x="3904789" y="709352"/>
                  <a:pt x="3908530" y="716433"/>
                </a:cubicBezTo>
                <a:cubicBezTo>
                  <a:pt x="3912315" y="709443"/>
                  <a:pt x="3919166" y="702546"/>
                  <a:pt x="3919436" y="695426"/>
                </a:cubicBezTo>
                <a:cubicBezTo>
                  <a:pt x="3920652" y="660999"/>
                  <a:pt x="3919436" y="626482"/>
                  <a:pt x="3920743" y="592003"/>
                </a:cubicBezTo>
                <a:cubicBezTo>
                  <a:pt x="3920968" y="585689"/>
                  <a:pt x="3927819" y="575729"/>
                  <a:pt x="3933406" y="574242"/>
                </a:cubicBezTo>
                <a:cubicBezTo>
                  <a:pt x="3947737" y="570457"/>
                  <a:pt x="3947963" y="582089"/>
                  <a:pt x="3947963" y="592404"/>
                </a:cubicBezTo>
                <a:cubicBezTo>
                  <a:pt x="3947873" y="643376"/>
                  <a:pt x="3948503" y="694351"/>
                  <a:pt x="3947647" y="745315"/>
                </a:cubicBezTo>
                <a:cubicBezTo>
                  <a:pt x="3947106" y="779291"/>
                  <a:pt x="3908304" y="802771"/>
                  <a:pt x="3878065" y="787719"/>
                </a:cubicBezTo>
                <a:cubicBezTo>
                  <a:pt x="3874009" y="785691"/>
                  <a:pt x="3870449" y="775821"/>
                  <a:pt x="3871981" y="771360"/>
                </a:cubicBezTo>
                <a:cubicBezTo>
                  <a:pt x="3873739" y="766222"/>
                  <a:pt x="3880814" y="761355"/>
                  <a:pt x="3886582" y="759507"/>
                </a:cubicBezTo>
                <a:cubicBezTo>
                  <a:pt x="3895370" y="756671"/>
                  <a:pt x="3907936" y="761788"/>
                  <a:pt x="3914753" y="753864"/>
                </a:cubicBezTo>
                <a:lnTo>
                  <a:pt x="3919266" y="740906"/>
                </a:lnTo>
                <a:lnTo>
                  <a:pt x="3919300" y="740903"/>
                </a:lnTo>
                <a:lnTo>
                  <a:pt x="3919300" y="740808"/>
                </a:lnTo>
                <a:lnTo>
                  <a:pt x="3919266" y="740906"/>
                </a:lnTo>
                <a:lnTo>
                  <a:pt x="3894698" y="745583"/>
                </a:lnTo>
                <a:cubicBezTo>
                  <a:pt x="3874857" y="746328"/>
                  <a:pt x="3868477" y="734695"/>
                  <a:pt x="3868106" y="705927"/>
                </a:cubicBezTo>
                <a:cubicBezTo>
                  <a:pt x="3867654" y="667710"/>
                  <a:pt x="3868106" y="629448"/>
                  <a:pt x="3867971" y="591239"/>
                </a:cubicBezTo>
                <a:cubicBezTo>
                  <a:pt x="3867971" y="581497"/>
                  <a:pt x="3868420" y="573611"/>
                  <a:pt x="3881715" y="573207"/>
                </a:cubicBezTo>
                <a:close/>
                <a:moveTo>
                  <a:pt x="3540271" y="572393"/>
                </a:moveTo>
                <a:cubicBezTo>
                  <a:pt x="3540271" y="593846"/>
                  <a:pt x="3540271" y="613092"/>
                  <a:pt x="3540271" y="632385"/>
                </a:cubicBezTo>
                <a:cubicBezTo>
                  <a:pt x="3540271" y="663158"/>
                  <a:pt x="3540718" y="693936"/>
                  <a:pt x="3539864" y="724724"/>
                </a:cubicBezTo>
                <a:cubicBezTo>
                  <a:pt x="3539685" y="730894"/>
                  <a:pt x="3534688" y="736892"/>
                  <a:pt x="3531896" y="743023"/>
                </a:cubicBezTo>
                <a:cubicBezTo>
                  <a:pt x="3513959" y="734007"/>
                  <a:pt x="3495886" y="745492"/>
                  <a:pt x="3478804" y="742699"/>
                </a:cubicBezTo>
                <a:cubicBezTo>
                  <a:pt x="3471776" y="741574"/>
                  <a:pt x="3462403" y="726385"/>
                  <a:pt x="3462042" y="717331"/>
                </a:cubicBezTo>
                <a:cubicBezTo>
                  <a:pt x="3460376" y="670283"/>
                  <a:pt x="3461275" y="623139"/>
                  <a:pt x="3461275" y="573520"/>
                </a:cubicBezTo>
                <a:lnTo>
                  <a:pt x="3461231" y="573436"/>
                </a:lnTo>
                <a:lnTo>
                  <a:pt x="3489306" y="573436"/>
                </a:lnTo>
                <a:cubicBezTo>
                  <a:pt x="3489306" y="598536"/>
                  <a:pt x="3489306" y="622914"/>
                  <a:pt x="3489306" y="647342"/>
                </a:cubicBezTo>
                <a:cubicBezTo>
                  <a:pt x="3489306" y="662346"/>
                  <a:pt x="3488179" y="677487"/>
                  <a:pt x="3489846" y="692314"/>
                </a:cubicBezTo>
                <a:cubicBezTo>
                  <a:pt x="3490568" y="698939"/>
                  <a:pt x="3496921" y="704934"/>
                  <a:pt x="3500711" y="711243"/>
                </a:cubicBezTo>
                <a:cubicBezTo>
                  <a:pt x="3504541" y="704667"/>
                  <a:pt x="3511480" y="698134"/>
                  <a:pt x="3511661" y="691467"/>
                </a:cubicBezTo>
                <a:cubicBezTo>
                  <a:pt x="3512741" y="653286"/>
                  <a:pt x="3512156" y="615025"/>
                  <a:pt x="3512156" y="574200"/>
                </a:cubicBezTo>
                <a:cubicBezTo>
                  <a:pt x="3521308" y="573609"/>
                  <a:pt x="3528925" y="573115"/>
                  <a:pt x="3540271" y="572393"/>
                </a:cubicBezTo>
                <a:close/>
                <a:moveTo>
                  <a:pt x="3669891" y="571163"/>
                </a:moveTo>
                <a:cubicBezTo>
                  <a:pt x="3680865" y="568301"/>
                  <a:pt x="3694250" y="568607"/>
                  <a:pt x="3706891" y="572887"/>
                </a:cubicBezTo>
                <a:cubicBezTo>
                  <a:pt x="3720365" y="577486"/>
                  <a:pt x="3730550" y="602136"/>
                  <a:pt x="3723700" y="616740"/>
                </a:cubicBezTo>
                <a:cubicBezTo>
                  <a:pt x="3721808" y="620702"/>
                  <a:pt x="3714417" y="624714"/>
                  <a:pt x="3710045" y="624266"/>
                </a:cubicBezTo>
                <a:cubicBezTo>
                  <a:pt x="3704772" y="623678"/>
                  <a:pt x="3699860" y="618593"/>
                  <a:pt x="3695128" y="614983"/>
                </a:cubicBezTo>
                <a:cubicBezTo>
                  <a:pt x="3689766" y="610971"/>
                  <a:pt x="3684764" y="606507"/>
                  <a:pt x="3679626" y="602227"/>
                </a:cubicBezTo>
                <a:cubicBezTo>
                  <a:pt x="3678274" y="610923"/>
                  <a:pt x="3672865" y="622191"/>
                  <a:pt x="3676427" y="627689"/>
                </a:cubicBezTo>
                <a:cubicBezTo>
                  <a:pt x="3682060" y="636386"/>
                  <a:pt x="3693372" y="641614"/>
                  <a:pt x="3702789" y="647571"/>
                </a:cubicBezTo>
                <a:cubicBezTo>
                  <a:pt x="3724286" y="661133"/>
                  <a:pt x="3736589" y="718726"/>
                  <a:pt x="3717211" y="733819"/>
                </a:cubicBezTo>
                <a:cubicBezTo>
                  <a:pt x="3705223" y="743157"/>
                  <a:pt x="3683682" y="743520"/>
                  <a:pt x="3666960" y="741976"/>
                </a:cubicBezTo>
                <a:cubicBezTo>
                  <a:pt x="3659120" y="741256"/>
                  <a:pt x="3650015" y="727512"/>
                  <a:pt x="3646229" y="717828"/>
                </a:cubicBezTo>
                <a:cubicBezTo>
                  <a:pt x="3642714" y="708907"/>
                  <a:pt x="3645464" y="697503"/>
                  <a:pt x="3645464" y="685374"/>
                </a:cubicBezTo>
                <a:lnTo>
                  <a:pt x="3645420" y="685284"/>
                </a:lnTo>
                <a:cubicBezTo>
                  <a:pt x="3653349" y="684788"/>
                  <a:pt x="3660561" y="684342"/>
                  <a:pt x="3667727" y="683887"/>
                </a:cubicBezTo>
                <a:cubicBezTo>
                  <a:pt x="3669350" y="686815"/>
                  <a:pt x="3670478" y="688621"/>
                  <a:pt x="3671424" y="690512"/>
                </a:cubicBezTo>
                <a:cubicBezTo>
                  <a:pt x="3675074" y="697947"/>
                  <a:pt x="3678680" y="705431"/>
                  <a:pt x="3682330" y="712864"/>
                </a:cubicBezTo>
                <a:cubicBezTo>
                  <a:pt x="3685889" y="711017"/>
                  <a:pt x="3692515" y="709079"/>
                  <a:pt x="3692469" y="707365"/>
                </a:cubicBezTo>
                <a:cubicBezTo>
                  <a:pt x="3692154" y="697370"/>
                  <a:pt x="3691344" y="687093"/>
                  <a:pt x="3688413" y="677622"/>
                </a:cubicBezTo>
                <a:cubicBezTo>
                  <a:pt x="3687196" y="673747"/>
                  <a:pt x="3680301" y="671544"/>
                  <a:pt x="3675841" y="668889"/>
                </a:cubicBezTo>
                <a:cubicBezTo>
                  <a:pt x="3646095" y="651124"/>
                  <a:pt x="3635549" y="621478"/>
                  <a:pt x="3647357" y="588436"/>
                </a:cubicBezTo>
                <a:cubicBezTo>
                  <a:pt x="3650354" y="580053"/>
                  <a:pt x="3658917" y="574028"/>
                  <a:pt x="3669891" y="571163"/>
                </a:cubicBezTo>
                <a:close/>
                <a:moveTo>
                  <a:pt x="3395607" y="570896"/>
                </a:moveTo>
                <a:cubicBezTo>
                  <a:pt x="3406998" y="567916"/>
                  <a:pt x="3420832" y="568359"/>
                  <a:pt x="3433427" y="573207"/>
                </a:cubicBezTo>
                <a:cubicBezTo>
                  <a:pt x="3445547" y="577849"/>
                  <a:pt x="3455956" y="606062"/>
                  <a:pt x="3448972" y="618096"/>
                </a:cubicBezTo>
                <a:cubicBezTo>
                  <a:pt x="3446945" y="621611"/>
                  <a:pt x="3440321" y="624939"/>
                  <a:pt x="3436491" y="624266"/>
                </a:cubicBezTo>
                <a:cubicBezTo>
                  <a:pt x="3431038" y="623316"/>
                  <a:pt x="3425947" y="618994"/>
                  <a:pt x="3421169" y="615430"/>
                </a:cubicBezTo>
                <a:cubicBezTo>
                  <a:pt x="3415718" y="611374"/>
                  <a:pt x="3410851" y="606597"/>
                  <a:pt x="3405713" y="602136"/>
                </a:cubicBezTo>
                <a:cubicBezTo>
                  <a:pt x="3404677" y="611419"/>
                  <a:pt x="3400801" y="621650"/>
                  <a:pt x="3403460" y="629768"/>
                </a:cubicBezTo>
                <a:cubicBezTo>
                  <a:pt x="3405578" y="636167"/>
                  <a:pt x="3415356" y="640489"/>
                  <a:pt x="3422297" y="644768"/>
                </a:cubicBezTo>
                <a:cubicBezTo>
                  <a:pt x="3449107" y="661496"/>
                  <a:pt x="3460417" y="703310"/>
                  <a:pt x="3445367" y="731486"/>
                </a:cubicBezTo>
                <a:cubicBezTo>
                  <a:pt x="3437932" y="745356"/>
                  <a:pt x="3400711" y="750549"/>
                  <a:pt x="3383315" y="740085"/>
                </a:cubicBezTo>
                <a:cubicBezTo>
                  <a:pt x="3373354" y="734092"/>
                  <a:pt x="3363800" y="696013"/>
                  <a:pt x="3372003" y="688755"/>
                </a:cubicBezTo>
                <a:lnTo>
                  <a:pt x="3393689" y="683141"/>
                </a:lnTo>
                <a:lnTo>
                  <a:pt x="3397286" y="691868"/>
                </a:lnTo>
                <a:cubicBezTo>
                  <a:pt x="3400621" y="698850"/>
                  <a:pt x="3403775" y="705927"/>
                  <a:pt x="3407831" y="712460"/>
                </a:cubicBezTo>
                <a:cubicBezTo>
                  <a:pt x="3408327" y="713224"/>
                  <a:pt x="3416754" y="711017"/>
                  <a:pt x="3416888" y="709755"/>
                </a:cubicBezTo>
                <a:cubicBezTo>
                  <a:pt x="3417745" y="700388"/>
                  <a:pt x="3419232" y="690422"/>
                  <a:pt x="3416799" y="681687"/>
                </a:cubicBezTo>
                <a:cubicBezTo>
                  <a:pt x="3415356" y="676453"/>
                  <a:pt x="3407516" y="672537"/>
                  <a:pt x="3401882" y="669105"/>
                </a:cubicBezTo>
                <a:cubicBezTo>
                  <a:pt x="3372319" y="651168"/>
                  <a:pt x="3361728" y="622872"/>
                  <a:pt x="3372453" y="589157"/>
                </a:cubicBezTo>
                <a:cubicBezTo>
                  <a:pt x="3375270" y="580278"/>
                  <a:pt x="3384216" y="573875"/>
                  <a:pt x="3395607" y="570896"/>
                </a:cubicBezTo>
                <a:close/>
                <a:moveTo>
                  <a:pt x="5034651" y="569506"/>
                </a:moveTo>
                <a:cubicBezTo>
                  <a:pt x="5038797" y="570363"/>
                  <a:pt x="5044160" y="576176"/>
                  <a:pt x="5044926" y="580548"/>
                </a:cubicBezTo>
                <a:cubicBezTo>
                  <a:pt x="5047901" y="597676"/>
                  <a:pt x="5039203" y="617412"/>
                  <a:pt x="5058762" y="630842"/>
                </a:cubicBezTo>
                <a:cubicBezTo>
                  <a:pt x="5061691" y="632870"/>
                  <a:pt x="5061421" y="645718"/>
                  <a:pt x="5058086" y="649815"/>
                </a:cubicBezTo>
                <a:cubicBezTo>
                  <a:pt x="5030821" y="683120"/>
                  <a:pt x="5050335" y="720930"/>
                  <a:pt x="5047676" y="756356"/>
                </a:cubicBezTo>
                <a:cubicBezTo>
                  <a:pt x="5047270" y="761873"/>
                  <a:pt x="5049906" y="767630"/>
                  <a:pt x="5053568" y="773855"/>
                </a:cubicBezTo>
                <a:lnTo>
                  <a:pt x="5065556" y="794068"/>
                </a:lnTo>
                <a:lnTo>
                  <a:pt x="5028607" y="790743"/>
                </a:lnTo>
                <a:cubicBezTo>
                  <a:pt x="5021424" y="786017"/>
                  <a:pt x="5018675" y="777353"/>
                  <a:pt x="5018202" y="763788"/>
                </a:cubicBezTo>
                <a:cubicBezTo>
                  <a:pt x="5017256" y="737560"/>
                  <a:pt x="5018743" y="711295"/>
                  <a:pt x="5017481" y="685106"/>
                </a:cubicBezTo>
                <a:cubicBezTo>
                  <a:pt x="5016895" y="673206"/>
                  <a:pt x="5012253" y="661496"/>
                  <a:pt x="5009414" y="649680"/>
                </a:cubicBezTo>
                <a:cubicBezTo>
                  <a:pt x="5009053" y="648239"/>
                  <a:pt x="5008107" y="646750"/>
                  <a:pt x="5008288" y="645398"/>
                </a:cubicBezTo>
                <a:cubicBezTo>
                  <a:pt x="5011757" y="621649"/>
                  <a:pt x="5014912" y="597810"/>
                  <a:pt x="5019599" y="574334"/>
                </a:cubicBezTo>
                <a:cubicBezTo>
                  <a:pt x="5020140" y="571625"/>
                  <a:pt x="5029919" y="568565"/>
                  <a:pt x="5034651" y="569506"/>
                </a:cubicBezTo>
                <a:close/>
                <a:moveTo>
                  <a:pt x="5260931" y="559778"/>
                </a:moveTo>
                <a:cubicBezTo>
                  <a:pt x="5311766" y="560046"/>
                  <a:pt x="5362601" y="559912"/>
                  <a:pt x="5415915" y="559912"/>
                </a:cubicBezTo>
                <a:cubicBezTo>
                  <a:pt x="5415013" y="570915"/>
                  <a:pt x="5414247" y="578793"/>
                  <a:pt x="5413706" y="586678"/>
                </a:cubicBezTo>
                <a:cubicBezTo>
                  <a:pt x="5413301" y="592314"/>
                  <a:pt x="5411408" y="598577"/>
                  <a:pt x="5413166" y="603445"/>
                </a:cubicBezTo>
                <a:cubicBezTo>
                  <a:pt x="5420736" y="624400"/>
                  <a:pt x="5415734" y="637378"/>
                  <a:pt x="5393832" y="638461"/>
                </a:cubicBezTo>
                <a:cubicBezTo>
                  <a:pt x="5347414" y="640759"/>
                  <a:pt x="5300860" y="640217"/>
                  <a:pt x="5254351" y="639548"/>
                </a:cubicBezTo>
                <a:cubicBezTo>
                  <a:pt x="5250521" y="639497"/>
                  <a:pt x="5243625" y="629405"/>
                  <a:pt x="5244121" y="624580"/>
                </a:cubicBezTo>
                <a:cubicBezTo>
                  <a:pt x="5244526" y="620298"/>
                  <a:pt x="5253134" y="613672"/>
                  <a:pt x="5258317" y="613494"/>
                </a:cubicBezTo>
                <a:cubicBezTo>
                  <a:pt x="5292072" y="612502"/>
                  <a:pt x="5325872" y="613722"/>
                  <a:pt x="5359627" y="612366"/>
                </a:cubicBezTo>
                <a:cubicBezTo>
                  <a:pt x="5367333" y="612060"/>
                  <a:pt x="5374769" y="604615"/>
                  <a:pt x="5382295" y="600427"/>
                </a:cubicBezTo>
                <a:cubicBezTo>
                  <a:pt x="5374994" y="596645"/>
                  <a:pt x="5367783" y="589832"/>
                  <a:pt x="5360303" y="589564"/>
                </a:cubicBezTo>
                <a:cubicBezTo>
                  <a:pt x="5327314" y="588355"/>
                  <a:pt x="5294235" y="589654"/>
                  <a:pt x="5261246" y="588393"/>
                </a:cubicBezTo>
                <a:cubicBezTo>
                  <a:pt x="5255027" y="588165"/>
                  <a:pt x="5245518" y="581230"/>
                  <a:pt x="5243805" y="575556"/>
                </a:cubicBezTo>
                <a:cubicBezTo>
                  <a:pt x="5239930" y="562478"/>
                  <a:pt x="5249484" y="559727"/>
                  <a:pt x="5260931" y="559778"/>
                </a:cubicBezTo>
                <a:close/>
                <a:moveTo>
                  <a:pt x="7459006" y="559511"/>
                </a:moveTo>
                <a:cubicBezTo>
                  <a:pt x="7442106" y="559511"/>
                  <a:pt x="7428946" y="564868"/>
                  <a:pt x="7428856" y="584652"/>
                </a:cubicBezTo>
                <a:cubicBezTo>
                  <a:pt x="7428766" y="604211"/>
                  <a:pt x="7441429" y="610249"/>
                  <a:pt x="7458555" y="610341"/>
                </a:cubicBezTo>
                <a:lnTo>
                  <a:pt x="7537241" y="610341"/>
                </a:lnTo>
                <a:cubicBezTo>
                  <a:pt x="7564236" y="610341"/>
                  <a:pt x="7591231" y="610746"/>
                  <a:pt x="7618225" y="610207"/>
                </a:cubicBezTo>
                <a:cubicBezTo>
                  <a:pt x="7635036" y="609889"/>
                  <a:pt x="7650944" y="605566"/>
                  <a:pt x="7651350" y="584787"/>
                </a:cubicBezTo>
                <a:cubicBezTo>
                  <a:pt x="7651710" y="563388"/>
                  <a:pt x="7635576" y="559684"/>
                  <a:pt x="7618722" y="559594"/>
                </a:cubicBezTo>
                <a:cubicBezTo>
                  <a:pt x="7565498" y="559325"/>
                  <a:pt x="7512274" y="559460"/>
                  <a:pt x="7459006" y="559511"/>
                </a:cubicBezTo>
                <a:close/>
                <a:moveTo>
                  <a:pt x="5601859" y="541927"/>
                </a:moveTo>
                <a:cubicBezTo>
                  <a:pt x="5588384" y="541927"/>
                  <a:pt x="5574639" y="540394"/>
                  <a:pt x="5561480" y="542556"/>
                </a:cubicBezTo>
                <a:cubicBezTo>
                  <a:pt x="5554584" y="543685"/>
                  <a:pt x="5548726" y="551259"/>
                  <a:pt x="5542416" y="555901"/>
                </a:cubicBezTo>
                <a:cubicBezTo>
                  <a:pt x="5548320" y="560223"/>
                  <a:pt x="5554044" y="567974"/>
                  <a:pt x="5560128" y="568245"/>
                </a:cubicBezTo>
                <a:cubicBezTo>
                  <a:pt x="5587798" y="569558"/>
                  <a:pt x="5615604" y="569558"/>
                  <a:pt x="5643275" y="568164"/>
                </a:cubicBezTo>
                <a:cubicBezTo>
                  <a:pt x="5649089" y="567840"/>
                  <a:pt x="5654497" y="559645"/>
                  <a:pt x="5660130" y="555085"/>
                </a:cubicBezTo>
                <a:cubicBezTo>
                  <a:pt x="5654226" y="550762"/>
                  <a:pt x="5648683" y="543599"/>
                  <a:pt x="5642284" y="542646"/>
                </a:cubicBezTo>
                <a:cubicBezTo>
                  <a:pt x="5629080" y="540714"/>
                  <a:pt x="5615379" y="542060"/>
                  <a:pt x="5601904" y="542060"/>
                </a:cubicBezTo>
                <a:lnTo>
                  <a:pt x="5601859" y="542016"/>
                </a:lnTo>
                <a:close/>
                <a:moveTo>
                  <a:pt x="2244879" y="533551"/>
                </a:moveTo>
                <a:cubicBezTo>
                  <a:pt x="2231990" y="530304"/>
                  <a:pt x="2228430" y="542016"/>
                  <a:pt x="2228116" y="553914"/>
                </a:cubicBezTo>
                <a:cubicBezTo>
                  <a:pt x="2227620" y="572030"/>
                  <a:pt x="2236812" y="575728"/>
                  <a:pt x="2255650" y="571220"/>
                </a:cubicBezTo>
                <a:cubicBezTo>
                  <a:pt x="2250828" y="557699"/>
                  <a:pt x="2267323" y="539225"/>
                  <a:pt x="2244879" y="533551"/>
                </a:cubicBezTo>
                <a:close/>
                <a:moveTo>
                  <a:pt x="2626773" y="532867"/>
                </a:moveTo>
                <a:cubicBezTo>
                  <a:pt x="2621546" y="539358"/>
                  <a:pt x="2612624" y="545624"/>
                  <a:pt x="2612172" y="552481"/>
                </a:cubicBezTo>
                <a:cubicBezTo>
                  <a:pt x="2611722" y="559053"/>
                  <a:pt x="2620014" y="566219"/>
                  <a:pt x="2624475" y="573112"/>
                </a:cubicBezTo>
                <a:lnTo>
                  <a:pt x="2642124" y="554296"/>
                </a:lnTo>
                <a:lnTo>
                  <a:pt x="2642142" y="554319"/>
                </a:lnTo>
                <a:lnTo>
                  <a:pt x="2642142" y="554277"/>
                </a:lnTo>
                <a:lnTo>
                  <a:pt x="2642124" y="554296"/>
                </a:lnTo>
                <a:close/>
                <a:moveTo>
                  <a:pt x="5546743" y="518996"/>
                </a:moveTo>
                <a:cubicBezTo>
                  <a:pt x="5565400" y="519078"/>
                  <a:pt x="5584103" y="518996"/>
                  <a:pt x="5602805" y="519034"/>
                </a:cubicBezTo>
                <a:lnTo>
                  <a:pt x="5602760" y="519078"/>
                </a:lnTo>
                <a:cubicBezTo>
                  <a:pt x="5622184" y="519078"/>
                  <a:pt x="5641608" y="518718"/>
                  <a:pt x="5661032" y="519167"/>
                </a:cubicBezTo>
                <a:cubicBezTo>
                  <a:pt x="5682753" y="519664"/>
                  <a:pt x="5688522" y="534583"/>
                  <a:pt x="5688612" y="552653"/>
                </a:cubicBezTo>
                <a:cubicBezTo>
                  <a:pt x="5688702" y="570273"/>
                  <a:pt x="5687440" y="590732"/>
                  <a:pt x="5664772" y="591860"/>
                </a:cubicBezTo>
                <a:cubicBezTo>
                  <a:pt x="5623852" y="593933"/>
                  <a:pt x="5582616" y="594067"/>
                  <a:pt x="5541741" y="591545"/>
                </a:cubicBezTo>
                <a:cubicBezTo>
                  <a:pt x="5515782" y="589966"/>
                  <a:pt x="5518125" y="567211"/>
                  <a:pt x="5518215" y="548326"/>
                </a:cubicBezTo>
                <a:cubicBezTo>
                  <a:pt x="5518306" y="529353"/>
                  <a:pt x="5526959" y="518852"/>
                  <a:pt x="5546743" y="518996"/>
                </a:cubicBezTo>
                <a:close/>
                <a:moveTo>
                  <a:pt x="3854721" y="517104"/>
                </a:moveTo>
                <a:cubicBezTo>
                  <a:pt x="3855307" y="522325"/>
                  <a:pt x="3856524" y="528094"/>
                  <a:pt x="3856524" y="533862"/>
                </a:cubicBezTo>
                <a:cubicBezTo>
                  <a:pt x="3856659" y="596956"/>
                  <a:pt x="3856119" y="660048"/>
                  <a:pt x="3856930" y="723100"/>
                </a:cubicBezTo>
                <a:cubicBezTo>
                  <a:pt x="3857155" y="740720"/>
                  <a:pt x="3850891" y="745992"/>
                  <a:pt x="3834351" y="742928"/>
                </a:cubicBezTo>
                <a:cubicBezTo>
                  <a:pt x="3828267" y="741801"/>
                  <a:pt x="3821552" y="742030"/>
                  <a:pt x="3815467" y="743291"/>
                </a:cubicBezTo>
                <a:cubicBezTo>
                  <a:pt x="3792304" y="748200"/>
                  <a:pt x="3780046" y="741484"/>
                  <a:pt x="3778513" y="717283"/>
                </a:cubicBezTo>
                <a:cubicBezTo>
                  <a:pt x="3776260" y="681419"/>
                  <a:pt x="3775900" y="645267"/>
                  <a:pt x="3777162" y="609310"/>
                </a:cubicBezTo>
                <a:cubicBezTo>
                  <a:pt x="3778469" y="571627"/>
                  <a:pt x="3790457" y="564420"/>
                  <a:pt x="3828673" y="577180"/>
                </a:cubicBezTo>
                <a:lnTo>
                  <a:pt x="3828763" y="577180"/>
                </a:lnTo>
                <a:cubicBezTo>
                  <a:pt x="3828763" y="562344"/>
                  <a:pt x="3829529" y="549545"/>
                  <a:pt x="3828583" y="536932"/>
                </a:cubicBezTo>
                <a:cubicBezTo>
                  <a:pt x="3827141" y="517735"/>
                  <a:pt x="3833855" y="509979"/>
                  <a:pt x="3854721" y="517104"/>
                </a:cubicBezTo>
                <a:close/>
                <a:moveTo>
                  <a:pt x="3576132" y="516016"/>
                </a:moveTo>
                <a:cubicBezTo>
                  <a:pt x="3580930" y="518384"/>
                  <a:pt x="3583150" y="524038"/>
                  <a:pt x="3582473" y="534221"/>
                </a:cubicBezTo>
                <a:cubicBezTo>
                  <a:pt x="3581616" y="547427"/>
                  <a:pt x="3582293" y="560722"/>
                  <a:pt x="3582293" y="574334"/>
                </a:cubicBezTo>
                <a:cubicBezTo>
                  <a:pt x="3625467" y="566674"/>
                  <a:pt x="3634749" y="574603"/>
                  <a:pt x="3634974" y="617415"/>
                </a:cubicBezTo>
                <a:cubicBezTo>
                  <a:pt x="3635153" y="647342"/>
                  <a:pt x="3636011" y="677355"/>
                  <a:pt x="3634433" y="707234"/>
                </a:cubicBezTo>
                <a:cubicBezTo>
                  <a:pt x="3633127" y="732976"/>
                  <a:pt x="3625376" y="753797"/>
                  <a:pt x="3590676" y="741350"/>
                </a:cubicBezTo>
                <a:cubicBezTo>
                  <a:pt x="3589279" y="740854"/>
                  <a:pt x="3587835" y="740088"/>
                  <a:pt x="3586393" y="740005"/>
                </a:cubicBezTo>
                <a:cubicBezTo>
                  <a:pt x="3564939" y="738826"/>
                  <a:pt x="3554205" y="727800"/>
                  <a:pt x="3554205" y="706921"/>
                </a:cubicBezTo>
                <a:cubicBezTo>
                  <a:pt x="3554205" y="644140"/>
                  <a:pt x="3554205" y="581363"/>
                  <a:pt x="3554205" y="517506"/>
                </a:cubicBezTo>
                <a:lnTo>
                  <a:pt x="3554296" y="517548"/>
                </a:lnTo>
                <a:cubicBezTo>
                  <a:pt x="3563946" y="514583"/>
                  <a:pt x="3571329" y="513651"/>
                  <a:pt x="3576132" y="516016"/>
                </a:cubicBezTo>
                <a:close/>
                <a:moveTo>
                  <a:pt x="3732682" y="515562"/>
                </a:moveTo>
                <a:lnTo>
                  <a:pt x="3764229" y="515562"/>
                </a:lnTo>
                <a:cubicBezTo>
                  <a:pt x="3762336" y="524397"/>
                  <a:pt x="3762426" y="532642"/>
                  <a:pt x="3758550" y="538231"/>
                </a:cubicBezTo>
                <a:cubicBezTo>
                  <a:pt x="3756567" y="541072"/>
                  <a:pt x="3745120" y="541567"/>
                  <a:pt x="3742326" y="538771"/>
                </a:cubicBezTo>
                <a:cubicBezTo>
                  <a:pt x="3737729" y="534129"/>
                  <a:pt x="3736648" y="525972"/>
                  <a:pt x="3732682" y="515609"/>
                </a:cubicBezTo>
                <a:close/>
                <a:moveTo>
                  <a:pt x="7660633" y="510247"/>
                </a:moveTo>
                <a:cubicBezTo>
                  <a:pt x="7681364" y="510476"/>
                  <a:pt x="7700517" y="519306"/>
                  <a:pt x="7708494" y="541660"/>
                </a:cubicBezTo>
                <a:cubicBezTo>
                  <a:pt x="7717958" y="568248"/>
                  <a:pt x="7710522" y="589883"/>
                  <a:pt x="7681454" y="610437"/>
                </a:cubicBezTo>
                <a:cubicBezTo>
                  <a:pt x="7717327" y="610437"/>
                  <a:pt x="7746169" y="611647"/>
                  <a:pt x="7774922" y="610026"/>
                </a:cubicBezTo>
                <a:cubicBezTo>
                  <a:pt x="7796103" y="608852"/>
                  <a:pt x="7797726" y="619854"/>
                  <a:pt x="7797590" y="636252"/>
                </a:cubicBezTo>
                <a:cubicBezTo>
                  <a:pt x="7797455" y="652297"/>
                  <a:pt x="7796599" y="662891"/>
                  <a:pt x="7775102" y="662706"/>
                </a:cubicBezTo>
                <a:cubicBezTo>
                  <a:pt x="7649682" y="661806"/>
                  <a:pt x="7524262" y="662394"/>
                  <a:pt x="7398842" y="662031"/>
                </a:cubicBezTo>
                <a:cubicBezTo>
                  <a:pt x="7388296" y="662031"/>
                  <a:pt x="7371757" y="667935"/>
                  <a:pt x="7371847" y="648240"/>
                </a:cubicBezTo>
                <a:cubicBezTo>
                  <a:pt x="7371892" y="632332"/>
                  <a:pt x="7361887" y="610115"/>
                  <a:pt x="7390324" y="608627"/>
                </a:cubicBezTo>
                <a:lnTo>
                  <a:pt x="7390279" y="608627"/>
                </a:lnTo>
                <a:cubicBezTo>
                  <a:pt x="7383654" y="598001"/>
                  <a:pt x="7375182" y="588890"/>
                  <a:pt x="7371757" y="578119"/>
                </a:cubicBezTo>
                <a:cubicBezTo>
                  <a:pt x="7360040" y="541345"/>
                  <a:pt x="7376804" y="512463"/>
                  <a:pt x="7415246" y="511240"/>
                </a:cubicBezTo>
                <a:cubicBezTo>
                  <a:pt x="7496952" y="508585"/>
                  <a:pt x="7578837" y="509311"/>
                  <a:pt x="7660633" y="510247"/>
                </a:cubicBezTo>
                <a:close/>
                <a:moveTo>
                  <a:pt x="3026308" y="499703"/>
                </a:moveTo>
                <a:cubicBezTo>
                  <a:pt x="3046725" y="500161"/>
                  <a:pt x="3038571" y="518270"/>
                  <a:pt x="3040012" y="529489"/>
                </a:cubicBezTo>
                <a:cubicBezTo>
                  <a:pt x="3041359" y="540036"/>
                  <a:pt x="3039470" y="549635"/>
                  <a:pt x="3025366" y="549049"/>
                </a:cubicBezTo>
                <a:cubicBezTo>
                  <a:pt x="3009639" y="548419"/>
                  <a:pt x="2992378" y="548644"/>
                  <a:pt x="2991431" y="568743"/>
                </a:cubicBezTo>
                <a:cubicBezTo>
                  <a:pt x="2991026" y="578256"/>
                  <a:pt x="2998507" y="592944"/>
                  <a:pt x="3006574" y="596956"/>
                </a:cubicBezTo>
                <a:cubicBezTo>
                  <a:pt x="3023343" y="605247"/>
                  <a:pt x="3044020" y="608223"/>
                  <a:pt x="3058218" y="591105"/>
                </a:cubicBezTo>
                <a:cubicBezTo>
                  <a:pt x="3070071" y="576817"/>
                  <a:pt x="3079670" y="560275"/>
                  <a:pt x="3088368" y="543733"/>
                </a:cubicBezTo>
                <a:cubicBezTo>
                  <a:pt x="3103014" y="516016"/>
                  <a:pt x="3124197" y="499881"/>
                  <a:pt x="3156284" y="500333"/>
                </a:cubicBezTo>
                <a:cubicBezTo>
                  <a:pt x="3183237" y="500738"/>
                  <a:pt x="3210274" y="500830"/>
                  <a:pt x="3237178" y="502415"/>
                </a:cubicBezTo>
                <a:cubicBezTo>
                  <a:pt x="3257459" y="503580"/>
                  <a:pt x="3270303" y="515158"/>
                  <a:pt x="3274586" y="535349"/>
                </a:cubicBezTo>
                <a:cubicBezTo>
                  <a:pt x="3275982" y="541937"/>
                  <a:pt x="3277559" y="548553"/>
                  <a:pt x="3278055" y="555232"/>
                </a:cubicBezTo>
                <a:cubicBezTo>
                  <a:pt x="3284003" y="634677"/>
                  <a:pt x="3261696" y="656894"/>
                  <a:pt x="3182107" y="654237"/>
                </a:cubicBezTo>
                <a:cubicBezTo>
                  <a:pt x="3160116" y="653514"/>
                  <a:pt x="3163539" y="640083"/>
                  <a:pt x="3163179" y="626834"/>
                </a:cubicBezTo>
                <a:cubicBezTo>
                  <a:pt x="3162774" y="613494"/>
                  <a:pt x="3161826" y="600110"/>
                  <a:pt x="3181838" y="601958"/>
                </a:cubicBezTo>
                <a:cubicBezTo>
                  <a:pt x="3197569" y="603407"/>
                  <a:pt x="3212122" y="601238"/>
                  <a:pt x="3220865" y="585871"/>
                </a:cubicBezTo>
                <a:cubicBezTo>
                  <a:pt x="3228256" y="572890"/>
                  <a:pt x="3227580" y="561173"/>
                  <a:pt x="3213473" y="553245"/>
                </a:cubicBezTo>
                <a:cubicBezTo>
                  <a:pt x="3191397" y="540810"/>
                  <a:pt x="3150919" y="550673"/>
                  <a:pt x="3137402" y="572123"/>
                </a:cubicBezTo>
                <a:cubicBezTo>
                  <a:pt x="3128208" y="586731"/>
                  <a:pt x="3119825" y="601822"/>
                  <a:pt x="3111848" y="617147"/>
                </a:cubicBezTo>
                <a:cubicBezTo>
                  <a:pt x="3102024" y="635938"/>
                  <a:pt x="3086701" y="648469"/>
                  <a:pt x="3066150" y="649547"/>
                </a:cubicBezTo>
                <a:cubicBezTo>
                  <a:pt x="3035684" y="651168"/>
                  <a:pt x="3004862" y="651168"/>
                  <a:pt x="2974532" y="648240"/>
                </a:cubicBezTo>
                <a:cubicBezTo>
                  <a:pt x="2951863" y="646081"/>
                  <a:pt x="2939424" y="629222"/>
                  <a:pt x="2936764" y="606693"/>
                </a:cubicBezTo>
                <a:cubicBezTo>
                  <a:pt x="2935547" y="596323"/>
                  <a:pt x="2936539" y="585738"/>
                  <a:pt x="2936539" y="575233"/>
                </a:cubicBezTo>
                <a:lnTo>
                  <a:pt x="2935773" y="575233"/>
                </a:lnTo>
                <a:cubicBezTo>
                  <a:pt x="2935773" y="574468"/>
                  <a:pt x="2935773" y="573745"/>
                  <a:pt x="2935773" y="572981"/>
                </a:cubicBezTo>
                <a:cubicBezTo>
                  <a:pt x="2933926" y="503487"/>
                  <a:pt x="2958712" y="498124"/>
                  <a:pt x="3026308" y="499703"/>
                </a:cubicBezTo>
                <a:close/>
                <a:moveTo>
                  <a:pt x="5817052" y="475544"/>
                </a:moveTo>
                <a:cubicBezTo>
                  <a:pt x="5812590" y="483027"/>
                  <a:pt x="5804974" y="490369"/>
                  <a:pt x="5804659" y="498031"/>
                </a:cubicBezTo>
                <a:cubicBezTo>
                  <a:pt x="5804388" y="504937"/>
                  <a:pt x="5812140" y="512183"/>
                  <a:pt x="5816331" y="519263"/>
                </a:cubicBezTo>
                <a:cubicBezTo>
                  <a:pt x="5822190" y="513940"/>
                  <a:pt x="5828003" y="508667"/>
                  <a:pt x="5837647" y="499878"/>
                </a:cubicBezTo>
                <a:lnTo>
                  <a:pt x="5837692" y="499878"/>
                </a:lnTo>
                <a:cubicBezTo>
                  <a:pt x="5828589" y="489158"/>
                  <a:pt x="5822821" y="482348"/>
                  <a:pt x="5817052" y="475544"/>
                </a:cubicBezTo>
                <a:close/>
                <a:moveTo>
                  <a:pt x="6183263" y="475500"/>
                </a:moveTo>
                <a:cubicBezTo>
                  <a:pt x="6179522" y="480320"/>
                  <a:pt x="6173078" y="484879"/>
                  <a:pt x="6172582" y="490056"/>
                </a:cubicBezTo>
                <a:cubicBezTo>
                  <a:pt x="6171140" y="504882"/>
                  <a:pt x="6172086" y="519934"/>
                  <a:pt x="6172086" y="534895"/>
                </a:cubicBezTo>
                <a:lnTo>
                  <a:pt x="6171996" y="534895"/>
                </a:lnTo>
                <a:lnTo>
                  <a:pt x="6171816" y="534895"/>
                </a:lnTo>
                <a:cubicBezTo>
                  <a:pt x="6171816" y="549138"/>
                  <a:pt x="6170689" y="563467"/>
                  <a:pt x="6172356" y="577486"/>
                </a:cubicBezTo>
                <a:cubicBezTo>
                  <a:pt x="6173033" y="583388"/>
                  <a:pt x="6179522" y="588622"/>
                  <a:pt x="6183398" y="594162"/>
                </a:cubicBezTo>
                <a:cubicBezTo>
                  <a:pt x="6188175" y="589291"/>
                  <a:pt x="6196873" y="584611"/>
                  <a:pt x="6197098" y="579512"/>
                </a:cubicBezTo>
                <a:cubicBezTo>
                  <a:pt x="6198360" y="549635"/>
                  <a:pt x="6198315" y="519664"/>
                  <a:pt x="6196963" y="489829"/>
                </a:cubicBezTo>
                <a:cubicBezTo>
                  <a:pt x="6196738" y="484879"/>
                  <a:pt x="6188039" y="480276"/>
                  <a:pt x="6183263" y="475500"/>
                </a:cubicBezTo>
                <a:close/>
                <a:moveTo>
                  <a:pt x="5998670" y="475462"/>
                </a:moveTo>
                <a:cubicBezTo>
                  <a:pt x="5994524" y="480008"/>
                  <a:pt x="5986908" y="484422"/>
                  <a:pt x="5986728" y="489110"/>
                </a:cubicBezTo>
                <a:cubicBezTo>
                  <a:pt x="5985646" y="519666"/>
                  <a:pt x="5985646" y="550310"/>
                  <a:pt x="5986728" y="580867"/>
                </a:cubicBezTo>
                <a:cubicBezTo>
                  <a:pt x="5986908" y="585509"/>
                  <a:pt x="5994524" y="589883"/>
                  <a:pt x="5998670" y="594391"/>
                </a:cubicBezTo>
                <a:cubicBezTo>
                  <a:pt x="6002816" y="589119"/>
                  <a:pt x="6009711" y="584198"/>
                  <a:pt x="6010477" y="578479"/>
                </a:cubicBezTo>
                <a:cubicBezTo>
                  <a:pt x="6012235" y="565280"/>
                  <a:pt x="6011019" y="551661"/>
                  <a:pt x="6011019" y="538232"/>
                </a:cubicBezTo>
                <a:cubicBezTo>
                  <a:pt x="6011019" y="538232"/>
                  <a:pt x="6010883" y="538232"/>
                  <a:pt x="6010838" y="538232"/>
                </a:cubicBezTo>
                <a:cubicBezTo>
                  <a:pt x="6010838" y="522549"/>
                  <a:pt x="6011875" y="506774"/>
                  <a:pt x="6010297" y="491227"/>
                </a:cubicBezTo>
                <a:cubicBezTo>
                  <a:pt x="6009711" y="485644"/>
                  <a:pt x="6002726" y="480682"/>
                  <a:pt x="5998670" y="475462"/>
                </a:cubicBezTo>
                <a:close/>
                <a:moveTo>
                  <a:pt x="4603095" y="456978"/>
                </a:moveTo>
                <a:lnTo>
                  <a:pt x="4603136" y="456978"/>
                </a:lnTo>
                <a:lnTo>
                  <a:pt x="4603139" y="457029"/>
                </a:lnTo>
                <a:close/>
                <a:moveTo>
                  <a:pt x="2436954" y="455902"/>
                </a:moveTo>
                <a:cubicBezTo>
                  <a:pt x="2432672" y="461078"/>
                  <a:pt x="2424966" y="466083"/>
                  <a:pt x="2424741" y="471451"/>
                </a:cubicBezTo>
                <a:cubicBezTo>
                  <a:pt x="2423524" y="499878"/>
                  <a:pt x="2423524" y="528413"/>
                  <a:pt x="2424741" y="556843"/>
                </a:cubicBezTo>
                <a:cubicBezTo>
                  <a:pt x="2424966" y="562251"/>
                  <a:pt x="2432492" y="567389"/>
                  <a:pt x="2436683" y="572616"/>
                </a:cubicBezTo>
                <a:cubicBezTo>
                  <a:pt x="2441234" y="566982"/>
                  <a:pt x="2448850" y="561803"/>
                  <a:pt x="2449707" y="555671"/>
                </a:cubicBezTo>
                <a:cubicBezTo>
                  <a:pt x="2451689" y="541708"/>
                  <a:pt x="2450337" y="527286"/>
                  <a:pt x="2450337" y="513037"/>
                </a:cubicBezTo>
                <a:lnTo>
                  <a:pt x="2450293" y="513037"/>
                </a:lnTo>
                <a:cubicBezTo>
                  <a:pt x="2450293" y="499569"/>
                  <a:pt x="2451645" y="485862"/>
                  <a:pt x="2449707" y="472658"/>
                </a:cubicBezTo>
                <a:cubicBezTo>
                  <a:pt x="2448806" y="466580"/>
                  <a:pt x="2441415" y="461441"/>
                  <a:pt x="2436954" y="455902"/>
                </a:cubicBezTo>
                <a:close/>
                <a:moveTo>
                  <a:pt x="6394940" y="453554"/>
                </a:moveTo>
                <a:cubicBezTo>
                  <a:pt x="6398906" y="458557"/>
                  <a:pt x="6406071" y="463467"/>
                  <a:pt x="6406252" y="468607"/>
                </a:cubicBezTo>
                <a:cubicBezTo>
                  <a:pt x="6407333" y="499301"/>
                  <a:pt x="6406837" y="530078"/>
                  <a:pt x="6406883" y="560812"/>
                </a:cubicBezTo>
                <a:cubicBezTo>
                  <a:pt x="6406883" y="566808"/>
                  <a:pt x="6405305" y="573570"/>
                  <a:pt x="6407559" y="578615"/>
                </a:cubicBezTo>
                <a:cubicBezTo>
                  <a:pt x="6410398" y="585059"/>
                  <a:pt x="6416346" y="590150"/>
                  <a:pt x="6420943" y="595830"/>
                </a:cubicBezTo>
                <a:cubicBezTo>
                  <a:pt x="6425450" y="590017"/>
                  <a:pt x="6433562" y="584382"/>
                  <a:pt x="6433832" y="578441"/>
                </a:cubicBezTo>
                <a:cubicBezTo>
                  <a:pt x="6435184" y="547023"/>
                  <a:pt x="6434508" y="515481"/>
                  <a:pt x="6434553" y="484020"/>
                </a:cubicBezTo>
                <a:cubicBezTo>
                  <a:pt x="6434553" y="478024"/>
                  <a:pt x="6433111" y="471399"/>
                  <a:pt x="6435184" y="466217"/>
                </a:cubicBezTo>
                <a:cubicBezTo>
                  <a:pt x="6437167" y="461269"/>
                  <a:pt x="6442891" y="457745"/>
                  <a:pt x="6446947" y="453599"/>
                </a:cubicBezTo>
                <a:cubicBezTo>
                  <a:pt x="6451092" y="457699"/>
                  <a:pt x="6458348" y="461486"/>
                  <a:pt x="6458844" y="465992"/>
                </a:cubicBezTo>
                <a:cubicBezTo>
                  <a:pt x="6460422" y="480819"/>
                  <a:pt x="6459610" y="495920"/>
                  <a:pt x="6459610" y="510923"/>
                </a:cubicBezTo>
                <a:cubicBezTo>
                  <a:pt x="6459610" y="546887"/>
                  <a:pt x="6459971" y="582894"/>
                  <a:pt x="6459520" y="618861"/>
                </a:cubicBezTo>
                <a:cubicBezTo>
                  <a:pt x="6459069" y="654911"/>
                  <a:pt x="6427478" y="676950"/>
                  <a:pt x="6394309" y="664194"/>
                </a:cubicBezTo>
                <a:cubicBezTo>
                  <a:pt x="6390659" y="662798"/>
                  <a:pt x="6386152" y="656398"/>
                  <a:pt x="6386648" y="652977"/>
                </a:cubicBezTo>
                <a:cubicBezTo>
                  <a:pt x="6387324" y="648377"/>
                  <a:pt x="6391695" y="642203"/>
                  <a:pt x="6395886" y="640760"/>
                </a:cubicBezTo>
                <a:cubicBezTo>
                  <a:pt x="6402736" y="638461"/>
                  <a:pt x="6411614" y="641439"/>
                  <a:pt x="6417878" y="638516"/>
                </a:cubicBezTo>
                <a:cubicBezTo>
                  <a:pt x="6424909" y="635174"/>
                  <a:pt x="6430047" y="627743"/>
                  <a:pt x="6435995" y="622056"/>
                </a:cubicBezTo>
                <a:cubicBezTo>
                  <a:pt x="6434373" y="620165"/>
                  <a:pt x="6432751" y="618273"/>
                  <a:pt x="6431173" y="616423"/>
                </a:cubicBezTo>
                <a:lnTo>
                  <a:pt x="6431219" y="616379"/>
                </a:lnTo>
                <a:cubicBezTo>
                  <a:pt x="6425675" y="618273"/>
                  <a:pt x="6420267" y="620660"/>
                  <a:pt x="6414589" y="621879"/>
                </a:cubicBezTo>
                <a:cubicBezTo>
                  <a:pt x="6397553" y="625623"/>
                  <a:pt x="6384935" y="619309"/>
                  <a:pt x="6384349" y="601462"/>
                </a:cubicBezTo>
                <a:cubicBezTo>
                  <a:pt x="6382862" y="556531"/>
                  <a:pt x="6382997" y="511565"/>
                  <a:pt x="6383538" y="466623"/>
                </a:cubicBezTo>
                <a:cubicBezTo>
                  <a:pt x="6383583" y="462207"/>
                  <a:pt x="6390974" y="457927"/>
                  <a:pt x="6394940" y="453554"/>
                </a:cubicBezTo>
                <a:close/>
                <a:moveTo>
                  <a:pt x="6104536" y="452050"/>
                </a:moveTo>
                <a:cubicBezTo>
                  <a:pt x="6119387" y="448778"/>
                  <a:pt x="6127279" y="458729"/>
                  <a:pt x="6128327" y="484517"/>
                </a:cubicBezTo>
                <a:cubicBezTo>
                  <a:pt x="6129859" y="523449"/>
                  <a:pt x="6129228" y="562478"/>
                  <a:pt x="6128236" y="601459"/>
                </a:cubicBezTo>
                <a:cubicBezTo>
                  <a:pt x="6128102" y="607457"/>
                  <a:pt x="6120801" y="613225"/>
                  <a:pt x="6116835" y="619080"/>
                </a:cubicBezTo>
                <a:cubicBezTo>
                  <a:pt x="6112779" y="612595"/>
                  <a:pt x="6105523" y="606196"/>
                  <a:pt x="6105252" y="599529"/>
                </a:cubicBezTo>
                <a:cubicBezTo>
                  <a:pt x="6103990" y="568068"/>
                  <a:pt x="6105433" y="536519"/>
                  <a:pt x="6103946" y="505070"/>
                </a:cubicBezTo>
                <a:cubicBezTo>
                  <a:pt x="6103585" y="497583"/>
                  <a:pt x="6095563" y="490461"/>
                  <a:pt x="6091102" y="483160"/>
                </a:cubicBezTo>
                <a:cubicBezTo>
                  <a:pt x="6086820" y="490686"/>
                  <a:pt x="6079159" y="498079"/>
                  <a:pt x="6078798" y="505782"/>
                </a:cubicBezTo>
                <a:cubicBezTo>
                  <a:pt x="6077357" y="536474"/>
                  <a:pt x="6078393" y="567253"/>
                  <a:pt x="6077988" y="597989"/>
                </a:cubicBezTo>
                <a:cubicBezTo>
                  <a:pt x="6077852" y="606922"/>
                  <a:pt x="6081683" y="618899"/>
                  <a:pt x="6065774" y="619357"/>
                </a:cubicBezTo>
                <a:cubicBezTo>
                  <a:pt x="6050677" y="619802"/>
                  <a:pt x="6051713" y="609214"/>
                  <a:pt x="6051713" y="599341"/>
                </a:cubicBezTo>
                <a:cubicBezTo>
                  <a:pt x="6051713" y="556573"/>
                  <a:pt x="6051398" y="513857"/>
                  <a:pt x="6052074" y="471088"/>
                </a:cubicBezTo>
                <a:cubicBezTo>
                  <a:pt x="6052164" y="464822"/>
                  <a:pt x="6056040" y="454228"/>
                  <a:pt x="6059826" y="453419"/>
                </a:cubicBezTo>
                <a:cubicBezTo>
                  <a:pt x="6066631" y="451929"/>
                  <a:pt x="6074742" y="456345"/>
                  <a:pt x="6087316" y="459589"/>
                </a:cubicBezTo>
                <a:lnTo>
                  <a:pt x="6087361" y="459636"/>
                </a:lnTo>
                <a:cubicBezTo>
                  <a:pt x="6093862" y="455711"/>
                  <a:pt x="6099586" y="453151"/>
                  <a:pt x="6104536" y="452050"/>
                </a:cubicBezTo>
                <a:close/>
                <a:moveTo>
                  <a:pt x="6290076" y="451222"/>
                </a:moveTo>
                <a:cubicBezTo>
                  <a:pt x="6297000" y="450572"/>
                  <a:pt x="6304605" y="453380"/>
                  <a:pt x="6312153" y="463603"/>
                </a:cubicBezTo>
                <a:lnTo>
                  <a:pt x="6312153" y="463512"/>
                </a:lnTo>
                <a:cubicBezTo>
                  <a:pt x="6348071" y="442110"/>
                  <a:pt x="6364565" y="450443"/>
                  <a:pt x="6365872" y="489922"/>
                </a:cubicBezTo>
                <a:cubicBezTo>
                  <a:pt x="6367134" y="527420"/>
                  <a:pt x="6366728" y="565001"/>
                  <a:pt x="6365692" y="602509"/>
                </a:cubicBezTo>
                <a:cubicBezTo>
                  <a:pt x="6365511" y="608223"/>
                  <a:pt x="6357805" y="613722"/>
                  <a:pt x="6353614" y="619309"/>
                </a:cubicBezTo>
                <a:cubicBezTo>
                  <a:pt x="6349017" y="613321"/>
                  <a:pt x="6340725" y="607501"/>
                  <a:pt x="6340410" y="601287"/>
                </a:cubicBezTo>
                <a:cubicBezTo>
                  <a:pt x="6338967" y="572845"/>
                  <a:pt x="6340770" y="544229"/>
                  <a:pt x="6339193" y="515791"/>
                </a:cubicBezTo>
                <a:cubicBezTo>
                  <a:pt x="6338562" y="504749"/>
                  <a:pt x="6331306" y="484517"/>
                  <a:pt x="6328422" y="484746"/>
                </a:cubicBezTo>
                <a:cubicBezTo>
                  <a:pt x="6309043" y="486316"/>
                  <a:pt x="6316569" y="503447"/>
                  <a:pt x="6316164" y="514662"/>
                </a:cubicBezTo>
                <a:cubicBezTo>
                  <a:pt x="6315127" y="543145"/>
                  <a:pt x="6316524" y="571717"/>
                  <a:pt x="6315172" y="600199"/>
                </a:cubicBezTo>
                <a:cubicBezTo>
                  <a:pt x="6314857" y="606788"/>
                  <a:pt x="6308277" y="617415"/>
                  <a:pt x="6302914" y="618593"/>
                </a:cubicBezTo>
                <a:cubicBezTo>
                  <a:pt x="6287997" y="621879"/>
                  <a:pt x="6289349" y="609123"/>
                  <a:pt x="6289304" y="599480"/>
                </a:cubicBezTo>
                <a:cubicBezTo>
                  <a:pt x="6289169" y="567935"/>
                  <a:pt x="6290070" y="536385"/>
                  <a:pt x="6288583" y="504937"/>
                </a:cubicBezTo>
                <a:cubicBezTo>
                  <a:pt x="6288222" y="497544"/>
                  <a:pt x="6280065" y="490515"/>
                  <a:pt x="6275468" y="483298"/>
                </a:cubicBezTo>
                <a:cubicBezTo>
                  <a:pt x="6271233" y="490285"/>
                  <a:pt x="6263706" y="497088"/>
                  <a:pt x="6263391" y="504254"/>
                </a:cubicBezTo>
                <a:cubicBezTo>
                  <a:pt x="6261994" y="536475"/>
                  <a:pt x="6263391" y="568794"/>
                  <a:pt x="6261994" y="601019"/>
                </a:cubicBezTo>
                <a:cubicBezTo>
                  <a:pt x="6261723" y="607323"/>
                  <a:pt x="6253747" y="613321"/>
                  <a:pt x="6249330" y="619453"/>
                </a:cubicBezTo>
                <a:cubicBezTo>
                  <a:pt x="6245003" y="613092"/>
                  <a:pt x="6237162" y="606869"/>
                  <a:pt x="6236981" y="600428"/>
                </a:cubicBezTo>
                <a:cubicBezTo>
                  <a:pt x="6235900" y="557658"/>
                  <a:pt x="6236171" y="514850"/>
                  <a:pt x="6236847" y="472081"/>
                </a:cubicBezTo>
                <a:cubicBezTo>
                  <a:pt x="6236936" y="465587"/>
                  <a:pt x="6240272" y="454590"/>
                  <a:pt x="6244012" y="453743"/>
                </a:cubicBezTo>
                <a:cubicBezTo>
                  <a:pt x="6250907" y="452120"/>
                  <a:pt x="6259154" y="456438"/>
                  <a:pt x="6272089" y="459592"/>
                </a:cubicBezTo>
                <a:cubicBezTo>
                  <a:pt x="6276911" y="455986"/>
                  <a:pt x="6283153" y="451875"/>
                  <a:pt x="6290076" y="451222"/>
                </a:cubicBezTo>
                <a:close/>
                <a:moveTo>
                  <a:pt x="6189662" y="451071"/>
                </a:moveTo>
                <a:cubicBezTo>
                  <a:pt x="6207328" y="451527"/>
                  <a:pt x="6220848" y="457697"/>
                  <a:pt x="6221299" y="478022"/>
                </a:cubicBezTo>
                <a:cubicBezTo>
                  <a:pt x="6221794" y="498979"/>
                  <a:pt x="6221389" y="519893"/>
                  <a:pt x="6221389" y="540848"/>
                </a:cubicBezTo>
                <a:lnTo>
                  <a:pt x="6221749" y="540848"/>
                </a:lnTo>
                <a:lnTo>
                  <a:pt x="6221749" y="540799"/>
                </a:lnTo>
                <a:cubicBezTo>
                  <a:pt x="6221749" y="558021"/>
                  <a:pt x="6221344" y="575232"/>
                  <a:pt x="6221839" y="592445"/>
                </a:cubicBezTo>
                <a:cubicBezTo>
                  <a:pt x="6222470" y="612906"/>
                  <a:pt x="6211114" y="620484"/>
                  <a:pt x="6192727" y="621153"/>
                </a:cubicBezTo>
                <a:cubicBezTo>
                  <a:pt x="6173799" y="621828"/>
                  <a:pt x="6150139" y="624352"/>
                  <a:pt x="6148201" y="599341"/>
                </a:cubicBezTo>
                <a:cubicBezTo>
                  <a:pt x="6144956" y="557792"/>
                  <a:pt x="6145632" y="515698"/>
                  <a:pt x="6148111" y="474010"/>
                </a:cubicBezTo>
                <a:cubicBezTo>
                  <a:pt x="6149553" y="449675"/>
                  <a:pt x="6171275" y="450578"/>
                  <a:pt x="6189662" y="451071"/>
                </a:cubicBezTo>
                <a:close/>
                <a:moveTo>
                  <a:pt x="6001870" y="450848"/>
                </a:moveTo>
                <a:cubicBezTo>
                  <a:pt x="6019942" y="451126"/>
                  <a:pt x="6035625" y="455716"/>
                  <a:pt x="6036616" y="477437"/>
                </a:cubicBezTo>
                <a:cubicBezTo>
                  <a:pt x="6037562" y="497678"/>
                  <a:pt x="6036797" y="517952"/>
                  <a:pt x="6036797" y="538232"/>
                </a:cubicBezTo>
                <a:lnTo>
                  <a:pt x="6037157" y="538232"/>
                </a:lnTo>
                <a:cubicBezTo>
                  <a:pt x="6037157" y="556263"/>
                  <a:pt x="6037428" y="574285"/>
                  <a:pt x="6037112" y="592271"/>
                </a:cubicBezTo>
                <a:cubicBezTo>
                  <a:pt x="6036706" y="614798"/>
                  <a:pt x="6022285" y="621334"/>
                  <a:pt x="6002636" y="621694"/>
                </a:cubicBezTo>
                <a:cubicBezTo>
                  <a:pt x="5983348" y="622056"/>
                  <a:pt x="5963609" y="619625"/>
                  <a:pt x="5962482" y="595919"/>
                </a:cubicBezTo>
                <a:cubicBezTo>
                  <a:pt x="5960544" y="555538"/>
                  <a:pt x="5960544" y="514889"/>
                  <a:pt x="5962662" y="474508"/>
                </a:cubicBezTo>
                <a:cubicBezTo>
                  <a:pt x="5963834" y="451478"/>
                  <a:pt x="5983888" y="450578"/>
                  <a:pt x="6001870" y="450848"/>
                </a:cubicBezTo>
                <a:close/>
                <a:moveTo>
                  <a:pt x="5816286" y="450802"/>
                </a:moveTo>
                <a:cubicBezTo>
                  <a:pt x="5835529" y="450534"/>
                  <a:pt x="5853646" y="453100"/>
                  <a:pt x="5855449" y="477391"/>
                </a:cubicBezTo>
                <a:cubicBezTo>
                  <a:pt x="5856845" y="496003"/>
                  <a:pt x="5856530" y="514796"/>
                  <a:pt x="5856124" y="533456"/>
                </a:cubicBezTo>
                <a:cubicBezTo>
                  <a:pt x="5855719" y="551841"/>
                  <a:pt x="5840982" y="546298"/>
                  <a:pt x="5830977" y="546712"/>
                </a:cubicBezTo>
                <a:cubicBezTo>
                  <a:pt x="5804839" y="547744"/>
                  <a:pt x="5797628" y="556130"/>
                  <a:pt x="5804749" y="581000"/>
                </a:cubicBezTo>
                <a:cubicBezTo>
                  <a:pt x="5806236" y="586273"/>
                  <a:pt x="5812275" y="591724"/>
                  <a:pt x="5817457" y="593708"/>
                </a:cubicBezTo>
                <a:cubicBezTo>
                  <a:pt x="5819756" y="594610"/>
                  <a:pt x="5825074" y="586811"/>
                  <a:pt x="5829400" y="583431"/>
                </a:cubicBezTo>
                <a:cubicBezTo>
                  <a:pt x="5835349" y="578793"/>
                  <a:pt x="5841703" y="574644"/>
                  <a:pt x="5847877" y="570273"/>
                </a:cubicBezTo>
                <a:cubicBezTo>
                  <a:pt x="5850626" y="577032"/>
                  <a:pt x="5855764" y="583847"/>
                  <a:pt x="5855719" y="590598"/>
                </a:cubicBezTo>
                <a:cubicBezTo>
                  <a:pt x="5855584" y="613041"/>
                  <a:pt x="5846255" y="620657"/>
                  <a:pt x="5821108" y="621611"/>
                </a:cubicBezTo>
                <a:cubicBezTo>
                  <a:pt x="5794969" y="622643"/>
                  <a:pt x="5782801" y="615069"/>
                  <a:pt x="5780954" y="593303"/>
                </a:cubicBezTo>
                <a:cubicBezTo>
                  <a:pt x="5779286" y="574014"/>
                  <a:pt x="5780593" y="554456"/>
                  <a:pt x="5780593" y="534986"/>
                </a:cubicBezTo>
                <a:lnTo>
                  <a:pt x="5780458" y="534986"/>
                </a:lnTo>
                <a:cubicBezTo>
                  <a:pt x="5780458" y="516283"/>
                  <a:pt x="5779917" y="497544"/>
                  <a:pt x="5780593" y="478881"/>
                </a:cubicBezTo>
                <a:cubicBezTo>
                  <a:pt x="5781449" y="456119"/>
                  <a:pt x="5797313" y="451071"/>
                  <a:pt x="5816286" y="450802"/>
                </a:cubicBezTo>
                <a:close/>
                <a:moveTo>
                  <a:pt x="5904886" y="450763"/>
                </a:moveTo>
                <a:cubicBezTo>
                  <a:pt x="5923769" y="450763"/>
                  <a:pt x="5942201" y="452108"/>
                  <a:pt x="5945401" y="476264"/>
                </a:cubicBezTo>
                <a:cubicBezTo>
                  <a:pt x="5946663" y="485683"/>
                  <a:pt x="5945627" y="495424"/>
                  <a:pt x="5945627" y="506465"/>
                </a:cubicBezTo>
                <a:lnTo>
                  <a:pt x="5945536" y="506465"/>
                </a:lnTo>
                <a:lnTo>
                  <a:pt x="5923183" y="506465"/>
                </a:lnTo>
                <a:cubicBezTo>
                  <a:pt x="5922147" y="504520"/>
                  <a:pt x="5921470" y="503259"/>
                  <a:pt x="5920795" y="501957"/>
                </a:cubicBezTo>
                <a:cubicBezTo>
                  <a:pt x="5916243" y="493074"/>
                  <a:pt x="5911646" y="484249"/>
                  <a:pt x="5907094" y="475367"/>
                </a:cubicBezTo>
                <a:cubicBezTo>
                  <a:pt x="5902543" y="485052"/>
                  <a:pt x="5894882" y="494471"/>
                  <a:pt x="5894025" y="504478"/>
                </a:cubicBezTo>
                <a:cubicBezTo>
                  <a:pt x="5892133" y="527553"/>
                  <a:pt x="5892493" y="550991"/>
                  <a:pt x="5894205" y="574105"/>
                </a:cubicBezTo>
                <a:cubicBezTo>
                  <a:pt x="5894701" y="581096"/>
                  <a:pt x="5902543" y="587533"/>
                  <a:pt x="5907004" y="594203"/>
                </a:cubicBezTo>
                <a:cubicBezTo>
                  <a:pt x="5911286" y="587578"/>
                  <a:pt x="5916333" y="581269"/>
                  <a:pt x="5919623" y="574148"/>
                </a:cubicBezTo>
                <a:cubicBezTo>
                  <a:pt x="5921336" y="570408"/>
                  <a:pt x="5918496" y="564459"/>
                  <a:pt x="5920389" y="560989"/>
                </a:cubicBezTo>
                <a:cubicBezTo>
                  <a:pt x="5923318" y="555581"/>
                  <a:pt x="5928546" y="551435"/>
                  <a:pt x="5932782" y="546793"/>
                </a:cubicBezTo>
                <a:cubicBezTo>
                  <a:pt x="5937289" y="551164"/>
                  <a:pt x="5943779" y="554774"/>
                  <a:pt x="5945852" y="560141"/>
                </a:cubicBezTo>
                <a:cubicBezTo>
                  <a:pt x="5948150" y="565991"/>
                  <a:pt x="5946122" y="573436"/>
                  <a:pt x="5946483" y="580187"/>
                </a:cubicBezTo>
                <a:cubicBezTo>
                  <a:pt x="5948466" y="621784"/>
                  <a:pt x="5924986" y="627101"/>
                  <a:pt x="5887986" y="618043"/>
                </a:cubicBezTo>
                <a:cubicBezTo>
                  <a:pt x="5880731" y="616285"/>
                  <a:pt x="5871762" y="602991"/>
                  <a:pt x="5871356" y="594698"/>
                </a:cubicBezTo>
                <a:cubicBezTo>
                  <a:pt x="5869509" y="555806"/>
                  <a:pt x="5869779" y="516780"/>
                  <a:pt x="5870636" y="477796"/>
                </a:cubicBezTo>
                <a:cubicBezTo>
                  <a:pt x="5871086" y="456570"/>
                  <a:pt x="5886364" y="450802"/>
                  <a:pt x="5904886" y="450763"/>
                </a:cubicBezTo>
                <a:close/>
                <a:moveTo>
                  <a:pt x="2500628" y="432731"/>
                </a:moveTo>
                <a:cubicBezTo>
                  <a:pt x="2505270" y="430521"/>
                  <a:pt x="2513877" y="436650"/>
                  <a:pt x="2519646" y="438729"/>
                </a:cubicBezTo>
                <a:lnTo>
                  <a:pt x="2519601" y="438768"/>
                </a:lnTo>
                <a:cubicBezTo>
                  <a:pt x="2532174" y="436516"/>
                  <a:pt x="2546235" y="429529"/>
                  <a:pt x="2553446" y="433858"/>
                </a:cubicBezTo>
                <a:cubicBezTo>
                  <a:pt x="2561287" y="438634"/>
                  <a:pt x="2566063" y="453732"/>
                  <a:pt x="2566515" y="464593"/>
                </a:cubicBezTo>
                <a:cubicBezTo>
                  <a:pt x="2568182" y="503580"/>
                  <a:pt x="2567912" y="542701"/>
                  <a:pt x="2567101" y="581726"/>
                </a:cubicBezTo>
                <a:cubicBezTo>
                  <a:pt x="2566966" y="587763"/>
                  <a:pt x="2560116" y="593665"/>
                  <a:pt x="2556375" y="599610"/>
                </a:cubicBezTo>
                <a:cubicBezTo>
                  <a:pt x="2552274" y="593303"/>
                  <a:pt x="2544838" y="587132"/>
                  <a:pt x="2544568" y="580682"/>
                </a:cubicBezTo>
                <a:cubicBezTo>
                  <a:pt x="2543306" y="548460"/>
                  <a:pt x="2544793" y="516111"/>
                  <a:pt x="2543351" y="483836"/>
                </a:cubicBezTo>
                <a:cubicBezTo>
                  <a:pt x="2542990" y="476040"/>
                  <a:pt x="2535374" y="468566"/>
                  <a:pt x="2531093" y="460895"/>
                </a:cubicBezTo>
                <a:cubicBezTo>
                  <a:pt x="2526045" y="468566"/>
                  <a:pt x="2517123" y="475997"/>
                  <a:pt x="2516716" y="483925"/>
                </a:cubicBezTo>
                <a:cubicBezTo>
                  <a:pt x="2515049" y="516149"/>
                  <a:pt x="2516626" y="548508"/>
                  <a:pt x="2515410" y="580733"/>
                </a:cubicBezTo>
                <a:cubicBezTo>
                  <a:pt x="2515139" y="587173"/>
                  <a:pt x="2507658" y="593303"/>
                  <a:pt x="2503513" y="599610"/>
                </a:cubicBezTo>
                <a:cubicBezTo>
                  <a:pt x="2499367" y="593212"/>
                  <a:pt x="2491796" y="586903"/>
                  <a:pt x="2491615" y="580414"/>
                </a:cubicBezTo>
                <a:cubicBezTo>
                  <a:pt x="2490534" y="537645"/>
                  <a:pt x="2490669" y="494793"/>
                  <a:pt x="2491479" y="452024"/>
                </a:cubicBezTo>
                <a:cubicBezTo>
                  <a:pt x="2491615" y="445212"/>
                  <a:pt x="2495535" y="435119"/>
                  <a:pt x="2500628" y="432731"/>
                </a:cubicBezTo>
                <a:close/>
                <a:moveTo>
                  <a:pt x="2114830" y="432215"/>
                </a:moveTo>
                <a:cubicBezTo>
                  <a:pt x="2118874" y="429757"/>
                  <a:pt x="2124824" y="430477"/>
                  <a:pt x="2132530" y="434126"/>
                </a:cubicBezTo>
                <a:cubicBezTo>
                  <a:pt x="2137127" y="436341"/>
                  <a:pt x="2144111" y="437239"/>
                  <a:pt x="2148618" y="435348"/>
                </a:cubicBezTo>
                <a:cubicBezTo>
                  <a:pt x="2171692" y="425702"/>
                  <a:pt x="2183004" y="431738"/>
                  <a:pt x="2184220" y="456885"/>
                </a:cubicBezTo>
                <a:cubicBezTo>
                  <a:pt x="2185212" y="477796"/>
                  <a:pt x="2184446" y="498843"/>
                  <a:pt x="2184446" y="519798"/>
                </a:cubicBezTo>
                <a:cubicBezTo>
                  <a:pt x="2184536" y="519798"/>
                  <a:pt x="2184626" y="519798"/>
                  <a:pt x="2184761" y="519798"/>
                </a:cubicBezTo>
                <a:lnTo>
                  <a:pt x="2184716" y="519893"/>
                </a:lnTo>
                <a:cubicBezTo>
                  <a:pt x="2184716" y="541612"/>
                  <a:pt x="2185482" y="563377"/>
                  <a:pt x="2184175" y="585012"/>
                </a:cubicBezTo>
                <a:cubicBezTo>
                  <a:pt x="2183860" y="590102"/>
                  <a:pt x="2176605" y="594792"/>
                  <a:pt x="2172548" y="599663"/>
                </a:cubicBezTo>
                <a:cubicBezTo>
                  <a:pt x="2168808" y="594563"/>
                  <a:pt x="2161958" y="589561"/>
                  <a:pt x="2161822" y="584343"/>
                </a:cubicBezTo>
                <a:cubicBezTo>
                  <a:pt x="2160786" y="551392"/>
                  <a:pt x="2162094" y="518403"/>
                  <a:pt x="2160515" y="485510"/>
                </a:cubicBezTo>
                <a:cubicBezTo>
                  <a:pt x="2160110" y="477220"/>
                  <a:pt x="2152133" y="469330"/>
                  <a:pt x="2147671" y="461257"/>
                </a:cubicBezTo>
                <a:cubicBezTo>
                  <a:pt x="2143300" y="469505"/>
                  <a:pt x="2135548" y="477571"/>
                  <a:pt x="2135143" y="486045"/>
                </a:cubicBezTo>
                <a:cubicBezTo>
                  <a:pt x="2133566" y="517454"/>
                  <a:pt x="2135143" y="548956"/>
                  <a:pt x="2133836" y="580370"/>
                </a:cubicBezTo>
                <a:cubicBezTo>
                  <a:pt x="2133566" y="586948"/>
                  <a:pt x="2126266" y="593264"/>
                  <a:pt x="2122210" y="599701"/>
                </a:cubicBezTo>
                <a:cubicBezTo>
                  <a:pt x="2117613" y="593799"/>
                  <a:pt x="2109231" y="587992"/>
                  <a:pt x="2109050" y="581945"/>
                </a:cubicBezTo>
                <a:cubicBezTo>
                  <a:pt x="2107924" y="537779"/>
                  <a:pt x="2108104" y="493571"/>
                  <a:pt x="2108555" y="449358"/>
                </a:cubicBezTo>
                <a:cubicBezTo>
                  <a:pt x="2108645" y="440300"/>
                  <a:pt x="2110785" y="434667"/>
                  <a:pt x="2114830" y="432215"/>
                </a:cubicBezTo>
                <a:close/>
                <a:moveTo>
                  <a:pt x="2368928" y="431422"/>
                </a:moveTo>
                <a:cubicBezTo>
                  <a:pt x="2373569" y="435708"/>
                  <a:pt x="2382223" y="439940"/>
                  <a:pt x="2382267" y="444269"/>
                </a:cubicBezTo>
                <a:cubicBezTo>
                  <a:pt x="2382989" y="493705"/>
                  <a:pt x="2382448" y="543187"/>
                  <a:pt x="2382042" y="592672"/>
                </a:cubicBezTo>
                <a:cubicBezTo>
                  <a:pt x="2382042" y="594658"/>
                  <a:pt x="2380194" y="596591"/>
                  <a:pt x="2379339" y="598258"/>
                </a:cubicBezTo>
                <a:cubicBezTo>
                  <a:pt x="2363699" y="602900"/>
                  <a:pt x="2356534" y="598173"/>
                  <a:pt x="2356760" y="581363"/>
                </a:cubicBezTo>
                <a:cubicBezTo>
                  <a:pt x="2357256" y="536382"/>
                  <a:pt x="2356490" y="491360"/>
                  <a:pt x="2357391" y="446389"/>
                </a:cubicBezTo>
                <a:cubicBezTo>
                  <a:pt x="2357480" y="441342"/>
                  <a:pt x="2364917" y="436380"/>
                  <a:pt x="2368928" y="431422"/>
                </a:cubicBezTo>
                <a:close/>
                <a:moveTo>
                  <a:pt x="2622763" y="430210"/>
                </a:moveTo>
                <a:cubicBezTo>
                  <a:pt x="2651470" y="429713"/>
                  <a:pt x="2660844" y="436516"/>
                  <a:pt x="2661925" y="461214"/>
                </a:cubicBezTo>
                <a:cubicBezTo>
                  <a:pt x="2662871" y="482170"/>
                  <a:pt x="2662105" y="503169"/>
                  <a:pt x="2662105" y="524134"/>
                </a:cubicBezTo>
                <a:cubicBezTo>
                  <a:pt x="2662196" y="524134"/>
                  <a:pt x="2662285" y="524134"/>
                  <a:pt x="2662377" y="524134"/>
                </a:cubicBezTo>
                <a:lnTo>
                  <a:pt x="2662467" y="524079"/>
                </a:lnTo>
                <a:cubicBezTo>
                  <a:pt x="2662467" y="543548"/>
                  <a:pt x="2662196" y="563064"/>
                  <a:pt x="2662557" y="582532"/>
                </a:cubicBezTo>
                <a:cubicBezTo>
                  <a:pt x="2662782" y="594525"/>
                  <a:pt x="2658455" y="599663"/>
                  <a:pt x="2645657" y="600377"/>
                </a:cubicBezTo>
                <a:cubicBezTo>
                  <a:pt x="2593335" y="603353"/>
                  <a:pt x="2581482" y="591640"/>
                  <a:pt x="2584862" y="539320"/>
                </a:cubicBezTo>
                <a:cubicBezTo>
                  <a:pt x="2586214" y="518136"/>
                  <a:pt x="2594868" y="505739"/>
                  <a:pt x="2618031" y="505648"/>
                </a:cubicBezTo>
                <a:cubicBezTo>
                  <a:pt x="2624070" y="505648"/>
                  <a:pt x="2635155" y="500467"/>
                  <a:pt x="2635291" y="497357"/>
                </a:cubicBezTo>
                <a:cubicBezTo>
                  <a:pt x="2635742" y="484383"/>
                  <a:pt x="2632858" y="471317"/>
                  <a:pt x="2631191" y="458290"/>
                </a:cubicBezTo>
                <a:cubicBezTo>
                  <a:pt x="2624521" y="461214"/>
                  <a:pt x="2617490" y="463600"/>
                  <a:pt x="2611271" y="467306"/>
                </a:cubicBezTo>
                <a:cubicBezTo>
                  <a:pt x="2605367" y="470766"/>
                  <a:pt x="2600275" y="475634"/>
                  <a:pt x="2594777" y="479914"/>
                </a:cubicBezTo>
                <a:cubicBezTo>
                  <a:pt x="2591938" y="473972"/>
                  <a:pt x="2586575" y="468017"/>
                  <a:pt x="2586665" y="462113"/>
                </a:cubicBezTo>
                <a:cubicBezTo>
                  <a:pt x="2586935" y="438274"/>
                  <a:pt x="2596264" y="430657"/>
                  <a:pt x="2622763" y="430210"/>
                </a:cubicBezTo>
                <a:close/>
                <a:moveTo>
                  <a:pt x="2436548" y="430116"/>
                </a:moveTo>
                <a:cubicBezTo>
                  <a:pt x="2464984" y="429891"/>
                  <a:pt x="2474358" y="435929"/>
                  <a:pt x="2475800" y="458423"/>
                </a:cubicBezTo>
                <a:cubicBezTo>
                  <a:pt x="2477017" y="477029"/>
                  <a:pt x="2476025" y="495787"/>
                  <a:pt x="2476025" y="514436"/>
                </a:cubicBezTo>
                <a:cubicBezTo>
                  <a:pt x="2476071" y="514436"/>
                  <a:pt x="2476115" y="514436"/>
                  <a:pt x="2476207" y="514436"/>
                </a:cubicBezTo>
                <a:lnTo>
                  <a:pt x="2476251" y="514436"/>
                </a:lnTo>
                <a:cubicBezTo>
                  <a:pt x="2476251" y="532371"/>
                  <a:pt x="2477017" y="550361"/>
                  <a:pt x="2476071" y="568245"/>
                </a:cubicBezTo>
                <a:cubicBezTo>
                  <a:pt x="2474809" y="592041"/>
                  <a:pt x="2464805" y="600427"/>
                  <a:pt x="2439792" y="600828"/>
                </a:cubicBezTo>
                <a:cubicBezTo>
                  <a:pt x="2412573" y="601235"/>
                  <a:pt x="2401441" y="593398"/>
                  <a:pt x="2400720" y="569195"/>
                </a:cubicBezTo>
                <a:cubicBezTo>
                  <a:pt x="2399594" y="532596"/>
                  <a:pt x="2399729" y="495959"/>
                  <a:pt x="2400720" y="459365"/>
                </a:cubicBezTo>
                <a:cubicBezTo>
                  <a:pt x="2401351" y="436561"/>
                  <a:pt x="2410274" y="430343"/>
                  <a:pt x="2436548" y="430116"/>
                </a:cubicBezTo>
                <a:close/>
                <a:moveTo>
                  <a:pt x="2242356" y="430025"/>
                </a:moveTo>
                <a:cubicBezTo>
                  <a:pt x="2269170" y="430116"/>
                  <a:pt x="2278724" y="437282"/>
                  <a:pt x="2279220" y="461308"/>
                </a:cubicBezTo>
                <a:cubicBezTo>
                  <a:pt x="2280076" y="501823"/>
                  <a:pt x="2279310" y="542378"/>
                  <a:pt x="2279626" y="582937"/>
                </a:cubicBezTo>
                <a:cubicBezTo>
                  <a:pt x="2279716" y="595239"/>
                  <a:pt x="2274849" y="601287"/>
                  <a:pt x="2262230" y="599971"/>
                </a:cubicBezTo>
                <a:cubicBezTo>
                  <a:pt x="2261509" y="599881"/>
                  <a:pt x="2260743" y="599971"/>
                  <a:pt x="2259977" y="599971"/>
                </a:cubicBezTo>
                <a:cubicBezTo>
                  <a:pt x="2208871" y="601999"/>
                  <a:pt x="2186384" y="569643"/>
                  <a:pt x="2207114" y="521961"/>
                </a:cubicBezTo>
                <a:cubicBezTo>
                  <a:pt x="2210178" y="514889"/>
                  <a:pt x="2220994" y="509928"/>
                  <a:pt x="2229286" y="506828"/>
                </a:cubicBezTo>
                <a:cubicBezTo>
                  <a:pt x="2236497" y="504077"/>
                  <a:pt x="2245195" y="505286"/>
                  <a:pt x="2255695" y="504612"/>
                </a:cubicBezTo>
                <a:lnTo>
                  <a:pt x="2255650" y="504612"/>
                </a:lnTo>
                <a:cubicBezTo>
                  <a:pt x="2255650" y="491909"/>
                  <a:pt x="2256912" y="480682"/>
                  <a:pt x="2255110" y="469911"/>
                </a:cubicBezTo>
                <a:cubicBezTo>
                  <a:pt x="2254253" y="464727"/>
                  <a:pt x="2248079" y="457470"/>
                  <a:pt x="2243437" y="456750"/>
                </a:cubicBezTo>
                <a:cubicBezTo>
                  <a:pt x="2239111" y="456074"/>
                  <a:pt x="2233477" y="462608"/>
                  <a:pt x="2228700" y="466351"/>
                </a:cubicBezTo>
                <a:cubicBezTo>
                  <a:pt x="2223203" y="470675"/>
                  <a:pt x="2218065" y="475367"/>
                  <a:pt x="2212792" y="479914"/>
                </a:cubicBezTo>
                <a:cubicBezTo>
                  <a:pt x="2209819" y="473342"/>
                  <a:pt x="2204185" y="466665"/>
                  <a:pt x="2204411" y="460181"/>
                </a:cubicBezTo>
                <a:cubicBezTo>
                  <a:pt x="2205177" y="437239"/>
                  <a:pt x="2215316" y="429942"/>
                  <a:pt x="2242356" y="430025"/>
                </a:cubicBezTo>
                <a:close/>
                <a:moveTo>
                  <a:pt x="3879366" y="429675"/>
                </a:moveTo>
                <a:cubicBezTo>
                  <a:pt x="3875129" y="436341"/>
                  <a:pt x="3868098" y="442782"/>
                  <a:pt x="3867648" y="449678"/>
                </a:cubicBezTo>
                <a:cubicBezTo>
                  <a:pt x="3867288" y="454860"/>
                  <a:pt x="3875399" y="460629"/>
                  <a:pt x="3879725" y="466127"/>
                </a:cubicBezTo>
                <a:cubicBezTo>
                  <a:pt x="3884233" y="460907"/>
                  <a:pt x="3888739" y="455673"/>
                  <a:pt x="3895814" y="447516"/>
                </a:cubicBezTo>
                <a:cubicBezTo>
                  <a:pt x="3888648" y="439763"/>
                  <a:pt x="3884008" y="434718"/>
                  <a:pt x="3879366" y="429675"/>
                </a:cubicBezTo>
                <a:close/>
                <a:moveTo>
                  <a:pt x="5412670" y="416465"/>
                </a:moveTo>
                <a:cubicBezTo>
                  <a:pt x="5420331" y="438412"/>
                  <a:pt x="5413075" y="445037"/>
                  <a:pt x="5393651" y="444179"/>
                </a:cubicBezTo>
                <a:cubicBezTo>
                  <a:pt x="5369676" y="443145"/>
                  <a:pt x="5345566" y="442607"/>
                  <a:pt x="5321680" y="444449"/>
                </a:cubicBezTo>
                <a:cubicBezTo>
                  <a:pt x="5306764" y="445625"/>
                  <a:pt x="5279453" y="434625"/>
                  <a:pt x="5279679" y="454816"/>
                </a:cubicBezTo>
                <a:cubicBezTo>
                  <a:pt x="5279949" y="477850"/>
                  <a:pt x="5307484" y="464689"/>
                  <a:pt x="5322672" y="466127"/>
                </a:cubicBezTo>
                <a:cubicBezTo>
                  <a:pt x="5347188" y="468471"/>
                  <a:pt x="5372110" y="466809"/>
                  <a:pt x="5396852" y="466675"/>
                </a:cubicBezTo>
                <a:cubicBezTo>
                  <a:pt x="5407171" y="466623"/>
                  <a:pt x="5418754" y="466943"/>
                  <a:pt x="5415014" y="481271"/>
                </a:cubicBezTo>
                <a:cubicBezTo>
                  <a:pt x="5413571" y="486815"/>
                  <a:pt x="5403702" y="493571"/>
                  <a:pt x="5397437" y="493844"/>
                </a:cubicBezTo>
                <a:cubicBezTo>
                  <a:pt x="5364494" y="495156"/>
                  <a:pt x="5331415" y="493896"/>
                  <a:pt x="5298471" y="495196"/>
                </a:cubicBezTo>
                <a:cubicBezTo>
                  <a:pt x="5291351" y="495465"/>
                  <a:pt x="5284455" y="502549"/>
                  <a:pt x="5277470" y="506465"/>
                </a:cubicBezTo>
                <a:cubicBezTo>
                  <a:pt x="5284410" y="510383"/>
                  <a:pt x="5291215" y="517506"/>
                  <a:pt x="5298246" y="517735"/>
                </a:cubicBezTo>
                <a:cubicBezTo>
                  <a:pt x="5336327" y="518862"/>
                  <a:pt x="5374454" y="518270"/>
                  <a:pt x="5414157" y="518270"/>
                </a:cubicBezTo>
                <a:lnTo>
                  <a:pt x="5414157" y="545452"/>
                </a:lnTo>
                <a:lnTo>
                  <a:pt x="5242859" y="545452"/>
                </a:lnTo>
                <a:cubicBezTo>
                  <a:pt x="5243986" y="536302"/>
                  <a:pt x="5245022" y="528050"/>
                  <a:pt x="5246059" y="519760"/>
                </a:cubicBezTo>
                <a:cubicBezTo>
                  <a:pt x="5246599" y="515252"/>
                  <a:pt x="5247275" y="510744"/>
                  <a:pt x="5247591" y="506197"/>
                </a:cubicBezTo>
                <a:cubicBezTo>
                  <a:pt x="5248357" y="495787"/>
                  <a:pt x="5249304" y="485376"/>
                  <a:pt x="5249529" y="474966"/>
                </a:cubicBezTo>
                <a:cubicBezTo>
                  <a:pt x="5249664" y="469292"/>
                  <a:pt x="5249799" y="462974"/>
                  <a:pt x="5247681" y="457927"/>
                </a:cubicBezTo>
                <a:cubicBezTo>
                  <a:pt x="5237586" y="433915"/>
                  <a:pt x="5245022" y="417725"/>
                  <a:pt x="5270349" y="416915"/>
                </a:cubicBezTo>
                <a:cubicBezTo>
                  <a:pt x="5317444" y="415428"/>
                  <a:pt x="5364584" y="416465"/>
                  <a:pt x="5412670" y="416465"/>
                </a:cubicBezTo>
                <a:close/>
                <a:moveTo>
                  <a:pt x="4727793" y="407900"/>
                </a:moveTo>
                <a:cubicBezTo>
                  <a:pt x="4700258" y="407001"/>
                  <a:pt x="4672632" y="407045"/>
                  <a:pt x="4645096" y="408090"/>
                </a:cubicBezTo>
                <a:cubicBezTo>
                  <a:pt x="4640996" y="408223"/>
                  <a:pt x="4637119" y="415024"/>
                  <a:pt x="4633154" y="418717"/>
                </a:cubicBezTo>
                <a:cubicBezTo>
                  <a:pt x="4637886" y="422232"/>
                  <a:pt x="4642347" y="428228"/>
                  <a:pt x="4647440" y="428815"/>
                </a:cubicBezTo>
                <a:cubicBezTo>
                  <a:pt x="4659923" y="430305"/>
                  <a:pt x="4672722" y="429312"/>
                  <a:pt x="4685386" y="429274"/>
                </a:cubicBezTo>
                <a:cubicBezTo>
                  <a:pt x="4698816" y="429274"/>
                  <a:pt x="4712336" y="430253"/>
                  <a:pt x="4725585" y="428777"/>
                </a:cubicBezTo>
                <a:cubicBezTo>
                  <a:pt x="4730768" y="428185"/>
                  <a:pt x="4735275" y="421962"/>
                  <a:pt x="4740097" y="418356"/>
                </a:cubicBezTo>
                <a:cubicBezTo>
                  <a:pt x="4735996" y="414707"/>
                  <a:pt x="4731985" y="408037"/>
                  <a:pt x="4727793" y="407900"/>
                </a:cubicBezTo>
                <a:close/>
                <a:moveTo>
                  <a:pt x="2370206" y="402501"/>
                </a:moveTo>
                <a:lnTo>
                  <a:pt x="2370229" y="402534"/>
                </a:lnTo>
                <a:lnTo>
                  <a:pt x="2370184" y="402534"/>
                </a:lnTo>
                <a:close/>
                <a:moveTo>
                  <a:pt x="4626484" y="379824"/>
                </a:moveTo>
                <a:cubicBezTo>
                  <a:pt x="4666864" y="378698"/>
                  <a:pt x="4707333" y="378252"/>
                  <a:pt x="4747668" y="379824"/>
                </a:cubicBezTo>
                <a:cubicBezTo>
                  <a:pt x="4772004" y="380774"/>
                  <a:pt x="4778268" y="395826"/>
                  <a:pt x="4770472" y="426160"/>
                </a:cubicBezTo>
                <a:cubicBezTo>
                  <a:pt x="4782775" y="439226"/>
                  <a:pt x="4822568" y="411146"/>
                  <a:pt x="4814952" y="456978"/>
                </a:cubicBezTo>
                <a:lnTo>
                  <a:pt x="4603136" y="456978"/>
                </a:lnTo>
                <a:lnTo>
                  <a:pt x="4599985" y="404976"/>
                </a:lnTo>
                <a:cubicBezTo>
                  <a:pt x="4600120" y="388478"/>
                  <a:pt x="4612153" y="380239"/>
                  <a:pt x="4626484" y="379824"/>
                </a:cubicBezTo>
                <a:close/>
                <a:moveTo>
                  <a:pt x="5675407" y="375453"/>
                </a:moveTo>
                <a:cubicBezTo>
                  <a:pt x="5678878" y="375453"/>
                  <a:pt x="5682303" y="382894"/>
                  <a:pt x="5685773" y="386857"/>
                </a:cubicBezTo>
                <a:cubicBezTo>
                  <a:pt x="5680771" y="390955"/>
                  <a:pt x="5675903" y="398348"/>
                  <a:pt x="5670721" y="398529"/>
                </a:cubicBezTo>
                <a:cubicBezTo>
                  <a:pt x="5641473" y="399745"/>
                  <a:pt x="5612134" y="398121"/>
                  <a:pt x="5582931" y="399879"/>
                </a:cubicBezTo>
                <a:cubicBezTo>
                  <a:pt x="5571123" y="400602"/>
                  <a:pt x="5549356" y="408491"/>
                  <a:pt x="5549672" y="411280"/>
                </a:cubicBezTo>
                <a:cubicBezTo>
                  <a:pt x="5551925" y="433056"/>
                  <a:pt x="5570763" y="423854"/>
                  <a:pt x="5583201" y="424486"/>
                </a:cubicBezTo>
                <a:cubicBezTo>
                  <a:pt x="5609430" y="425797"/>
                  <a:pt x="5635749" y="424486"/>
                  <a:pt x="5662023" y="425167"/>
                </a:cubicBezTo>
                <a:cubicBezTo>
                  <a:pt x="5671396" y="425396"/>
                  <a:pt x="5685502" y="420429"/>
                  <a:pt x="5685728" y="437468"/>
                </a:cubicBezTo>
                <a:cubicBezTo>
                  <a:pt x="5685998" y="456303"/>
                  <a:pt x="5670676" y="450444"/>
                  <a:pt x="5660806" y="450671"/>
                </a:cubicBezTo>
                <a:cubicBezTo>
                  <a:pt x="5630791" y="451345"/>
                  <a:pt x="5600732" y="450133"/>
                  <a:pt x="5570763" y="451527"/>
                </a:cubicBezTo>
                <a:cubicBezTo>
                  <a:pt x="5562967" y="451890"/>
                  <a:pt x="5555440" y="459149"/>
                  <a:pt x="5547824" y="463244"/>
                </a:cubicBezTo>
                <a:cubicBezTo>
                  <a:pt x="5555170" y="467886"/>
                  <a:pt x="5562336" y="476177"/>
                  <a:pt x="5569862" y="476539"/>
                </a:cubicBezTo>
                <a:cubicBezTo>
                  <a:pt x="5602084" y="478161"/>
                  <a:pt x="5634442" y="476763"/>
                  <a:pt x="5666620" y="478213"/>
                </a:cubicBezTo>
                <a:cubicBezTo>
                  <a:pt x="5673154" y="478480"/>
                  <a:pt x="5679328" y="486369"/>
                  <a:pt x="5685683" y="490744"/>
                </a:cubicBezTo>
                <a:cubicBezTo>
                  <a:pt x="5679509" y="494203"/>
                  <a:pt x="5673425" y="500562"/>
                  <a:pt x="5667160" y="500696"/>
                </a:cubicBezTo>
                <a:cubicBezTo>
                  <a:pt x="5625158" y="501594"/>
                  <a:pt x="5583066" y="501422"/>
                  <a:pt x="5541064" y="500963"/>
                </a:cubicBezTo>
                <a:cubicBezTo>
                  <a:pt x="5534259" y="500876"/>
                  <a:pt x="5522181" y="498393"/>
                  <a:pt x="5521776" y="495602"/>
                </a:cubicBezTo>
                <a:cubicBezTo>
                  <a:pt x="5520604" y="488208"/>
                  <a:pt x="5524525" y="480052"/>
                  <a:pt x="5527183" y="469101"/>
                </a:cubicBezTo>
                <a:lnTo>
                  <a:pt x="5527094" y="469063"/>
                </a:lnTo>
                <a:cubicBezTo>
                  <a:pt x="5516864" y="457430"/>
                  <a:pt x="5512672" y="442110"/>
                  <a:pt x="5529572" y="427462"/>
                </a:cubicBezTo>
                <a:cubicBezTo>
                  <a:pt x="5526282" y="420525"/>
                  <a:pt x="5522902" y="414662"/>
                  <a:pt x="5520694" y="408399"/>
                </a:cubicBezTo>
                <a:cubicBezTo>
                  <a:pt x="5514835" y="391588"/>
                  <a:pt x="5520198" y="378023"/>
                  <a:pt x="5538180" y="377166"/>
                </a:cubicBezTo>
                <a:cubicBezTo>
                  <a:pt x="5583877" y="375047"/>
                  <a:pt x="5629665" y="375272"/>
                  <a:pt x="5675407" y="375453"/>
                </a:cubicBezTo>
                <a:close/>
                <a:moveTo>
                  <a:pt x="2368787" y="375224"/>
                </a:moveTo>
                <a:cubicBezTo>
                  <a:pt x="2373789" y="375901"/>
                  <a:pt x="2380639" y="380812"/>
                  <a:pt x="2381856" y="385275"/>
                </a:cubicBezTo>
                <a:lnTo>
                  <a:pt x="2370206" y="402501"/>
                </a:lnTo>
                <a:lnTo>
                  <a:pt x="2358196" y="384868"/>
                </a:lnTo>
                <a:cubicBezTo>
                  <a:pt x="2357926" y="381714"/>
                  <a:pt x="2365497" y="374774"/>
                  <a:pt x="2368787" y="375224"/>
                </a:cubicBezTo>
                <a:close/>
                <a:moveTo>
                  <a:pt x="2314179" y="374684"/>
                </a:moveTo>
                <a:cubicBezTo>
                  <a:pt x="2318280" y="380277"/>
                  <a:pt x="2325085" y="385549"/>
                  <a:pt x="2325896" y="391586"/>
                </a:cubicBezTo>
                <a:cubicBezTo>
                  <a:pt x="2328104" y="407860"/>
                  <a:pt x="2321975" y="425970"/>
                  <a:pt x="2339776" y="437912"/>
                </a:cubicBezTo>
                <a:cubicBezTo>
                  <a:pt x="2341759" y="439226"/>
                  <a:pt x="2341489" y="449006"/>
                  <a:pt x="2339415" y="450306"/>
                </a:cubicBezTo>
                <a:cubicBezTo>
                  <a:pt x="2318685" y="463332"/>
                  <a:pt x="2328014" y="483700"/>
                  <a:pt x="2326707" y="501059"/>
                </a:cubicBezTo>
                <a:cubicBezTo>
                  <a:pt x="2325490" y="517455"/>
                  <a:pt x="2326076" y="534048"/>
                  <a:pt x="2326842" y="550495"/>
                </a:cubicBezTo>
                <a:cubicBezTo>
                  <a:pt x="2327158" y="556843"/>
                  <a:pt x="2330177" y="563107"/>
                  <a:pt x="2331979" y="569425"/>
                </a:cubicBezTo>
                <a:cubicBezTo>
                  <a:pt x="2334504" y="578024"/>
                  <a:pt x="2337027" y="586636"/>
                  <a:pt x="2339596" y="595240"/>
                </a:cubicBezTo>
                <a:cubicBezTo>
                  <a:pt x="2334908" y="596549"/>
                  <a:pt x="2328554" y="600427"/>
                  <a:pt x="2325851" y="598710"/>
                </a:cubicBezTo>
                <a:cubicBezTo>
                  <a:pt x="2317694" y="593531"/>
                  <a:pt x="2306743" y="587266"/>
                  <a:pt x="2304625" y="579339"/>
                </a:cubicBezTo>
                <a:cubicBezTo>
                  <a:pt x="2300614" y="564504"/>
                  <a:pt x="2302011" y="548190"/>
                  <a:pt x="2301290" y="532507"/>
                </a:cubicBezTo>
                <a:cubicBezTo>
                  <a:pt x="2301064" y="527286"/>
                  <a:pt x="2301290" y="522014"/>
                  <a:pt x="2301290" y="516780"/>
                </a:cubicBezTo>
                <a:cubicBezTo>
                  <a:pt x="2302596" y="516553"/>
                  <a:pt x="2303858" y="516328"/>
                  <a:pt x="2305165" y="516111"/>
                </a:cubicBezTo>
                <a:lnTo>
                  <a:pt x="2305120" y="516058"/>
                </a:lnTo>
                <a:cubicBezTo>
                  <a:pt x="2300929" y="493840"/>
                  <a:pt x="2296693" y="471667"/>
                  <a:pt x="2292682" y="449449"/>
                </a:cubicBezTo>
                <a:cubicBezTo>
                  <a:pt x="2292051" y="445844"/>
                  <a:pt x="2291871" y="441923"/>
                  <a:pt x="2292502" y="438318"/>
                </a:cubicBezTo>
                <a:cubicBezTo>
                  <a:pt x="2295251" y="422590"/>
                  <a:pt x="2297549" y="406733"/>
                  <a:pt x="2301829" y="391404"/>
                </a:cubicBezTo>
                <a:cubicBezTo>
                  <a:pt x="2303588" y="385148"/>
                  <a:pt x="2309942" y="380227"/>
                  <a:pt x="2314179" y="374684"/>
                </a:cubicBezTo>
                <a:close/>
                <a:moveTo>
                  <a:pt x="2692778" y="374642"/>
                </a:moveTo>
                <a:cubicBezTo>
                  <a:pt x="2697059" y="380143"/>
                  <a:pt x="2704856" y="385500"/>
                  <a:pt x="2705081" y="391133"/>
                </a:cubicBezTo>
                <a:cubicBezTo>
                  <a:pt x="2706253" y="423266"/>
                  <a:pt x="2705667" y="455443"/>
                  <a:pt x="2705667" y="487576"/>
                </a:cubicBezTo>
                <a:lnTo>
                  <a:pt x="2705622" y="487668"/>
                </a:lnTo>
                <a:cubicBezTo>
                  <a:pt x="2705622" y="519077"/>
                  <a:pt x="2706343" y="550534"/>
                  <a:pt x="2705036" y="581860"/>
                </a:cubicBezTo>
                <a:cubicBezTo>
                  <a:pt x="2704765" y="587991"/>
                  <a:pt x="2696744" y="593759"/>
                  <a:pt x="2692282" y="599701"/>
                </a:cubicBezTo>
                <a:cubicBezTo>
                  <a:pt x="2688361" y="593978"/>
                  <a:pt x="2681105" y="588259"/>
                  <a:pt x="2681015" y="582441"/>
                </a:cubicBezTo>
                <a:cubicBezTo>
                  <a:pt x="2680205" y="518900"/>
                  <a:pt x="2680249" y="455310"/>
                  <a:pt x="2681105" y="391719"/>
                </a:cubicBezTo>
                <a:cubicBezTo>
                  <a:pt x="2681196" y="385996"/>
                  <a:pt x="2688722" y="380317"/>
                  <a:pt x="2692778" y="374642"/>
                </a:cubicBezTo>
                <a:close/>
                <a:moveTo>
                  <a:pt x="4075545" y="357651"/>
                </a:moveTo>
                <a:cubicBezTo>
                  <a:pt x="4071713" y="361528"/>
                  <a:pt x="4064729" y="365268"/>
                  <a:pt x="4064593" y="369236"/>
                </a:cubicBezTo>
                <a:cubicBezTo>
                  <a:pt x="4063693" y="396953"/>
                  <a:pt x="4063782" y="424710"/>
                  <a:pt x="4064818" y="452427"/>
                </a:cubicBezTo>
                <a:cubicBezTo>
                  <a:pt x="4064953" y="456398"/>
                  <a:pt x="4072029" y="460088"/>
                  <a:pt x="4075905" y="463925"/>
                </a:cubicBezTo>
                <a:cubicBezTo>
                  <a:pt x="4079195" y="459646"/>
                  <a:pt x="4084964" y="455582"/>
                  <a:pt x="4085369" y="451031"/>
                </a:cubicBezTo>
                <a:lnTo>
                  <a:pt x="4085774" y="410592"/>
                </a:lnTo>
                <a:lnTo>
                  <a:pt x="4085775" y="410611"/>
                </a:lnTo>
                <a:lnTo>
                  <a:pt x="4085775" y="410561"/>
                </a:lnTo>
                <a:lnTo>
                  <a:pt x="4085774" y="410592"/>
                </a:lnTo>
                <a:lnTo>
                  <a:pt x="4085324" y="370135"/>
                </a:lnTo>
                <a:cubicBezTo>
                  <a:pt x="4084873" y="365721"/>
                  <a:pt x="4078969" y="361806"/>
                  <a:pt x="4075545" y="357651"/>
                </a:cubicBezTo>
                <a:close/>
                <a:moveTo>
                  <a:pt x="4166930" y="354136"/>
                </a:moveTo>
                <a:cubicBezTo>
                  <a:pt x="4162739" y="361481"/>
                  <a:pt x="4155485" y="368606"/>
                  <a:pt x="4154944" y="376174"/>
                </a:cubicBezTo>
                <a:cubicBezTo>
                  <a:pt x="4153365" y="399247"/>
                  <a:pt x="4153501" y="422591"/>
                  <a:pt x="4154899" y="445666"/>
                </a:cubicBezTo>
                <a:cubicBezTo>
                  <a:pt x="4155349" y="452922"/>
                  <a:pt x="4161793" y="459818"/>
                  <a:pt x="4165488" y="466892"/>
                </a:cubicBezTo>
                <a:cubicBezTo>
                  <a:pt x="4169725" y="459457"/>
                  <a:pt x="4176079" y="452427"/>
                  <a:pt x="4177656" y="444498"/>
                </a:cubicBezTo>
                <a:cubicBezTo>
                  <a:pt x="4179775" y="433686"/>
                  <a:pt x="4178197" y="422149"/>
                  <a:pt x="4178197" y="410918"/>
                </a:cubicBezTo>
                <a:cubicBezTo>
                  <a:pt x="4178197" y="398940"/>
                  <a:pt x="4179549" y="386772"/>
                  <a:pt x="4177701" y="375090"/>
                </a:cubicBezTo>
                <a:cubicBezTo>
                  <a:pt x="4176575" y="367708"/>
                  <a:pt x="4170716" y="361080"/>
                  <a:pt x="4166930" y="354136"/>
                </a:cubicBezTo>
                <a:close/>
                <a:moveTo>
                  <a:pt x="4399754" y="353866"/>
                </a:moveTo>
                <a:cubicBezTo>
                  <a:pt x="4395969" y="360625"/>
                  <a:pt x="4389659" y="367211"/>
                  <a:pt x="4389163" y="374192"/>
                </a:cubicBezTo>
                <a:cubicBezTo>
                  <a:pt x="4388758" y="379958"/>
                  <a:pt x="4395248" y="386180"/>
                  <a:pt x="4398718" y="392178"/>
                </a:cubicBezTo>
                <a:cubicBezTo>
                  <a:pt x="4403990" y="387307"/>
                  <a:pt x="4409263" y="382438"/>
                  <a:pt x="4417375" y="374957"/>
                </a:cubicBezTo>
                <a:cubicBezTo>
                  <a:pt x="4409579" y="365627"/>
                  <a:pt x="4404666" y="359723"/>
                  <a:pt x="4399754" y="353866"/>
                </a:cubicBezTo>
                <a:close/>
                <a:moveTo>
                  <a:pt x="3501162" y="351747"/>
                </a:moveTo>
                <a:cubicBezTo>
                  <a:pt x="3497775" y="356749"/>
                  <a:pt x="3491646" y="361617"/>
                  <a:pt x="3491468" y="366715"/>
                </a:cubicBezTo>
                <a:cubicBezTo>
                  <a:pt x="3490522" y="395011"/>
                  <a:pt x="3490522" y="423358"/>
                  <a:pt x="3491556" y="451661"/>
                </a:cubicBezTo>
                <a:cubicBezTo>
                  <a:pt x="3491737" y="456398"/>
                  <a:pt x="3498406" y="460945"/>
                  <a:pt x="3502063" y="465548"/>
                </a:cubicBezTo>
                <a:cubicBezTo>
                  <a:pt x="3505894" y="460907"/>
                  <a:pt x="3512470" y="456572"/>
                  <a:pt x="3513013" y="451623"/>
                </a:cubicBezTo>
                <a:cubicBezTo>
                  <a:pt x="3514544" y="437602"/>
                  <a:pt x="3513554" y="423358"/>
                  <a:pt x="3513554" y="409162"/>
                </a:cubicBezTo>
                <a:lnTo>
                  <a:pt x="3513599" y="409162"/>
                </a:lnTo>
                <a:cubicBezTo>
                  <a:pt x="3513599" y="395011"/>
                  <a:pt x="3514724" y="380680"/>
                  <a:pt x="3513013" y="366754"/>
                </a:cubicBezTo>
                <a:cubicBezTo>
                  <a:pt x="3512336" y="361347"/>
                  <a:pt x="3505308" y="356705"/>
                  <a:pt x="3501162" y="351747"/>
                </a:cubicBezTo>
                <a:close/>
                <a:moveTo>
                  <a:pt x="3714795" y="325877"/>
                </a:moveTo>
                <a:cubicBezTo>
                  <a:pt x="3720518" y="327594"/>
                  <a:pt x="3727098" y="337279"/>
                  <a:pt x="3727549" y="343773"/>
                </a:cubicBezTo>
                <a:cubicBezTo>
                  <a:pt x="3729126" y="366166"/>
                  <a:pt x="3728135" y="388744"/>
                  <a:pt x="3728135" y="411280"/>
                </a:cubicBezTo>
                <a:lnTo>
                  <a:pt x="3727954" y="411280"/>
                </a:lnTo>
                <a:lnTo>
                  <a:pt x="3727999" y="411323"/>
                </a:lnTo>
                <a:cubicBezTo>
                  <a:pt x="3727999" y="433816"/>
                  <a:pt x="3728991" y="456437"/>
                  <a:pt x="3727323" y="478787"/>
                </a:cubicBezTo>
                <a:cubicBezTo>
                  <a:pt x="3726872" y="484918"/>
                  <a:pt x="3718355" y="490460"/>
                  <a:pt x="3713533" y="496273"/>
                </a:cubicBezTo>
                <a:cubicBezTo>
                  <a:pt x="3709342" y="490730"/>
                  <a:pt x="3701590" y="485281"/>
                  <a:pt x="3701455" y="479646"/>
                </a:cubicBezTo>
                <a:cubicBezTo>
                  <a:pt x="3700464" y="433901"/>
                  <a:pt x="3700914" y="388113"/>
                  <a:pt x="3700824" y="342326"/>
                </a:cubicBezTo>
                <a:cubicBezTo>
                  <a:pt x="3700824" y="332461"/>
                  <a:pt x="3702357" y="322136"/>
                  <a:pt x="3714795" y="325877"/>
                </a:cubicBezTo>
                <a:close/>
                <a:moveTo>
                  <a:pt x="4277129" y="325654"/>
                </a:moveTo>
                <a:cubicBezTo>
                  <a:pt x="4289612" y="321733"/>
                  <a:pt x="4293127" y="331377"/>
                  <a:pt x="4294840" y="342330"/>
                </a:cubicBezTo>
                <a:cubicBezTo>
                  <a:pt x="4298580" y="365900"/>
                  <a:pt x="4303267" y="389333"/>
                  <a:pt x="4309892" y="412813"/>
                </a:cubicBezTo>
                <a:cubicBezTo>
                  <a:pt x="4312731" y="390057"/>
                  <a:pt x="4316697" y="367387"/>
                  <a:pt x="4318004" y="344538"/>
                </a:cubicBezTo>
                <a:cubicBezTo>
                  <a:pt x="4319131" y="325073"/>
                  <a:pt x="4327963" y="321921"/>
                  <a:pt x="4347297" y="328320"/>
                </a:cubicBezTo>
                <a:cubicBezTo>
                  <a:pt x="4344413" y="348644"/>
                  <a:pt x="4341529" y="369053"/>
                  <a:pt x="4338689" y="389468"/>
                </a:cubicBezTo>
                <a:cubicBezTo>
                  <a:pt x="4334363" y="420659"/>
                  <a:pt x="4330803" y="451931"/>
                  <a:pt x="4325079" y="482855"/>
                </a:cubicBezTo>
                <a:cubicBezTo>
                  <a:pt x="4323998" y="488704"/>
                  <a:pt x="4314218" y="496998"/>
                  <a:pt x="4308585" y="496914"/>
                </a:cubicBezTo>
                <a:cubicBezTo>
                  <a:pt x="4302726" y="496818"/>
                  <a:pt x="4293082" y="488795"/>
                  <a:pt x="4291820" y="482803"/>
                </a:cubicBezTo>
                <a:cubicBezTo>
                  <a:pt x="4286818" y="458882"/>
                  <a:pt x="4284474" y="434357"/>
                  <a:pt x="4277579" y="409794"/>
                </a:cubicBezTo>
                <a:cubicBezTo>
                  <a:pt x="4273839" y="432777"/>
                  <a:pt x="4269828" y="455673"/>
                  <a:pt x="4266493" y="478710"/>
                </a:cubicBezTo>
                <a:cubicBezTo>
                  <a:pt x="4264826" y="490103"/>
                  <a:pt x="4262392" y="498393"/>
                  <a:pt x="4247745" y="498349"/>
                </a:cubicBezTo>
                <a:cubicBezTo>
                  <a:pt x="4233189" y="498349"/>
                  <a:pt x="4230620" y="490381"/>
                  <a:pt x="4229088" y="478748"/>
                </a:cubicBezTo>
                <a:cubicBezTo>
                  <a:pt x="4223680" y="437870"/>
                  <a:pt x="4217596" y="397132"/>
                  <a:pt x="4212007" y="356304"/>
                </a:cubicBezTo>
                <a:cubicBezTo>
                  <a:pt x="4210701" y="346887"/>
                  <a:pt x="4210385" y="337336"/>
                  <a:pt x="4209619" y="327908"/>
                </a:cubicBezTo>
                <a:cubicBezTo>
                  <a:pt x="4229448" y="320698"/>
                  <a:pt x="4237515" y="326792"/>
                  <a:pt x="4239227" y="345798"/>
                </a:cubicBezTo>
                <a:cubicBezTo>
                  <a:pt x="4241210" y="368071"/>
                  <a:pt x="4245176" y="390153"/>
                  <a:pt x="4251260" y="412368"/>
                </a:cubicBezTo>
                <a:cubicBezTo>
                  <a:pt x="4254730" y="389064"/>
                  <a:pt x="4257254" y="365588"/>
                  <a:pt x="4262166" y="342608"/>
                </a:cubicBezTo>
                <a:cubicBezTo>
                  <a:pt x="4263564" y="335980"/>
                  <a:pt x="4270819" y="327637"/>
                  <a:pt x="4277129" y="325654"/>
                </a:cubicBezTo>
                <a:close/>
                <a:moveTo>
                  <a:pt x="3429960" y="325435"/>
                </a:moveTo>
                <a:cubicBezTo>
                  <a:pt x="3436268" y="326333"/>
                  <a:pt x="3445145" y="338998"/>
                  <a:pt x="3445505" y="346609"/>
                </a:cubicBezTo>
                <a:cubicBezTo>
                  <a:pt x="3447667" y="392311"/>
                  <a:pt x="3447984" y="438099"/>
                  <a:pt x="3447848" y="483886"/>
                </a:cubicBezTo>
                <a:cubicBezTo>
                  <a:pt x="3447848" y="487993"/>
                  <a:pt x="3439602" y="495825"/>
                  <a:pt x="3436087" y="495374"/>
                </a:cubicBezTo>
                <a:cubicBezTo>
                  <a:pt x="3430591" y="494608"/>
                  <a:pt x="3423020" y="489110"/>
                  <a:pt x="3421488" y="484020"/>
                </a:cubicBezTo>
                <a:cubicBezTo>
                  <a:pt x="3418964" y="475730"/>
                  <a:pt x="3420587" y="466217"/>
                  <a:pt x="3420541" y="457203"/>
                </a:cubicBezTo>
                <a:cubicBezTo>
                  <a:pt x="3420452" y="430936"/>
                  <a:pt x="3421263" y="404613"/>
                  <a:pt x="3419821" y="378386"/>
                </a:cubicBezTo>
                <a:cubicBezTo>
                  <a:pt x="3419460" y="371441"/>
                  <a:pt x="3412206" y="364862"/>
                  <a:pt x="3408150" y="358147"/>
                </a:cubicBezTo>
                <a:cubicBezTo>
                  <a:pt x="3404680" y="364772"/>
                  <a:pt x="3398415" y="371307"/>
                  <a:pt x="3398145" y="378119"/>
                </a:cubicBezTo>
                <a:cubicBezTo>
                  <a:pt x="3396973" y="408128"/>
                  <a:pt x="3398145" y="438194"/>
                  <a:pt x="3397199" y="468203"/>
                </a:cubicBezTo>
                <a:cubicBezTo>
                  <a:pt x="3396838" y="479016"/>
                  <a:pt x="3404770" y="496684"/>
                  <a:pt x="3382507" y="496054"/>
                </a:cubicBezTo>
                <a:cubicBezTo>
                  <a:pt x="3360558" y="495424"/>
                  <a:pt x="3369617" y="477850"/>
                  <a:pt x="3368852" y="467119"/>
                </a:cubicBezTo>
                <a:cubicBezTo>
                  <a:pt x="3367544" y="448416"/>
                  <a:pt x="3368490" y="429579"/>
                  <a:pt x="3368490" y="410829"/>
                </a:cubicBezTo>
                <a:lnTo>
                  <a:pt x="3368625" y="410829"/>
                </a:lnTo>
                <a:lnTo>
                  <a:pt x="3368625" y="410745"/>
                </a:lnTo>
                <a:cubicBezTo>
                  <a:pt x="3368625" y="387440"/>
                  <a:pt x="3368085" y="364142"/>
                  <a:pt x="3369031" y="340933"/>
                </a:cubicBezTo>
                <a:cubicBezTo>
                  <a:pt x="3369256" y="335712"/>
                  <a:pt x="3376602" y="325932"/>
                  <a:pt x="3377369" y="326200"/>
                </a:cubicBezTo>
                <a:cubicBezTo>
                  <a:pt x="3395396" y="333726"/>
                  <a:pt x="3412927" y="322952"/>
                  <a:pt x="3429960" y="325435"/>
                </a:cubicBezTo>
                <a:close/>
                <a:moveTo>
                  <a:pt x="4450318" y="325340"/>
                </a:moveTo>
                <a:cubicBezTo>
                  <a:pt x="4471049" y="325340"/>
                  <a:pt x="4488760" y="323716"/>
                  <a:pt x="4505886" y="326147"/>
                </a:cubicBezTo>
                <a:cubicBezTo>
                  <a:pt x="4512510" y="327097"/>
                  <a:pt x="4521298" y="336476"/>
                  <a:pt x="4522921" y="343506"/>
                </a:cubicBezTo>
                <a:cubicBezTo>
                  <a:pt x="4526120" y="357108"/>
                  <a:pt x="4525985" y="371758"/>
                  <a:pt x="4525039" y="385860"/>
                </a:cubicBezTo>
                <a:cubicBezTo>
                  <a:pt x="4524768" y="390096"/>
                  <a:pt x="4517287" y="393840"/>
                  <a:pt x="4513096" y="397851"/>
                </a:cubicBezTo>
                <a:cubicBezTo>
                  <a:pt x="4509896" y="393801"/>
                  <a:pt x="4505795" y="390141"/>
                  <a:pt x="4503632" y="385549"/>
                </a:cubicBezTo>
                <a:cubicBezTo>
                  <a:pt x="4499035" y="375810"/>
                  <a:pt x="4495430" y="365588"/>
                  <a:pt x="4491419" y="355578"/>
                </a:cubicBezTo>
                <a:cubicBezTo>
                  <a:pt x="4487453" y="366301"/>
                  <a:pt x="4480603" y="376896"/>
                  <a:pt x="4480062" y="387803"/>
                </a:cubicBezTo>
                <a:cubicBezTo>
                  <a:pt x="4478485" y="419209"/>
                  <a:pt x="4480062" y="450802"/>
                  <a:pt x="4478801" y="482262"/>
                </a:cubicBezTo>
                <a:cubicBezTo>
                  <a:pt x="4478575" y="487620"/>
                  <a:pt x="4470283" y="492673"/>
                  <a:pt x="4465731" y="497896"/>
                </a:cubicBezTo>
                <a:cubicBezTo>
                  <a:pt x="4460594" y="493254"/>
                  <a:pt x="4451130" y="488662"/>
                  <a:pt x="4451039" y="483925"/>
                </a:cubicBezTo>
                <a:cubicBezTo>
                  <a:pt x="4449958" y="432330"/>
                  <a:pt x="4450364" y="380678"/>
                  <a:pt x="4450364" y="325435"/>
                </a:cubicBezTo>
                <a:close/>
                <a:moveTo>
                  <a:pt x="4064966" y="324862"/>
                </a:moveTo>
                <a:cubicBezTo>
                  <a:pt x="4074249" y="324060"/>
                  <a:pt x="4083138" y="323717"/>
                  <a:pt x="4091813" y="324890"/>
                </a:cubicBezTo>
                <a:cubicBezTo>
                  <a:pt x="4099745" y="325971"/>
                  <a:pt x="4111778" y="338679"/>
                  <a:pt x="4112183" y="346620"/>
                </a:cubicBezTo>
                <a:cubicBezTo>
                  <a:pt x="4114346" y="389829"/>
                  <a:pt x="4115067" y="433273"/>
                  <a:pt x="4112904" y="476494"/>
                </a:cubicBezTo>
                <a:cubicBezTo>
                  <a:pt x="4112386" y="486885"/>
                  <a:pt x="4108556" y="493021"/>
                  <a:pt x="4100551" y="495634"/>
                </a:cubicBezTo>
                <a:lnTo>
                  <a:pt x="4063197" y="493533"/>
                </a:lnTo>
                <a:lnTo>
                  <a:pt x="4062565" y="529489"/>
                </a:lnTo>
                <a:cubicBezTo>
                  <a:pt x="4061889" y="533647"/>
                  <a:pt x="4053778" y="539225"/>
                  <a:pt x="4049001" y="539320"/>
                </a:cubicBezTo>
                <a:cubicBezTo>
                  <a:pt x="4044629" y="539361"/>
                  <a:pt x="4036382" y="532870"/>
                  <a:pt x="4036337" y="529177"/>
                </a:cubicBezTo>
                <a:cubicBezTo>
                  <a:pt x="4035571" y="461938"/>
                  <a:pt x="4035751" y="394699"/>
                  <a:pt x="4035751" y="327637"/>
                </a:cubicBezTo>
                <a:cubicBezTo>
                  <a:pt x="4046004" y="326945"/>
                  <a:pt x="4055682" y="325666"/>
                  <a:pt x="4064966" y="324862"/>
                </a:cubicBezTo>
                <a:close/>
                <a:moveTo>
                  <a:pt x="3797099" y="324079"/>
                </a:moveTo>
                <a:cubicBezTo>
                  <a:pt x="3812708" y="321004"/>
                  <a:pt x="3822113" y="331128"/>
                  <a:pt x="3823432" y="356572"/>
                </a:cubicBezTo>
                <a:cubicBezTo>
                  <a:pt x="3825549" y="398481"/>
                  <a:pt x="3824648" y="440528"/>
                  <a:pt x="3823792" y="482492"/>
                </a:cubicBezTo>
                <a:cubicBezTo>
                  <a:pt x="3823701" y="487133"/>
                  <a:pt x="3814599" y="495959"/>
                  <a:pt x="3811263" y="495290"/>
                </a:cubicBezTo>
                <a:cubicBezTo>
                  <a:pt x="3805404" y="494029"/>
                  <a:pt x="3796572" y="487133"/>
                  <a:pt x="3796391" y="482262"/>
                </a:cubicBezTo>
                <a:cubicBezTo>
                  <a:pt x="3795040" y="448550"/>
                  <a:pt x="3796257" y="414756"/>
                  <a:pt x="3794950" y="381041"/>
                </a:cubicBezTo>
                <a:cubicBezTo>
                  <a:pt x="3794634" y="373154"/>
                  <a:pt x="3787829" y="365537"/>
                  <a:pt x="3783999" y="357832"/>
                </a:cubicBezTo>
                <a:cubicBezTo>
                  <a:pt x="3779898" y="365537"/>
                  <a:pt x="3772596" y="373114"/>
                  <a:pt x="3772236" y="381003"/>
                </a:cubicBezTo>
                <a:cubicBezTo>
                  <a:pt x="3770838" y="411686"/>
                  <a:pt x="3771920" y="442473"/>
                  <a:pt x="3771379" y="473208"/>
                </a:cubicBezTo>
                <a:cubicBezTo>
                  <a:pt x="3771199" y="482530"/>
                  <a:pt x="3776201" y="495825"/>
                  <a:pt x="3758671" y="496283"/>
                </a:cubicBezTo>
                <a:cubicBezTo>
                  <a:pt x="3741815" y="496728"/>
                  <a:pt x="3744295" y="484422"/>
                  <a:pt x="3744250" y="474283"/>
                </a:cubicBezTo>
                <a:cubicBezTo>
                  <a:pt x="3744025" y="431515"/>
                  <a:pt x="3743842" y="388797"/>
                  <a:pt x="3744385" y="346027"/>
                </a:cubicBezTo>
                <a:cubicBezTo>
                  <a:pt x="3744474" y="339265"/>
                  <a:pt x="3747359" y="327460"/>
                  <a:pt x="3750603" y="326871"/>
                </a:cubicBezTo>
                <a:cubicBezTo>
                  <a:pt x="3758536" y="325383"/>
                  <a:pt x="3767459" y="329123"/>
                  <a:pt x="3779492" y="331377"/>
                </a:cubicBezTo>
                <a:lnTo>
                  <a:pt x="3779492" y="331472"/>
                </a:lnTo>
                <a:cubicBezTo>
                  <a:pt x="3786004" y="327594"/>
                  <a:pt x="3791896" y="325101"/>
                  <a:pt x="3797099" y="324079"/>
                </a:cubicBezTo>
                <a:close/>
                <a:moveTo>
                  <a:pt x="3658051" y="324045"/>
                </a:moveTo>
                <a:cubicBezTo>
                  <a:pt x="3673678" y="321921"/>
                  <a:pt x="3682288" y="331705"/>
                  <a:pt x="3684283" y="354452"/>
                </a:cubicBezTo>
                <a:cubicBezTo>
                  <a:pt x="3686131" y="375319"/>
                  <a:pt x="3685138" y="396457"/>
                  <a:pt x="3685273" y="417454"/>
                </a:cubicBezTo>
                <a:cubicBezTo>
                  <a:pt x="3685364" y="438462"/>
                  <a:pt x="3686176" y="459550"/>
                  <a:pt x="3684644" y="480457"/>
                </a:cubicBezTo>
                <a:cubicBezTo>
                  <a:pt x="3684237" y="486006"/>
                  <a:pt x="3677297" y="494029"/>
                  <a:pt x="3671799" y="495653"/>
                </a:cubicBezTo>
                <a:cubicBezTo>
                  <a:pt x="3660441" y="498938"/>
                  <a:pt x="3656429" y="491508"/>
                  <a:pt x="3656610" y="480238"/>
                </a:cubicBezTo>
                <a:cubicBezTo>
                  <a:pt x="3657061" y="449452"/>
                  <a:pt x="3657692" y="418634"/>
                  <a:pt x="3656205" y="387937"/>
                </a:cubicBezTo>
                <a:cubicBezTo>
                  <a:pt x="3655709" y="377851"/>
                  <a:pt x="3649037" y="368017"/>
                  <a:pt x="3645207" y="358062"/>
                </a:cubicBezTo>
                <a:cubicBezTo>
                  <a:pt x="3641783" y="368288"/>
                  <a:pt x="3635925" y="378429"/>
                  <a:pt x="3635427" y="388841"/>
                </a:cubicBezTo>
                <a:cubicBezTo>
                  <a:pt x="3634074" y="418808"/>
                  <a:pt x="3635698" y="448912"/>
                  <a:pt x="3634255" y="478843"/>
                </a:cubicBezTo>
                <a:cubicBezTo>
                  <a:pt x="3633983" y="484831"/>
                  <a:pt x="3626236" y="493800"/>
                  <a:pt x="3620286" y="495465"/>
                </a:cubicBezTo>
                <a:cubicBezTo>
                  <a:pt x="3608210" y="498845"/>
                  <a:pt x="3605821" y="489337"/>
                  <a:pt x="3605866" y="479016"/>
                </a:cubicBezTo>
                <a:cubicBezTo>
                  <a:pt x="3606001" y="445988"/>
                  <a:pt x="3606452" y="412949"/>
                  <a:pt x="3605281" y="379961"/>
                </a:cubicBezTo>
                <a:cubicBezTo>
                  <a:pt x="3605010" y="372484"/>
                  <a:pt x="3598655" y="365225"/>
                  <a:pt x="3595093" y="357833"/>
                </a:cubicBezTo>
                <a:cubicBezTo>
                  <a:pt x="3590769" y="365268"/>
                  <a:pt x="3583017" y="372617"/>
                  <a:pt x="3582702" y="380239"/>
                </a:cubicBezTo>
                <a:cubicBezTo>
                  <a:pt x="3581350" y="412453"/>
                  <a:pt x="3582071" y="444766"/>
                  <a:pt x="3582296" y="477035"/>
                </a:cubicBezTo>
                <a:cubicBezTo>
                  <a:pt x="3582341" y="487668"/>
                  <a:pt x="3581619" y="496592"/>
                  <a:pt x="3567332" y="496502"/>
                </a:cubicBezTo>
                <a:cubicBezTo>
                  <a:pt x="3552584" y="496417"/>
                  <a:pt x="3552904" y="486587"/>
                  <a:pt x="3552904" y="476494"/>
                </a:cubicBezTo>
                <a:cubicBezTo>
                  <a:pt x="3552904" y="432196"/>
                  <a:pt x="3553441" y="387937"/>
                  <a:pt x="3552675" y="343640"/>
                </a:cubicBezTo>
                <a:cubicBezTo>
                  <a:pt x="3552403" y="326333"/>
                  <a:pt x="3562053" y="320336"/>
                  <a:pt x="3574635" y="326333"/>
                </a:cubicBezTo>
                <a:cubicBezTo>
                  <a:pt x="3584550" y="331071"/>
                  <a:pt x="3590182" y="328855"/>
                  <a:pt x="3599285" y="326737"/>
                </a:cubicBezTo>
                <a:cubicBezTo>
                  <a:pt x="3609472" y="324394"/>
                  <a:pt x="3621278" y="328989"/>
                  <a:pt x="3637727" y="331338"/>
                </a:cubicBezTo>
                <a:lnTo>
                  <a:pt x="3637727" y="331377"/>
                </a:lnTo>
                <a:cubicBezTo>
                  <a:pt x="3634841" y="332962"/>
                  <a:pt x="3637412" y="331433"/>
                  <a:pt x="3640072" y="330117"/>
                </a:cubicBezTo>
                <a:cubicBezTo>
                  <a:pt x="3646853" y="326792"/>
                  <a:pt x="3652841" y="324757"/>
                  <a:pt x="3658051" y="324045"/>
                </a:cubicBezTo>
                <a:close/>
                <a:moveTo>
                  <a:pt x="3505308" y="323490"/>
                </a:moveTo>
                <a:cubicBezTo>
                  <a:pt x="3523199" y="323490"/>
                  <a:pt x="3539367" y="327231"/>
                  <a:pt x="3540449" y="349179"/>
                </a:cubicBezTo>
                <a:cubicBezTo>
                  <a:pt x="3541485" y="370096"/>
                  <a:pt x="3540674" y="391136"/>
                  <a:pt x="3540674" y="412091"/>
                </a:cubicBezTo>
                <a:cubicBezTo>
                  <a:pt x="3540809" y="412091"/>
                  <a:pt x="3540945" y="412091"/>
                  <a:pt x="3541078" y="412091"/>
                </a:cubicBezTo>
                <a:lnTo>
                  <a:pt x="3541078" y="412139"/>
                </a:lnTo>
                <a:cubicBezTo>
                  <a:pt x="3541078" y="430883"/>
                  <a:pt x="3541171" y="449636"/>
                  <a:pt x="3541078" y="468337"/>
                </a:cubicBezTo>
                <a:cubicBezTo>
                  <a:pt x="3540899" y="491318"/>
                  <a:pt x="3525769" y="496818"/>
                  <a:pt x="3506614" y="497719"/>
                </a:cubicBezTo>
                <a:cubicBezTo>
                  <a:pt x="3479570" y="498979"/>
                  <a:pt x="3464384" y="491949"/>
                  <a:pt x="3463663" y="472525"/>
                </a:cubicBezTo>
                <a:cubicBezTo>
                  <a:pt x="3462041" y="430668"/>
                  <a:pt x="3462041" y="388612"/>
                  <a:pt x="3464160" y="346791"/>
                </a:cubicBezTo>
                <a:cubicBezTo>
                  <a:pt x="3465466" y="321558"/>
                  <a:pt x="3487186" y="323490"/>
                  <a:pt x="3505308" y="323490"/>
                </a:cubicBezTo>
                <a:close/>
                <a:moveTo>
                  <a:pt x="4401782" y="323181"/>
                </a:moveTo>
                <a:cubicBezTo>
                  <a:pt x="4428416" y="323946"/>
                  <a:pt x="4437340" y="332828"/>
                  <a:pt x="4438602" y="360182"/>
                </a:cubicBezTo>
                <a:cubicBezTo>
                  <a:pt x="4438962" y="367655"/>
                  <a:pt x="4438646" y="375139"/>
                  <a:pt x="4438646" y="382627"/>
                </a:cubicBezTo>
                <a:lnTo>
                  <a:pt x="4438827" y="382627"/>
                </a:lnTo>
                <a:cubicBezTo>
                  <a:pt x="4438827" y="386358"/>
                  <a:pt x="4438331" y="390191"/>
                  <a:pt x="4438917" y="393841"/>
                </a:cubicBezTo>
                <a:cubicBezTo>
                  <a:pt x="4442342" y="416552"/>
                  <a:pt x="4434455" y="426657"/>
                  <a:pt x="4409939" y="424486"/>
                </a:cubicBezTo>
                <a:cubicBezTo>
                  <a:pt x="4390786" y="422817"/>
                  <a:pt x="4379700" y="444135"/>
                  <a:pt x="4390696" y="460584"/>
                </a:cubicBezTo>
                <a:cubicBezTo>
                  <a:pt x="4392724" y="463601"/>
                  <a:pt x="4406469" y="463791"/>
                  <a:pt x="4407551" y="461619"/>
                </a:cubicBezTo>
                <a:cubicBezTo>
                  <a:pt x="4412373" y="452024"/>
                  <a:pt x="4415212" y="440849"/>
                  <a:pt x="4429183" y="445759"/>
                </a:cubicBezTo>
                <a:cubicBezTo>
                  <a:pt x="4433283" y="447199"/>
                  <a:pt x="4438917" y="454507"/>
                  <a:pt x="4438196" y="457888"/>
                </a:cubicBezTo>
                <a:cubicBezTo>
                  <a:pt x="4435582" y="470190"/>
                  <a:pt x="4434185" y="487535"/>
                  <a:pt x="4425848" y="492941"/>
                </a:cubicBezTo>
                <a:cubicBezTo>
                  <a:pt x="4394076" y="513590"/>
                  <a:pt x="4359870" y="493800"/>
                  <a:pt x="4359329" y="456346"/>
                </a:cubicBezTo>
                <a:cubicBezTo>
                  <a:pt x="4358834" y="424173"/>
                  <a:pt x="4358653" y="391991"/>
                  <a:pt x="4359960" y="359859"/>
                </a:cubicBezTo>
                <a:cubicBezTo>
                  <a:pt x="4361132" y="330841"/>
                  <a:pt x="4371903" y="322322"/>
                  <a:pt x="4401782" y="323181"/>
                </a:cubicBezTo>
                <a:close/>
                <a:moveTo>
                  <a:pt x="4167922" y="323048"/>
                </a:moveTo>
                <a:cubicBezTo>
                  <a:pt x="4193069" y="323399"/>
                  <a:pt x="4205382" y="332331"/>
                  <a:pt x="4206824" y="353916"/>
                </a:cubicBezTo>
                <a:cubicBezTo>
                  <a:pt x="4208131" y="373343"/>
                  <a:pt x="4207095" y="392894"/>
                  <a:pt x="4207050" y="412368"/>
                </a:cubicBezTo>
                <a:cubicBezTo>
                  <a:pt x="4207050" y="430343"/>
                  <a:pt x="4207951" y="448416"/>
                  <a:pt x="4206824" y="466351"/>
                </a:cubicBezTo>
                <a:cubicBezTo>
                  <a:pt x="4205337" y="490419"/>
                  <a:pt x="4196414" y="497357"/>
                  <a:pt x="4169815" y="497907"/>
                </a:cubicBezTo>
                <a:cubicBezTo>
                  <a:pt x="4139170" y="498486"/>
                  <a:pt x="4128940" y="492445"/>
                  <a:pt x="4127904" y="467028"/>
                </a:cubicBezTo>
                <a:cubicBezTo>
                  <a:pt x="4126326" y="428857"/>
                  <a:pt x="4126552" y="390554"/>
                  <a:pt x="4128084" y="352388"/>
                </a:cubicBezTo>
                <a:cubicBezTo>
                  <a:pt x="4128940" y="330747"/>
                  <a:pt x="4142055" y="322685"/>
                  <a:pt x="4167922" y="323048"/>
                </a:cubicBezTo>
                <a:close/>
                <a:moveTo>
                  <a:pt x="3879320" y="323048"/>
                </a:moveTo>
                <a:cubicBezTo>
                  <a:pt x="3905954" y="323449"/>
                  <a:pt x="3915373" y="330211"/>
                  <a:pt x="3917040" y="354050"/>
                </a:cubicBezTo>
                <a:cubicBezTo>
                  <a:pt x="3918528" y="375635"/>
                  <a:pt x="3917356" y="397450"/>
                  <a:pt x="3917356" y="419169"/>
                </a:cubicBezTo>
                <a:lnTo>
                  <a:pt x="3917807" y="419169"/>
                </a:lnTo>
                <a:cubicBezTo>
                  <a:pt x="3917807" y="438635"/>
                  <a:pt x="3917446" y="458105"/>
                  <a:pt x="3917942" y="477583"/>
                </a:cubicBezTo>
                <a:cubicBezTo>
                  <a:pt x="3918257" y="490419"/>
                  <a:pt x="3914067" y="496054"/>
                  <a:pt x="3900050" y="496780"/>
                </a:cubicBezTo>
                <a:cubicBezTo>
                  <a:pt x="3844079" y="499475"/>
                  <a:pt x="3828125" y="481315"/>
                  <a:pt x="3838805" y="425837"/>
                </a:cubicBezTo>
                <a:cubicBezTo>
                  <a:pt x="3842231" y="407994"/>
                  <a:pt x="3851019" y="397896"/>
                  <a:pt x="3870307" y="397316"/>
                </a:cubicBezTo>
                <a:cubicBezTo>
                  <a:pt x="3876706" y="397129"/>
                  <a:pt x="3887837" y="393390"/>
                  <a:pt x="3888378" y="389964"/>
                </a:cubicBezTo>
                <a:cubicBezTo>
                  <a:pt x="3890091" y="379379"/>
                  <a:pt x="3890947" y="366258"/>
                  <a:pt x="3886080" y="357565"/>
                </a:cubicBezTo>
                <a:cubicBezTo>
                  <a:pt x="3880041" y="346792"/>
                  <a:pt x="3869585" y="350803"/>
                  <a:pt x="3867693" y="362654"/>
                </a:cubicBezTo>
                <a:cubicBezTo>
                  <a:pt x="3865395" y="376804"/>
                  <a:pt x="3855571" y="378883"/>
                  <a:pt x="3846918" y="374642"/>
                </a:cubicBezTo>
                <a:cubicBezTo>
                  <a:pt x="3841870" y="372163"/>
                  <a:pt x="3838490" y="360545"/>
                  <a:pt x="3839076" y="353420"/>
                </a:cubicBezTo>
                <a:cubicBezTo>
                  <a:pt x="3841058" y="329621"/>
                  <a:pt x="3851335" y="322634"/>
                  <a:pt x="3879320" y="323048"/>
                </a:cubicBezTo>
                <a:close/>
                <a:moveTo>
                  <a:pt x="2990617" y="317222"/>
                </a:moveTo>
                <a:cubicBezTo>
                  <a:pt x="3001867" y="316237"/>
                  <a:pt x="3014665" y="317737"/>
                  <a:pt x="3028831" y="321870"/>
                </a:cubicBezTo>
                <a:cubicBezTo>
                  <a:pt x="3034690" y="323583"/>
                  <a:pt x="3039156" y="339361"/>
                  <a:pt x="3039291" y="348684"/>
                </a:cubicBezTo>
                <a:cubicBezTo>
                  <a:pt x="3039376" y="355903"/>
                  <a:pt x="3032932" y="364503"/>
                  <a:pt x="3027076" y="369962"/>
                </a:cubicBezTo>
                <a:cubicBezTo>
                  <a:pt x="3023656" y="373114"/>
                  <a:pt x="3014284" y="369236"/>
                  <a:pt x="3009864" y="372121"/>
                </a:cubicBezTo>
                <a:cubicBezTo>
                  <a:pt x="3002426" y="376941"/>
                  <a:pt x="2992873" y="383837"/>
                  <a:pt x="2991568" y="391184"/>
                </a:cubicBezTo>
                <a:cubicBezTo>
                  <a:pt x="2990169" y="398844"/>
                  <a:pt x="2995127" y="410878"/>
                  <a:pt x="3001435" y="416017"/>
                </a:cubicBezTo>
                <a:cubicBezTo>
                  <a:pt x="3019015" y="430479"/>
                  <a:pt x="3052227" y="423906"/>
                  <a:pt x="3065113" y="404479"/>
                </a:cubicBezTo>
                <a:cubicBezTo>
                  <a:pt x="3075027" y="389470"/>
                  <a:pt x="3083273" y="373381"/>
                  <a:pt x="3092380" y="357878"/>
                </a:cubicBezTo>
                <a:cubicBezTo>
                  <a:pt x="3104951" y="336428"/>
                  <a:pt x="3122891" y="322322"/>
                  <a:pt x="3148441" y="321870"/>
                </a:cubicBezTo>
                <a:cubicBezTo>
                  <a:pt x="3176923" y="321374"/>
                  <a:pt x="3205589" y="320564"/>
                  <a:pt x="3233845" y="323449"/>
                </a:cubicBezTo>
                <a:cubicBezTo>
                  <a:pt x="3262912" y="326429"/>
                  <a:pt x="3274181" y="340125"/>
                  <a:pt x="3277603" y="369009"/>
                </a:cubicBezTo>
                <a:cubicBezTo>
                  <a:pt x="3278731" y="378654"/>
                  <a:pt x="3278687" y="388529"/>
                  <a:pt x="3278687" y="398257"/>
                </a:cubicBezTo>
                <a:cubicBezTo>
                  <a:pt x="3278687" y="456800"/>
                  <a:pt x="3263001" y="472662"/>
                  <a:pt x="3203831" y="474149"/>
                </a:cubicBezTo>
                <a:cubicBezTo>
                  <a:pt x="3200092" y="474241"/>
                  <a:pt x="3196308" y="474241"/>
                  <a:pt x="3192568" y="474241"/>
                </a:cubicBezTo>
                <a:cubicBezTo>
                  <a:pt x="3164711" y="474241"/>
                  <a:pt x="3154751" y="460410"/>
                  <a:pt x="3164440" y="433553"/>
                </a:cubicBezTo>
                <a:cubicBezTo>
                  <a:pt x="3165973" y="429351"/>
                  <a:pt x="3172464" y="425748"/>
                  <a:pt x="3177419" y="424307"/>
                </a:cubicBezTo>
                <a:cubicBezTo>
                  <a:pt x="3183733" y="422458"/>
                  <a:pt x="3190901" y="423543"/>
                  <a:pt x="3197524" y="422512"/>
                </a:cubicBezTo>
                <a:cubicBezTo>
                  <a:pt x="3214420" y="419844"/>
                  <a:pt x="3225598" y="410248"/>
                  <a:pt x="3225417" y="392674"/>
                </a:cubicBezTo>
                <a:cubicBezTo>
                  <a:pt x="3225191" y="374283"/>
                  <a:pt x="3209780" y="372885"/>
                  <a:pt x="3196262" y="371307"/>
                </a:cubicBezTo>
                <a:cubicBezTo>
                  <a:pt x="3166604" y="367883"/>
                  <a:pt x="3142719" y="375960"/>
                  <a:pt x="3130596" y="406009"/>
                </a:cubicBezTo>
                <a:cubicBezTo>
                  <a:pt x="3129741" y="408090"/>
                  <a:pt x="3128208" y="409885"/>
                  <a:pt x="3127397" y="411958"/>
                </a:cubicBezTo>
                <a:cubicBezTo>
                  <a:pt x="3108376" y="461136"/>
                  <a:pt x="3072187" y="480734"/>
                  <a:pt x="3029101" y="474106"/>
                </a:cubicBezTo>
                <a:lnTo>
                  <a:pt x="3028921" y="474106"/>
                </a:lnTo>
                <a:cubicBezTo>
                  <a:pt x="2949247" y="474374"/>
                  <a:pt x="2933384" y="458423"/>
                  <a:pt x="2935637" y="388570"/>
                </a:cubicBezTo>
                <a:cubicBezTo>
                  <a:pt x="2937023" y="345378"/>
                  <a:pt x="2956864" y="320148"/>
                  <a:pt x="2990617" y="317222"/>
                </a:cubicBezTo>
                <a:close/>
                <a:moveTo>
                  <a:pt x="5565039" y="300325"/>
                </a:moveTo>
                <a:cubicBezTo>
                  <a:pt x="5555170" y="308706"/>
                  <a:pt x="5548860" y="314071"/>
                  <a:pt x="5542506" y="319437"/>
                </a:cubicBezTo>
                <a:cubicBezTo>
                  <a:pt x="5550032" y="323449"/>
                  <a:pt x="5557378" y="330211"/>
                  <a:pt x="5565084" y="330564"/>
                </a:cubicBezTo>
                <a:cubicBezTo>
                  <a:pt x="5571529" y="330881"/>
                  <a:pt x="5578334" y="323716"/>
                  <a:pt x="5584959" y="319839"/>
                </a:cubicBezTo>
                <a:cubicBezTo>
                  <a:pt x="5579280" y="314250"/>
                  <a:pt x="5573557" y="308664"/>
                  <a:pt x="5565039" y="300325"/>
                </a:cubicBezTo>
                <a:close/>
                <a:moveTo>
                  <a:pt x="3715082" y="297587"/>
                </a:moveTo>
                <a:lnTo>
                  <a:pt x="3715105" y="297621"/>
                </a:lnTo>
                <a:lnTo>
                  <a:pt x="3715060" y="297621"/>
                </a:lnTo>
                <a:close/>
                <a:moveTo>
                  <a:pt x="4661951" y="291401"/>
                </a:moveTo>
                <a:cubicBezTo>
                  <a:pt x="4666323" y="291761"/>
                  <a:pt x="4670063" y="299113"/>
                  <a:pt x="4674074" y="303208"/>
                </a:cubicBezTo>
                <a:cubicBezTo>
                  <a:pt x="4670153" y="306588"/>
                  <a:pt x="4666773" y="311455"/>
                  <a:pt x="4662222" y="313123"/>
                </a:cubicBezTo>
                <a:cubicBezTo>
                  <a:pt x="4651766" y="316998"/>
                  <a:pt x="4633605" y="306639"/>
                  <a:pt x="4633559" y="326964"/>
                </a:cubicBezTo>
                <a:cubicBezTo>
                  <a:pt x="4633559" y="330023"/>
                  <a:pt x="4654516" y="335254"/>
                  <a:pt x="4665962" y="335751"/>
                </a:cubicBezTo>
                <a:cubicBezTo>
                  <a:pt x="4695886" y="337011"/>
                  <a:pt x="4725901" y="336247"/>
                  <a:pt x="4755870" y="336113"/>
                </a:cubicBezTo>
                <a:cubicBezTo>
                  <a:pt x="4766641" y="336062"/>
                  <a:pt x="4774978" y="337374"/>
                  <a:pt x="4774933" y="351567"/>
                </a:cubicBezTo>
                <a:cubicBezTo>
                  <a:pt x="4774888" y="366166"/>
                  <a:pt x="4765830" y="366436"/>
                  <a:pt x="4755419" y="366391"/>
                </a:cubicBezTo>
                <a:cubicBezTo>
                  <a:pt x="4732931" y="366256"/>
                  <a:pt x="4710443" y="366391"/>
                  <a:pt x="4687955" y="366391"/>
                </a:cubicBezTo>
                <a:cubicBezTo>
                  <a:pt x="4664700" y="366391"/>
                  <a:pt x="4641446" y="366887"/>
                  <a:pt x="4618282" y="366031"/>
                </a:cubicBezTo>
                <a:cubicBezTo>
                  <a:pt x="4612649" y="365855"/>
                  <a:pt x="4602554" y="361481"/>
                  <a:pt x="4602418" y="358692"/>
                </a:cubicBezTo>
                <a:cubicBezTo>
                  <a:pt x="4601607" y="340568"/>
                  <a:pt x="4601742" y="322188"/>
                  <a:pt x="4604401" y="304290"/>
                </a:cubicBezTo>
                <a:cubicBezTo>
                  <a:pt x="4605122" y="299514"/>
                  <a:pt x="4615217" y="293841"/>
                  <a:pt x="4621707" y="292753"/>
                </a:cubicBezTo>
                <a:cubicBezTo>
                  <a:pt x="4634866" y="290593"/>
                  <a:pt x="4648612" y="290231"/>
                  <a:pt x="4661951" y="291401"/>
                </a:cubicBezTo>
                <a:close/>
                <a:moveTo>
                  <a:pt x="5588103" y="280248"/>
                </a:moveTo>
                <a:cubicBezTo>
                  <a:pt x="5594739" y="280112"/>
                  <a:pt x="5600822" y="280721"/>
                  <a:pt x="5604968" y="283875"/>
                </a:cubicBezTo>
                <a:cubicBezTo>
                  <a:pt x="5612134" y="289333"/>
                  <a:pt x="5609295" y="306814"/>
                  <a:pt x="5613216" y="318177"/>
                </a:cubicBezTo>
                <a:cubicBezTo>
                  <a:pt x="5615063" y="323583"/>
                  <a:pt x="5622409" y="330654"/>
                  <a:pt x="5627276" y="330708"/>
                </a:cubicBezTo>
                <a:cubicBezTo>
                  <a:pt x="5637641" y="330708"/>
                  <a:pt x="5648052" y="326643"/>
                  <a:pt x="5658417" y="324256"/>
                </a:cubicBezTo>
                <a:cubicBezTo>
                  <a:pt x="5655082" y="318621"/>
                  <a:pt x="5651747" y="312943"/>
                  <a:pt x="5648367" y="307310"/>
                </a:cubicBezTo>
                <a:cubicBezTo>
                  <a:pt x="5644987" y="301676"/>
                  <a:pt x="5641562" y="296043"/>
                  <a:pt x="5638137" y="290409"/>
                </a:cubicBezTo>
                <a:cubicBezTo>
                  <a:pt x="5643996" y="287390"/>
                  <a:pt x="5649810" y="281940"/>
                  <a:pt x="5655758" y="281758"/>
                </a:cubicBezTo>
                <a:cubicBezTo>
                  <a:pt x="5677526" y="281126"/>
                  <a:pt x="5687485" y="292033"/>
                  <a:pt x="5688837" y="315426"/>
                </a:cubicBezTo>
                <a:cubicBezTo>
                  <a:pt x="5690324" y="340930"/>
                  <a:pt x="5682077" y="354413"/>
                  <a:pt x="5660806" y="356171"/>
                </a:cubicBezTo>
                <a:cubicBezTo>
                  <a:pt x="5640706" y="357832"/>
                  <a:pt x="5620381" y="356521"/>
                  <a:pt x="5600101" y="356521"/>
                </a:cubicBezTo>
                <a:cubicBezTo>
                  <a:pt x="5600101" y="356705"/>
                  <a:pt x="5600101" y="356883"/>
                  <a:pt x="5600101" y="357068"/>
                </a:cubicBezTo>
                <a:cubicBezTo>
                  <a:pt x="5584373" y="357068"/>
                  <a:pt x="5568600" y="357514"/>
                  <a:pt x="5552871" y="356975"/>
                </a:cubicBezTo>
                <a:cubicBezTo>
                  <a:pt x="5524074" y="355941"/>
                  <a:pt x="5518035" y="349141"/>
                  <a:pt x="5518080" y="319613"/>
                </a:cubicBezTo>
                <a:cubicBezTo>
                  <a:pt x="5518125" y="289829"/>
                  <a:pt x="5524615" y="282478"/>
                  <a:pt x="5552195" y="281262"/>
                </a:cubicBezTo>
                <a:cubicBezTo>
                  <a:pt x="5557423" y="281043"/>
                  <a:pt x="5562696" y="280947"/>
                  <a:pt x="5567924" y="281082"/>
                </a:cubicBezTo>
                <a:cubicBezTo>
                  <a:pt x="5574279" y="281262"/>
                  <a:pt x="5581467" y="280393"/>
                  <a:pt x="5588103" y="280248"/>
                </a:cubicBezTo>
                <a:close/>
                <a:moveTo>
                  <a:pt x="3713077" y="268373"/>
                </a:moveTo>
                <a:cubicBezTo>
                  <a:pt x="3718395" y="269274"/>
                  <a:pt x="3724794" y="274637"/>
                  <a:pt x="3726912" y="279685"/>
                </a:cubicBezTo>
                <a:lnTo>
                  <a:pt x="3715082" y="297587"/>
                </a:lnTo>
                <a:lnTo>
                  <a:pt x="3702036" y="279189"/>
                </a:lnTo>
                <a:cubicBezTo>
                  <a:pt x="3701810" y="275539"/>
                  <a:pt x="3709832" y="267831"/>
                  <a:pt x="3713077" y="268373"/>
                </a:cubicBezTo>
                <a:close/>
                <a:moveTo>
                  <a:pt x="3948242" y="267155"/>
                </a:moveTo>
                <a:cubicBezTo>
                  <a:pt x="3964060" y="267695"/>
                  <a:pt x="3961176" y="278559"/>
                  <a:pt x="3961222" y="287843"/>
                </a:cubicBezTo>
                <a:cubicBezTo>
                  <a:pt x="3961402" y="318620"/>
                  <a:pt x="3961266" y="349356"/>
                  <a:pt x="3961266" y="380143"/>
                </a:cubicBezTo>
                <a:lnTo>
                  <a:pt x="3961357" y="380091"/>
                </a:lnTo>
                <a:cubicBezTo>
                  <a:pt x="3961357" y="412367"/>
                  <a:pt x="3961311" y="444632"/>
                  <a:pt x="3961357" y="476895"/>
                </a:cubicBezTo>
                <a:cubicBezTo>
                  <a:pt x="3961357" y="487350"/>
                  <a:pt x="3961087" y="496551"/>
                  <a:pt x="3946485" y="496416"/>
                </a:cubicBezTo>
                <a:cubicBezTo>
                  <a:pt x="3931838" y="496273"/>
                  <a:pt x="3931973" y="486719"/>
                  <a:pt x="3931973" y="476494"/>
                </a:cubicBezTo>
                <a:cubicBezTo>
                  <a:pt x="3932018" y="413494"/>
                  <a:pt x="3932108" y="350440"/>
                  <a:pt x="3931929" y="287442"/>
                </a:cubicBezTo>
                <a:cubicBezTo>
                  <a:pt x="3931929" y="275904"/>
                  <a:pt x="3932514" y="266621"/>
                  <a:pt x="3948242" y="267155"/>
                </a:cubicBezTo>
                <a:close/>
                <a:moveTo>
                  <a:pt x="4756051" y="253364"/>
                </a:moveTo>
                <a:cubicBezTo>
                  <a:pt x="4767092" y="253230"/>
                  <a:pt x="4777277" y="255302"/>
                  <a:pt x="4774032" y="268645"/>
                </a:cubicBezTo>
                <a:cubicBezTo>
                  <a:pt x="4772590" y="274548"/>
                  <a:pt x="4763442" y="282571"/>
                  <a:pt x="4757628" y="282704"/>
                </a:cubicBezTo>
                <a:cubicBezTo>
                  <a:pt x="4711255" y="283831"/>
                  <a:pt x="4664836" y="283108"/>
                  <a:pt x="4618463" y="283430"/>
                </a:cubicBezTo>
                <a:cubicBezTo>
                  <a:pt x="4606565" y="283514"/>
                  <a:pt x="4598002" y="279503"/>
                  <a:pt x="4601788" y="267065"/>
                </a:cubicBezTo>
                <a:cubicBezTo>
                  <a:pt x="4603546" y="261296"/>
                  <a:pt x="4612874" y="254452"/>
                  <a:pt x="4619138" y="254040"/>
                </a:cubicBezTo>
                <a:cubicBezTo>
                  <a:pt x="4642212" y="252508"/>
                  <a:pt x="4665512" y="253409"/>
                  <a:pt x="4688676" y="253409"/>
                </a:cubicBezTo>
                <a:lnTo>
                  <a:pt x="4688676" y="253459"/>
                </a:lnTo>
                <a:cubicBezTo>
                  <a:pt x="4711119" y="253459"/>
                  <a:pt x="4733562" y="253686"/>
                  <a:pt x="4756051" y="253364"/>
                </a:cubicBezTo>
                <a:close/>
                <a:moveTo>
                  <a:pt x="4553566" y="251924"/>
                </a:moveTo>
                <a:cubicBezTo>
                  <a:pt x="4556045" y="251924"/>
                  <a:pt x="4558524" y="251924"/>
                  <a:pt x="4561002" y="251969"/>
                </a:cubicBezTo>
                <a:cubicBezTo>
                  <a:pt x="4563751" y="257510"/>
                  <a:pt x="4569159" y="263414"/>
                  <a:pt x="4568483" y="268508"/>
                </a:cubicBezTo>
                <a:cubicBezTo>
                  <a:pt x="4567807" y="273734"/>
                  <a:pt x="4561182" y="278196"/>
                  <a:pt x="4557126" y="282973"/>
                </a:cubicBezTo>
                <a:cubicBezTo>
                  <a:pt x="4553115" y="278106"/>
                  <a:pt x="4546446" y="273555"/>
                  <a:pt x="4545770" y="268282"/>
                </a:cubicBezTo>
                <a:cubicBezTo>
                  <a:pt x="4545139" y="263236"/>
                  <a:pt x="4550682" y="257420"/>
                  <a:pt x="4553566" y="251924"/>
                </a:cubicBezTo>
                <a:close/>
                <a:moveTo>
                  <a:pt x="5650987" y="189411"/>
                </a:moveTo>
                <a:cubicBezTo>
                  <a:pt x="5658936" y="189872"/>
                  <a:pt x="5666597" y="191798"/>
                  <a:pt x="5673334" y="195370"/>
                </a:cubicBezTo>
                <a:cubicBezTo>
                  <a:pt x="5688793" y="203612"/>
                  <a:pt x="5694155" y="233174"/>
                  <a:pt x="5683610" y="251969"/>
                </a:cubicBezTo>
                <a:cubicBezTo>
                  <a:pt x="5677030" y="263684"/>
                  <a:pt x="5648097" y="273421"/>
                  <a:pt x="5637822" y="265442"/>
                </a:cubicBezTo>
                <a:cubicBezTo>
                  <a:pt x="5634397" y="262784"/>
                  <a:pt x="5635884" y="252237"/>
                  <a:pt x="5637281" y="245748"/>
                </a:cubicBezTo>
                <a:cubicBezTo>
                  <a:pt x="5637687" y="243813"/>
                  <a:pt x="5646295" y="244577"/>
                  <a:pt x="5649449" y="242055"/>
                </a:cubicBezTo>
                <a:cubicBezTo>
                  <a:pt x="5654226" y="238178"/>
                  <a:pt x="5657516" y="232409"/>
                  <a:pt x="5661437" y="227500"/>
                </a:cubicBezTo>
                <a:cubicBezTo>
                  <a:pt x="5656480" y="223756"/>
                  <a:pt x="5652018" y="217987"/>
                  <a:pt x="5646520" y="216726"/>
                </a:cubicBezTo>
                <a:cubicBezTo>
                  <a:pt x="5631603" y="213255"/>
                  <a:pt x="5620021" y="219114"/>
                  <a:pt x="5613982" y="233670"/>
                </a:cubicBezTo>
                <a:cubicBezTo>
                  <a:pt x="5602941" y="260394"/>
                  <a:pt x="5582661" y="269454"/>
                  <a:pt x="5554764" y="267518"/>
                </a:cubicBezTo>
                <a:cubicBezTo>
                  <a:pt x="5524434" y="265442"/>
                  <a:pt x="5517945" y="259629"/>
                  <a:pt x="5517990" y="229525"/>
                </a:cubicBezTo>
                <a:lnTo>
                  <a:pt x="5518035" y="229569"/>
                </a:lnTo>
                <a:cubicBezTo>
                  <a:pt x="5518035" y="200681"/>
                  <a:pt x="5526823" y="190406"/>
                  <a:pt x="5552150" y="191722"/>
                </a:cubicBezTo>
                <a:cubicBezTo>
                  <a:pt x="5557378" y="191989"/>
                  <a:pt x="5562336" y="197128"/>
                  <a:pt x="5567428" y="200050"/>
                </a:cubicBezTo>
                <a:cubicBezTo>
                  <a:pt x="5564183" y="205055"/>
                  <a:pt x="5561975" y="212810"/>
                  <a:pt x="5557469" y="214517"/>
                </a:cubicBezTo>
                <a:cubicBezTo>
                  <a:pt x="5546247" y="218798"/>
                  <a:pt x="5538495" y="225876"/>
                  <a:pt x="5547193" y="235293"/>
                </a:cubicBezTo>
                <a:cubicBezTo>
                  <a:pt x="5552196" y="240701"/>
                  <a:pt x="5566256" y="241376"/>
                  <a:pt x="5574594" y="238854"/>
                </a:cubicBezTo>
                <a:cubicBezTo>
                  <a:pt x="5580768" y="236960"/>
                  <a:pt x="5584733" y="226685"/>
                  <a:pt x="5588880" y="219655"/>
                </a:cubicBezTo>
                <a:cubicBezTo>
                  <a:pt x="5600710" y="199821"/>
                  <a:pt x="5627142" y="188035"/>
                  <a:pt x="5650987" y="189411"/>
                </a:cubicBezTo>
                <a:close/>
                <a:moveTo>
                  <a:pt x="4731850" y="160439"/>
                </a:moveTo>
                <a:cubicBezTo>
                  <a:pt x="4767993" y="161793"/>
                  <a:pt x="4777187" y="172066"/>
                  <a:pt x="4774393" y="207623"/>
                </a:cubicBezTo>
                <a:cubicBezTo>
                  <a:pt x="4772500" y="231688"/>
                  <a:pt x="4764839" y="239350"/>
                  <a:pt x="4740818" y="240568"/>
                </a:cubicBezTo>
                <a:cubicBezTo>
                  <a:pt x="4731850" y="241024"/>
                  <a:pt x="4722836" y="240747"/>
                  <a:pt x="4713823" y="240795"/>
                </a:cubicBezTo>
                <a:cubicBezTo>
                  <a:pt x="4705576" y="240795"/>
                  <a:pt x="4697329" y="240795"/>
                  <a:pt x="4689081" y="240795"/>
                </a:cubicBezTo>
                <a:lnTo>
                  <a:pt x="4689081" y="240661"/>
                </a:lnTo>
                <a:lnTo>
                  <a:pt x="4689217" y="240661"/>
                </a:lnTo>
                <a:lnTo>
                  <a:pt x="4689081" y="240527"/>
                </a:lnTo>
                <a:lnTo>
                  <a:pt x="4689081" y="240661"/>
                </a:lnTo>
                <a:lnTo>
                  <a:pt x="4662109" y="241406"/>
                </a:lnTo>
                <a:cubicBezTo>
                  <a:pt x="4653084" y="241580"/>
                  <a:pt x="4644127" y="241387"/>
                  <a:pt x="4635407" y="239846"/>
                </a:cubicBezTo>
                <a:cubicBezTo>
                  <a:pt x="4623780" y="237818"/>
                  <a:pt x="4605979" y="229849"/>
                  <a:pt x="4604176" y="221597"/>
                </a:cubicBezTo>
                <a:cubicBezTo>
                  <a:pt x="4600661" y="205552"/>
                  <a:pt x="4601337" y="183966"/>
                  <a:pt x="4610035" y="171480"/>
                </a:cubicBezTo>
                <a:cubicBezTo>
                  <a:pt x="4616434" y="162381"/>
                  <a:pt x="4638382" y="163592"/>
                  <a:pt x="4653569" y="161926"/>
                </a:cubicBezTo>
                <a:cubicBezTo>
                  <a:pt x="4655372" y="161751"/>
                  <a:pt x="4660825" y="172607"/>
                  <a:pt x="4660104" y="177701"/>
                </a:cubicBezTo>
                <a:cubicBezTo>
                  <a:pt x="4659428" y="182343"/>
                  <a:pt x="4653073" y="186623"/>
                  <a:pt x="4648522" y="190136"/>
                </a:cubicBezTo>
                <a:cubicBezTo>
                  <a:pt x="4642933" y="194419"/>
                  <a:pt x="4636579" y="197758"/>
                  <a:pt x="4630585" y="201502"/>
                </a:cubicBezTo>
                <a:cubicBezTo>
                  <a:pt x="4637435" y="205284"/>
                  <a:pt x="4644150" y="211913"/>
                  <a:pt x="4651180" y="212275"/>
                </a:cubicBezTo>
                <a:cubicBezTo>
                  <a:pt x="4675832" y="213618"/>
                  <a:pt x="4700664" y="213574"/>
                  <a:pt x="4725315" y="212275"/>
                </a:cubicBezTo>
                <a:cubicBezTo>
                  <a:pt x="4731534" y="211951"/>
                  <a:pt x="4737393" y="205100"/>
                  <a:pt x="4743432" y="201273"/>
                </a:cubicBezTo>
                <a:cubicBezTo>
                  <a:pt x="4737213" y="197624"/>
                  <a:pt x="4731309" y="192889"/>
                  <a:pt x="4724594" y="190633"/>
                </a:cubicBezTo>
                <a:cubicBezTo>
                  <a:pt x="4719141" y="188837"/>
                  <a:pt x="4711885" y="191760"/>
                  <a:pt x="4706973" y="189417"/>
                </a:cubicBezTo>
                <a:cubicBezTo>
                  <a:pt x="4702286" y="187163"/>
                  <a:pt x="4696382" y="180452"/>
                  <a:pt x="4696743" y="176256"/>
                </a:cubicBezTo>
                <a:cubicBezTo>
                  <a:pt x="4697284" y="170714"/>
                  <a:pt x="4702421" y="162918"/>
                  <a:pt x="4707379" y="161160"/>
                </a:cubicBezTo>
                <a:cubicBezTo>
                  <a:pt x="4714725" y="158548"/>
                  <a:pt x="4723648" y="160127"/>
                  <a:pt x="4731850" y="160439"/>
                </a:cubicBezTo>
                <a:close/>
                <a:moveTo>
                  <a:pt x="5684511" y="138446"/>
                </a:moveTo>
                <a:cubicBezTo>
                  <a:pt x="5681221" y="148269"/>
                  <a:pt x="5680410" y="160572"/>
                  <a:pt x="5673830" y="167107"/>
                </a:cubicBezTo>
                <a:cubicBezTo>
                  <a:pt x="5668017" y="172876"/>
                  <a:pt x="5655849" y="173236"/>
                  <a:pt x="5646340" y="173957"/>
                </a:cubicBezTo>
                <a:cubicBezTo>
                  <a:pt x="5632189" y="174994"/>
                  <a:pt x="5617857" y="174228"/>
                  <a:pt x="5603617" y="174228"/>
                </a:cubicBezTo>
                <a:lnTo>
                  <a:pt x="5602853" y="170903"/>
                </a:lnTo>
                <a:lnTo>
                  <a:pt x="5602896" y="170901"/>
                </a:lnTo>
                <a:lnTo>
                  <a:pt x="5602850" y="170901"/>
                </a:lnTo>
                <a:lnTo>
                  <a:pt x="5602853" y="170903"/>
                </a:lnTo>
                <a:lnTo>
                  <a:pt x="5568792" y="178561"/>
                </a:lnTo>
                <a:cubicBezTo>
                  <a:pt x="5557424" y="181044"/>
                  <a:pt x="5546045" y="183038"/>
                  <a:pt x="5534620" y="183286"/>
                </a:cubicBezTo>
                <a:cubicBezTo>
                  <a:pt x="5512447" y="183782"/>
                  <a:pt x="5490004" y="177517"/>
                  <a:pt x="5467967" y="173011"/>
                </a:cubicBezTo>
                <a:cubicBezTo>
                  <a:pt x="5465172" y="172429"/>
                  <a:pt x="5461792" y="164448"/>
                  <a:pt x="5462378" y="160395"/>
                </a:cubicBezTo>
                <a:cubicBezTo>
                  <a:pt x="5462919" y="156517"/>
                  <a:pt x="5467786" y="151111"/>
                  <a:pt x="5471572" y="150297"/>
                </a:cubicBezTo>
                <a:cubicBezTo>
                  <a:pt x="5479458" y="148590"/>
                  <a:pt x="5488247" y="150748"/>
                  <a:pt x="5496088" y="148900"/>
                </a:cubicBezTo>
                <a:cubicBezTo>
                  <a:pt x="5504561" y="146872"/>
                  <a:pt x="5512132" y="141063"/>
                  <a:pt x="5520604" y="138895"/>
                </a:cubicBezTo>
                <a:cubicBezTo>
                  <a:pt x="5527229" y="137186"/>
                  <a:pt x="5534981" y="137138"/>
                  <a:pt x="5541605" y="138895"/>
                </a:cubicBezTo>
                <a:cubicBezTo>
                  <a:pt x="5550033" y="141063"/>
                  <a:pt x="5557649" y="148360"/>
                  <a:pt x="5565851" y="148819"/>
                </a:cubicBezTo>
                <a:cubicBezTo>
                  <a:pt x="5589015" y="150213"/>
                  <a:pt x="5612314" y="149850"/>
                  <a:pt x="5635524" y="148819"/>
                </a:cubicBezTo>
                <a:cubicBezTo>
                  <a:pt x="5643095" y="148495"/>
                  <a:pt x="5650351" y="143317"/>
                  <a:pt x="5658012" y="141694"/>
                </a:cubicBezTo>
                <a:cubicBezTo>
                  <a:pt x="5666665" y="139842"/>
                  <a:pt x="5675678" y="139481"/>
                  <a:pt x="5684511" y="138446"/>
                </a:cubicBezTo>
                <a:close/>
                <a:moveTo>
                  <a:pt x="4649829" y="92931"/>
                </a:moveTo>
                <a:cubicBezTo>
                  <a:pt x="4641446" y="100997"/>
                  <a:pt x="4636083" y="106183"/>
                  <a:pt x="4630676" y="111362"/>
                </a:cubicBezTo>
                <a:cubicBezTo>
                  <a:pt x="4636895" y="114932"/>
                  <a:pt x="4643294" y="121465"/>
                  <a:pt x="4649333" y="121197"/>
                </a:cubicBezTo>
                <a:cubicBezTo>
                  <a:pt x="4655687" y="120873"/>
                  <a:pt x="4661681" y="113977"/>
                  <a:pt x="4667855" y="109966"/>
                </a:cubicBezTo>
                <a:cubicBezTo>
                  <a:pt x="4662898" y="105285"/>
                  <a:pt x="4657896" y="100593"/>
                  <a:pt x="4649874" y="92984"/>
                </a:cubicBezTo>
                <a:close/>
                <a:moveTo>
                  <a:pt x="5537910" y="92296"/>
                </a:moveTo>
                <a:cubicBezTo>
                  <a:pt x="5580678" y="91215"/>
                  <a:pt x="5623491" y="91215"/>
                  <a:pt x="5666260" y="92296"/>
                </a:cubicBezTo>
                <a:cubicBezTo>
                  <a:pt x="5672884" y="92476"/>
                  <a:pt x="5684061" y="98925"/>
                  <a:pt x="5685007" y="103968"/>
                </a:cubicBezTo>
                <a:cubicBezTo>
                  <a:pt x="5687846" y="119021"/>
                  <a:pt x="5674687" y="117087"/>
                  <a:pt x="5665313" y="117222"/>
                </a:cubicBezTo>
                <a:cubicBezTo>
                  <a:pt x="5644312" y="117492"/>
                  <a:pt x="5623266" y="117308"/>
                  <a:pt x="5602265" y="117308"/>
                </a:cubicBezTo>
                <a:lnTo>
                  <a:pt x="5602265" y="117222"/>
                </a:lnTo>
                <a:lnTo>
                  <a:pt x="5602220" y="117222"/>
                </a:lnTo>
                <a:cubicBezTo>
                  <a:pt x="5581219" y="117222"/>
                  <a:pt x="5560128" y="118213"/>
                  <a:pt x="5539217" y="116632"/>
                </a:cubicBezTo>
                <a:cubicBezTo>
                  <a:pt x="5532412" y="116136"/>
                  <a:pt x="5526102" y="108972"/>
                  <a:pt x="5519568" y="104870"/>
                </a:cubicBezTo>
                <a:cubicBezTo>
                  <a:pt x="5525697" y="100498"/>
                  <a:pt x="5531691" y="92431"/>
                  <a:pt x="5537910" y="92296"/>
                </a:cubicBezTo>
                <a:close/>
                <a:moveTo>
                  <a:pt x="5472473" y="92207"/>
                </a:moveTo>
                <a:cubicBezTo>
                  <a:pt x="5475673" y="96173"/>
                  <a:pt x="5480765" y="99823"/>
                  <a:pt x="5481486" y="104195"/>
                </a:cubicBezTo>
                <a:cubicBezTo>
                  <a:pt x="5482162" y="108341"/>
                  <a:pt x="5478286" y="113253"/>
                  <a:pt x="5474005" y="123709"/>
                </a:cubicBezTo>
                <a:cubicBezTo>
                  <a:pt x="5467470" y="114245"/>
                  <a:pt x="5461792" y="109558"/>
                  <a:pt x="5462468" y="106087"/>
                </a:cubicBezTo>
                <a:cubicBezTo>
                  <a:pt x="5463415" y="101040"/>
                  <a:pt x="5468913" y="96804"/>
                  <a:pt x="5472473" y="92207"/>
                </a:cubicBezTo>
                <a:close/>
                <a:moveTo>
                  <a:pt x="4664639" y="67253"/>
                </a:moveTo>
                <a:cubicBezTo>
                  <a:pt x="4674289" y="66929"/>
                  <a:pt x="4683358" y="67788"/>
                  <a:pt x="4690344" y="71884"/>
                </a:cubicBezTo>
                <a:cubicBezTo>
                  <a:pt x="4700619" y="77931"/>
                  <a:pt x="4700123" y="102401"/>
                  <a:pt x="4704945" y="120740"/>
                </a:cubicBezTo>
                <a:lnTo>
                  <a:pt x="4704900" y="120740"/>
                </a:lnTo>
                <a:cubicBezTo>
                  <a:pt x="4709271" y="121052"/>
                  <a:pt x="4716031" y="122765"/>
                  <a:pt x="4722250" y="121599"/>
                </a:cubicBezTo>
                <a:cubicBezTo>
                  <a:pt x="4729461" y="120242"/>
                  <a:pt x="4736221" y="116366"/>
                  <a:pt x="4743207" y="113576"/>
                </a:cubicBezTo>
                <a:cubicBezTo>
                  <a:pt x="4738745" y="108705"/>
                  <a:pt x="4733472" y="104332"/>
                  <a:pt x="4730092" y="98835"/>
                </a:cubicBezTo>
                <a:cubicBezTo>
                  <a:pt x="4726261" y="92621"/>
                  <a:pt x="4722250" y="85406"/>
                  <a:pt x="4722160" y="78562"/>
                </a:cubicBezTo>
                <a:cubicBezTo>
                  <a:pt x="4722116" y="75491"/>
                  <a:pt x="4731219" y="69948"/>
                  <a:pt x="4736492" y="69546"/>
                </a:cubicBezTo>
                <a:cubicBezTo>
                  <a:pt x="4762224" y="67602"/>
                  <a:pt x="4773086" y="78240"/>
                  <a:pt x="4774528" y="104789"/>
                </a:cubicBezTo>
                <a:cubicBezTo>
                  <a:pt x="4776285" y="136195"/>
                  <a:pt x="4768128" y="148273"/>
                  <a:pt x="4741179" y="149182"/>
                </a:cubicBezTo>
                <a:cubicBezTo>
                  <a:pt x="4706027" y="150347"/>
                  <a:pt x="4670785" y="150309"/>
                  <a:pt x="4635633" y="149182"/>
                </a:cubicBezTo>
                <a:cubicBezTo>
                  <a:pt x="4608728" y="148273"/>
                  <a:pt x="4599805" y="137644"/>
                  <a:pt x="4599354" y="111094"/>
                </a:cubicBezTo>
                <a:cubicBezTo>
                  <a:pt x="4598903" y="84063"/>
                  <a:pt x="4609134" y="71399"/>
                  <a:pt x="4635452" y="69679"/>
                </a:cubicBezTo>
                <a:cubicBezTo>
                  <a:pt x="4644758" y="69069"/>
                  <a:pt x="4654989" y="67578"/>
                  <a:pt x="4664639" y="67253"/>
                </a:cubicBezTo>
                <a:close/>
                <a:moveTo>
                  <a:pt x="5573873" y="0"/>
                </a:moveTo>
                <a:lnTo>
                  <a:pt x="5573918" y="53"/>
                </a:lnTo>
                <a:cubicBezTo>
                  <a:pt x="5577118" y="15548"/>
                  <a:pt x="5577343" y="25286"/>
                  <a:pt x="5558055" y="24293"/>
                </a:cubicBezTo>
                <a:cubicBezTo>
                  <a:pt x="5552737" y="24026"/>
                  <a:pt x="5546968" y="32813"/>
                  <a:pt x="5541380" y="37405"/>
                </a:cubicBezTo>
                <a:cubicBezTo>
                  <a:pt x="5547554" y="42230"/>
                  <a:pt x="5553503" y="50925"/>
                  <a:pt x="5559902" y="51196"/>
                </a:cubicBezTo>
                <a:cubicBezTo>
                  <a:pt x="5586762" y="52457"/>
                  <a:pt x="5613802" y="52052"/>
                  <a:pt x="5640662" y="50294"/>
                </a:cubicBezTo>
                <a:cubicBezTo>
                  <a:pt x="5647422" y="49852"/>
                  <a:pt x="5653731" y="42096"/>
                  <a:pt x="5660220" y="37722"/>
                </a:cubicBezTo>
                <a:cubicBezTo>
                  <a:pt x="5653686" y="33124"/>
                  <a:pt x="5647692" y="27407"/>
                  <a:pt x="5640481" y="24389"/>
                </a:cubicBezTo>
                <a:cubicBezTo>
                  <a:pt x="5635344" y="22218"/>
                  <a:pt x="5628268" y="24885"/>
                  <a:pt x="5622816" y="23128"/>
                </a:cubicBezTo>
                <a:cubicBezTo>
                  <a:pt x="5618940" y="21857"/>
                  <a:pt x="5614253" y="17130"/>
                  <a:pt x="5613622" y="13348"/>
                </a:cubicBezTo>
                <a:cubicBezTo>
                  <a:pt x="5612946" y="9149"/>
                  <a:pt x="5616776" y="225"/>
                  <a:pt x="5618128" y="320"/>
                </a:cubicBezTo>
                <a:cubicBezTo>
                  <a:pt x="5637011" y="1676"/>
                  <a:pt x="5657246" y="631"/>
                  <a:pt x="5674191" y="7483"/>
                </a:cubicBezTo>
                <a:cubicBezTo>
                  <a:pt x="5689784" y="13790"/>
                  <a:pt x="5691136" y="31862"/>
                  <a:pt x="5687846" y="48763"/>
                </a:cubicBezTo>
                <a:cubicBezTo>
                  <a:pt x="5684872" y="63911"/>
                  <a:pt x="5677887" y="73825"/>
                  <a:pt x="5661482" y="73909"/>
                </a:cubicBezTo>
                <a:cubicBezTo>
                  <a:pt x="5622545" y="74092"/>
                  <a:pt x="5583607" y="74187"/>
                  <a:pt x="5544670" y="73774"/>
                </a:cubicBezTo>
                <a:cubicBezTo>
                  <a:pt x="5521145" y="73504"/>
                  <a:pt x="5516999" y="57595"/>
                  <a:pt x="5517720" y="38314"/>
                </a:cubicBezTo>
                <a:cubicBezTo>
                  <a:pt x="5518441" y="19747"/>
                  <a:pt x="5518396" y="901"/>
                  <a:pt x="5545031" y="1314"/>
                </a:cubicBezTo>
                <a:cubicBezTo>
                  <a:pt x="5554449" y="1447"/>
                  <a:pt x="5563913" y="496"/>
                  <a:pt x="5573873" y="0"/>
                </a:cubicBezTo>
                <a:close/>
              </a:path>
            </a:pathLst>
          </a:custGeom>
          <a:solidFill>
            <a:srgbClr val="000000">
              <a:alpha val="6000"/>
            </a:srgbClr>
          </a:solidFill>
          <a:ln w="4507" cap="flat">
            <a:noFill/>
            <a:prstDash val="solid"/>
            <a:miter/>
          </a:ln>
        </p:spPr>
        <p:txBody>
          <a:bodyPr rtlCol="0" anchor="ctr"/>
          <a:lstStyle/>
          <a:p>
            <a:endParaRPr lang="en-US" sz="1800"/>
          </a:p>
        </p:txBody>
      </p:sp>
      <p:sp>
        <p:nvSpPr>
          <p:cNvPr id="477" name="Freeform: Shape 476">
            <a:extLst>
              <a:ext uri="{FF2B5EF4-FFF2-40B4-BE49-F238E27FC236}">
                <a16:creationId xmlns:a16="http://schemas.microsoft.com/office/drawing/2014/main" id="{A8D6754C-E509-4C8B-7812-B0BF5FAF929D}"/>
              </a:ext>
            </a:extLst>
          </p:cNvPr>
          <p:cNvSpPr/>
          <p:nvPr userDrawn="1"/>
        </p:nvSpPr>
        <p:spPr>
          <a:xfrm>
            <a:off x="9270" y="4055724"/>
            <a:ext cx="12192980" cy="2745127"/>
          </a:xfrm>
          <a:custGeom>
            <a:avLst/>
            <a:gdLst>
              <a:gd name="connsiteX0" fmla="*/ 4519410 w 9144735"/>
              <a:gd name="connsiteY0" fmla="*/ 2714351 h 2745127"/>
              <a:gd name="connsiteX1" fmla="*/ 4540372 w 9144735"/>
              <a:gd name="connsiteY1" fmla="*/ 2714402 h 2745127"/>
              <a:gd name="connsiteX2" fmla="*/ 4564257 w 9144735"/>
              <a:gd name="connsiteY2" fmla="*/ 2733781 h 2745127"/>
              <a:gd name="connsiteX3" fmla="*/ 4564212 w 9144735"/>
              <a:gd name="connsiteY3" fmla="*/ 2745127 h 2745127"/>
              <a:gd name="connsiteX4" fmla="*/ 4508783 w 9144735"/>
              <a:gd name="connsiteY4" fmla="*/ 2745127 h 2745127"/>
              <a:gd name="connsiteX5" fmla="*/ 4508825 w 9144735"/>
              <a:gd name="connsiteY5" fmla="*/ 2733060 h 2745127"/>
              <a:gd name="connsiteX6" fmla="*/ 4519410 w 9144735"/>
              <a:gd name="connsiteY6" fmla="*/ 2714351 h 2745127"/>
              <a:gd name="connsiteX7" fmla="*/ 2973038 w 9144735"/>
              <a:gd name="connsiteY7" fmla="*/ 2696643 h 2745127"/>
              <a:gd name="connsiteX8" fmla="*/ 3006177 w 9144735"/>
              <a:gd name="connsiteY8" fmla="*/ 2728013 h 2745127"/>
              <a:gd name="connsiteX9" fmla="*/ 3043041 w 9144735"/>
              <a:gd name="connsiteY9" fmla="*/ 2728013 h 2745127"/>
              <a:gd name="connsiteX10" fmla="*/ 3191719 w 9144735"/>
              <a:gd name="connsiteY10" fmla="*/ 2727923 h 2745127"/>
              <a:gd name="connsiteX11" fmla="*/ 3230831 w 9144735"/>
              <a:gd name="connsiteY11" fmla="*/ 2705840 h 2745127"/>
              <a:gd name="connsiteX12" fmla="*/ 3242640 w 9144735"/>
              <a:gd name="connsiteY12" fmla="*/ 2698224 h 2745127"/>
              <a:gd name="connsiteX13" fmla="*/ 3284328 w 9144735"/>
              <a:gd name="connsiteY13" fmla="*/ 2697863 h 2745127"/>
              <a:gd name="connsiteX14" fmla="*/ 3287975 w 9144735"/>
              <a:gd name="connsiteY14" fmla="*/ 2732522 h 2745127"/>
              <a:gd name="connsiteX15" fmla="*/ 3283432 w 9144735"/>
              <a:gd name="connsiteY15" fmla="*/ 2745127 h 2745127"/>
              <a:gd name="connsiteX16" fmla="*/ 2842333 w 9144735"/>
              <a:gd name="connsiteY16" fmla="*/ 2745127 h 2745127"/>
              <a:gd name="connsiteX17" fmla="*/ 2843337 w 9144735"/>
              <a:gd name="connsiteY17" fmla="*/ 2740147 h 2745127"/>
              <a:gd name="connsiteX18" fmla="*/ 2878142 w 9144735"/>
              <a:gd name="connsiteY18" fmla="*/ 2728013 h 2745127"/>
              <a:gd name="connsiteX19" fmla="*/ 2947184 w 9144735"/>
              <a:gd name="connsiteY19" fmla="*/ 2728013 h 2745127"/>
              <a:gd name="connsiteX20" fmla="*/ 2947184 w 9144735"/>
              <a:gd name="connsiteY20" fmla="*/ 2728058 h 2745127"/>
              <a:gd name="connsiteX21" fmla="*/ 2949619 w 9144735"/>
              <a:gd name="connsiteY21" fmla="*/ 2702325 h 2745127"/>
              <a:gd name="connsiteX22" fmla="*/ 2973038 w 9144735"/>
              <a:gd name="connsiteY22" fmla="*/ 2696643 h 2745127"/>
              <a:gd name="connsiteX23" fmla="*/ 785861 w 9144735"/>
              <a:gd name="connsiteY23" fmla="*/ 2685222 h 2745127"/>
              <a:gd name="connsiteX24" fmla="*/ 816511 w 9144735"/>
              <a:gd name="connsiteY24" fmla="*/ 2686101 h 2745127"/>
              <a:gd name="connsiteX25" fmla="*/ 822595 w 9144735"/>
              <a:gd name="connsiteY25" fmla="*/ 2687137 h 2745127"/>
              <a:gd name="connsiteX26" fmla="*/ 849590 w 9144735"/>
              <a:gd name="connsiteY26" fmla="*/ 2709896 h 2745127"/>
              <a:gd name="connsiteX27" fmla="*/ 849731 w 9144735"/>
              <a:gd name="connsiteY27" fmla="*/ 2745127 h 2745127"/>
              <a:gd name="connsiteX28" fmla="*/ 823662 w 9144735"/>
              <a:gd name="connsiteY28" fmla="*/ 2745127 h 2745127"/>
              <a:gd name="connsiteX29" fmla="*/ 823406 w 9144735"/>
              <a:gd name="connsiteY29" fmla="*/ 2726120 h 2745127"/>
              <a:gd name="connsiteX30" fmla="*/ 811914 w 9144735"/>
              <a:gd name="connsiteY30" fmla="*/ 2709986 h 2745127"/>
              <a:gd name="connsiteX31" fmla="*/ 799611 w 9144735"/>
              <a:gd name="connsiteY31" fmla="*/ 2725174 h 2745127"/>
              <a:gd name="connsiteX32" fmla="*/ 799611 w 9144735"/>
              <a:gd name="connsiteY32" fmla="*/ 2745127 h 2745127"/>
              <a:gd name="connsiteX33" fmla="*/ 774319 w 9144735"/>
              <a:gd name="connsiteY33" fmla="*/ 2745127 h 2745127"/>
              <a:gd name="connsiteX34" fmla="*/ 774644 w 9144735"/>
              <a:gd name="connsiteY34" fmla="*/ 2713411 h 2745127"/>
              <a:gd name="connsiteX35" fmla="*/ 785861 w 9144735"/>
              <a:gd name="connsiteY35" fmla="*/ 2685222 h 2745127"/>
              <a:gd name="connsiteX36" fmla="*/ 113803 w 9144735"/>
              <a:gd name="connsiteY36" fmla="*/ 2680873 h 2745127"/>
              <a:gd name="connsiteX37" fmla="*/ 119369 w 9144735"/>
              <a:gd name="connsiteY37" fmla="*/ 2698314 h 2745127"/>
              <a:gd name="connsiteX38" fmla="*/ 119592 w 9144735"/>
              <a:gd name="connsiteY38" fmla="*/ 2745127 h 2745127"/>
              <a:gd name="connsiteX39" fmla="*/ 93672 w 9144735"/>
              <a:gd name="connsiteY39" fmla="*/ 2745127 h 2745127"/>
              <a:gd name="connsiteX40" fmla="*/ 93500 w 9144735"/>
              <a:gd name="connsiteY40" fmla="*/ 2681684 h 2745127"/>
              <a:gd name="connsiteX41" fmla="*/ 113803 w 9144735"/>
              <a:gd name="connsiteY41" fmla="*/ 2680873 h 2745127"/>
              <a:gd name="connsiteX42" fmla="*/ 7484162 w 9144735"/>
              <a:gd name="connsiteY42" fmla="*/ 2680197 h 2745127"/>
              <a:gd name="connsiteX43" fmla="*/ 7509129 w 9144735"/>
              <a:gd name="connsiteY43" fmla="*/ 2689120 h 2745127"/>
              <a:gd name="connsiteX44" fmla="*/ 7531364 w 9144735"/>
              <a:gd name="connsiteY44" fmla="*/ 2733669 h 2745127"/>
              <a:gd name="connsiteX45" fmla="*/ 7530749 w 9144735"/>
              <a:gd name="connsiteY45" fmla="*/ 2745127 h 2745127"/>
              <a:gd name="connsiteX46" fmla="*/ 7473298 w 9144735"/>
              <a:gd name="connsiteY46" fmla="*/ 2745127 h 2745127"/>
              <a:gd name="connsiteX47" fmla="*/ 7467324 w 9144735"/>
              <a:gd name="connsiteY47" fmla="*/ 2737505 h 2745127"/>
              <a:gd name="connsiteX48" fmla="*/ 7452976 w 9144735"/>
              <a:gd name="connsiteY48" fmla="*/ 2730491 h 2745127"/>
              <a:gd name="connsiteX49" fmla="*/ 7395008 w 9144735"/>
              <a:gd name="connsiteY49" fmla="*/ 2743059 h 2745127"/>
              <a:gd name="connsiteX50" fmla="*/ 7393818 w 9144735"/>
              <a:gd name="connsiteY50" fmla="*/ 2745127 h 2745127"/>
              <a:gd name="connsiteX51" fmla="*/ 7325425 w 9144735"/>
              <a:gd name="connsiteY51" fmla="*/ 2745127 h 2745127"/>
              <a:gd name="connsiteX52" fmla="*/ 7341256 w 9144735"/>
              <a:gd name="connsiteY52" fmla="*/ 2717422 h 2745127"/>
              <a:gd name="connsiteX53" fmla="*/ 7394480 w 9144735"/>
              <a:gd name="connsiteY53" fmla="*/ 2680467 h 2745127"/>
              <a:gd name="connsiteX54" fmla="*/ 7484162 w 9144735"/>
              <a:gd name="connsiteY54" fmla="*/ 2680197 h 2745127"/>
              <a:gd name="connsiteX55" fmla="*/ 732026 w 9144735"/>
              <a:gd name="connsiteY55" fmla="*/ 2679212 h 2745127"/>
              <a:gd name="connsiteX56" fmla="*/ 756786 w 9144735"/>
              <a:gd name="connsiteY56" fmla="*/ 2712420 h 2745127"/>
              <a:gd name="connsiteX57" fmla="*/ 757102 w 9144735"/>
              <a:gd name="connsiteY57" fmla="*/ 2745127 h 2745127"/>
              <a:gd name="connsiteX58" fmla="*/ 731833 w 9144735"/>
              <a:gd name="connsiteY58" fmla="*/ 2745127 h 2745127"/>
              <a:gd name="connsiteX59" fmla="*/ 730873 w 9144735"/>
              <a:gd name="connsiteY59" fmla="*/ 2723507 h 2745127"/>
              <a:gd name="connsiteX60" fmla="*/ 719787 w 9144735"/>
              <a:gd name="connsiteY60" fmla="*/ 2708995 h 2745127"/>
              <a:gd name="connsiteX61" fmla="*/ 706357 w 9144735"/>
              <a:gd name="connsiteY61" fmla="*/ 2723461 h 2745127"/>
              <a:gd name="connsiteX62" fmla="*/ 705792 w 9144735"/>
              <a:gd name="connsiteY62" fmla="*/ 2745127 h 2745127"/>
              <a:gd name="connsiteX63" fmla="*/ 680792 w 9144735"/>
              <a:gd name="connsiteY63" fmla="*/ 2745127 h 2745127"/>
              <a:gd name="connsiteX64" fmla="*/ 680759 w 9144735"/>
              <a:gd name="connsiteY64" fmla="*/ 2694304 h 2745127"/>
              <a:gd name="connsiteX65" fmla="*/ 687744 w 9144735"/>
              <a:gd name="connsiteY65" fmla="*/ 2680198 h 2745127"/>
              <a:gd name="connsiteX66" fmla="*/ 713117 w 9144735"/>
              <a:gd name="connsiteY66" fmla="*/ 2686732 h 2745127"/>
              <a:gd name="connsiteX67" fmla="*/ 732026 w 9144735"/>
              <a:gd name="connsiteY67" fmla="*/ 2679212 h 2745127"/>
              <a:gd name="connsiteX68" fmla="*/ 233687 w 9144735"/>
              <a:gd name="connsiteY68" fmla="*/ 2679206 h 2745127"/>
              <a:gd name="connsiteX69" fmla="*/ 252885 w 9144735"/>
              <a:gd name="connsiteY69" fmla="*/ 2688985 h 2745127"/>
              <a:gd name="connsiteX70" fmla="*/ 257077 w 9144735"/>
              <a:gd name="connsiteY70" fmla="*/ 2742119 h 2745127"/>
              <a:gd name="connsiteX71" fmla="*/ 253384 w 9144735"/>
              <a:gd name="connsiteY71" fmla="*/ 2745127 h 2745127"/>
              <a:gd name="connsiteX72" fmla="*/ 244817 w 9144735"/>
              <a:gd name="connsiteY72" fmla="*/ 2745127 h 2745127"/>
              <a:gd name="connsiteX73" fmla="*/ 239501 w 9144735"/>
              <a:gd name="connsiteY73" fmla="*/ 2741623 h 2745127"/>
              <a:gd name="connsiteX74" fmla="*/ 238464 w 9144735"/>
              <a:gd name="connsiteY74" fmla="*/ 2735133 h 2745127"/>
              <a:gd name="connsiteX75" fmla="*/ 223592 w 9144735"/>
              <a:gd name="connsiteY75" fmla="*/ 2706877 h 2745127"/>
              <a:gd name="connsiteX76" fmla="*/ 213272 w 9144735"/>
              <a:gd name="connsiteY76" fmla="*/ 2738378 h 2745127"/>
              <a:gd name="connsiteX77" fmla="*/ 213226 w 9144735"/>
              <a:gd name="connsiteY77" fmla="*/ 2745127 h 2745127"/>
              <a:gd name="connsiteX78" fmla="*/ 186524 w 9144735"/>
              <a:gd name="connsiteY78" fmla="*/ 2745127 h 2745127"/>
              <a:gd name="connsiteX79" fmla="*/ 186998 w 9144735"/>
              <a:gd name="connsiteY79" fmla="*/ 2694483 h 2745127"/>
              <a:gd name="connsiteX80" fmla="*/ 199346 w 9144735"/>
              <a:gd name="connsiteY80" fmla="*/ 2679566 h 2745127"/>
              <a:gd name="connsiteX81" fmla="*/ 233687 w 9144735"/>
              <a:gd name="connsiteY81" fmla="*/ 2679206 h 2745127"/>
              <a:gd name="connsiteX82" fmla="*/ 648474 w 9144735"/>
              <a:gd name="connsiteY82" fmla="*/ 2678845 h 2745127"/>
              <a:gd name="connsiteX83" fmla="*/ 660236 w 9144735"/>
              <a:gd name="connsiteY83" fmla="*/ 2693447 h 2745127"/>
              <a:gd name="connsiteX84" fmla="*/ 660236 w 9144735"/>
              <a:gd name="connsiteY84" fmla="*/ 2745127 h 2745127"/>
              <a:gd name="connsiteX85" fmla="*/ 637025 w 9144735"/>
              <a:gd name="connsiteY85" fmla="*/ 2745127 h 2745127"/>
              <a:gd name="connsiteX86" fmla="*/ 637433 w 9144735"/>
              <a:gd name="connsiteY86" fmla="*/ 2694303 h 2745127"/>
              <a:gd name="connsiteX87" fmla="*/ 648474 w 9144735"/>
              <a:gd name="connsiteY87" fmla="*/ 2678845 h 2745127"/>
              <a:gd name="connsiteX88" fmla="*/ 156819 w 9144735"/>
              <a:gd name="connsiteY88" fmla="*/ 2678800 h 2745127"/>
              <a:gd name="connsiteX89" fmla="*/ 169212 w 9144735"/>
              <a:gd name="connsiteY89" fmla="*/ 2697502 h 2745127"/>
              <a:gd name="connsiteX90" fmla="*/ 169349 w 9144735"/>
              <a:gd name="connsiteY90" fmla="*/ 2745127 h 2745127"/>
              <a:gd name="connsiteX91" fmla="*/ 143709 w 9144735"/>
              <a:gd name="connsiteY91" fmla="*/ 2745127 h 2745127"/>
              <a:gd name="connsiteX92" fmla="*/ 144290 w 9144735"/>
              <a:gd name="connsiteY92" fmla="*/ 2697097 h 2745127"/>
              <a:gd name="connsiteX93" fmla="*/ 156819 w 9144735"/>
              <a:gd name="connsiteY93" fmla="*/ 2678800 h 2745127"/>
              <a:gd name="connsiteX94" fmla="*/ 309405 w 9144735"/>
              <a:gd name="connsiteY94" fmla="*/ 2677854 h 2745127"/>
              <a:gd name="connsiteX95" fmla="*/ 344376 w 9144735"/>
              <a:gd name="connsiteY95" fmla="*/ 2713456 h 2745127"/>
              <a:gd name="connsiteX96" fmla="*/ 344376 w 9144735"/>
              <a:gd name="connsiteY96" fmla="*/ 2732835 h 2745127"/>
              <a:gd name="connsiteX97" fmla="*/ 318959 w 9144735"/>
              <a:gd name="connsiteY97" fmla="*/ 2719991 h 2745127"/>
              <a:gd name="connsiteX98" fmla="*/ 306250 w 9144735"/>
              <a:gd name="connsiteY98" fmla="*/ 2702730 h 2745127"/>
              <a:gd name="connsiteX99" fmla="*/ 294758 w 9144735"/>
              <a:gd name="connsiteY99" fmla="*/ 2721027 h 2745127"/>
              <a:gd name="connsiteX100" fmla="*/ 294731 w 9144735"/>
              <a:gd name="connsiteY100" fmla="*/ 2745127 h 2745127"/>
              <a:gd name="connsiteX101" fmla="*/ 268034 w 9144735"/>
              <a:gd name="connsiteY101" fmla="*/ 2745127 h 2745127"/>
              <a:gd name="connsiteX102" fmla="*/ 268034 w 9144735"/>
              <a:gd name="connsiteY102" fmla="*/ 2711924 h 2745127"/>
              <a:gd name="connsiteX103" fmla="*/ 309405 w 9144735"/>
              <a:gd name="connsiteY103" fmla="*/ 2677854 h 2745127"/>
              <a:gd name="connsiteX104" fmla="*/ 485489 w 9144735"/>
              <a:gd name="connsiteY104" fmla="*/ 2677763 h 2745127"/>
              <a:gd name="connsiteX105" fmla="*/ 527762 w 9144735"/>
              <a:gd name="connsiteY105" fmla="*/ 2703046 h 2745127"/>
              <a:gd name="connsiteX106" fmla="*/ 528015 w 9144735"/>
              <a:gd name="connsiteY106" fmla="*/ 2745127 h 2745127"/>
              <a:gd name="connsiteX107" fmla="*/ 501406 w 9144735"/>
              <a:gd name="connsiteY107" fmla="*/ 2745127 h 2745127"/>
              <a:gd name="connsiteX108" fmla="*/ 502389 w 9144735"/>
              <a:gd name="connsiteY108" fmla="*/ 2744642 h 2745127"/>
              <a:gd name="connsiteX109" fmla="*/ 499234 w 9144735"/>
              <a:gd name="connsiteY109" fmla="*/ 2707688 h 2745127"/>
              <a:gd name="connsiteX110" fmla="*/ 480171 w 9144735"/>
              <a:gd name="connsiteY110" fmla="*/ 2713862 h 2745127"/>
              <a:gd name="connsiteX111" fmla="*/ 461964 w 9144735"/>
              <a:gd name="connsiteY111" fmla="*/ 2727066 h 2745127"/>
              <a:gd name="connsiteX112" fmla="*/ 453176 w 9144735"/>
              <a:gd name="connsiteY112" fmla="*/ 2705885 h 2745127"/>
              <a:gd name="connsiteX113" fmla="*/ 485489 w 9144735"/>
              <a:gd name="connsiteY113" fmla="*/ 2677763 h 2745127"/>
              <a:gd name="connsiteX114" fmla="*/ 574179 w 9144735"/>
              <a:gd name="connsiteY114" fmla="*/ 2677516 h 2745127"/>
              <a:gd name="connsiteX115" fmla="*/ 607432 w 9144735"/>
              <a:gd name="connsiteY115" fmla="*/ 2680513 h 2745127"/>
              <a:gd name="connsiteX116" fmla="*/ 621448 w 9144735"/>
              <a:gd name="connsiteY116" fmla="*/ 2719541 h 2745127"/>
              <a:gd name="connsiteX117" fmla="*/ 610902 w 9144735"/>
              <a:gd name="connsiteY117" fmla="*/ 2727653 h 2745127"/>
              <a:gd name="connsiteX118" fmla="*/ 598509 w 9144735"/>
              <a:gd name="connsiteY118" fmla="*/ 2721388 h 2745127"/>
              <a:gd name="connsiteX119" fmla="*/ 583592 w 9144735"/>
              <a:gd name="connsiteY119" fmla="*/ 2705345 h 2745127"/>
              <a:gd name="connsiteX120" fmla="*/ 572731 w 9144735"/>
              <a:gd name="connsiteY120" fmla="*/ 2717287 h 2745127"/>
              <a:gd name="connsiteX121" fmla="*/ 581744 w 9144735"/>
              <a:gd name="connsiteY121" fmla="*/ 2742795 h 2745127"/>
              <a:gd name="connsiteX122" fmla="*/ 585148 w 9144735"/>
              <a:gd name="connsiteY122" fmla="*/ 2745127 h 2745127"/>
              <a:gd name="connsiteX123" fmla="*/ 550415 w 9144735"/>
              <a:gd name="connsiteY123" fmla="*/ 2745127 h 2745127"/>
              <a:gd name="connsiteX124" fmla="*/ 545933 w 9144735"/>
              <a:gd name="connsiteY124" fmla="*/ 2736373 h 2745127"/>
              <a:gd name="connsiteX125" fmla="*/ 550017 w 9144735"/>
              <a:gd name="connsiteY125" fmla="*/ 2691149 h 2745127"/>
              <a:gd name="connsiteX126" fmla="*/ 574179 w 9144735"/>
              <a:gd name="connsiteY126" fmla="*/ 2677516 h 2745127"/>
              <a:gd name="connsiteX127" fmla="*/ 7273847 w 9144735"/>
              <a:gd name="connsiteY127" fmla="*/ 2677499 h 2745127"/>
              <a:gd name="connsiteX128" fmla="*/ 7287041 w 9144735"/>
              <a:gd name="connsiteY128" fmla="*/ 2727381 h 2745127"/>
              <a:gd name="connsiteX129" fmla="*/ 7287086 w 9144735"/>
              <a:gd name="connsiteY129" fmla="*/ 2727427 h 2745127"/>
              <a:gd name="connsiteX130" fmla="*/ 7264237 w 9144735"/>
              <a:gd name="connsiteY130" fmla="*/ 2729725 h 2745127"/>
              <a:gd name="connsiteX131" fmla="*/ 7247850 w 9144735"/>
              <a:gd name="connsiteY131" fmla="*/ 2745127 h 2745127"/>
              <a:gd name="connsiteX132" fmla="*/ 7187439 w 9144735"/>
              <a:gd name="connsiteY132" fmla="*/ 2745127 h 2745127"/>
              <a:gd name="connsiteX133" fmla="*/ 7187579 w 9144735"/>
              <a:gd name="connsiteY133" fmla="*/ 2727607 h 2745127"/>
              <a:gd name="connsiteX134" fmla="*/ 7238369 w 9144735"/>
              <a:gd name="connsiteY134" fmla="*/ 2678530 h 2745127"/>
              <a:gd name="connsiteX135" fmla="*/ 7247337 w 9144735"/>
              <a:gd name="connsiteY135" fmla="*/ 2677808 h 2745127"/>
              <a:gd name="connsiteX136" fmla="*/ 7273847 w 9144735"/>
              <a:gd name="connsiteY136" fmla="*/ 2677499 h 2745127"/>
              <a:gd name="connsiteX137" fmla="*/ 31839 w 9144735"/>
              <a:gd name="connsiteY137" fmla="*/ 2677386 h 2745127"/>
              <a:gd name="connsiteX138" fmla="*/ 54170 w 9144735"/>
              <a:gd name="connsiteY138" fmla="*/ 2678890 h 2745127"/>
              <a:gd name="connsiteX139" fmla="*/ 73278 w 9144735"/>
              <a:gd name="connsiteY139" fmla="*/ 2699035 h 2745127"/>
              <a:gd name="connsiteX140" fmla="*/ 73539 w 9144735"/>
              <a:gd name="connsiteY140" fmla="*/ 2745127 h 2745127"/>
              <a:gd name="connsiteX141" fmla="*/ 51429 w 9144735"/>
              <a:gd name="connsiteY141" fmla="*/ 2745127 h 2745127"/>
              <a:gd name="connsiteX142" fmla="*/ 51060 w 9144735"/>
              <a:gd name="connsiteY142" fmla="*/ 2721928 h 2745127"/>
              <a:gd name="connsiteX143" fmla="*/ 37360 w 9144735"/>
              <a:gd name="connsiteY143" fmla="*/ 2708003 h 2745127"/>
              <a:gd name="connsiteX144" fmla="*/ 25372 w 9144735"/>
              <a:gd name="connsiteY144" fmla="*/ 2721478 h 2745127"/>
              <a:gd name="connsiteX145" fmla="*/ 25385 w 9144735"/>
              <a:gd name="connsiteY145" fmla="*/ 2745127 h 2745127"/>
              <a:gd name="connsiteX146" fmla="*/ 65 w 9144735"/>
              <a:gd name="connsiteY146" fmla="*/ 2745127 h 2745127"/>
              <a:gd name="connsiteX147" fmla="*/ 0 w 9144735"/>
              <a:gd name="connsiteY147" fmla="*/ 2691734 h 2745127"/>
              <a:gd name="connsiteX148" fmla="*/ 9103 w 9144735"/>
              <a:gd name="connsiteY148" fmla="*/ 2679431 h 2745127"/>
              <a:gd name="connsiteX149" fmla="*/ 31839 w 9144735"/>
              <a:gd name="connsiteY149" fmla="*/ 2677386 h 2745127"/>
              <a:gd name="connsiteX150" fmla="*/ 6660841 w 9144735"/>
              <a:gd name="connsiteY150" fmla="*/ 2675150 h 2745127"/>
              <a:gd name="connsiteX151" fmla="*/ 6687386 w 9144735"/>
              <a:gd name="connsiteY151" fmla="*/ 2694483 h 2745127"/>
              <a:gd name="connsiteX152" fmla="*/ 6687118 w 9144735"/>
              <a:gd name="connsiteY152" fmla="*/ 2745127 h 2745127"/>
              <a:gd name="connsiteX153" fmla="*/ 6632117 w 9144735"/>
              <a:gd name="connsiteY153" fmla="*/ 2745127 h 2745127"/>
              <a:gd name="connsiteX154" fmla="*/ 6632360 w 9144735"/>
              <a:gd name="connsiteY154" fmla="*/ 2695069 h 2745127"/>
              <a:gd name="connsiteX155" fmla="*/ 6660841 w 9144735"/>
              <a:gd name="connsiteY155" fmla="*/ 2675150 h 2745127"/>
              <a:gd name="connsiteX156" fmla="*/ 6198374 w 9144735"/>
              <a:gd name="connsiteY156" fmla="*/ 2672687 h 2745127"/>
              <a:gd name="connsiteX157" fmla="*/ 6217072 w 9144735"/>
              <a:gd name="connsiteY157" fmla="*/ 2676817 h 2745127"/>
              <a:gd name="connsiteX158" fmla="*/ 6226310 w 9144735"/>
              <a:gd name="connsiteY158" fmla="*/ 2698133 h 2745127"/>
              <a:gd name="connsiteX159" fmla="*/ 6226398 w 9144735"/>
              <a:gd name="connsiteY159" fmla="*/ 2745127 h 2745127"/>
              <a:gd name="connsiteX160" fmla="*/ 6174303 w 9144735"/>
              <a:gd name="connsiteY160" fmla="*/ 2745127 h 2745127"/>
              <a:gd name="connsiteX161" fmla="*/ 6174303 w 9144735"/>
              <a:gd name="connsiteY161" fmla="*/ 2706966 h 2745127"/>
              <a:gd name="connsiteX162" fmla="*/ 6198374 w 9144735"/>
              <a:gd name="connsiteY162" fmla="*/ 2672687 h 2745127"/>
              <a:gd name="connsiteX163" fmla="*/ 5363106 w 9144735"/>
              <a:gd name="connsiteY163" fmla="*/ 2664289 h 2745127"/>
              <a:gd name="connsiteX164" fmla="*/ 5453013 w 9144735"/>
              <a:gd name="connsiteY164" fmla="*/ 2664784 h 2745127"/>
              <a:gd name="connsiteX165" fmla="*/ 5492582 w 9144735"/>
              <a:gd name="connsiteY165" fmla="*/ 2728644 h 2745127"/>
              <a:gd name="connsiteX166" fmla="*/ 5480774 w 9144735"/>
              <a:gd name="connsiteY166" fmla="*/ 2735900 h 2745127"/>
              <a:gd name="connsiteX167" fmla="*/ 5469508 w 9144735"/>
              <a:gd name="connsiteY167" fmla="*/ 2728148 h 2745127"/>
              <a:gd name="connsiteX168" fmla="*/ 5468066 w 9144735"/>
              <a:gd name="connsiteY168" fmla="*/ 2710392 h 2745127"/>
              <a:gd name="connsiteX169" fmla="*/ 5440755 w 9144735"/>
              <a:gd name="connsiteY169" fmla="*/ 2689211 h 2745127"/>
              <a:gd name="connsiteX170" fmla="*/ 5440755 w 9144735"/>
              <a:gd name="connsiteY170" fmla="*/ 2689256 h 2745127"/>
              <a:gd name="connsiteX171" fmla="*/ 5448642 w 9144735"/>
              <a:gd name="connsiteY171" fmla="*/ 2707237 h 2745127"/>
              <a:gd name="connsiteX172" fmla="*/ 5430570 w 9144735"/>
              <a:gd name="connsiteY172" fmla="*/ 2738378 h 2745127"/>
              <a:gd name="connsiteX173" fmla="*/ 5293613 w 9144735"/>
              <a:gd name="connsiteY173" fmla="*/ 2739325 h 2745127"/>
              <a:gd name="connsiteX174" fmla="*/ 5282031 w 9144735"/>
              <a:gd name="connsiteY174" fmla="*/ 2726616 h 2745127"/>
              <a:gd name="connsiteX175" fmla="*/ 5296407 w 9144735"/>
              <a:gd name="connsiteY175" fmla="*/ 2716566 h 2745127"/>
              <a:gd name="connsiteX176" fmla="*/ 5375048 w 9144735"/>
              <a:gd name="connsiteY176" fmla="*/ 2716070 h 2745127"/>
              <a:gd name="connsiteX177" fmla="*/ 5404116 w 9144735"/>
              <a:gd name="connsiteY177" fmla="*/ 2715349 h 2745127"/>
              <a:gd name="connsiteX178" fmla="*/ 5424216 w 9144735"/>
              <a:gd name="connsiteY178" fmla="*/ 2702640 h 2745127"/>
              <a:gd name="connsiteX179" fmla="*/ 5403305 w 9144735"/>
              <a:gd name="connsiteY179" fmla="*/ 2688354 h 2745127"/>
              <a:gd name="connsiteX180" fmla="*/ 5324664 w 9144735"/>
              <a:gd name="connsiteY180" fmla="*/ 2687588 h 2745127"/>
              <a:gd name="connsiteX181" fmla="*/ 5297804 w 9144735"/>
              <a:gd name="connsiteY181" fmla="*/ 2687047 h 2745127"/>
              <a:gd name="connsiteX182" fmla="*/ 5282527 w 9144735"/>
              <a:gd name="connsiteY182" fmla="*/ 2676051 h 2745127"/>
              <a:gd name="connsiteX183" fmla="*/ 5297940 w 9144735"/>
              <a:gd name="connsiteY183" fmla="*/ 2664830 h 2745127"/>
              <a:gd name="connsiteX184" fmla="*/ 5363106 w 9144735"/>
              <a:gd name="connsiteY184" fmla="*/ 2664289 h 2745127"/>
              <a:gd name="connsiteX185" fmla="*/ 373011 w 9144735"/>
              <a:gd name="connsiteY185" fmla="*/ 2624405 h 2745127"/>
              <a:gd name="connsiteX186" fmla="*/ 385855 w 9144735"/>
              <a:gd name="connsiteY186" fmla="*/ 2642477 h 2745127"/>
              <a:gd name="connsiteX187" fmla="*/ 386441 w 9144735"/>
              <a:gd name="connsiteY187" fmla="*/ 2685064 h 2745127"/>
              <a:gd name="connsiteX188" fmla="*/ 436961 w 9144735"/>
              <a:gd name="connsiteY188" fmla="*/ 2717062 h 2745127"/>
              <a:gd name="connsiteX189" fmla="*/ 437016 w 9144735"/>
              <a:gd name="connsiteY189" fmla="*/ 2745127 h 2745127"/>
              <a:gd name="connsiteX190" fmla="*/ 412278 w 9144735"/>
              <a:gd name="connsiteY190" fmla="*/ 2745127 h 2745127"/>
              <a:gd name="connsiteX191" fmla="*/ 412084 w 9144735"/>
              <a:gd name="connsiteY191" fmla="*/ 2730131 h 2745127"/>
              <a:gd name="connsiteX192" fmla="*/ 399420 w 9144735"/>
              <a:gd name="connsiteY192" fmla="*/ 2708229 h 2745127"/>
              <a:gd name="connsiteX193" fmla="*/ 387343 w 9144735"/>
              <a:gd name="connsiteY193" fmla="*/ 2730627 h 2745127"/>
              <a:gd name="connsiteX194" fmla="*/ 387138 w 9144735"/>
              <a:gd name="connsiteY194" fmla="*/ 2745127 h 2745127"/>
              <a:gd name="connsiteX195" fmla="*/ 360708 w 9144735"/>
              <a:gd name="connsiteY195" fmla="*/ 2745127 h 2745127"/>
              <a:gd name="connsiteX196" fmla="*/ 360708 w 9144735"/>
              <a:gd name="connsiteY196" fmla="*/ 2641395 h 2745127"/>
              <a:gd name="connsiteX197" fmla="*/ 373011 w 9144735"/>
              <a:gd name="connsiteY197" fmla="*/ 2624405 h 2745127"/>
              <a:gd name="connsiteX198" fmla="*/ 5776727 w 9144735"/>
              <a:gd name="connsiteY198" fmla="*/ 2590244 h 2745127"/>
              <a:gd name="connsiteX199" fmla="*/ 5763748 w 9144735"/>
              <a:gd name="connsiteY199" fmla="*/ 2611786 h 2745127"/>
              <a:gd name="connsiteX200" fmla="*/ 5778485 w 9144735"/>
              <a:gd name="connsiteY200" fmla="*/ 2631570 h 2745127"/>
              <a:gd name="connsiteX201" fmla="*/ 5795745 w 9144735"/>
              <a:gd name="connsiteY201" fmla="*/ 2610299 h 2745127"/>
              <a:gd name="connsiteX202" fmla="*/ 5795745 w 9144735"/>
              <a:gd name="connsiteY202" fmla="*/ 2610254 h 2745127"/>
              <a:gd name="connsiteX203" fmla="*/ 5776727 w 9144735"/>
              <a:gd name="connsiteY203" fmla="*/ 2590244 h 2745127"/>
              <a:gd name="connsiteX204" fmla="*/ 2487464 w 9144735"/>
              <a:gd name="connsiteY204" fmla="*/ 2557031 h 2745127"/>
              <a:gd name="connsiteX205" fmla="*/ 2520273 w 9144735"/>
              <a:gd name="connsiteY205" fmla="*/ 2590200 h 2745127"/>
              <a:gd name="connsiteX206" fmla="*/ 2518650 w 9144735"/>
              <a:gd name="connsiteY206" fmla="*/ 2610164 h 2745127"/>
              <a:gd name="connsiteX207" fmla="*/ 2494317 w 9144735"/>
              <a:gd name="connsiteY207" fmla="*/ 2611426 h 2745127"/>
              <a:gd name="connsiteX208" fmla="*/ 2284940 w 9144735"/>
              <a:gd name="connsiteY208" fmla="*/ 2611516 h 2745127"/>
              <a:gd name="connsiteX209" fmla="*/ 2269167 w 9144735"/>
              <a:gd name="connsiteY209" fmla="*/ 2611696 h 2745127"/>
              <a:gd name="connsiteX210" fmla="*/ 2239468 w 9144735"/>
              <a:gd name="connsiteY210" fmla="*/ 2635762 h 2745127"/>
              <a:gd name="connsiteX211" fmla="*/ 2268355 w 9144735"/>
              <a:gd name="connsiteY211" fmla="*/ 2660819 h 2745127"/>
              <a:gd name="connsiteX212" fmla="*/ 2387644 w 9144735"/>
              <a:gd name="connsiteY212" fmla="*/ 2661675 h 2745127"/>
              <a:gd name="connsiteX213" fmla="*/ 2500219 w 9144735"/>
              <a:gd name="connsiteY213" fmla="*/ 2661270 h 2745127"/>
              <a:gd name="connsiteX214" fmla="*/ 2520362 w 9144735"/>
              <a:gd name="connsiteY214" fmla="*/ 2687183 h 2745127"/>
              <a:gd name="connsiteX215" fmla="*/ 2500266 w 9144735"/>
              <a:gd name="connsiteY215" fmla="*/ 2715395 h 2745127"/>
              <a:gd name="connsiteX216" fmla="*/ 2200804 w 9144735"/>
              <a:gd name="connsiteY216" fmla="*/ 2714944 h 2745127"/>
              <a:gd name="connsiteX217" fmla="*/ 2179577 w 9144735"/>
              <a:gd name="connsiteY217" fmla="*/ 2700252 h 2745127"/>
              <a:gd name="connsiteX218" fmla="*/ 2197061 w 9144735"/>
              <a:gd name="connsiteY218" fmla="*/ 2660999 h 2745127"/>
              <a:gd name="connsiteX219" fmla="*/ 2204074 w 9144735"/>
              <a:gd name="connsiteY219" fmla="*/ 2657628 h 2745127"/>
              <a:gd name="connsiteX220" fmla="*/ 2204137 w 9144735"/>
              <a:gd name="connsiteY220" fmla="*/ 2657709 h 2745127"/>
              <a:gd name="connsiteX221" fmla="*/ 2204092 w 9144735"/>
              <a:gd name="connsiteY221" fmla="*/ 2657619 h 2745127"/>
              <a:gd name="connsiteX222" fmla="*/ 2204074 w 9144735"/>
              <a:gd name="connsiteY222" fmla="*/ 2657628 h 2745127"/>
              <a:gd name="connsiteX223" fmla="*/ 2188816 w 9144735"/>
              <a:gd name="connsiteY223" fmla="*/ 2637925 h 2745127"/>
              <a:gd name="connsiteX224" fmla="*/ 2213376 w 9144735"/>
              <a:gd name="connsiteY224" fmla="*/ 2563475 h 2745127"/>
              <a:gd name="connsiteX225" fmla="*/ 2271330 w 9144735"/>
              <a:gd name="connsiteY225" fmla="*/ 2557301 h 2745127"/>
              <a:gd name="connsiteX226" fmla="*/ 2487464 w 9144735"/>
              <a:gd name="connsiteY226" fmla="*/ 2557031 h 2745127"/>
              <a:gd name="connsiteX227" fmla="*/ 9063654 w 9144735"/>
              <a:gd name="connsiteY227" fmla="*/ 2552073 h 2745127"/>
              <a:gd name="connsiteX228" fmla="*/ 9050810 w 9144735"/>
              <a:gd name="connsiteY228" fmla="*/ 2570641 h 2745127"/>
              <a:gd name="connsiteX229" fmla="*/ 9061626 w 9144735"/>
              <a:gd name="connsiteY229" fmla="*/ 2588397 h 2745127"/>
              <a:gd name="connsiteX230" fmla="*/ 9078481 w 9144735"/>
              <a:gd name="connsiteY230" fmla="*/ 2572173 h 2745127"/>
              <a:gd name="connsiteX231" fmla="*/ 9078481 w 9144735"/>
              <a:gd name="connsiteY231" fmla="*/ 2572128 h 2745127"/>
              <a:gd name="connsiteX232" fmla="*/ 9063654 w 9144735"/>
              <a:gd name="connsiteY232" fmla="*/ 2552073 h 2745127"/>
              <a:gd name="connsiteX233" fmla="*/ 8317848 w 9144735"/>
              <a:gd name="connsiteY233" fmla="*/ 2543690 h 2745127"/>
              <a:gd name="connsiteX234" fmla="*/ 8317893 w 9144735"/>
              <a:gd name="connsiteY234" fmla="*/ 2543736 h 2745127"/>
              <a:gd name="connsiteX235" fmla="*/ 8317848 w 9144735"/>
              <a:gd name="connsiteY235" fmla="*/ 2543735 h 2745127"/>
              <a:gd name="connsiteX236" fmla="*/ 5306187 w 9144735"/>
              <a:gd name="connsiteY236" fmla="*/ 2519805 h 2745127"/>
              <a:gd name="connsiteX237" fmla="*/ 5430030 w 9144735"/>
              <a:gd name="connsiteY237" fmla="*/ 2519851 h 2745127"/>
              <a:gd name="connsiteX238" fmla="*/ 5446299 w 9144735"/>
              <a:gd name="connsiteY238" fmla="*/ 2530486 h 2745127"/>
              <a:gd name="connsiteX239" fmla="*/ 5429219 w 9144735"/>
              <a:gd name="connsiteY239" fmla="*/ 2542023 h 2745127"/>
              <a:gd name="connsiteX240" fmla="*/ 5334669 w 9144735"/>
              <a:gd name="connsiteY240" fmla="*/ 2543285 h 2745127"/>
              <a:gd name="connsiteX241" fmla="*/ 5310604 w 9144735"/>
              <a:gd name="connsiteY241" fmla="*/ 2556535 h 2745127"/>
              <a:gd name="connsiteX242" fmla="*/ 5334940 w 9144735"/>
              <a:gd name="connsiteY242" fmla="*/ 2569108 h 2745127"/>
              <a:gd name="connsiteX243" fmla="*/ 5427236 w 9144735"/>
              <a:gd name="connsiteY243" fmla="*/ 2570325 h 2745127"/>
              <a:gd name="connsiteX244" fmla="*/ 5446749 w 9144735"/>
              <a:gd name="connsiteY244" fmla="*/ 2582178 h 2745127"/>
              <a:gd name="connsiteX245" fmla="*/ 5427641 w 9144735"/>
              <a:gd name="connsiteY245" fmla="*/ 2594571 h 2745127"/>
              <a:gd name="connsiteX246" fmla="*/ 5330838 w 9144735"/>
              <a:gd name="connsiteY246" fmla="*/ 2595833 h 2745127"/>
              <a:gd name="connsiteX247" fmla="*/ 5309071 w 9144735"/>
              <a:gd name="connsiteY247" fmla="*/ 2606468 h 2745127"/>
              <a:gd name="connsiteX248" fmla="*/ 5330388 w 9144735"/>
              <a:gd name="connsiteY248" fmla="*/ 2620394 h 2745127"/>
              <a:gd name="connsiteX249" fmla="*/ 5427191 w 9144735"/>
              <a:gd name="connsiteY249" fmla="*/ 2621701 h 2745127"/>
              <a:gd name="connsiteX250" fmla="*/ 5446705 w 9144735"/>
              <a:gd name="connsiteY250" fmla="*/ 2633418 h 2745127"/>
              <a:gd name="connsiteX251" fmla="*/ 5426740 w 9144735"/>
              <a:gd name="connsiteY251" fmla="*/ 2644910 h 2745127"/>
              <a:gd name="connsiteX252" fmla="*/ 5302852 w 9144735"/>
              <a:gd name="connsiteY252" fmla="*/ 2645226 h 2745127"/>
              <a:gd name="connsiteX253" fmla="*/ 5282031 w 9144735"/>
              <a:gd name="connsiteY253" fmla="*/ 2638060 h 2745127"/>
              <a:gd name="connsiteX254" fmla="*/ 5287575 w 9144735"/>
              <a:gd name="connsiteY254" fmla="*/ 2615256 h 2745127"/>
              <a:gd name="connsiteX255" fmla="*/ 5282933 w 9144735"/>
              <a:gd name="connsiteY255" fmla="*/ 2614806 h 2745127"/>
              <a:gd name="connsiteX256" fmla="*/ 5282978 w 9144735"/>
              <a:gd name="connsiteY256" fmla="*/ 2614761 h 2745127"/>
              <a:gd name="connsiteX257" fmla="*/ 5287304 w 9144735"/>
              <a:gd name="connsiteY257" fmla="*/ 2575418 h 2745127"/>
              <a:gd name="connsiteX258" fmla="*/ 5284285 w 9144735"/>
              <a:gd name="connsiteY258" fmla="*/ 2559779 h 2745127"/>
              <a:gd name="connsiteX259" fmla="*/ 5306187 w 9144735"/>
              <a:gd name="connsiteY259" fmla="*/ 2519805 h 2745127"/>
              <a:gd name="connsiteX260" fmla="*/ 5640671 w 9144735"/>
              <a:gd name="connsiteY260" fmla="*/ 2516606 h 2745127"/>
              <a:gd name="connsiteX261" fmla="*/ 5626881 w 9144735"/>
              <a:gd name="connsiteY261" fmla="*/ 2530531 h 2745127"/>
              <a:gd name="connsiteX262" fmla="*/ 5627196 w 9144735"/>
              <a:gd name="connsiteY262" fmla="*/ 2613228 h 2745127"/>
              <a:gd name="connsiteX263" fmla="*/ 5641527 w 9144735"/>
              <a:gd name="connsiteY263" fmla="*/ 2626974 h 2745127"/>
              <a:gd name="connsiteX264" fmla="*/ 5652974 w 9144735"/>
              <a:gd name="connsiteY264" fmla="*/ 2612733 h 2745127"/>
              <a:gd name="connsiteX265" fmla="*/ 5653515 w 9144735"/>
              <a:gd name="connsiteY265" fmla="*/ 2570280 h 2745127"/>
              <a:gd name="connsiteX266" fmla="*/ 5653470 w 9144735"/>
              <a:gd name="connsiteY266" fmla="*/ 2570280 h 2745127"/>
              <a:gd name="connsiteX267" fmla="*/ 5652884 w 9144735"/>
              <a:gd name="connsiteY267" fmla="*/ 2530081 h 2745127"/>
              <a:gd name="connsiteX268" fmla="*/ 5640671 w 9144735"/>
              <a:gd name="connsiteY268" fmla="*/ 2516606 h 2745127"/>
              <a:gd name="connsiteX269" fmla="*/ 5883959 w 9144735"/>
              <a:gd name="connsiteY269" fmla="*/ 2490240 h 2745127"/>
              <a:gd name="connsiteX270" fmla="*/ 5909448 w 9144735"/>
              <a:gd name="connsiteY270" fmla="*/ 2524988 h 2745127"/>
              <a:gd name="connsiteX271" fmla="*/ 5909267 w 9144735"/>
              <a:gd name="connsiteY271" fmla="*/ 2637474 h 2745127"/>
              <a:gd name="connsiteX272" fmla="*/ 5896829 w 9144735"/>
              <a:gd name="connsiteY272" fmla="*/ 2656311 h 2745127"/>
              <a:gd name="connsiteX273" fmla="*/ 5884887 w 9144735"/>
              <a:gd name="connsiteY273" fmla="*/ 2637068 h 2745127"/>
              <a:gd name="connsiteX274" fmla="*/ 5883625 w 9144735"/>
              <a:gd name="connsiteY274" fmla="*/ 2540355 h 2745127"/>
              <a:gd name="connsiteX275" fmla="*/ 5871276 w 9144735"/>
              <a:gd name="connsiteY275" fmla="*/ 2518183 h 2745127"/>
              <a:gd name="connsiteX276" fmla="*/ 5857847 w 9144735"/>
              <a:gd name="connsiteY276" fmla="*/ 2540626 h 2745127"/>
              <a:gd name="connsiteX277" fmla="*/ 5856494 w 9144735"/>
              <a:gd name="connsiteY277" fmla="*/ 2637339 h 2745127"/>
              <a:gd name="connsiteX278" fmla="*/ 5846309 w 9144735"/>
              <a:gd name="connsiteY278" fmla="*/ 2656086 h 2745127"/>
              <a:gd name="connsiteX279" fmla="*/ 5834547 w 9144735"/>
              <a:gd name="connsiteY279" fmla="*/ 2636798 h 2745127"/>
              <a:gd name="connsiteX280" fmla="*/ 5834321 w 9144735"/>
              <a:gd name="connsiteY280" fmla="*/ 2510792 h 2745127"/>
              <a:gd name="connsiteX281" fmla="*/ 5842343 w 9144735"/>
              <a:gd name="connsiteY281" fmla="*/ 2490647 h 2745127"/>
              <a:gd name="connsiteX282" fmla="*/ 5864607 w 9144735"/>
              <a:gd name="connsiteY282" fmla="*/ 2497858 h 2745127"/>
              <a:gd name="connsiteX283" fmla="*/ 5864607 w 9144735"/>
              <a:gd name="connsiteY283" fmla="*/ 2497813 h 2745127"/>
              <a:gd name="connsiteX284" fmla="*/ 5883959 w 9144735"/>
              <a:gd name="connsiteY284" fmla="*/ 2490240 h 2745127"/>
              <a:gd name="connsiteX285" fmla="*/ 5778935 w 9144735"/>
              <a:gd name="connsiteY285" fmla="*/ 2488484 h 2745127"/>
              <a:gd name="connsiteX286" fmla="*/ 5813546 w 9144735"/>
              <a:gd name="connsiteY286" fmla="*/ 2516786 h 2745127"/>
              <a:gd name="connsiteX287" fmla="*/ 5813636 w 9144735"/>
              <a:gd name="connsiteY287" fmla="*/ 2579654 h 2745127"/>
              <a:gd name="connsiteX288" fmla="*/ 5814042 w 9144735"/>
              <a:gd name="connsiteY288" fmla="*/ 2579654 h 2745127"/>
              <a:gd name="connsiteX289" fmla="*/ 5813321 w 9144735"/>
              <a:gd name="connsiteY289" fmla="*/ 2640223 h 2745127"/>
              <a:gd name="connsiteX290" fmla="*/ 5798268 w 9144735"/>
              <a:gd name="connsiteY290" fmla="*/ 2656808 h 2745127"/>
              <a:gd name="connsiteX291" fmla="*/ 5793897 w 9144735"/>
              <a:gd name="connsiteY291" fmla="*/ 2656988 h 2745127"/>
              <a:gd name="connsiteX292" fmla="*/ 5741575 w 9144735"/>
              <a:gd name="connsiteY292" fmla="*/ 2581727 h 2745127"/>
              <a:gd name="connsiteX293" fmla="*/ 5770958 w 9144735"/>
              <a:gd name="connsiteY293" fmla="*/ 2562709 h 2745127"/>
              <a:gd name="connsiteX294" fmla="*/ 5788039 w 9144735"/>
              <a:gd name="connsiteY294" fmla="*/ 2553019 h 2745127"/>
              <a:gd name="connsiteX295" fmla="*/ 5784388 w 9144735"/>
              <a:gd name="connsiteY295" fmla="*/ 2516696 h 2745127"/>
              <a:gd name="connsiteX296" fmla="*/ 5762666 w 9144735"/>
              <a:gd name="connsiteY296" fmla="*/ 2523501 h 2745127"/>
              <a:gd name="connsiteX297" fmla="*/ 5744819 w 9144735"/>
              <a:gd name="connsiteY297" fmla="*/ 2536841 h 2745127"/>
              <a:gd name="connsiteX298" fmla="*/ 5739141 w 9144735"/>
              <a:gd name="connsiteY298" fmla="*/ 2515794 h 2745127"/>
              <a:gd name="connsiteX299" fmla="*/ 5778935 w 9144735"/>
              <a:gd name="connsiteY299" fmla="*/ 2488484 h 2745127"/>
              <a:gd name="connsiteX300" fmla="*/ 5649188 w 9144735"/>
              <a:gd name="connsiteY300" fmla="*/ 2486772 h 2745127"/>
              <a:gd name="connsiteX301" fmla="*/ 5674335 w 9144735"/>
              <a:gd name="connsiteY301" fmla="*/ 2506736 h 2745127"/>
              <a:gd name="connsiteX302" fmla="*/ 5674606 w 9144735"/>
              <a:gd name="connsiteY302" fmla="*/ 2638871 h 2745127"/>
              <a:gd name="connsiteX303" fmla="*/ 5625438 w 9144735"/>
              <a:gd name="connsiteY303" fmla="*/ 2650363 h 2745127"/>
              <a:gd name="connsiteX304" fmla="*/ 5625438 w 9144735"/>
              <a:gd name="connsiteY304" fmla="*/ 2650318 h 2745127"/>
              <a:gd name="connsiteX305" fmla="*/ 5624897 w 9144735"/>
              <a:gd name="connsiteY305" fmla="*/ 2683893 h 2745127"/>
              <a:gd name="connsiteX306" fmla="*/ 5613316 w 9144735"/>
              <a:gd name="connsiteY306" fmla="*/ 2699035 h 2745127"/>
              <a:gd name="connsiteX307" fmla="*/ 5602049 w 9144735"/>
              <a:gd name="connsiteY307" fmla="*/ 2685740 h 2745127"/>
              <a:gd name="connsiteX308" fmla="*/ 5602635 w 9144735"/>
              <a:gd name="connsiteY308" fmla="*/ 2501328 h 2745127"/>
              <a:gd name="connsiteX309" fmla="*/ 5614397 w 9144735"/>
              <a:gd name="connsiteY309" fmla="*/ 2489431 h 2745127"/>
              <a:gd name="connsiteX310" fmla="*/ 5649188 w 9144735"/>
              <a:gd name="connsiteY310" fmla="*/ 2486772 h 2745127"/>
              <a:gd name="connsiteX311" fmla="*/ 8748865 w 9144735"/>
              <a:gd name="connsiteY311" fmla="*/ 2475054 h 2745127"/>
              <a:gd name="connsiteX312" fmla="*/ 8737418 w 9144735"/>
              <a:gd name="connsiteY312" fmla="*/ 2514172 h 2745127"/>
              <a:gd name="connsiteX313" fmla="*/ 8762024 w 9144735"/>
              <a:gd name="connsiteY313" fmla="*/ 2507277 h 2745127"/>
              <a:gd name="connsiteX314" fmla="*/ 8760177 w 9144735"/>
              <a:gd name="connsiteY314" fmla="*/ 2477398 h 2745127"/>
              <a:gd name="connsiteX315" fmla="*/ 8748865 w 9144735"/>
              <a:gd name="connsiteY315" fmla="*/ 2475054 h 2745127"/>
              <a:gd name="connsiteX316" fmla="*/ 8369585 w 9144735"/>
              <a:gd name="connsiteY316" fmla="*/ 2473747 h 2745127"/>
              <a:gd name="connsiteX317" fmla="*/ 8359039 w 9144735"/>
              <a:gd name="connsiteY317" fmla="*/ 2490602 h 2745127"/>
              <a:gd name="connsiteX318" fmla="*/ 8358499 w 9144735"/>
              <a:gd name="connsiteY318" fmla="*/ 2530847 h 2745127"/>
              <a:gd name="connsiteX319" fmla="*/ 8358994 w 9144735"/>
              <a:gd name="connsiteY319" fmla="*/ 2571091 h 2745127"/>
              <a:gd name="connsiteX320" fmla="*/ 8369134 w 9144735"/>
              <a:gd name="connsiteY320" fmla="*/ 2587720 h 2745127"/>
              <a:gd name="connsiteX321" fmla="*/ 8381122 w 9144735"/>
              <a:gd name="connsiteY321" fmla="*/ 2572082 h 2745127"/>
              <a:gd name="connsiteX322" fmla="*/ 8381302 w 9144735"/>
              <a:gd name="connsiteY322" fmla="*/ 2489295 h 2745127"/>
              <a:gd name="connsiteX323" fmla="*/ 8369585 w 9144735"/>
              <a:gd name="connsiteY323" fmla="*/ 2473747 h 2745127"/>
              <a:gd name="connsiteX324" fmla="*/ 1346939 w 9144735"/>
              <a:gd name="connsiteY324" fmla="*/ 2457478 h 2745127"/>
              <a:gd name="connsiteX325" fmla="*/ 1320347 w 9144735"/>
              <a:gd name="connsiteY325" fmla="*/ 2486366 h 2745127"/>
              <a:gd name="connsiteX326" fmla="*/ 1320347 w 9144735"/>
              <a:gd name="connsiteY326" fmla="*/ 2645856 h 2745127"/>
              <a:gd name="connsiteX327" fmla="*/ 1345947 w 9144735"/>
              <a:gd name="connsiteY327" fmla="*/ 2678980 h 2745127"/>
              <a:gd name="connsiteX328" fmla="*/ 1371274 w 9144735"/>
              <a:gd name="connsiteY328" fmla="*/ 2643828 h 2745127"/>
              <a:gd name="connsiteX329" fmla="*/ 1371365 w 9144735"/>
              <a:gd name="connsiteY329" fmla="*/ 2569694 h 2745127"/>
              <a:gd name="connsiteX330" fmla="*/ 1371365 w 9144735"/>
              <a:gd name="connsiteY330" fmla="*/ 2569649 h 2745127"/>
              <a:gd name="connsiteX331" fmla="*/ 1371230 w 9144735"/>
              <a:gd name="connsiteY331" fmla="*/ 2569649 h 2745127"/>
              <a:gd name="connsiteX332" fmla="*/ 1371140 w 9144735"/>
              <a:gd name="connsiteY332" fmla="*/ 2486546 h 2745127"/>
              <a:gd name="connsiteX333" fmla="*/ 1346939 w 9144735"/>
              <a:gd name="connsiteY333" fmla="*/ 2457478 h 2745127"/>
              <a:gd name="connsiteX334" fmla="*/ 204555 w 9144735"/>
              <a:gd name="connsiteY334" fmla="*/ 2456081 h 2745127"/>
              <a:gd name="connsiteX335" fmla="*/ 191757 w 9144735"/>
              <a:gd name="connsiteY335" fmla="*/ 2468565 h 2745127"/>
              <a:gd name="connsiteX336" fmla="*/ 191126 w 9144735"/>
              <a:gd name="connsiteY336" fmla="*/ 2511198 h 2745127"/>
              <a:gd name="connsiteX337" fmla="*/ 191126 w 9144735"/>
              <a:gd name="connsiteY337" fmla="*/ 2511243 h 2745127"/>
              <a:gd name="connsiteX338" fmla="*/ 190675 w 9144735"/>
              <a:gd name="connsiteY338" fmla="*/ 2511243 h 2745127"/>
              <a:gd name="connsiteX339" fmla="*/ 191216 w 9144735"/>
              <a:gd name="connsiteY339" fmla="*/ 2551667 h 2745127"/>
              <a:gd name="connsiteX340" fmla="*/ 202257 w 9144735"/>
              <a:gd name="connsiteY340" fmla="*/ 2565908 h 2745127"/>
              <a:gd name="connsiteX341" fmla="*/ 215326 w 9144735"/>
              <a:gd name="connsiteY341" fmla="*/ 2553695 h 2745127"/>
              <a:gd name="connsiteX342" fmla="*/ 215236 w 9144735"/>
              <a:gd name="connsiteY342" fmla="*/ 2468385 h 2745127"/>
              <a:gd name="connsiteX343" fmla="*/ 204555 w 9144735"/>
              <a:gd name="connsiteY343" fmla="*/ 2456081 h 2745127"/>
              <a:gd name="connsiteX344" fmla="*/ 4317517 w 9144735"/>
              <a:gd name="connsiteY344" fmla="*/ 2454504 h 2745127"/>
              <a:gd name="connsiteX345" fmla="*/ 4304764 w 9144735"/>
              <a:gd name="connsiteY345" fmla="*/ 2469737 h 2745127"/>
              <a:gd name="connsiteX346" fmla="*/ 4304268 w 9144735"/>
              <a:gd name="connsiteY346" fmla="*/ 2550271 h 2745127"/>
              <a:gd name="connsiteX347" fmla="*/ 4315489 w 9144735"/>
              <a:gd name="connsiteY347" fmla="*/ 2564377 h 2745127"/>
              <a:gd name="connsiteX348" fmla="*/ 4328469 w 9144735"/>
              <a:gd name="connsiteY348" fmla="*/ 2549505 h 2745127"/>
              <a:gd name="connsiteX349" fmla="*/ 4329100 w 9144735"/>
              <a:gd name="connsiteY349" fmla="*/ 2511558 h 2745127"/>
              <a:gd name="connsiteX350" fmla="*/ 4329054 w 9144735"/>
              <a:gd name="connsiteY350" fmla="*/ 2511468 h 2745127"/>
              <a:gd name="connsiteX351" fmla="*/ 4329370 w 9144735"/>
              <a:gd name="connsiteY351" fmla="*/ 2511468 h 2745127"/>
              <a:gd name="connsiteX352" fmla="*/ 4328829 w 9144735"/>
              <a:gd name="connsiteY352" fmla="*/ 2471224 h 2745127"/>
              <a:gd name="connsiteX353" fmla="*/ 4317517 w 9144735"/>
              <a:gd name="connsiteY353" fmla="*/ 2454504 h 2745127"/>
              <a:gd name="connsiteX354" fmla="*/ 4130938 w 9144735"/>
              <a:gd name="connsiteY354" fmla="*/ 2454188 h 2745127"/>
              <a:gd name="connsiteX355" fmla="*/ 4117959 w 9144735"/>
              <a:gd name="connsiteY355" fmla="*/ 2470908 h 2745127"/>
              <a:gd name="connsiteX356" fmla="*/ 4117869 w 9144735"/>
              <a:gd name="connsiteY356" fmla="*/ 2545042 h 2745127"/>
              <a:gd name="connsiteX357" fmla="*/ 4129316 w 9144735"/>
              <a:gd name="connsiteY357" fmla="*/ 2563925 h 2745127"/>
              <a:gd name="connsiteX358" fmla="*/ 4142701 w 9144735"/>
              <a:gd name="connsiteY358" fmla="*/ 2544141 h 2745127"/>
              <a:gd name="connsiteX359" fmla="*/ 4143286 w 9144735"/>
              <a:gd name="connsiteY359" fmla="*/ 2508268 h 2745127"/>
              <a:gd name="connsiteX360" fmla="*/ 4143241 w 9144735"/>
              <a:gd name="connsiteY360" fmla="*/ 2508313 h 2745127"/>
              <a:gd name="connsiteX361" fmla="*/ 4142701 w 9144735"/>
              <a:gd name="connsiteY361" fmla="*/ 2470142 h 2745127"/>
              <a:gd name="connsiteX362" fmla="*/ 4130938 w 9144735"/>
              <a:gd name="connsiteY362" fmla="*/ 2454188 h 2745127"/>
              <a:gd name="connsiteX363" fmla="*/ 991875 w 9144735"/>
              <a:gd name="connsiteY363" fmla="*/ 2450854 h 2745127"/>
              <a:gd name="connsiteX364" fmla="*/ 964429 w 9144735"/>
              <a:gd name="connsiteY364" fmla="*/ 2457344 h 2745127"/>
              <a:gd name="connsiteX365" fmla="*/ 959968 w 9144735"/>
              <a:gd name="connsiteY365" fmla="*/ 2529811 h 2745127"/>
              <a:gd name="connsiteX366" fmla="*/ 965105 w 9144735"/>
              <a:gd name="connsiteY366" fmla="*/ 2533506 h 2745127"/>
              <a:gd name="connsiteX367" fmla="*/ 1008189 w 9144735"/>
              <a:gd name="connsiteY367" fmla="*/ 2507458 h 2745127"/>
              <a:gd name="connsiteX368" fmla="*/ 1008189 w 9144735"/>
              <a:gd name="connsiteY368" fmla="*/ 2496236 h 2745127"/>
              <a:gd name="connsiteX369" fmla="*/ 1008234 w 9144735"/>
              <a:gd name="connsiteY369" fmla="*/ 2496191 h 2745127"/>
              <a:gd name="connsiteX370" fmla="*/ 1007783 w 9144735"/>
              <a:gd name="connsiteY370" fmla="*/ 2496191 h 2745127"/>
              <a:gd name="connsiteX371" fmla="*/ 1007197 w 9144735"/>
              <a:gd name="connsiteY371" fmla="*/ 2469466 h 2745127"/>
              <a:gd name="connsiteX372" fmla="*/ 991875 w 9144735"/>
              <a:gd name="connsiteY372" fmla="*/ 2450854 h 2745127"/>
              <a:gd name="connsiteX373" fmla="*/ 614240 w 9144735"/>
              <a:gd name="connsiteY373" fmla="*/ 2450538 h 2745127"/>
              <a:gd name="connsiteX374" fmla="*/ 595402 w 9144735"/>
              <a:gd name="connsiteY374" fmla="*/ 2473612 h 2745127"/>
              <a:gd name="connsiteX375" fmla="*/ 614556 w 9144735"/>
              <a:gd name="connsiteY375" fmla="*/ 2493216 h 2745127"/>
              <a:gd name="connsiteX376" fmla="*/ 627850 w 9144735"/>
              <a:gd name="connsiteY376" fmla="*/ 2474153 h 2745127"/>
              <a:gd name="connsiteX377" fmla="*/ 614240 w 9144735"/>
              <a:gd name="connsiteY377" fmla="*/ 2450538 h 2745127"/>
              <a:gd name="connsiteX378" fmla="*/ 5339694 w 9144735"/>
              <a:gd name="connsiteY378" fmla="*/ 2449157 h 2745127"/>
              <a:gd name="connsiteX379" fmla="*/ 5324574 w 9144735"/>
              <a:gd name="connsiteY379" fmla="*/ 2449546 h 2745127"/>
              <a:gd name="connsiteX380" fmla="*/ 5303122 w 9144735"/>
              <a:gd name="connsiteY380" fmla="*/ 2462886 h 2745127"/>
              <a:gd name="connsiteX381" fmla="*/ 5327098 w 9144735"/>
              <a:gd name="connsiteY381" fmla="*/ 2483301 h 2745127"/>
              <a:gd name="connsiteX382" fmla="*/ 5327098 w 9144735"/>
              <a:gd name="connsiteY382" fmla="*/ 2483256 h 2745127"/>
              <a:gd name="connsiteX383" fmla="*/ 5346432 w 9144735"/>
              <a:gd name="connsiteY383" fmla="*/ 2462390 h 2745127"/>
              <a:gd name="connsiteX384" fmla="*/ 5339694 w 9144735"/>
              <a:gd name="connsiteY384" fmla="*/ 2449157 h 2745127"/>
              <a:gd name="connsiteX385" fmla="*/ 1528369 w 9144735"/>
              <a:gd name="connsiteY385" fmla="*/ 2448780 h 2745127"/>
              <a:gd name="connsiteX386" fmla="*/ 1502868 w 9144735"/>
              <a:gd name="connsiteY386" fmla="*/ 2478254 h 2745127"/>
              <a:gd name="connsiteX387" fmla="*/ 1502959 w 9144735"/>
              <a:gd name="connsiteY387" fmla="*/ 2653337 h 2745127"/>
              <a:gd name="connsiteX388" fmla="*/ 1527197 w 9144735"/>
              <a:gd name="connsiteY388" fmla="*/ 2686056 h 2745127"/>
              <a:gd name="connsiteX389" fmla="*/ 1553559 w 9144735"/>
              <a:gd name="connsiteY389" fmla="*/ 2653473 h 2745127"/>
              <a:gd name="connsiteX390" fmla="*/ 1553559 w 9144735"/>
              <a:gd name="connsiteY390" fmla="*/ 2565908 h 2745127"/>
              <a:gd name="connsiteX391" fmla="*/ 1553518 w 9144735"/>
              <a:gd name="connsiteY391" fmla="*/ 2565908 h 2745127"/>
              <a:gd name="connsiteX392" fmla="*/ 1553606 w 9144735"/>
              <a:gd name="connsiteY392" fmla="*/ 2478344 h 2745127"/>
              <a:gd name="connsiteX393" fmla="*/ 1528369 w 9144735"/>
              <a:gd name="connsiteY393" fmla="*/ 2448780 h 2745127"/>
              <a:gd name="connsiteX394" fmla="*/ 8865182 w 9144735"/>
              <a:gd name="connsiteY394" fmla="*/ 2448510 h 2745127"/>
              <a:gd name="connsiteX395" fmla="*/ 8876178 w 9144735"/>
              <a:gd name="connsiteY395" fmla="*/ 2463742 h 2745127"/>
              <a:gd name="connsiteX396" fmla="*/ 8878477 w 9144735"/>
              <a:gd name="connsiteY396" fmla="*/ 2508403 h 2745127"/>
              <a:gd name="connsiteX397" fmla="*/ 8866353 w 9144735"/>
              <a:gd name="connsiteY397" fmla="*/ 2520346 h 2745127"/>
              <a:gd name="connsiteX398" fmla="*/ 8856664 w 9144735"/>
              <a:gd name="connsiteY398" fmla="*/ 2508223 h 2745127"/>
              <a:gd name="connsiteX399" fmla="*/ 8855357 w 9144735"/>
              <a:gd name="connsiteY399" fmla="*/ 2490512 h 2745127"/>
              <a:gd name="connsiteX400" fmla="*/ 8843956 w 9144735"/>
              <a:gd name="connsiteY400" fmla="*/ 2476361 h 2745127"/>
              <a:gd name="connsiteX401" fmla="*/ 8833500 w 9144735"/>
              <a:gd name="connsiteY401" fmla="*/ 2490872 h 2745127"/>
              <a:gd name="connsiteX402" fmla="*/ 8832779 w 9144735"/>
              <a:gd name="connsiteY402" fmla="*/ 2549278 h 2745127"/>
              <a:gd name="connsiteX403" fmla="*/ 8832238 w 9144735"/>
              <a:gd name="connsiteY403" fmla="*/ 2603178 h 2745127"/>
              <a:gd name="connsiteX404" fmla="*/ 8819124 w 9144735"/>
              <a:gd name="connsiteY404" fmla="*/ 2618185 h 2745127"/>
              <a:gd name="connsiteX405" fmla="*/ 8803441 w 9144735"/>
              <a:gd name="connsiteY405" fmla="*/ 2603043 h 2745127"/>
              <a:gd name="connsiteX406" fmla="*/ 8803576 w 9144735"/>
              <a:gd name="connsiteY406" fmla="*/ 2533370 h 2745127"/>
              <a:gd name="connsiteX407" fmla="*/ 8803486 w 9144735"/>
              <a:gd name="connsiteY407" fmla="*/ 2533370 h 2745127"/>
              <a:gd name="connsiteX408" fmla="*/ 8803441 w 9144735"/>
              <a:gd name="connsiteY408" fmla="*/ 2533370 h 2745127"/>
              <a:gd name="connsiteX409" fmla="*/ 8803711 w 9144735"/>
              <a:gd name="connsiteY409" fmla="*/ 2463697 h 2745127"/>
              <a:gd name="connsiteX410" fmla="*/ 8809750 w 9144735"/>
              <a:gd name="connsiteY410" fmla="*/ 2448915 h 2745127"/>
              <a:gd name="connsiteX411" fmla="*/ 8865182 w 9144735"/>
              <a:gd name="connsiteY411" fmla="*/ 2448510 h 2745127"/>
              <a:gd name="connsiteX412" fmla="*/ 8687011 w 9144735"/>
              <a:gd name="connsiteY412" fmla="*/ 2447908 h 2745127"/>
              <a:gd name="connsiteX413" fmla="*/ 8697129 w 9144735"/>
              <a:gd name="connsiteY413" fmla="*/ 2466447 h 2745127"/>
              <a:gd name="connsiteX414" fmla="*/ 8698616 w 9144735"/>
              <a:gd name="connsiteY414" fmla="*/ 2608181 h 2745127"/>
              <a:gd name="connsiteX415" fmla="*/ 8685276 w 9144735"/>
              <a:gd name="connsiteY415" fmla="*/ 2617735 h 2745127"/>
              <a:gd name="connsiteX416" fmla="*/ 8672522 w 9144735"/>
              <a:gd name="connsiteY416" fmla="*/ 2604936 h 2745127"/>
              <a:gd name="connsiteX417" fmla="*/ 8671756 w 9144735"/>
              <a:gd name="connsiteY417" fmla="*/ 2512595 h 2745127"/>
              <a:gd name="connsiteX418" fmla="*/ 8671125 w 9144735"/>
              <a:gd name="connsiteY418" fmla="*/ 2494749 h 2745127"/>
              <a:gd name="connsiteX419" fmla="*/ 8659994 w 9144735"/>
              <a:gd name="connsiteY419" fmla="*/ 2480237 h 2745127"/>
              <a:gd name="connsiteX420" fmla="*/ 8649584 w 9144735"/>
              <a:gd name="connsiteY420" fmla="*/ 2494659 h 2745127"/>
              <a:gd name="connsiteX421" fmla="*/ 8648862 w 9144735"/>
              <a:gd name="connsiteY421" fmla="*/ 2510297 h 2745127"/>
              <a:gd name="connsiteX422" fmla="*/ 8648592 w 9144735"/>
              <a:gd name="connsiteY422" fmla="*/ 2593625 h 2745127"/>
              <a:gd name="connsiteX423" fmla="*/ 8633089 w 9144735"/>
              <a:gd name="connsiteY423" fmla="*/ 2618997 h 2745127"/>
              <a:gd name="connsiteX424" fmla="*/ 8618803 w 9144735"/>
              <a:gd name="connsiteY424" fmla="*/ 2594616 h 2745127"/>
              <a:gd name="connsiteX425" fmla="*/ 8618172 w 9144735"/>
              <a:gd name="connsiteY425" fmla="*/ 2502275 h 2745127"/>
              <a:gd name="connsiteX426" fmla="*/ 8608483 w 9144735"/>
              <a:gd name="connsiteY426" fmla="*/ 2480418 h 2745127"/>
              <a:gd name="connsiteX427" fmla="*/ 8596856 w 9144735"/>
              <a:gd name="connsiteY427" fmla="*/ 2503266 h 2745127"/>
              <a:gd name="connsiteX428" fmla="*/ 8595639 w 9144735"/>
              <a:gd name="connsiteY428" fmla="*/ 2600069 h 2745127"/>
              <a:gd name="connsiteX429" fmla="*/ 8583110 w 9144735"/>
              <a:gd name="connsiteY429" fmla="*/ 2618006 h 2745127"/>
              <a:gd name="connsiteX430" fmla="*/ 8568328 w 9144735"/>
              <a:gd name="connsiteY430" fmla="*/ 2599979 h 2745127"/>
              <a:gd name="connsiteX431" fmla="*/ 8568419 w 9144735"/>
              <a:gd name="connsiteY431" fmla="*/ 2451079 h 2745127"/>
              <a:gd name="connsiteX432" fmla="*/ 8646113 w 9144735"/>
              <a:gd name="connsiteY432" fmla="*/ 2451079 h 2745127"/>
              <a:gd name="connsiteX433" fmla="*/ 8646248 w 9144735"/>
              <a:gd name="connsiteY433" fmla="*/ 2456736 h 2745127"/>
              <a:gd name="connsiteX434" fmla="*/ 8646204 w 9144735"/>
              <a:gd name="connsiteY434" fmla="*/ 2456758 h 2745127"/>
              <a:gd name="connsiteX435" fmla="*/ 8646249 w 9144735"/>
              <a:gd name="connsiteY435" fmla="*/ 2456758 h 2745127"/>
              <a:gd name="connsiteX436" fmla="*/ 8646248 w 9144735"/>
              <a:gd name="connsiteY436" fmla="*/ 2456736 h 2745127"/>
              <a:gd name="connsiteX437" fmla="*/ 8664185 w 9144735"/>
              <a:gd name="connsiteY437" fmla="*/ 2447925 h 2745127"/>
              <a:gd name="connsiteX438" fmla="*/ 8687011 w 9144735"/>
              <a:gd name="connsiteY438" fmla="*/ 2447908 h 2745127"/>
              <a:gd name="connsiteX439" fmla="*/ 8992539 w 9144735"/>
              <a:gd name="connsiteY439" fmla="*/ 2447338 h 2745127"/>
              <a:gd name="connsiteX440" fmla="*/ 9006510 w 9144735"/>
              <a:gd name="connsiteY440" fmla="*/ 2461940 h 2745127"/>
              <a:gd name="connsiteX441" fmla="*/ 9007186 w 9144735"/>
              <a:gd name="connsiteY441" fmla="*/ 2533956 h 2745127"/>
              <a:gd name="connsiteX442" fmla="*/ 9007276 w 9144735"/>
              <a:gd name="connsiteY442" fmla="*/ 2534001 h 2745127"/>
              <a:gd name="connsiteX443" fmla="*/ 9006600 w 9144735"/>
              <a:gd name="connsiteY443" fmla="*/ 2603764 h 2745127"/>
              <a:gd name="connsiteX444" fmla="*/ 8992855 w 9144735"/>
              <a:gd name="connsiteY444" fmla="*/ 2618681 h 2745127"/>
              <a:gd name="connsiteX445" fmla="*/ 8978794 w 9144735"/>
              <a:gd name="connsiteY445" fmla="*/ 2604080 h 2745127"/>
              <a:gd name="connsiteX446" fmla="*/ 8978884 w 9144735"/>
              <a:gd name="connsiteY446" fmla="*/ 2462210 h 2745127"/>
              <a:gd name="connsiteX447" fmla="*/ 8992539 w 9144735"/>
              <a:gd name="connsiteY447" fmla="*/ 2447338 h 2745127"/>
              <a:gd name="connsiteX448" fmla="*/ 8931734 w 9144735"/>
              <a:gd name="connsiteY448" fmla="*/ 2447203 h 2745127"/>
              <a:gd name="connsiteX449" fmla="*/ 8955090 w 9144735"/>
              <a:gd name="connsiteY449" fmla="*/ 2454684 h 2745127"/>
              <a:gd name="connsiteX450" fmla="*/ 8964238 w 9144735"/>
              <a:gd name="connsiteY450" fmla="*/ 2498083 h 2745127"/>
              <a:gd name="connsiteX451" fmla="*/ 8949456 w 9144735"/>
              <a:gd name="connsiteY451" fmla="*/ 2506330 h 2745127"/>
              <a:gd name="connsiteX452" fmla="*/ 8938055 w 9144735"/>
              <a:gd name="connsiteY452" fmla="*/ 2496416 h 2745127"/>
              <a:gd name="connsiteX453" fmla="*/ 8936883 w 9144735"/>
              <a:gd name="connsiteY453" fmla="*/ 2485555 h 2745127"/>
              <a:gd name="connsiteX454" fmla="*/ 8925616 w 9144735"/>
              <a:gd name="connsiteY454" fmla="*/ 2473792 h 2745127"/>
              <a:gd name="connsiteX455" fmla="*/ 8915566 w 9144735"/>
              <a:gd name="connsiteY455" fmla="*/ 2485960 h 2745127"/>
              <a:gd name="connsiteX456" fmla="*/ 8915071 w 9144735"/>
              <a:gd name="connsiteY456" fmla="*/ 2533100 h 2745127"/>
              <a:gd name="connsiteX457" fmla="*/ 8914935 w 9144735"/>
              <a:gd name="connsiteY457" fmla="*/ 2533100 h 2745127"/>
              <a:gd name="connsiteX458" fmla="*/ 8914935 w 9144735"/>
              <a:gd name="connsiteY458" fmla="*/ 2533145 h 2745127"/>
              <a:gd name="connsiteX459" fmla="*/ 8915431 w 9144735"/>
              <a:gd name="connsiteY459" fmla="*/ 2575778 h 2745127"/>
              <a:gd name="connsiteX460" fmla="*/ 8925436 w 9144735"/>
              <a:gd name="connsiteY460" fmla="*/ 2587720 h 2745127"/>
              <a:gd name="connsiteX461" fmla="*/ 8936522 w 9144735"/>
              <a:gd name="connsiteY461" fmla="*/ 2576003 h 2745127"/>
              <a:gd name="connsiteX462" fmla="*/ 8938100 w 9144735"/>
              <a:gd name="connsiteY462" fmla="*/ 2553875 h 2745127"/>
              <a:gd name="connsiteX463" fmla="*/ 8951124 w 9144735"/>
              <a:gd name="connsiteY463" fmla="*/ 2541437 h 2745127"/>
              <a:gd name="connsiteX464" fmla="*/ 8964734 w 9144735"/>
              <a:gd name="connsiteY464" fmla="*/ 2553560 h 2745127"/>
              <a:gd name="connsiteX465" fmla="*/ 8965455 w 9144735"/>
              <a:gd name="connsiteY465" fmla="*/ 2578076 h 2745127"/>
              <a:gd name="connsiteX466" fmla="*/ 8922056 w 9144735"/>
              <a:gd name="connsiteY466" fmla="*/ 2618861 h 2745127"/>
              <a:gd name="connsiteX467" fmla="*/ 8885101 w 9144735"/>
              <a:gd name="connsiteY467" fmla="*/ 2582132 h 2745127"/>
              <a:gd name="connsiteX468" fmla="*/ 8885326 w 9144735"/>
              <a:gd name="connsiteY468" fmla="*/ 2481048 h 2745127"/>
              <a:gd name="connsiteX469" fmla="*/ 8905066 w 9144735"/>
              <a:gd name="connsiteY469" fmla="*/ 2447564 h 2745127"/>
              <a:gd name="connsiteX470" fmla="*/ 8931734 w 9144735"/>
              <a:gd name="connsiteY470" fmla="*/ 2447203 h 2745127"/>
              <a:gd name="connsiteX471" fmla="*/ 8284167 w 9144735"/>
              <a:gd name="connsiteY471" fmla="*/ 2446099 h 2745127"/>
              <a:gd name="connsiteX472" fmla="*/ 8306401 w 9144735"/>
              <a:gd name="connsiteY472" fmla="*/ 2452927 h 2745127"/>
              <a:gd name="connsiteX473" fmla="*/ 8316902 w 9144735"/>
              <a:gd name="connsiteY473" fmla="*/ 2498128 h 2745127"/>
              <a:gd name="connsiteX474" fmla="*/ 8302435 w 9144735"/>
              <a:gd name="connsiteY474" fmla="*/ 2506285 h 2745127"/>
              <a:gd name="connsiteX475" fmla="*/ 8290447 w 9144735"/>
              <a:gd name="connsiteY475" fmla="*/ 2494253 h 2745127"/>
              <a:gd name="connsiteX476" fmla="*/ 8278685 w 9144735"/>
              <a:gd name="connsiteY476" fmla="*/ 2473702 h 2745127"/>
              <a:gd name="connsiteX477" fmla="*/ 8268185 w 9144735"/>
              <a:gd name="connsiteY477" fmla="*/ 2496956 h 2745127"/>
              <a:gd name="connsiteX478" fmla="*/ 8268185 w 9144735"/>
              <a:gd name="connsiteY478" fmla="*/ 2562033 h 2745127"/>
              <a:gd name="connsiteX479" fmla="*/ 8278099 w 9144735"/>
              <a:gd name="connsiteY479" fmla="*/ 2587946 h 2745127"/>
              <a:gd name="connsiteX480" fmla="*/ 8289456 w 9144735"/>
              <a:gd name="connsiteY480" fmla="*/ 2562934 h 2745127"/>
              <a:gd name="connsiteX481" fmla="*/ 8295292 w 9144735"/>
              <a:gd name="connsiteY481" fmla="*/ 2543313 h 2745127"/>
              <a:gd name="connsiteX482" fmla="*/ 8317848 w 9144735"/>
              <a:gd name="connsiteY482" fmla="*/ 2543735 h 2745127"/>
              <a:gd name="connsiteX483" fmla="*/ 8317848 w 9144735"/>
              <a:gd name="connsiteY483" fmla="*/ 2580014 h 2745127"/>
              <a:gd name="connsiteX484" fmla="*/ 8279902 w 9144735"/>
              <a:gd name="connsiteY484" fmla="*/ 2618906 h 2745127"/>
              <a:gd name="connsiteX485" fmla="*/ 8238486 w 9144735"/>
              <a:gd name="connsiteY485" fmla="*/ 2580104 h 2745127"/>
              <a:gd name="connsiteX486" fmla="*/ 8238756 w 9144735"/>
              <a:gd name="connsiteY486" fmla="*/ 2483527 h 2745127"/>
              <a:gd name="connsiteX487" fmla="*/ 8258045 w 9144735"/>
              <a:gd name="connsiteY487" fmla="*/ 2447519 h 2745127"/>
              <a:gd name="connsiteX488" fmla="*/ 8284167 w 9144735"/>
              <a:gd name="connsiteY488" fmla="*/ 2446099 h 2745127"/>
              <a:gd name="connsiteX489" fmla="*/ 8524944 w 9144735"/>
              <a:gd name="connsiteY489" fmla="*/ 2445859 h 2745127"/>
              <a:gd name="connsiteX490" fmla="*/ 8553006 w 9144735"/>
              <a:gd name="connsiteY490" fmla="*/ 2485645 h 2745127"/>
              <a:gd name="connsiteX491" fmla="*/ 8553772 w 9144735"/>
              <a:gd name="connsiteY491" fmla="*/ 2598221 h 2745127"/>
              <a:gd name="connsiteX492" fmla="*/ 8538224 w 9144735"/>
              <a:gd name="connsiteY492" fmla="*/ 2619042 h 2745127"/>
              <a:gd name="connsiteX493" fmla="*/ 8524073 w 9144735"/>
              <a:gd name="connsiteY493" fmla="*/ 2596869 h 2745127"/>
              <a:gd name="connsiteX494" fmla="*/ 8523533 w 9144735"/>
              <a:gd name="connsiteY494" fmla="*/ 2509080 h 2745127"/>
              <a:gd name="connsiteX495" fmla="*/ 8514069 w 9144735"/>
              <a:gd name="connsiteY495" fmla="*/ 2480327 h 2745127"/>
              <a:gd name="connsiteX496" fmla="*/ 8503298 w 9144735"/>
              <a:gd name="connsiteY496" fmla="*/ 2508133 h 2745127"/>
              <a:gd name="connsiteX497" fmla="*/ 8502847 w 9144735"/>
              <a:gd name="connsiteY497" fmla="*/ 2600430 h 2745127"/>
              <a:gd name="connsiteX498" fmla="*/ 8487299 w 9144735"/>
              <a:gd name="connsiteY498" fmla="*/ 2618005 h 2745127"/>
              <a:gd name="connsiteX499" fmla="*/ 8474094 w 9144735"/>
              <a:gd name="connsiteY499" fmla="*/ 2600835 h 2745127"/>
              <a:gd name="connsiteX500" fmla="*/ 8472878 w 9144735"/>
              <a:gd name="connsiteY500" fmla="*/ 2501824 h 2745127"/>
              <a:gd name="connsiteX501" fmla="*/ 8462377 w 9144735"/>
              <a:gd name="connsiteY501" fmla="*/ 2480282 h 2745127"/>
              <a:gd name="connsiteX502" fmla="*/ 8451201 w 9144735"/>
              <a:gd name="connsiteY502" fmla="*/ 2501554 h 2745127"/>
              <a:gd name="connsiteX503" fmla="*/ 8450660 w 9144735"/>
              <a:gd name="connsiteY503" fmla="*/ 2598356 h 2745127"/>
              <a:gd name="connsiteX504" fmla="*/ 8434796 w 9144735"/>
              <a:gd name="connsiteY504" fmla="*/ 2619042 h 2745127"/>
              <a:gd name="connsiteX505" fmla="*/ 8420645 w 9144735"/>
              <a:gd name="connsiteY505" fmla="*/ 2599033 h 2745127"/>
              <a:gd name="connsiteX506" fmla="*/ 8420330 w 9144735"/>
              <a:gd name="connsiteY506" fmla="*/ 2466176 h 2745127"/>
              <a:gd name="connsiteX507" fmla="*/ 8442052 w 9144735"/>
              <a:gd name="connsiteY507" fmla="*/ 2448330 h 2745127"/>
              <a:gd name="connsiteX508" fmla="*/ 8469903 w 9144735"/>
              <a:gd name="connsiteY508" fmla="*/ 2447969 h 2745127"/>
              <a:gd name="connsiteX509" fmla="*/ 8504109 w 9144735"/>
              <a:gd name="connsiteY509" fmla="*/ 2454279 h 2745127"/>
              <a:gd name="connsiteX510" fmla="*/ 8504064 w 9144735"/>
              <a:gd name="connsiteY510" fmla="*/ 2454189 h 2745127"/>
              <a:gd name="connsiteX511" fmla="*/ 8524944 w 9144735"/>
              <a:gd name="connsiteY511" fmla="*/ 2445859 h 2745127"/>
              <a:gd name="connsiteX512" fmla="*/ 8754904 w 9144735"/>
              <a:gd name="connsiteY512" fmla="*/ 2443733 h 2745127"/>
              <a:gd name="connsiteX513" fmla="*/ 8791769 w 9144735"/>
              <a:gd name="connsiteY513" fmla="*/ 2482850 h 2745127"/>
              <a:gd name="connsiteX514" fmla="*/ 8789290 w 9144735"/>
              <a:gd name="connsiteY514" fmla="*/ 2535488 h 2745127"/>
              <a:gd name="connsiteX515" fmla="*/ 8742466 w 9144735"/>
              <a:gd name="connsiteY515" fmla="*/ 2548287 h 2745127"/>
              <a:gd name="connsiteX516" fmla="*/ 8742375 w 9144735"/>
              <a:gd name="connsiteY516" fmla="*/ 2548287 h 2745127"/>
              <a:gd name="connsiteX517" fmla="*/ 8741655 w 9144735"/>
              <a:gd name="connsiteY517" fmla="*/ 2566269 h 2745127"/>
              <a:gd name="connsiteX518" fmla="*/ 8749406 w 9144735"/>
              <a:gd name="connsiteY518" fmla="*/ 2587360 h 2745127"/>
              <a:gd name="connsiteX519" fmla="*/ 8765179 w 9144735"/>
              <a:gd name="connsiteY519" fmla="*/ 2572894 h 2745127"/>
              <a:gd name="connsiteX520" fmla="*/ 8781763 w 9144735"/>
              <a:gd name="connsiteY520" fmla="*/ 2566449 h 2745127"/>
              <a:gd name="connsiteX521" fmla="*/ 8791543 w 9144735"/>
              <a:gd name="connsiteY521" fmla="*/ 2579924 h 2745127"/>
              <a:gd name="connsiteX522" fmla="*/ 8760988 w 9144735"/>
              <a:gd name="connsiteY522" fmla="*/ 2618726 h 2745127"/>
              <a:gd name="connsiteX523" fmla="*/ 8712992 w 9144735"/>
              <a:gd name="connsiteY523" fmla="*/ 2584611 h 2745127"/>
              <a:gd name="connsiteX524" fmla="*/ 8712992 w 9144735"/>
              <a:gd name="connsiteY524" fmla="*/ 2481363 h 2745127"/>
              <a:gd name="connsiteX525" fmla="*/ 8754904 w 9144735"/>
              <a:gd name="connsiteY525" fmla="*/ 2443733 h 2745127"/>
              <a:gd name="connsiteX526" fmla="*/ 8375939 w 9144735"/>
              <a:gd name="connsiteY526" fmla="*/ 2443733 h 2745127"/>
              <a:gd name="connsiteX527" fmla="*/ 8408883 w 9144735"/>
              <a:gd name="connsiteY527" fmla="*/ 2475550 h 2745127"/>
              <a:gd name="connsiteX528" fmla="*/ 8408928 w 9144735"/>
              <a:gd name="connsiteY528" fmla="*/ 2534091 h 2745127"/>
              <a:gd name="connsiteX529" fmla="*/ 8409153 w 9144735"/>
              <a:gd name="connsiteY529" fmla="*/ 2534091 h 2745127"/>
              <a:gd name="connsiteX530" fmla="*/ 8409153 w 9144735"/>
              <a:gd name="connsiteY530" fmla="*/ 2534136 h 2745127"/>
              <a:gd name="connsiteX531" fmla="*/ 8409153 w 9144735"/>
              <a:gd name="connsiteY531" fmla="*/ 2590424 h 2745127"/>
              <a:gd name="connsiteX532" fmla="*/ 8374317 w 9144735"/>
              <a:gd name="connsiteY532" fmla="*/ 2618726 h 2745127"/>
              <a:gd name="connsiteX533" fmla="*/ 8331413 w 9144735"/>
              <a:gd name="connsiteY533" fmla="*/ 2593985 h 2745127"/>
              <a:gd name="connsiteX534" fmla="*/ 8331819 w 9144735"/>
              <a:gd name="connsiteY534" fmla="*/ 2470322 h 2745127"/>
              <a:gd name="connsiteX535" fmla="*/ 8375939 w 9144735"/>
              <a:gd name="connsiteY535" fmla="*/ 2443733 h 2745127"/>
              <a:gd name="connsiteX536" fmla="*/ 9064735 w 9144735"/>
              <a:gd name="connsiteY536" fmla="*/ 2442920 h 2745127"/>
              <a:gd name="connsiteX537" fmla="*/ 9100789 w 9144735"/>
              <a:gd name="connsiteY537" fmla="*/ 2491459 h 2745127"/>
              <a:gd name="connsiteX538" fmla="*/ 9101014 w 9144735"/>
              <a:gd name="connsiteY538" fmla="*/ 2599438 h 2745127"/>
              <a:gd name="connsiteX539" fmla="*/ 9081545 w 9144735"/>
              <a:gd name="connsiteY539" fmla="*/ 2618907 h 2745127"/>
              <a:gd name="connsiteX540" fmla="*/ 9079292 w 9144735"/>
              <a:gd name="connsiteY540" fmla="*/ 2618907 h 2745127"/>
              <a:gd name="connsiteX541" fmla="*/ 9020255 w 9144735"/>
              <a:gd name="connsiteY541" fmla="*/ 2557752 h 2745127"/>
              <a:gd name="connsiteX542" fmla="*/ 9057075 w 9144735"/>
              <a:gd name="connsiteY542" fmla="*/ 2519490 h 2745127"/>
              <a:gd name="connsiteX543" fmla="*/ 9071631 w 9144735"/>
              <a:gd name="connsiteY543" fmla="*/ 2510477 h 2745127"/>
              <a:gd name="connsiteX544" fmla="*/ 9066989 w 9144735"/>
              <a:gd name="connsiteY544" fmla="*/ 2476542 h 2745127"/>
              <a:gd name="connsiteX545" fmla="*/ 9044546 w 9144735"/>
              <a:gd name="connsiteY545" fmla="*/ 2503311 h 2745127"/>
              <a:gd name="connsiteX546" fmla="*/ 9044591 w 9144735"/>
              <a:gd name="connsiteY546" fmla="*/ 2503356 h 2745127"/>
              <a:gd name="connsiteX547" fmla="*/ 9021472 w 9144735"/>
              <a:gd name="connsiteY547" fmla="*/ 2488034 h 2745127"/>
              <a:gd name="connsiteX548" fmla="*/ 9038462 w 9144735"/>
              <a:gd name="connsiteY548" fmla="*/ 2448240 h 2745127"/>
              <a:gd name="connsiteX549" fmla="*/ 9064735 w 9144735"/>
              <a:gd name="connsiteY549" fmla="*/ 2442920 h 2745127"/>
              <a:gd name="connsiteX550" fmla="*/ 5708542 w 9144735"/>
              <a:gd name="connsiteY550" fmla="*/ 2432196 h 2745127"/>
              <a:gd name="connsiteX551" fmla="*/ 5719808 w 9144735"/>
              <a:gd name="connsiteY551" fmla="*/ 2449907 h 2745127"/>
              <a:gd name="connsiteX552" fmla="*/ 5720394 w 9144735"/>
              <a:gd name="connsiteY552" fmla="*/ 2544096 h 2745127"/>
              <a:gd name="connsiteX553" fmla="*/ 5720439 w 9144735"/>
              <a:gd name="connsiteY553" fmla="*/ 2544096 h 2745127"/>
              <a:gd name="connsiteX554" fmla="*/ 5719808 w 9144735"/>
              <a:gd name="connsiteY554" fmla="*/ 2638285 h 2745127"/>
              <a:gd name="connsiteX555" fmla="*/ 5706739 w 9144735"/>
              <a:gd name="connsiteY555" fmla="*/ 2656312 h 2745127"/>
              <a:gd name="connsiteX556" fmla="*/ 5695472 w 9144735"/>
              <a:gd name="connsiteY556" fmla="*/ 2638601 h 2745127"/>
              <a:gd name="connsiteX557" fmla="*/ 5695472 w 9144735"/>
              <a:gd name="connsiteY557" fmla="*/ 2450223 h 2745127"/>
              <a:gd name="connsiteX558" fmla="*/ 5708542 w 9144735"/>
              <a:gd name="connsiteY558" fmla="*/ 2432196 h 2745127"/>
              <a:gd name="connsiteX559" fmla="*/ 451760 w 9144735"/>
              <a:gd name="connsiteY559" fmla="*/ 2427509 h 2745127"/>
              <a:gd name="connsiteX560" fmla="*/ 463973 w 9144735"/>
              <a:gd name="connsiteY560" fmla="*/ 2444454 h 2745127"/>
              <a:gd name="connsiteX561" fmla="*/ 463838 w 9144735"/>
              <a:gd name="connsiteY561" fmla="*/ 2579473 h 2745127"/>
              <a:gd name="connsiteX562" fmla="*/ 452391 w 9144735"/>
              <a:gd name="connsiteY562" fmla="*/ 2594796 h 2745127"/>
              <a:gd name="connsiteX563" fmla="*/ 439457 w 9144735"/>
              <a:gd name="connsiteY563" fmla="*/ 2578978 h 2745127"/>
              <a:gd name="connsiteX564" fmla="*/ 438871 w 9144735"/>
              <a:gd name="connsiteY564" fmla="*/ 2511513 h 2745127"/>
              <a:gd name="connsiteX565" fmla="*/ 438871 w 9144735"/>
              <a:gd name="connsiteY565" fmla="*/ 2511468 h 2745127"/>
              <a:gd name="connsiteX566" fmla="*/ 439457 w 9144735"/>
              <a:gd name="connsiteY566" fmla="*/ 2444003 h 2745127"/>
              <a:gd name="connsiteX567" fmla="*/ 451760 w 9144735"/>
              <a:gd name="connsiteY567" fmla="*/ 2427509 h 2745127"/>
              <a:gd name="connsiteX568" fmla="*/ 268531 w 9144735"/>
              <a:gd name="connsiteY568" fmla="*/ 2427374 h 2745127"/>
              <a:gd name="connsiteX569" fmla="*/ 280654 w 9144735"/>
              <a:gd name="connsiteY569" fmla="*/ 2442021 h 2745127"/>
              <a:gd name="connsiteX570" fmla="*/ 282006 w 9144735"/>
              <a:gd name="connsiteY570" fmla="*/ 2540987 h 2745127"/>
              <a:gd name="connsiteX571" fmla="*/ 294398 w 9144735"/>
              <a:gd name="connsiteY571" fmla="*/ 2565683 h 2745127"/>
              <a:gd name="connsiteX572" fmla="*/ 307828 w 9144735"/>
              <a:gd name="connsiteY572" fmla="*/ 2541347 h 2745127"/>
              <a:gd name="connsiteX573" fmla="*/ 309136 w 9144735"/>
              <a:gd name="connsiteY573" fmla="*/ 2446888 h 2745127"/>
              <a:gd name="connsiteX574" fmla="*/ 320448 w 9144735"/>
              <a:gd name="connsiteY574" fmla="*/ 2427419 h 2745127"/>
              <a:gd name="connsiteX575" fmla="*/ 331264 w 9144735"/>
              <a:gd name="connsiteY575" fmla="*/ 2445581 h 2745127"/>
              <a:gd name="connsiteX576" fmla="*/ 331534 w 9144735"/>
              <a:gd name="connsiteY576" fmla="*/ 2576048 h 2745127"/>
              <a:gd name="connsiteX577" fmla="*/ 324953 w 9144735"/>
              <a:gd name="connsiteY577" fmla="*/ 2592858 h 2745127"/>
              <a:gd name="connsiteX578" fmla="*/ 298365 w 9144735"/>
              <a:gd name="connsiteY578" fmla="*/ 2588127 h 2745127"/>
              <a:gd name="connsiteX579" fmla="*/ 298320 w 9144735"/>
              <a:gd name="connsiteY579" fmla="*/ 2588127 h 2745127"/>
              <a:gd name="connsiteX580" fmla="*/ 257174 w 9144735"/>
              <a:gd name="connsiteY580" fmla="*/ 2563295 h 2745127"/>
              <a:gd name="connsiteX581" fmla="*/ 256318 w 9144735"/>
              <a:gd name="connsiteY581" fmla="*/ 2441886 h 2745127"/>
              <a:gd name="connsiteX582" fmla="*/ 268531 w 9144735"/>
              <a:gd name="connsiteY582" fmla="*/ 2427374 h 2745127"/>
              <a:gd name="connsiteX583" fmla="*/ 534329 w 9144735"/>
              <a:gd name="connsiteY583" fmla="*/ 2427058 h 2745127"/>
              <a:gd name="connsiteX584" fmla="*/ 558760 w 9144735"/>
              <a:gd name="connsiteY584" fmla="*/ 2462706 h 2745127"/>
              <a:gd name="connsiteX585" fmla="*/ 558760 w 9144735"/>
              <a:gd name="connsiteY585" fmla="*/ 2577400 h 2745127"/>
              <a:gd name="connsiteX586" fmla="*/ 547359 w 9144735"/>
              <a:gd name="connsiteY586" fmla="*/ 2594886 h 2745127"/>
              <a:gd name="connsiteX587" fmla="*/ 535551 w 9144735"/>
              <a:gd name="connsiteY587" fmla="*/ 2577851 h 2745127"/>
              <a:gd name="connsiteX588" fmla="*/ 534244 w 9144735"/>
              <a:gd name="connsiteY588" fmla="*/ 2481138 h 2745127"/>
              <a:gd name="connsiteX589" fmla="*/ 522752 w 9144735"/>
              <a:gd name="connsiteY589" fmla="*/ 2457703 h 2745127"/>
              <a:gd name="connsiteX590" fmla="*/ 508556 w 9144735"/>
              <a:gd name="connsiteY590" fmla="*/ 2481408 h 2745127"/>
              <a:gd name="connsiteX591" fmla="*/ 507114 w 9144735"/>
              <a:gd name="connsiteY591" fmla="*/ 2575823 h 2745127"/>
              <a:gd name="connsiteX592" fmla="*/ 494360 w 9144735"/>
              <a:gd name="connsiteY592" fmla="*/ 2594480 h 2745127"/>
              <a:gd name="connsiteX593" fmla="*/ 483815 w 9144735"/>
              <a:gd name="connsiteY593" fmla="*/ 2576454 h 2745127"/>
              <a:gd name="connsiteX594" fmla="*/ 483544 w 9144735"/>
              <a:gd name="connsiteY594" fmla="*/ 2450493 h 2745127"/>
              <a:gd name="connsiteX595" fmla="*/ 489854 w 9144735"/>
              <a:gd name="connsiteY595" fmla="*/ 2429266 h 2745127"/>
              <a:gd name="connsiteX596" fmla="*/ 516218 w 9144735"/>
              <a:gd name="connsiteY596" fmla="*/ 2434449 h 2745127"/>
              <a:gd name="connsiteX597" fmla="*/ 516173 w 9144735"/>
              <a:gd name="connsiteY597" fmla="*/ 2434494 h 2745127"/>
              <a:gd name="connsiteX598" fmla="*/ 534329 w 9144735"/>
              <a:gd name="connsiteY598" fmla="*/ 2427058 h 2745127"/>
              <a:gd name="connsiteX599" fmla="*/ 809329 w 9144735"/>
              <a:gd name="connsiteY599" fmla="*/ 2426472 h 2745127"/>
              <a:gd name="connsiteX600" fmla="*/ 830871 w 9144735"/>
              <a:gd name="connsiteY600" fmla="*/ 2464959 h 2745127"/>
              <a:gd name="connsiteX601" fmla="*/ 821722 w 9144735"/>
              <a:gd name="connsiteY601" fmla="*/ 2474874 h 2745127"/>
              <a:gd name="connsiteX602" fmla="*/ 806760 w 9144735"/>
              <a:gd name="connsiteY602" fmla="*/ 2469060 h 2745127"/>
              <a:gd name="connsiteX603" fmla="*/ 791212 w 9144735"/>
              <a:gd name="connsiteY603" fmla="*/ 2454279 h 2745127"/>
              <a:gd name="connsiteX604" fmla="*/ 781703 w 9144735"/>
              <a:gd name="connsiteY604" fmla="*/ 2464914 h 2745127"/>
              <a:gd name="connsiteX605" fmla="*/ 789094 w 9144735"/>
              <a:gd name="connsiteY605" fmla="*/ 2489205 h 2745127"/>
              <a:gd name="connsiteX606" fmla="*/ 799955 w 9144735"/>
              <a:gd name="connsiteY606" fmla="*/ 2496821 h 2745127"/>
              <a:gd name="connsiteX607" fmla="*/ 831682 w 9144735"/>
              <a:gd name="connsiteY607" fmla="*/ 2548783 h 2745127"/>
              <a:gd name="connsiteX608" fmla="*/ 831637 w 9144735"/>
              <a:gd name="connsiteY608" fmla="*/ 2548783 h 2745127"/>
              <a:gd name="connsiteX609" fmla="*/ 788463 w 9144735"/>
              <a:gd name="connsiteY609" fmla="*/ 2596463 h 2745127"/>
              <a:gd name="connsiteX610" fmla="*/ 755880 w 9144735"/>
              <a:gd name="connsiteY610" fmla="*/ 2547251 h 2745127"/>
              <a:gd name="connsiteX611" fmla="*/ 767282 w 9144735"/>
              <a:gd name="connsiteY611" fmla="*/ 2540085 h 2745127"/>
              <a:gd name="connsiteX612" fmla="*/ 778819 w 9144735"/>
              <a:gd name="connsiteY612" fmla="*/ 2547701 h 2745127"/>
              <a:gd name="connsiteX613" fmla="*/ 794232 w 9144735"/>
              <a:gd name="connsiteY613" fmla="*/ 2569153 h 2745127"/>
              <a:gd name="connsiteX614" fmla="*/ 804101 w 9144735"/>
              <a:gd name="connsiteY614" fmla="*/ 2559103 h 2745127"/>
              <a:gd name="connsiteX615" fmla="*/ 795313 w 9144735"/>
              <a:gd name="connsiteY615" fmla="*/ 2526610 h 2745127"/>
              <a:gd name="connsiteX616" fmla="*/ 787877 w 9144735"/>
              <a:gd name="connsiteY616" fmla="*/ 2521833 h 2745127"/>
              <a:gd name="connsiteX617" fmla="*/ 756826 w 9144735"/>
              <a:gd name="connsiteY617" fmla="*/ 2447023 h 2745127"/>
              <a:gd name="connsiteX618" fmla="*/ 809329 w 9144735"/>
              <a:gd name="connsiteY618" fmla="*/ 2426472 h 2745127"/>
              <a:gd name="connsiteX619" fmla="*/ 4196694 w 9144735"/>
              <a:gd name="connsiteY619" fmla="*/ 2426157 h 2745127"/>
              <a:gd name="connsiteX620" fmla="*/ 4210440 w 9144735"/>
              <a:gd name="connsiteY620" fmla="*/ 2443012 h 2745127"/>
              <a:gd name="connsiteX621" fmla="*/ 4211071 w 9144735"/>
              <a:gd name="connsiteY621" fmla="*/ 2542023 h 2745127"/>
              <a:gd name="connsiteX622" fmla="*/ 4221706 w 9144735"/>
              <a:gd name="connsiteY622" fmla="*/ 2563745 h 2745127"/>
              <a:gd name="connsiteX623" fmla="*/ 4235902 w 9144735"/>
              <a:gd name="connsiteY623" fmla="*/ 2542113 h 2745127"/>
              <a:gd name="connsiteX624" fmla="*/ 4237299 w 9144735"/>
              <a:gd name="connsiteY624" fmla="*/ 2445400 h 2745127"/>
              <a:gd name="connsiteX625" fmla="*/ 4248656 w 9144735"/>
              <a:gd name="connsiteY625" fmla="*/ 2426562 h 2745127"/>
              <a:gd name="connsiteX626" fmla="*/ 4260914 w 9144735"/>
              <a:gd name="connsiteY626" fmla="*/ 2446842 h 2745127"/>
              <a:gd name="connsiteX627" fmla="*/ 4260734 w 9144735"/>
              <a:gd name="connsiteY627" fmla="*/ 2570595 h 2745127"/>
              <a:gd name="connsiteX628" fmla="*/ 4253613 w 9144735"/>
              <a:gd name="connsiteY628" fmla="*/ 2591055 h 2745127"/>
              <a:gd name="connsiteX629" fmla="*/ 4228962 w 9144735"/>
              <a:gd name="connsiteY629" fmla="*/ 2584430 h 2745127"/>
              <a:gd name="connsiteX630" fmla="*/ 4228917 w 9144735"/>
              <a:gd name="connsiteY630" fmla="*/ 2584430 h 2745127"/>
              <a:gd name="connsiteX631" fmla="*/ 4184906 w 9144735"/>
              <a:gd name="connsiteY631" fmla="*/ 2559373 h 2745127"/>
              <a:gd name="connsiteX632" fmla="*/ 4184726 w 9144735"/>
              <a:gd name="connsiteY632" fmla="*/ 2442381 h 2745127"/>
              <a:gd name="connsiteX633" fmla="*/ 4196694 w 9144735"/>
              <a:gd name="connsiteY633" fmla="*/ 2426157 h 2745127"/>
              <a:gd name="connsiteX634" fmla="*/ 4477143 w 9144735"/>
              <a:gd name="connsiteY634" fmla="*/ 2425932 h 2745127"/>
              <a:gd name="connsiteX635" fmla="*/ 4524914 w 9144735"/>
              <a:gd name="connsiteY635" fmla="*/ 2435531 h 2745127"/>
              <a:gd name="connsiteX636" fmla="*/ 4529601 w 9144735"/>
              <a:gd name="connsiteY636" fmla="*/ 2475550 h 2745127"/>
              <a:gd name="connsiteX637" fmla="*/ 4516621 w 9144735"/>
              <a:gd name="connsiteY637" fmla="*/ 2480327 h 2745127"/>
              <a:gd name="connsiteX638" fmla="*/ 4505986 w 9144735"/>
              <a:gd name="connsiteY638" fmla="*/ 2469331 h 2745127"/>
              <a:gd name="connsiteX639" fmla="*/ 4491429 w 9144735"/>
              <a:gd name="connsiteY639" fmla="*/ 2450493 h 2745127"/>
              <a:gd name="connsiteX640" fmla="*/ 4480478 w 9144735"/>
              <a:gd name="connsiteY640" fmla="*/ 2473387 h 2745127"/>
              <a:gd name="connsiteX641" fmla="*/ 4480613 w 9144735"/>
              <a:gd name="connsiteY641" fmla="*/ 2547521 h 2745127"/>
              <a:gd name="connsiteX642" fmla="*/ 4493097 w 9144735"/>
              <a:gd name="connsiteY642" fmla="*/ 2567350 h 2745127"/>
              <a:gd name="connsiteX643" fmla="*/ 4504994 w 9144735"/>
              <a:gd name="connsiteY643" fmla="*/ 2548873 h 2745127"/>
              <a:gd name="connsiteX644" fmla="*/ 4519821 w 9144735"/>
              <a:gd name="connsiteY644" fmla="*/ 2518949 h 2745127"/>
              <a:gd name="connsiteX645" fmla="*/ 4531178 w 9144735"/>
              <a:gd name="connsiteY645" fmla="*/ 2551667 h 2745127"/>
              <a:gd name="connsiteX646" fmla="*/ 4485075 w 9144735"/>
              <a:gd name="connsiteY646" fmla="*/ 2594661 h 2745127"/>
              <a:gd name="connsiteX647" fmla="*/ 4455511 w 9144735"/>
              <a:gd name="connsiteY647" fmla="*/ 2564331 h 2745127"/>
              <a:gd name="connsiteX648" fmla="*/ 4455376 w 9144735"/>
              <a:gd name="connsiteY648" fmla="*/ 2508133 h 2745127"/>
              <a:gd name="connsiteX649" fmla="*/ 4456052 w 9144735"/>
              <a:gd name="connsiteY649" fmla="*/ 2508133 h 2745127"/>
              <a:gd name="connsiteX650" fmla="*/ 4456097 w 9144735"/>
              <a:gd name="connsiteY650" fmla="*/ 2508088 h 2745127"/>
              <a:gd name="connsiteX651" fmla="*/ 4457044 w 9144735"/>
              <a:gd name="connsiteY651" fmla="*/ 2447564 h 2745127"/>
              <a:gd name="connsiteX652" fmla="*/ 4477143 w 9144735"/>
              <a:gd name="connsiteY652" fmla="*/ 2425932 h 2745127"/>
              <a:gd name="connsiteX653" fmla="*/ 2434787 w 9144735"/>
              <a:gd name="connsiteY653" fmla="*/ 2425841 h 2745127"/>
              <a:gd name="connsiteX654" fmla="*/ 2274940 w 9144735"/>
              <a:gd name="connsiteY654" fmla="*/ 2425931 h 2745127"/>
              <a:gd name="connsiteX655" fmla="*/ 2243080 w 9144735"/>
              <a:gd name="connsiteY655" fmla="*/ 2449276 h 2745127"/>
              <a:gd name="connsiteX656" fmla="*/ 2275706 w 9144735"/>
              <a:gd name="connsiteY656" fmla="*/ 2474288 h 2745127"/>
              <a:gd name="connsiteX657" fmla="*/ 2354527 w 9144735"/>
              <a:gd name="connsiteY657" fmla="*/ 2474378 h 2745127"/>
              <a:gd name="connsiteX658" fmla="*/ 2354482 w 9144735"/>
              <a:gd name="connsiteY658" fmla="*/ 2474423 h 2745127"/>
              <a:gd name="connsiteX659" fmla="*/ 2435554 w 9144735"/>
              <a:gd name="connsiteY659" fmla="*/ 2474423 h 2745127"/>
              <a:gd name="connsiteX660" fmla="*/ 2463133 w 9144735"/>
              <a:gd name="connsiteY660" fmla="*/ 2449726 h 2745127"/>
              <a:gd name="connsiteX661" fmla="*/ 2434787 w 9144735"/>
              <a:gd name="connsiteY661" fmla="*/ 2425841 h 2745127"/>
              <a:gd name="connsiteX662" fmla="*/ 5332641 w 9144735"/>
              <a:gd name="connsiteY662" fmla="*/ 2425616 h 2745127"/>
              <a:gd name="connsiteX663" fmla="*/ 5374283 w 9144735"/>
              <a:gd name="connsiteY663" fmla="*/ 2461579 h 2745127"/>
              <a:gd name="connsiteX664" fmla="*/ 5386811 w 9144735"/>
              <a:gd name="connsiteY664" fmla="*/ 2475054 h 2745127"/>
              <a:gd name="connsiteX665" fmla="*/ 5421918 w 9144735"/>
              <a:gd name="connsiteY665" fmla="*/ 2467753 h 2745127"/>
              <a:gd name="connsiteX666" fmla="*/ 5409345 w 9144735"/>
              <a:gd name="connsiteY666" fmla="*/ 2450132 h 2745127"/>
              <a:gd name="connsiteX667" fmla="*/ 5398664 w 9144735"/>
              <a:gd name="connsiteY667" fmla="*/ 2433547 h 2745127"/>
              <a:gd name="connsiteX668" fmla="*/ 5415023 w 9144735"/>
              <a:gd name="connsiteY668" fmla="*/ 2426112 h 2745127"/>
              <a:gd name="connsiteX669" fmla="*/ 5449499 w 9144735"/>
              <a:gd name="connsiteY669" fmla="*/ 2459776 h 2745127"/>
              <a:gd name="connsiteX670" fmla="*/ 5419530 w 9144735"/>
              <a:gd name="connsiteY670" fmla="*/ 2501192 h 2745127"/>
              <a:gd name="connsiteX671" fmla="*/ 5363332 w 9144735"/>
              <a:gd name="connsiteY671" fmla="*/ 2501463 h 2745127"/>
              <a:gd name="connsiteX672" fmla="*/ 5363332 w 9144735"/>
              <a:gd name="connsiteY672" fmla="*/ 2501598 h 2745127"/>
              <a:gd name="connsiteX673" fmla="*/ 5363196 w 9144735"/>
              <a:gd name="connsiteY673" fmla="*/ 2501553 h 2745127"/>
              <a:gd name="connsiteX674" fmla="*/ 5311505 w 9144735"/>
              <a:gd name="connsiteY674" fmla="*/ 2501328 h 2745127"/>
              <a:gd name="connsiteX675" fmla="*/ 5278967 w 9144735"/>
              <a:gd name="connsiteY675" fmla="*/ 2460227 h 2745127"/>
              <a:gd name="connsiteX676" fmla="*/ 5312406 w 9144735"/>
              <a:gd name="connsiteY676" fmla="*/ 2425796 h 2745127"/>
              <a:gd name="connsiteX677" fmla="*/ 5332641 w 9144735"/>
              <a:gd name="connsiteY677" fmla="*/ 2425616 h 2745127"/>
              <a:gd name="connsiteX678" fmla="*/ 619874 w 9144735"/>
              <a:gd name="connsiteY678" fmla="*/ 2425571 h 2745127"/>
              <a:gd name="connsiteX679" fmla="*/ 651645 w 9144735"/>
              <a:gd name="connsiteY679" fmla="*/ 2457478 h 2745127"/>
              <a:gd name="connsiteX680" fmla="*/ 651871 w 9144735"/>
              <a:gd name="connsiteY680" fmla="*/ 2482175 h 2745127"/>
              <a:gd name="connsiteX681" fmla="*/ 617485 w 9144735"/>
              <a:gd name="connsiteY681" fmla="*/ 2520977 h 2745127"/>
              <a:gd name="connsiteX682" fmla="*/ 602658 w 9144735"/>
              <a:gd name="connsiteY682" fmla="*/ 2532424 h 2745127"/>
              <a:gd name="connsiteX683" fmla="*/ 608787 w 9144735"/>
              <a:gd name="connsiteY683" fmla="*/ 2568252 h 2745127"/>
              <a:gd name="connsiteX684" fmla="*/ 627309 w 9144735"/>
              <a:gd name="connsiteY684" fmla="*/ 2557842 h 2745127"/>
              <a:gd name="connsiteX685" fmla="*/ 642722 w 9144735"/>
              <a:gd name="connsiteY685" fmla="*/ 2545854 h 2745127"/>
              <a:gd name="connsiteX686" fmla="*/ 651375 w 9144735"/>
              <a:gd name="connsiteY686" fmla="*/ 2563430 h 2745127"/>
              <a:gd name="connsiteX687" fmla="*/ 624335 w 9144735"/>
              <a:gd name="connsiteY687" fmla="*/ 2596554 h 2745127"/>
              <a:gd name="connsiteX688" fmla="*/ 577421 w 9144735"/>
              <a:gd name="connsiteY688" fmla="*/ 2570370 h 2745127"/>
              <a:gd name="connsiteX689" fmla="*/ 575573 w 9144735"/>
              <a:gd name="connsiteY689" fmla="*/ 2539094 h 2745127"/>
              <a:gd name="connsiteX690" fmla="*/ 575528 w 9144735"/>
              <a:gd name="connsiteY690" fmla="*/ 2509891 h 2745127"/>
              <a:gd name="connsiteX691" fmla="*/ 577015 w 9144735"/>
              <a:gd name="connsiteY691" fmla="*/ 2509891 h 2745127"/>
              <a:gd name="connsiteX692" fmla="*/ 577015 w 9144735"/>
              <a:gd name="connsiteY692" fmla="*/ 2509846 h 2745127"/>
              <a:gd name="connsiteX693" fmla="*/ 577421 w 9144735"/>
              <a:gd name="connsiteY693" fmla="*/ 2453828 h 2745127"/>
              <a:gd name="connsiteX694" fmla="*/ 619874 w 9144735"/>
              <a:gd name="connsiteY694" fmla="*/ 2425571 h 2745127"/>
              <a:gd name="connsiteX695" fmla="*/ 4426263 w 9144735"/>
              <a:gd name="connsiteY695" fmla="*/ 2425526 h 2745127"/>
              <a:gd name="connsiteX696" fmla="*/ 4438656 w 9144735"/>
              <a:gd name="connsiteY696" fmla="*/ 2441840 h 2745127"/>
              <a:gd name="connsiteX697" fmla="*/ 4439242 w 9144735"/>
              <a:gd name="connsiteY697" fmla="*/ 2509350 h 2745127"/>
              <a:gd name="connsiteX698" fmla="*/ 4439377 w 9144735"/>
              <a:gd name="connsiteY698" fmla="*/ 2509350 h 2745127"/>
              <a:gd name="connsiteX699" fmla="*/ 4439422 w 9144735"/>
              <a:gd name="connsiteY699" fmla="*/ 2509260 h 2745127"/>
              <a:gd name="connsiteX700" fmla="*/ 4438792 w 9144735"/>
              <a:gd name="connsiteY700" fmla="*/ 2576769 h 2745127"/>
              <a:gd name="connsiteX701" fmla="*/ 4426038 w 9144735"/>
              <a:gd name="connsiteY701" fmla="*/ 2592813 h 2745127"/>
              <a:gd name="connsiteX702" fmla="*/ 4413645 w 9144735"/>
              <a:gd name="connsiteY702" fmla="*/ 2576679 h 2745127"/>
              <a:gd name="connsiteX703" fmla="*/ 4413645 w 9144735"/>
              <a:gd name="connsiteY703" fmla="*/ 2441660 h 2745127"/>
              <a:gd name="connsiteX704" fmla="*/ 4426263 w 9144735"/>
              <a:gd name="connsiteY704" fmla="*/ 2425526 h 2745127"/>
              <a:gd name="connsiteX705" fmla="*/ 4140177 w 9144735"/>
              <a:gd name="connsiteY705" fmla="*/ 2423498 h 2745127"/>
              <a:gd name="connsiteX706" fmla="*/ 4165910 w 9144735"/>
              <a:gd name="connsiteY706" fmla="*/ 2446122 h 2745127"/>
              <a:gd name="connsiteX707" fmla="*/ 4165548 w 9144735"/>
              <a:gd name="connsiteY707" fmla="*/ 2572127 h 2745127"/>
              <a:gd name="connsiteX708" fmla="*/ 4117058 w 9144735"/>
              <a:gd name="connsiteY708" fmla="*/ 2588171 h 2745127"/>
              <a:gd name="connsiteX709" fmla="*/ 4117058 w 9144735"/>
              <a:gd name="connsiteY709" fmla="*/ 2588216 h 2745127"/>
              <a:gd name="connsiteX710" fmla="*/ 4116472 w 9144735"/>
              <a:gd name="connsiteY710" fmla="*/ 2619628 h 2745127"/>
              <a:gd name="connsiteX711" fmla="*/ 4103493 w 9144735"/>
              <a:gd name="connsiteY711" fmla="*/ 2635536 h 2745127"/>
              <a:gd name="connsiteX712" fmla="*/ 4091144 w 9144735"/>
              <a:gd name="connsiteY712" fmla="*/ 2621250 h 2745127"/>
              <a:gd name="connsiteX713" fmla="*/ 4091190 w 9144735"/>
              <a:gd name="connsiteY713" fmla="*/ 2438776 h 2745127"/>
              <a:gd name="connsiteX714" fmla="*/ 4105160 w 9144735"/>
              <a:gd name="connsiteY714" fmla="*/ 2424129 h 2745127"/>
              <a:gd name="connsiteX715" fmla="*/ 4140177 w 9144735"/>
              <a:gd name="connsiteY715" fmla="*/ 2423498 h 2745127"/>
              <a:gd name="connsiteX716" fmla="*/ 701708 w 9144735"/>
              <a:gd name="connsiteY716" fmla="*/ 2420569 h 2745127"/>
              <a:gd name="connsiteX717" fmla="*/ 741141 w 9144735"/>
              <a:gd name="connsiteY717" fmla="*/ 2463563 h 2745127"/>
              <a:gd name="connsiteX718" fmla="*/ 733255 w 9144735"/>
              <a:gd name="connsiteY718" fmla="*/ 2474469 h 2745127"/>
              <a:gd name="connsiteX719" fmla="*/ 719014 w 9144735"/>
              <a:gd name="connsiteY719" fmla="*/ 2467934 h 2745127"/>
              <a:gd name="connsiteX720" fmla="*/ 704142 w 9144735"/>
              <a:gd name="connsiteY720" fmla="*/ 2454549 h 2745127"/>
              <a:gd name="connsiteX721" fmla="*/ 693461 w 9144735"/>
              <a:gd name="connsiteY721" fmla="*/ 2463112 h 2745127"/>
              <a:gd name="connsiteX722" fmla="*/ 698013 w 9144735"/>
              <a:gd name="connsiteY722" fmla="*/ 2488169 h 2745127"/>
              <a:gd name="connsiteX723" fmla="*/ 705043 w 9144735"/>
              <a:gd name="connsiteY723" fmla="*/ 2493397 h 2745127"/>
              <a:gd name="connsiteX724" fmla="*/ 741367 w 9144735"/>
              <a:gd name="connsiteY724" fmla="*/ 2568838 h 2745127"/>
              <a:gd name="connsiteX725" fmla="*/ 712118 w 9144735"/>
              <a:gd name="connsiteY725" fmla="*/ 2596148 h 2745127"/>
              <a:gd name="connsiteX726" fmla="*/ 669170 w 9144735"/>
              <a:gd name="connsiteY726" fmla="*/ 2576725 h 2745127"/>
              <a:gd name="connsiteX727" fmla="*/ 666286 w 9144735"/>
              <a:gd name="connsiteY727" fmla="*/ 2552389 h 2745127"/>
              <a:gd name="connsiteX728" fmla="*/ 674984 w 9144735"/>
              <a:gd name="connsiteY728" fmla="*/ 2540311 h 2745127"/>
              <a:gd name="connsiteX729" fmla="*/ 690351 w 9144735"/>
              <a:gd name="connsiteY729" fmla="*/ 2548423 h 2745127"/>
              <a:gd name="connsiteX730" fmla="*/ 705854 w 9144735"/>
              <a:gd name="connsiteY730" fmla="*/ 2569244 h 2745127"/>
              <a:gd name="connsiteX731" fmla="*/ 716670 w 9144735"/>
              <a:gd name="connsiteY731" fmla="*/ 2557166 h 2745127"/>
              <a:gd name="connsiteX732" fmla="*/ 707071 w 9144735"/>
              <a:gd name="connsiteY732" fmla="*/ 2527061 h 2745127"/>
              <a:gd name="connsiteX733" fmla="*/ 697607 w 9144735"/>
              <a:gd name="connsiteY733" fmla="*/ 2521338 h 2745127"/>
              <a:gd name="connsiteX734" fmla="*/ 669756 w 9144735"/>
              <a:gd name="connsiteY734" fmla="*/ 2442156 h 2745127"/>
              <a:gd name="connsiteX735" fmla="*/ 701708 w 9144735"/>
              <a:gd name="connsiteY735" fmla="*/ 2420569 h 2745127"/>
              <a:gd name="connsiteX736" fmla="*/ 381511 w 9144735"/>
              <a:gd name="connsiteY736" fmla="*/ 2420389 h 2745127"/>
              <a:gd name="connsiteX737" fmla="*/ 381556 w 9144735"/>
              <a:gd name="connsiteY737" fmla="*/ 2420389 h 2745127"/>
              <a:gd name="connsiteX738" fmla="*/ 424730 w 9144735"/>
              <a:gd name="connsiteY738" fmla="*/ 2461445 h 2745127"/>
              <a:gd name="connsiteX739" fmla="*/ 414635 w 9144735"/>
              <a:gd name="connsiteY739" fmla="*/ 2474829 h 2745127"/>
              <a:gd name="connsiteX740" fmla="*/ 399538 w 9144735"/>
              <a:gd name="connsiteY740" fmla="*/ 2466807 h 2745127"/>
              <a:gd name="connsiteX741" fmla="*/ 380520 w 9144735"/>
              <a:gd name="connsiteY741" fmla="*/ 2455811 h 2745127"/>
              <a:gd name="connsiteX742" fmla="*/ 378492 w 9144735"/>
              <a:gd name="connsiteY742" fmla="*/ 2483798 h 2745127"/>
              <a:gd name="connsiteX743" fmla="*/ 404720 w 9144735"/>
              <a:gd name="connsiteY743" fmla="*/ 2503987 h 2745127"/>
              <a:gd name="connsiteX744" fmla="*/ 418916 w 9144735"/>
              <a:gd name="connsiteY744" fmla="*/ 2585513 h 2745127"/>
              <a:gd name="connsiteX745" fmla="*/ 364206 w 9144735"/>
              <a:gd name="connsiteY745" fmla="*/ 2592814 h 2745127"/>
              <a:gd name="connsiteX746" fmla="*/ 350325 w 9144735"/>
              <a:gd name="connsiteY746" fmla="*/ 2546846 h 2745127"/>
              <a:gd name="connsiteX747" fmla="*/ 359834 w 9144735"/>
              <a:gd name="connsiteY747" fmla="*/ 2539995 h 2745127"/>
              <a:gd name="connsiteX748" fmla="*/ 372273 w 9144735"/>
              <a:gd name="connsiteY748" fmla="*/ 2549369 h 2745127"/>
              <a:gd name="connsiteX749" fmla="*/ 391696 w 9144735"/>
              <a:gd name="connsiteY749" fmla="*/ 2568252 h 2745127"/>
              <a:gd name="connsiteX750" fmla="*/ 395302 w 9144735"/>
              <a:gd name="connsiteY750" fmla="*/ 2533326 h 2745127"/>
              <a:gd name="connsiteX751" fmla="*/ 380204 w 9144735"/>
              <a:gd name="connsiteY751" fmla="*/ 2521113 h 2745127"/>
              <a:gd name="connsiteX752" fmla="*/ 351722 w 9144735"/>
              <a:gd name="connsiteY752" fmla="*/ 2444229 h 2745127"/>
              <a:gd name="connsiteX753" fmla="*/ 381511 w 9144735"/>
              <a:gd name="connsiteY753" fmla="*/ 2420389 h 2745127"/>
              <a:gd name="connsiteX754" fmla="*/ 1209467 w 9144735"/>
              <a:gd name="connsiteY754" fmla="*/ 2399322 h 2745127"/>
              <a:gd name="connsiteX755" fmla="*/ 1237551 w 9144735"/>
              <a:gd name="connsiteY755" fmla="*/ 2404705 h 2745127"/>
              <a:gd name="connsiteX756" fmla="*/ 1237595 w 9144735"/>
              <a:gd name="connsiteY756" fmla="*/ 2404705 h 2745127"/>
              <a:gd name="connsiteX757" fmla="*/ 1201135 w 9144735"/>
              <a:gd name="connsiteY757" fmla="*/ 2536210 h 2745127"/>
              <a:gd name="connsiteX758" fmla="*/ 1201001 w 9144735"/>
              <a:gd name="connsiteY758" fmla="*/ 2577716 h 2745127"/>
              <a:gd name="connsiteX759" fmla="*/ 1243680 w 9144735"/>
              <a:gd name="connsiteY759" fmla="*/ 2738919 h 2745127"/>
              <a:gd name="connsiteX760" fmla="*/ 1197170 w 9144735"/>
              <a:gd name="connsiteY760" fmla="*/ 2738062 h 2745127"/>
              <a:gd name="connsiteX761" fmla="*/ 1184234 w 9144735"/>
              <a:gd name="connsiteY761" fmla="*/ 2720442 h 2745127"/>
              <a:gd name="connsiteX762" fmla="*/ 1164405 w 9144735"/>
              <a:gd name="connsiteY762" fmla="*/ 2614265 h 2745127"/>
              <a:gd name="connsiteX763" fmla="*/ 1155346 w 9144735"/>
              <a:gd name="connsiteY763" fmla="*/ 2589703 h 2745127"/>
              <a:gd name="connsiteX764" fmla="*/ 1145656 w 9144735"/>
              <a:gd name="connsiteY764" fmla="*/ 2634049 h 2745127"/>
              <a:gd name="connsiteX765" fmla="*/ 1128576 w 9144735"/>
              <a:gd name="connsiteY765" fmla="*/ 2713276 h 2745127"/>
              <a:gd name="connsiteX766" fmla="*/ 1094010 w 9144735"/>
              <a:gd name="connsiteY766" fmla="*/ 2739730 h 2745127"/>
              <a:gd name="connsiteX767" fmla="*/ 1070481 w 9144735"/>
              <a:gd name="connsiteY767" fmla="*/ 2738062 h 2745127"/>
              <a:gd name="connsiteX768" fmla="*/ 1086661 w 9144735"/>
              <a:gd name="connsiteY768" fmla="*/ 2678169 h 2745127"/>
              <a:gd name="connsiteX769" fmla="*/ 1085670 w 9144735"/>
              <a:gd name="connsiteY769" fmla="*/ 2433999 h 2745127"/>
              <a:gd name="connsiteX770" fmla="*/ 1078505 w 9144735"/>
              <a:gd name="connsiteY770" fmla="*/ 2406463 h 2745127"/>
              <a:gd name="connsiteX771" fmla="*/ 1136553 w 9144735"/>
              <a:gd name="connsiteY771" fmla="*/ 2434404 h 2745127"/>
              <a:gd name="connsiteX772" fmla="*/ 1160168 w 9144735"/>
              <a:gd name="connsiteY772" fmla="*/ 2528368 h 2745127"/>
              <a:gd name="connsiteX773" fmla="*/ 1176618 w 9144735"/>
              <a:gd name="connsiteY773" fmla="*/ 2438235 h 2745127"/>
              <a:gd name="connsiteX774" fmla="*/ 1209467 w 9144735"/>
              <a:gd name="connsiteY774" fmla="*/ 2399322 h 2745127"/>
              <a:gd name="connsiteX775" fmla="*/ 1671783 w 9144735"/>
              <a:gd name="connsiteY775" fmla="*/ 2399072 h 2745127"/>
              <a:gd name="connsiteX776" fmla="*/ 1684237 w 9144735"/>
              <a:gd name="connsiteY776" fmla="*/ 2419216 h 2745127"/>
              <a:gd name="connsiteX777" fmla="*/ 1731148 w 9144735"/>
              <a:gd name="connsiteY777" fmla="*/ 2399207 h 2745127"/>
              <a:gd name="connsiteX778" fmla="*/ 1773470 w 9144735"/>
              <a:gd name="connsiteY778" fmla="*/ 2429086 h 2745127"/>
              <a:gd name="connsiteX779" fmla="*/ 1777300 w 9144735"/>
              <a:gd name="connsiteY779" fmla="*/ 2532153 h 2745127"/>
              <a:gd name="connsiteX780" fmla="*/ 1755353 w 9144735"/>
              <a:gd name="connsiteY780" fmla="*/ 2542068 h 2745127"/>
              <a:gd name="connsiteX781" fmla="*/ 1738093 w 9144735"/>
              <a:gd name="connsiteY781" fmla="*/ 2529269 h 2745127"/>
              <a:gd name="connsiteX782" fmla="*/ 1736920 w 9144735"/>
              <a:gd name="connsiteY782" fmla="*/ 2484383 h 2745127"/>
              <a:gd name="connsiteX783" fmla="*/ 1709833 w 9144735"/>
              <a:gd name="connsiteY783" fmla="*/ 2452656 h 2745127"/>
              <a:gd name="connsiteX784" fmla="*/ 1686265 w 9144735"/>
              <a:gd name="connsiteY784" fmla="*/ 2484563 h 2745127"/>
              <a:gd name="connsiteX785" fmla="*/ 1686626 w 9144735"/>
              <a:gd name="connsiteY785" fmla="*/ 2714312 h 2745127"/>
              <a:gd name="connsiteX786" fmla="*/ 1661482 w 9144735"/>
              <a:gd name="connsiteY786" fmla="*/ 2740270 h 2745127"/>
              <a:gd name="connsiteX787" fmla="*/ 1633136 w 9144735"/>
              <a:gd name="connsiteY787" fmla="*/ 2715033 h 2745127"/>
              <a:gd name="connsiteX788" fmla="*/ 1633946 w 9144735"/>
              <a:gd name="connsiteY788" fmla="*/ 2428951 h 2745127"/>
              <a:gd name="connsiteX789" fmla="*/ 1646385 w 9144735"/>
              <a:gd name="connsiteY789" fmla="*/ 2401370 h 2745127"/>
              <a:gd name="connsiteX790" fmla="*/ 1671783 w 9144735"/>
              <a:gd name="connsiteY790" fmla="*/ 2399072 h 2745127"/>
              <a:gd name="connsiteX791" fmla="*/ 2009529 w 9144735"/>
              <a:gd name="connsiteY791" fmla="*/ 2397089 h 2745127"/>
              <a:gd name="connsiteX792" fmla="*/ 2069964 w 9144735"/>
              <a:gd name="connsiteY792" fmla="*/ 2458334 h 2745127"/>
              <a:gd name="connsiteX793" fmla="*/ 2070280 w 9144735"/>
              <a:gd name="connsiteY793" fmla="*/ 2469601 h 2745127"/>
              <a:gd name="connsiteX794" fmla="*/ 2026338 w 9144735"/>
              <a:gd name="connsiteY794" fmla="*/ 2501283 h 2745127"/>
              <a:gd name="connsiteX795" fmla="*/ 2018001 w 9144735"/>
              <a:gd name="connsiteY795" fmla="*/ 2483662 h 2745127"/>
              <a:gd name="connsiteX796" fmla="*/ 1994745 w 9144735"/>
              <a:gd name="connsiteY796" fmla="*/ 2452566 h 2745127"/>
              <a:gd name="connsiteX797" fmla="*/ 1967391 w 9144735"/>
              <a:gd name="connsiteY797" fmla="*/ 2484653 h 2745127"/>
              <a:gd name="connsiteX798" fmla="*/ 1991860 w 9144735"/>
              <a:gd name="connsiteY798" fmla="*/ 2530036 h 2745127"/>
              <a:gd name="connsiteX799" fmla="*/ 2070234 w 9144735"/>
              <a:gd name="connsiteY799" fmla="*/ 2672986 h 2745127"/>
              <a:gd name="connsiteX800" fmla="*/ 2040354 w 9144735"/>
              <a:gd name="connsiteY800" fmla="*/ 2734998 h 2745127"/>
              <a:gd name="connsiteX801" fmla="*/ 1932465 w 9144735"/>
              <a:gd name="connsiteY801" fmla="*/ 2725579 h 2745127"/>
              <a:gd name="connsiteX802" fmla="*/ 1922101 w 9144735"/>
              <a:gd name="connsiteY802" fmla="*/ 2708724 h 2745127"/>
              <a:gd name="connsiteX803" fmla="*/ 1911917 w 9144735"/>
              <a:gd name="connsiteY803" fmla="*/ 2625667 h 2745127"/>
              <a:gd name="connsiteX804" fmla="*/ 1911917 w 9144735"/>
              <a:gd name="connsiteY804" fmla="*/ 2625577 h 2745127"/>
              <a:gd name="connsiteX805" fmla="*/ 1939452 w 9144735"/>
              <a:gd name="connsiteY805" fmla="*/ 2624405 h 2745127"/>
              <a:gd name="connsiteX806" fmla="*/ 1965543 w 9144735"/>
              <a:gd name="connsiteY806" fmla="*/ 2624405 h 2745127"/>
              <a:gd name="connsiteX807" fmla="*/ 1967526 w 9144735"/>
              <a:gd name="connsiteY807" fmla="*/ 2657574 h 2745127"/>
              <a:gd name="connsiteX808" fmla="*/ 1996772 w 9144735"/>
              <a:gd name="connsiteY808" fmla="*/ 2685920 h 2745127"/>
              <a:gd name="connsiteX809" fmla="*/ 2017594 w 9144735"/>
              <a:gd name="connsiteY809" fmla="*/ 2656492 h 2745127"/>
              <a:gd name="connsiteX810" fmla="*/ 1982486 w 9144735"/>
              <a:gd name="connsiteY810" fmla="*/ 2592317 h 2745127"/>
              <a:gd name="connsiteX811" fmla="*/ 1947292 w 9144735"/>
              <a:gd name="connsiteY811" fmla="*/ 2572443 h 2745127"/>
              <a:gd name="connsiteX812" fmla="*/ 1925075 w 9144735"/>
              <a:gd name="connsiteY812" fmla="*/ 2548107 h 2745127"/>
              <a:gd name="connsiteX813" fmla="*/ 1924084 w 9144735"/>
              <a:gd name="connsiteY813" fmla="*/ 2424805 h 2745127"/>
              <a:gd name="connsiteX814" fmla="*/ 1956034 w 9144735"/>
              <a:gd name="connsiteY814" fmla="*/ 2400649 h 2745127"/>
              <a:gd name="connsiteX815" fmla="*/ 2009529 w 9144735"/>
              <a:gd name="connsiteY815" fmla="*/ 2397089 h 2745127"/>
              <a:gd name="connsiteX816" fmla="*/ 981104 w 9144735"/>
              <a:gd name="connsiteY816" fmla="*/ 2396233 h 2745127"/>
              <a:gd name="connsiteX817" fmla="*/ 1060886 w 9144735"/>
              <a:gd name="connsiteY817" fmla="*/ 2471810 h 2745127"/>
              <a:gd name="connsiteX818" fmla="*/ 1061292 w 9144735"/>
              <a:gd name="connsiteY818" fmla="*/ 2570776 h 2745127"/>
              <a:gd name="connsiteX819" fmla="*/ 1042034 w 9144735"/>
              <a:gd name="connsiteY819" fmla="*/ 2590200 h 2745127"/>
              <a:gd name="connsiteX820" fmla="*/ 957985 w 9144735"/>
              <a:gd name="connsiteY820" fmla="*/ 2589929 h 2745127"/>
              <a:gd name="connsiteX821" fmla="*/ 957940 w 9144735"/>
              <a:gd name="connsiteY821" fmla="*/ 2589974 h 2745127"/>
              <a:gd name="connsiteX822" fmla="*/ 958030 w 9144735"/>
              <a:gd name="connsiteY822" fmla="*/ 2659151 h 2745127"/>
              <a:gd name="connsiteX823" fmla="*/ 981419 w 9144735"/>
              <a:gd name="connsiteY823" fmla="*/ 2686372 h 2745127"/>
              <a:gd name="connsiteX824" fmla="*/ 1007152 w 9144735"/>
              <a:gd name="connsiteY824" fmla="*/ 2663117 h 2745127"/>
              <a:gd name="connsiteX825" fmla="*/ 1014994 w 9144735"/>
              <a:gd name="connsiteY825" fmla="*/ 2639953 h 2745127"/>
              <a:gd name="connsiteX826" fmla="*/ 1052729 w 9144735"/>
              <a:gd name="connsiteY826" fmla="*/ 2639007 h 2745127"/>
              <a:gd name="connsiteX827" fmla="*/ 1060526 w 9144735"/>
              <a:gd name="connsiteY827" fmla="*/ 2652391 h 2745127"/>
              <a:gd name="connsiteX828" fmla="*/ 1060074 w 9144735"/>
              <a:gd name="connsiteY828" fmla="*/ 2686056 h 2745127"/>
              <a:gd name="connsiteX829" fmla="*/ 1008234 w 9144735"/>
              <a:gd name="connsiteY829" fmla="*/ 2739415 h 2745127"/>
              <a:gd name="connsiteX830" fmla="*/ 905303 w 9144735"/>
              <a:gd name="connsiteY830" fmla="*/ 2649102 h 2745127"/>
              <a:gd name="connsiteX831" fmla="*/ 907465 w 9144735"/>
              <a:gd name="connsiteY831" fmla="*/ 2457975 h 2745127"/>
              <a:gd name="connsiteX832" fmla="*/ 967674 w 9144735"/>
              <a:gd name="connsiteY832" fmla="*/ 2397360 h 2745127"/>
              <a:gd name="connsiteX833" fmla="*/ 981104 w 9144735"/>
              <a:gd name="connsiteY833" fmla="*/ 2396233 h 2745127"/>
              <a:gd name="connsiteX834" fmla="*/ 1529136 w 9144735"/>
              <a:gd name="connsiteY834" fmla="*/ 2396188 h 2745127"/>
              <a:gd name="connsiteX835" fmla="*/ 1605874 w 9144735"/>
              <a:gd name="connsiteY835" fmla="*/ 2470953 h 2745127"/>
              <a:gd name="connsiteX836" fmla="*/ 1606099 w 9144735"/>
              <a:gd name="connsiteY836" fmla="*/ 2479967 h 2745127"/>
              <a:gd name="connsiteX837" fmla="*/ 1606099 w 9144735"/>
              <a:gd name="connsiteY837" fmla="*/ 2570100 h 2745127"/>
              <a:gd name="connsiteX838" fmla="*/ 1605739 w 9144735"/>
              <a:gd name="connsiteY838" fmla="*/ 2570100 h 2745127"/>
              <a:gd name="connsiteX839" fmla="*/ 1605468 w 9144735"/>
              <a:gd name="connsiteY839" fmla="*/ 2680468 h 2745127"/>
              <a:gd name="connsiteX840" fmla="*/ 1547748 w 9144735"/>
              <a:gd name="connsiteY840" fmla="*/ 2740136 h 2745127"/>
              <a:gd name="connsiteX841" fmla="*/ 1450323 w 9144735"/>
              <a:gd name="connsiteY841" fmla="*/ 2652617 h 2745127"/>
              <a:gd name="connsiteX842" fmla="*/ 1452576 w 9144735"/>
              <a:gd name="connsiteY842" fmla="*/ 2458966 h 2745127"/>
              <a:gd name="connsiteX843" fmla="*/ 1515665 w 9144735"/>
              <a:gd name="connsiteY843" fmla="*/ 2397044 h 2745127"/>
              <a:gd name="connsiteX844" fmla="*/ 1529136 w 9144735"/>
              <a:gd name="connsiteY844" fmla="*/ 2396188 h 2745127"/>
              <a:gd name="connsiteX845" fmla="*/ 4427019 w 9144735"/>
              <a:gd name="connsiteY845" fmla="*/ 2395681 h 2745127"/>
              <a:gd name="connsiteX846" fmla="*/ 4427029 w 9144735"/>
              <a:gd name="connsiteY846" fmla="*/ 2395693 h 2745127"/>
              <a:gd name="connsiteX847" fmla="*/ 4426983 w 9144735"/>
              <a:gd name="connsiteY847" fmla="*/ 2395738 h 2745127"/>
              <a:gd name="connsiteX848" fmla="*/ 1372738 w 9144735"/>
              <a:gd name="connsiteY848" fmla="*/ 2395258 h 2745127"/>
              <a:gd name="connsiteX849" fmla="*/ 1420309 w 9144735"/>
              <a:gd name="connsiteY849" fmla="*/ 2442967 h 2745127"/>
              <a:gd name="connsiteX850" fmla="*/ 1422789 w 9144735"/>
              <a:gd name="connsiteY850" fmla="*/ 2508088 h 2745127"/>
              <a:gd name="connsiteX851" fmla="*/ 1421482 w 9144735"/>
              <a:gd name="connsiteY851" fmla="*/ 2685875 h 2745127"/>
              <a:gd name="connsiteX852" fmla="*/ 1356223 w 9144735"/>
              <a:gd name="connsiteY852" fmla="*/ 2738828 h 2745127"/>
              <a:gd name="connsiteX853" fmla="*/ 1319761 w 9144735"/>
              <a:gd name="connsiteY853" fmla="*/ 2715980 h 2745127"/>
              <a:gd name="connsiteX854" fmla="*/ 1319879 w 9144735"/>
              <a:gd name="connsiteY854" fmla="*/ 2745127 h 2745127"/>
              <a:gd name="connsiteX855" fmla="*/ 1267631 w 9144735"/>
              <a:gd name="connsiteY855" fmla="*/ 2745127 h 2745127"/>
              <a:gd name="connsiteX856" fmla="*/ 1267709 w 9144735"/>
              <a:gd name="connsiteY856" fmla="*/ 2419217 h 2745127"/>
              <a:gd name="connsiteX857" fmla="*/ 1288934 w 9144735"/>
              <a:gd name="connsiteY857" fmla="*/ 2398937 h 2745127"/>
              <a:gd name="connsiteX858" fmla="*/ 1316157 w 9144735"/>
              <a:gd name="connsiteY858" fmla="*/ 2399072 h 2745127"/>
              <a:gd name="connsiteX859" fmla="*/ 1316157 w 9144735"/>
              <a:gd name="connsiteY859" fmla="*/ 2399117 h 2745127"/>
              <a:gd name="connsiteX860" fmla="*/ 1321565 w 9144735"/>
              <a:gd name="connsiteY860" fmla="*/ 2419757 h 2745127"/>
              <a:gd name="connsiteX861" fmla="*/ 1346262 w 9144735"/>
              <a:gd name="connsiteY861" fmla="*/ 2401505 h 2745127"/>
              <a:gd name="connsiteX862" fmla="*/ 1372738 w 9144735"/>
              <a:gd name="connsiteY862" fmla="*/ 2395258 h 2745127"/>
              <a:gd name="connsiteX863" fmla="*/ 9130082 w 9144735"/>
              <a:gd name="connsiteY863" fmla="*/ 2390419 h 2745127"/>
              <a:gd name="connsiteX864" fmla="*/ 9144684 w 9144735"/>
              <a:gd name="connsiteY864" fmla="*/ 2408942 h 2745127"/>
              <a:gd name="connsiteX865" fmla="*/ 9144684 w 9144735"/>
              <a:gd name="connsiteY865" fmla="*/ 2503446 h 2745127"/>
              <a:gd name="connsiteX866" fmla="*/ 9144684 w 9144735"/>
              <a:gd name="connsiteY866" fmla="*/ 2503491 h 2745127"/>
              <a:gd name="connsiteX867" fmla="*/ 9144548 w 9144735"/>
              <a:gd name="connsiteY867" fmla="*/ 2597996 h 2745127"/>
              <a:gd name="connsiteX868" fmla="*/ 9131389 w 9144735"/>
              <a:gd name="connsiteY868" fmla="*/ 2618862 h 2745127"/>
              <a:gd name="connsiteX869" fmla="*/ 9117103 w 9144735"/>
              <a:gd name="connsiteY869" fmla="*/ 2599303 h 2745127"/>
              <a:gd name="connsiteX870" fmla="*/ 9117599 w 9144735"/>
              <a:gd name="connsiteY870" fmla="*/ 2407995 h 2745127"/>
              <a:gd name="connsiteX871" fmla="*/ 9130082 w 9144735"/>
              <a:gd name="connsiteY871" fmla="*/ 2390419 h 2745127"/>
              <a:gd name="connsiteX872" fmla="*/ 8993576 w 9144735"/>
              <a:gd name="connsiteY872" fmla="*/ 2390419 h 2745127"/>
              <a:gd name="connsiteX873" fmla="*/ 9009169 w 9144735"/>
              <a:gd name="connsiteY873" fmla="*/ 2398937 h 2745127"/>
              <a:gd name="connsiteX874" fmla="*/ 9008763 w 9144735"/>
              <a:gd name="connsiteY874" fmla="*/ 2406148 h 2745127"/>
              <a:gd name="connsiteX875" fmla="*/ 9008763 w 9144735"/>
              <a:gd name="connsiteY875" fmla="*/ 2406192 h 2745127"/>
              <a:gd name="connsiteX876" fmla="*/ 8992179 w 9144735"/>
              <a:gd name="connsiteY876" fmla="*/ 2412952 h 2745127"/>
              <a:gd name="connsiteX877" fmla="*/ 8978569 w 9144735"/>
              <a:gd name="connsiteY877" fmla="*/ 2401010 h 2745127"/>
              <a:gd name="connsiteX878" fmla="*/ 8993576 w 9144735"/>
              <a:gd name="connsiteY878" fmla="*/ 2390419 h 2745127"/>
              <a:gd name="connsiteX879" fmla="*/ 7690567 w 9144735"/>
              <a:gd name="connsiteY879" fmla="*/ 2383614 h 2745127"/>
              <a:gd name="connsiteX880" fmla="*/ 7690612 w 9144735"/>
              <a:gd name="connsiteY880" fmla="*/ 2383614 h 2745127"/>
              <a:gd name="connsiteX881" fmla="*/ 7690612 w 9144735"/>
              <a:gd name="connsiteY881" fmla="*/ 2383659 h 2745127"/>
              <a:gd name="connsiteX882" fmla="*/ 2208738 w 9144735"/>
              <a:gd name="connsiteY882" fmla="*/ 2371085 h 2745127"/>
              <a:gd name="connsiteX883" fmla="*/ 2523837 w 9144735"/>
              <a:gd name="connsiteY883" fmla="*/ 2371085 h 2745127"/>
              <a:gd name="connsiteX884" fmla="*/ 2609596 w 9144735"/>
              <a:gd name="connsiteY884" fmla="*/ 2453692 h 2745127"/>
              <a:gd name="connsiteX885" fmla="*/ 2610318 w 9144735"/>
              <a:gd name="connsiteY885" fmla="*/ 2494162 h 2745127"/>
              <a:gd name="connsiteX886" fmla="*/ 2581163 w 9144735"/>
              <a:gd name="connsiteY886" fmla="*/ 2522779 h 2745127"/>
              <a:gd name="connsiteX887" fmla="*/ 2555564 w 9144735"/>
              <a:gd name="connsiteY887" fmla="*/ 2497632 h 2745127"/>
              <a:gd name="connsiteX888" fmla="*/ 2555789 w 9144735"/>
              <a:gd name="connsiteY888" fmla="*/ 2472891 h 2745127"/>
              <a:gd name="connsiteX889" fmla="*/ 2503242 w 9144735"/>
              <a:gd name="connsiteY889" fmla="*/ 2427824 h 2745127"/>
              <a:gd name="connsiteX890" fmla="*/ 2515229 w 9144735"/>
              <a:gd name="connsiteY890" fmla="*/ 2441660 h 2745127"/>
              <a:gd name="connsiteX891" fmla="*/ 2490623 w 9144735"/>
              <a:gd name="connsiteY891" fmla="*/ 2522914 h 2745127"/>
              <a:gd name="connsiteX892" fmla="*/ 2473048 w 9144735"/>
              <a:gd name="connsiteY892" fmla="*/ 2526520 h 2745127"/>
              <a:gd name="connsiteX893" fmla="*/ 2239293 w 9144735"/>
              <a:gd name="connsiteY893" fmla="*/ 2525979 h 2745127"/>
              <a:gd name="connsiteX894" fmla="*/ 2211396 w 9144735"/>
              <a:gd name="connsiteY894" fmla="*/ 2518137 h 2745127"/>
              <a:gd name="connsiteX895" fmla="*/ 2207116 w 9144735"/>
              <a:gd name="connsiteY895" fmla="*/ 2427914 h 2745127"/>
              <a:gd name="connsiteX896" fmla="*/ 2207161 w 9144735"/>
              <a:gd name="connsiteY896" fmla="*/ 2427869 h 2745127"/>
              <a:gd name="connsiteX897" fmla="*/ 2184132 w 9144735"/>
              <a:gd name="connsiteY897" fmla="*/ 2423858 h 2745127"/>
              <a:gd name="connsiteX898" fmla="*/ 2184132 w 9144735"/>
              <a:gd name="connsiteY898" fmla="*/ 2372392 h 2745127"/>
              <a:gd name="connsiteX899" fmla="*/ 2208738 w 9144735"/>
              <a:gd name="connsiteY899" fmla="*/ 2371085 h 2745127"/>
              <a:gd name="connsiteX900" fmla="*/ 164356 w 9144735"/>
              <a:gd name="connsiteY900" fmla="*/ 2370545 h 2745127"/>
              <a:gd name="connsiteX901" fmla="*/ 194551 w 9144735"/>
              <a:gd name="connsiteY901" fmla="*/ 2429222 h 2745127"/>
              <a:gd name="connsiteX902" fmla="*/ 240699 w 9144735"/>
              <a:gd name="connsiteY902" fmla="*/ 2471224 h 2745127"/>
              <a:gd name="connsiteX903" fmla="*/ 240428 w 9144735"/>
              <a:gd name="connsiteY903" fmla="*/ 2561041 h 2745127"/>
              <a:gd name="connsiteX904" fmla="*/ 200094 w 9144735"/>
              <a:gd name="connsiteY904" fmla="*/ 2592813 h 2745127"/>
              <a:gd name="connsiteX905" fmla="*/ 195813 w 9144735"/>
              <a:gd name="connsiteY905" fmla="*/ 2591551 h 2745127"/>
              <a:gd name="connsiteX906" fmla="*/ 169178 w 9144735"/>
              <a:gd name="connsiteY906" fmla="*/ 2591641 h 2745127"/>
              <a:gd name="connsiteX907" fmla="*/ 164491 w 9144735"/>
              <a:gd name="connsiteY907" fmla="*/ 2557165 h 2745127"/>
              <a:gd name="connsiteX908" fmla="*/ 164311 w 9144735"/>
              <a:gd name="connsiteY908" fmla="*/ 2370590 h 2745127"/>
              <a:gd name="connsiteX909" fmla="*/ 4374696 w 9144735"/>
              <a:gd name="connsiteY909" fmla="*/ 2370241 h 2745127"/>
              <a:gd name="connsiteX910" fmla="*/ 4395167 w 9144735"/>
              <a:gd name="connsiteY910" fmla="*/ 2370815 h 2745127"/>
              <a:gd name="connsiteX911" fmla="*/ 4395123 w 9144735"/>
              <a:gd name="connsiteY911" fmla="*/ 2370815 h 2745127"/>
              <a:gd name="connsiteX912" fmla="*/ 4394627 w 9144735"/>
              <a:gd name="connsiteY912" fmla="*/ 2580195 h 2745127"/>
              <a:gd name="connsiteX913" fmla="*/ 4383315 w 9144735"/>
              <a:gd name="connsiteY913" fmla="*/ 2592723 h 2745127"/>
              <a:gd name="connsiteX914" fmla="*/ 4370786 w 9144735"/>
              <a:gd name="connsiteY914" fmla="*/ 2578707 h 2745127"/>
              <a:gd name="connsiteX915" fmla="*/ 4370066 w 9144735"/>
              <a:gd name="connsiteY915" fmla="*/ 2531613 h 2745127"/>
              <a:gd name="connsiteX916" fmla="*/ 4369975 w 9144735"/>
              <a:gd name="connsiteY916" fmla="*/ 2387851 h 2745127"/>
              <a:gd name="connsiteX917" fmla="*/ 4374696 w 9144735"/>
              <a:gd name="connsiteY917" fmla="*/ 2370241 h 2745127"/>
              <a:gd name="connsiteX918" fmla="*/ 4289531 w 9144735"/>
              <a:gd name="connsiteY918" fmla="*/ 2368517 h 2745127"/>
              <a:gd name="connsiteX919" fmla="*/ 4302961 w 9144735"/>
              <a:gd name="connsiteY919" fmla="*/ 2387536 h 2745127"/>
              <a:gd name="connsiteX920" fmla="*/ 4303051 w 9144735"/>
              <a:gd name="connsiteY920" fmla="*/ 2429943 h 2745127"/>
              <a:gd name="connsiteX921" fmla="*/ 4354697 w 9144735"/>
              <a:gd name="connsiteY921" fmla="*/ 2464870 h 2745127"/>
              <a:gd name="connsiteX922" fmla="*/ 4354472 w 9144735"/>
              <a:gd name="connsiteY922" fmla="*/ 2559194 h 2745127"/>
              <a:gd name="connsiteX923" fmla="*/ 4312290 w 9144735"/>
              <a:gd name="connsiteY923" fmla="*/ 2590470 h 2745127"/>
              <a:gd name="connsiteX924" fmla="*/ 4279031 w 9144735"/>
              <a:gd name="connsiteY924" fmla="*/ 2592949 h 2745127"/>
              <a:gd name="connsiteX925" fmla="*/ 4277543 w 9144735"/>
              <a:gd name="connsiteY925" fmla="*/ 2560185 h 2745127"/>
              <a:gd name="connsiteX926" fmla="*/ 4277949 w 9144735"/>
              <a:gd name="connsiteY926" fmla="*/ 2387265 h 2745127"/>
              <a:gd name="connsiteX927" fmla="*/ 4289531 w 9144735"/>
              <a:gd name="connsiteY927" fmla="*/ 2368517 h 2745127"/>
              <a:gd name="connsiteX928" fmla="*/ 2922444 w 9144735"/>
              <a:gd name="connsiteY928" fmla="*/ 2368472 h 2745127"/>
              <a:gd name="connsiteX929" fmla="*/ 2899912 w 9144735"/>
              <a:gd name="connsiteY929" fmla="*/ 2387129 h 2745127"/>
              <a:gd name="connsiteX930" fmla="*/ 2899145 w 9144735"/>
              <a:gd name="connsiteY930" fmla="*/ 2413583 h 2745127"/>
              <a:gd name="connsiteX931" fmla="*/ 2899190 w 9144735"/>
              <a:gd name="connsiteY931" fmla="*/ 2413629 h 2745127"/>
              <a:gd name="connsiteX932" fmla="*/ 2898604 w 9144735"/>
              <a:gd name="connsiteY932" fmla="*/ 2413629 h 2745127"/>
              <a:gd name="connsiteX933" fmla="*/ 2899415 w 9144735"/>
              <a:gd name="connsiteY933" fmla="*/ 2440128 h 2745127"/>
              <a:gd name="connsiteX934" fmla="*/ 2919831 w 9144735"/>
              <a:gd name="connsiteY934" fmla="*/ 2452971 h 2745127"/>
              <a:gd name="connsiteX935" fmla="*/ 2948808 w 9144735"/>
              <a:gd name="connsiteY935" fmla="*/ 2442471 h 2745127"/>
              <a:gd name="connsiteX936" fmla="*/ 2947457 w 9144735"/>
              <a:gd name="connsiteY936" fmla="*/ 2386769 h 2745127"/>
              <a:gd name="connsiteX937" fmla="*/ 2922444 w 9144735"/>
              <a:gd name="connsiteY937" fmla="*/ 2368472 h 2745127"/>
              <a:gd name="connsiteX938" fmla="*/ 4425722 w 9144735"/>
              <a:gd name="connsiteY938" fmla="*/ 2368427 h 2745127"/>
              <a:gd name="connsiteX939" fmla="*/ 4438115 w 9144735"/>
              <a:gd name="connsiteY939" fmla="*/ 2378297 h 2745127"/>
              <a:gd name="connsiteX940" fmla="*/ 4427019 w 9144735"/>
              <a:gd name="connsiteY940" fmla="*/ 2395681 h 2745127"/>
              <a:gd name="connsiteX941" fmla="*/ 4414410 w 9144735"/>
              <a:gd name="connsiteY941" fmla="*/ 2379333 h 2745127"/>
              <a:gd name="connsiteX942" fmla="*/ 4425722 w 9144735"/>
              <a:gd name="connsiteY942" fmla="*/ 2368427 h 2745127"/>
              <a:gd name="connsiteX943" fmla="*/ 3706703 w 9144735"/>
              <a:gd name="connsiteY943" fmla="*/ 2366558 h 2745127"/>
              <a:gd name="connsiteX944" fmla="*/ 3693897 w 9144735"/>
              <a:gd name="connsiteY944" fmla="*/ 2371491 h 2745127"/>
              <a:gd name="connsiteX945" fmla="*/ 3687408 w 9144735"/>
              <a:gd name="connsiteY945" fmla="*/ 2450538 h 2745127"/>
              <a:gd name="connsiteX946" fmla="*/ 3689121 w 9144735"/>
              <a:gd name="connsiteY946" fmla="*/ 2451844 h 2745127"/>
              <a:gd name="connsiteX947" fmla="*/ 3728869 w 9144735"/>
              <a:gd name="connsiteY947" fmla="*/ 2450988 h 2745127"/>
              <a:gd name="connsiteX948" fmla="*/ 3734819 w 9144735"/>
              <a:gd name="connsiteY948" fmla="*/ 2427283 h 2745127"/>
              <a:gd name="connsiteX949" fmla="*/ 3734954 w 9144735"/>
              <a:gd name="connsiteY949" fmla="*/ 2416062 h 2745127"/>
              <a:gd name="connsiteX950" fmla="*/ 3734910 w 9144735"/>
              <a:gd name="connsiteY950" fmla="*/ 2416062 h 2745127"/>
              <a:gd name="connsiteX951" fmla="*/ 3734503 w 9144735"/>
              <a:gd name="connsiteY951" fmla="*/ 2416062 h 2745127"/>
              <a:gd name="connsiteX952" fmla="*/ 3734322 w 9144735"/>
              <a:gd name="connsiteY952" fmla="*/ 2389157 h 2745127"/>
              <a:gd name="connsiteX953" fmla="*/ 3706703 w 9144735"/>
              <a:gd name="connsiteY953" fmla="*/ 2366558 h 2745127"/>
              <a:gd name="connsiteX954" fmla="*/ 6491188 w 9144735"/>
              <a:gd name="connsiteY954" fmla="*/ 2358479 h 2745127"/>
              <a:gd name="connsiteX955" fmla="*/ 6478457 w 9144735"/>
              <a:gd name="connsiteY955" fmla="*/ 2363695 h 2745127"/>
              <a:gd name="connsiteX956" fmla="*/ 6472869 w 9144735"/>
              <a:gd name="connsiteY956" fmla="*/ 2441164 h 2745127"/>
              <a:gd name="connsiteX957" fmla="*/ 6476564 w 9144735"/>
              <a:gd name="connsiteY957" fmla="*/ 2443463 h 2745127"/>
              <a:gd name="connsiteX958" fmla="*/ 6518927 w 9144735"/>
              <a:gd name="connsiteY958" fmla="*/ 2417054 h 2745127"/>
              <a:gd name="connsiteX959" fmla="*/ 6518927 w 9144735"/>
              <a:gd name="connsiteY959" fmla="*/ 2408086 h 2745127"/>
              <a:gd name="connsiteX960" fmla="*/ 6518882 w 9144735"/>
              <a:gd name="connsiteY960" fmla="*/ 2408086 h 2745127"/>
              <a:gd name="connsiteX961" fmla="*/ 6518657 w 9144735"/>
              <a:gd name="connsiteY961" fmla="*/ 2408086 h 2745127"/>
              <a:gd name="connsiteX962" fmla="*/ 6518522 w 9144735"/>
              <a:gd name="connsiteY962" fmla="*/ 2381136 h 2745127"/>
              <a:gd name="connsiteX963" fmla="*/ 6491188 w 9144735"/>
              <a:gd name="connsiteY963" fmla="*/ 2358479 h 2745127"/>
              <a:gd name="connsiteX964" fmla="*/ 7261786 w 9144735"/>
              <a:gd name="connsiteY964" fmla="*/ 2358371 h 2745127"/>
              <a:gd name="connsiteX965" fmla="*/ 7248781 w 9144735"/>
              <a:gd name="connsiteY965" fmla="*/ 2362884 h 2745127"/>
              <a:gd name="connsiteX966" fmla="*/ 7242516 w 9144735"/>
              <a:gd name="connsiteY966" fmla="*/ 2441705 h 2745127"/>
              <a:gd name="connsiteX967" fmla="*/ 7244229 w 9144735"/>
              <a:gd name="connsiteY967" fmla="*/ 2443012 h 2745127"/>
              <a:gd name="connsiteX968" fmla="*/ 7281859 w 9144735"/>
              <a:gd name="connsiteY968" fmla="*/ 2442471 h 2745127"/>
              <a:gd name="connsiteX969" fmla="*/ 7289295 w 9144735"/>
              <a:gd name="connsiteY969" fmla="*/ 2419622 h 2745127"/>
              <a:gd name="connsiteX970" fmla="*/ 7289475 w 9144735"/>
              <a:gd name="connsiteY970" fmla="*/ 2406148 h 2745127"/>
              <a:gd name="connsiteX971" fmla="*/ 7289430 w 9144735"/>
              <a:gd name="connsiteY971" fmla="*/ 2406192 h 2745127"/>
              <a:gd name="connsiteX972" fmla="*/ 7289115 w 9144735"/>
              <a:gd name="connsiteY972" fmla="*/ 2406192 h 2745127"/>
              <a:gd name="connsiteX973" fmla="*/ 7288980 w 9144735"/>
              <a:gd name="connsiteY973" fmla="*/ 2381496 h 2745127"/>
              <a:gd name="connsiteX974" fmla="*/ 7261786 w 9144735"/>
              <a:gd name="connsiteY974" fmla="*/ 2358371 h 2745127"/>
              <a:gd name="connsiteX975" fmla="*/ 5432283 w 9144735"/>
              <a:gd name="connsiteY975" fmla="*/ 2332734 h 2745127"/>
              <a:gd name="connsiteX976" fmla="*/ 5446659 w 9144735"/>
              <a:gd name="connsiteY976" fmla="*/ 2344857 h 2745127"/>
              <a:gd name="connsiteX977" fmla="*/ 5432238 w 9144735"/>
              <a:gd name="connsiteY977" fmla="*/ 2357070 h 2745127"/>
              <a:gd name="connsiteX978" fmla="*/ 5367072 w 9144735"/>
              <a:gd name="connsiteY978" fmla="*/ 2357881 h 2745127"/>
              <a:gd name="connsiteX979" fmla="*/ 5333452 w 9144735"/>
              <a:gd name="connsiteY979" fmla="*/ 2358512 h 2745127"/>
              <a:gd name="connsiteX980" fmla="*/ 5309071 w 9144735"/>
              <a:gd name="connsiteY980" fmla="*/ 2371852 h 2745127"/>
              <a:gd name="connsiteX981" fmla="*/ 5334398 w 9144735"/>
              <a:gd name="connsiteY981" fmla="*/ 2384245 h 2745127"/>
              <a:gd name="connsiteX982" fmla="*/ 5379284 w 9144735"/>
              <a:gd name="connsiteY982" fmla="*/ 2384921 h 2745127"/>
              <a:gd name="connsiteX983" fmla="*/ 5430931 w 9144735"/>
              <a:gd name="connsiteY983" fmla="*/ 2385642 h 2745127"/>
              <a:gd name="connsiteX984" fmla="*/ 5446749 w 9144735"/>
              <a:gd name="connsiteY984" fmla="*/ 2398756 h 2745127"/>
              <a:gd name="connsiteX985" fmla="*/ 5431742 w 9144735"/>
              <a:gd name="connsiteY985" fmla="*/ 2410384 h 2745127"/>
              <a:gd name="connsiteX986" fmla="*/ 5296813 w 9144735"/>
              <a:gd name="connsiteY986" fmla="*/ 2410384 h 2745127"/>
              <a:gd name="connsiteX987" fmla="*/ 5281400 w 9144735"/>
              <a:gd name="connsiteY987" fmla="*/ 2402317 h 2745127"/>
              <a:gd name="connsiteX988" fmla="*/ 5288110 w 9144735"/>
              <a:gd name="connsiteY988" fmla="*/ 2376964 h 2745127"/>
              <a:gd name="connsiteX989" fmla="*/ 5288115 w 9144735"/>
              <a:gd name="connsiteY989" fmla="*/ 2376989 h 2745127"/>
              <a:gd name="connsiteX990" fmla="*/ 5288115 w 9144735"/>
              <a:gd name="connsiteY990" fmla="*/ 2376944 h 2745127"/>
              <a:gd name="connsiteX991" fmla="*/ 5288110 w 9144735"/>
              <a:gd name="connsiteY991" fmla="*/ 2376964 h 2745127"/>
              <a:gd name="connsiteX992" fmla="*/ 5281254 w 9144735"/>
              <a:gd name="connsiteY992" fmla="*/ 2345133 h 2745127"/>
              <a:gd name="connsiteX993" fmla="*/ 5313127 w 9144735"/>
              <a:gd name="connsiteY993" fmla="*/ 2333049 h 2745127"/>
              <a:gd name="connsiteX994" fmla="*/ 5432283 w 9144735"/>
              <a:gd name="connsiteY994" fmla="*/ 2332734 h 2745127"/>
              <a:gd name="connsiteX995" fmla="*/ 8499602 w 9144735"/>
              <a:gd name="connsiteY995" fmla="*/ 2319845 h 2745127"/>
              <a:gd name="connsiteX996" fmla="*/ 8486442 w 9144735"/>
              <a:gd name="connsiteY996" fmla="*/ 2341477 h 2745127"/>
              <a:gd name="connsiteX997" fmla="*/ 8498880 w 9144735"/>
              <a:gd name="connsiteY997" fmla="*/ 2358287 h 2745127"/>
              <a:gd name="connsiteX998" fmla="*/ 8514834 w 9144735"/>
              <a:gd name="connsiteY998" fmla="*/ 2338188 h 2745127"/>
              <a:gd name="connsiteX999" fmla="*/ 8514879 w 9144735"/>
              <a:gd name="connsiteY999" fmla="*/ 2338142 h 2745127"/>
              <a:gd name="connsiteX1000" fmla="*/ 8499602 w 9144735"/>
              <a:gd name="connsiteY1000" fmla="*/ 2319845 h 2745127"/>
              <a:gd name="connsiteX1001" fmla="*/ 3391228 w 9144735"/>
              <a:gd name="connsiteY1001" fmla="*/ 2319575 h 2745127"/>
              <a:gd name="connsiteX1002" fmla="*/ 3418222 w 9144735"/>
              <a:gd name="connsiteY1002" fmla="*/ 2341342 h 2745127"/>
              <a:gd name="connsiteX1003" fmla="*/ 3417815 w 9144735"/>
              <a:gd name="connsiteY1003" fmla="*/ 2490016 h 2745127"/>
              <a:gd name="connsiteX1004" fmla="*/ 3417771 w 9144735"/>
              <a:gd name="connsiteY1004" fmla="*/ 2490016 h 2745127"/>
              <a:gd name="connsiteX1005" fmla="*/ 3418086 w 9144735"/>
              <a:gd name="connsiteY1005" fmla="*/ 2636482 h 2745127"/>
              <a:gd name="connsiteX1006" fmla="*/ 3396004 w 9144735"/>
              <a:gd name="connsiteY1006" fmla="*/ 2658069 h 2745127"/>
              <a:gd name="connsiteX1007" fmla="*/ 3365448 w 9144735"/>
              <a:gd name="connsiteY1007" fmla="*/ 2637384 h 2745127"/>
              <a:gd name="connsiteX1008" fmla="*/ 3365358 w 9144735"/>
              <a:gd name="connsiteY1008" fmla="*/ 2339990 h 2745127"/>
              <a:gd name="connsiteX1009" fmla="*/ 3391228 w 9144735"/>
              <a:gd name="connsiteY1009" fmla="*/ 2319575 h 2745127"/>
              <a:gd name="connsiteX1010" fmla="*/ 3212968 w 9144735"/>
              <a:gd name="connsiteY1010" fmla="*/ 2318577 h 2745127"/>
              <a:gd name="connsiteX1011" fmla="*/ 3236513 w 9144735"/>
              <a:gd name="connsiteY1011" fmla="*/ 2355448 h 2745127"/>
              <a:gd name="connsiteX1012" fmla="*/ 3256160 w 9144735"/>
              <a:gd name="connsiteY1012" fmla="*/ 2538779 h 2745127"/>
              <a:gd name="connsiteX1013" fmla="*/ 3263148 w 9144735"/>
              <a:gd name="connsiteY1013" fmla="*/ 2558157 h 2745127"/>
              <a:gd name="connsiteX1014" fmla="*/ 3273736 w 9144735"/>
              <a:gd name="connsiteY1014" fmla="*/ 2461985 h 2745127"/>
              <a:gd name="connsiteX1015" fmla="*/ 3286987 w 9144735"/>
              <a:gd name="connsiteY1015" fmla="*/ 2354862 h 2745127"/>
              <a:gd name="connsiteX1016" fmla="*/ 3340798 w 9144735"/>
              <a:gd name="connsiteY1016" fmla="*/ 2324127 h 2745127"/>
              <a:gd name="connsiteX1017" fmla="*/ 3323763 w 9144735"/>
              <a:gd name="connsiteY1017" fmla="*/ 2445626 h 2745127"/>
              <a:gd name="connsiteX1018" fmla="*/ 3297263 w 9144735"/>
              <a:gd name="connsiteY1018" fmla="*/ 2637249 h 2745127"/>
              <a:gd name="connsiteX1019" fmla="*/ 3275179 w 9144735"/>
              <a:gd name="connsiteY1019" fmla="*/ 2657935 h 2745127"/>
              <a:gd name="connsiteX1020" fmla="*/ 3220964 w 9144735"/>
              <a:gd name="connsiteY1020" fmla="*/ 2612147 h 2745127"/>
              <a:gd name="connsiteX1021" fmla="*/ 3185274 w 9144735"/>
              <a:gd name="connsiteY1021" fmla="*/ 2346885 h 2745127"/>
              <a:gd name="connsiteX1022" fmla="*/ 3183425 w 9144735"/>
              <a:gd name="connsiteY1022" fmla="*/ 2323766 h 2745127"/>
              <a:gd name="connsiteX1023" fmla="*/ 3183425 w 9144735"/>
              <a:gd name="connsiteY1023" fmla="*/ 2323676 h 2745127"/>
              <a:gd name="connsiteX1024" fmla="*/ 3189739 w 9144735"/>
              <a:gd name="connsiteY1024" fmla="*/ 2320792 h 2745127"/>
              <a:gd name="connsiteX1025" fmla="*/ 3212968 w 9144735"/>
              <a:gd name="connsiteY1025" fmla="*/ 2318577 h 2745127"/>
              <a:gd name="connsiteX1026" fmla="*/ 3130959 w 9144735"/>
              <a:gd name="connsiteY1026" fmla="*/ 2316492 h 2745127"/>
              <a:gd name="connsiteX1027" fmla="*/ 3167964 w 9144735"/>
              <a:gd name="connsiteY1027" fmla="*/ 2346120 h 2745127"/>
              <a:gd name="connsiteX1028" fmla="*/ 3172743 w 9144735"/>
              <a:gd name="connsiteY1028" fmla="*/ 2451170 h 2745127"/>
              <a:gd name="connsiteX1029" fmla="*/ 3152503 w 9144735"/>
              <a:gd name="connsiteY1029" fmla="*/ 2460633 h 2745127"/>
              <a:gd name="connsiteX1030" fmla="*/ 3134029 w 9144735"/>
              <a:gd name="connsiteY1030" fmla="*/ 2448691 h 2745127"/>
              <a:gd name="connsiteX1031" fmla="*/ 3132587 w 9144735"/>
              <a:gd name="connsiteY1031" fmla="*/ 2408401 h 2745127"/>
              <a:gd name="connsiteX1032" fmla="*/ 3106536 w 9144735"/>
              <a:gd name="connsiteY1032" fmla="*/ 2370996 h 2745127"/>
              <a:gd name="connsiteX1033" fmla="*/ 3080759 w 9144735"/>
              <a:gd name="connsiteY1033" fmla="*/ 2407635 h 2745127"/>
              <a:gd name="connsiteX1034" fmla="*/ 3081120 w 9144735"/>
              <a:gd name="connsiteY1034" fmla="*/ 2632517 h 2745127"/>
              <a:gd name="connsiteX1035" fmla="*/ 3055524 w 9144735"/>
              <a:gd name="connsiteY1035" fmla="*/ 2658250 h 2745127"/>
              <a:gd name="connsiteX1036" fmla="*/ 3029110 w 9144735"/>
              <a:gd name="connsiteY1036" fmla="*/ 2632968 h 2745127"/>
              <a:gd name="connsiteX1037" fmla="*/ 3029514 w 9144735"/>
              <a:gd name="connsiteY1037" fmla="*/ 2358603 h 2745127"/>
              <a:gd name="connsiteX1038" fmla="*/ 3074899 w 9144735"/>
              <a:gd name="connsiteY1038" fmla="*/ 2321378 h 2745127"/>
              <a:gd name="connsiteX1039" fmla="*/ 3074944 w 9144735"/>
              <a:gd name="connsiteY1039" fmla="*/ 2321468 h 2745127"/>
              <a:gd name="connsiteX1040" fmla="*/ 3079316 w 9144735"/>
              <a:gd name="connsiteY1040" fmla="*/ 2341928 h 2745127"/>
              <a:gd name="connsiteX1041" fmla="*/ 3111315 w 9144735"/>
              <a:gd name="connsiteY1041" fmla="*/ 2321108 h 2745127"/>
              <a:gd name="connsiteX1042" fmla="*/ 3130959 w 9144735"/>
              <a:gd name="connsiteY1042" fmla="*/ 2316492 h 2745127"/>
              <a:gd name="connsiteX1043" fmla="*/ 2766022 w 9144735"/>
              <a:gd name="connsiteY1043" fmla="*/ 2316105 h 2745127"/>
              <a:gd name="connsiteX1044" fmla="*/ 2822529 w 9144735"/>
              <a:gd name="connsiteY1044" fmla="*/ 2372618 h 2745127"/>
              <a:gd name="connsiteX1045" fmla="*/ 2823342 w 9144735"/>
              <a:gd name="connsiteY1045" fmla="*/ 2390600 h 2745127"/>
              <a:gd name="connsiteX1046" fmla="*/ 2781702 w 9144735"/>
              <a:gd name="connsiteY1046" fmla="*/ 2419623 h 2745127"/>
              <a:gd name="connsiteX1047" fmla="*/ 2772645 w 9144735"/>
              <a:gd name="connsiteY1047" fmla="*/ 2402182 h 2745127"/>
              <a:gd name="connsiteX1048" fmla="*/ 2747182 w 9144735"/>
              <a:gd name="connsiteY1048" fmla="*/ 2372258 h 2745127"/>
              <a:gd name="connsiteX1049" fmla="*/ 2720677 w 9144735"/>
              <a:gd name="connsiteY1049" fmla="*/ 2402362 h 2745127"/>
              <a:gd name="connsiteX1050" fmla="*/ 2743621 w 9144735"/>
              <a:gd name="connsiteY1050" fmla="*/ 2449231 h 2745127"/>
              <a:gd name="connsiteX1051" fmla="*/ 2749479 w 9144735"/>
              <a:gd name="connsiteY1051" fmla="*/ 2452611 h 2745127"/>
              <a:gd name="connsiteX1052" fmla="*/ 2819423 w 9144735"/>
              <a:gd name="connsiteY1052" fmla="*/ 2620800 h 2745127"/>
              <a:gd name="connsiteX1053" fmla="*/ 2781791 w 9144735"/>
              <a:gd name="connsiteY1053" fmla="*/ 2657394 h 2745127"/>
              <a:gd name="connsiteX1054" fmla="*/ 2755028 w 9144735"/>
              <a:gd name="connsiteY1054" fmla="*/ 2660413 h 2745127"/>
              <a:gd name="connsiteX1055" fmla="*/ 2668852 w 9144735"/>
              <a:gd name="connsiteY1055" fmla="*/ 2575823 h 2745127"/>
              <a:gd name="connsiteX1056" fmla="*/ 2668808 w 9144735"/>
              <a:gd name="connsiteY1056" fmla="*/ 2575823 h 2745127"/>
              <a:gd name="connsiteX1057" fmla="*/ 2668808 w 9144735"/>
              <a:gd name="connsiteY1057" fmla="*/ 2570190 h 2745127"/>
              <a:gd name="connsiteX1058" fmla="*/ 2689900 w 9144735"/>
              <a:gd name="connsiteY1058" fmla="*/ 2542970 h 2745127"/>
              <a:gd name="connsiteX1059" fmla="*/ 2720406 w 9144735"/>
              <a:gd name="connsiteY1059" fmla="*/ 2567846 h 2745127"/>
              <a:gd name="connsiteX1060" fmla="*/ 2727169 w 9144735"/>
              <a:gd name="connsiteY1060" fmla="*/ 2592993 h 2745127"/>
              <a:gd name="connsiteX1061" fmla="*/ 2751511 w 9144735"/>
              <a:gd name="connsiteY1061" fmla="*/ 2604260 h 2745127"/>
              <a:gd name="connsiteX1062" fmla="*/ 2769533 w 9144735"/>
              <a:gd name="connsiteY1062" fmla="*/ 2585377 h 2745127"/>
              <a:gd name="connsiteX1063" fmla="*/ 2737941 w 9144735"/>
              <a:gd name="connsiteY1063" fmla="*/ 2513631 h 2745127"/>
              <a:gd name="connsiteX1064" fmla="*/ 2668942 w 9144735"/>
              <a:gd name="connsiteY1064" fmla="*/ 2394791 h 2745127"/>
              <a:gd name="connsiteX1065" fmla="*/ 2669574 w 9144735"/>
              <a:gd name="connsiteY1065" fmla="*/ 2372303 h 2745127"/>
              <a:gd name="connsiteX1066" fmla="*/ 2723426 w 9144735"/>
              <a:gd name="connsiteY1066" fmla="*/ 2317456 h 2745127"/>
              <a:gd name="connsiteX1067" fmla="*/ 2766022 w 9144735"/>
              <a:gd name="connsiteY1067" fmla="*/ 2316105 h 2745127"/>
              <a:gd name="connsiteX1068" fmla="*/ 3878893 w 9144735"/>
              <a:gd name="connsiteY1068" fmla="*/ 2315880 h 2745127"/>
              <a:gd name="connsiteX1069" fmla="*/ 3966458 w 9144735"/>
              <a:gd name="connsiteY1069" fmla="*/ 2407545 h 2745127"/>
              <a:gd name="connsiteX1070" fmla="*/ 3939148 w 9144735"/>
              <a:gd name="connsiteY1070" fmla="*/ 2420479 h 2745127"/>
              <a:gd name="connsiteX1071" fmla="*/ 3914540 w 9144735"/>
              <a:gd name="connsiteY1071" fmla="*/ 2407139 h 2745127"/>
              <a:gd name="connsiteX1072" fmla="*/ 3895253 w 9144735"/>
              <a:gd name="connsiteY1072" fmla="*/ 2373204 h 2745127"/>
              <a:gd name="connsiteX1073" fmla="*/ 3868259 w 9144735"/>
              <a:gd name="connsiteY1073" fmla="*/ 2387130 h 2745127"/>
              <a:gd name="connsiteX1074" fmla="*/ 3875379 w 9144735"/>
              <a:gd name="connsiteY1074" fmla="*/ 2440894 h 2745127"/>
              <a:gd name="connsiteX1075" fmla="*/ 3921572 w 9144735"/>
              <a:gd name="connsiteY1075" fmla="*/ 2468790 h 2745127"/>
              <a:gd name="connsiteX1076" fmla="*/ 3964249 w 9144735"/>
              <a:gd name="connsiteY1076" fmla="*/ 2533010 h 2745127"/>
              <a:gd name="connsiteX1077" fmla="*/ 3964565 w 9144735"/>
              <a:gd name="connsiteY1077" fmla="*/ 2602593 h 2745127"/>
              <a:gd name="connsiteX1078" fmla="*/ 3904672 w 9144735"/>
              <a:gd name="connsiteY1078" fmla="*/ 2660053 h 2745127"/>
              <a:gd name="connsiteX1079" fmla="*/ 3888944 w 9144735"/>
              <a:gd name="connsiteY1079" fmla="*/ 2660098 h 2745127"/>
              <a:gd name="connsiteX1080" fmla="*/ 3889034 w 9144735"/>
              <a:gd name="connsiteY1080" fmla="*/ 2660188 h 2745127"/>
              <a:gd name="connsiteX1081" fmla="*/ 3813323 w 9144735"/>
              <a:gd name="connsiteY1081" fmla="*/ 2552479 h 2745127"/>
              <a:gd name="connsiteX1082" fmla="*/ 3848204 w 9144735"/>
              <a:gd name="connsiteY1082" fmla="*/ 2544232 h 2745127"/>
              <a:gd name="connsiteX1083" fmla="*/ 3862806 w 9144735"/>
              <a:gd name="connsiteY1083" fmla="*/ 2557887 h 2745127"/>
              <a:gd name="connsiteX1084" fmla="*/ 3865061 w 9144735"/>
              <a:gd name="connsiteY1084" fmla="*/ 2581907 h 2745127"/>
              <a:gd name="connsiteX1085" fmla="*/ 3891602 w 9144735"/>
              <a:gd name="connsiteY1085" fmla="*/ 2603810 h 2745127"/>
              <a:gd name="connsiteX1086" fmla="*/ 3913009 w 9144735"/>
              <a:gd name="connsiteY1086" fmla="*/ 2581412 h 2745127"/>
              <a:gd name="connsiteX1087" fmla="*/ 3879659 w 9144735"/>
              <a:gd name="connsiteY1087" fmla="*/ 2512054 h 2745127"/>
              <a:gd name="connsiteX1088" fmla="*/ 3848069 w 9144735"/>
              <a:gd name="connsiteY1088" fmla="*/ 2494794 h 2745127"/>
              <a:gd name="connsiteX1089" fmla="*/ 3815892 w 9144735"/>
              <a:gd name="connsiteY1089" fmla="*/ 2451575 h 2745127"/>
              <a:gd name="connsiteX1090" fmla="*/ 3815665 w 9144735"/>
              <a:gd name="connsiteY1090" fmla="*/ 2353060 h 2745127"/>
              <a:gd name="connsiteX1091" fmla="*/ 3849825 w 9144735"/>
              <a:gd name="connsiteY1091" fmla="*/ 2319079 h 2745127"/>
              <a:gd name="connsiteX1092" fmla="*/ 3878893 w 9144735"/>
              <a:gd name="connsiteY1092" fmla="*/ 2315880 h 2745127"/>
              <a:gd name="connsiteX1093" fmla="*/ 3705570 w 9144735"/>
              <a:gd name="connsiteY1093" fmla="*/ 2315023 h 2745127"/>
              <a:gd name="connsiteX1094" fmla="*/ 3786692 w 9144735"/>
              <a:gd name="connsiteY1094" fmla="*/ 2392672 h 2745127"/>
              <a:gd name="connsiteX1095" fmla="*/ 3787005 w 9144735"/>
              <a:gd name="connsiteY1095" fmla="*/ 2491638 h 2745127"/>
              <a:gd name="connsiteX1096" fmla="*/ 3769925 w 9144735"/>
              <a:gd name="connsiteY1096" fmla="*/ 2508493 h 2745127"/>
              <a:gd name="connsiteX1097" fmla="*/ 3702459 w 9144735"/>
              <a:gd name="connsiteY1097" fmla="*/ 2508178 h 2745127"/>
              <a:gd name="connsiteX1098" fmla="*/ 3683623 w 9144735"/>
              <a:gd name="connsiteY1098" fmla="*/ 2526204 h 2745127"/>
              <a:gd name="connsiteX1099" fmla="*/ 3683893 w 9144735"/>
              <a:gd name="connsiteY1099" fmla="*/ 2577941 h 2745127"/>
              <a:gd name="connsiteX1100" fmla="*/ 3706561 w 9144735"/>
              <a:gd name="connsiteY1100" fmla="*/ 2605431 h 2745127"/>
              <a:gd name="connsiteX1101" fmla="*/ 3733781 w 9144735"/>
              <a:gd name="connsiteY1101" fmla="*/ 2580960 h 2745127"/>
              <a:gd name="connsiteX1102" fmla="*/ 3736262 w 9144735"/>
              <a:gd name="connsiteY1102" fmla="*/ 2560860 h 2745127"/>
              <a:gd name="connsiteX1103" fmla="*/ 3736306 w 9144735"/>
              <a:gd name="connsiteY1103" fmla="*/ 2560951 h 2745127"/>
              <a:gd name="connsiteX1104" fmla="*/ 3740137 w 9144735"/>
              <a:gd name="connsiteY1104" fmla="*/ 2558337 h 2745127"/>
              <a:gd name="connsiteX1105" fmla="*/ 3785967 w 9144735"/>
              <a:gd name="connsiteY1105" fmla="*/ 2568882 h 2745127"/>
              <a:gd name="connsiteX1106" fmla="*/ 3752799 w 9144735"/>
              <a:gd name="connsiteY1106" fmla="*/ 2654193 h 2745127"/>
              <a:gd name="connsiteX1107" fmla="*/ 3668211 w 9144735"/>
              <a:gd name="connsiteY1107" fmla="*/ 2653878 h 2745127"/>
              <a:gd name="connsiteX1108" fmla="*/ 3635176 w 9144735"/>
              <a:gd name="connsiteY1108" fmla="*/ 2613904 h 2745127"/>
              <a:gd name="connsiteX1109" fmla="*/ 3631840 w 9144735"/>
              <a:gd name="connsiteY1109" fmla="*/ 2519625 h 2745127"/>
              <a:gd name="connsiteX1110" fmla="*/ 3634362 w 9144735"/>
              <a:gd name="connsiteY1110" fmla="*/ 2373519 h 2745127"/>
              <a:gd name="connsiteX1111" fmla="*/ 3689887 w 9144735"/>
              <a:gd name="connsiteY1111" fmla="*/ 2316149 h 2745127"/>
              <a:gd name="connsiteX1112" fmla="*/ 3705570 w 9144735"/>
              <a:gd name="connsiteY1112" fmla="*/ 2315023 h 2745127"/>
              <a:gd name="connsiteX1113" fmla="*/ 3530968 w 9144735"/>
              <a:gd name="connsiteY1113" fmla="*/ 2313648 h 2745127"/>
              <a:gd name="connsiteX1114" fmla="*/ 3582086 w 9144735"/>
              <a:gd name="connsiteY1114" fmla="*/ 2329038 h 2745127"/>
              <a:gd name="connsiteX1115" fmla="*/ 3601192 w 9144735"/>
              <a:gd name="connsiteY1115" fmla="*/ 2365317 h 2745127"/>
              <a:gd name="connsiteX1116" fmla="*/ 3603672 w 9144735"/>
              <a:gd name="connsiteY1116" fmla="*/ 2405561 h 2745127"/>
              <a:gd name="connsiteX1117" fmla="*/ 3573432 w 9144735"/>
              <a:gd name="connsiteY1117" fmla="*/ 2434719 h 2745127"/>
              <a:gd name="connsiteX1118" fmla="*/ 3552599 w 9144735"/>
              <a:gd name="connsiteY1118" fmla="*/ 2414079 h 2745127"/>
              <a:gd name="connsiteX1119" fmla="*/ 3552645 w 9144735"/>
              <a:gd name="connsiteY1119" fmla="*/ 2400604 h 2745127"/>
              <a:gd name="connsiteX1120" fmla="*/ 3526201 w 9144735"/>
              <a:gd name="connsiteY1120" fmla="*/ 2367165 h 2745127"/>
              <a:gd name="connsiteX1121" fmla="*/ 3500513 w 9144735"/>
              <a:gd name="connsiteY1121" fmla="*/ 2401595 h 2745127"/>
              <a:gd name="connsiteX1122" fmla="*/ 3500558 w 9144735"/>
              <a:gd name="connsiteY1122" fmla="*/ 2487132 h 2745127"/>
              <a:gd name="connsiteX1123" fmla="*/ 3500603 w 9144735"/>
              <a:gd name="connsiteY1123" fmla="*/ 2487132 h 2745127"/>
              <a:gd name="connsiteX1124" fmla="*/ 3500603 w 9144735"/>
              <a:gd name="connsiteY1124" fmla="*/ 2574921 h 2745127"/>
              <a:gd name="connsiteX1125" fmla="*/ 3525075 w 9144735"/>
              <a:gd name="connsiteY1125" fmla="*/ 2605611 h 2745127"/>
              <a:gd name="connsiteX1126" fmla="*/ 3552463 w 9144735"/>
              <a:gd name="connsiteY1126" fmla="*/ 2574110 h 2745127"/>
              <a:gd name="connsiteX1127" fmla="*/ 3552599 w 9144735"/>
              <a:gd name="connsiteY1127" fmla="*/ 2524582 h 2745127"/>
              <a:gd name="connsiteX1128" fmla="*/ 3579561 w 9144735"/>
              <a:gd name="connsiteY1128" fmla="*/ 2508133 h 2745127"/>
              <a:gd name="connsiteX1129" fmla="*/ 3603762 w 9144735"/>
              <a:gd name="connsiteY1129" fmla="*/ 2525303 h 2745127"/>
              <a:gd name="connsiteX1130" fmla="*/ 3602139 w 9144735"/>
              <a:gd name="connsiteY1130" fmla="*/ 2610749 h 2745127"/>
              <a:gd name="connsiteX1131" fmla="*/ 3557605 w 9144735"/>
              <a:gd name="connsiteY1131" fmla="*/ 2657664 h 2745127"/>
              <a:gd name="connsiteX1132" fmla="*/ 3548676 w 9144735"/>
              <a:gd name="connsiteY1132" fmla="*/ 2658700 h 2745127"/>
              <a:gd name="connsiteX1133" fmla="*/ 3449314 w 9144735"/>
              <a:gd name="connsiteY1133" fmla="*/ 2567756 h 2745127"/>
              <a:gd name="connsiteX1134" fmla="*/ 3449902 w 9144735"/>
              <a:gd name="connsiteY1134" fmla="*/ 2389968 h 2745127"/>
              <a:gd name="connsiteX1135" fmla="*/ 3478333 w 9144735"/>
              <a:gd name="connsiteY1135" fmla="*/ 2324216 h 2745127"/>
              <a:gd name="connsiteX1136" fmla="*/ 3530968 w 9144735"/>
              <a:gd name="connsiteY1136" fmla="*/ 2313648 h 2745127"/>
              <a:gd name="connsiteX1137" fmla="*/ 2928212 w 9144735"/>
              <a:gd name="connsiteY1137" fmla="*/ 2313547 h 2745127"/>
              <a:gd name="connsiteX1138" fmla="*/ 2978597 w 9144735"/>
              <a:gd name="connsiteY1138" fmla="*/ 2327687 h 2745127"/>
              <a:gd name="connsiteX1139" fmla="*/ 2997076 w 9144735"/>
              <a:gd name="connsiteY1139" fmla="*/ 2361216 h 2745127"/>
              <a:gd name="connsiteX1140" fmla="*/ 2997933 w 9144735"/>
              <a:gd name="connsiteY1140" fmla="*/ 2508358 h 2745127"/>
              <a:gd name="connsiteX1141" fmla="*/ 2997887 w 9144735"/>
              <a:gd name="connsiteY1141" fmla="*/ 2508404 h 2745127"/>
              <a:gd name="connsiteX1142" fmla="*/ 2920777 w 9144735"/>
              <a:gd name="connsiteY1142" fmla="*/ 2508223 h 2745127"/>
              <a:gd name="connsiteX1143" fmla="*/ 2898108 w 9144735"/>
              <a:gd name="connsiteY1143" fmla="*/ 2529810 h 2745127"/>
              <a:gd name="connsiteX1144" fmla="*/ 2898559 w 9144735"/>
              <a:gd name="connsiteY1144" fmla="*/ 2577040 h 2745127"/>
              <a:gd name="connsiteX1145" fmla="*/ 2920599 w 9144735"/>
              <a:gd name="connsiteY1145" fmla="*/ 2605432 h 2745127"/>
              <a:gd name="connsiteX1146" fmla="*/ 2948763 w 9144735"/>
              <a:gd name="connsiteY1146" fmla="*/ 2579564 h 2745127"/>
              <a:gd name="connsiteX1147" fmla="*/ 2951017 w 9144735"/>
              <a:gd name="connsiteY1147" fmla="*/ 2560861 h 2745127"/>
              <a:gd name="connsiteX1148" fmla="*/ 2954081 w 9144735"/>
              <a:gd name="connsiteY1148" fmla="*/ 2558698 h 2745127"/>
              <a:gd name="connsiteX1149" fmla="*/ 3000006 w 9144735"/>
              <a:gd name="connsiteY1149" fmla="*/ 2600790 h 2745127"/>
              <a:gd name="connsiteX1150" fmla="*/ 2942185 w 9144735"/>
              <a:gd name="connsiteY1150" fmla="*/ 2658880 h 2745127"/>
              <a:gd name="connsiteX1151" fmla="*/ 2846325 w 9144735"/>
              <a:gd name="connsiteY1151" fmla="*/ 2570009 h 2745127"/>
              <a:gd name="connsiteX1152" fmla="*/ 2846776 w 9144735"/>
              <a:gd name="connsiteY1152" fmla="*/ 2394430 h 2745127"/>
              <a:gd name="connsiteX1153" fmla="*/ 2876746 w 9144735"/>
              <a:gd name="connsiteY1153" fmla="*/ 2324352 h 2745127"/>
              <a:gd name="connsiteX1154" fmla="*/ 2928212 w 9144735"/>
              <a:gd name="connsiteY1154" fmla="*/ 2313547 h 2745127"/>
              <a:gd name="connsiteX1155" fmla="*/ 6268312 w 9144735"/>
              <a:gd name="connsiteY1155" fmla="*/ 2311463 h 2745127"/>
              <a:gd name="connsiteX1156" fmla="*/ 6289449 w 9144735"/>
              <a:gd name="connsiteY1156" fmla="*/ 2330571 h 2745127"/>
              <a:gd name="connsiteX1157" fmla="*/ 6311125 w 9144735"/>
              <a:gd name="connsiteY1157" fmla="*/ 2525214 h 2745127"/>
              <a:gd name="connsiteX1158" fmla="*/ 6318201 w 9144735"/>
              <a:gd name="connsiteY1158" fmla="*/ 2546034 h 2745127"/>
              <a:gd name="connsiteX1159" fmla="*/ 6333163 w 9144735"/>
              <a:gd name="connsiteY1159" fmla="*/ 2413404 h 2745127"/>
              <a:gd name="connsiteX1160" fmla="*/ 6341996 w 9144735"/>
              <a:gd name="connsiteY1160" fmla="*/ 2341928 h 2745127"/>
              <a:gd name="connsiteX1161" fmla="*/ 6378229 w 9144735"/>
              <a:gd name="connsiteY1161" fmla="*/ 2311598 h 2745127"/>
              <a:gd name="connsiteX1162" fmla="*/ 6393867 w 9144735"/>
              <a:gd name="connsiteY1162" fmla="*/ 2313446 h 2745127"/>
              <a:gd name="connsiteX1163" fmla="*/ 6393777 w 9144735"/>
              <a:gd name="connsiteY1163" fmla="*/ 2330571 h 2745127"/>
              <a:gd name="connsiteX1164" fmla="*/ 6352136 w 9144735"/>
              <a:gd name="connsiteY1164" fmla="*/ 2631616 h 2745127"/>
              <a:gd name="connsiteX1165" fmla="*/ 6331991 w 9144735"/>
              <a:gd name="connsiteY1165" fmla="*/ 2649822 h 2745127"/>
              <a:gd name="connsiteX1166" fmla="*/ 6275523 w 9144735"/>
              <a:gd name="connsiteY1166" fmla="*/ 2601421 h 2745127"/>
              <a:gd name="connsiteX1167" fmla="*/ 6241588 w 9144735"/>
              <a:gd name="connsiteY1167" fmla="*/ 2351617 h 2745127"/>
              <a:gd name="connsiteX1168" fmla="*/ 6236991 w 9144735"/>
              <a:gd name="connsiteY1168" fmla="*/ 2311598 h 2745127"/>
              <a:gd name="connsiteX1169" fmla="*/ 6268312 w 9144735"/>
              <a:gd name="connsiteY1169" fmla="*/ 2311463 h 2745127"/>
              <a:gd name="connsiteX1170" fmla="*/ 6002510 w 9144735"/>
              <a:gd name="connsiteY1170" fmla="*/ 2311373 h 2745127"/>
              <a:gd name="connsiteX1171" fmla="*/ 6024187 w 9144735"/>
              <a:gd name="connsiteY1171" fmla="*/ 2333501 h 2745127"/>
              <a:gd name="connsiteX1172" fmla="*/ 6023916 w 9144735"/>
              <a:gd name="connsiteY1172" fmla="*/ 2574516 h 2745127"/>
              <a:gd name="connsiteX1173" fmla="*/ 6024097 w 9144735"/>
              <a:gd name="connsiteY1173" fmla="*/ 2633058 h 2745127"/>
              <a:gd name="connsiteX1174" fmla="*/ 6001698 w 9144735"/>
              <a:gd name="connsiteY1174" fmla="*/ 2649507 h 2745127"/>
              <a:gd name="connsiteX1175" fmla="*/ 5973622 w 9144735"/>
              <a:gd name="connsiteY1175" fmla="*/ 2634229 h 2745127"/>
              <a:gd name="connsiteX1176" fmla="*/ 5974118 w 9144735"/>
              <a:gd name="connsiteY1176" fmla="*/ 2321152 h 2745127"/>
              <a:gd name="connsiteX1177" fmla="*/ 5976687 w 9144735"/>
              <a:gd name="connsiteY1177" fmla="*/ 2312860 h 2745127"/>
              <a:gd name="connsiteX1178" fmla="*/ 5976642 w 9144735"/>
              <a:gd name="connsiteY1178" fmla="*/ 2312815 h 2745127"/>
              <a:gd name="connsiteX1179" fmla="*/ 6002510 w 9144735"/>
              <a:gd name="connsiteY1179" fmla="*/ 2311373 h 2745127"/>
              <a:gd name="connsiteX1180" fmla="*/ 7472664 w 9144735"/>
              <a:gd name="connsiteY1180" fmla="*/ 2308601 h 2745127"/>
              <a:gd name="connsiteX1181" fmla="*/ 7518864 w 9144735"/>
              <a:gd name="connsiteY1181" fmla="*/ 2340846 h 2745127"/>
              <a:gd name="connsiteX1182" fmla="*/ 7524497 w 9144735"/>
              <a:gd name="connsiteY1182" fmla="*/ 2371716 h 2745127"/>
              <a:gd name="connsiteX1183" fmla="*/ 7526615 w 9144735"/>
              <a:gd name="connsiteY1183" fmla="*/ 2630804 h 2745127"/>
              <a:gd name="connsiteX1184" fmla="*/ 7499530 w 9144735"/>
              <a:gd name="connsiteY1184" fmla="*/ 2649822 h 2745127"/>
              <a:gd name="connsiteX1185" fmla="*/ 7473527 w 9144735"/>
              <a:gd name="connsiteY1185" fmla="*/ 2629677 h 2745127"/>
              <a:gd name="connsiteX1186" fmla="*/ 7473797 w 9144735"/>
              <a:gd name="connsiteY1186" fmla="*/ 2417910 h 2745127"/>
              <a:gd name="connsiteX1187" fmla="*/ 7472310 w 9144735"/>
              <a:gd name="connsiteY1187" fmla="*/ 2393528 h 2745127"/>
              <a:gd name="connsiteX1188" fmla="*/ 7450092 w 9144735"/>
              <a:gd name="connsiteY1188" fmla="*/ 2370995 h 2745127"/>
              <a:gd name="connsiteX1189" fmla="*/ 7424765 w 9144735"/>
              <a:gd name="connsiteY1189" fmla="*/ 2390013 h 2745127"/>
              <a:gd name="connsiteX1190" fmla="*/ 7421025 w 9144735"/>
              <a:gd name="connsiteY1190" fmla="*/ 2418495 h 2745127"/>
              <a:gd name="connsiteX1191" fmla="*/ 7421295 w 9144735"/>
              <a:gd name="connsiteY1191" fmla="*/ 2625756 h 2745127"/>
              <a:gd name="connsiteX1192" fmla="*/ 7396869 w 9144735"/>
              <a:gd name="connsiteY1192" fmla="*/ 2650273 h 2745127"/>
              <a:gd name="connsiteX1193" fmla="*/ 7370099 w 9144735"/>
              <a:gd name="connsiteY1193" fmla="*/ 2625621 h 2745127"/>
              <a:gd name="connsiteX1194" fmla="*/ 7370640 w 9144735"/>
              <a:gd name="connsiteY1194" fmla="*/ 2339494 h 2745127"/>
              <a:gd name="connsiteX1195" fmla="*/ 7388712 w 9144735"/>
              <a:gd name="connsiteY1195" fmla="*/ 2311552 h 2745127"/>
              <a:gd name="connsiteX1196" fmla="*/ 7420324 w 9144735"/>
              <a:gd name="connsiteY1196" fmla="*/ 2322637 h 2745127"/>
              <a:gd name="connsiteX1197" fmla="*/ 7420708 w 9144735"/>
              <a:gd name="connsiteY1197" fmla="*/ 2341713 h 2745127"/>
              <a:gd name="connsiteX1198" fmla="*/ 7420664 w 9144735"/>
              <a:gd name="connsiteY1198" fmla="*/ 2341747 h 2745127"/>
              <a:gd name="connsiteX1199" fmla="*/ 7420709 w 9144735"/>
              <a:gd name="connsiteY1199" fmla="*/ 2341792 h 2745127"/>
              <a:gd name="connsiteX1200" fmla="*/ 7420708 w 9144735"/>
              <a:gd name="connsiteY1200" fmla="*/ 2341713 h 2745127"/>
              <a:gd name="connsiteX1201" fmla="*/ 7451490 w 9144735"/>
              <a:gd name="connsiteY1201" fmla="*/ 2317501 h 2745127"/>
              <a:gd name="connsiteX1202" fmla="*/ 7472664 w 9144735"/>
              <a:gd name="connsiteY1202" fmla="*/ 2308601 h 2745127"/>
              <a:gd name="connsiteX1203" fmla="*/ 6165211 w 9144735"/>
              <a:gd name="connsiteY1203" fmla="*/ 2308131 h 2745127"/>
              <a:gd name="connsiteX1204" fmla="*/ 6208825 w 9144735"/>
              <a:gd name="connsiteY1204" fmla="*/ 2339990 h 2745127"/>
              <a:gd name="connsiteX1205" fmla="*/ 6215405 w 9144735"/>
              <a:gd name="connsiteY1205" fmla="*/ 2395602 h 2745127"/>
              <a:gd name="connsiteX1206" fmla="*/ 6216306 w 9144735"/>
              <a:gd name="connsiteY1206" fmla="*/ 2625216 h 2745127"/>
              <a:gd name="connsiteX1207" fmla="*/ 6187599 w 9144735"/>
              <a:gd name="connsiteY1207" fmla="*/ 2650273 h 2745127"/>
              <a:gd name="connsiteX1208" fmla="*/ 6162722 w 9144735"/>
              <a:gd name="connsiteY1208" fmla="*/ 2624224 h 2745127"/>
              <a:gd name="connsiteX1209" fmla="*/ 6163083 w 9144735"/>
              <a:gd name="connsiteY1209" fmla="*/ 2414845 h 2745127"/>
              <a:gd name="connsiteX1210" fmla="*/ 6161145 w 9144735"/>
              <a:gd name="connsiteY1210" fmla="*/ 2390554 h 2745127"/>
              <a:gd name="connsiteX1211" fmla="*/ 6138747 w 9144735"/>
              <a:gd name="connsiteY1211" fmla="*/ 2370906 h 2745127"/>
              <a:gd name="connsiteX1212" fmla="*/ 6115267 w 9144735"/>
              <a:gd name="connsiteY1212" fmla="*/ 2389338 h 2745127"/>
              <a:gd name="connsiteX1213" fmla="*/ 6112608 w 9144735"/>
              <a:gd name="connsiteY1213" fmla="*/ 2415747 h 2745127"/>
              <a:gd name="connsiteX1214" fmla="*/ 6112924 w 9144735"/>
              <a:gd name="connsiteY1214" fmla="*/ 2622872 h 2745127"/>
              <a:gd name="connsiteX1215" fmla="*/ 6086920 w 9144735"/>
              <a:gd name="connsiteY1215" fmla="*/ 2650363 h 2745127"/>
              <a:gd name="connsiteX1216" fmla="*/ 6059430 w 9144735"/>
              <a:gd name="connsiteY1216" fmla="*/ 2621836 h 2745127"/>
              <a:gd name="connsiteX1217" fmla="*/ 6059880 w 9144735"/>
              <a:gd name="connsiteY1217" fmla="*/ 2344902 h 2745127"/>
              <a:gd name="connsiteX1218" fmla="*/ 6095032 w 9144735"/>
              <a:gd name="connsiteY1218" fmla="*/ 2311598 h 2745127"/>
              <a:gd name="connsiteX1219" fmla="*/ 6110490 w 9144735"/>
              <a:gd name="connsiteY1219" fmla="*/ 2313310 h 2745127"/>
              <a:gd name="connsiteX1220" fmla="*/ 6110490 w 9144735"/>
              <a:gd name="connsiteY1220" fmla="*/ 2313401 h 2745127"/>
              <a:gd name="connsiteX1221" fmla="*/ 6114501 w 9144735"/>
              <a:gd name="connsiteY1221" fmla="*/ 2337917 h 2745127"/>
              <a:gd name="connsiteX1222" fmla="*/ 6144876 w 9144735"/>
              <a:gd name="connsiteY1222" fmla="*/ 2315564 h 2745127"/>
              <a:gd name="connsiteX1223" fmla="*/ 6165211 w 9144735"/>
              <a:gd name="connsiteY1223" fmla="*/ 2308131 h 2745127"/>
              <a:gd name="connsiteX1224" fmla="*/ 7105947 w 9144735"/>
              <a:gd name="connsiteY1224" fmla="*/ 2307788 h 2745127"/>
              <a:gd name="connsiteX1225" fmla="*/ 7151888 w 9144735"/>
              <a:gd name="connsiteY1225" fmla="*/ 2351256 h 2745127"/>
              <a:gd name="connsiteX1226" fmla="*/ 7154907 w 9144735"/>
              <a:gd name="connsiteY1226" fmla="*/ 2418631 h 2745127"/>
              <a:gd name="connsiteX1227" fmla="*/ 7155493 w 9144735"/>
              <a:gd name="connsiteY1227" fmla="*/ 2625802 h 2745127"/>
              <a:gd name="connsiteX1228" fmla="*/ 7128858 w 9144735"/>
              <a:gd name="connsiteY1228" fmla="*/ 2650228 h 2745127"/>
              <a:gd name="connsiteX1229" fmla="*/ 7102945 w 9144735"/>
              <a:gd name="connsiteY1229" fmla="*/ 2624675 h 2745127"/>
              <a:gd name="connsiteX1230" fmla="*/ 7103351 w 9144735"/>
              <a:gd name="connsiteY1230" fmla="*/ 2419758 h 2745127"/>
              <a:gd name="connsiteX1231" fmla="*/ 7100692 w 9144735"/>
              <a:gd name="connsiteY1231" fmla="*/ 2391050 h 2745127"/>
              <a:gd name="connsiteX1232" fmla="*/ 7077753 w 9144735"/>
              <a:gd name="connsiteY1232" fmla="*/ 2372573 h 2745127"/>
              <a:gd name="connsiteX1233" fmla="*/ 7055535 w 9144735"/>
              <a:gd name="connsiteY1233" fmla="*/ 2392177 h 2745127"/>
              <a:gd name="connsiteX1234" fmla="*/ 7054138 w 9144735"/>
              <a:gd name="connsiteY1234" fmla="*/ 2414260 h 2745127"/>
              <a:gd name="connsiteX1235" fmla="*/ 7054543 w 9144735"/>
              <a:gd name="connsiteY1235" fmla="*/ 2625937 h 2745127"/>
              <a:gd name="connsiteX1236" fmla="*/ 7029847 w 9144735"/>
              <a:gd name="connsiteY1236" fmla="*/ 2650138 h 2745127"/>
              <a:gd name="connsiteX1237" fmla="*/ 7000734 w 9144735"/>
              <a:gd name="connsiteY1237" fmla="*/ 2625621 h 2745127"/>
              <a:gd name="connsiteX1238" fmla="*/ 7001140 w 9144735"/>
              <a:gd name="connsiteY1238" fmla="*/ 2413989 h 2745127"/>
              <a:gd name="connsiteX1239" fmla="*/ 6998481 w 9144735"/>
              <a:gd name="connsiteY1239" fmla="*/ 2387490 h 2745127"/>
              <a:gd name="connsiteX1240" fmla="*/ 6978427 w 9144735"/>
              <a:gd name="connsiteY1240" fmla="*/ 2370545 h 2745127"/>
              <a:gd name="connsiteX1241" fmla="*/ 6954901 w 9144735"/>
              <a:gd name="connsiteY1241" fmla="*/ 2385732 h 2745127"/>
              <a:gd name="connsiteX1242" fmla="*/ 6950711 w 9144735"/>
              <a:gd name="connsiteY1242" fmla="*/ 2414034 h 2745127"/>
              <a:gd name="connsiteX1243" fmla="*/ 6950936 w 9144735"/>
              <a:gd name="connsiteY1243" fmla="*/ 2625712 h 2745127"/>
              <a:gd name="connsiteX1244" fmla="*/ 6924121 w 9144735"/>
              <a:gd name="connsiteY1244" fmla="*/ 2650183 h 2745127"/>
              <a:gd name="connsiteX1245" fmla="*/ 6897351 w 9144735"/>
              <a:gd name="connsiteY1245" fmla="*/ 2625847 h 2745127"/>
              <a:gd name="connsiteX1246" fmla="*/ 6898073 w 9144735"/>
              <a:gd name="connsiteY1246" fmla="*/ 2339900 h 2745127"/>
              <a:gd name="connsiteX1247" fmla="*/ 6913125 w 9144735"/>
              <a:gd name="connsiteY1247" fmla="*/ 2311553 h 2745127"/>
              <a:gd name="connsiteX1248" fmla="*/ 6953054 w 9144735"/>
              <a:gd name="connsiteY1248" fmla="*/ 2337061 h 2745127"/>
              <a:gd name="connsiteX1249" fmla="*/ 6953099 w 9144735"/>
              <a:gd name="connsiteY1249" fmla="*/ 2337016 h 2745127"/>
              <a:gd name="connsiteX1250" fmla="*/ 7048189 w 9144735"/>
              <a:gd name="connsiteY1250" fmla="*/ 2337016 h 2745127"/>
              <a:gd name="connsiteX1251" fmla="*/ 7080502 w 9144735"/>
              <a:gd name="connsiteY1251" fmla="*/ 2315158 h 2745127"/>
              <a:gd name="connsiteX1252" fmla="*/ 7105947 w 9144735"/>
              <a:gd name="connsiteY1252" fmla="*/ 2307788 h 2745127"/>
              <a:gd name="connsiteX1253" fmla="*/ 6675804 w 9144735"/>
              <a:gd name="connsiteY1253" fmla="*/ 2306055 h 2745127"/>
              <a:gd name="connsiteX1254" fmla="*/ 6698653 w 9144735"/>
              <a:gd name="connsiteY1254" fmla="*/ 2307722 h 2745127"/>
              <a:gd name="connsiteX1255" fmla="*/ 6750119 w 9144735"/>
              <a:gd name="connsiteY1255" fmla="*/ 2356755 h 2745127"/>
              <a:gd name="connsiteX1256" fmla="*/ 6752372 w 9144735"/>
              <a:gd name="connsiteY1256" fmla="*/ 2379108 h 2745127"/>
              <a:gd name="connsiteX1257" fmla="*/ 6709288 w 9144735"/>
              <a:gd name="connsiteY1257" fmla="*/ 2411466 h 2745127"/>
              <a:gd name="connsiteX1258" fmla="*/ 6700275 w 9144735"/>
              <a:gd name="connsiteY1258" fmla="*/ 2394430 h 2745127"/>
              <a:gd name="connsiteX1259" fmla="*/ 6674723 w 9144735"/>
              <a:gd name="connsiteY1259" fmla="*/ 2362704 h 2745127"/>
              <a:gd name="connsiteX1260" fmla="*/ 6648088 w 9144735"/>
              <a:gd name="connsiteY1260" fmla="*/ 2395557 h 2745127"/>
              <a:gd name="connsiteX1261" fmla="*/ 6671432 w 9144735"/>
              <a:gd name="connsiteY1261" fmla="*/ 2439993 h 2745127"/>
              <a:gd name="connsiteX1262" fmla="*/ 6698878 w 9144735"/>
              <a:gd name="connsiteY1262" fmla="*/ 2455406 h 2745127"/>
              <a:gd name="connsiteX1263" fmla="*/ 6752327 w 9144735"/>
              <a:gd name="connsiteY1263" fmla="*/ 2546034 h 2745127"/>
              <a:gd name="connsiteX1264" fmla="*/ 6748091 w 9144735"/>
              <a:gd name="connsiteY1264" fmla="*/ 2611020 h 2745127"/>
              <a:gd name="connsiteX1265" fmla="*/ 6711587 w 9144735"/>
              <a:gd name="connsiteY1265" fmla="*/ 2648290 h 2745127"/>
              <a:gd name="connsiteX1266" fmla="*/ 6642365 w 9144735"/>
              <a:gd name="connsiteY1266" fmla="*/ 2649237 h 2745127"/>
              <a:gd name="connsiteX1267" fmla="*/ 6600363 w 9144735"/>
              <a:gd name="connsiteY1267" fmla="*/ 2605973 h 2745127"/>
              <a:gd name="connsiteX1268" fmla="*/ 6596577 w 9144735"/>
              <a:gd name="connsiteY1268" fmla="*/ 2563475 h 2745127"/>
              <a:gd name="connsiteX1269" fmla="*/ 6640111 w 9144735"/>
              <a:gd name="connsiteY1269" fmla="*/ 2536120 h 2745127"/>
              <a:gd name="connsiteX1270" fmla="*/ 6647502 w 9144735"/>
              <a:gd name="connsiteY1270" fmla="*/ 2550541 h 2745127"/>
              <a:gd name="connsiteX1271" fmla="*/ 6649936 w 9144735"/>
              <a:gd name="connsiteY1271" fmla="*/ 2574607 h 2745127"/>
              <a:gd name="connsiteX1272" fmla="*/ 6677832 w 9144735"/>
              <a:gd name="connsiteY1272" fmla="*/ 2595382 h 2745127"/>
              <a:gd name="connsiteX1273" fmla="*/ 6698157 w 9144735"/>
              <a:gd name="connsiteY1273" fmla="*/ 2572083 h 2745127"/>
              <a:gd name="connsiteX1274" fmla="*/ 6665439 w 9144735"/>
              <a:gd name="connsiteY1274" fmla="*/ 2505474 h 2745127"/>
              <a:gd name="connsiteX1275" fmla="*/ 6596667 w 9144735"/>
              <a:gd name="connsiteY1275" fmla="*/ 2381632 h 2745127"/>
              <a:gd name="connsiteX1276" fmla="*/ 6598515 w 9144735"/>
              <a:gd name="connsiteY1276" fmla="*/ 2359233 h 2745127"/>
              <a:gd name="connsiteX1277" fmla="*/ 6651513 w 9144735"/>
              <a:gd name="connsiteY1277" fmla="*/ 2308353 h 2745127"/>
              <a:gd name="connsiteX1278" fmla="*/ 6675804 w 9144735"/>
              <a:gd name="connsiteY1278" fmla="*/ 2306145 h 2745127"/>
              <a:gd name="connsiteX1279" fmla="*/ 7272699 w 9144735"/>
              <a:gd name="connsiteY1279" fmla="*/ 2304945 h 2745127"/>
              <a:gd name="connsiteX1280" fmla="*/ 7322870 w 9144735"/>
              <a:gd name="connsiteY1280" fmla="*/ 2322324 h 2745127"/>
              <a:gd name="connsiteX1281" fmla="*/ 7341257 w 9144735"/>
              <a:gd name="connsiteY1281" fmla="*/ 2365993 h 2745127"/>
              <a:gd name="connsiteX1282" fmla="*/ 7342339 w 9144735"/>
              <a:gd name="connsiteY1282" fmla="*/ 2485149 h 2745127"/>
              <a:gd name="connsiteX1283" fmla="*/ 7326250 w 9144735"/>
              <a:gd name="connsiteY1283" fmla="*/ 2499796 h 2745127"/>
              <a:gd name="connsiteX1284" fmla="*/ 7258785 w 9144735"/>
              <a:gd name="connsiteY1284" fmla="*/ 2500652 h 2745127"/>
              <a:gd name="connsiteX1285" fmla="*/ 7238460 w 9144735"/>
              <a:gd name="connsiteY1285" fmla="*/ 2519805 h 2745127"/>
              <a:gd name="connsiteX1286" fmla="*/ 7239001 w 9144735"/>
              <a:gd name="connsiteY1286" fmla="*/ 2571542 h 2745127"/>
              <a:gd name="connsiteX1287" fmla="*/ 7261849 w 9144735"/>
              <a:gd name="connsiteY1287" fmla="*/ 2596824 h 2745127"/>
              <a:gd name="connsiteX1288" fmla="*/ 7287853 w 9144735"/>
              <a:gd name="connsiteY1288" fmla="*/ 2574155 h 2745127"/>
              <a:gd name="connsiteX1289" fmla="*/ 7291143 w 9144735"/>
              <a:gd name="connsiteY1289" fmla="*/ 2551036 h 2745127"/>
              <a:gd name="connsiteX1290" fmla="*/ 7291188 w 9144735"/>
              <a:gd name="connsiteY1290" fmla="*/ 2551036 h 2745127"/>
              <a:gd name="connsiteX1291" fmla="*/ 7341753 w 9144735"/>
              <a:gd name="connsiteY1291" fmla="*/ 2595472 h 2745127"/>
              <a:gd name="connsiteX1292" fmla="*/ 7288033 w 9144735"/>
              <a:gd name="connsiteY1292" fmla="*/ 2649957 h 2745127"/>
              <a:gd name="connsiteX1293" fmla="*/ 7283572 w 9144735"/>
              <a:gd name="connsiteY1293" fmla="*/ 2650453 h 2745127"/>
              <a:gd name="connsiteX1294" fmla="*/ 7187625 w 9144735"/>
              <a:gd name="connsiteY1294" fmla="*/ 2564737 h 2745127"/>
              <a:gd name="connsiteX1295" fmla="*/ 7188527 w 9144735"/>
              <a:gd name="connsiteY1295" fmla="*/ 2375728 h 2745127"/>
              <a:gd name="connsiteX1296" fmla="*/ 7219622 w 9144735"/>
              <a:gd name="connsiteY1296" fmla="*/ 2314032 h 2745127"/>
              <a:gd name="connsiteX1297" fmla="*/ 7272699 w 9144735"/>
              <a:gd name="connsiteY1297" fmla="*/ 2304945 h 2745127"/>
              <a:gd name="connsiteX1298" fmla="*/ 6501459 w 9144735"/>
              <a:gd name="connsiteY1298" fmla="*/ 2304754 h 2745127"/>
              <a:gd name="connsiteX1299" fmla="*/ 6551961 w 9144735"/>
              <a:gd name="connsiteY1299" fmla="*/ 2321423 h 2745127"/>
              <a:gd name="connsiteX1300" fmla="*/ 6570438 w 9144735"/>
              <a:gd name="connsiteY1300" fmla="*/ 2362794 h 2745127"/>
              <a:gd name="connsiteX1301" fmla="*/ 6571294 w 9144735"/>
              <a:gd name="connsiteY1301" fmla="*/ 2500607 h 2745127"/>
              <a:gd name="connsiteX1302" fmla="*/ 6571339 w 9144735"/>
              <a:gd name="connsiteY1302" fmla="*/ 2500652 h 2745127"/>
              <a:gd name="connsiteX1303" fmla="*/ 6490355 w 9144735"/>
              <a:gd name="connsiteY1303" fmla="*/ 2500427 h 2745127"/>
              <a:gd name="connsiteX1304" fmla="*/ 6469309 w 9144735"/>
              <a:gd name="connsiteY1304" fmla="*/ 2521428 h 2745127"/>
              <a:gd name="connsiteX1305" fmla="*/ 6469849 w 9144735"/>
              <a:gd name="connsiteY1305" fmla="*/ 2570956 h 2745127"/>
              <a:gd name="connsiteX1306" fmla="*/ 6491707 w 9144735"/>
              <a:gd name="connsiteY1306" fmla="*/ 2596914 h 2745127"/>
              <a:gd name="connsiteX1307" fmla="*/ 6517305 w 9144735"/>
              <a:gd name="connsiteY1307" fmla="*/ 2573795 h 2745127"/>
              <a:gd name="connsiteX1308" fmla="*/ 6520910 w 9144735"/>
              <a:gd name="connsiteY1308" fmla="*/ 2550045 h 2745127"/>
              <a:gd name="connsiteX1309" fmla="*/ 6568996 w 9144735"/>
              <a:gd name="connsiteY1309" fmla="*/ 2550045 h 2745127"/>
              <a:gd name="connsiteX1310" fmla="*/ 6571655 w 9144735"/>
              <a:gd name="connsiteY1310" fmla="*/ 2554507 h 2745127"/>
              <a:gd name="connsiteX1311" fmla="*/ 6447632 w 9144735"/>
              <a:gd name="connsiteY1311" fmla="*/ 2642792 h 2745127"/>
              <a:gd name="connsiteX1312" fmla="*/ 6421583 w 9144735"/>
              <a:gd name="connsiteY1312" fmla="*/ 2607865 h 2745127"/>
              <a:gd name="connsiteX1313" fmla="*/ 6417077 w 9144735"/>
              <a:gd name="connsiteY1313" fmla="*/ 2531748 h 2745127"/>
              <a:gd name="connsiteX1314" fmla="*/ 6417753 w 9144735"/>
              <a:gd name="connsiteY1314" fmla="*/ 2376359 h 2745127"/>
              <a:gd name="connsiteX1315" fmla="*/ 6448488 w 9144735"/>
              <a:gd name="connsiteY1315" fmla="*/ 2314212 h 2745127"/>
              <a:gd name="connsiteX1316" fmla="*/ 6501459 w 9144735"/>
              <a:gd name="connsiteY1316" fmla="*/ 2304754 h 2745127"/>
              <a:gd name="connsiteX1317" fmla="*/ 1831152 w 9144735"/>
              <a:gd name="connsiteY1317" fmla="*/ 2287172 h 2745127"/>
              <a:gd name="connsiteX1318" fmla="*/ 1857427 w 9144735"/>
              <a:gd name="connsiteY1318" fmla="*/ 2306866 h 2745127"/>
              <a:gd name="connsiteX1319" fmla="*/ 1857111 w 9144735"/>
              <a:gd name="connsiteY1319" fmla="*/ 2397360 h 2745127"/>
              <a:gd name="connsiteX1320" fmla="*/ 1885821 w 9144735"/>
              <a:gd name="connsiteY1320" fmla="*/ 2445040 h 2745127"/>
              <a:gd name="connsiteX1321" fmla="*/ 1878430 w 9144735"/>
              <a:gd name="connsiteY1321" fmla="*/ 2451980 h 2745127"/>
              <a:gd name="connsiteX1322" fmla="*/ 1857111 w 9144735"/>
              <a:gd name="connsiteY1322" fmla="*/ 2482085 h 2745127"/>
              <a:gd name="connsiteX1323" fmla="*/ 1857292 w 9144735"/>
              <a:gd name="connsiteY1323" fmla="*/ 2646532 h 2745127"/>
              <a:gd name="connsiteX1324" fmla="*/ 1877664 w 9144735"/>
              <a:gd name="connsiteY1324" fmla="*/ 2684929 h 2745127"/>
              <a:gd name="connsiteX1325" fmla="*/ 1885279 w 9144735"/>
              <a:gd name="connsiteY1325" fmla="*/ 2731257 h 2745127"/>
              <a:gd name="connsiteX1326" fmla="*/ 1863421 w 9144735"/>
              <a:gd name="connsiteY1326" fmla="*/ 2738693 h 2745127"/>
              <a:gd name="connsiteX1327" fmla="*/ 1807313 w 9144735"/>
              <a:gd name="connsiteY1327" fmla="*/ 2686687 h 2745127"/>
              <a:gd name="connsiteX1328" fmla="*/ 1804969 w 9144735"/>
              <a:gd name="connsiteY1328" fmla="*/ 2619267 h 2745127"/>
              <a:gd name="connsiteX1329" fmla="*/ 1804835 w 9144735"/>
              <a:gd name="connsiteY1329" fmla="*/ 2477353 h 2745127"/>
              <a:gd name="connsiteX1330" fmla="*/ 1791091 w 9144735"/>
              <a:gd name="connsiteY1330" fmla="*/ 2451349 h 2745127"/>
              <a:gd name="connsiteX1331" fmla="*/ 1793028 w 9144735"/>
              <a:gd name="connsiteY1331" fmla="*/ 2400559 h 2745127"/>
              <a:gd name="connsiteX1332" fmla="*/ 1804339 w 9144735"/>
              <a:gd name="connsiteY1332" fmla="*/ 2382893 h 2745127"/>
              <a:gd name="connsiteX1333" fmla="*/ 1804565 w 9144735"/>
              <a:gd name="connsiteY1333" fmla="*/ 2306325 h 2745127"/>
              <a:gd name="connsiteX1334" fmla="*/ 1831152 w 9144735"/>
              <a:gd name="connsiteY1334" fmla="*/ 2287172 h 2745127"/>
              <a:gd name="connsiteX1335" fmla="*/ 5287574 w 9144735"/>
              <a:gd name="connsiteY1335" fmla="*/ 2272931 h 2745127"/>
              <a:gd name="connsiteX1336" fmla="*/ 5298030 w 9144735"/>
              <a:gd name="connsiteY1336" fmla="*/ 2273787 h 2745127"/>
              <a:gd name="connsiteX1337" fmla="*/ 5349135 w 9144735"/>
              <a:gd name="connsiteY1337" fmla="*/ 2286226 h 2745127"/>
              <a:gd name="connsiteX1338" fmla="*/ 5396410 w 9144735"/>
              <a:gd name="connsiteY1338" fmla="*/ 2286091 h 2745127"/>
              <a:gd name="connsiteX1339" fmla="*/ 5422729 w 9144735"/>
              <a:gd name="connsiteY1339" fmla="*/ 2277663 h 2745127"/>
              <a:gd name="connsiteX1340" fmla="*/ 5443009 w 9144735"/>
              <a:gd name="connsiteY1340" fmla="*/ 2274463 h 2745127"/>
              <a:gd name="connsiteX1341" fmla="*/ 5444947 w 9144735"/>
              <a:gd name="connsiteY1341" fmla="*/ 2293031 h 2745127"/>
              <a:gd name="connsiteX1342" fmla="*/ 5419845 w 9144735"/>
              <a:gd name="connsiteY1342" fmla="*/ 2311103 h 2745127"/>
              <a:gd name="connsiteX1343" fmla="*/ 5365900 w 9144735"/>
              <a:gd name="connsiteY1343" fmla="*/ 2311914 h 2745127"/>
              <a:gd name="connsiteX1344" fmla="*/ 5365179 w 9144735"/>
              <a:gd name="connsiteY1344" fmla="*/ 2308489 h 2745127"/>
              <a:gd name="connsiteX1345" fmla="*/ 5365089 w 9144735"/>
              <a:gd name="connsiteY1345" fmla="*/ 2308443 h 2745127"/>
              <a:gd name="connsiteX1346" fmla="*/ 5296137 w 9144735"/>
              <a:gd name="connsiteY1346" fmla="*/ 2321333 h 2745127"/>
              <a:gd name="connsiteX1347" fmla="*/ 5287214 w 9144735"/>
              <a:gd name="connsiteY1347" fmla="*/ 2321513 h 2745127"/>
              <a:gd name="connsiteX1348" fmla="*/ 5235928 w 9144735"/>
              <a:gd name="connsiteY1348" fmla="*/ 2312004 h 2745127"/>
              <a:gd name="connsiteX1349" fmla="*/ 5223219 w 9144735"/>
              <a:gd name="connsiteY1349" fmla="*/ 2298619 h 2745127"/>
              <a:gd name="connsiteX1350" fmla="*/ 5234621 w 9144735"/>
              <a:gd name="connsiteY1350" fmla="*/ 2287172 h 2745127"/>
              <a:gd name="connsiteX1351" fmla="*/ 5287574 w 9144735"/>
              <a:gd name="connsiteY1351" fmla="*/ 2272931 h 2745127"/>
              <a:gd name="connsiteX1352" fmla="*/ 7898910 w 9144735"/>
              <a:gd name="connsiteY1352" fmla="*/ 2247108 h 2745127"/>
              <a:gd name="connsiteX1353" fmla="*/ 7887463 w 9144735"/>
              <a:gd name="connsiteY1353" fmla="*/ 2260898 h 2745127"/>
              <a:gd name="connsiteX1354" fmla="*/ 7888228 w 9144735"/>
              <a:gd name="connsiteY1354" fmla="*/ 2341116 h 2745127"/>
              <a:gd name="connsiteX1355" fmla="*/ 7900171 w 9144735"/>
              <a:gd name="connsiteY1355" fmla="*/ 2354006 h 2745127"/>
              <a:gd name="connsiteX1356" fmla="*/ 7909906 w 9144735"/>
              <a:gd name="connsiteY1356" fmla="*/ 2340936 h 2745127"/>
              <a:gd name="connsiteX1357" fmla="*/ 7910356 w 9144735"/>
              <a:gd name="connsiteY1357" fmla="*/ 2300827 h 2745127"/>
              <a:gd name="connsiteX1358" fmla="*/ 7910356 w 9144735"/>
              <a:gd name="connsiteY1358" fmla="*/ 2300782 h 2745127"/>
              <a:gd name="connsiteX1359" fmla="*/ 7910762 w 9144735"/>
              <a:gd name="connsiteY1359" fmla="*/ 2300782 h 2745127"/>
              <a:gd name="connsiteX1360" fmla="*/ 7910221 w 9144735"/>
              <a:gd name="connsiteY1360" fmla="*/ 2262926 h 2745127"/>
              <a:gd name="connsiteX1361" fmla="*/ 7898910 w 9144735"/>
              <a:gd name="connsiteY1361" fmla="*/ 2247108 h 2745127"/>
              <a:gd name="connsiteX1362" fmla="*/ 8692666 w 9144735"/>
              <a:gd name="connsiteY1362" fmla="*/ 2242466 h 2745127"/>
              <a:gd name="connsiteX1363" fmla="*/ 8683068 w 9144735"/>
              <a:gd name="connsiteY1363" fmla="*/ 2255084 h 2745127"/>
              <a:gd name="connsiteX1364" fmla="*/ 8682571 w 9144735"/>
              <a:gd name="connsiteY1364" fmla="*/ 2299814 h 2745127"/>
              <a:gd name="connsiteX1365" fmla="*/ 8683023 w 9144735"/>
              <a:gd name="connsiteY1365" fmla="*/ 2344541 h 2745127"/>
              <a:gd name="connsiteX1366" fmla="*/ 8692081 w 9144735"/>
              <a:gd name="connsiteY1366" fmla="*/ 2357611 h 2745127"/>
              <a:gd name="connsiteX1367" fmla="*/ 8704023 w 9144735"/>
              <a:gd name="connsiteY1367" fmla="*/ 2344767 h 2745127"/>
              <a:gd name="connsiteX1368" fmla="*/ 8704294 w 9144735"/>
              <a:gd name="connsiteY1368" fmla="*/ 2255265 h 2745127"/>
              <a:gd name="connsiteX1369" fmla="*/ 8692666 w 9144735"/>
              <a:gd name="connsiteY1369" fmla="*/ 2242466 h 2745127"/>
              <a:gd name="connsiteX1370" fmla="*/ 8073047 w 9144735"/>
              <a:gd name="connsiteY1370" fmla="*/ 2242330 h 2745127"/>
              <a:gd name="connsiteX1371" fmla="*/ 8061510 w 9144735"/>
              <a:gd name="connsiteY1371" fmla="*/ 2262250 h 2745127"/>
              <a:gd name="connsiteX1372" fmla="*/ 8071200 w 9144735"/>
              <a:gd name="connsiteY1372" fmla="*/ 2282124 h 2745127"/>
              <a:gd name="connsiteX1373" fmla="*/ 8089091 w 9144735"/>
              <a:gd name="connsiteY1373" fmla="*/ 2264142 h 2745127"/>
              <a:gd name="connsiteX1374" fmla="*/ 8089136 w 9144735"/>
              <a:gd name="connsiteY1374" fmla="*/ 2264142 h 2745127"/>
              <a:gd name="connsiteX1375" fmla="*/ 8073047 w 9144735"/>
              <a:gd name="connsiteY1375" fmla="*/ 2242330 h 2745127"/>
              <a:gd name="connsiteX1376" fmla="*/ 7810174 w 9144735"/>
              <a:gd name="connsiteY1376" fmla="*/ 2242240 h 2745127"/>
              <a:gd name="connsiteX1377" fmla="*/ 7799628 w 9144735"/>
              <a:gd name="connsiteY1377" fmla="*/ 2262385 h 2745127"/>
              <a:gd name="connsiteX1378" fmla="*/ 7809723 w 9144735"/>
              <a:gd name="connsiteY1378" fmla="*/ 2282169 h 2745127"/>
              <a:gd name="connsiteX1379" fmla="*/ 7826668 w 9144735"/>
              <a:gd name="connsiteY1379" fmla="*/ 2263241 h 2745127"/>
              <a:gd name="connsiteX1380" fmla="*/ 7810174 w 9144735"/>
              <a:gd name="connsiteY1380" fmla="*/ 2242240 h 2745127"/>
              <a:gd name="connsiteX1381" fmla="*/ 8251781 w 9144735"/>
              <a:gd name="connsiteY1381" fmla="*/ 2242150 h 2745127"/>
              <a:gd name="connsiteX1382" fmla="*/ 8241326 w 9144735"/>
              <a:gd name="connsiteY1382" fmla="*/ 2264774 h 2745127"/>
              <a:gd name="connsiteX1383" fmla="*/ 8251375 w 9144735"/>
              <a:gd name="connsiteY1383" fmla="*/ 2282124 h 2745127"/>
              <a:gd name="connsiteX1384" fmla="*/ 8268411 w 9144735"/>
              <a:gd name="connsiteY1384" fmla="*/ 2263467 h 2745127"/>
              <a:gd name="connsiteX1385" fmla="*/ 8251781 w 9144735"/>
              <a:gd name="connsiteY1385" fmla="*/ 2242150 h 2745127"/>
              <a:gd name="connsiteX1386" fmla="*/ 2266172 w 9144735"/>
              <a:gd name="connsiteY1386" fmla="*/ 2240647 h 2745127"/>
              <a:gd name="connsiteX1387" fmla="*/ 2250062 w 9144735"/>
              <a:gd name="connsiteY1387" fmla="*/ 2242692 h 2745127"/>
              <a:gd name="connsiteX1388" fmla="*/ 2230098 w 9144735"/>
              <a:gd name="connsiteY1388" fmla="*/ 2264369 h 2745127"/>
              <a:gd name="connsiteX1389" fmla="*/ 2249206 w 9144735"/>
              <a:gd name="connsiteY1389" fmla="*/ 2289155 h 2745127"/>
              <a:gd name="connsiteX1390" fmla="*/ 2273855 w 9144735"/>
              <a:gd name="connsiteY1390" fmla="*/ 2289336 h 2745127"/>
              <a:gd name="connsiteX1391" fmla="*/ 2273855 w 9144735"/>
              <a:gd name="connsiteY1391" fmla="*/ 2289516 h 2745127"/>
              <a:gd name="connsiteX1392" fmla="*/ 2300716 w 9144735"/>
              <a:gd name="connsiteY1392" fmla="*/ 2289065 h 2745127"/>
              <a:gd name="connsiteX1393" fmla="*/ 2312387 w 9144735"/>
              <a:gd name="connsiteY1393" fmla="*/ 2279150 h 2745127"/>
              <a:gd name="connsiteX1394" fmla="*/ 2283364 w 9144735"/>
              <a:gd name="connsiteY1394" fmla="*/ 2241475 h 2745127"/>
              <a:gd name="connsiteX1395" fmla="*/ 2266172 w 9144735"/>
              <a:gd name="connsiteY1395" fmla="*/ 2240647 h 2745127"/>
              <a:gd name="connsiteX1396" fmla="*/ 8599514 w 9144735"/>
              <a:gd name="connsiteY1396" fmla="*/ 2230568 h 2745127"/>
              <a:gd name="connsiteX1397" fmla="*/ 8599514 w 9144735"/>
              <a:gd name="connsiteY1397" fmla="*/ 2230613 h 2745127"/>
              <a:gd name="connsiteX1398" fmla="*/ 8599512 w 9144735"/>
              <a:gd name="connsiteY1398" fmla="*/ 2230580 h 2745127"/>
              <a:gd name="connsiteX1399" fmla="*/ 8370103 w 9144735"/>
              <a:gd name="connsiteY1399" fmla="*/ 2215787 h 2745127"/>
              <a:gd name="connsiteX1400" fmla="*/ 8380761 w 9144735"/>
              <a:gd name="connsiteY1400" fmla="*/ 2234940 h 2745127"/>
              <a:gd name="connsiteX1401" fmla="*/ 8383420 w 9144735"/>
              <a:gd name="connsiteY1401" fmla="*/ 2376449 h 2745127"/>
              <a:gd name="connsiteX1402" fmla="*/ 8367602 w 9144735"/>
              <a:gd name="connsiteY1402" fmla="*/ 2385507 h 2745127"/>
              <a:gd name="connsiteX1403" fmla="*/ 8355253 w 9144735"/>
              <a:gd name="connsiteY1403" fmla="*/ 2372303 h 2745127"/>
              <a:gd name="connsiteX1404" fmla="*/ 8354667 w 9144735"/>
              <a:gd name="connsiteY1404" fmla="*/ 2286812 h 2745127"/>
              <a:gd name="connsiteX1405" fmla="*/ 8354127 w 9144735"/>
              <a:gd name="connsiteY1405" fmla="*/ 2266667 h 2745127"/>
              <a:gd name="connsiteX1406" fmla="*/ 8343401 w 9144735"/>
              <a:gd name="connsiteY1406" fmla="*/ 2247514 h 2745127"/>
              <a:gd name="connsiteX1407" fmla="*/ 8331999 w 9144735"/>
              <a:gd name="connsiteY1407" fmla="*/ 2266802 h 2745127"/>
              <a:gd name="connsiteX1408" fmla="*/ 8330963 w 9144735"/>
              <a:gd name="connsiteY1408" fmla="*/ 2368022 h 2745127"/>
              <a:gd name="connsiteX1409" fmla="*/ 8322670 w 9144735"/>
              <a:gd name="connsiteY1409" fmla="*/ 2385282 h 2745127"/>
              <a:gd name="connsiteX1410" fmla="*/ 8303562 w 9144735"/>
              <a:gd name="connsiteY1410" fmla="*/ 2371672 h 2745127"/>
              <a:gd name="connsiteX1411" fmla="*/ 8303652 w 9144735"/>
              <a:gd name="connsiteY1411" fmla="*/ 2301909 h 2745127"/>
              <a:gd name="connsiteX1412" fmla="*/ 8303697 w 9144735"/>
              <a:gd name="connsiteY1412" fmla="*/ 2301954 h 2745127"/>
              <a:gd name="connsiteX1413" fmla="*/ 8303833 w 9144735"/>
              <a:gd name="connsiteY1413" fmla="*/ 2232191 h 2745127"/>
              <a:gd name="connsiteX1414" fmla="*/ 8329160 w 9144735"/>
              <a:gd name="connsiteY1414" fmla="*/ 2217139 h 2745127"/>
              <a:gd name="connsiteX1415" fmla="*/ 8346195 w 9144735"/>
              <a:gd name="connsiteY1415" fmla="*/ 2217589 h 2745127"/>
              <a:gd name="connsiteX1416" fmla="*/ 8370103 w 9144735"/>
              <a:gd name="connsiteY1416" fmla="*/ 2215787 h 2745127"/>
              <a:gd name="connsiteX1417" fmla="*/ 7709946 w 9144735"/>
              <a:gd name="connsiteY1417" fmla="*/ 2215651 h 2745127"/>
              <a:gd name="connsiteX1418" fmla="*/ 7730406 w 9144735"/>
              <a:gd name="connsiteY1418" fmla="*/ 2215741 h 2745127"/>
              <a:gd name="connsiteX1419" fmla="*/ 7762133 w 9144735"/>
              <a:gd name="connsiteY1419" fmla="*/ 2233813 h 2745127"/>
              <a:gd name="connsiteX1420" fmla="*/ 7763395 w 9144735"/>
              <a:gd name="connsiteY1420" fmla="*/ 2276221 h 2745127"/>
              <a:gd name="connsiteX1421" fmla="*/ 7753750 w 9144735"/>
              <a:gd name="connsiteY1421" fmla="*/ 2287037 h 2745127"/>
              <a:gd name="connsiteX1422" fmla="*/ 7740636 w 9144735"/>
              <a:gd name="connsiteY1422" fmla="*/ 2276446 h 2745127"/>
              <a:gd name="connsiteX1423" fmla="*/ 7739420 w 9144735"/>
              <a:gd name="connsiteY1423" fmla="*/ 2261123 h 2745127"/>
              <a:gd name="connsiteX1424" fmla="*/ 7728513 w 9144735"/>
              <a:gd name="connsiteY1424" fmla="*/ 2243953 h 2745127"/>
              <a:gd name="connsiteX1425" fmla="*/ 7717968 w 9144735"/>
              <a:gd name="connsiteY1425" fmla="*/ 2260898 h 2745127"/>
              <a:gd name="connsiteX1426" fmla="*/ 7717337 w 9144735"/>
              <a:gd name="connsiteY1426" fmla="*/ 2325929 h 2745127"/>
              <a:gd name="connsiteX1427" fmla="*/ 7717517 w 9144735"/>
              <a:gd name="connsiteY1427" fmla="*/ 2364055 h 2745127"/>
              <a:gd name="connsiteX1428" fmla="*/ 7712611 w 9144735"/>
              <a:gd name="connsiteY1428" fmla="*/ 2383738 h 2745127"/>
              <a:gd name="connsiteX1429" fmla="*/ 7690612 w 9144735"/>
              <a:gd name="connsiteY1429" fmla="*/ 2383614 h 2745127"/>
              <a:gd name="connsiteX1430" fmla="*/ 7690612 w 9144735"/>
              <a:gd name="connsiteY1430" fmla="*/ 2216552 h 2745127"/>
              <a:gd name="connsiteX1431" fmla="*/ 7709946 w 9144735"/>
              <a:gd name="connsiteY1431" fmla="*/ 2215651 h 2745127"/>
              <a:gd name="connsiteX1432" fmla="*/ 7984520 w 9144735"/>
              <a:gd name="connsiteY1432" fmla="*/ 2215116 h 2745127"/>
              <a:gd name="connsiteX1433" fmla="*/ 8012072 w 9144735"/>
              <a:gd name="connsiteY1433" fmla="*/ 2217319 h 2745127"/>
              <a:gd name="connsiteX1434" fmla="*/ 8026674 w 9144735"/>
              <a:gd name="connsiteY1434" fmla="*/ 2251119 h 2745127"/>
              <a:gd name="connsiteX1435" fmla="*/ 8026403 w 9144735"/>
              <a:gd name="connsiteY1435" fmla="*/ 2275545 h 2745127"/>
              <a:gd name="connsiteX1436" fmla="*/ 8014505 w 9144735"/>
              <a:gd name="connsiteY1436" fmla="*/ 2287668 h 2745127"/>
              <a:gd name="connsiteX1437" fmla="*/ 8005267 w 9144735"/>
              <a:gd name="connsiteY1437" fmla="*/ 2275455 h 2745127"/>
              <a:gd name="connsiteX1438" fmla="*/ 7991431 w 9144735"/>
              <a:gd name="connsiteY1438" fmla="*/ 2245621 h 2745127"/>
              <a:gd name="connsiteX1439" fmla="*/ 7981562 w 9144735"/>
              <a:gd name="connsiteY1439" fmla="*/ 2277212 h 2745127"/>
              <a:gd name="connsiteX1440" fmla="*/ 7981066 w 9144735"/>
              <a:gd name="connsiteY1440" fmla="*/ 2383299 h 2745127"/>
              <a:gd name="connsiteX1441" fmla="*/ 7981112 w 9144735"/>
              <a:gd name="connsiteY1441" fmla="*/ 2383389 h 2745127"/>
              <a:gd name="connsiteX1442" fmla="*/ 7951232 w 9144735"/>
              <a:gd name="connsiteY1442" fmla="*/ 2363785 h 2745127"/>
              <a:gd name="connsiteX1443" fmla="*/ 7951818 w 9144735"/>
              <a:gd name="connsiteY1443" fmla="*/ 2235886 h 2745127"/>
              <a:gd name="connsiteX1444" fmla="*/ 7956054 w 9144735"/>
              <a:gd name="connsiteY1444" fmla="*/ 2217815 h 2745127"/>
              <a:gd name="connsiteX1445" fmla="*/ 7984520 w 9144735"/>
              <a:gd name="connsiteY1445" fmla="*/ 2215116 h 2745127"/>
              <a:gd name="connsiteX1446" fmla="*/ 8180846 w 9144735"/>
              <a:gd name="connsiteY1446" fmla="*/ 2215066 h 2745127"/>
              <a:gd name="connsiteX1447" fmla="*/ 8201982 w 9144735"/>
              <a:gd name="connsiteY1447" fmla="*/ 2260042 h 2745127"/>
              <a:gd name="connsiteX1448" fmla="*/ 8176654 w 9144735"/>
              <a:gd name="connsiteY1448" fmla="*/ 2271850 h 2745127"/>
              <a:gd name="connsiteX1449" fmla="*/ 8176654 w 9144735"/>
              <a:gd name="connsiteY1449" fmla="*/ 2271805 h 2745127"/>
              <a:gd name="connsiteX1450" fmla="*/ 8172914 w 9144735"/>
              <a:gd name="connsiteY1450" fmla="*/ 2254814 h 2745127"/>
              <a:gd name="connsiteX1451" fmla="*/ 8163856 w 9144735"/>
              <a:gd name="connsiteY1451" fmla="*/ 2243908 h 2745127"/>
              <a:gd name="connsiteX1452" fmla="*/ 8152634 w 9144735"/>
              <a:gd name="connsiteY1452" fmla="*/ 2255175 h 2745127"/>
              <a:gd name="connsiteX1453" fmla="*/ 8168948 w 9144735"/>
              <a:gd name="connsiteY1453" fmla="*/ 2283116 h 2745127"/>
              <a:gd name="connsiteX1454" fmla="*/ 8202658 w 9144735"/>
              <a:gd name="connsiteY1454" fmla="*/ 2351302 h 2745127"/>
              <a:gd name="connsiteX1455" fmla="*/ 8186074 w 9144735"/>
              <a:gd name="connsiteY1455" fmla="*/ 2383525 h 2745127"/>
              <a:gd name="connsiteX1456" fmla="*/ 8133300 w 9144735"/>
              <a:gd name="connsiteY1456" fmla="*/ 2378928 h 2745127"/>
              <a:gd name="connsiteX1457" fmla="*/ 8123882 w 9144735"/>
              <a:gd name="connsiteY1457" fmla="*/ 2335754 h 2745127"/>
              <a:gd name="connsiteX1458" fmla="*/ 8136365 w 9144735"/>
              <a:gd name="connsiteY1458" fmla="*/ 2327462 h 2745127"/>
              <a:gd name="connsiteX1459" fmla="*/ 8149885 w 9144735"/>
              <a:gd name="connsiteY1459" fmla="*/ 2335168 h 2745127"/>
              <a:gd name="connsiteX1460" fmla="*/ 8152860 w 9144735"/>
              <a:gd name="connsiteY1460" fmla="*/ 2347922 h 2745127"/>
              <a:gd name="connsiteX1461" fmla="*/ 8164261 w 9144735"/>
              <a:gd name="connsiteY1461" fmla="*/ 2357161 h 2745127"/>
              <a:gd name="connsiteX1462" fmla="*/ 8172599 w 9144735"/>
              <a:gd name="connsiteY1462" fmla="*/ 2345804 h 2745127"/>
              <a:gd name="connsiteX1463" fmla="*/ 8158312 w 9144735"/>
              <a:gd name="connsiteY1463" fmla="*/ 2313942 h 2745127"/>
              <a:gd name="connsiteX1464" fmla="*/ 8124242 w 9144735"/>
              <a:gd name="connsiteY1464" fmla="*/ 2238320 h 2745127"/>
              <a:gd name="connsiteX1465" fmla="*/ 8180846 w 9144735"/>
              <a:gd name="connsiteY1465" fmla="*/ 2215066 h 2745127"/>
              <a:gd name="connsiteX1466" fmla="*/ 8626149 w 9144735"/>
              <a:gd name="connsiteY1466" fmla="*/ 2214840 h 2745127"/>
              <a:gd name="connsiteX1467" fmla="*/ 8639398 w 9144735"/>
              <a:gd name="connsiteY1467" fmla="*/ 2230253 h 2745127"/>
              <a:gd name="connsiteX1468" fmla="*/ 8639398 w 9144735"/>
              <a:gd name="connsiteY1468" fmla="*/ 2371536 h 2745127"/>
              <a:gd name="connsiteX1469" fmla="*/ 8625878 w 9144735"/>
              <a:gd name="connsiteY1469" fmla="*/ 2386453 h 2745127"/>
              <a:gd name="connsiteX1470" fmla="*/ 8612854 w 9144735"/>
              <a:gd name="connsiteY1470" fmla="*/ 2371176 h 2745127"/>
              <a:gd name="connsiteX1471" fmla="*/ 8612268 w 9144735"/>
              <a:gd name="connsiteY1471" fmla="*/ 2299430 h 2745127"/>
              <a:gd name="connsiteX1472" fmla="*/ 8612899 w 9144735"/>
              <a:gd name="connsiteY1472" fmla="*/ 2229937 h 2745127"/>
              <a:gd name="connsiteX1473" fmla="*/ 8626149 w 9144735"/>
              <a:gd name="connsiteY1473" fmla="*/ 2214840 h 2745127"/>
              <a:gd name="connsiteX1474" fmla="*/ 8799916 w 9144735"/>
              <a:gd name="connsiteY1474" fmla="*/ 2214650 h 2745127"/>
              <a:gd name="connsiteX1475" fmla="*/ 8825703 w 9144735"/>
              <a:gd name="connsiteY1475" fmla="*/ 2249677 h 2745127"/>
              <a:gd name="connsiteX1476" fmla="*/ 8825793 w 9144735"/>
              <a:gd name="connsiteY1476" fmla="*/ 2371041 h 2745127"/>
              <a:gd name="connsiteX1477" fmla="*/ 8812453 w 9144735"/>
              <a:gd name="connsiteY1477" fmla="*/ 2385733 h 2745127"/>
              <a:gd name="connsiteX1478" fmla="*/ 8797266 w 9144735"/>
              <a:gd name="connsiteY1478" fmla="*/ 2370320 h 2745127"/>
              <a:gd name="connsiteX1479" fmla="*/ 8797266 w 9144735"/>
              <a:gd name="connsiteY1479" fmla="*/ 2280412 h 2745127"/>
              <a:gd name="connsiteX1480" fmla="*/ 8796545 w 9144735"/>
              <a:gd name="connsiteY1480" fmla="*/ 2262566 h 2745127"/>
              <a:gd name="connsiteX1481" fmla="*/ 8786045 w 9144735"/>
              <a:gd name="connsiteY1481" fmla="*/ 2247469 h 2745127"/>
              <a:gd name="connsiteX1482" fmla="*/ 8774688 w 9144735"/>
              <a:gd name="connsiteY1482" fmla="*/ 2261845 h 2745127"/>
              <a:gd name="connsiteX1483" fmla="*/ 8773651 w 9144735"/>
              <a:gd name="connsiteY1483" fmla="*/ 2299971 h 2745127"/>
              <a:gd name="connsiteX1484" fmla="*/ 8772840 w 9144735"/>
              <a:gd name="connsiteY1484" fmla="*/ 2371852 h 2745127"/>
              <a:gd name="connsiteX1485" fmla="*/ 8758779 w 9144735"/>
              <a:gd name="connsiteY1485" fmla="*/ 2386364 h 2745127"/>
              <a:gd name="connsiteX1486" fmla="*/ 8746431 w 9144735"/>
              <a:gd name="connsiteY1486" fmla="*/ 2372483 h 2745127"/>
              <a:gd name="connsiteX1487" fmla="*/ 8746116 w 9144735"/>
              <a:gd name="connsiteY1487" fmla="*/ 2228631 h 2745127"/>
              <a:gd name="connsiteX1488" fmla="*/ 8752560 w 9144735"/>
              <a:gd name="connsiteY1488" fmla="*/ 2216373 h 2745127"/>
              <a:gd name="connsiteX1489" fmla="*/ 8782124 w 9144735"/>
              <a:gd name="connsiteY1489" fmla="*/ 2221871 h 2745127"/>
              <a:gd name="connsiteX1490" fmla="*/ 8782124 w 9144735"/>
              <a:gd name="connsiteY1490" fmla="*/ 2221781 h 2745127"/>
              <a:gd name="connsiteX1491" fmla="*/ 8799916 w 9144735"/>
              <a:gd name="connsiteY1491" fmla="*/ 2214650 h 2745127"/>
              <a:gd name="connsiteX1492" fmla="*/ 7909320 w 9144735"/>
              <a:gd name="connsiteY1492" fmla="*/ 2214525 h 2745127"/>
              <a:gd name="connsiteX1493" fmla="*/ 7933791 w 9144735"/>
              <a:gd name="connsiteY1493" fmla="*/ 2230839 h 2745127"/>
              <a:gd name="connsiteX1494" fmla="*/ 7935053 w 9144735"/>
              <a:gd name="connsiteY1494" fmla="*/ 2369238 h 2745127"/>
              <a:gd name="connsiteX1495" fmla="*/ 7922243 w 9144735"/>
              <a:gd name="connsiteY1495" fmla="*/ 2386487 h 2745127"/>
              <a:gd name="connsiteX1496" fmla="*/ 7886291 w 9144735"/>
              <a:gd name="connsiteY1496" fmla="*/ 2382853 h 2745127"/>
              <a:gd name="connsiteX1497" fmla="*/ 7886291 w 9144735"/>
              <a:gd name="connsiteY1497" fmla="*/ 2382848 h 2745127"/>
              <a:gd name="connsiteX1498" fmla="*/ 7886246 w 9144735"/>
              <a:gd name="connsiteY1498" fmla="*/ 2382848 h 2745127"/>
              <a:gd name="connsiteX1499" fmla="*/ 7886291 w 9144735"/>
              <a:gd name="connsiteY1499" fmla="*/ 2382853 h 2745127"/>
              <a:gd name="connsiteX1500" fmla="*/ 7885750 w 9144735"/>
              <a:gd name="connsiteY1500" fmla="*/ 2416378 h 2745127"/>
              <a:gd name="connsiteX1501" fmla="*/ 7873717 w 9144735"/>
              <a:gd name="connsiteY1501" fmla="*/ 2430664 h 2745127"/>
              <a:gd name="connsiteX1502" fmla="*/ 7859296 w 9144735"/>
              <a:gd name="connsiteY1502" fmla="*/ 2416468 h 2745127"/>
              <a:gd name="connsiteX1503" fmla="*/ 7859431 w 9144735"/>
              <a:gd name="connsiteY1503" fmla="*/ 2227819 h 2745127"/>
              <a:gd name="connsiteX1504" fmla="*/ 7872861 w 9144735"/>
              <a:gd name="connsiteY1504" fmla="*/ 2215426 h 2745127"/>
              <a:gd name="connsiteX1505" fmla="*/ 7909320 w 9144735"/>
              <a:gd name="connsiteY1505" fmla="*/ 2214525 h 2745127"/>
              <a:gd name="connsiteX1506" fmla="*/ 8074625 w 9144735"/>
              <a:gd name="connsiteY1506" fmla="*/ 2213713 h 2745127"/>
              <a:gd name="connsiteX1507" fmla="*/ 8112526 w 9144735"/>
              <a:gd name="connsiteY1507" fmla="*/ 2241970 h 2745127"/>
              <a:gd name="connsiteX1508" fmla="*/ 8112841 w 9144735"/>
              <a:gd name="connsiteY1508" fmla="*/ 2297987 h 2745127"/>
              <a:gd name="connsiteX1509" fmla="*/ 8098240 w 9144735"/>
              <a:gd name="connsiteY1509" fmla="*/ 2311913 h 2745127"/>
              <a:gd name="connsiteX1510" fmla="*/ 8060789 w 9144735"/>
              <a:gd name="connsiteY1510" fmla="*/ 2312544 h 2745127"/>
              <a:gd name="connsiteX1511" fmla="*/ 8061195 w 9144735"/>
              <a:gd name="connsiteY1511" fmla="*/ 2344000 h 2745127"/>
              <a:gd name="connsiteX1512" fmla="*/ 8070073 w 9144735"/>
              <a:gd name="connsiteY1512" fmla="*/ 2357565 h 2745127"/>
              <a:gd name="connsiteX1513" fmla="*/ 8082015 w 9144735"/>
              <a:gd name="connsiteY1513" fmla="*/ 2347245 h 2745127"/>
              <a:gd name="connsiteX1514" fmla="*/ 8104729 w 9144735"/>
              <a:gd name="connsiteY1514" fmla="*/ 2334852 h 2745127"/>
              <a:gd name="connsiteX1515" fmla="*/ 8112796 w 9144735"/>
              <a:gd name="connsiteY1515" fmla="*/ 2356304 h 2745127"/>
              <a:gd name="connsiteX1516" fmla="*/ 8075436 w 9144735"/>
              <a:gd name="connsiteY1516" fmla="*/ 2388571 h 2745127"/>
              <a:gd name="connsiteX1517" fmla="*/ 8034245 w 9144735"/>
              <a:gd name="connsiteY1517" fmla="*/ 2358331 h 2745127"/>
              <a:gd name="connsiteX1518" fmla="*/ 8034516 w 9144735"/>
              <a:gd name="connsiteY1518" fmla="*/ 2241699 h 2745127"/>
              <a:gd name="connsiteX1519" fmla="*/ 8074625 w 9144735"/>
              <a:gd name="connsiteY1519" fmla="*/ 2213713 h 2745127"/>
              <a:gd name="connsiteX1520" fmla="*/ 8498880 w 9144735"/>
              <a:gd name="connsiteY1520" fmla="*/ 2213669 h 2745127"/>
              <a:gd name="connsiteX1521" fmla="*/ 8536691 w 9144735"/>
              <a:gd name="connsiteY1521" fmla="*/ 2248505 h 2745127"/>
              <a:gd name="connsiteX1522" fmla="*/ 8536827 w 9144735"/>
              <a:gd name="connsiteY1522" fmla="*/ 2309255 h 2745127"/>
              <a:gd name="connsiteX1523" fmla="*/ 8537052 w 9144735"/>
              <a:gd name="connsiteY1523" fmla="*/ 2309255 h 2745127"/>
              <a:gd name="connsiteX1524" fmla="*/ 8537097 w 9144735"/>
              <a:gd name="connsiteY1524" fmla="*/ 2309255 h 2745127"/>
              <a:gd name="connsiteX1525" fmla="*/ 8537322 w 9144735"/>
              <a:gd name="connsiteY1525" fmla="*/ 2363245 h 2745127"/>
              <a:gd name="connsiteX1526" fmla="*/ 8514744 w 9144735"/>
              <a:gd name="connsiteY1526" fmla="*/ 2386544 h 2745127"/>
              <a:gd name="connsiteX1527" fmla="*/ 8512491 w 9144735"/>
              <a:gd name="connsiteY1527" fmla="*/ 2386544 h 2745127"/>
              <a:gd name="connsiteX1528" fmla="*/ 8456653 w 9144735"/>
              <a:gd name="connsiteY1528" fmla="*/ 2326290 h 2745127"/>
              <a:gd name="connsiteX1529" fmla="*/ 8492076 w 9144735"/>
              <a:gd name="connsiteY1529" fmla="*/ 2289426 h 2745127"/>
              <a:gd name="connsiteX1530" fmla="*/ 8507939 w 9144735"/>
              <a:gd name="connsiteY1530" fmla="*/ 2281719 h 2745127"/>
              <a:gd name="connsiteX1531" fmla="*/ 8504469 w 9144735"/>
              <a:gd name="connsiteY1531" fmla="*/ 2247423 h 2745127"/>
              <a:gd name="connsiteX1532" fmla="*/ 8486217 w 9144735"/>
              <a:gd name="connsiteY1532" fmla="*/ 2254859 h 2745127"/>
              <a:gd name="connsiteX1533" fmla="*/ 8465892 w 9144735"/>
              <a:gd name="connsiteY1533" fmla="*/ 2267343 h 2745127"/>
              <a:gd name="connsiteX1534" fmla="*/ 8457284 w 9144735"/>
              <a:gd name="connsiteY1534" fmla="*/ 2248550 h 2745127"/>
              <a:gd name="connsiteX1535" fmla="*/ 8498880 w 9144735"/>
              <a:gd name="connsiteY1535" fmla="*/ 2213669 h 2745127"/>
              <a:gd name="connsiteX1536" fmla="*/ 8695551 w 9144735"/>
              <a:gd name="connsiteY1536" fmla="*/ 2213623 h 2745127"/>
              <a:gd name="connsiteX1537" fmla="*/ 8732235 w 9144735"/>
              <a:gd name="connsiteY1537" fmla="*/ 2243142 h 2745127"/>
              <a:gd name="connsiteX1538" fmla="*/ 8732325 w 9144735"/>
              <a:gd name="connsiteY1538" fmla="*/ 2303711 h 2745127"/>
              <a:gd name="connsiteX1539" fmla="*/ 8732505 w 9144735"/>
              <a:gd name="connsiteY1539" fmla="*/ 2303711 h 2745127"/>
              <a:gd name="connsiteX1540" fmla="*/ 8732551 w 9144735"/>
              <a:gd name="connsiteY1540" fmla="*/ 2303711 h 2745127"/>
              <a:gd name="connsiteX1541" fmla="*/ 8732460 w 9144735"/>
              <a:gd name="connsiteY1541" fmla="*/ 2359819 h 2745127"/>
              <a:gd name="connsiteX1542" fmla="*/ 8697308 w 9144735"/>
              <a:gd name="connsiteY1542" fmla="*/ 2388526 h 2745127"/>
              <a:gd name="connsiteX1543" fmla="*/ 8654856 w 9144735"/>
              <a:gd name="connsiteY1543" fmla="*/ 2362568 h 2745127"/>
              <a:gd name="connsiteX1544" fmla="*/ 8654856 w 9144735"/>
              <a:gd name="connsiteY1544" fmla="*/ 2241519 h 2745127"/>
              <a:gd name="connsiteX1545" fmla="*/ 8695551 w 9144735"/>
              <a:gd name="connsiteY1545" fmla="*/ 2213623 h 2745127"/>
              <a:gd name="connsiteX1546" fmla="*/ 8249708 w 9144735"/>
              <a:gd name="connsiteY1546" fmla="*/ 2213623 h 2745127"/>
              <a:gd name="connsiteX1547" fmla="*/ 8291079 w 9144735"/>
              <a:gd name="connsiteY1547" fmla="*/ 2240888 h 2745127"/>
              <a:gd name="connsiteX1548" fmla="*/ 8292476 w 9144735"/>
              <a:gd name="connsiteY1548" fmla="*/ 2299114 h 2745127"/>
              <a:gd name="connsiteX1549" fmla="*/ 8279001 w 9144735"/>
              <a:gd name="connsiteY1549" fmla="*/ 2311823 h 2745127"/>
              <a:gd name="connsiteX1550" fmla="*/ 8240920 w 9144735"/>
              <a:gd name="connsiteY1550" fmla="*/ 2312409 h 2745127"/>
              <a:gd name="connsiteX1551" fmla="*/ 8241326 w 9144735"/>
              <a:gd name="connsiteY1551" fmla="*/ 2345938 h 2745127"/>
              <a:gd name="connsiteX1552" fmla="*/ 8249708 w 9144735"/>
              <a:gd name="connsiteY1552" fmla="*/ 2356799 h 2745127"/>
              <a:gd name="connsiteX1553" fmla="*/ 8261020 w 9144735"/>
              <a:gd name="connsiteY1553" fmla="*/ 2349228 h 2745127"/>
              <a:gd name="connsiteX1554" fmla="*/ 8297433 w 9144735"/>
              <a:gd name="connsiteY1554" fmla="*/ 2335618 h 2745127"/>
              <a:gd name="connsiteX1555" fmla="*/ 8297343 w 9144735"/>
              <a:gd name="connsiteY1555" fmla="*/ 2335708 h 2745127"/>
              <a:gd name="connsiteX1556" fmla="*/ 8280984 w 9144735"/>
              <a:gd name="connsiteY1556" fmla="*/ 2379513 h 2745127"/>
              <a:gd name="connsiteX1557" fmla="*/ 8229878 w 9144735"/>
              <a:gd name="connsiteY1557" fmla="*/ 2384020 h 2745127"/>
              <a:gd name="connsiteX1558" fmla="*/ 8214060 w 9144735"/>
              <a:gd name="connsiteY1558" fmla="*/ 2360630 h 2745127"/>
              <a:gd name="connsiteX1559" fmla="*/ 8213610 w 9144735"/>
              <a:gd name="connsiteY1559" fmla="*/ 2243863 h 2745127"/>
              <a:gd name="connsiteX1560" fmla="*/ 8249708 w 9144735"/>
              <a:gd name="connsiteY1560" fmla="*/ 2213623 h 2745127"/>
              <a:gd name="connsiteX1561" fmla="*/ 7813463 w 9144735"/>
              <a:gd name="connsiteY1561" fmla="*/ 2213623 h 2745127"/>
              <a:gd name="connsiteX1562" fmla="*/ 7848751 w 9144735"/>
              <a:gd name="connsiteY1562" fmla="*/ 2247152 h 2745127"/>
              <a:gd name="connsiteX1563" fmla="*/ 7849111 w 9144735"/>
              <a:gd name="connsiteY1563" fmla="*/ 2271849 h 2745127"/>
              <a:gd name="connsiteX1564" fmla="*/ 7813103 w 9144735"/>
              <a:gd name="connsiteY1564" fmla="*/ 2313310 h 2745127"/>
              <a:gd name="connsiteX1565" fmla="*/ 7799583 w 9144735"/>
              <a:gd name="connsiteY1565" fmla="*/ 2325613 h 2745127"/>
              <a:gd name="connsiteX1566" fmla="*/ 7805352 w 9144735"/>
              <a:gd name="connsiteY1566" fmla="*/ 2356934 h 2745127"/>
              <a:gd name="connsiteX1567" fmla="*/ 7820764 w 9144735"/>
              <a:gd name="connsiteY1567" fmla="*/ 2345262 h 2745127"/>
              <a:gd name="connsiteX1568" fmla="*/ 7838791 w 9144735"/>
              <a:gd name="connsiteY1568" fmla="*/ 2334897 h 2745127"/>
              <a:gd name="connsiteX1569" fmla="*/ 7848525 w 9144735"/>
              <a:gd name="connsiteY1569" fmla="*/ 2350220 h 2745127"/>
              <a:gd name="connsiteX1570" fmla="*/ 7813959 w 9144735"/>
              <a:gd name="connsiteY1570" fmla="*/ 2388662 h 2745127"/>
              <a:gd name="connsiteX1571" fmla="*/ 7769929 w 9144735"/>
              <a:gd name="connsiteY1571" fmla="*/ 2356439 h 2745127"/>
              <a:gd name="connsiteX1572" fmla="*/ 7769614 w 9144735"/>
              <a:gd name="connsiteY1572" fmla="*/ 2304838 h 2745127"/>
              <a:gd name="connsiteX1573" fmla="*/ 7767180 w 9144735"/>
              <a:gd name="connsiteY1573" fmla="*/ 2304793 h 2745127"/>
              <a:gd name="connsiteX1574" fmla="*/ 7767225 w 9144735"/>
              <a:gd name="connsiteY1574" fmla="*/ 2304748 h 2745127"/>
              <a:gd name="connsiteX1575" fmla="*/ 7770425 w 9144735"/>
              <a:gd name="connsiteY1575" fmla="*/ 2244313 h 2745127"/>
              <a:gd name="connsiteX1576" fmla="*/ 7813463 w 9144735"/>
              <a:gd name="connsiteY1576" fmla="*/ 2213623 h 2745127"/>
              <a:gd name="connsiteX1577" fmla="*/ 3391945 w 9144735"/>
              <a:gd name="connsiteY1577" fmla="*/ 2206818 h 2745127"/>
              <a:gd name="connsiteX1578" fmla="*/ 3391990 w 9144735"/>
              <a:gd name="connsiteY1578" fmla="*/ 2206818 h 2745127"/>
              <a:gd name="connsiteX1579" fmla="*/ 3418309 w 9144735"/>
              <a:gd name="connsiteY1579" fmla="*/ 2228901 h 2745127"/>
              <a:gd name="connsiteX1580" fmla="*/ 3390458 w 9144735"/>
              <a:gd name="connsiteY1580" fmla="*/ 2249902 h 2745127"/>
              <a:gd name="connsiteX1581" fmla="*/ 3365221 w 9144735"/>
              <a:gd name="connsiteY1581" fmla="*/ 2228495 h 2745127"/>
              <a:gd name="connsiteX1582" fmla="*/ 3391945 w 9144735"/>
              <a:gd name="connsiteY1582" fmla="*/ 2206818 h 2745127"/>
              <a:gd name="connsiteX1583" fmla="*/ 6809697 w 9144735"/>
              <a:gd name="connsiteY1583" fmla="*/ 2197580 h 2745127"/>
              <a:gd name="connsiteX1584" fmla="*/ 6835250 w 9144735"/>
              <a:gd name="connsiteY1584" fmla="*/ 2217950 h 2745127"/>
              <a:gd name="connsiteX1585" fmla="*/ 6835024 w 9144735"/>
              <a:gd name="connsiteY1585" fmla="*/ 2256212 h 2745127"/>
              <a:gd name="connsiteX1586" fmla="*/ 6835069 w 9144735"/>
              <a:gd name="connsiteY1586" fmla="*/ 2256212 h 2745127"/>
              <a:gd name="connsiteX1587" fmla="*/ 6834979 w 9144735"/>
              <a:gd name="connsiteY1587" fmla="*/ 2285505 h 2745127"/>
              <a:gd name="connsiteX1588" fmla="*/ 6854718 w 9144735"/>
              <a:gd name="connsiteY1588" fmla="*/ 2313221 h 2745127"/>
              <a:gd name="connsiteX1589" fmla="*/ 6864858 w 9144735"/>
              <a:gd name="connsiteY1589" fmla="*/ 2341928 h 2745127"/>
              <a:gd name="connsiteX1590" fmla="*/ 6852781 w 9144735"/>
              <a:gd name="connsiteY1590" fmla="*/ 2362208 h 2745127"/>
              <a:gd name="connsiteX1591" fmla="*/ 6834844 w 9144735"/>
              <a:gd name="connsiteY1591" fmla="*/ 2384336 h 2745127"/>
              <a:gd name="connsiteX1592" fmla="*/ 6835069 w 9144735"/>
              <a:gd name="connsiteY1592" fmla="*/ 2553245 h 2745127"/>
              <a:gd name="connsiteX1593" fmla="*/ 6857242 w 9144735"/>
              <a:gd name="connsiteY1593" fmla="*/ 2595743 h 2745127"/>
              <a:gd name="connsiteX1594" fmla="*/ 6863777 w 9144735"/>
              <a:gd name="connsiteY1594" fmla="*/ 2640539 h 2745127"/>
              <a:gd name="connsiteX1595" fmla="*/ 6840207 w 9144735"/>
              <a:gd name="connsiteY1595" fmla="*/ 2648516 h 2745127"/>
              <a:gd name="connsiteX1596" fmla="*/ 6784865 w 9144735"/>
              <a:gd name="connsiteY1596" fmla="*/ 2588803 h 2745127"/>
              <a:gd name="connsiteX1597" fmla="*/ 6783017 w 9144735"/>
              <a:gd name="connsiteY1597" fmla="*/ 2392898 h 2745127"/>
              <a:gd name="connsiteX1598" fmla="*/ 6767560 w 9144735"/>
              <a:gd name="connsiteY1598" fmla="*/ 2360991 h 2745127"/>
              <a:gd name="connsiteX1599" fmla="*/ 6771075 w 9144735"/>
              <a:gd name="connsiteY1599" fmla="*/ 2311328 h 2745127"/>
              <a:gd name="connsiteX1600" fmla="*/ 6782612 w 9144735"/>
              <a:gd name="connsiteY1600" fmla="*/ 2291183 h 2745127"/>
              <a:gd name="connsiteX1601" fmla="*/ 6783108 w 9144735"/>
              <a:gd name="connsiteY1601" fmla="*/ 2216914 h 2745127"/>
              <a:gd name="connsiteX1602" fmla="*/ 6809697 w 9144735"/>
              <a:gd name="connsiteY1602" fmla="*/ 2197580 h 2745127"/>
              <a:gd name="connsiteX1603" fmla="*/ 7590835 w 9144735"/>
              <a:gd name="connsiteY1603" fmla="*/ 2197038 h 2745127"/>
              <a:gd name="connsiteX1604" fmla="*/ 7618236 w 9144735"/>
              <a:gd name="connsiteY1604" fmla="*/ 2223222 h 2745127"/>
              <a:gd name="connsiteX1605" fmla="*/ 7617695 w 9144735"/>
              <a:gd name="connsiteY1605" fmla="*/ 2290777 h 2745127"/>
              <a:gd name="connsiteX1606" fmla="*/ 7634009 w 9144735"/>
              <a:gd name="connsiteY1606" fmla="*/ 2311688 h 2745127"/>
              <a:gd name="connsiteX1607" fmla="*/ 7648160 w 9144735"/>
              <a:gd name="connsiteY1607" fmla="*/ 2340575 h 2745127"/>
              <a:gd name="connsiteX1608" fmla="*/ 7632567 w 9144735"/>
              <a:gd name="connsiteY1608" fmla="*/ 2364235 h 2745127"/>
              <a:gd name="connsiteX1609" fmla="*/ 7618461 w 9144735"/>
              <a:gd name="connsiteY1609" fmla="*/ 2380820 h 2745127"/>
              <a:gd name="connsiteX1610" fmla="*/ 7618731 w 9144735"/>
              <a:gd name="connsiteY1610" fmla="*/ 2565548 h 2745127"/>
              <a:gd name="connsiteX1611" fmla="*/ 7632747 w 9144735"/>
              <a:gd name="connsiteY1611" fmla="*/ 2590740 h 2745127"/>
              <a:gd name="connsiteX1612" fmla="*/ 7646357 w 9144735"/>
              <a:gd name="connsiteY1612" fmla="*/ 2644639 h 2745127"/>
              <a:gd name="connsiteX1613" fmla="*/ 7638966 w 9144735"/>
              <a:gd name="connsiteY1613" fmla="*/ 2649011 h 2745127"/>
              <a:gd name="connsiteX1614" fmla="*/ 7569248 w 9144735"/>
              <a:gd name="connsiteY1614" fmla="*/ 2606017 h 2745127"/>
              <a:gd name="connsiteX1615" fmla="*/ 7568527 w 9144735"/>
              <a:gd name="connsiteY1615" fmla="*/ 2482355 h 2745127"/>
              <a:gd name="connsiteX1616" fmla="*/ 7565012 w 9144735"/>
              <a:gd name="connsiteY1616" fmla="*/ 2482355 h 2745127"/>
              <a:gd name="connsiteX1617" fmla="*/ 7564967 w 9144735"/>
              <a:gd name="connsiteY1617" fmla="*/ 2482355 h 2745127"/>
              <a:gd name="connsiteX1618" fmla="*/ 7564426 w 9144735"/>
              <a:gd name="connsiteY1618" fmla="*/ 2383253 h 2745127"/>
              <a:gd name="connsiteX1619" fmla="*/ 7552844 w 9144735"/>
              <a:gd name="connsiteY1619" fmla="*/ 2363199 h 2745127"/>
              <a:gd name="connsiteX1620" fmla="*/ 7555368 w 9144735"/>
              <a:gd name="connsiteY1620" fmla="*/ 2310922 h 2745127"/>
              <a:gd name="connsiteX1621" fmla="*/ 7564561 w 9144735"/>
              <a:gd name="connsiteY1621" fmla="*/ 2294067 h 2745127"/>
              <a:gd name="connsiteX1622" fmla="*/ 7564652 w 9144735"/>
              <a:gd name="connsiteY1622" fmla="*/ 2222005 h 2745127"/>
              <a:gd name="connsiteX1623" fmla="*/ 7590835 w 9144735"/>
              <a:gd name="connsiteY1623" fmla="*/ 2197038 h 2745127"/>
              <a:gd name="connsiteX1624" fmla="*/ 5970152 w 9144735"/>
              <a:gd name="connsiteY1624" fmla="*/ 2195146 h 2745127"/>
              <a:gd name="connsiteX1625" fmla="*/ 6021573 w 9144735"/>
              <a:gd name="connsiteY1625" fmla="*/ 2204880 h 2745127"/>
              <a:gd name="connsiteX1626" fmla="*/ 6020266 w 9144735"/>
              <a:gd name="connsiteY1626" fmla="*/ 2236607 h 2745127"/>
              <a:gd name="connsiteX1627" fmla="*/ 5980653 w 9144735"/>
              <a:gd name="connsiteY1627" fmla="*/ 2238680 h 2745127"/>
              <a:gd name="connsiteX1628" fmla="*/ 5970152 w 9144735"/>
              <a:gd name="connsiteY1628" fmla="*/ 2195146 h 2745127"/>
              <a:gd name="connsiteX1629" fmla="*/ 2417885 w 9144735"/>
              <a:gd name="connsiteY1629" fmla="*/ 2184736 h 2745127"/>
              <a:gd name="connsiteX1630" fmla="*/ 2491074 w 9144735"/>
              <a:gd name="connsiteY1630" fmla="*/ 2193614 h 2745127"/>
              <a:gd name="connsiteX1631" fmla="*/ 2513156 w 9144735"/>
              <a:gd name="connsiteY1631" fmla="*/ 2213894 h 2745127"/>
              <a:gd name="connsiteX1632" fmla="*/ 2520772 w 9144735"/>
              <a:gd name="connsiteY1632" fmla="*/ 2241790 h 2745127"/>
              <a:gd name="connsiteX1633" fmla="*/ 2431360 w 9144735"/>
              <a:gd name="connsiteY1633" fmla="*/ 2342874 h 2745127"/>
              <a:gd name="connsiteX1634" fmla="*/ 2235460 w 9144735"/>
              <a:gd name="connsiteY1634" fmla="*/ 2341027 h 2745127"/>
              <a:gd name="connsiteX1635" fmla="*/ 2175524 w 9144735"/>
              <a:gd name="connsiteY1635" fmla="*/ 2284964 h 2745127"/>
              <a:gd name="connsiteX1636" fmla="*/ 2174531 w 9144735"/>
              <a:gd name="connsiteY1636" fmla="*/ 2273742 h 2745127"/>
              <a:gd name="connsiteX1637" fmla="*/ 2257228 w 9144735"/>
              <a:gd name="connsiteY1637" fmla="*/ 2186629 h 2745127"/>
              <a:gd name="connsiteX1638" fmla="*/ 2371153 w 9144735"/>
              <a:gd name="connsiteY1638" fmla="*/ 2186629 h 2745127"/>
              <a:gd name="connsiteX1639" fmla="*/ 2371153 w 9144735"/>
              <a:gd name="connsiteY1639" fmla="*/ 2259501 h 2745127"/>
              <a:gd name="connsiteX1640" fmla="*/ 2402474 w 9144735"/>
              <a:gd name="connsiteY1640" fmla="*/ 2289696 h 2745127"/>
              <a:gd name="connsiteX1641" fmla="*/ 2445015 w 9144735"/>
              <a:gd name="connsiteY1641" fmla="*/ 2288074 h 2745127"/>
              <a:gd name="connsiteX1642" fmla="*/ 2463628 w 9144735"/>
              <a:gd name="connsiteY1642" fmla="*/ 2267974 h 2745127"/>
              <a:gd name="connsiteX1643" fmla="*/ 2448171 w 9144735"/>
              <a:gd name="connsiteY1643" fmla="*/ 2244629 h 2745127"/>
              <a:gd name="connsiteX1644" fmla="*/ 2419283 w 9144735"/>
              <a:gd name="connsiteY1644" fmla="*/ 2234580 h 2745127"/>
              <a:gd name="connsiteX1645" fmla="*/ 2417885 w 9144735"/>
              <a:gd name="connsiteY1645" fmla="*/ 2184736 h 2745127"/>
              <a:gd name="connsiteX1646" fmla="*/ 8406710 w 9144735"/>
              <a:gd name="connsiteY1646" fmla="*/ 2158687 h 2745127"/>
              <a:gd name="connsiteX1647" fmla="*/ 8430064 w 9144735"/>
              <a:gd name="connsiteY1647" fmla="*/ 2158687 h 2745127"/>
              <a:gd name="connsiteX1648" fmla="*/ 8430515 w 9144735"/>
              <a:gd name="connsiteY1648" fmla="*/ 2194605 h 2745127"/>
              <a:gd name="connsiteX1649" fmla="*/ 8439798 w 9144735"/>
              <a:gd name="connsiteY1649" fmla="*/ 2216237 h 2745127"/>
              <a:gd name="connsiteX1650" fmla="*/ 8440565 w 9144735"/>
              <a:gd name="connsiteY1650" fmla="*/ 2242601 h 2745127"/>
              <a:gd name="connsiteX1651" fmla="*/ 8430560 w 9144735"/>
              <a:gd name="connsiteY1651" fmla="*/ 2268514 h 2745127"/>
              <a:gd name="connsiteX1652" fmla="*/ 8430154 w 9144735"/>
              <a:gd name="connsiteY1652" fmla="*/ 2322369 h 2745127"/>
              <a:gd name="connsiteX1653" fmla="*/ 8442007 w 9144735"/>
              <a:gd name="connsiteY1653" fmla="*/ 2360630 h 2745127"/>
              <a:gd name="connsiteX1654" fmla="*/ 8444440 w 9144735"/>
              <a:gd name="connsiteY1654" fmla="*/ 2383073 h 2745127"/>
              <a:gd name="connsiteX1655" fmla="*/ 8401537 w 9144735"/>
              <a:gd name="connsiteY1655" fmla="*/ 2350806 h 2745127"/>
              <a:gd name="connsiteX1656" fmla="*/ 8400771 w 9144735"/>
              <a:gd name="connsiteY1656" fmla="*/ 2281223 h 2745127"/>
              <a:gd name="connsiteX1657" fmla="*/ 8391803 w 9144735"/>
              <a:gd name="connsiteY1657" fmla="*/ 2239581 h 2745127"/>
              <a:gd name="connsiteX1658" fmla="*/ 8390856 w 9144735"/>
              <a:gd name="connsiteY1658" fmla="*/ 2226332 h 2745127"/>
              <a:gd name="connsiteX1659" fmla="*/ 8406720 w 9144735"/>
              <a:gd name="connsiteY1659" fmla="*/ 2158642 h 2745127"/>
              <a:gd name="connsiteX1660" fmla="*/ 8406710 w 9144735"/>
              <a:gd name="connsiteY1660" fmla="*/ 2158687 h 2745127"/>
              <a:gd name="connsiteX1661" fmla="*/ 8406629 w 9144735"/>
              <a:gd name="connsiteY1661" fmla="*/ 2158687 h 2745127"/>
              <a:gd name="connsiteX1662" fmla="*/ 8626014 w 9144735"/>
              <a:gd name="connsiteY1662" fmla="*/ 2158326 h 2745127"/>
              <a:gd name="connsiteX1663" fmla="*/ 8647781 w 9144735"/>
              <a:gd name="connsiteY1663" fmla="*/ 2169593 h 2745127"/>
              <a:gd name="connsiteX1664" fmla="*/ 8627185 w 9144735"/>
              <a:gd name="connsiteY1664" fmla="*/ 2182752 h 2745127"/>
              <a:gd name="connsiteX1665" fmla="*/ 8612223 w 9144735"/>
              <a:gd name="connsiteY1665" fmla="*/ 2169954 h 2745127"/>
              <a:gd name="connsiteX1666" fmla="*/ 8626014 w 9144735"/>
              <a:gd name="connsiteY1666" fmla="*/ 2158326 h 2745127"/>
              <a:gd name="connsiteX1667" fmla="*/ 8569815 w 9144735"/>
              <a:gd name="connsiteY1667" fmla="*/ 2158326 h 2745127"/>
              <a:gd name="connsiteX1668" fmla="*/ 8583335 w 9144735"/>
              <a:gd name="connsiteY1668" fmla="*/ 2173108 h 2745127"/>
              <a:gd name="connsiteX1669" fmla="*/ 8597666 w 9144735"/>
              <a:gd name="connsiteY1669" fmla="*/ 2220067 h 2745127"/>
              <a:gd name="connsiteX1670" fmla="*/ 8599114 w 9144735"/>
              <a:gd name="connsiteY1670" fmla="*/ 2224377 h 2745127"/>
              <a:gd name="connsiteX1671" fmla="*/ 8599512 w 9144735"/>
              <a:gd name="connsiteY1671" fmla="*/ 2230580 h 2745127"/>
              <a:gd name="connsiteX1672" fmla="*/ 8597982 w 9144735"/>
              <a:gd name="connsiteY1672" fmla="*/ 2239446 h 2745127"/>
              <a:gd name="connsiteX1673" fmla="*/ 8584822 w 9144735"/>
              <a:gd name="connsiteY1673" fmla="*/ 2344947 h 2745127"/>
              <a:gd name="connsiteX1674" fmla="*/ 8589689 w 9144735"/>
              <a:gd name="connsiteY1674" fmla="*/ 2354456 h 2745127"/>
              <a:gd name="connsiteX1675" fmla="*/ 8597802 w 9144735"/>
              <a:gd name="connsiteY1675" fmla="*/ 2379603 h 2745127"/>
              <a:gd name="connsiteX1676" fmla="*/ 8584191 w 9144735"/>
              <a:gd name="connsiteY1676" fmla="*/ 2385552 h 2745127"/>
              <a:gd name="connsiteX1677" fmla="*/ 8558188 w 9144735"/>
              <a:gd name="connsiteY1677" fmla="*/ 2368652 h 2745127"/>
              <a:gd name="connsiteX1678" fmla="*/ 8554943 w 9144735"/>
              <a:gd name="connsiteY1678" fmla="*/ 2344722 h 2745127"/>
              <a:gd name="connsiteX1679" fmla="*/ 8554357 w 9144735"/>
              <a:gd name="connsiteY1679" fmla="*/ 2268334 h 2745127"/>
              <a:gd name="connsiteX1680" fmla="*/ 8547057 w 9144735"/>
              <a:gd name="connsiteY1680" fmla="*/ 2241925 h 2745127"/>
              <a:gd name="connsiteX1681" fmla="*/ 8545299 w 9144735"/>
              <a:gd name="connsiteY1681" fmla="*/ 2222411 h 2745127"/>
              <a:gd name="connsiteX1682" fmla="*/ 8554312 w 9144735"/>
              <a:gd name="connsiteY1682" fmla="*/ 2173874 h 2745127"/>
              <a:gd name="connsiteX1683" fmla="*/ 8569815 w 9144735"/>
              <a:gd name="connsiteY1683" fmla="*/ 2158326 h 2745127"/>
              <a:gd name="connsiteX1684" fmla="*/ 8188381 w 9144735"/>
              <a:gd name="connsiteY1684" fmla="*/ 2003520 h 2745127"/>
              <a:gd name="connsiteX1685" fmla="*/ 8164171 w 9144735"/>
              <a:gd name="connsiteY1685" fmla="*/ 2042191 h 2745127"/>
              <a:gd name="connsiteX1686" fmla="*/ 8164306 w 9144735"/>
              <a:gd name="connsiteY1686" fmla="*/ 2060127 h 2745127"/>
              <a:gd name="connsiteX1687" fmla="*/ 8195267 w 9144735"/>
              <a:gd name="connsiteY1687" fmla="*/ 2083291 h 2745127"/>
              <a:gd name="connsiteX1688" fmla="*/ 8212753 w 9144735"/>
              <a:gd name="connsiteY1688" fmla="*/ 2059992 h 2745127"/>
              <a:gd name="connsiteX1689" fmla="*/ 8212708 w 9144735"/>
              <a:gd name="connsiteY1689" fmla="*/ 2005101 h 2745127"/>
              <a:gd name="connsiteX1690" fmla="*/ 8188381 w 9144735"/>
              <a:gd name="connsiteY1690" fmla="*/ 2003520 h 2745127"/>
              <a:gd name="connsiteX1691" fmla="*/ 7103621 w 9144735"/>
              <a:gd name="connsiteY1691" fmla="*/ 1967740 h 2745127"/>
              <a:gd name="connsiteX1692" fmla="*/ 7091904 w 9144735"/>
              <a:gd name="connsiteY1692" fmla="*/ 1986533 h 2745127"/>
              <a:gd name="connsiteX1693" fmla="*/ 7104117 w 9144735"/>
              <a:gd name="connsiteY1693" fmla="*/ 2004875 h 2745127"/>
              <a:gd name="connsiteX1694" fmla="*/ 7118538 w 9144735"/>
              <a:gd name="connsiteY1694" fmla="*/ 1985947 h 2745127"/>
              <a:gd name="connsiteX1695" fmla="*/ 7118538 w 9144735"/>
              <a:gd name="connsiteY1695" fmla="*/ 1985902 h 2745127"/>
              <a:gd name="connsiteX1696" fmla="*/ 7103621 w 9144735"/>
              <a:gd name="connsiteY1696" fmla="*/ 1967740 h 2745127"/>
              <a:gd name="connsiteX1697" fmla="*/ 7520261 w 9144735"/>
              <a:gd name="connsiteY1697" fmla="*/ 1897707 h 2745127"/>
              <a:gd name="connsiteX1698" fmla="*/ 7510031 w 9144735"/>
              <a:gd name="connsiteY1698" fmla="*/ 1909920 h 2745127"/>
              <a:gd name="connsiteX1699" fmla="*/ 7509986 w 9144735"/>
              <a:gd name="connsiteY1699" fmla="*/ 1990228 h 2745127"/>
              <a:gd name="connsiteX1700" fmla="*/ 7519990 w 9144735"/>
              <a:gd name="connsiteY1700" fmla="*/ 2002441 h 2745127"/>
              <a:gd name="connsiteX1701" fmla="*/ 7531257 w 9144735"/>
              <a:gd name="connsiteY1701" fmla="*/ 1989327 h 2745127"/>
              <a:gd name="connsiteX1702" fmla="*/ 7531798 w 9144735"/>
              <a:gd name="connsiteY1702" fmla="*/ 1951426 h 2745127"/>
              <a:gd name="connsiteX1703" fmla="*/ 7531753 w 9144735"/>
              <a:gd name="connsiteY1703" fmla="*/ 1951381 h 2745127"/>
              <a:gd name="connsiteX1704" fmla="*/ 7531662 w 9144735"/>
              <a:gd name="connsiteY1704" fmla="*/ 1951381 h 2745127"/>
              <a:gd name="connsiteX1705" fmla="*/ 7531122 w 9144735"/>
              <a:gd name="connsiteY1705" fmla="*/ 1911272 h 2745127"/>
              <a:gd name="connsiteX1706" fmla="*/ 7520261 w 9144735"/>
              <a:gd name="connsiteY1706" fmla="*/ 1897707 h 2745127"/>
              <a:gd name="connsiteX1707" fmla="*/ 7011775 w 9144735"/>
              <a:gd name="connsiteY1707" fmla="*/ 1894643 h 2745127"/>
              <a:gd name="connsiteX1708" fmla="*/ 7000599 w 9144735"/>
              <a:gd name="connsiteY1708" fmla="*/ 1908163 h 2745127"/>
              <a:gd name="connsiteX1709" fmla="*/ 7000148 w 9144735"/>
              <a:gd name="connsiteY1709" fmla="*/ 1988471 h 2745127"/>
              <a:gd name="connsiteX1710" fmla="*/ 7009793 w 9144735"/>
              <a:gd name="connsiteY1710" fmla="*/ 2000910 h 2745127"/>
              <a:gd name="connsiteX1711" fmla="*/ 7021690 w 9144735"/>
              <a:gd name="connsiteY1711" fmla="*/ 1987885 h 2745127"/>
              <a:gd name="connsiteX1712" fmla="*/ 7022231 w 9144735"/>
              <a:gd name="connsiteY1712" fmla="*/ 1947776 h 2745127"/>
              <a:gd name="connsiteX1713" fmla="*/ 7021735 w 9144735"/>
              <a:gd name="connsiteY1713" fmla="*/ 1909875 h 2745127"/>
              <a:gd name="connsiteX1714" fmla="*/ 7011775 w 9144735"/>
              <a:gd name="connsiteY1714" fmla="*/ 1894643 h 2745127"/>
              <a:gd name="connsiteX1715" fmla="*/ 5983177 w 9144735"/>
              <a:gd name="connsiteY1715" fmla="*/ 1894102 h 2745127"/>
              <a:gd name="connsiteX1716" fmla="*/ 5970152 w 9144735"/>
              <a:gd name="connsiteY1716" fmla="*/ 1911182 h 2745127"/>
              <a:gd name="connsiteX1717" fmla="*/ 5969477 w 9144735"/>
              <a:gd name="connsiteY1717" fmla="*/ 1949173 h 2745127"/>
              <a:gd name="connsiteX1718" fmla="*/ 5969432 w 9144735"/>
              <a:gd name="connsiteY1718" fmla="*/ 1949128 h 2745127"/>
              <a:gd name="connsiteX1719" fmla="*/ 5970017 w 9144735"/>
              <a:gd name="connsiteY1719" fmla="*/ 1989417 h 2745127"/>
              <a:gd name="connsiteX1720" fmla="*/ 5982095 w 9144735"/>
              <a:gd name="connsiteY1720" fmla="*/ 2004920 h 2745127"/>
              <a:gd name="connsiteX1721" fmla="*/ 5995300 w 9144735"/>
              <a:gd name="connsiteY1721" fmla="*/ 1990454 h 2745127"/>
              <a:gd name="connsiteX1722" fmla="*/ 5995300 w 9144735"/>
              <a:gd name="connsiteY1722" fmla="*/ 1909830 h 2745127"/>
              <a:gd name="connsiteX1723" fmla="*/ 5983177 w 9144735"/>
              <a:gd name="connsiteY1723" fmla="*/ 1894102 h 2745127"/>
              <a:gd name="connsiteX1724" fmla="*/ 6665710 w 9144735"/>
              <a:gd name="connsiteY1724" fmla="*/ 1887658 h 2745127"/>
              <a:gd name="connsiteX1725" fmla="*/ 6652324 w 9144735"/>
              <a:gd name="connsiteY1725" fmla="*/ 1911903 h 2745127"/>
              <a:gd name="connsiteX1726" fmla="*/ 6664042 w 9144735"/>
              <a:gd name="connsiteY1726" fmla="*/ 1930561 h 2745127"/>
              <a:gd name="connsiteX1727" fmla="*/ 6682655 w 9144735"/>
              <a:gd name="connsiteY1727" fmla="*/ 1911363 h 2745127"/>
              <a:gd name="connsiteX1728" fmla="*/ 6665710 w 9144735"/>
              <a:gd name="connsiteY1728" fmla="*/ 1887658 h 2745127"/>
              <a:gd name="connsiteX1729" fmla="*/ 6075293 w 9144735"/>
              <a:gd name="connsiteY1729" fmla="*/ 1886711 h 2745127"/>
              <a:gd name="connsiteX1730" fmla="*/ 6063666 w 9144735"/>
              <a:gd name="connsiteY1730" fmla="*/ 1900276 h 2745127"/>
              <a:gd name="connsiteX1731" fmla="*/ 6063125 w 9144735"/>
              <a:gd name="connsiteY1731" fmla="*/ 1944982 h 2745127"/>
              <a:gd name="connsiteX1732" fmla="*/ 6063080 w 9144735"/>
              <a:gd name="connsiteY1732" fmla="*/ 1944937 h 2745127"/>
              <a:gd name="connsiteX1733" fmla="*/ 6063620 w 9144735"/>
              <a:gd name="connsiteY1733" fmla="*/ 1991896 h 2745127"/>
              <a:gd name="connsiteX1734" fmla="*/ 6074707 w 9144735"/>
              <a:gd name="connsiteY1734" fmla="*/ 2005912 h 2745127"/>
              <a:gd name="connsiteX1735" fmla="*/ 6086560 w 9144735"/>
              <a:gd name="connsiteY1735" fmla="*/ 1992212 h 2745127"/>
              <a:gd name="connsiteX1736" fmla="*/ 6086694 w 9144735"/>
              <a:gd name="connsiteY1736" fmla="*/ 1900456 h 2745127"/>
              <a:gd name="connsiteX1737" fmla="*/ 6075293 w 9144735"/>
              <a:gd name="connsiteY1737" fmla="*/ 1886711 h 2745127"/>
              <a:gd name="connsiteX1738" fmla="*/ 6250241 w 9144735"/>
              <a:gd name="connsiteY1738" fmla="*/ 1886666 h 2745127"/>
              <a:gd name="connsiteX1739" fmla="*/ 6237126 w 9144735"/>
              <a:gd name="connsiteY1739" fmla="*/ 1907937 h 2745127"/>
              <a:gd name="connsiteX1740" fmla="*/ 6249790 w 9144735"/>
              <a:gd name="connsiteY1740" fmla="*/ 1929660 h 2745127"/>
              <a:gd name="connsiteX1741" fmla="*/ 6270521 w 9144735"/>
              <a:gd name="connsiteY1741" fmla="*/ 1910641 h 2745127"/>
              <a:gd name="connsiteX1742" fmla="*/ 6250241 w 9144735"/>
              <a:gd name="connsiteY1742" fmla="*/ 1886666 h 2745127"/>
              <a:gd name="connsiteX1743" fmla="*/ 7557672 w 9144735"/>
              <a:gd name="connsiteY1743" fmla="*/ 1869287 h 2745127"/>
              <a:gd name="connsiteX1744" fmla="*/ 7561407 w 9144735"/>
              <a:gd name="connsiteY1744" fmla="*/ 1896490 h 2745127"/>
              <a:gd name="connsiteX1745" fmla="*/ 7561181 w 9144735"/>
              <a:gd name="connsiteY1745" fmla="*/ 2033898 h 2745127"/>
              <a:gd name="connsiteX1746" fmla="*/ 7491283 w 9144735"/>
              <a:gd name="connsiteY1746" fmla="*/ 2077297 h 2745127"/>
              <a:gd name="connsiteX1747" fmla="*/ 7484839 w 9144735"/>
              <a:gd name="connsiteY1747" fmla="*/ 2060622 h 2745127"/>
              <a:gd name="connsiteX1748" fmla="*/ 7495474 w 9144735"/>
              <a:gd name="connsiteY1748" fmla="*/ 2049941 h 2745127"/>
              <a:gd name="connsiteX1749" fmla="*/ 7515484 w 9144735"/>
              <a:gd name="connsiteY1749" fmla="*/ 2048409 h 2745127"/>
              <a:gd name="connsiteX1750" fmla="*/ 7533285 w 9144735"/>
              <a:gd name="connsiteY1750" fmla="*/ 2038224 h 2745127"/>
              <a:gd name="connsiteX1751" fmla="*/ 7529229 w 9144735"/>
              <a:gd name="connsiteY1751" fmla="*/ 2032456 h 2745127"/>
              <a:gd name="connsiteX1752" fmla="*/ 7529229 w 9144735"/>
              <a:gd name="connsiteY1752" fmla="*/ 2032546 h 2745127"/>
              <a:gd name="connsiteX1753" fmla="*/ 7481459 w 9144735"/>
              <a:gd name="connsiteY1753" fmla="*/ 1998070 h 2745127"/>
              <a:gd name="connsiteX1754" fmla="*/ 7481593 w 9144735"/>
              <a:gd name="connsiteY1754" fmla="*/ 1905729 h 2745127"/>
              <a:gd name="connsiteX1755" fmla="*/ 7526029 w 9144735"/>
              <a:gd name="connsiteY1755" fmla="*/ 1869585 h 2745127"/>
              <a:gd name="connsiteX1756" fmla="*/ 7530311 w 9144735"/>
              <a:gd name="connsiteY1756" fmla="*/ 1870171 h 2745127"/>
              <a:gd name="connsiteX1757" fmla="*/ 7557672 w 9144735"/>
              <a:gd name="connsiteY1757" fmla="*/ 1869287 h 2745127"/>
              <a:gd name="connsiteX1758" fmla="*/ 6019005 w 9144735"/>
              <a:gd name="connsiteY1758" fmla="*/ 1864583 h 2745127"/>
              <a:gd name="connsiteX1759" fmla="*/ 6019005 w 9144735"/>
              <a:gd name="connsiteY1759" fmla="*/ 1864628 h 2745127"/>
              <a:gd name="connsiteX1760" fmla="*/ 6018419 w 9144735"/>
              <a:gd name="connsiteY1760" fmla="*/ 2046832 h 2745127"/>
              <a:gd name="connsiteX1761" fmla="*/ 5951585 w 9144735"/>
              <a:gd name="connsiteY1761" fmla="*/ 2073241 h 2745127"/>
              <a:gd name="connsiteX1762" fmla="*/ 5947890 w 9144735"/>
              <a:gd name="connsiteY1762" fmla="*/ 2061479 h 2745127"/>
              <a:gd name="connsiteX1763" fmla="*/ 5955912 w 9144735"/>
              <a:gd name="connsiteY1763" fmla="*/ 2052826 h 2745127"/>
              <a:gd name="connsiteX1764" fmla="*/ 5978264 w 9144735"/>
              <a:gd name="connsiteY1764" fmla="*/ 2051068 h 2745127"/>
              <a:gd name="connsiteX1765" fmla="*/ 5993587 w 9144735"/>
              <a:gd name="connsiteY1765" fmla="*/ 2028445 h 2745127"/>
              <a:gd name="connsiteX1766" fmla="*/ 5943563 w 9144735"/>
              <a:gd name="connsiteY1766" fmla="*/ 1987705 h 2745127"/>
              <a:gd name="connsiteX1767" fmla="*/ 5943879 w 9144735"/>
              <a:gd name="connsiteY1767" fmla="*/ 1906720 h 2745127"/>
              <a:gd name="connsiteX1768" fmla="*/ 5989486 w 9144735"/>
              <a:gd name="connsiteY1768" fmla="*/ 1871027 h 2745127"/>
              <a:gd name="connsiteX1769" fmla="*/ 6019005 w 9144735"/>
              <a:gd name="connsiteY1769" fmla="*/ 1864583 h 2745127"/>
              <a:gd name="connsiteX1770" fmla="*/ 6345691 w 9144735"/>
              <a:gd name="connsiteY1770" fmla="*/ 1863862 h 2745127"/>
              <a:gd name="connsiteX1771" fmla="*/ 6372145 w 9144735"/>
              <a:gd name="connsiteY1771" fmla="*/ 1877517 h 2745127"/>
              <a:gd name="connsiteX1772" fmla="*/ 6374309 w 9144735"/>
              <a:gd name="connsiteY1772" fmla="*/ 1924431 h 2745127"/>
              <a:gd name="connsiteX1773" fmla="*/ 6366377 w 9144735"/>
              <a:gd name="connsiteY1773" fmla="*/ 1932273 h 2745127"/>
              <a:gd name="connsiteX1774" fmla="*/ 6356462 w 9144735"/>
              <a:gd name="connsiteY1774" fmla="*/ 1923169 h 2745127"/>
              <a:gd name="connsiteX1775" fmla="*/ 6354705 w 9144735"/>
              <a:gd name="connsiteY1775" fmla="*/ 1905548 h 2745127"/>
              <a:gd name="connsiteX1776" fmla="*/ 6340148 w 9144735"/>
              <a:gd name="connsiteY1776" fmla="*/ 1888964 h 2745127"/>
              <a:gd name="connsiteX1777" fmla="*/ 6329242 w 9144735"/>
              <a:gd name="connsiteY1777" fmla="*/ 1905774 h 2745127"/>
              <a:gd name="connsiteX1778" fmla="*/ 6328701 w 9144735"/>
              <a:gd name="connsiteY1778" fmla="*/ 1962062 h 2745127"/>
              <a:gd name="connsiteX1779" fmla="*/ 6328385 w 9144735"/>
              <a:gd name="connsiteY1779" fmla="*/ 1962062 h 2745127"/>
              <a:gd name="connsiteX1780" fmla="*/ 6327890 w 9144735"/>
              <a:gd name="connsiteY1780" fmla="*/ 2016096 h 2745127"/>
              <a:gd name="connsiteX1781" fmla="*/ 6317570 w 9144735"/>
              <a:gd name="connsiteY1781" fmla="*/ 2030067 h 2745127"/>
              <a:gd name="connsiteX1782" fmla="*/ 6304816 w 9144735"/>
              <a:gd name="connsiteY1782" fmla="*/ 2016232 h 2745127"/>
              <a:gd name="connsiteX1783" fmla="*/ 6304861 w 9144735"/>
              <a:gd name="connsiteY1783" fmla="*/ 1876571 h 2745127"/>
              <a:gd name="connsiteX1784" fmla="*/ 6320229 w 9144735"/>
              <a:gd name="connsiteY1784" fmla="*/ 1864448 h 2745127"/>
              <a:gd name="connsiteX1785" fmla="*/ 6345691 w 9144735"/>
              <a:gd name="connsiteY1785" fmla="*/ 1863862 h 2745127"/>
              <a:gd name="connsiteX1786" fmla="*/ 6132346 w 9144735"/>
              <a:gd name="connsiteY1786" fmla="*/ 1863727 h 2745127"/>
              <a:gd name="connsiteX1787" fmla="*/ 6147218 w 9144735"/>
              <a:gd name="connsiteY1787" fmla="*/ 1878464 h 2745127"/>
              <a:gd name="connsiteX1788" fmla="*/ 6157223 w 9144735"/>
              <a:gd name="connsiteY1788" fmla="*/ 1960981 h 2745127"/>
              <a:gd name="connsiteX1789" fmla="*/ 6158981 w 9144735"/>
              <a:gd name="connsiteY1789" fmla="*/ 1976348 h 2745127"/>
              <a:gd name="connsiteX1790" fmla="*/ 6163397 w 9144735"/>
              <a:gd name="connsiteY1790" fmla="*/ 1975762 h 2745127"/>
              <a:gd name="connsiteX1791" fmla="*/ 6163352 w 9144735"/>
              <a:gd name="connsiteY1791" fmla="*/ 1975717 h 2745127"/>
              <a:gd name="connsiteX1792" fmla="*/ 6175250 w 9144735"/>
              <a:gd name="connsiteY1792" fmla="*/ 1880176 h 2745127"/>
              <a:gd name="connsiteX1793" fmla="*/ 6198189 w 9144735"/>
              <a:gd name="connsiteY1793" fmla="*/ 1864809 h 2745127"/>
              <a:gd name="connsiteX1794" fmla="*/ 6198053 w 9144735"/>
              <a:gd name="connsiteY1794" fmla="*/ 1886215 h 2745127"/>
              <a:gd name="connsiteX1795" fmla="*/ 6180387 w 9144735"/>
              <a:gd name="connsiteY1795" fmla="*/ 2013077 h 2745127"/>
              <a:gd name="connsiteX1796" fmla="*/ 6162361 w 9144735"/>
              <a:gd name="connsiteY1796" fmla="*/ 2030834 h 2745127"/>
              <a:gd name="connsiteX1797" fmla="*/ 6143388 w 9144735"/>
              <a:gd name="connsiteY1797" fmla="*/ 2014069 h 2745127"/>
              <a:gd name="connsiteX1798" fmla="*/ 6124505 w 9144735"/>
              <a:gd name="connsiteY1798" fmla="*/ 1880582 h 2745127"/>
              <a:gd name="connsiteX1799" fmla="*/ 6132346 w 9144735"/>
              <a:gd name="connsiteY1799" fmla="*/ 1863727 h 2745127"/>
              <a:gd name="connsiteX1800" fmla="*/ 6437867 w 9144735"/>
              <a:gd name="connsiteY1800" fmla="*/ 1863461 h 2745127"/>
              <a:gd name="connsiteX1801" fmla="*/ 6463090 w 9144735"/>
              <a:gd name="connsiteY1801" fmla="*/ 1896580 h 2745127"/>
              <a:gd name="connsiteX1802" fmla="*/ 6463406 w 9144735"/>
              <a:gd name="connsiteY1802" fmla="*/ 2015601 h 2745127"/>
              <a:gd name="connsiteX1803" fmla="*/ 6451328 w 9144735"/>
              <a:gd name="connsiteY1803" fmla="*/ 2030113 h 2745127"/>
              <a:gd name="connsiteX1804" fmla="*/ 6438889 w 9144735"/>
              <a:gd name="connsiteY1804" fmla="*/ 2013799 h 2745127"/>
              <a:gd name="connsiteX1805" fmla="*/ 6437493 w 9144735"/>
              <a:gd name="connsiteY1805" fmla="*/ 1914968 h 2745127"/>
              <a:gd name="connsiteX1806" fmla="*/ 6425460 w 9144735"/>
              <a:gd name="connsiteY1806" fmla="*/ 1892344 h 2745127"/>
              <a:gd name="connsiteX1807" fmla="*/ 6411715 w 9144735"/>
              <a:gd name="connsiteY1807" fmla="*/ 1914111 h 2745127"/>
              <a:gd name="connsiteX1808" fmla="*/ 6410723 w 9144735"/>
              <a:gd name="connsiteY1808" fmla="*/ 2010689 h 2745127"/>
              <a:gd name="connsiteX1809" fmla="*/ 6396662 w 9144735"/>
              <a:gd name="connsiteY1809" fmla="*/ 2029707 h 2745127"/>
              <a:gd name="connsiteX1810" fmla="*/ 6385891 w 9144735"/>
              <a:gd name="connsiteY1810" fmla="*/ 2010419 h 2745127"/>
              <a:gd name="connsiteX1811" fmla="*/ 6385666 w 9144735"/>
              <a:gd name="connsiteY1811" fmla="*/ 1886846 h 2745127"/>
              <a:gd name="connsiteX1812" fmla="*/ 6392065 w 9144735"/>
              <a:gd name="connsiteY1812" fmla="*/ 1865440 h 2745127"/>
              <a:gd name="connsiteX1813" fmla="*/ 6420367 w 9144735"/>
              <a:gd name="connsiteY1813" fmla="*/ 1871253 h 2745127"/>
              <a:gd name="connsiteX1814" fmla="*/ 6420412 w 9144735"/>
              <a:gd name="connsiteY1814" fmla="*/ 1871343 h 2745127"/>
              <a:gd name="connsiteX1815" fmla="*/ 6437867 w 9144735"/>
              <a:gd name="connsiteY1815" fmla="*/ 1863461 h 2745127"/>
              <a:gd name="connsiteX1816" fmla="*/ 6769487 w 9144735"/>
              <a:gd name="connsiteY1816" fmla="*/ 1863423 h 2745127"/>
              <a:gd name="connsiteX1817" fmla="*/ 6792752 w 9144735"/>
              <a:gd name="connsiteY1817" fmla="*/ 1895047 h 2745127"/>
              <a:gd name="connsiteX1818" fmla="*/ 6793067 w 9144735"/>
              <a:gd name="connsiteY1818" fmla="*/ 2014249 h 2745127"/>
              <a:gd name="connsiteX1819" fmla="*/ 6782116 w 9144735"/>
              <a:gd name="connsiteY1819" fmla="*/ 2029887 h 2745127"/>
              <a:gd name="connsiteX1820" fmla="*/ 6771120 w 9144735"/>
              <a:gd name="connsiteY1820" fmla="*/ 2014429 h 2745127"/>
              <a:gd name="connsiteX1821" fmla="*/ 6770444 w 9144735"/>
              <a:gd name="connsiteY1821" fmla="*/ 1926729 h 2745127"/>
              <a:gd name="connsiteX1822" fmla="*/ 6769813 w 9144735"/>
              <a:gd name="connsiteY1822" fmla="*/ 1908883 h 2745127"/>
              <a:gd name="connsiteX1823" fmla="*/ 6757870 w 9144735"/>
              <a:gd name="connsiteY1823" fmla="*/ 1892344 h 2745127"/>
              <a:gd name="connsiteX1824" fmla="*/ 6744170 w 9144735"/>
              <a:gd name="connsiteY1824" fmla="*/ 1909018 h 2745127"/>
              <a:gd name="connsiteX1825" fmla="*/ 6743133 w 9144735"/>
              <a:gd name="connsiteY1825" fmla="*/ 1996718 h 2745127"/>
              <a:gd name="connsiteX1826" fmla="*/ 6742547 w 9144735"/>
              <a:gd name="connsiteY1826" fmla="*/ 2016817 h 2745127"/>
              <a:gd name="connsiteX1827" fmla="*/ 6731281 w 9144735"/>
              <a:gd name="connsiteY1827" fmla="*/ 2030157 h 2745127"/>
              <a:gd name="connsiteX1828" fmla="*/ 6718122 w 9144735"/>
              <a:gd name="connsiteY1828" fmla="*/ 2016502 h 2745127"/>
              <a:gd name="connsiteX1829" fmla="*/ 6717986 w 9144735"/>
              <a:gd name="connsiteY1829" fmla="*/ 1877066 h 2745127"/>
              <a:gd name="connsiteX1830" fmla="*/ 6724251 w 9144735"/>
              <a:gd name="connsiteY1830" fmla="*/ 1864808 h 2745127"/>
              <a:gd name="connsiteX1831" fmla="*/ 6753003 w 9144735"/>
              <a:gd name="connsiteY1831" fmla="*/ 1870622 h 2745127"/>
              <a:gd name="connsiteX1832" fmla="*/ 6753048 w 9144735"/>
              <a:gd name="connsiteY1832" fmla="*/ 1870576 h 2745127"/>
              <a:gd name="connsiteX1833" fmla="*/ 6769487 w 9144735"/>
              <a:gd name="connsiteY1833" fmla="*/ 1863423 h 2745127"/>
              <a:gd name="connsiteX1834" fmla="*/ 7343826 w 9144735"/>
              <a:gd name="connsiteY1834" fmla="*/ 1863141 h 2745127"/>
              <a:gd name="connsiteX1835" fmla="*/ 7371361 w 9144735"/>
              <a:gd name="connsiteY1835" fmla="*/ 1863141 h 2745127"/>
              <a:gd name="connsiteX1836" fmla="*/ 7370820 w 9144735"/>
              <a:gd name="connsiteY1836" fmla="*/ 2023037 h 2745127"/>
              <a:gd name="connsiteX1837" fmla="*/ 7358472 w 9144735"/>
              <a:gd name="connsiteY1837" fmla="*/ 2033763 h 2745127"/>
              <a:gd name="connsiteX1838" fmla="*/ 7344457 w 9144735"/>
              <a:gd name="connsiteY1838" fmla="*/ 2022226 h 2745127"/>
              <a:gd name="connsiteX1839" fmla="*/ 7343826 w 9144735"/>
              <a:gd name="connsiteY1839" fmla="*/ 1863096 h 2745127"/>
              <a:gd name="connsiteX1840" fmla="*/ 7343826 w 9144735"/>
              <a:gd name="connsiteY1840" fmla="*/ 1863141 h 2745127"/>
              <a:gd name="connsiteX1841" fmla="*/ 7343780 w 9144735"/>
              <a:gd name="connsiteY1841" fmla="*/ 1863141 h 2745127"/>
              <a:gd name="connsiteX1842" fmla="*/ 6534887 w 9144735"/>
              <a:gd name="connsiteY1842" fmla="*/ 1862933 h 2745127"/>
              <a:gd name="connsiteX1843" fmla="*/ 6556648 w 9144735"/>
              <a:gd name="connsiteY1843" fmla="*/ 1874859 h 2745127"/>
              <a:gd name="connsiteX1844" fmla="*/ 6567373 w 9144735"/>
              <a:gd name="connsiteY1844" fmla="*/ 1868820 h 2745127"/>
              <a:gd name="connsiteX1845" fmla="*/ 6607663 w 9144735"/>
              <a:gd name="connsiteY1845" fmla="*/ 1889866 h 2745127"/>
              <a:gd name="connsiteX1846" fmla="*/ 6609015 w 9144735"/>
              <a:gd name="connsiteY1846" fmla="*/ 1952824 h 2745127"/>
              <a:gd name="connsiteX1847" fmla="*/ 6608474 w 9144735"/>
              <a:gd name="connsiteY1847" fmla="*/ 2011320 h 2745127"/>
              <a:gd name="connsiteX1848" fmla="*/ 6596847 w 9144735"/>
              <a:gd name="connsiteY1848" fmla="*/ 2029842 h 2745127"/>
              <a:gd name="connsiteX1849" fmla="*/ 6583417 w 9144735"/>
              <a:gd name="connsiteY1849" fmla="*/ 2010283 h 2745127"/>
              <a:gd name="connsiteX1850" fmla="*/ 6582741 w 9144735"/>
              <a:gd name="connsiteY1850" fmla="*/ 1915779 h 2745127"/>
              <a:gd name="connsiteX1851" fmla="*/ 6570032 w 9144735"/>
              <a:gd name="connsiteY1851" fmla="*/ 1894237 h 2745127"/>
              <a:gd name="connsiteX1852" fmla="*/ 6559397 w 9144735"/>
              <a:gd name="connsiteY1852" fmla="*/ 1915734 h 2745127"/>
              <a:gd name="connsiteX1853" fmla="*/ 6558901 w 9144735"/>
              <a:gd name="connsiteY1853" fmla="*/ 2028265 h 2745127"/>
              <a:gd name="connsiteX1854" fmla="*/ 6532672 w 9144735"/>
              <a:gd name="connsiteY1854" fmla="*/ 2011500 h 2745127"/>
              <a:gd name="connsiteX1855" fmla="*/ 6532267 w 9144735"/>
              <a:gd name="connsiteY1855" fmla="*/ 1914742 h 2745127"/>
              <a:gd name="connsiteX1856" fmla="*/ 6520054 w 9144735"/>
              <a:gd name="connsiteY1856" fmla="*/ 1892254 h 2745127"/>
              <a:gd name="connsiteX1857" fmla="*/ 6506489 w 9144735"/>
              <a:gd name="connsiteY1857" fmla="*/ 1914382 h 2745127"/>
              <a:gd name="connsiteX1858" fmla="*/ 6505452 w 9144735"/>
              <a:gd name="connsiteY1858" fmla="*/ 2008886 h 2745127"/>
              <a:gd name="connsiteX1859" fmla="*/ 6493600 w 9144735"/>
              <a:gd name="connsiteY1859" fmla="*/ 2029482 h 2745127"/>
              <a:gd name="connsiteX1860" fmla="*/ 6483009 w 9144735"/>
              <a:gd name="connsiteY1860" fmla="*/ 2008075 h 2745127"/>
              <a:gd name="connsiteX1861" fmla="*/ 6482829 w 9144735"/>
              <a:gd name="connsiteY1861" fmla="*/ 1886531 h 2745127"/>
              <a:gd name="connsiteX1862" fmla="*/ 6488823 w 9144735"/>
              <a:gd name="connsiteY1862" fmla="*/ 1864268 h 2745127"/>
              <a:gd name="connsiteX1863" fmla="*/ 6514691 w 9144735"/>
              <a:gd name="connsiteY1863" fmla="*/ 1872109 h 2745127"/>
              <a:gd name="connsiteX1864" fmla="*/ 6514781 w 9144735"/>
              <a:gd name="connsiteY1864" fmla="*/ 1872064 h 2745127"/>
              <a:gd name="connsiteX1865" fmla="*/ 6534887 w 9144735"/>
              <a:gd name="connsiteY1865" fmla="*/ 1862933 h 2745127"/>
              <a:gd name="connsiteX1866" fmla="*/ 6661924 w 9144735"/>
              <a:gd name="connsiteY1866" fmla="*/ 1862510 h 2745127"/>
              <a:gd name="connsiteX1867" fmla="*/ 6701357 w 9144735"/>
              <a:gd name="connsiteY1867" fmla="*/ 1888514 h 2745127"/>
              <a:gd name="connsiteX1868" fmla="*/ 6702483 w 9144735"/>
              <a:gd name="connsiteY1868" fmla="*/ 1917717 h 2745127"/>
              <a:gd name="connsiteX1869" fmla="*/ 6666656 w 9144735"/>
              <a:gd name="connsiteY1869" fmla="*/ 1957421 h 2745127"/>
              <a:gd name="connsiteX1870" fmla="*/ 6652460 w 9144735"/>
              <a:gd name="connsiteY1870" fmla="*/ 1969318 h 2745127"/>
              <a:gd name="connsiteX1871" fmla="*/ 6659445 w 9144735"/>
              <a:gd name="connsiteY1871" fmla="*/ 2004831 h 2745127"/>
              <a:gd name="connsiteX1872" fmla="*/ 6676075 w 9144735"/>
              <a:gd name="connsiteY1872" fmla="*/ 1994736 h 2745127"/>
              <a:gd name="connsiteX1873" fmla="*/ 6694327 w 9144735"/>
              <a:gd name="connsiteY1873" fmla="*/ 1983739 h 2745127"/>
              <a:gd name="connsiteX1874" fmla="*/ 6701718 w 9144735"/>
              <a:gd name="connsiteY1874" fmla="*/ 2002532 h 2745127"/>
              <a:gd name="connsiteX1875" fmla="*/ 6667692 w 9144735"/>
              <a:gd name="connsiteY1875" fmla="*/ 2032411 h 2745127"/>
              <a:gd name="connsiteX1876" fmla="*/ 6627763 w 9144735"/>
              <a:gd name="connsiteY1876" fmla="*/ 2006228 h 2745127"/>
              <a:gd name="connsiteX1877" fmla="*/ 6627403 w 9144735"/>
              <a:gd name="connsiteY1877" fmla="*/ 1945523 h 2745127"/>
              <a:gd name="connsiteX1878" fmla="*/ 6627313 w 9144735"/>
              <a:gd name="connsiteY1878" fmla="*/ 1945523 h 2745127"/>
              <a:gd name="connsiteX1879" fmla="*/ 6627358 w 9144735"/>
              <a:gd name="connsiteY1879" fmla="*/ 1945478 h 2745127"/>
              <a:gd name="connsiteX1880" fmla="*/ 6627538 w 9144735"/>
              <a:gd name="connsiteY1880" fmla="*/ 1889235 h 2745127"/>
              <a:gd name="connsiteX1881" fmla="*/ 6661924 w 9144735"/>
              <a:gd name="connsiteY1881" fmla="*/ 1862510 h 2745127"/>
              <a:gd name="connsiteX1882" fmla="*/ 6249655 w 9144735"/>
              <a:gd name="connsiteY1882" fmla="*/ 1862420 h 2745127"/>
              <a:gd name="connsiteX1883" fmla="*/ 6288007 w 9144735"/>
              <a:gd name="connsiteY1883" fmla="*/ 1890226 h 2745127"/>
              <a:gd name="connsiteX1884" fmla="*/ 6289088 w 9144735"/>
              <a:gd name="connsiteY1884" fmla="*/ 1935158 h 2745127"/>
              <a:gd name="connsiteX1885" fmla="*/ 6267096 w 9144735"/>
              <a:gd name="connsiteY1885" fmla="*/ 1957150 h 2745127"/>
              <a:gd name="connsiteX1886" fmla="*/ 6237487 w 9144735"/>
              <a:gd name="connsiteY1886" fmla="*/ 1992257 h 2745127"/>
              <a:gd name="connsiteX1887" fmla="*/ 6246816 w 9144735"/>
              <a:gd name="connsiteY1887" fmla="*/ 2005011 h 2745127"/>
              <a:gd name="connsiteX1888" fmla="*/ 6262184 w 9144735"/>
              <a:gd name="connsiteY1888" fmla="*/ 1995592 h 2745127"/>
              <a:gd name="connsiteX1889" fmla="*/ 6281652 w 9144735"/>
              <a:gd name="connsiteY1889" fmla="*/ 1983154 h 2745127"/>
              <a:gd name="connsiteX1890" fmla="*/ 6287917 w 9144735"/>
              <a:gd name="connsiteY1890" fmla="*/ 2004425 h 2745127"/>
              <a:gd name="connsiteX1891" fmla="*/ 6252314 w 9144735"/>
              <a:gd name="connsiteY1891" fmla="*/ 2032636 h 2745127"/>
              <a:gd name="connsiteX1892" fmla="*/ 6213827 w 9144735"/>
              <a:gd name="connsiteY1892" fmla="*/ 2005101 h 2745127"/>
              <a:gd name="connsiteX1893" fmla="*/ 6213422 w 9144735"/>
              <a:gd name="connsiteY1893" fmla="*/ 1998386 h 2745127"/>
              <a:gd name="connsiteX1894" fmla="*/ 6213422 w 9144735"/>
              <a:gd name="connsiteY1894" fmla="*/ 1946695 h 2745127"/>
              <a:gd name="connsiteX1895" fmla="*/ 6213692 w 9144735"/>
              <a:gd name="connsiteY1895" fmla="*/ 1946695 h 2745127"/>
              <a:gd name="connsiteX1896" fmla="*/ 6213737 w 9144735"/>
              <a:gd name="connsiteY1896" fmla="*/ 1946650 h 2745127"/>
              <a:gd name="connsiteX1897" fmla="*/ 6213918 w 9144735"/>
              <a:gd name="connsiteY1897" fmla="*/ 1890452 h 2745127"/>
              <a:gd name="connsiteX1898" fmla="*/ 6249655 w 9144735"/>
              <a:gd name="connsiteY1898" fmla="*/ 1862420 h 2745127"/>
              <a:gd name="connsiteX1899" fmla="*/ 6076690 w 9144735"/>
              <a:gd name="connsiteY1899" fmla="*/ 1862420 h 2745127"/>
              <a:gd name="connsiteX1900" fmla="*/ 6112428 w 9144735"/>
              <a:gd name="connsiteY1900" fmla="*/ 1889911 h 2745127"/>
              <a:gd name="connsiteX1901" fmla="*/ 6112563 w 9144735"/>
              <a:gd name="connsiteY1901" fmla="*/ 1948362 h 2745127"/>
              <a:gd name="connsiteX1902" fmla="*/ 6112878 w 9144735"/>
              <a:gd name="connsiteY1902" fmla="*/ 1948362 h 2745127"/>
              <a:gd name="connsiteX1903" fmla="*/ 6112833 w 9144735"/>
              <a:gd name="connsiteY1903" fmla="*/ 1948407 h 2745127"/>
              <a:gd name="connsiteX1904" fmla="*/ 6112788 w 9144735"/>
              <a:gd name="connsiteY1904" fmla="*/ 2002397 h 2745127"/>
              <a:gd name="connsiteX1905" fmla="*/ 6078628 w 9144735"/>
              <a:gd name="connsiteY1905" fmla="*/ 2032546 h 2745127"/>
              <a:gd name="connsiteX1906" fmla="*/ 6038158 w 9144735"/>
              <a:gd name="connsiteY1906" fmla="*/ 2004380 h 2745127"/>
              <a:gd name="connsiteX1907" fmla="*/ 6038158 w 9144735"/>
              <a:gd name="connsiteY1907" fmla="*/ 1889730 h 2745127"/>
              <a:gd name="connsiteX1908" fmla="*/ 6076690 w 9144735"/>
              <a:gd name="connsiteY1908" fmla="*/ 1862420 h 2745127"/>
              <a:gd name="connsiteX1909" fmla="*/ 7101729 w 9144735"/>
              <a:gd name="connsiteY1909" fmla="*/ 1859400 h 2745127"/>
              <a:gd name="connsiteX1910" fmla="*/ 7140486 w 9144735"/>
              <a:gd name="connsiteY1910" fmla="*/ 1890631 h 2745127"/>
              <a:gd name="connsiteX1911" fmla="*/ 7140981 w 9144735"/>
              <a:gd name="connsiteY1911" fmla="*/ 2021144 h 2745127"/>
              <a:gd name="connsiteX1912" fmla="*/ 7134357 w 9144735"/>
              <a:gd name="connsiteY1912" fmla="*/ 2033537 h 2745127"/>
              <a:gd name="connsiteX1913" fmla="*/ 7060808 w 9144735"/>
              <a:gd name="connsiteY1913" fmla="*/ 1988516 h 2745127"/>
              <a:gd name="connsiteX1914" fmla="*/ 7113040 w 9144735"/>
              <a:gd name="connsiteY1914" fmla="*/ 1933399 h 2745127"/>
              <a:gd name="connsiteX1915" fmla="*/ 7113040 w 9144735"/>
              <a:gd name="connsiteY1915" fmla="*/ 1933354 h 2745127"/>
              <a:gd name="connsiteX1916" fmla="*/ 7112634 w 9144735"/>
              <a:gd name="connsiteY1916" fmla="*/ 1901267 h 2745127"/>
              <a:gd name="connsiteX1917" fmla="*/ 7103892 w 9144735"/>
              <a:gd name="connsiteY1917" fmla="*/ 1891127 h 2745127"/>
              <a:gd name="connsiteX1918" fmla="*/ 7091904 w 9144735"/>
              <a:gd name="connsiteY1918" fmla="*/ 1899915 h 2745127"/>
              <a:gd name="connsiteX1919" fmla="*/ 7070002 w 9144735"/>
              <a:gd name="connsiteY1919" fmla="*/ 1913300 h 2745127"/>
              <a:gd name="connsiteX1920" fmla="*/ 7062250 w 9144735"/>
              <a:gd name="connsiteY1920" fmla="*/ 1892118 h 2745127"/>
              <a:gd name="connsiteX1921" fmla="*/ 7101729 w 9144735"/>
              <a:gd name="connsiteY1921" fmla="*/ 1859400 h 2745127"/>
              <a:gd name="connsiteX1922" fmla="*/ 7385827 w 9144735"/>
              <a:gd name="connsiteY1922" fmla="*/ 1858860 h 2745127"/>
              <a:gd name="connsiteX1923" fmla="*/ 7415887 w 9144735"/>
              <a:gd name="connsiteY1923" fmla="*/ 1867558 h 2745127"/>
              <a:gd name="connsiteX1924" fmla="*/ 7428686 w 9144735"/>
              <a:gd name="connsiteY1924" fmla="*/ 1865260 h 2745127"/>
              <a:gd name="connsiteX1925" fmla="*/ 7464739 w 9144735"/>
              <a:gd name="connsiteY1925" fmla="*/ 1882430 h 2745127"/>
              <a:gd name="connsiteX1926" fmla="*/ 7467488 w 9144735"/>
              <a:gd name="connsiteY1926" fmla="*/ 2024074 h 2745127"/>
              <a:gd name="connsiteX1927" fmla="*/ 7452121 w 9144735"/>
              <a:gd name="connsiteY1927" fmla="*/ 2033853 h 2745127"/>
              <a:gd name="connsiteX1928" fmla="*/ 7439276 w 9144735"/>
              <a:gd name="connsiteY1928" fmla="*/ 2020964 h 2745127"/>
              <a:gd name="connsiteX1929" fmla="*/ 7438465 w 9144735"/>
              <a:gd name="connsiteY1929" fmla="*/ 1939935 h 2745127"/>
              <a:gd name="connsiteX1930" fmla="*/ 7438150 w 9144735"/>
              <a:gd name="connsiteY1930" fmla="*/ 1921998 h 2745127"/>
              <a:gd name="connsiteX1931" fmla="*/ 7428010 w 9144735"/>
              <a:gd name="connsiteY1931" fmla="*/ 1895499 h 2745127"/>
              <a:gd name="connsiteX1932" fmla="*/ 7416473 w 9144735"/>
              <a:gd name="connsiteY1932" fmla="*/ 1923260 h 2745127"/>
              <a:gd name="connsiteX1933" fmla="*/ 7415661 w 9144735"/>
              <a:gd name="connsiteY1933" fmla="*/ 2015556 h 2745127"/>
              <a:gd name="connsiteX1934" fmla="*/ 7409487 w 9144735"/>
              <a:gd name="connsiteY1934" fmla="*/ 2032997 h 2745127"/>
              <a:gd name="connsiteX1935" fmla="*/ 7386053 w 9144735"/>
              <a:gd name="connsiteY1935" fmla="*/ 2020378 h 2745127"/>
              <a:gd name="connsiteX1936" fmla="*/ 7385827 w 9144735"/>
              <a:gd name="connsiteY1936" fmla="*/ 1858860 h 2745127"/>
              <a:gd name="connsiteX1937" fmla="*/ 7155492 w 9144735"/>
              <a:gd name="connsiteY1937" fmla="*/ 1858815 h 2745127"/>
              <a:gd name="connsiteX1938" fmla="*/ 7155538 w 9144735"/>
              <a:gd name="connsiteY1938" fmla="*/ 1858815 h 2745127"/>
              <a:gd name="connsiteX1939" fmla="*/ 7185687 w 9144735"/>
              <a:gd name="connsiteY1939" fmla="*/ 1867738 h 2745127"/>
              <a:gd name="connsiteX1940" fmla="*/ 7200469 w 9144735"/>
              <a:gd name="connsiteY1940" fmla="*/ 1864178 h 2745127"/>
              <a:gd name="connsiteX1941" fmla="*/ 7233908 w 9144735"/>
              <a:gd name="connsiteY1941" fmla="*/ 1880717 h 2745127"/>
              <a:gd name="connsiteX1942" fmla="*/ 7235261 w 9144735"/>
              <a:gd name="connsiteY1942" fmla="*/ 2024750 h 2745127"/>
              <a:gd name="connsiteX1943" fmla="*/ 7221515 w 9144735"/>
              <a:gd name="connsiteY1943" fmla="*/ 2033853 h 2745127"/>
              <a:gd name="connsiteX1944" fmla="*/ 7208851 w 9144735"/>
              <a:gd name="connsiteY1944" fmla="*/ 2020784 h 2745127"/>
              <a:gd name="connsiteX1945" fmla="*/ 7208221 w 9144735"/>
              <a:gd name="connsiteY1945" fmla="*/ 1928443 h 2745127"/>
              <a:gd name="connsiteX1946" fmla="*/ 7207680 w 9144735"/>
              <a:gd name="connsiteY1946" fmla="*/ 1910551 h 2745127"/>
              <a:gd name="connsiteX1947" fmla="*/ 7197540 w 9144735"/>
              <a:gd name="connsiteY1947" fmla="*/ 1895454 h 2745127"/>
              <a:gd name="connsiteX1948" fmla="*/ 7186634 w 9144735"/>
              <a:gd name="connsiteY1948" fmla="*/ 1909695 h 2745127"/>
              <a:gd name="connsiteX1949" fmla="*/ 7185687 w 9144735"/>
              <a:gd name="connsiteY1949" fmla="*/ 1963730 h 2745127"/>
              <a:gd name="connsiteX1950" fmla="*/ 7184876 w 9144735"/>
              <a:gd name="connsiteY1950" fmla="*/ 2019973 h 2745127"/>
              <a:gd name="connsiteX1951" fmla="*/ 7170815 w 9144735"/>
              <a:gd name="connsiteY1951" fmla="*/ 2033718 h 2745127"/>
              <a:gd name="connsiteX1952" fmla="*/ 7156169 w 9144735"/>
              <a:gd name="connsiteY1952" fmla="*/ 2020424 h 2745127"/>
              <a:gd name="connsiteX1953" fmla="*/ 7155492 w 9144735"/>
              <a:gd name="connsiteY1953" fmla="*/ 1858815 h 2745127"/>
              <a:gd name="connsiteX1954" fmla="*/ 8580766 w 9144735"/>
              <a:gd name="connsiteY1954" fmla="*/ 1847052 h 2745127"/>
              <a:gd name="connsiteX1955" fmla="*/ 8556701 w 9144735"/>
              <a:gd name="connsiteY1955" fmla="*/ 1878283 h 2745127"/>
              <a:gd name="connsiteX1956" fmla="*/ 8556791 w 9144735"/>
              <a:gd name="connsiteY1956" fmla="*/ 1963910 h 2745127"/>
              <a:gd name="connsiteX1957" fmla="*/ 8556836 w 9144735"/>
              <a:gd name="connsiteY1957" fmla="*/ 1963955 h 2745127"/>
              <a:gd name="connsiteX1958" fmla="*/ 8556926 w 9144735"/>
              <a:gd name="connsiteY1958" fmla="*/ 1963955 h 2745127"/>
              <a:gd name="connsiteX1959" fmla="*/ 8557061 w 9144735"/>
              <a:gd name="connsiteY1959" fmla="*/ 2056341 h 2745127"/>
              <a:gd name="connsiteX1960" fmla="*/ 8578243 w 9144735"/>
              <a:gd name="connsiteY1960" fmla="*/ 2082435 h 2745127"/>
              <a:gd name="connsiteX1961" fmla="*/ 8604922 w 9144735"/>
              <a:gd name="connsiteY1961" fmla="*/ 2057288 h 2745127"/>
              <a:gd name="connsiteX1962" fmla="*/ 8605192 w 9144735"/>
              <a:gd name="connsiteY1962" fmla="*/ 2048274 h 2745127"/>
              <a:gd name="connsiteX1963" fmla="*/ 8605372 w 9144735"/>
              <a:gd name="connsiteY1963" fmla="*/ 1877022 h 2745127"/>
              <a:gd name="connsiteX1964" fmla="*/ 8580766 w 9144735"/>
              <a:gd name="connsiteY1964" fmla="*/ 1847052 h 2745127"/>
              <a:gd name="connsiteX1965" fmla="*/ 6829751 w 9144735"/>
              <a:gd name="connsiteY1965" fmla="*/ 1809691 h 2745127"/>
              <a:gd name="connsiteX1966" fmla="*/ 6838584 w 9144735"/>
              <a:gd name="connsiteY1966" fmla="*/ 1819922 h 2745127"/>
              <a:gd name="connsiteX1967" fmla="*/ 6839575 w 9144735"/>
              <a:gd name="connsiteY1967" fmla="*/ 1846826 h 2745127"/>
              <a:gd name="connsiteX1968" fmla="*/ 6843811 w 9144735"/>
              <a:gd name="connsiteY1968" fmla="*/ 1860932 h 2745127"/>
              <a:gd name="connsiteX1969" fmla="*/ 6842865 w 9144735"/>
              <a:gd name="connsiteY1969" fmla="*/ 1891758 h 2745127"/>
              <a:gd name="connsiteX1970" fmla="*/ 6841558 w 9144735"/>
              <a:gd name="connsiteY1970" fmla="*/ 1893425 h 2745127"/>
              <a:gd name="connsiteX1971" fmla="*/ 6846155 w 9144735"/>
              <a:gd name="connsiteY1971" fmla="*/ 2001720 h 2745127"/>
              <a:gd name="connsiteX1972" fmla="*/ 6853591 w 9144735"/>
              <a:gd name="connsiteY1972" fmla="*/ 2025019 h 2745127"/>
              <a:gd name="connsiteX1973" fmla="*/ 6837863 w 9144735"/>
              <a:gd name="connsiteY1973" fmla="*/ 2028940 h 2745127"/>
              <a:gd name="connsiteX1974" fmla="*/ 6818664 w 9144735"/>
              <a:gd name="connsiteY1974" fmla="*/ 2010688 h 2745127"/>
              <a:gd name="connsiteX1975" fmla="*/ 6817763 w 9144735"/>
              <a:gd name="connsiteY1975" fmla="*/ 1952372 h 2745127"/>
              <a:gd name="connsiteX1976" fmla="*/ 6820062 w 9144735"/>
              <a:gd name="connsiteY1976" fmla="*/ 1951696 h 2745127"/>
              <a:gd name="connsiteX1977" fmla="*/ 6808254 w 9144735"/>
              <a:gd name="connsiteY1977" fmla="*/ 1882744 h 2745127"/>
              <a:gd name="connsiteX1978" fmla="*/ 6818529 w 9144735"/>
              <a:gd name="connsiteY1978" fmla="*/ 1813748 h 2745127"/>
              <a:gd name="connsiteX1979" fmla="*/ 6829751 w 9144735"/>
              <a:gd name="connsiteY1979" fmla="*/ 1809691 h 2745127"/>
              <a:gd name="connsiteX1980" fmla="*/ 6984195 w 9144735"/>
              <a:gd name="connsiteY1980" fmla="*/ 1806177 h 2745127"/>
              <a:gd name="connsiteX1981" fmla="*/ 6999202 w 9144735"/>
              <a:gd name="connsiteY1981" fmla="*/ 1822356 h 2745127"/>
              <a:gd name="connsiteX1982" fmla="*/ 6999923 w 9144735"/>
              <a:gd name="connsiteY1982" fmla="*/ 1864538 h 2745127"/>
              <a:gd name="connsiteX1983" fmla="*/ 6999923 w 9144735"/>
              <a:gd name="connsiteY1983" fmla="*/ 1864493 h 2745127"/>
              <a:gd name="connsiteX1984" fmla="*/ 7050262 w 9144735"/>
              <a:gd name="connsiteY1984" fmla="*/ 1902665 h 2745127"/>
              <a:gd name="connsiteX1985" fmla="*/ 7050037 w 9144735"/>
              <a:gd name="connsiteY1985" fmla="*/ 1999378 h 2745127"/>
              <a:gd name="connsiteX1986" fmla="*/ 7008981 w 9144735"/>
              <a:gd name="connsiteY1986" fmla="*/ 2032051 h 2745127"/>
              <a:gd name="connsiteX1987" fmla="*/ 7002627 w 9144735"/>
              <a:gd name="connsiteY1987" fmla="*/ 2030203 h 2745127"/>
              <a:gd name="connsiteX1988" fmla="*/ 6969323 w 9144735"/>
              <a:gd name="connsiteY1988" fmla="*/ 1999152 h 2745127"/>
              <a:gd name="connsiteX1989" fmla="*/ 6968827 w 9144735"/>
              <a:gd name="connsiteY1989" fmla="*/ 1821635 h 2745127"/>
              <a:gd name="connsiteX1990" fmla="*/ 6984195 w 9144735"/>
              <a:gd name="connsiteY1990" fmla="*/ 1806177 h 2745127"/>
              <a:gd name="connsiteX1991" fmla="*/ 7266717 w 9144735"/>
              <a:gd name="connsiteY1991" fmla="*/ 1804464 h 2745127"/>
              <a:gd name="connsiteX1992" fmla="*/ 7280372 w 9144735"/>
              <a:gd name="connsiteY1992" fmla="*/ 1821950 h 2745127"/>
              <a:gd name="connsiteX1993" fmla="*/ 7280101 w 9144735"/>
              <a:gd name="connsiteY1993" fmla="*/ 1913255 h 2745127"/>
              <a:gd name="connsiteX1994" fmla="*/ 7332469 w 9144735"/>
              <a:gd name="connsiteY1994" fmla="*/ 1863907 h 2745127"/>
              <a:gd name="connsiteX1995" fmla="*/ 7336615 w 9144735"/>
              <a:gd name="connsiteY1995" fmla="*/ 2030292 h 2745127"/>
              <a:gd name="connsiteX1996" fmla="*/ 7298354 w 9144735"/>
              <a:gd name="connsiteY1996" fmla="*/ 2018215 h 2745127"/>
              <a:gd name="connsiteX1997" fmla="*/ 7280507 w 9144735"/>
              <a:gd name="connsiteY1997" fmla="*/ 1978961 h 2745127"/>
              <a:gd name="connsiteX1998" fmla="*/ 7279831 w 9144735"/>
              <a:gd name="connsiteY1998" fmla="*/ 2020197 h 2745127"/>
              <a:gd name="connsiteX1999" fmla="*/ 7265680 w 9144735"/>
              <a:gd name="connsiteY1999" fmla="*/ 2033762 h 2745127"/>
              <a:gd name="connsiteX2000" fmla="*/ 7251439 w 9144735"/>
              <a:gd name="connsiteY2000" fmla="*/ 2020242 h 2745127"/>
              <a:gd name="connsiteX2001" fmla="*/ 7250403 w 9144735"/>
              <a:gd name="connsiteY2001" fmla="*/ 1851378 h 2745127"/>
              <a:gd name="connsiteX2002" fmla="*/ 7249862 w 9144735"/>
              <a:gd name="connsiteY2002" fmla="*/ 1822400 h 2745127"/>
              <a:gd name="connsiteX2003" fmla="*/ 7266717 w 9144735"/>
              <a:gd name="connsiteY2003" fmla="*/ 1804464 h 2745127"/>
              <a:gd name="connsiteX2004" fmla="*/ 7346800 w 9144735"/>
              <a:gd name="connsiteY2004" fmla="*/ 1801760 h 2745127"/>
              <a:gd name="connsiteX2005" fmla="*/ 7371902 w 9144735"/>
              <a:gd name="connsiteY2005" fmla="*/ 1816181 h 2745127"/>
              <a:gd name="connsiteX2006" fmla="*/ 7359734 w 9144735"/>
              <a:gd name="connsiteY2006" fmla="*/ 1829836 h 2745127"/>
              <a:gd name="connsiteX2007" fmla="*/ 7346800 w 9144735"/>
              <a:gd name="connsiteY2007" fmla="*/ 1801760 h 2745127"/>
              <a:gd name="connsiteX2008" fmla="*/ 7666204 w 9144735"/>
              <a:gd name="connsiteY2008" fmla="*/ 1795147 h 2745127"/>
              <a:gd name="connsiteX2009" fmla="*/ 7677273 w 9144735"/>
              <a:gd name="connsiteY2009" fmla="*/ 1813568 h 2745127"/>
              <a:gd name="connsiteX2010" fmla="*/ 7676912 w 9144735"/>
              <a:gd name="connsiteY2010" fmla="*/ 2119209 h 2745127"/>
              <a:gd name="connsiteX2011" fmla="*/ 7645321 w 9144735"/>
              <a:gd name="connsiteY2011" fmla="*/ 2137821 h 2745127"/>
              <a:gd name="connsiteX2012" fmla="*/ 7621706 w 9144735"/>
              <a:gd name="connsiteY2012" fmla="*/ 2118262 h 2745127"/>
              <a:gd name="connsiteX2013" fmla="*/ 7622066 w 9144735"/>
              <a:gd name="connsiteY2013" fmla="*/ 1965442 h 2745127"/>
              <a:gd name="connsiteX2014" fmla="*/ 7622066 w 9144735"/>
              <a:gd name="connsiteY2014" fmla="*/ 1965397 h 2745127"/>
              <a:gd name="connsiteX2015" fmla="*/ 7621661 w 9144735"/>
              <a:gd name="connsiteY2015" fmla="*/ 1814829 h 2745127"/>
              <a:gd name="connsiteX2016" fmla="*/ 7645366 w 9144735"/>
              <a:gd name="connsiteY2016" fmla="*/ 1795316 h 2745127"/>
              <a:gd name="connsiteX2017" fmla="*/ 7666204 w 9144735"/>
              <a:gd name="connsiteY2017" fmla="*/ 1795147 h 2745127"/>
              <a:gd name="connsiteX2018" fmla="*/ 8446964 w 9144735"/>
              <a:gd name="connsiteY2018" fmla="*/ 1794865 h 2745127"/>
              <a:gd name="connsiteX2019" fmla="*/ 8474815 w 9144735"/>
              <a:gd name="connsiteY2019" fmla="*/ 1817849 h 2745127"/>
              <a:gd name="connsiteX2020" fmla="*/ 8474274 w 9144735"/>
              <a:gd name="connsiteY2020" fmla="*/ 1966163 h 2745127"/>
              <a:gd name="connsiteX2021" fmla="*/ 8474319 w 9144735"/>
              <a:gd name="connsiteY2021" fmla="*/ 1966163 h 2745127"/>
              <a:gd name="connsiteX2022" fmla="*/ 8474770 w 9144735"/>
              <a:gd name="connsiteY2022" fmla="*/ 2116730 h 2745127"/>
              <a:gd name="connsiteX2023" fmla="*/ 8445612 w 9144735"/>
              <a:gd name="connsiteY2023" fmla="*/ 2138002 h 2745127"/>
              <a:gd name="connsiteX2024" fmla="*/ 8418932 w 9144735"/>
              <a:gd name="connsiteY2024" fmla="*/ 2116505 h 2745127"/>
              <a:gd name="connsiteX2025" fmla="*/ 8418797 w 9144735"/>
              <a:gd name="connsiteY2025" fmla="*/ 1817624 h 2745127"/>
              <a:gd name="connsiteX2026" fmla="*/ 8446964 w 9144735"/>
              <a:gd name="connsiteY2026" fmla="*/ 1794865 h 2745127"/>
              <a:gd name="connsiteX2027" fmla="*/ 8197926 w 9144735"/>
              <a:gd name="connsiteY2027" fmla="*/ 1794460 h 2745127"/>
              <a:gd name="connsiteX2028" fmla="*/ 8224831 w 9144735"/>
              <a:gd name="connsiteY2028" fmla="*/ 1796443 h 2745127"/>
              <a:gd name="connsiteX2029" fmla="*/ 8263904 w 9144735"/>
              <a:gd name="connsiteY2029" fmla="*/ 1835786 h 2745127"/>
              <a:gd name="connsiteX2030" fmla="*/ 8267419 w 9144735"/>
              <a:gd name="connsiteY2030" fmla="*/ 1914112 h 2745127"/>
              <a:gd name="connsiteX2031" fmla="*/ 8267554 w 9144735"/>
              <a:gd name="connsiteY2031" fmla="*/ 1990589 h 2745127"/>
              <a:gd name="connsiteX2032" fmla="*/ 8267509 w 9144735"/>
              <a:gd name="connsiteY2032" fmla="*/ 1990635 h 2745127"/>
              <a:gd name="connsiteX2033" fmla="*/ 8267959 w 9144735"/>
              <a:gd name="connsiteY2033" fmla="*/ 2112089 h 2745127"/>
              <a:gd name="connsiteX2034" fmla="*/ 8240830 w 9144735"/>
              <a:gd name="connsiteY2034" fmla="*/ 2138137 h 2745127"/>
              <a:gd name="connsiteX2035" fmla="*/ 8153446 w 9144735"/>
              <a:gd name="connsiteY2035" fmla="*/ 2134352 h 2745127"/>
              <a:gd name="connsiteX2036" fmla="*/ 8112976 w 9144735"/>
              <a:gd name="connsiteY2036" fmla="*/ 2093521 h 2745127"/>
              <a:gd name="connsiteX2037" fmla="*/ 8111579 w 9144735"/>
              <a:gd name="connsiteY2037" fmla="*/ 1997214 h 2745127"/>
              <a:gd name="connsiteX2038" fmla="*/ 8173635 w 9144735"/>
              <a:gd name="connsiteY2038" fmla="*/ 1944126 h 2745127"/>
              <a:gd name="connsiteX2039" fmla="*/ 8212708 w 9144735"/>
              <a:gd name="connsiteY2039" fmla="*/ 1904017 h 2745127"/>
              <a:gd name="connsiteX2040" fmla="*/ 8212573 w 9144735"/>
              <a:gd name="connsiteY2040" fmla="*/ 1872515 h 2745127"/>
              <a:gd name="connsiteX2041" fmla="*/ 8188687 w 9144735"/>
              <a:gd name="connsiteY2041" fmla="*/ 1849306 h 2745127"/>
              <a:gd name="connsiteX2042" fmla="*/ 8164171 w 9144735"/>
              <a:gd name="connsiteY2042" fmla="*/ 1872200 h 2745127"/>
              <a:gd name="connsiteX2043" fmla="*/ 8158763 w 9144735"/>
              <a:gd name="connsiteY2043" fmla="*/ 1896355 h 2745127"/>
              <a:gd name="connsiteX2044" fmla="*/ 8116626 w 9144735"/>
              <a:gd name="connsiteY2044" fmla="*/ 1897842 h 2745127"/>
              <a:gd name="connsiteX2045" fmla="*/ 8110137 w 9144735"/>
              <a:gd name="connsiteY2045" fmla="*/ 1890046 h 2745127"/>
              <a:gd name="connsiteX2046" fmla="*/ 8109461 w 9144735"/>
              <a:gd name="connsiteY2046" fmla="*/ 1881168 h 2745127"/>
              <a:gd name="connsiteX2047" fmla="*/ 8197926 w 9144735"/>
              <a:gd name="connsiteY2047" fmla="*/ 1794460 h 2745127"/>
              <a:gd name="connsiteX2048" fmla="*/ 8791697 w 9144735"/>
              <a:gd name="connsiteY2048" fmla="*/ 1794094 h 2745127"/>
              <a:gd name="connsiteX2049" fmla="*/ 8835528 w 9144735"/>
              <a:gd name="connsiteY2049" fmla="*/ 1823797 h 2745127"/>
              <a:gd name="connsiteX2050" fmla="*/ 8844181 w 9144735"/>
              <a:gd name="connsiteY2050" fmla="*/ 1876706 h 2745127"/>
              <a:gd name="connsiteX2051" fmla="*/ 8845217 w 9144735"/>
              <a:gd name="connsiteY2051" fmla="*/ 2117451 h 2745127"/>
              <a:gd name="connsiteX2052" fmla="*/ 8817456 w 9144735"/>
              <a:gd name="connsiteY2052" fmla="*/ 2137821 h 2745127"/>
              <a:gd name="connsiteX2053" fmla="*/ 8788072 w 9144735"/>
              <a:gd name="connsiteY2053" fmla="*/ 2116640 h 2745127"/>
              <a:gd name="connsiteX2054" fmla="*/ 8788523 w 9144735"/>
              <a:gd name="connsiteY2054" fmla="*/ 1900636 h 2745127"/>
              <a:gd name="connsiteX2055" fmla="*/ 8764367 w 9144735"/>
              <a:gd name="connsiteY2055" fmla="*/ 1857868 h 2745127"/>
              <a:gd name="connsiteX2056" fmla="*/ 8740167 w 9144735"/>
              <a:gd name="connsiteY2056" fmla="*/ 1901492 h 2745127"/>
              <a:gd name="connsiteX2057" fmla="*/ 8740528 w 9144735"/>
              <a:gd name="connsiteY2057" fmla="*/ 2115243 h 2745127"/>
              <a:gd name="connsiteX2058" fmla="*/ 8715020 w 9144735"/>
              <a:gd name="connsiteY2058" fmla="*/ 2138091 h 2745127"/>
              <a:gd name="connsiteX2059" fmla="*/ 8684960 w 9144735"/>
              <a:gd name="connsiteY2059" fmla="*/ 2115333 h 2745127"/>
              <a:gd name="connsiteX2060" fmla="*/ 8685456 w 9144735"/>
              <a:gd name="connsiteY2060" fmla="*/ 1820598 h 2745127"/>
              <a:gd name="connsiteX2061" fmla="*/ 8703257 w 9144735"/>
              <a:gd name="connsiteY2061" fmla="*/ 1795225 h 2745127"/>
              <a:gd name="connsiteX2062" fmla="*/ 8740798 w 9144735"/>
              <a:gd name="connsiteY2062" fmla="*/ 1817353 h 2745127"/>
              <a:gd name="connsiteX2063" fmla="*/ 8743456 w 9144735"/>
              <a:gd name="connsiteY2063" fmla="*/ 1821950 h 2745127"/>
              <a:gd name="connsiteX2064" fmla="*/ 8743502 w 9144735"/>
              <a:gd name="connsiteY2064" fmla="*/ 1821995 h 2745127"/>
              <a:gd name="connsiteX2065" fmla="*/ 8772029 w 9144735"/>
              <a:gd name="connsiteY2065" fmla="*/ 1801039 h 2745127"/>
              <a:gd name="connsiteX2066" fmla="*/ 8791697 w 9144735"/>
              <a:gd name="connsiteY2066" fmla="*/ 1794094 h 2745127"/>
              <a:gd name="connsiteX2067" fmla="*/ 8563325 w 9144735"/>
              <a:gd name="connsiteY2067" fmla="*/ 1793513 h 2745127"/>
              <a:gd name="connsiteX2068" fmla="*/ 8660128 w 9144735"/>
              <a:gd name="connsiteY2068" fmla="*/ 1880041 h 2745127"/>
              <a:gd name="connsiteX2069" fmla="*/ 8660128 w 9144735"/>
              <a:gd name="connsiteY2069" fmla="*/ 1970084 h 2745127"/>
              <a:gd name="connsiteX2070" fmla="*/ 8660038 w 9144735"/>
              <a:gd name="connsiteY2070" fmla="*/ 1970084 h 2745127"/>
              <a:gd name="connsiteX2071" fmla="*/ 8660038 w 9144735"/>
              <a:gd name="connsiteY2071" fmla="*/ 1969994 h 2745127"/>
              <a:gd name="connsiteX2072" fmla="*/ 8659858 w 9144735"/>
              <a:gd name="connsiteY2072" fmla="*/ 2073557 h 2745127"/>
              <a:gd name="connsiteX2073" fmla="*/ 8595863 w 9144735"/>
              <a:gd name="connsiteY2073" fmla="*/ 2139084 h 2745127"/>
              <a:gd name="connsiteX2074" fmla="*/ 8502080 w 9144735"/>
              <a:gd name="connsiteY2074" fmla="*/ 2050708 h 2745127"/>
              <a:gd name="connsiteX2075" fmla="*/ 8502215 w 9144735"/>
              <a:gd name="connsiteY2075" fmla="*/ 1881889 h 2745127"/>
              <a:gd name="connsiteX2076" fmla="*/ 8504378 w 9144735"/>
              <a:gd name="connsiteY2076" fmla="*/ 1848269 h 2745127"/>
              <a:gd name="connsiteX2077" fmla="*/ 8561072 w 9144735"/>
              <a:gd name="connsiteY2077" fmla="*/ 1793739 h 2745127"/>
              <a:gd name="connsiteX2078" fmla="*/ 8563325 w 9144735"/>
              <a:gd name="connsiteY2078" fmla="*/ 1793513 h 2745127"/>
              <a:gd name="connsiteX2079" fmla="*/ 7732658 w 9144735"/>
              <a:gd name="connsiteY2079" fmla="*/ 1793468 h 2745127"/>
              <a:gd name="connsiteX2080" fmla="*/ 7761187 w 9144735"/>
              <a:gd name="connsiteY2080" fmla="*/ 1799372 h 2745127"/>
              <a:gd name="connsiteX2081" fmla="*/ 7761142 w 9144735"/>
              <a:gd name="connsiteY2081" fmla="*/ 1799372 h 2745127"/>
              <a:gd name="connsiteX2082" fmla="*/ 7764432 w 9144735"/>
              <a:gd name="connsiteY2082" fmla="*/ 1820283 h 2745127"/>
              <a:gd name="connsiteX2083" fmla="*/ 7811481 w 9144735"/>
              <a:gd name="connsiteY2083" fmla="*/ 1796623 h 2745127"/>
              <a:gd name="connsiteX2084" fmla="*/ 7858846 w 9144735"/>
              <a:gd name="connsiteY2084" fmla="*/ 1821996 h 2745127"/>
              <a:gd name="connsiteX2085" fmla="*/ 7867048 w 9144735"/>
              <a:gd name="connsiteY2085" fmla="*/ 1868189 h 2745127"/>
              <a:gd name="connsiteX2086" fmla="*/ 7868039 w 9144735"/>
              <a:gd name="connsiteY2086" fmla="*/ 2115784 h 2745127"/>
              <a:gd name="connsiteX2087" fmla="*/ 7837440 w 9144735"/>
              <a:gd name="connsiteY2087" fmla="*/ 2138137 h 2745127"/>
              <a:gd name="connsiteX2088" fmla="*/ 7812292 w 9144735"/>
              <a:gd name="connsiteY2088" fmla="*/ 2114748 h 2745127"/>
              <a:gd name="connsiteX2089" fmla="*/ 7812563 w 9144735"/>
              <a:gd name="connsiteY2089" fmla="*/ 1903160 h 2745127"/>
              <a:gd name="connsiteX2090" fmla="*/ 7810445 w 9144735"/>
              <a:gd name="connsiteY2090" fmla="*/ 1876571 h 2745127"/>
              <a:gd name="connsiteX2091" fmla="*/ 7790795 w 9144735"/>
              <a:gd name="connsiteY2091" fmla="*/ 1859311 h 2745127"/>
              <a:gd name="connsiteX2092" fmla="*/ 7768307 w 9144735"/>
              <a:gd name="connsiteY2092" fmla="*/ 1872560 h 2745127"/>
              <a:gd name="connsiteX2093" fmla="*/ 7763170 w 9144735"/>
              <a:gd name="connsiteY2093" fmla="*/ 1902935 h 2745127"/>
              <a:gd name="connsiteX2094" fmla="*/ 7763395 w 9144735"/>
              <a:gd name="connsiteY2094" fmla="*/ 2116776 h 2745127"/>
              <a:gd name="connsiteX2095" fmla="*/ 7738924 w 9144735"/>
              <a:gd name="connsiteY2095" fmla="*/ 2138047 h 2745127"/>
              <a:gd name="connsiteX2096" fmla="*/ 7709315 w 9144735"/>
              <a:gd name="connsiteY2096" fmla="*/ 2117091 h 2745127"/>
              <a:gd name="connsiteX2097" fmla="*/ 7710532 w 9144735"/>
              <a:gd name="connsiteY2097" fmla="*/ 1842546 h 2745127"/>
              <a:gd name="connsiteX2098" fmla="*/ 7710622 w 9144735"/>
              <a:gd name="connsiteY2098" fmla="*/ 1838039 h 2745127"/>
              <a:gd name="connsiteX2099" fmla="*/ 7732658 w 9144735"/>
              <a:gd name="connsiteY2099" fmla="*/ 1793468 h 2745127"/>
              <a:gd name="connsiteX2100" fmla="*/ 8416144 w 9144735"/>
              <a:gd name="connsiteY2100" fmla="*/ 1733033 h 2745127"/>
              <a:gd name="connsiteX2101" fmla="*/ 8416138 w 9144735"/>
              <a:gd name="connsiteY2101" fmla="*/ 1733079 h 2745127"/>
              <a:gd name="connsiteX2102" fmla="*/ 8416138 w 9144735"/>
              <a:gd name="connsiteY2102" fmla="*/ 1733034 h 2745127"/>
              <a:gd name="connsiteX2103" fmla="*/ 7994901 w 9144735"/>
              <a:gd name="connsiteY2103" fmla="*/ 1687291 h 2745127"/>
              <a:gd name="connsiteX2104" fmla="*/ 7977370 w 9144735"/>
              <a:gd name="connsiteY2104" fmla="*/ 1739613 h 2745127"/>
              <a:gd name="connsiteX2105" fmla="*/ 7964391 w 9144735"/>
              <a:gd name="connsiteY2105" fmla="*/ 1783148 h 2745127"/>
              <a:gd name="connsiteX2106" fmla="*/ 7995352 w 9144735"/>
              <a:gd name="connsiteY2106" fmla="*/ 1804374 h 2745127"/>
              <a:gd name="connsiteX2107" fmla="*/ 7995352 w 9144735"/>
              <a:gd name="connsiteY2107" fmla="*/ 1846917 h 2745127"/>
              <a:gd name="connsiteX2108" fmla="*/ 7983139 w 9144735"/>
              <a:gd name="connsiteY2108" fmla="*/ 1849666 h 2745127"/>
              <a:gd name="connsiteX2109" fmla="*/ 7961732 w 9144735"/>
              <a:gd name="connsiteY2109" fmla="*/ 1872109 h 2745127"/>
              <a:gd name="connsiteX2110" fmla="*/ 7962048 w 9144735"/>
              <a:gd name="connsiteY2110" fmla="*/ 2103841 h 2745127"/>
              <a:gd name="connsiteX2111" fmla="*/ 7928428 w 9144735"/>
              <a:gd name="connsiteY2111" fmla="*/ 2138362 h 2745127"/>
              <a:gd name="connsiteX2112" fmla="*/ 7907247 w 9144735"/>
              <a:gd name="connsiteY2112" fmla="*/ 2115468 h 2745127"/>
              <a:gd name="connsiteX2113" fmla="*/ 7907067 w 9144735"/>
              <a:gd name="connsiteY2113" fmla="*/ 1890496 h 2745127"/>
              <a:gd name="connsiteX2114" fmla="*/ 7890933 w 9144735"/>
              <a:gd name="connsiteY2114" fmla="*/ 1845294 h 2745127"/>
              <a:gd name="connsiteX2115" fmla="*/ 7885705 w 9144735"/>
              <a:gd name="connsiteY2115" fmla="*/ 1797208 h 2745127"/>
              <a:gd name="connsiteX2116" fmla="*/ 7885660 w 9144735"/>
              <a:gd name="connsiteY2116" fmla="*/ 1797208 h 2745127"/>
              <a:gd name="connsiteX2117" fmla="*/ 7908464 w 9144735"/>
              <a:gd name="connsiteY2117" fmla="*/ 1768952 h 2745127"/>
              <a:gd name="connsiteX2118" fmla="*/ 7994901 w 9144735"/>
              <a:gd name="connsiteY2118" fmla="*/ 1687291 h 2745127"/>
              <a:gd name="connsiteX2119" fmla="*/ 8448136 w 9144735"/>
              <a:gd name="connsiteY2119" fmla="*/ 1683360 h 2745127"/>
              <a:gd name="connsiteX2120" fmla="*/ 8470939 w 9144735"/>
              <a:gd name="connsiteY2120" fmla="*/ 1688824 h 2745127"/>
              <a:gd name="connsiteX2121" fmla="*/ 8472111 w 9144735"/>
              <a:gd name="connsiteY2121" fmla="*/ 1722759 h 2745127"/>
              <a:gd name="connsiteX2122" fmla="*/ 8447301 w 9144735"/>
              <a:gd name="connsiteY2122" fmla="*/ 1729097 h 2745127"/>
              <a:gd name="connsiteX2123" fmla="*/ 8416144 w 9144735"/>
              <a:gd name="connsiteY2123" fmla="*/ 1733033 h 2745127"/>
              <a:gd name="connsiteX2124" fmla="*/ 8420042 w 9144735"/>
              <a:gd name="connsiteY2124" fmla="*/ 1703730 h 2745127"/>
              <a:gd name="connsiteX2125" fmla="*/ 8426684 w 9144735"/>
              <a:gd name="connsiteY2125" fmla="*/ 1686751 h 2745127"/>
              <a:gd name="connsiteX2126" fmla="*/ 8448136 w 9144735"/>
              <a:gd name="connsiteY2126" fmla="*/ 1683360 h 2745127"/>
              <a:gd name="connsiteX2127" fmla="*/ 8328439 w 9144735"/>
              <a:gd name="connsiteY2127" fmla="*/ 1683281 h 2745127"/>
              <a:gd name="connsiteX2128" fmla="*/ 8358859 w 9144735"/>
              <a:gd name="connsiteY2128" fmla="*/ 1683461 h 2745127"/>
              <a:gd name="connsiteX2129" fmla="*/ 8358904 w 9144735"/>
              <a:gd name="connsiteY2129" fmla="*/ 1683461 h 2745127"/>
              <a:gd name="connsiteX2130" fmla="*/ 8358904 w 9144735"/>
              <a:gd name="connsiteY2130" fmla="*/ 1791801 h 2745127"/>
              <a:gd name="connsiteX2131" fmla="*/ 8388332 w 9144735"/>
              <a:gd name="connsiteY2131" fmla="*/ 1843086 h 2745127"/>
              <a:gd name="connsiteX2132" fmla="*/ 8372919 w 9144735"/>
              <a:gd name="connsiteY2132" fmla="*/ 1851739 h 2745127"/>
              <a:gd name="connsiteX2133" fmla="*/ 8358182 w 9144735"/>
              <a:gd name="connsiteY2133" fmla="*/ 1869180 h 2745127"/>
              <a:gd name="connsiteX2134" fmla="*/ 8359174 w 9144735"/>
              <a:gd name="connsiteY2134" fmla="*/ 2046967 h 2745127"/>
              <a:gd name="connsiteX2135" fmla="*/ 8374406 w 9144735"/>
              <a:gd name="connsiteY2135" fmla="*/ 2076486 h 2745127"/>
              <a:gd name="connsiteX2136" fmla="*/ 8387701 w 9144735"/>
              <a:gd name="connsiteY2136" fmla="*/ 2132774 h 2745127"/>
              <a:gd name="connsiteX2137" fmla="*/ 8380446 w 9144735"/>
              <a:gd name="connsiteY2137" fmla="*/ 2137326 h 2745127"/>
              <a:gd name="connsiteX2138" fmla="*/ 8310457 w 9144735"/>
              <a:gd name="connsiteY2138" fmla="*/ 2099966 h 2745127"/>
              <a:gd name="connsiteX2139" fmla="*/ 8303967 w 9144735"/>
              <a:gd name="connsiteY2139" fmla="*/ 2039847 h 2745127"/>
              <a:gd name="connsiteX2140" fmla="*/ 8303652 w 9144735"/>
              <a:gd name="connsiteY2140" fmla="*/ 1875579 h 2745127"/>
              <a:gd name="connsiteX2141" fmla="*/ 8290989 w 9144735"/>
              <a:gd name="connsiteY2141" fmla="*/ 1850793 h 2745127"/>
              <a:gd name="connsiteX2142" fmla="*/ 8292476 w 9144735"/>
              <a:gd name="connsiteY2142" fmla="*/ 1794730 h 2745127"/>
              <a:gd name="connsiteX2143" fmla="*/ 8302931 w 9144735"/>
              <a:gd name="connsiteY2143" fmla="*/ 1776478 h 2745127"/>
              <a:gd name="connsiteX2144" fmla="*/ 8303292 w 9144735"/>
              <a:gd name="connsiteY2144" fmla="*/ 1709013 h 2745127"/>
              <a:gd name="connsiteX2145" fmla="*/ 8328439 w 9144735"/>
              <a:gd name="connsiteY2145" fmla="*/ 1683281 h 2745127"/>
              <a:gd name="connsiteX2146" fmla="*/ 7651044 w 9144735"/>
              <a:gd name="connsiteY2146" fmla="*/ 1683281 h 2745127"/>
              <a:gd name="connsiteX2147" fmla="*/ 7677498 w 9144735"/>
              <a:gd name="connsiteY2147" fmla="*/ 1709915 h 2745127"/>
              <a:gd name="connsiteX2148" fmla="*/ 7642301 w 9144735"/>
              <a:gd name="connsiteY2148" fmla="*/ 1731006 h 2745127"/>
              <a:gd name="connsiteX2149" fmla="*/ 7642346 w 9144735"/>
              <a:gd name="connsiteY2149" fmla="*/ 1730961 h 2745127"/>
              <a:gd name="connsiteX2150" fmla="*/ 7621435 w 9144735"/>
              <a:gd name="connsiteY2150" fmla="*/ 1704012 h 2745127"/>
              <a:gd name="connsiteX2151" fmla="*/ 7651044 w 9144735"/>
              <a:gd name="connsiteY2151" fmla="*/ 1683281 h 2745127"/>
              <a:gd name="connsiteX2152" fmla="*/ 8051551 w 9144735"/>
              <a:gd name="connsiteY2152" fmla="*/ 1683010 h 2745127"/>
              <a:gd name="connsiteX2153" fmla="*/ 8078546 w 9144735"/>
              <a:gd name="connsiteY2153" fmla="*/ 1706670 h 2745127"/>
              <a:gd name="connsiteX2154" fmla="*/ 8078410 w 9144735"/>
              <a:gd name="connsiteY2154" fmla="*/ 2111548 h 2745127"/>
              <a:gd name="connsiteX2155" fmla="*/ 8052181 w 9144735"/>
              <a:gd name="connsiteY2155" fmla="*/ 2138633 h 2745127"/>
              <a:gd name="connsiteX2156" fmla="*/ 8022437 w 9144735"/>
              <a:gd name="connsiteY2156" fmla="*/ 2110286 h 2745127"/>
              <a:gd name="connsiteX2157" fmla="*/ 8023113 w 9144735"/>
              <a:gd name="connsiteY2157" fmla="*/ 1912128 h 2745127"/>
              <a:gd name="connsiteX2158" fmla="*/ 8022528 w 9144735"/>
              <a:gd name="connsiteY2158" fmla="*/ 1707481 h 2745127"/>
              <a:gd name="connsiteX2159" fmla="*/ 8051551 w 9144735"/>
              <a:gd name="connsiteY2159" fmla="*/ 1683010 h 2745127"/>
              <a:gd name="connsiteX2160" fmla="*/ 2160970 w 9144735"/>
              <a:gd name="connsiteY2160" fmla="*/ 1587785 h 2745127"/>
              <a:gd name="connsiteX2161" fmla="*/ 2179445 w 9144735"/>
              <a:gd name="connsiteY2161" fmla="*/ 1604639 h 2745127"/>
              <a:gd name="connsiteX2162" fmla="*/ 2178679 w 9144735"/>
              <a:gd name="connsiteY2162" fmla="*/ 1647273 h 2745127"/>
              <a:gd name="connsiteX2163" fmla="*/ 2163222 w 9144735"/>
              <a:gd name="connsiteY2163" fmla="*/ 1665524 h 2745127"/>
              <a:gd name="connsiteX2164" fmla="*/ 2140689 w 9144735"/>
              <a:gd name="connsiteY2164" fmla="*/ 1665885 h 2745127"/>
              <a:gd name="connsiteX2165" fmla="*/ 2106348 w 9144735"/>
              <a:gd name="connsiteY2165" fmla="*/ 1693871 h 2745127"/>
              <a:gd name="connsiteX2166" fmla="*/ 2129648 w 9144735"/>
              <a:gd name="connsiteY2166" fmla="*/ 1737541 h 2745127"/>
              <a:gd name="connsiteX2167" fmla="*/ 2220365 w 9144735"/>
              <a:gd name="connsiteY2167" fmla="*/ 1708338 h 2745127"/>
              <a:gd name="connsiteX2168" fmla="*/ 2252633 w 9144735"/>
              <a:gd name="connsiteY2168" fmla="*/ 1651599 h 2745127"/>
              <a:gd name="connsiteX2169" fmla="*/ 2345062 w 9144735"/>
              <a:gd name="connsiteY2169" fmla="*/ 1589813 h 2745127"/>
              <a:gd name="connsiteX2170" fmla="*/ 2473048 w 9144735"/>
              <a:gd name="connsiteY2170" fmla="*/ 1592832 h 2745127"/>
              <a:gd name="connsiteX2171" fmla="*/ 2533844 w 9144735"/>
              <a:gd name="connsiteY2171" fmla="*/ 1652906 h 2745127"/>
              <a:gd name="connsiteX2172" fmla="*/ 2534561 w 9144735"/>
              <a:gd name="connsiteY2172" fmla="*/ 1746779 h 2745127"/>
              <a:gd name="connsiteX2173" fmla="*/ 2465435 w 9144735"/>
              <a:gd name="connsiteY2173" fmla="*/ 1815866 h 2745127"/>
              <a:gd name="connsiteX2174" fmla="*/ 2416085 w 9144735"/>
              <a:gd name="connsiteY2174" fmla="*/ 1819562 h 2745127"/>
              <a:gd name="connsiteX2175" fmla="*/ 2416085 w 9144735"/>
              <a:gd name="connsiteY2175" fmla="*/ 1819652 h 2745127"/>
              <a:gd name="connsiteX2176" fmla="*/ 2363586 w 9144735"/>
              <a:gd name="connsiteY2176" fmla="*/ 1765257 h 2745127"/>
              <a:gd name="connsiteX2177" fmla="*/ 2386298 w 9144735"/>
              <a:gd name="connsiteY2177" fmla="*/ 1743715 h 2745127"/>
              <a:gd name="connsiteX2178" fmla="*/ 2449074 w 9144735"/>
              <a:gd name="connsiteY2178" fmla="*/ 1721903 h 2745127"/>
              <a:gd name="connsiteX2179" fmla="*/ 2431184 w 9144735"/>
              <a:gd name="connsiteY2179" fmla="*/ 1669265 h 2745127"/>
              <a:gd name="connsiteX2180" fmla="*/ 2359846 w 9144735"/>
              <a:gd name="connsiteY2180" fmla="*/ 1669625 h 2745127"/>
              <a:gd name="connsiteX2181" fmla="*/ 2327306 w 9144735"/>
              <a:gd name="connsiteY2181" fmla="*/ 1697567 h 2745127"/>
              <a:gd name="connsiteX2182" fmla="*/ 2291569 w 9144735"/>
              <a:gd name="connsiteY2182" fmla="*/ 1762598 h 2745127"/>
              <a:gd name="connsiteX2183" fmla="*/ 2213787 w 9144735"/>
              <a:gd name="connsiteY2183" fmla="*/ 1815731 h 2745127"/>
              <a:gd name="connsiteX2184" fmla="*/ 2093136 w 9144735"/>
              <a:gd name="connsiteY2184" fmla="*/ 1816227 h 2745127"/>
              <a:gd name="connsiteX2185" fmla="*/ 2022201 w 9144735"/>
              <a:gd name="connsiteY2185" fmla="*/ 1741867 h 2745127"/>
              <a:gd name="connsiteX2186" fmla="*/ 2025714 w 9144735"/>
              <a:gd name="connsiteY2186" fmla="*/ 1649751 h 2745127"/>
              <a:gd name="connsiteX2187" fmla="*/ 2086961 w 9144735"/>
              <a:gd name="connsiteY2187" fmla="*/ 1593463 h 2745127"/>
              <a:gd name="connsiteX2188" fmla="*/ 2160970 w 9144735"/>
              <a:gd name="connsiteY2188" fmla="*/ 1587785 h 2745127"/>
              <a:gd name="connsiteX2189" fmla="*/ 8672612 w 9144735"/>
              <a:gd name="connsiteY2189" fmla="*/ 1556148 h 2745127"/>
              <a:gd name="connsiteX2190" fmla="*/ 8659993 w 9144735"/>
              <a:gd name="connsiteY2190" fmla="*/ 1573408 h 2745127"/>
              <a:gd name="connsiteX2191" fmla="*/ 8659362 w 9144735"/>
              <a:gd name="connsiteY2191" fmla="*/ 1613563 h 2745127"/>
              <a:gd name="connsiteX2192" fmla="*/ 8659948 w 9144735"/>
              <a:gd name="connsiteY2192" fmla="*/ 1655970 h 2745127"/>
              <a:gd name="connsiteX2193" fmla="*/ 8672567 w 9144735"/>
              <a:gd name="connsiteY2193" fmla="*/ 1673051 h 2745127"/>
              <a:gd name="connsiteX2194" fmla="*/ 8684014 w 9144735"/>
              <a:gd name="connsiteY2194" fmla="*/ 1656691 h 2745127"/>
              <a:gd name="connsiteX2195" fmla="*/ 8684014 w 9144735"/>
              <a:gd name="connsiteY2195" fmla="*/ 1571786 h 2745127"/>
              <a:gd name="connsiteX2196" fmla="*/ 8672612 w 9144735"/>
              <a:gd name="connsiteY2196" fmla="*/ 1556148 h 2745127"/>
              <a:gd name="connsiteX2197" fmla="*/ 9118320 w 9144735"/>
              <a:gd name="connsiteY2197" fmla="*/ 1534426 h 2745127"/>
              <a:gd name="connsiteX2198" fmla="*/ 9132065 w 9144735"/>
              <a:gd name="connsiteY2198" fmla="*/ 1546233 h 2745127"/>
              <a:gd name="connsiteX2199" fmla="*/ 9131704 w 9144735"/>
              <a:gd name="connsiteY2199" fmla="*/ 1710591 h 2745127"/>
              <a:gd name="connsiteX2200" fmla="*/ 9065186 w 9144735"/>
              <a:gd name="connsiteY2200" fmla="*/ 1743580 h 2745127"/>
              <a:gd name="connsiteX2201" fmla="*/ 9060229 w 9144735"/>
              <a:gd name="connsiteY2201" fmla="*/ 1730150 h 2745127"/>
              <a:gd name="connsiteX2202" fmla="*/ 9068972 w 9144735"/>
              <a:gd name="connsiteY2202" fmla="*/ 1719694 h 2745127"/>
              <a:gd name="connsiteX2203" fmla="*/ 9086818 w 9144735"/>
              <a:gd name="connsiteY2203" fmla="*/ 1718568 h 2745127"/>
              <a:gd name="connsiteX2204" fmla="*/ 9102197 w 9144735"/>
              <a:gd name="connsiteY2204" fmla="*/ 1713250 h 2745127"/>
              <a:gd name="connsiteX2205" fmla="*/ 9104527 w 9144735"/>
              <a:gd name="connsiteY2205" fmla="*/ 1695372 h 2745127"/>
              <a:gd name="connsiteX2206" fmla="*/ 9104574 w 9144735"/>
              <a:gd name="connsiteY2206" fmla="*/ 1695358 h 2745127"/>
              <a:gd name="connsiteX2207" fmla="*/ 9104529 w 9144735"/>
              <a:gd name="connsiteY2207" fmla="*/ 1695358 h 2745127"/>
              <a:gd name="connsiteX2208" fmla="*/ 9104527 w 9144735"/>
              <a:gd name="connsiteY2208" fmla="*/ 1695372 h 2745127"/>
              <a:gd name="connsiteX2209" fmla="*/ 9081379 w 9144735"/>
              <a:gd name="connsiteY2209" fmla="*/ 1702176 h 2745127"/>
              <a:gd name="connsiteX2210" fmla="*/ 9055858 w 9144735"/>
              <a:gd name="connsiteY2210" fmla="*/ 1662820 h 2745127"/>
              <a:gd name="connsiteX2211" fmla="*/ 9055903 w 9144735"/>
              <a:gd name="connsiteY2211" fmla="*/ 1554706 h 2745127"/>
              <a:gd name="connsiteX2212" fmla="*/ 9068386 w 9144735"/>
              <a:gd name="connsiteY2212" fmla="*/ 1534696 h 2745127"/>
              <a:gd name="connsiteX2213" fmla="*/ 9079608 w 9144735"/>
              <a:gd name="connsiteY2213" fmla="*/ 1553940 h 2745127"/>
              <a:gd name="connsiteX2214" fmla="*/ 9080194 w 9144735"/>
              <a:gd name="connsiteY2214" fmla="*/ 1641729 h 2745127"/>
              <a:gd name="connsiteX2215" fmla="*/ 9080960 w 9144735"/>
              <a:gd name="connsiteY2215" fmla="*/ 1659576 h 2745127"/>
              <a:gd name="connsiteX2216" fmla="*/ 9093173 w 9144735"/>
              <a:gd name="connsiteY2216" fmla="*/ 1675845 h 2745127"/>
              <a:gd name="connsiteX2217" fmla="*/ 9105431 w 9144735"/>
              <a:gd name="connsiteY2217" fmla="*/ 1658404 h 2745127"/>
              <a:gd name="connsiteX2218" fmla="*/ 9106152 w 9144735"/>
              <a:gd name="connsiteY2218" fmla="*/ 1563854 h 2745127"/>
              <a:gd name="connsiteX2219" fmla="*/ 9106737 w 9144735"/>
              <a:gd name="connsiteY2219" fmla="*/ 1546008 h 2745127"/>
              <a:gd name="connsiteX2220" fmla="*/ 9118320 w 9144735"/>
              <a:gd name="connsiteY2220" fmla="*/ 1534426 h 2745127"/>
              <a:gd name="connsiteX2221" fmla="*/ 8564588 w 9144735"/>
              <a:gd name="connsiteY2221" fmla="*/ 1532984 h 2745127"/>
              <a:gd name="connsiteX2222" fmla="*/ 8612268 w 9144735"/>
              <a:gd name="connsiteY2222" fmla="*/ 1541186 h 2745127"/>
              <a:gd name="connsiteX2223" fmla="*/ 8617856 w 9144735"/>
              <a:gd name="connsiteY2223" fmla="*/ 1580980 h 2745127"/>
              <a:gd name="connsiteX2224" fmla="*/ 8603886 w 9144735"/>
              <a:gd name="connsiteY2224" fmla="*/ 1586928 h 2745127"/>
              <a:gd name="connsiteX2225" fmla="*/ 8593340 w 9144735"/>
              <a:gd name="connsiteY2225" fmla="*/ 1575707 h 2745127"/>
              <a:gd name="connsiteX2226" fmla="*/ 8580496 w 9144735"/>
              <a:gd name="connsiteY2226" fmla="*/ 1555968 h 2745127"/>
              <a:gd name="connsiteX2227" fmla="*/ 8568689 w 9144735"/>
              <a:gd name="connsiteY2227" fmla="*/ 1578726 h 2745127"/>
              <a:gd name="connsiteX2228" fmla="*/ 8568779 w 9144735"/>
              <a:gd name="connsiteY2228" fmla="*/ 1655024 h 2745127"/>
              <a:gd name="connsiteX2229" fmla="*/ 8580316 w 9144735"/>
              <a:gd name="connsiteY2229" fmla="*/ 1673231 h 2745127"/>
              <a:gd name="connsiteX2230" fmla="*/ 8592799 w 9144735"/>
              <a:gd name="connsiteY2230" fmla="*/ 1654844 h 2745127"/>
              <a:gd name="connsiteX2231" fmla="*/ 8592979 w 9144735"/>
              <a:gd name="connsiteY2231" fmla="*/ 1652636 h 2745127"/>
              <a:gd name="connsiteX2232" fmla="*/ 8607942 w 9144735"/>
              <a:gd name="connsiteY2232" fmla="*/ 1624920 h 2745127"/>
              <a:gd name="connsiteX2233" fmla="*/ 8619344 w 9144735"/>
              <a:gd name="connsiteY2233" fmla="*/ 1655610 h 2745127"/>
              <a:gd name="connsiteX2234" fmla="*/ 8582659 w 9144735"/>
              <a:gd name="connsiteY2234" fmla="*/ 1701172 h 2745127"/>
              <a:gd name="connsiteX2235" fmla="*/ 8542640 w 9144735"/>
              <a:gd name="connsiteY2235" fmla="*/ 1662821 h 2745127"/>
              <a:gd name="connsiteX2236" fmla="*/ 8542550 w 9144735"/>
              <a:gd name="connsiteY2236" fmla="*/ 1615681 h 2745127"/>
              <a:gd name="connsiteX2237" fmla="*/ 8543001 w 9144735"/>
              <a:gd name="connsiteY2237" fmla="*/ 1615681 h 2745127"/>
              <a:gd name="connsiteX2238" fmla="*/ 8543001 w 9144735"/>
              <a:gd name="connsiteY2238" fmla="*/ 1615726 h 2745127"/>
              <a:gd name="connsiteX2239" fmla="*/ 8543947 w 9144735"/>
              <a:gd name="connsiteY2239" fmla="*/ 1559753 h 2745127"/>
              <a:gd name="connsiteX2240" fmla="*/ 8564588 w 9144735"/>
              <a:gd name="connsiteY2240" fmla="*/ 1532984 h 2745127"/>
              <a:gd name="connsiteX2241" fmla="*/ 8737823 w 9144735"/>
              <a:gd name="connsiteY2241" fmla="*/ 1531361 h 2745127"/>
              <a:gd name="connsiteX2242" fmla="*/ 8749496 w 9144735"/>
              <a:gd name="connsiteY2242" fmla="*/ 1548171 h 2745127"/>
              <a:gd name="connsiteX2243" fmla="*/ 8750081 w 9144735"/>
              <a:gd name="connsiteY2243" fmla="*/ 1629110 h 2745127"/>
              <a:gd name="connsiteX2244" fmla="*/ 8750622 w 9144735"/>
              <a:gd name="connsiteY2244" fmla="*/ 1649210 h 2745127"/>
              <a:gd name="connsiteX2245" fmla="*/ 8763331 w 9144735"/>
              <a:gd name="connsiteY2245" fmla="*/ 1669580 h 2745127"/>
              <a:gd name="connsiteX2246" fmla="*/ 8775724 w 9144735"/>
              <a:gd name="connsiteY2246" fmla="*/ 1649751 h 2745127"/>
              <a:gd name="connsiteX2247" fmla="*/ 8776400 w 9144735"/>
              <a:gd name="connsiteY2247" fmla="*/ 1559798 h 2745127"/>
              <a:gd name="connsiteX2248" fmla="*/ 8776986 w 9144735"/>
              <a:gd name="connsiteY2248" fmla="*/ 1544250 h 2745127"/>
              <a:gd name="connsiteX2249" fmla="*/ 8788343 w 9144735"/>
              <a:gd name="connsiteY2249" fmla="*/ 1532217 h 2745127"/>
              <a:gd name="connsiteX2250" fmla="*/ 8802133 w 9144735"/>
              <a:gd name="connsiteY2250" fmla="*/ 1544250 h 2745127"/>
              <a:gd name="connsiteX2251" fmla="*/ 8802809 w 9144735"/>
              <a:gd name="connsiteY2251" fmla="*/ 1616159 h 2745127"/>
              <a:gd name="connsiteX2252" fmla="*/ 8802404 w 9144735"/>
              <a:gd name="connsiteY2252" fmla="*/ 1683596 h 2745127"/>
              <a:gd name="connsiteX2253" fmla="*/ 8794517 w 9144735"/>
              <a:gd name="connsiteY2253" fmla="*/ 1698828 h 2745127"/>
              <a:gd name="connsiteX2254" fmla="*/ 8741789 w 9144735"/>
              <a:gd name="connsiteY2254" fmla="*/ 1698783 h 2745127"/>
              <a:gd name="connsiteX2255" fmla="*/ 8727232 w 9144735"/>
              <a:gd name="connsiteY2255" fmla="*/ 1676971 h 2745127"/>
              <a:gd name="connsiteX2256" fmla="*/ 8726286 w 9144735"/>
              <a:gd name="connsiteY2256" fmla="*/ 1546548 h 2745127"/>
              <a:gd name="connsiteX2257" fmla="*/ 8737823 w 9144735"/>
              <a:gd name="connsiteY2257" fmla="*/ 1531361 h 2745127"/>
              <a:gd name="connsiteX2258" fmla="*/ 9022418 w 9144735"/>
              <a:gd name="connsiteY2258" fmla="*/ 1531091 h 2745127"/>
              <a:gd name="connsiteX2259" fmla="*/ 9043870 w 9144735"/>
              <a:gd name="connsiteY2259" fmla="*/ 1548396 h 2745127"/>
              <a:gd name="connsiteX2260" fmla="*/ 9045898 w 9144735"/>
              <a:gd name="connsiteY2260" fmla="*/ 1590623 h 2745127"/>
              <a:gd name="connsiteX2261" fmla="*/ 9034811 w 9144735"/>
              <a:gd name="connsiteY2261" fmla="*/ 1600989 h 2745127"/>
              <a:gd name="connsiteX2262" fmla="*/ 9025348 w 9144735"/>
              <a:gd name="connsiteY2262" fmla="*/ 1588686 h 2745127"/>
              <a:gd name="connsiteX2263" fmla="*/ 9011422 w 9144735"/>
              <a:gd name="connsiteY2263" fmla="*/ 1559708 h 2745127"/>
              <a:gd name="connsiteX2264" fmla="*/ 8999615 w 9144735"/>
              <a:gd name="connsiteY2264" fmla="*/ 1592696 h 2745127"/>
              <a:gd name="connsiteX2265" fmla="*/ 8998398 w 9144735"/>
              <a:gd name="connsiteY2265" fmla="*/ 1682604 h 2745127"/>
              <a:gd name="connsiteX2266" fmla="*/ 8986590 w 9144735"/>
              <a:gd name="connsiteY2266" fmla="*/ 1699684 h 2745127"/>
              <a:gd name="connsiteX2267" fmla="*/ 8974918 w 9144735"/>
              <a:gd name="connsiteY2267" fmla="*/ 1682649 h 2745127"/>
              <a:gd name="connsiteX2268" fmla="*/ 8974422 w 9144735"/>
              <a:gd name="connsiteY2268" fmla="*/ 1612976 h 2745127"/>
              <a:gd name="connsiteX2269" fmla="*/ 8974422 w 9144735"/>
              <a:gd name="connsiteY2269" fmla="*/ 1612931 h 2745127"/>
              <a:gd name="connsiteX2270" fmla="*/ 8975008 w 9144735"/>
              <a:gd name="connsiteY2270" fmla="*/ 1547765 h 2745127"/>
              <a:gd name="connsiteX2271" fmla="*/ 8987311 w 9144735"/>
              <a:gd name="connsiteY2271" fmla="*/ 1531316 h 2745127"/>
              <a:gd name="connsiteX2272" fmla="*/ 9022418 w 9144735"/>
              <a:gd name="connsiteY2272" fmla="*/ 1531091 h 2745127"/>
              <a:gd name="connsiteX2273" fmla="*/ 8825647 w 9144735"/>
              <a:gd name="connsiteY2273" fmla="*/ 1530916 h 2745127"/>
              <a:gd name="connsiteX2274" fmla="*/ 8839854 w 9144735"/>
              <a:gd name="connsiteY2274" fmla="*/ 1533705 h 2745127"/>
              <a:gd name="connsiteX2275" fmla="*/ 8862433 w 9144735"/>
              <a:gd name="connsiteY2275" fmla="*/ 1533705 h 2745127"/>
              <a:gd name="connsiteX2276" fmla="*/ 8893799 w 9144735"/>
              <a:gd name="connsiteY2276" fmla="*/ 1549523 h 2745127"/>
              <a:gd name="connsiteX2277" fmla="*/ 8895286 w 9144735"/>
              <a:gd name="connsiteY2277" fmla="*/ 1688779 h 2745127"/>
              <a:gd name="connsiteX2278" fmla="*/ 8882488 w 9144735"/>
              <a:gd name="connsiteY2278" fmla="*/ 1698964 h 2745127"/>
              <a:gd name="connsiteX2279" fmla="*/ 8871671 w 9144735"/>
              <a:gd name="connsiteY2279" fmla="*/ 1686481 h 2745127"/>
              <a:gd name="connsiteX2280" fmla="*/ 8870950 w 9144735"/>
              <a:gd name="connsiteY2280" fmla="*/ 1603333 h 2745127"/>
              <a:gd name="connsiteX2281" fmla="*/ 8870455 w 9144735"/>
              <a:gd name="connsiteY2281" fmla="*/ 1583233 h 2745127"/>
              <a:gd name="connsiteX2282" fmla="*/ 8856980 w 9144735"/>
              <a:gd name="connsiteY2282" fmla="*/ 1561331 h 2745127"/>
              <a:gd name="connsiteX2283" fmla="*/ 8845623 w 9144735"/>
              <a:gd name="connsiteY2283" fmla="*/ 1582647 h 2745127"/>
              <a:gd name="connsiteX2284" fmla="*/ 8844992 w 9144735"/>
              <a:gd name="connsiteY2284" fmla="*/ 1670302 h 2745127"/>
              <a:gd name="connsiteX2285" fmla="*/ 8844406 w 9144735"/>
              <a:gd name="connsiteY2285" fmla="*/ 1685850 h 2745127"/>
              <a:gd name="connsiteX2286" fmla="*/ 8831517 w 9144735"/>
              <a:gd name="connsiteY2286" fmla="*/ 1699820 h 2745127"/>
              <a:gd name="connsiteX2287" fmla="*/ 8818763 w 9144735"/>
              <a:gd name="connsiteY2287" fmla="*/ 1686210 h 2745127"/>
              <a:gd name="connsiteX2288" fmla="*/ 8818177 w 9144735"/>
              <a:gd name="connsiteY2288" fmla="*/ 1614284 h 2745127"/>
              <a:gd name="connsiteX2289" fmla="*/ 8818087 w 9144735"/>
              <a:gd name="connsiteY2289" fmla="*/ 1614284 h 2745127"/>
              <a:gd name="connsiteX2290" fmla="*/ 8817997 w 9144735"/>
              <a:gd name="connsiteY2290" fmla="*/ 1546819 h 2745127"/>
              <a:gd name="connsiteX2291" fmla="*/ 8825647 w 9144735"/>
              <a:gd name="connsiteY2291" fmla="*/ 1530916 h 2745127"/>
              <a:gd name="connsiteX2292" fmla="*/ 8674234 w 9144735"/>
              <a:gd name="connsiteY2292" fmla="*/ 1529784 h 2745127"/>
              <a:gd name="connsiteX2293" fmla="*/ 8710603 w 9144735"/>
              <a:gd name="connsiteY2293" fmla="*/ 1559303 h 2745127"/>
              <a:gd name="connsiteX2294" fmla="*/ 8710468 w 9144735"/>
              <a:gd name="connsiteY2294" fmla="*/ 1669355 h 2745127"/>
              <a:gd name="connsiteX2295" fmla="*/ 8673783 w 9144735"/>
              <a:gd name="connsiteY2295" fmla="*/ 1701217 h 2745127"/>
              <a:gd name="connsiteX2296" fmla="*/ 8634486 w 9144735"/>
              <a:gd name="connsiteY2296" fmla="*/ 1669130 h 2745127"/>
              <a:gd name="connsiteX2297" fmla="*/ 8633674 w 9144735"/>
              <a:gd name="connsiteY2297" fmla="*/ 1639927 h 2745127"/>
              <a:gd name="connsiteX2298" fmla="*/ 8633674 w 9144735"/>
              <a:gd name="connsiteY2298" fmla="*/ 1612977 h 2745127"/>
              <a:gd name="connsiteX2299" fmla="*/ 8634665 w 9144735"/>
              <a:gd name="connsiteY2299" fmla="*/ 1612977 h 2745127"/>
              <a:gd name="connsiteX2300" fmla="*/ 8634936 w 9144735"/>
              <a:gd name="connsiteY2300" fmla="*/ 1559077 h 2745127"/>
              <a:gd name="connsiteX2301" fmla="*/ 8674234 w 9144735"/>
              <a:gd name="connsiteY2301" fmla="*/ 1529784 h 2745127"/>
              <a:gd name="connsiteX2302" fmla="*/ 8929311 w 9144735"/>
              <a:gd name="connsiteY2302" fmla="*/ 1475614 h 2745127"/>
              <a:gd name="connsiteX2303" fmla="*/ 8942921 w 9144735"/>
              <a:gd name="connsiteY2303" fmla="*/ 1493100 h 2745127"/>
              <a:gd name="connsiteX2304" fmla="*/ 8955810 w 9144735"/>
              <a:gd name="connsiteY2304" fmla="*/ 1537761 h 2745127"/>
              <a:gd name="connsiteX2305" fmla="*/ 8956081 w 9144735"/>
              <a:gd name="connsiteY2305" fmla="*/ 1550379 h 2745127"/>
              <a:gd name="connsiteX2306" fmla="*/ 8944183 w 9144735"/>
              <a:gd name="connsiteY2306" fmla="*/ 1615275 h 2745127"/>
              <a:gd name="connsiteX2307" fmla="*/ 8955360 w 9144735"/>
              <a:gd name="connsiteY2307" fmla="*/ 1679134 h 2745127"/>
              <a:gd name="connsiteX2308" fmla="*/ 8951349 w 9144735"/>
              <a:gd name="connsiteY2308" fmla="*/ 1700045 h 2745127"/>
              <a:gd name="connsiteX2309" fmla="*/ 8951259 w 9144735"/>
              <a:gd name="connsiteY2309" fmla="*/ 1700045 h 2745127"/>
              <a:gd name="connsiteX2310" fmla="*/ 8917594 w 9144735"/>
              <a:gd name="connsiteY2310" fmla="*/ 1673005 h 2745127"/>
              <a:gd name="connsiteX2311" fmla="*/ 8916152 w 9144735"/>
              <a:gd name="connsiteY2311" fmla="*/ 1601214 h 2745127"/>
              <a:gd name="connsiteX2312" fmla="*/ 8907815 w 9144735"/>
              <a:gd name="connsiteY2312" fmla="*/ 1552317 h 2745127"/>
              <a:gd name="connsiteX2313" fmla="*/ 8907859 w 9144735"/>
              <a:gd name="connsiteY2313" fmla="*/ 1536769 h 2745127"/>
              <a:gd name="connsiteX2314" fmla="*/ 8916918 w 9144735"/>
              <a:gd name="connsiteY2314" fmla="*/ 1494587 h 2745127"/>
              <a:gd name="connsiteX2315" fmla="*/ 8929311 w 9144735"/>
              <a:gd name="connsiteY2315" fmla="*/ 1475614 h 2745127"/>
              <a:gd name="connsiteX2316" fmla="*/ 3571538 w 9144735"/>
              <a:gd name="connsiteY2316" fmla="*/ 1448561 h 2745127"/>
              <a:gd name="connsiteX2317" fmla="*/ 3526435 w 9144735"/>
              <a:gd name="connsiteY2317" fmla="*/ 1514281 h 2745127"/>
              <a:gd name="connsiteX2318" fmla="*/ 3526347 w 9144735"/>
              <a:gd name="connsiteY2318" fmla="*/ 1743895 h 2745127"/>
              <a:gd name="connsiteX2319" fmla="*/ 3526347 w 9144735"/>
              <a:gd name="connsiteY2319" fmla="*/ 1842906 h 2745127"/>
              <a:gd name="connsiteX2320" fmla="*/ 3526886 w 9144735"/>
              <a:gd name="connsiteY2320" fmla="*/ 1984731 h 2745127"/>
              <a:gd name="connsiteX2321" fmla="*/ 3589077 w 9144735"/>
              <a:gd name="connsiteY2321" fmla="*/ 2042236 h 2745127"/>
              <a:gd name="connsiteX2322" fmla="*/ 3650638 w 9144735"/>
              <a:gd name="connsiteY2322" fmla="*/ 1973194 h 2745127"/>
              <a:gd name="connsiteX2323" fmla="*/ 3650728 w 9144735"/>
              <a:gd name="connsiteY2323" fmla="*/ 1511712 h 2745127"/>
              <a:gd name="connsiteX2324" fmla="*/ 3648564 w 9144735"/>
              <a:gd name="connsiteY2324" fmla="*/ 1491613 h 2745127"/>
              <a:gd name="connsiteX2325" fmla="*/ 3604940 w 9144735"/>
              <a:gd name="connsiteY2325" fmla="*/ 1449250 h 2745127"/>
              <a:gd name="connsiteX2326" fmla="*/ 3571538 w 9144735"/>
              <a:gd name="connsiteY2326" fmla="*/ 1448561 h 2745127"/>
              <a:gd name="connsiteX2327" fmla="*/ 834327 w 9144735"/>
              <a:gd name="connsiteY2327" fmla="*/ 1447042 h 2745127"/>
              <a:gd name="connsiteX2328" fmla="*/ 808999 w 9144735"/>
              <a:gd name="connsiteY2328" fmla="*/ 1474983 h 2745127"/>
              <a:gd name="connsiteX2329" fmla="*/ 808999 w 9144735"/>
              <a:gd name="connsiteY2329" fmla="*/ 1639386 h 2745127"/>
              <a:gd name="connsiteX2330" fmla="*/ 835363 w 9144735"/>
              <a:gd name="connsiteY2330" fmla="*/ 1666201 h 2745127"/>
              <a:gd name="connsiteX2331" fmla="*/ 857626 w 9144735"/>
              <a:gd name="connsiteY2331" fmla="*/ 1638800 h 2745127"/>
              <a:gd name="connsiteX2332" fmla="*/ 857536 w 9144735"/>
              <a:gd name="connsiteY2332" fmla="*/ 1557726 h 2745127"/>
              <a:gd name="connsiteX2333" fmla="*/ 857536 w 9144735"/>
              <a:gd name="connsiteY2333" fmla="*/ 1557771 h 2745127"/>
              <a:gd name="connsiteX2334" fmla="*/ 857131 w 9144735"/>
              <a:gd name="connsiteY2334" fmla="*/ 1557771 h 2745127"/>
              <a:gd name="connsiteX2335" fmla="*/ 856950 w 9144735"/>
              <a:gd name="connsiteY2335" fmla="*/ 1474443 h 2745127"/>
              <a:gd name="connsiteX2336" fmla="*/ 834327 w 9144735"/>
              <a:gd name="connsiteY2336" fmla="*/ 1447042 h 2745127"/>
              <a:gd name="connsiteX2337" fmla="*/ 4507968 w 9144735"/>
              <a:gd name="connsiteY2337" fmla="*/ 1446951 h 2745127"/>
              <a:gd name="connsiteX2338" fmla="*/ 4451229 w 9144735"/>
              <a:gd name="connsiteY2338" fmla="*/ 1510946 h 2745127"/>
              <a:gd name="connsiteX2339" fmla="*/ 4451004 w 9144735"/>
              <a:gd name="connsiteY2339" fmla="*/ 1740559 h 2745127"/>
              <a:gd name="connsiteX2340" fmla="*/ 4451951 w 9144735"/>
              <a:gd name="connsiteY2340" fmla="*/ 1740559 h 2745127"/>
              <a:gd name="connsiteX2341" fmla="*/ 4452086 w 9144735"/>
              <a:gd name="connsiteY2341" fmla="*/ 1963459 h 2745127"/>
              <a:gd name="connsiteX2342" fmla="*/ 4455286 w 9144735"/>
              <a:gd name="connsiteY2342" fmla="*/ 2001495 h 2745127"/>
              <a:gd name="connsiteX2343" fmla="*/ 4500082 w 9144735"/>
              <a:gd name="connsiteY2343" fmla="*/ 2041829 h 2745127"/>
              <a:gd name="connsiteX2344" fmla="*/ 4575343 w 9144735"/>
              <a:gd name="connsiteY2344" fmla="*/ 1970759 h 2745127"/>
              <a:gd name="connsiteX2345" fmla="*/ 4575343 w 9144735"/>
              <a:gd name="connsiteY2345" fmla="*/ 1680260 h 2745127"/>
              <a:gd name="connsiteX2346" fmla="*/ 4575162 w 9144735"/>
              <a:gd name="connsiteY2346" fmla="*/ 1509323 h 2745127"/>
              <a:gd name="connsiteX2347" fmla="*/ 4507968 w 9144735"/>
              <a:gd name="connsiteY2347" fmla="*/ 1446951 h 2745127"/>
              <a:gd name="connsiteX2348" fmla="*/ 1664997 w 9144735"/>
              <a:gd name="connsiteY2348" fmla="*/ 1435821 h 2745127"/>
              <a:gd name="connsiteX2349" fmla="*/ 1664953 w 9144735"/>
              <a:gd name="connsiteY2349" fmla="*/ 1435866 h 2745127"/>
              <a:gd name="connsiteX2350" fmla="*/ 1664953 w 9144735"/>
              <a:gd name="connsiteY2350" fmla="*/ 1435834 h 2745127"/>
              <a:gd name="connsiteX2351" fmla="*/ 1184284 w 9144735"/>
              <a:gd name="connsiteY2351" fmla="*/ 1431584 h 2745127"/>
              <a:gd name="connsiteX2352" fmla="*/ 1161163 w 9144735"/>
              <a:gd name="connsiteY2352" fmla="*/ 1455379 h 2745127"/>
              <a:gd name="connsiteX2353" fmla="*/ 1161299 w 9144735"/>
              <a:gd name="connsiteY2353" fmla="*/ 1547586 h 2745127"/>
              <a:gd name="connsiteX2354" fmla="*/ 1160849 w 9144735"/>
              <a:gd name="connsiteY2354" fmla="*/ 1547586 h 2745127"/>
              <a:gd name="connsiteX2355" fmla="*/ 1160984 w 9144735"/>
              <a:gd name="connsiteY2355" fmla="*/ 1644298 h 2745127"/>
              <a:gd name="connsiteX2356" fmla="*/ 1183923 w 9144735"/>
              <a:gd name="connsiteY2356" fmla="*/ 1668905 h 2745127"/>
              <a:gd name="connsiteX2357" fmla="*/ 1208530 w 9144735"/>
              <a:gd name="connsiteY2357" fmla="*/ 1645155 h 2745127"/>
              <a:gd name="connsiteX2358" fmla="*/ 1209568 w 9144735"/>
              <a:gd name="connsiteY2358" fmla="*/ 1454073 h 2745127"/>
              <a:gd name="connsiteX2359" fmla="*/ 1184284 w 9144735"/>
              <a:gd name="connsiteY2359" fmla="*/ 1431584 h 2745127"/>
              <a:gd name="connsiteX2360" fmla="*/ 2441818 w 9144735"/>
              <a:gd name="connsiteY2360" fmla="*/ 1393593 h 2745127"/>
              <a:gd name="connsiteX2361" fmla="*/ 2347584 w 9144735"/>
              <a:gd name="connsiteY2361" fmla="*/ 1393818 h 2745127"/>
              <a:gd name="connsiteX2362" fmla="*/ 2333073 w 9144735"/>
              <a:gd name="connsiteY2362" fmla="*/ 1403417 h 2745127"/>
              <a:gd name="connsiteX2363" fmla="*/ 2382917 w 9144735"/>
              <a:gd name="connsiteY2363" fmla="*/ 1472189 h 2745127"/>
              <a:gd name="connsiteX2364" fmla="*/ 2396392 w 9144735"/>
              <a:gd name="connsiteY2364" fmla="*/ 1472189 h 2745127"/>
              <a:gd name="connsiteX2365" fmla="*/ 2396392 w 9144735"/>
              <a:gd name="connsiteY2365" fmla="*/ 1472234 h 2745127"/>
              <a:gd name="connsiteX2366" fmla="*/ 2416490 w 9144735"/>
              <a:gd name="connsiteY2366" fmla="*/ 1471919 h 2745127"/>
              <a:gd name="connsiteX2367" fmla="*/ 2450335 w 9144735"/>
              <a:gd name="connsiteY2367" fmla="*/ 1458218 h 2745127"/>
              <a:gd name="connsiteX2368" fmla="*/ 2454887 w 9144735"/>
              <a:gd name="connsiteY2368" fmla="*/ 1398956 h 2745127"/>
              <a:gd name="connsiteX2369" fmla="*/ 2441818 w 9144735"/>
              <a:gd name="connsiteY2369" fmla="*/ 1393593 h 2745127"/>
              <a:gd name="connsiteX2370" fmla="*/ 815413 w 9144735"/>
              <a:gd name="connsiteY2370" fmla="*/ 1383641 h 2745127"/>
              <a:gd name="connsiteX2371" fmla="*/ 856860 w 9144735"/>
              <a:gd name="connsiteY2371" fmla="*/ 1413738 h 2745127"/>
              <a:gd name="connsiteX2372" fmla="*/ 856950 w 9144735"/>
              <a:gd name="connsiteY2372" fmla="*/ 1413738 h 2745127"/>
              <a:gd name="connsiteX2373" fmla="*/ 890164 w 9144735"/>
              <a:gd name="connsiteY2373" fmla="*/ 1385481 h 2745127"/>
              <a:gd name="connsiteX2374" fmla="*/ 912382 w 9144735"/>
              <a:gd name="connsiteY2374" fmla="*/ 1412746 h 2745127"/>
              <a:gd name="connsiteX2375" fmla="*/ 913599 w 9144735"/>
              <a:gd name="connsiteY2375" fmla="*/ 1723255 h 2745127"/>
              <a:gd name="connsiteX2376" fmla="*/ 813416 w 9144735"/>
              <a:gd name="connsiteY2376" fmla="*/ 1814334 h 2745127"/>
              <a:gd name="connsiteX2377" fmla="*/ 799986 w 9144735"/>
              <a:gd name="connsiteY2377" fmla="*/ 1813974 h 2745127"/>
              <a:gd name="connsiteX2378" fmla="*/ 762897 w 9144735"/>
              <a:gd name="connsiteY2378" fmla="*/ 1769133 h 2745127"/>
              <a:gd name="connsiteX2379" fmla="*/ 776642 w 9144735"/>
              <a:gd name="connsiteY2379" fmla="*/ 1758632 h 2745127"/>
              <a:gd name="connsiteX2380" fmla="*/ 816931 w 9144735"/>
              <a:gd name="connsiteY2380" fmla="*/ 1757776 h 2745127"/>
              <a:gd name="connsiteX2381" fmla="*/ 856770 w 9144735"/>
              <a:gd name="connsiteY2381" fmla="*/ 1714332 h 2745127"/>
              <a:gd name="connsiteX2382" fmla="*/ 803546 w 9144735"/>
              <a:gd name="connsiteY2382" fmla="*/ 1728347 h 2745127"/>
              <a:gd name="connsiteX2383" fmla="*/ 763213 w 9144735"/>
              <a:gd name="connsiteY2383" fmla="*/ 1698919 h 2745127"/>
              <a:gd name="connsiteX2384" fmla="*/ 757580 w 9144735"/>
              <a:gd name="connsiteY2384" fmla="*/ 1674989 h 2745127"/>
              <a:gd name="connsiteX2385" fmla="*/ 758030 w 9144735"/>
              <a:gd name="connsiteY2385" fmla="*/ 1443392 h 2745127"/>
              <a:gd name="connsiteX2386" fmla="*/ 758660 w 9144735"/>
              <a:gd name="connsiteY2386" fmla="*/ 1438930 h 2745127"/>
              <a:gd name="connsiteX2387" fmla="*/ 798634 w 9144735"/>
              <a:gd name="connsiteY2387" fmla="*/ 1386157 h 2745127"/>
              <a:gd name="connsiteX2388" fmla="*/ 815413 w 9144735"/>
              <a:gd name="connsiteY2388" fmla="*/ 1383641 h 2745127"/>
              <a:gd name="connsiteX2389" fmla="*/ 1039145 w 9144735"/>
              <a:gd name="connsiteY2389" fmla="*/ 1380749 h 2745127"/>
              <a:gd name="connsiteX2390" fmla="*/ 1084318 w 9144735"/>
              <a:gd name="connsiteY2390" fmla="*/ 1406842 h 2745127"/>
              <a:gd name="connsiteX2391" fmla="*/ 1089680 w 9144735"/>
              <a:gd name="connsiteY2391" fmla="*/ 1515813 h 2745127"/>
              <a:gd name="connsiteX2392" fmla="*/ 1057950 w 9144735"/>
              <a:gd name="connsiteY2392" fmla="*/ 1526269 h 2745127"/>
              <a:gd name="connsiteX2393" fmla="*/ 1048669 w 9144735"/>
              <a:gd name="connsiteY2393" fmla="*/ 1511081 h 2745127"/>
              <a:gd name="connsiteX2394" fmla="*/ 1048578 w 9144735"/>
              <a:gd name="connsiteY2394" fmla="*/ 1466150 h 2745127"/>
              <a:gd name="connsiteX2395" fmla="*/ 1024498 w 9144735"/>
              <a:gd name="connsiteY2395" fmla="*/ 1436586 h 2745127"/>
              <a:gd name="connsiteX2396" fmla="*/ 998450 w 9144735"/>
              <a:gd name="connsiteY2396" fmla="*/ 1466420 h 2745127"/>
              <a:gd name="connsiteX2397" fmla="*/ 998541 w 9144735"/>
              <a:gd name="connsiteY2397" fmla="*/ 1650833 h 2745127"/>
              <a:gd name="connsiteX2398" fmla="*/ 999487 w 9144735"/>
              <a:gd name="connsiteY2398" fmla="*/ 1697972 h 2745127"/>
              <a:gd name="connsiteX2399" fmla="*/ 972582 w 9144735"/>
              <a:gd name="connsiteY2399" fmla="*/ 1724246 h 2745127"/>
              <a:gd name="connsiteX2400" fmla="*/ 943875 w 9144735"/>
              <a:gd name="connsiteY2400" fmla="*/ 1694773 h 2745127"/>
              <a:gd name="connsiteX2401" fmla="*/ 945678 w 9144735"/>
              <a:gd name="connsiteY2401" fmla="*/ 1411529 h 2745127"/>
              <a:gd name="connsiteX2402" fmla="*/ 961316 w 9144735"/>
              <a:gd name="connsiteY2402" fmla="*/ 1383092 h 2745127"/>
              <a:gd name="connsiteX2403" fmla="*/ 998405 w 9144735"/>
              <a:gd name="connsiteY2403" fmla="*/ 1399226 h 2745127"/>
              <a:gd name="connsiteX2404" fmla="*/ 998450 w 9144735"/>
              <a:gd name="connsiteY2404" fmla="*/ 1399181 h 2745127"/>
              <a:gd name="connsiteX2405" fmla="*/ 1039145 w 9144735"/>
              <a:gd name="connsiteY2405" fmla="*/ 1380749 h 2745127"/>
              <a:gd name="connsiteX2406" fmla="*/ 1408497 w 9144735"/>
              <a:gd name="connsiteY2406" fmla="*/ 1380297 h 2745127"/>
              <a:gd name="connsiteX2407" fmla="*/ 1426622 w 9144735"/>
              <a:gd name="connsiteY2407" fmla="*/ 1384084 h 2745127"/>
              <a:gd name="connsiteX2408" fmla="*/ 1438159 w 9144735"/>
              <a:gd name="connsiteY2408" fmla="*/ 1405220 h 2745127"/>
              <a:gd name="connsiteX2409" fmla="*/ 1468761 w 9144735"/>
              <a:gd name="connsiteY2409" fmla="*/ 1587560 h 2745127"/>
              <a:gd name="connsiteX2410" fmla="*/ 1492422 w 9144735"/>
              <a:gd name="connsiteY2410" fmla="*/ 1413332 h 2745127"/>
              <a:gd name="connsiteX2411" fmla="*/ 1531167 w 9144735"/>
              <a:gd name="connsiteY2411" fmla="*/ 1381786 h 2745127"/>
              <a:gd name="connsiteX2412" fmla="*/ 1547799 w 9144735"/>
              <a:gd name="connsiteY2412" fmla="*/ 1384760 h 2745127"/>
              <a:gd name="connsiteX2413" fmla="*/ 1510261 w 9144735"/>
              <a:gd name="connsiteY2413" fmla="*/ 1638980 h 2745127"/>
              <a:gd name="connsiteX2414" fmla="*/ 1501612 w 9144735"/>
              <a:gd name="connsiteY2414" fmla="*/ 1705859 h 2745127"/>
              <a:gd name="connsiteX2415" fmla="*/ 1481379 w 9144735"/>
              <a:gd name="connsiteY2415" fmla="*/ 1723615 h 2745127"/>
              <a:gd name="connsiteX2416" fmla="*/ 1461145 w 9144735"/>
              <a:gd name="connsiteY2416" fmla="*/ 1723570 h 2745127"/>
              <a:gd name="connsiteX2417" fmla="*/ 1437978 w 9144735"/>
              <a:gd name="connsiteY2417" fmla="*/ 1703831 h 2745127"/>
              <a:gd name="connsiteX2418" fmla="*/ 1414272 w 9144735"/>
              <a:gd name="connsiteY2418" fmla="*/ 1520951 h 2745127"/>
              <a:gd name="connsiteX2419" fmla="*/ 1412021 w 9144735"/>
              <a:gd name="connsiteY2419" fmla="*/ 1505584 h 2745127"/>
              <a:gd name="connsiteX2420" fmla="*/ 1409271 w 9144735"/>
              <a:gd name="connsiteY2420" fmla="*/ 1506530 h 2745127"/>
              <a:gd name="connsiteX2421" fmla="*/ 1409316 w 9144735"/>
              <a:gd name="connsiteY2421" fmla="*/ 1506530 h 2745127"/>
              <a:gd name="connsiteX2422" fmla="*/ 1383086 w 9144735"/>
              <a:gd name="connsiteY2422" fmla="*/ 1700406 h 2745127"/>
              <a:gd name="connsiteX2423" fmla="*/ 1342433 w 9144735"/>
              <a:gd name="connsiteY2423" fmla="*/ 1723931 h 2745127"/>
              <a:gd name="connsiteX2424" fmla="*/ 1313590 w 9144735"/>
              <a:gd name="connsiteY2424" fmla="*/ 1700091 h 2745127"/>
              <a:gd name="connsiteX2425" fmla="*/ 1270415 w 9144735"/>
              <a:gd name="connsiteY2425" fmla="*/ 1382552 h 2745127"/>
              <a:gd name="connsiteX2426" fmla="*/ 1313860 w 9144735"/>
              <a:gd name="connsiteY2426" fmla="*/ 1383318 h 2745127"/>
              <a:gd name="connsiteX2427" fmla="*/ 1324181 w 9144735"/>
              <a:gd name="connsiteY2427" fmla="*/ 1399452 h 2745127"/>
              <a:gd name="connsiteX2428" fmla="*/ 1352664 w 9144735"/>
              <a:gd name="connsiteY2428" fmla="*/ 1581250 h 2745127"/>
              <a:gd name="connsiteX2429" fmla="*/ 1376144 w 9144735"/>
              <a:gd name="connsiteY2429" fmla="*/ 1425951 h 2745127"/>
              <a:gd name="connsiteX2430" fmla="*/ 1378399 w 9144735"/>
              <a:gd name="connsiteY2430" fmla="*/ 1412656 h 2745127"/>
              <a:gd name="connsiteX2431" fmla="*/ 1408497 w 9144735"/>
              <a:gd name="connsiteY2431" fmla="*/ 1380297 h 2745127"/>
              <a:gd name="connsiteX2432" fmla="*/ 1194994 w 9144735"/>
              <a:gd name="connsiteY2432" fmla="*/ 1378524 h 2745127"/>
              <a:gd name="connsiteX2433" fmla="*/ 1245307 w 9144735"/>
              <a:gd name="connsiteY2433" fmla="*/ 1396793 h 2745127"/>
              <a:gd name="connsiteX2434" fmla="*/ 1259458 w 9144735"/>
              <a:gd name="connsiteY2434" fmla="*/ 1428385 h 2745127"/>
              <a:gd name="connsiteX2435" fmla="*/ 1260088 w 9144735"/>
              <a:gd name="connsiteY2435" fmla="*/ 1556599 h 2745127"/>
              <a:gd name="connsiteX2436" fmla="*/ 1264100 w 9144735"/>
              <a:gd name="connsiteY2436" fmla="*/ 1556599 h 2745127"/>
              <a:gd name="connsiteX2437" fmla="*/ 1264146 w 9144735"/>
              <a:gd name="connsiteY2437" fmla="*/ 1556599 h 2745127"/>
              <a:gd name="connsiteX2438" fmla="*/ 1264235 w 9144735"/>
              <a:gd name="connsiteY2438" fmla="*/ 1653402 h 2745127"/>
              <a:gd name="connsiteX2439" fmla="*/ 1197534 w 9144735"/>
              <a:gd name="connsiteY2439" fmla="*/ 1726590 h 2745127"/>
              <a:gd name="connsiteX2440" fmla="*/ 1177253 w 9144735"/>
              <a:gd name="connsiteY2440" fmla="*/ 1726860 h 2745127"/>
              <a:gd name="connsiteX2441" fmla="*/ 1106225 w 9144735"/>
              <a:gd name="connsiteY2441" fmla="*/ 1656647 h 2745127"/>
              <a:gd name="connsiteX2442" fmla="*/ 1106225 w 9144735"/>
              <a:gd name="connsiteY2442" fmla="*/ 1451774 h 2745127"/>
              <a:gd name="connsiteX2443" fmla="*/ 1141740 w 9144735"/>
              <a:gd name="connsiteY2443" fmla="*/ 1385301 h 2745127"/>
              <a:gd name="connsiteX2444" fmla="*/ 1194994 w 9144735"/>
              <a:gd name="connsiteY2444" fmla="*/ 1378524 h 2745127"/>
              <a:gd name="connsiteX2445" fmla="*/ 8202072 w 9144735"/>
              <a:gd name="connsiteY2445" fmla="*/ 1342893 h 2745127"/>
              <a:gd name="connsiteX2446" fmla="*/ 8169760 w 9144735"/>
              <a:gd name="connsiteY2446" fmla="*/ 1370970 h 2745127"/>
              <a:gd name="connsiteX2447" fmla="*/ 8169625 w 9144735"/>
              <a:gd name="connsiteY2447" fmla="*/ 1397920 h 2745127"/>
              <a:gd name="connsiteX2448" fmla="*/ 8198963 w 9144735"/>
              <a:gd name="connsiteY2448" fmla="*/ 1422796 h 2745127"/>
              <a:gd name="connsiteX2449" fmla="*/ 8217530 w 9144735"/>
              <a:gd name="connsiteY2449" fmla="*/ 1397334 h 2745127"/>
              <a:gd name="connsiteX2450" fmla="*/ 8217530 w 9144735"/>
              <a:gd name="connsiteY2450" fmla="*/ 1381605 h 2745127"/>
              <a:gd name="connsiteX2451" fmla="*/ 8217440 w 9144735"/>
              <a:gd name="connsiteY2451" fmla="*/ 1370384 h 2745127"/>
              <a:gd name="connsiteX2452" fmla="*/ 8202072 w 9144735"/>
              <a:gd name="connsiteY2452" fmla="*/ 1342893 h 2745127"/>
              <a:gd name="connsiteX2453" fmla="*/ 5788894 w 9144735"/>
              <a:gd name="connsiteY2453" fmla="*/ 1334465 h 2745127"/>
              <a:gd name="connsiteX2454" fmla="*/ 5863209 w 9144735"/>
              <a:gd name="connsiteY2454" fmla="*/ 1334916 h 2745127"/>
              <a:gd name="connsiteX2455" fmla="*/ 5892142 w 9144735"/>
              <a:gd name="connsiteY2455" fmla="*/ 1365020 h 2745127"/>
              <a:gd name="connsiteX2456" fmla="*/ 5892142 w 9144735"/>
              <a:gd name="connsiteY2456" fmla="*/ 1691617 h 2745127"/>
              <a:gd name="connsiteX2457" fmla="*/ 5892097 w 9144735"/>
              <a:gd name="connsiteY2457" fmla="*/ 2187169 h 2745127"/>
              <a:gd name="connsiteX2458" fmla="*/ 5789255 w 9144735"/>
              <a:gd name="connsiteY2458" fmla="*/ 2375862 h 2745127"/>
              <a:gd name="connsiteX2459" fmla="*/ 5690064 w 9144735"/>
              <a:gd name="connsiteY2459" fmla="*/ 2400829 h 2745127"/>
              <a:gd name="connsiteX2460" fmla="*/ 5532466 w 9144735"/>
              <a:gd name="connsiteY2460" fmla="*/ 2402046 h 2745127"/>
              <a:gd name="connsiteX2461" fmla="*/ 5517233 w 9144735"/>
              <a:gd name="connsiteY2461" fmla="*/ 2399342 h 2745127"/>
              <a:gd name="connsiteX2462" fmla="*/ 5517143 w 9144735"/>
              <a:gd name="connsiteY2462" fmla="*/ 2399252 h 2745127"/>
              <a:gd name="connsiteX2463" fmla="*/ 5518045 w 9144735"/>
              <a:gd name="connsiteY2463" fmla="*/ 2277798 h 2745127"/>
              <a:gd name="connsiteX2464" fmla="*/ 5537378 w 9144735"/>
              <a:gd name="connsiteY2464" fmla="*/ 2266576 h 2745127"/>
              <a:gd name="connsiteX2465" fmla="*/ 5661266 w 9144735"/>
              <a:gd name="connsiteY2465" fmla="*/ 2266035 h 2745127"/>
              <a:gd name="connsiteX2466" fmla="*/ 5762035 w 9144735"/>
              <a:gd name="connsiteY2466" fmla="*/ 2164455 h 2745127"/>
              <a:gd name="connsiteX2467" fmla="*/ 5762035 w 9144735"/>
              <a:gd name="connsiteY2467" fmla="*/ 2118758 h 2745127"/>
              <a:gd name="connsiteX2468" fmla="*/ 5716607 w 9144735"/>
              <a:gd name="connsiteY2468" fmla="*/ 2164906 h 2745127"/>
              <a:gd name="connsiteX2469" fmla="*/ 5593936 w 9144735"/>
              <a:gd name="connsiteY2469" fmla="*/ 2190008 h 2745127"/>
              <a:gd name="connsiteX2470" fmla="*/ 5524219 w 9144735"/>
              <a:gd name="connsiteY2470" fmla="*/ 2136153 h 2745127"/>
              <a:gd name="connsiteX2471" fmla="*/ 5501190 w 9144735"/>
              <a:gd name="connsiteY2471" fmla="*/ 2027183 h 2745127"/>
              <a:gd name="connsiteX2472" fmla="*/ 5499522 w 9144735"/>
              <a:gd name="connsiteY2472" fmla="*/ 1355962 h 2745127"/>
              <a:gd name="connsiteX2473" fmla="*/ 5521875 w 9144735"/>
              <a:gd name="connsiteY2473" fmla="*/ 1334600 h 2745127"/>
              <a:gd name="connsiteX2474" fmla="*/ 5607456 w 9144735"/>
              <a:gd name="connsiteY2474" fmla="*/ 1334510 h 2745127"/>
              <a:gd name="connsiteX2475" fmla="*/ 5633054 w 9144735"/>
              <a:gd name="connsiteY2475" fmla="*/ 1359747 h 2745127"/>
              <a:gd name="connsiteX2476" fmla="*/ 5632604 w 9144735"/>
              <a:gd name="connsiteY2476" fmla="*/ 1762913 h 2745127"/>
              <a:gd name="connsiteX2477" fmla="*/ 5632739 w 9144735"/>
              <a:gd name="connsiteY2477" fmla="*/ 1970128 h 2745127"/>
              <a:gd name="connsiteX2478" fmla="*/ 5635668 w 9144735"/>
              <a:gd name="connsiteY2478" fmla="*/ 2003658 h 2745127"/>
              <a:gd name="connsiteX2479" fmla="*/ 5698491 w 9144735"/>
              <a:gd name="connsiteY2479" fmla="*/ 2052104 h 2745127"/>
              <a:gd name="connsiteX2480" fmla="*/ 5759691 w 9144735"/>
              <a:gd name="connsiteY2480" fmla="*/ 2004379 h 2745127"/>
              <a:gd name="connsiteX2481" fmla="*/ 5762035 w 9144735"/>
              <a:gd name="connsiteY2481" fmla="*/ 1970804 h 2745127"/>
              <a:gd name="connsiteX2482" fmla="*/ 5761719 w 9144735"/>
              <a:gd name="connsiteY2482" fmla="*/ 1362632 h 2745127"/>
              <a:gd name="connsiteX2483" fmla="*/ 5788894 w 9144735"/>
              <a:gd name="connsiteY2483" fmla="*/ 1334465 h 2745127"/>
              <a:gd name="connsiteX2484" fmla="*/ 4122532 w 9144735"/>
              <a:gd name="connsiteY2484" fmla="*/ 1319159 h 2745127"/>
              <a:gd name="connsiteX2485" fmla="*/ 4227339 w 9144735"/>
              <a:gd name="connsiteY2485" fmla="*/ 1403327 h 2745127"/>
              <a:gd name="connsiteX2486" fmla="*/ 4245321 w 9144735"/>
              <a:gd name="connsiteY2486" fmla="*/ 1545557 h 2745127"/>
              <a:gd name="connsiteX2487" fmla="*/ 4246087 w 9144735"/>
              <a:gd name="connsiteY2487" fmla="*/ 2144672 h 2745127"/>
              <a:gd name="connsiteX2488" fmla="*/ 4215171 w 9144735"/>
              <a:gd name="connsiteY2488" fmla="*/ 2174686 h 2745127"/>
              <a:gd name="connsiteX2489" fmla="*/ 4112837 w 9144735"/>
              <a:gd name="connsiteY2489" fmla="*/ 2174686 h 2745127"/>
              <a:gd name="connsiteX2490" fmla="*/ 4111308 w 9144735"/>
              <a:gd name="connsiteY2490" fmla="*/ 2150350 h 2745127"/>
              <a:gd name="connsiteX2491" fmla="*/ 4110991 w 9144735"/>
              <a:gd name="connsiteY2491" fmla="*/ 1663812 h 2745127"/>
              <a:gd name="connsiteX2492" fmla="*/ 4110991 w 9144735"/>
              <a:gd name="connsiteY2492" fmla="*/ 1555878 h 2745127"/>
              <a:gd name="connsiteX2493" fmla="*/ 4106213 w 9144735"/>
              <a:gd name="connsiteY2493" fmla="*/ 1520410 h 2745127"/>
              <a:gd name="connsiteX2494" fmla="*/ 4058444 w 9144735"/>
              <a:gd name="connsiteY2494" fmla="*/ 1476200 h 2745127"/>
              <a:gd name="connsiteX2495" fmla="*/ 3996703 w 9144735"/>
              <a:gd name="connsiteY2495" fmla="*/ 1511802 h 2745127"/>
              <a:gd name="connsiteX2496" fmla="*/ 3984310 w 9144735"/>
              <a:gd name="connsiteY2496" fmla="*/ 1590849 h 2745127"/>
              <a:gd name="connsiteX2497" fmla="*/ 3985166 w 9144735"/>
              <a:gd name="connsiteY2497" fmla="*/ 2146925 h 2745127"/>
              <a:gd name="connsiteX2498" fmla="*/ 3985166 w 9144735"/>
              <a:gd name="connsiteY2498" fmla="*/ 2172974 h 2745127"/>
              <a:gd name="connsiteX2499" fmla="*/ 3853438 w 9144735"/>
              <a:gd name="connsiteY2499" fmla="*/ 2172974 h 2745127"/>
              <a:gd name="connsiteX2500" fmla="*/ 3852265 w 9144735"/>
              <a:gd name="connsiteY2500" fmla="*/ 2151116 h 2745127"/>
              <a:gd name="connsiteX2501" fmla="*/ 3851410 w 9144735"/>
              <a:gd name="connsiteY2501" fmla="*/ 1353754 h 2745127"/>
              <a:gd name="connsiteX2502" fmla="*/ 3877007 w 9144735"/>
              <a:gd name="connsiteY2502" fmla="*/ 1327075 h 2745127"/>
              <a:gd name="connsiteX2503" fmla="*/ 3957945 w 9144735"/>
              <a:gd name="connsiteY2503" fmla="*/ 1325813 h 2745127"/>
              <a:gd name="connsiteX2504" fmla="*/ 3983995 w 9144735"/>
              <a:gd name="connsiteY2504" fmla="*/ 1352763 h 2745127"/>
              <a:gd name="connsiteX2505" fmla="*/ 3983678 w 9144735"/>
              <a:gd name="connsiteY2505" fmla="*/ 1407518 h 2745127"/>
              <a:gd name="connsiteX2506" fmla="*/ 3983723 w 9144735"/>
              <a:gd name="connsiteY2506" fmla="*/ 1407518 h 2745127"/>
              <a:gd name="connsiteX2507" fmla="*/ 4071378 w 9144735"/>
              <a:gd name="connsiteY2507" fmla="*/ 1336854 h 2745127"/>
              <a:gd name="connsiteX2508" fmla="*/ 4122532 w 9144735"/>
              <a:gd name="connsiteY2508" fmla="*/ 1319159 h 2745127"/>
              <a:gd name="connsiteX2509" fmla="*/ 5317131 w 9144735"/>
              <a:gd name="connsiteY2509" fmla="*/ 1318602 h 2745127"/>
              <a:gd name="connsiteX2510" fmla="*/ 5414437 w 9144735"/>
              <a:gd name="connsiteY2510" fmla="*/ 1417524 h 2745127"/>
              <a:gd name="connsiteX2511" fmla="*/ 5424802 w 9144735"/>
              <a:gd name="connsiteY2511" fmla="*/ 1520320 h 2745127"/>
              <a:gd name="connsiteX2512" fmla="*/ 5425253 w 9144735"/>
              <a:gd name="connsiteY2512" fmla="*/ 2153415 h 2745127"/>
              <a:gd name="connsiteX2513" fmla="*/ 5424036 w 9144735"/>
              <a:gd name="connsiteY2513" fmla="*/ 2174731 h 2745127"/>
              <a:gd name="connsiteX2514" fmla="*/ 5424036 w 9144735"/>
              <a:gd name="connsiteY2514" fmla="*/ 2174641 h 2745127"/>
              <a:gd name="connsiteX2515" fmla="*/ 5305195 w 9144735"/>
              <a:gd name="connsiteY2515" fmla="*/ 2174055 h 2745127"/>
              <a:gd name="connsiteX2516" fmla="*/ 5292306 w 9144735"/>
              <a:gd name="connsiteY2516" fmla="*/ 2161031 h 2745127"/>
              <a:gd name="connsiteX2517" fmla="*/ 5291720 w 9144735"/>
              <a:gd name="connsiteY2517" fmla="*/ 2140931 h 2745127"/>
              <a:gd name="connsiteX2518" fmla="*/ 5291720 w 9144735"/>
              <a:gd name="connsiteY2518" fmla="*/ 1577735 h 2745127"/>
              <a:gd name="connsiteX2519" fmla="*/ 5290909 w 9144735"/>
              <a:gd name="connsiteY2519" fmla="*/ 1541727 h 2745127"/>
              <a:gd name="connsiteX2520" fmla="*/ 5227275 w 9144735"/>
              <a:gd name="connsiteY2520" fmla="*/ 1478499 h 2745127"/>
              <a:gd name="connsiteX2521" fmla="*/ 5170221 w 9144735"/>
              <a:gd name="connsiteY2521" fmla="*/ 1545963 h 2745127"/>
              <a:gd name="connsiteX2522" fmla="*/ 5170672 w 9144735"/>
              <a:gd name="connsiteY2522" fmla="*/ 1669761 h 2745127"/>
              <a:gd name="connsiteX2523" fmla="*/ 5171168 w 9144735"/>
              <a:gd name="connsiteY2523" fmla="*/ 2147061 h 2745127"/>
              <a:gd name="connsiteX2524" fmla="*/ 5144173 w 9144735"/>
              <a:gd name="connsiteY2524" fmla="*/ 2175227 h 2745127"/>
              <a:gd name="connsiteX2525" fmla="*/ 5054085 w 9144735"/>
              <a:gd name="connsiteY2525" fmla="*/ 2175047 h 2745127"/>
              <a:gd name="connsiteX2526" fmla="*/ 5035427 w 9144735"/>
              <a:gd name="connsiteY2526" fmla="*/ 2157155 h 2745127"/>
              <a:gd name="connsiteX2527" fmla="*/ 5036238 w 9144735"/>
              <a:gd name="connsiteY2527" fmla="*/ 1765257 h 2745127"/>
              <a:gd name="connsiteX2528" fmla="*/ 5035833 w 9144735"/>
              <a:gd name="connsiteY2528" fmla="*/ 1549163 h 2745127"/>
              <a:gd name="connsiteX2529" fmla="*/ 5019879 w 9144735"/>
              <a:gd name="connsiteY2529" fmla="*/ 1499409 h 2745127"/>
              <a:gd name="connsiteX2530" fmla="*/ 4921814 w 9144735"/>
              <a:gd name="connsiteY2530" fmla="*/ 1512569 h 2745127"/>
              <a:gd name="connsiteX2531" fmla="*/ 4909196 w 9144735"/>
              <a:gd name="connsiteY2531" fmla="*/ 1609552 h 2745127"/>
              <a:gd name="connsiteX2532" fmla="*/ 4909916 w 9144735"/>
              <a:gd name="connsiteY2532" fmla="*/ 2127457 h 2745127"/>
              <a:gd name="connsiteX2533" fmla="*/ 4910007 w 9144735"/>
              <a:gd name="connsiteY2533" fmla="*/ 2152243 h 2745127"/>
              <a:gd name="connsiteX2534" fmla="*/ 4887113 w 9144735"/>
              <a:gd name="connsiteY2534" fmla="*/ 2175182 h 2745127"/>
              <a:gd name="connsiteX2535" fmla="*/ 4778818 w 9144735"/>
              <a:gd name="connsiteY2535" fmla="*/ 2174822 h 2745127"/>
              <a:gd name="connsiteX2536" fmla="*/ 4777376 w 9144735"/>
              <a:gd name="connsiteY2536" fmla="*/ 2147376 h 2745127"/>
              <a:gd name="connsiteX2537" fmla="*/ 4776520 w 9144735"/>
              <a:gd name="connsiteY2537" fmla="*/ 1786979 h 2745127"/>
              <a:gd name="connsiteX2538" fmla="*/ 4778277 w 9144735"/>
              <a:gd name="connsiteY2538" fmla="*/ 1485349 h 2745127"/>
              <a:gd name="connsiteX2539" fmla="*/ 4777015 w 9144735"/>
              <a:gd name="connsiteY2539" fmla="*/ 1348031 h 2745127"/>
              <a:gd name="connsiteX2540" fmla="*/ 4798963 w 9144735"/>
              <a:gd name="connsiteY2540" fmla="*/ 1326219 h 2745127"/>
              <a:gd name="connsiteX2541" fmla="*/ 4889051 w 9144735"/>
              <a:gd name="connsiteY2541" fmla="*/ 1326264 h 2745127"/>
              <a:gd name="connsiteX2542" fmla="*/ 4910187 w 9144735"/>
              <a:gd name="connsiteY2542" fmla="*/ 1346949 h 2745127"/>
              <a:gd name="connsiteX2543" fmla="*/ 4909961 w 9144735"/>
              <a:gd name="connsiteY2543" fmla="*/ 1398686 h 2745127"/>
              <a:gd name="connsiteX2544" fmla="*/ 4958634 w 9144735"/>
              <a:gd name="connsiteY2544" fmla="*/ 1360965 h 2745127"/>
              <a:gd name="connsiteX2545" fmla="*/ 5058095 w 9144735"/>
              <a:gd name="connsiteY2545" fmla="*/ 1319909 h 2745127"/>
              <a:gd name="connsiteX2546" fmla="*/ 5138810 w 9144735"/>
              <a:gd name="connsiteY2546" fmla="*/ 1368311 h 2745127"/>
              <a:gd name="connsiteX2547" fmla="*/ 5156656 w 9144735"/>
              <a:gd name="connsiteY2547" fmla="*/ 1404860 h 2745127"/>
              <a:gd name="connsiteX2548" fmla="*/ 5261120 w 9144735"/>
              <a:gd name="connsiteY2548" fmla="*/ 1325723 h 2745127"/>
              <a:gd name="connsiteX2549" fmla="*/ 5317131 w 9144735"/>
              <a:gd name="connsiteY2549" fmla="*/ 1318602 h 2745127"/>
              <a:gd name="connsiteX2550" fmla="*/ 3166423 w 9144735"/>
              <a:gd name="connsiteY2550" fmla="*/ 1316912 h 2745127"/>
              <a:gd name="connsiteX2551" fmla="*/ 3241703 w 9144735"/>
              <a:gd name="connsiteY2551" fmla="*/ 1331221 h 2745127"/>
              <a:gd name="connsiteX2552" fmla="*/ 3314173 w 9144735"/>
              <a:gd name="connsiteY2552" fmla="*/ 1409682 h 2745127"/>
              <a:gd name="connsiteX2553" fmla="*/ 3327737 w 9144735"/>
              <a:gd name="connsiteY2553" fmla="*/ 1539113 h 2745127"/>
              <a:gd name="connsiteX2554" fmla="*/ 3322690 w 9144735"/>
              <a:gd name="connsiteY2554" fmla="*/ 1610228 h 2745127"/>
              <a:gd name="connsiteX2555" fmla="*/ 3251980 w 9144735"/>
              <a:gd name="connsiteY2555" fmla="*/ 1616402 h 2745127"/>
              <a:gd name="connsiteX2556" fmla="*/ 3211463 w 9144735"/>
              <a:gd name="connsiteY2556" fmla="*/ 1616582 h 2745127"/>
              <a:gd name="connsiteX2557" fmla="*/ 3192899 w 9144735"/>
              <a:gd name="connsiteY2557" fmla="*/ 1598375 h 2745127"/>
              <a:gd name="connsiteX2558" fmla="*/ 3192899 w 9144735"/>
              <a:gd name="connsiteY2558" fmla="*/ 1508287 h 2745127"/>
              <a:gd name="connsiteX2559" fmla="*/ 3132912 w 9144735"/>
              <a:gd name="connsiteY2559" fmla="*/ 1448033 h 2745127"/>
              <a:gd name="connsiteX2560" fmla="*/ 3069051 w 9144735"/>
              <a:gd name="connsiteY2560" fmla="*/ 1506665 h 2745127"/>
              <a:gd name="connsiteX2561" fmla="*/ 3068600 w 9144735"/>
              <a:gd name="connsiteY2561" fmla="*/ 1639566 h 2745127"/>
              <a:gd name="connsiteX2562" fmla="*/ 3068600 w 9144735"/>
              <a:gd name="connsiteY2562" fmla="*/ 1945928 h 2745127"/>
              <a:gd name="connsiteX2563" fmla="*/ 3069186 w 9144735"/>
              <a:gd name="connsiteY2563" fmla="*/ 1979728 h 2745127"/>
              <a:gd name="connsiteX2564" fmla="*/ 3128992 w 9144735"/>
              <a:gd name="connsiteY2564" fmla="*/ 2042281 h 2745127"/>
              <a:gd name="connsiteX2565" fmla="*/ 3192720 w 9144735"/>
              <a:gd name="connsiteY2565" fmla="*/ 1975718 h 2745127"/>
              <a:gd name="connsiteX2566" fmla="*/ 3192493 w 9144735"/>
              <a:gd name="connsiteY2566" fmla="*/ 1822536 h 2745127"/>
              <a:gd name="connsiteX2567" fmla="*/ 3220341 w 9144735"/>
              <a:gd name="connsiteY2567" fmla="*/ 1794640 h 2745127"/>
              <a:gd name="connsiteX2568" fmla="*/ 3310431 w 9144735"/>
              <a:gd name="connsiteY2568" fmla="*/ 1795001 h 2745127"/>
              <a:gd name="connsiteX2569" fmla="*/ 3328144 w 9144735"/>
              <a:gd name="connsiteY2569" fmla="*/ 1811946 h 2745127"/>
              <a:gd name="connsiteX2570" fmla="*/ 3325259 w 9144735"/>
              <a:gd name="connsiteY2570" fmla="*/ 2034845 h 2745127"/>
              <a:gd name="connsiteX2571" fmla="*/ 3182441 w 9144735"/>
              <a:gd name="connsiteY2571" fmla="*/ 2179418 h 2745127"/>
              <a:gd name="connsiteX2572" fmla="*/ 3070179 w 9144735"/>
              <a:gd name="connsiteY2572" fmla="*/ 2178066 h 2745127"/>
              <a:gd name="connsiteX2573" fmla="*/ 2939800 w 9144735"/>
              <a:gd name="connsiteY2573" fmla="*/ 2042867 h 2745127"/>
              <a:gd name="connsiteX2574" fmla="*/ 2935791 w 9144735"/>
              <a:gd name="connsiteY2574" fmla="*/ 1851559 h 2745127"/>
              <a:gd name="connsiteX2575" fmla="*/ 2935699 w 9144735"/>
              <a:gd name="connsiteY2575" fmla="*/ 1754711 h 2745127"/>
              <a:gd name="connsiteX2576" fmla="*/ 2938583 w 9144735"/>
              <a:gd name="connsiteY2576" fmla="*/ 1754711 h 2745127"/>
              <a:gd name="connsiteX2577" fmla="*/ 2938765 w 9144735"/>
              <a:gd name="connsiteY2577" fmla="*/ 1754666 h 2745127"/>
              <a:gd name="connsiteX2578" fmla="*/ 2939618 w 9144735"/>
              <a:gd name="connsiteY2578" fmla="*/ 1475479 h 2745127"/>
              <a:gd name="connsiteX2579" fmla="*/ 3090099 w 9144735"/>
              <a:gd name="connsiteY2579" fmla="*/ 1318287 h 2745127"/>
              <a:gd name="connsiteX2580" fmla="*/ 3166423 w 9144735"/>
              <a:gd name="connsiteY2580" fmla="*/ 1316912 h 2745127"/>
              <a:gd name="connsiteX2581" fmla="*/ 2511851 w 9144735"/>
              <a:gd name="connsiteY2581" fmla="*/ 1316664 h 2745127"/>
              <a:gd name="connsiteX2582" fmla="*/ 2535331 w 9144735"/>
              <a:gd name="connsiteY2582" fmla="*/ 1339558 h 2745127"/>
              <a:gd name="connsiteX2583" fmla="*/ 2534607 w 9144735"/>
              <a:gd name="connsiteY2583" fmla="*/ 1447628 h 2745127"/>
              <a:gd name="connsiteX2584" fmla="*/ 2530371 w 9144735"/>
              <a:gd name="connsiteY2584" fmla="*/ 1485574 h 2745127"/>
              <a:gd name="connsiteX2585" fmla="*/ 2467732 w 9144735"/>
              <a:gd name="connsiteY2585" fmla="*/ 1545061 h 2745127"/>
              <a:gd name="connsiteX2586" fmla="*/ 2324243 w 9144735"/>
              <a:gd name="connsiteY2586" fmla="*/ 1545918 h 2745127"/>
              <a:gd name="connsiteX2587" fmla="*/ 2250966 w 9144735"/>
              <a:gd name="connsiteY2587" fmla="*/ 1464032 h 2745127"/>
              <a:gd name="connsiteX2588" fmla="*/ 2250874 w 9144735"/>
              <a:gd name="connsiteY2588" fmla="*/ 1412250 h 2745127"/>
              <a:gd name="connsiteX2589" fmla="*/ 2232714 w 9144735"/>
              <a:gd name="connsiteY2589" fmla="*/ 1393187 h 2745127"/>
              <a:gd name="connsiteX2590" fmla="*/ 2131404 w 9144735"/>
              <a:gd name="connsiteY2590" fmla="*/ 1393638 h 2745127"/>
              <a:gd name="connsiteX2591" fmla="*/ 2097876 w 9144735"/>
              <a:gd name="connsiteY2591" fmla="*/ 1432756 h 2745127"/>
              <a:gd name="connsiteX2592" fmla="*/ 2131000 w 9144735"/>
              <a:gd name="connsiteY2592" fmla="*/ 1470882 h 2745127"/>
              <a:gd name="connsiteX2593" fmla="*/ 2178226 w 9144735"/>
              <a:gd name="connsiteY2593" fmla="*/ 1520861 h 2745127"/>
              <a:gd name="connsiteX2594" fmla="*/ 2152587 w 9144735"/>
              <a:gd name="connsiteY2594" fmla="*/ 1548667 h 2745127"/>
              <a:gd name="connsiteX2595" fmla="*/ 2066409 w 9144735"/>
              <a:gd name="connsiteY2595" fmla="*/ 1535507 h 2745127"/>
              <a:gd name="connsiteX2596" fmla="*/ 2023553 w 9144735"/>
              <a:gd name="connsiteY2596" fmla="*/ 1465023 h 2745127"/>
              <a:gd name="connsiteX2597" fmla="*/ 2028824 w 9144735"/>
              <a:gd name="connsiteY2597" fmla="*/ 1373719 h 2745127"/>
              <a:gd name="connsiteX2598" fmla="*/ 2084392 w 9144735"/>
              <a:gd name="connsiteY2598" fmla="*/ 1321937 h 2745127"/>
              <a:gd name="connsiteX2599" fmla="*/ 2138029 w 9144735"/>
              <a:gd name="connsiteY2599" fmla="*/ 1317205 h 2745127"/>
              <a:gd name="connsiteX2600" fmla="*/ 2313650 w 9144735"/>
              <a:gd name="connsiteY2600" fmla="*/ 1317025 h 2745127"/>
              <a:gd name="connsiteX2601" fmla="*/ 2313697 w 9144735"/>
              <a:gd name="connsiteY2601" fmla="*/ 1316980 h 2745127"/>
              <a:gd name="connsiteX2602" fmla="*/ 2511851 w 9144735"/>
              <a:gd name="connsiteY2602" fmla="*/ 1316664 h 2745127"/>
              <a:gd name="connsiteX2603" fmla="*/ 4514942 w 9144735"/>
              <a:gd name="connsiteY2603" fmla="*/ 1315830 h 2745127"/>
              <a:gd name="connsiteX2604" fmla="*/ 4612027 w 9144735"/>
              <a:gd name="connsiteY2604" fmla="*/ 1327390 h 2745127"/>
              <a:gd name="connsiteX2605" fmla="*/ 4696797 w 9144735"/>
              <a:gd name="connsiteY2605" fmla="*/ 1410808 h 2745127"/>
              <a:gd name="connsiteX2606" fmla="*/ 4706487 w 9144735"/>
              <a:gd name="connsiteY2606" fmla="*/ 1477371 h 2745127"/>
              <a:gd name="connsiteX2607" fmla="*/ 4708560 w 9144735"/>
              <a:gd name="connsiteY2607" fmla="*/ 1760839 h 2745127"/>
              <a:gd name="connsiteX2608" fmla="*/ 4707478 w 9144735"/>
              <a:gd name="connsiteY2608" fmla="*/ 2033086 h 2745127"/>
              <a:gd name="connsiteX2609" fmla="*/ 4695445 w 9144735"/>
              <a:gd name="connsiteY2609" fmla="*/ 2101452 h 2745127"/>
              <a:gd name="connsiteX2610" fmla="*/ 4624195 w 9144735"/>
              <a:gd name="connsiteY2610" fmla="*/ 2169503 h 2745127"/>
              <a:gd name="connsiteX2611" fmla="*/ 4419007 w 9144735"/>
              <a:gd name="connsiteY2611" fmla="*/ 2171936 h 2745127"/>
              <a:gd name="connsiteX2612" fmla="*/ 4328468 w 9144735"/>
              <a:gd name="connsiteY2612" fmla="*/ 2080316 h 2745127"/>
              <a:gd name="connsiteX2613" fmla="*/ 4314092 w 9144735"/>
              <a:gd name="connsiteY2613" fmla="*/ 1930695 h 2745127"/>
              <a:gd name="connsiteX2614" fmla="*/ 4319500 w 9144735"/>
              <a:gd name="connsiteY2614" fmla="*/ 1930335 h 2745127"/>
              <a:gd name="connsiteX2615" fmla="*/ 4319500 w 9144735"/>
              <a:gd name="connsiteY2615" fmla="*/ 1930380 h 2745127"/>
              <a:gd name="connsiteX2616" fmla="*/ 4320086 w 9144735"/>
              <a:gd name="connsiteY2616" fmla="*/ 1512388 h 2745127"/>
              <a:gd name="connsiteX2617" fmla="*/ 4332344 w 9144735"/>
              <a:gd name="connsiteY2617" fmla="*/ 1412205 h 2745127"/>
              <a:gd name="connsiteX2618" fmla="*/ 4417925 w 9144735"/>
              <a:gd name="connsiteY2618" fmla="*/ 1327254 h 2745127"/>
              <a:gd name="connsiteX2619" fmla="*/ 4514942 w 9144735"/>
              <a:gd name="connsiteY2619" fmla="*/ 1315830 h 2745127"/>
              <a:gd name="connsiteX2620" fmla="*/ 3590188 w 9144735"/>
              <a:gd name="connsiteY2620" fmla="*/ 1315668 h 2745127"/>
              <a:gd name="connsiteX2621" fmla="*/ 3693632 w 9144735"/>
              <a:gd name="connsiteY2621" fmla="*/ 1329689 h 2745127"/>
              <a:gd name="connsiteX2622" fmla="*/ 3771147 w 9144735"/>
              <a:gd name="connsiteY2622" fmla="*/ 1408825 h 2745127"/>
              <a:gd name="connsiteX2623" fmla="*/ 3784126 w 9144735"/>
              <a:gd name="connsiteY2623" fmla="*/ 1517931 h 2745127"/>
              <a:gd name="connsiteX2624" fmla="*/ 3784713 w 9144735"/>
              <a:gd name="connsiteY2624" fmla="*/ 1756694 h 2745127"/>
              <a:gd name="connsiteX2625" fmla="*/ 3783719 w 9144735"/>
              <a:gd name="connsiteY2625" fmla="*/ 1756694 h 2745127"/>
              <a:gd name="connsiteX2626" fmla="*/ 3783181 w 9144735"/>
              <a:gd name="connsiteY2626" fmla="*/ 2029211 h 2745127"/>
              <a:gd name="connsiteX2627" fmla="*/ 3771417 w 9144735"/>
              <a:gd name="connsiteY2627" fmla="*/ 2097667 h 2745127"/>
              <a:gd name="connsiteX2628" fmla="*/ 3700619 w 9144735"/>
              <a:gd name="connsiteY2628" fmla="*/ 2168872 h 2745127"/>
              <a:gd name="connsiteX2629" fmla="*/ 3482440 w 9144735"/>
              <a:gd name="connsiteY2629" fmla="*/ 2168557 h 2745127"/>
              <a:gd name="connsiteX2630" fmla="*/ 3408634 w 9144735"/>
              <a:gd name="connsiteY2630" fmla="*/ 2096360 h 2745127"/>
              <a:gd name="connsiteX2631" fmla="*/ 3394347 w 9144735"/>
              <a:gd name="connsiteY2631" fmla="*/ 2003388 h 2745127"/>
              <a:gd name="connsiteX2632" fmla="*/ 3395475 w 9144735"/>
              <a:gd name="connsiteY2632" fmla="*/ 1483095 h 2745127"/>
              <a:gd name="connsiteX2633" fmla="*/ 3407011 w 9144735"/>
              <a:gd name="connsiteY2633" fmla="*/ 1409952 h 2745127"/>
              <a:gd name="connsiteX2634" fmla="*/ 3486632 w 9144735"/>
              <a:gd name="connsiteY2634" fmla="*/ 1329328 h 2745127"/>
              <a:gd name="connsiteX2635" fmla="*/ 3590188 w 9144735"/>
              <a:gd name="connsiteY2635" fmla="*/ 1315668 h 2745127"/>
              <a:gd name="connsiteX2636" fmla="*/ 1610016 w 9144735"/>
              <a:gd name="connsiteY2636" fmla="*/ 1269300 h 2745127"/>
              <a:gd name="connsiteX2637" fmla="*/ 1636428 w 9144735"/>
              <a:gd name="connsiteY2637" fmla="*/ 1288408 h 2745127"/>
              <a:gd name="connsiteX2638" fmla="*/ 1635888 w 9144735"/>
              <a:gd name="connsiteY2638" fmla="*/ 1349158 h 2745127"/>
              <a:gd name="connsiteX2639" fmla="*/ 1664953 w 9144735"/>
              <a:gd name="connsiteY2639" fmla="*/ 1384310 h 2745127"/>
              <a:gd name="connsiteX2640" fmla="*/ 1664953 w 9144735"/>
              <a:gd name="connsiteY2640" fmla="*/ 1435834 h 2745127"/>
              <a:gd name="connsiteX2641" fmla="*/ 1640794 w 9144735"/>
              <a:gd name="connsiteY2641" fmla="*/ 1442789 h 2745127"/>
              <a:gd name="connsiteX2642" fmla="*/ 1635752 w 9144735"/>
              <a:gd name="connsiteY2642" fmla="*/ 1466962 h 2745127"/>
              <a:gd name="connsiteX2643" fmla="*/ 1637374 w 9144735"/>
              <a:gd name="connsiteY2643" fmla="*/ 1640107 h 2745127"/>
              <a:gd name="connsiteX2644" fmla="*/ 1650894 w 9144735"/>
              <a:gd name="connsiteY2644" fmla="*/ 1663226 h 2745127"/>
              <a:gd name="connsiteX2645" fmla="*/ 1664232 w 9144735"/>
              <a:gd name="connsiteY2645" fmla="*/ 1719109 h 2745127"/>
              <a:gd name="connsiteX2646" fmla="*/ 1658735 w 9144735"/>
              <a:gd name="connsiteY2646" fmla="*/ 1722624 h 2745127"/>
              <a:gd name="connsiteX2647" fmla="*/ 1586945 w 9144735"/>
              <a:gd name="connsiteY2647" fmla="*/ 1685895 h 2745127"/>
              <a:gd name="connsiteX2648" fmla="*/ 1583070 w 9144735"/>
              <a:gd name="connsiteY2648" fmla="*/ 1623568 h 2745127"/>
              <a:gd name="connsiteX2649" fmla="*/ 1582305 w 9144735"/>
              <a:gd name="connsiteY2649" fmla="*/ 1456957 h 2745127"/>
              <a:gd name="connsiteX2650" fmla="*/ 1569417 w 9144735"/>
              <a:gd name="connsiteY2650" fmla="*/ 1435505 h 2745127"/>
              <a:gd name="connsiteX2651" fmla="*/ 1571534 w 9144735"/>
              <a:gd name="connsiteY2651" fmla="*/ 1381876 h 2745127"/>
              <a:gd name="connsiteX2652" fmla="*/ 1580638 w 9144735"/>
              <a:gd name="connsiteY2652" fmla="*/ 1364660 h 2745127"/>
              <a:gd name="connsiteX2653" fmla="*/ 1580908 w 9144735"/>
              <a:gd name="connsiteY2653" fmla="*/ 1288138 h 2745127"/>
              <a:gd name="connsiteX2654" fmla="*/ 1610016 w 9144735"/>
              <a:gd name="connsiteY2654" fmla="*/ 1269300 h 2745127"/>
              <a:gd name="connsiteX2655" fmla="*/ 1720251 w 9144735"/>
              <a:gd name="connsiteY2655" fmla="*/ 1268668 h 2745127"/>
              <a:gd name="connsiteX2656" fmla="*/ 1750587 w 9144735"/>
              <a:gd name="connsiteY2656" fmla="*/ 1293951 h 2745127"/>
              <a:gd name="connsiteX2657" fmla="*/ 1750001 w 9144735"/>
              <a:gd name="connsiteY2657" fmla="*/ 1402211 h 2745127"/>
              <a:gd name="connsiteX2658" fmla="*/ 1749910 w 9144735"/>
              <a:gd name="connsiteY2658" fmla="*/ 1402246 h 2745127"/>
              <a:gd name="connsiteX2659" fmla="*/ 1750001 w 9144735"/>
              <a:gd name="connsiteY2659" fmla="*/ 1402291 h 2745127"/>
              <a:gd name="connsiteX2660" fmla="*/ 1750001 w 9144735"/>
              <a:gd name="connsiteY2660" fmla="*/ 1402211 h 2745127"/>
              <a:gd name="connsiteX2661" fmla="*/ 1807320 w 9144735"/>
              <a:gd name="connsiteY2661" fmla="*/ 1379893 h 2745127"/>
              <a:gd name="connsiteX2662" fmla="*/ 1840307 w 9144735"/>
              <a:gd name="connsiteY2662" fmla="*/ 1400894 h 2745127"/>
              <a:gd name="connsiteX2663" fmla="*/ 1850223 w 9144735"/>
              <a:gd name="connsiteY2663" fmla="*/ 1442085 h 2745127"/>
              <a:gd name="connsiteX2664" fmla="*/ 1851711 w 9144735"/>
              <a:gd name="connsiteY2664" fmla="*/ 1588145 h 2745127"/>
              <a:gd name="connsiteX2665" fmla="*/ 1853649 w 9144735"/>
              <a:gd name="connsiteY2665" fmla="*/ 1702839 h 2745127"/>
              <a:gd name="connsiteX2666" fmla="*/ 1826112 w 9144735"/>
              <a:gd name="connsiteY2666" fmla="*/ 1723615 h 2745127"/>
              <a:gd name="connsiteX2667" fmla="*/ 1798128 w 9144735"/>
              <a:gd name="connsiteY2667" fmla="*/ 1703335 h 2745127"/>
              <a:gd name="connsiteX2668" fmla="*/ 1798489 w 9144735"/>
              <a:gd name="connsiteY2668" fmla="*/ 1489675 h 2745127"/>
              <a:gd name="connsiteX2669" fmla="*/ 1796461 w 9144735"/>
              <a:gd name="connsiteY2669" fmla="*/ 1462860 h 2745127"/>
              <a:gd name="connsiteX2670" fmla="*/ 1774469 w 9144735"/>
              <a:gd name="connsiteY2670" fmla="*/ 1442445 h 2745127"/>
              <a:gd name="connsiteX2671" fmla="*/ 1749505 w 9144735"/>
              <a:gd name="connsiteY2671" fmla="*/ 1466240 h 2745127"/>
              <a:gd name="connsiteX2672" fmla="*/ 1749414 w 9144735"/>
              <a:gd name="connsiteY2672" fmla="*/ 1643802 h 2745127"/>
              <a:gd name="connsiteX2673" fmla="*/ 1749145 w 9144735"/>
              <a:gd name="connsiteY2673" fmla="*/ 1708969 h 2745127"/>
              <a:gd name="connsiteX2674" fmla="*/ 1734676 w 9144735"/>
              <a:gd name="connsiteY2674" fmla="*/ 1722939 h 2745127"/>
              <a:gd name="connsiteX2675" fmla="*/ 1695287 w 9144735"/>
              <a:gd name="connsiteY2675" fmla="*/ 1688148 h 2745127"/>
              <a:gd name="connsiteX2676" fmla="*/ 1694881 w 9144735"/>
              <a:gd name="connsiteY2676" fmla="*/ 1294221 h 2745127"/>
              <a:gd name="connsiteX2677" fmla="*/ 1720251 w 9144735"/>
              <a:gd name="connsiteY2677" fmla="*/ 1268668 h 2745127"/>
              <a:gd name="connsiteX2678" fmla="*/ 950793 w 9144735"/>
              <a:gd name="connsiteY2678" fmla="*/ 1250011 h 2745127"/>
              <a:gd name="connsiteX2679" fmla="*/ 936507 w 9144735"/>
              <a:gd name="connsiteY2679" fmla="*/ 1270201 h 2745127"/>
              <a:gd name="connsiteX2680" fmla="*/ 950703 w 9144735"/>
              <a:gd name="connsiteY2680" fmla="*/ 1293725 h 2745127"/>
              <a:gd name="connsiteX2681" fmla="*/ 967378 w 9144735"/>
              <a:gd name="connsiteY2681" fmla="*/ 1274572 h 2745127"/>
              <a:gd name="connsiteX2682" fmla="*/ 967333 w 9144735"/>
              <a:gd name="connsiteY2682" fmla="*/ 1274617 h 2745127"/>
              <a:gd name="connsiteX2683" fmla="*/ 950793 w 9144735"/>
              <a:gd name="connsiteY2683" fmla="*/ 1250011 h 2745127"/>
              <a:gd name="connsiteX2684" fmla="*/ 5292847 w 9144735"/>
              <a:gd name="connsiteY2684" fmla="*/ 1213372 h 2745127"/>
              <a:gd name="connsiteX2685" fmla="*/ 5271305 w 9144735"/>
              <a:gd name="connsiteY2685" fmla="*/ 1222835 h 2745127"/>
              <a:gd name="connsiteX2686" fmla="*/ 5289853 w 9144735"/>
              <a:gd name="connsiteY2686" fmla="*/ 1241833 h 2745127"/>
              <a:gd name="connsiteX2687" fmla="*/ 5289828 w 9144735"/>
              <a:gd name="connsiteY2687" fmla="*/ 1241854 h 2745127"/>
              <a:gd name="connsiteX2688" fmla="*/ 5289873 w 9144735"/>
              <a:gd name="connsiteY2688" fmla="*/ 1241854 h 2745127"/>
              <a:gd name="connsiteX2689" fmla="*/ 5289853 w 9144735"/>
              <a:gd name="connsiteY2689" fmla="*/ 1241833 h 2745127"/>
              <a:gd name="connsiteX2690" fmla="*/ 5309882 w 9144735"/>
              <a:gd name="connsiteY2690" fmla="*/ 1224323 h 2745127"/>
              <a:gd name="connsiteX2691" fmla="*/ 5292847 w 9144735"/>
              <a:gd name="connsiteY2691" fmla="*/ 1213372 h 2745127"/>
              <a:gd name="connsiteX2692" fmla="*/ 2507120 w 9144735"/>
              <a:gd name="connsiteY2692" fmla="*/ 1187504 h 2745127"/>
              <a:gd name="connsiteX2693" fmla="*/ 2535463 w 9144735"/>
              <a:gd name="connsiteY2693" fmla="*/ 1214859 h 2745127"/>
              <a:gd name="connsiteX2694" fmla="*/ 2486433 w 9144735"/>
              <a:gd name="connsiteY2694" fmla="*/ 1263846 h 2745127"/>
              <a:gd name="connsiteX2695" fmla="*/ 1891824 w 9144735"/>
              <a:gd name="connsiteY2695" fmla="*/ 1263937 h 2745127"/>
              <a:gd name="connsiteX2696" fmla="*/ 1858156 w 9144735"/>
              <a:gd name="connsiteY2696" fmla="*/ 1231263 h 2745127"/>
              <a:gd name="connsiteX2697" fmla="*/ 1901243 w 9144735"/>
              <a:gd name="connsiteY2697" fmla="*/ 1187864 h 2745127"/>
              <a:gd name="connsiteX2698" fmla="*/ 2198554 w 9144735"/>
              <a:gd name="connsiteY2698" fmla="*/ 1187774 h 2745127"/>
              <a:gd name="connsiteX2699" fmla="*/ 2198554 w 9144735"/>
              <a:gd name="connsiteY2699" fmla="*/ 1187864 h 2745127"/>
              <a:gd name="connsiteX2700" fmla="*/ 2198554 w 9144735"/>
              <a:gd name="connsiteY2700" fmla="*/ 1187909 h 2745127"/>
              <a:gd name="connsiteX2701" fmla="*/ 2507120 w 9144735"/>
              <a:gd name="connsiteY2701" fmla="*/ 1187504 h 2745127"/>
              <a:gd name="connsiteX2702" fmla="*/ 8011711 w 9144735"/>
              <a:gd name="connsiteY2702" fmla="*/ 1187323 h 2745127"/>
              <a:gd name="connsiteX2703" fmla="*/ 7986609 w 9144735"/>
              <a:gd name="connsiteY2703" fmla="*/ 1212019 h 2745127"/>
              <a:gd name="connsiteX2704" fmla="*/ 7986069 w 9144735"/>
              <a:gd name="connsiteY2704" fmla="*/ 1247712 h 2745127"/>
              <a:gd name="connsiteX2705" fmla="*/ 8008466 w 9144735"/>
              <a:gd name="connsiteY2705" fmla="*/ 1271372 h 2745127"/>
              <a:gd name="connsiteX2706" fmla="*/ 8034966 w 9144735"/>
              <a:gd name="connsiteY2706" fmla="*/ 1247081 h 2745127"/>
              <a:gd name="connsiteX2707" fmla="*/ 8034875 w 9144735"/>
              <a:gd name="connsiteY2707" fmla="*/ 1233696 h 2745127"/>
              <a:gd name="connsiteX2708" fmla="*/ 8034830 w 9144735"/>
              <a:gd name="connsiteY2708" fmla="*/ 1233742 h 2745127"/>
              <a:gd name="connsiteX2709" fmla="*/ 8034605 w 9144735"/>
              <a:gd name="connsiteY2709" fmla="*/ 1233742 h 2745127"/>
              <a:gd name="connsiteX2710" fmla="*/ 8034605 w 9144735"/>
              <a:gd name="connsiteY2710" fmla="*/ 1211434 h 2745127"/>
              <a:gd name="connsiteX2711" fmla="*/ 8011711 w 9144735"/>
              <a:gd name="connsiteY2711" fmla="*/ 1187323 h 2745127"/>
              <a:gd name="connsiteX2712" fmla="*/ 5366801 w 9144735"/>
              <a:gd name="connsiteY2712" fmla="*/ 1182501 h 2745127"/>
              <a:gd name="connsiteX2713" fmla="*/ 5407767 w 9144735"/>
              <a:gd name="connsiteY2713" fmla="*/ 1194984 h 2745127"/>
              <a:gd name="connsiteX2714" fmla="*/ 5411327 w 9144735"/>
              <a:gd name="connsiteY2714" fmla="*/ 1248794 h 2745127"/>
              <a:gd name="connsiteX2715" fmla="*/ 5386721 w 9144735"/>
              <a:gd name="connsiteY2715" fmla="*/ 1263260 h 2745127"/>
              <a:gd name="connsiteX2716" fmla="*/ 5271936 w 9144735"/>
              <a:gd name="connsiteY2716" fmla="*/ 1263486 h 2745127"/>
              <a:gd name="connsiteX2717" fmla="*/ 5241652 w 9144735"/>
              <a:gd name="connsiteY2717" fmla="*/ 1223016 h 2745127"/>
              <a:gd name="connsiteX2718" fmla="*/ 5272883 w 9144735"/>
              <a:gd name="connsiteY2718" fmla="*/ 1185701 h 2745127"/>
              <a:gd name="connsiteX2719" fmla="*/ 5339761 w 9144735"/>
              <a:gd name="connsiteY2719" fmla="*/ 1185475 h 2745127"/>
              <a:gd name="connsiteX2720" fmla="*/ 5343006 w 9144735"/>
              <a:gd name="connsiteY2720" fmla="*/ 1234192 h 2745127"/>
              <a:gd name="connsiteX2721" fmla="*/ 5364548 w 9144735"/>
              <a:gd name="connsiteY2721" fmla="*/ 1235139 h 2745127"/>
              <a:gd name="connsiteX2722" fmla="*/ 5385143 w 9144735"/>
              <a:gd name="connsiteY2722" fmla="*/ 1226351 h 2745127"/>
              <a:gd name="connsiteX2723" fmla="*/ 5371083 w 9144735"/>
              <a:gd name="connsiteY2723" fmla="*/ 1212335 h 2745127"/>
              <a:gd name="connsiteX2724" fmla="*/ 5361033 w 9144735"/>
              <a:gd name="connsiteY2724" fmla="*/ 1189531 h 2745127"/>
              <a:gd name="connsiteX2725" fmla="*/ 5366801 w 9144735"/>
              <a:gd name="connsiteY2725" fmla="*/ 1182501 h 2745127"/>
              <a:gd name="connsiteX2726" fmla="*/ 1343895 w 9144735"/>
              <a:gd name="connsiteY2726" fmla="*/ 1150633 h 2745127"/>
              <a:gd name="connsiteX2727" fmla="*/ 1366987 w 9144735"/>
              <a:gd name="connsiteY2727" fmla="*/ 1157804 h 2745127"/>
              <a:gd name="connsiteX2728" fmla="*/ 1374334 w 9144735"/>
              <a:gd name="connsiteY2728" fmla="*/ 1197328 h 2745127"/>
              <a:gd name="connsiteX2729" fmla="*/ 1360813 w 9144735"/>
              <a:gd name="connsiteY2729" fmla="*/ 1203997 h 2745127"/>
              <a:gd name="connsiteX2730" fmla="*/ 1349861 w 9144735"/>
              <a:gd name="connsiteY2730" fmla="*/ 1193272 h 2745127"/>
              <a:gd name="connsiteX2731" fmla="*/ 1335125 w 9144735"/>
              <a:gd name="connsiteY2731" fmla="*/ 1173082 h 2745127"/>
              <a:gd name="connsiteX2732" fmla="*/ 1323498 w 9144735"/>
              <a:gd name="connsiteY2732" fmla="*/ 1196426 h 2745127"/>
              <a:gd name="connsiteX2733" fmla="*/ 1323048 w 9144735"/>
              <a:gd name="connsiteY2733" fmla="*/ 1232389 h 2745127"/>
              <a:gd name="connsiteX2734" fmla="*/ 1323002 w 9144735"/>
              <a:gd name="connsiteY2734" fmla="*/ 1232434 h 2745127"/>
              <a:gd name="connsiteX2735" fmla="*/ 1323587 w 9144735"/>
              <a:gd name="connsiteY2735" fmla="*/ 1272904 h 2745127"/>
              <a:gd name="connsiteX2736" fmla="*/ 1335846 w 9144735"/>
              <a:gd name="connsiteY2736" fmla="*/ 1290750 h 2745127"/>
              <a:gd name="connsiteX2737" fmla="*/ 1349140 w 9144735"/>
              <a:gd name="connsiteY2737" fmla="*/ 1273445 h 2745127"/>
              <a:gd name="connsiteX2738" fmla="*/ 1349997 w 9144735"/>
              <a:gd name="connsiteY2738" fmla="*/ 1260286 h 2745127"/>
              <a:gd name="connsiteX2739" fmla="*/ 1363202 w 9144735"/>
              <a:gd name="connsiteY2739" fmla="*/ 1242034 h 2745127"/>
              <a:gd name="connsiteX2740" fmla="*/ 1375414 w 9144735"/>
              <a:gd name="connsiteY2740" fmla="*/ 1261547 h 2745127"/>
              <a:gd name="connsiteX2741" fmla="*/ 1375641 w 9144735"/>
              <a:gd name="connsiteY2741" fmla="*/ 1279439 h 2745127"/>
              <a:gd name="connsiteX2742" fmla="*/ 1335846 w 9144735"/>
              <a:gd name="connsiteY2742" fmla="*/ 1318376 h 2745127"/>
              <a:gd name="connsiteX2743" fmla="*/ 1299206 w 9144735"/>
              <a:gd name="connsiteY2743" fmla="*/ 1278943 h 2745127"/>
              <a:gd name="connsiteX2744" fmla="*/ 1300243 w 9144735"/>
              <a:gd name="connsiteY2744" fmla="*/ 1179887 h 2745127"/>
              <a:gd name="connsiteX2745" fmla="*/ 1318676 w 9144735"/>
              <a:gd name="connsiteY2745" fmla="*/ 1151675 h 2745127"/>
              <a:gd name="connsiteX2746" fmla="*/ 1343895 w 9144735"/>
              <a:gd name="connsiteY2746" fmla="*/ 1150633 h 2745127"/>
              <a:gd name="connsiteX2747" fmla="*/ 1077509 w 9144735"/>
              <a:gd name="connsiteY2747" fmla="*/ 1150053 h 2745127"/>
              <a:gd name="connsiteX2748" fmla="*/ 1088234 w 9144735"/>
              <a:gd name="connsiteY2748" fmla="*/ 1168125 h 2745127"/>
              <a:gd name="connsiteX2749" fmla="*/ 1088730 w 9144735"/>
              <a:gd name="connsiteY2749" fmla="*/ 1224188 h 2745127"/>
              <a:gd name="connsiteX2750" fmla="*/ 1087332 w 9144735"/>
              <a:gd name="connsiteY2750" fmla="*/ 1224188 h 2745127"/>
              <a:gd name="connsiteX2751" fmla="*/ 1087332 w 9144735"/>
              <a:gd name="connsiteY2751" fmla="*/ 1224142 h 2745127"/>
              <a:gd name="connsiteX2752" fmla="*/ 1087243 w 9144735"/>
              <a:gd name="connsiteY2752" fmla="*/ 1224188 h 2745127"/>
              <a:gd name="connsiteX2753" fmla="*/ 1087332 w 9144735"/>
              <a:gd name="connsiteY2753" fmla="*/ 1224188 h 2745127"/>
              <a:gd name="connsiteX2754" fmla="*/ 1086882 w 9144735"/>
              <a:gd name="connsiteY2754" fmla="*/ 1300215 h 2745127"/>
              <a:gd name="connsiteX2755" fmla="*/ 1077509 w 9144735"/>
              <a:gd name="connsiteY2755" fmla="*/ 1314997 h 2745127"/>
              <a:gd name="connsiteX2756" fmla="*/ 1067234 w 9144735"/>
              <a:gd name="connsiteY2756" fmla="*/ 1298998 h 2745127"/>
              <a:gd name="connsiteX2757" fmla="*/ 1065791 w 9144735"/>
              <a:gd name="connsiteY2757" fmla="*/ 1166908 h 2745127"/>
              <a:gd name="connsiteX2758" fmla="*/ 1077509 w 9144735"/>
              <a:gd name="connsiteY2758" fmla="*/ 1150053 h 2745127"/>
              <a:gd name="connsiteX2759" fmla="*/ 1411835 w 9144735"/>
              <a:gd name="connsiteY2759" fmla="*/ 1149737 h 2745127"/>
              <a:gd name="connsiteX2760" fmla="*/ 1459923 w 9144735"/>
              <a:gd name="connsiteY2760" fmla="*/ 1158796 h 2745127"/>
              <a:gd name="connsiteX2761" fmla="*/ 1465240 w 9144735"/>
              <a:gd name="connsiteY2761" fmla="*/ 1192145 h 2745127"/>
              <a:gd name="connsiteX2762" fmla="*/ 1455595 w 9144735"/>
              <a:gd name="connsiteY2762" fmla="*/ 1198409 h 2745127"/>
              <a:gd name="connsiteX2763" fmla="*/ 1443247 w 9144735"/>
              <a:gd name="connsiteY2763" fmla="*/ 1189080 h 2745127"/>
              <a:gd name="connsiteX2764" fmla="*/ 1423012 w 9144735"/>
              <a:gd name="connsiteY2764" fmla="*/ 1177453 h 2745127"/>
              <a:gd name="connsiteX2765" fmla="*/ 1418955 w 9144735"/>
              <a:gd name="connsiteY2765" fmla="*/ 1204944 h 2745127"/>
              <a:gd name="connsiteX2766" fmla="*/ 1433783 w 9144735"/>
              <a:gd name="connsiteY2766" fmla="*/ 1217382 h 2745127"/>
              <a:gd name="connsiteX2767" fmla="*/ 1466681 w 9144735"/>
              <a:gd name="connsiteY2767" fmla="*/ 1270606 h 2745127"/>
              <a:gd name="connsiteX2768" fmla="*/ 1466772 w 9144735"/>
              <a:gd name="connsiteY2768" fmla="*/ 1270561 h 2745127"/>
              <a:gd name="connsiteX2769" fmla="*/ 1424544 w 9144735"/>
              <a:gd name="connsiteY2769" fmla="*/ 1318151 h 2745127"/>
              <a:gd name="connsiteX2770" fmla="*/ 1391013 w 9144735"/>
              <a:gd name="connsiteY2770" fmla="*/ 1269569 h 2745127"/>
              <a:gd name="connsiteX2771" fmla="*/ 1401560 w 9144735"/>
              <a:gd name="connsiteY2771" fmla="*/ 1261457 h 2745127"/>
              <a:gd name="connsiteX2772" fmla="*/ 1413819 w 9144735"/>
              <a:gd name="connsiteY2772" fmla="*/ 1270741 h 2745127"/>
              <a:gd name="connsiteX2773" fmla="*/ 1428509 w 9144735"/>
              <a:gd name="connsiteY2773" fmla="*/ 1290976 h 2745127"/>
              <a:gd name="connsiteX2774" fmla="*/ 1440634 w 9144735"/>
              <a:gd name="connsiteY2774" fmla="*/ 1280701 h 2745127"/>
              <a:gd name="connsiteX2775" fmla="*/ 1434415 w 9144735"/>
              <a:gd name="connsiteY2775" fmla="*/ 1251498 h 2745127"/>
              <a:gd name="connsiteX2776" fmla="*/ 1425265 w 9144735"/>
              <a:gd name="connsiteY2776" fmla="*/ 1245414 h 2745127"/>
              <a:gd name="connsiteX2777" fmla="*/ 1392095 w 9144735"/>
              <a:gd name="connsiteY2777" fmla="*/ 1169882 h 2745127"/>
              <a:gd name="connsiteX2778" fmla="*/ 1411835 w 9144735"/>
              <a:gd name="connsiteY2778" fmla="*/ 1149737 h 2745127"/>
              <a:gd name="connsiteX2779" fmla="*/ 1269224 w 9144735"/>
              <a:gd name="connsiteY2779" fmla="*/ 1149648 h 2745127"/>
              <a:gd name="connsiteX2780" fmla="*/ 1281662 w 9144735"/>
              <a:gd name="connsiteY2780" fmla="*/ 1165827 h 2745127"/>
              <a:gd name="connsiteX2781" fmla="*/ 1281662 w 9144735"/>
              <a:gd name="connsiteY2781" fmla="*/ 1302649 h 2745127"/>
              <a:gd name="connsiteX2782" fmla="*/ 1267961 w 9144735"/>
              <a:gd name="connsiteY2782" fmla="*/ 1317341 h 2745127"/>
              <a:gd name="connsiteX2783" fmla="*/ 1256469 w 9144735"/>
              <a:gd name="connsiteY2783" fmla="*/ 1302784 h 2745127"/>
              <a:gd name="connsiteX2784" fmla="*/ 1255929 w 9144735"/>
              <a:gd name="connsiteY2784" fmla="*/ 1233291 h 2745127"/>
              <a:gd name="connsiteX2785" fmla="*/ 1256063 w 9144735"/>
              <a:gd name="connsiteY2785" fmla="*/ 1233291 h 2745127"/>
              <a:gd name="connsiteX2786" fmla="*/ 1256018 w 9144735"/>
              <a:gd name="connsiteY2786" fmla="*/ 1233246 h 2745127"/>
              <a:gd name="connsiteX2787" fmla="*/ 1256604 w 9144735"/>
              <a:gd name="connsiteY2787" fmla="*/ 1166007 h 2745127"/>
              <a:gd name="connsiteX2788" fmla="*/ 1269224 w 9144735"/>
              <a:gd name="connsiteY2788" fmla="*/ 1149648 h 2745127"/>
              <a:gd name="connsiteX2789" fmla="*/ 1161038 w 9144735"/>
              <a:gd name="connsiteY2789" fmla="*/ 1148791 h 2745127"/>
              <a:gd name="connsiteX2790" fmla="*/ 1181543 w 9144735"/>
              <a:gd name="connsiteY2790" fmla="*/ 1189531 h 2745127"/>
              <a:gd name="connsiteX2791" fmla="*/ 1171177 w 9144735"/>
              <a:gd name="connsiteY2791" fmla="*/ 1198229 h 2745127"/>
              <a:gd name="connsiteX2792" fmla="*/ 1158874 w 9144735"/>
              <a:gd name="connsiteY2792" fmla="*/ 1191875 h 2745127"/>
              <a:gd name="connsiteX2793" fmla="*/ 1144992 w 9144735"/>
              <a:gd name="connsiteY2793" fmla="*/ 1174569 h 2745127"/>
              <a:gd name="connsiteX2794" fmla="*/ 1133906 w 9144735"/>
              <a:gd name="connsiteY2794" fmla="*/ 1186467 h 2745127"/>
              <a:gd name="connsiteX2795" fmla="*/ 1141523 w 9144735"/>
              <a:gd name="connsiteY2795" fmla="*/ 1212650 h 2745127"/>
              <a:gd name="connsiteX2796" fmla="*/ 1150761 w 9144735"/>
              <a:gd name="connsiteY2796" fmla="*/ 1218734 h 2745127"/>
              <a:gd name="connsiteX2797" fmla="*/ 1179152 w 9144735"/>
              <a:gd name="connsiteY2797" fmla="*/ 1302198 h 2745127"/>
              <a:gd name="connsiteX2798" fmla="*/ 1146390 w 9144735"/>
              <a:gd name="connsiteY2798" fmla="*/ 1322973 h 2745127"/>
              <a:gd name="connsiteX2799" fmla="*/ 1146390 w 9144735"/>
              <a:gd name="connsiteY2799" fmla="*/ 1322928 h 2745127"/>
              <a:gd name="connsiteX2800" fmla="*/ 1106415 w 9144735"/>
              <a:gd name="connsiteY2800" fmla="*/ 1272724 h 2745127"/>
              <a:gd name="connsiteX2801" fmla="*/ 1116374 w 9144735"/>
              <a:gd name="connsiteY2801" fmla="*/ 1261457 h 2745127"/>
              <a:gd name="connsiteX2802" fmla="*/ 1131338 w 9144735"/>
              <a:gd name="connsiteY2802" fmla="*/ 1270426 h 2745127"/>
              <a:gd name="connsiteX2803" fmla="*/ 1133185 w 9144735"/>
              <a:gd name="connsiteY2803" fmla="*/ 1278853 h 2745127"/>
              <a:gd name="connsiteX2804" fmla="*/ 1147697 w 9144735"/>
              <a:gd name="connsiteY2804" fmla="*/ 1290480 h 2745127"/>
              <a:gd name="connsiteX2805" fmla="*/ 1156620 w 9144735"/>
              <a:gd name="connsiteY2805" fmla="*/ 1277141 h 2745127"/>
              <a:gd name="connsiteX2806" fmla="*/ 1141343 w 9144735"/>
              <a:gd name="connsiteY2806" fmla="*/ 1246135 h 2745127"/>
              <a:gd name="connsiteX2807" fmla="*/ 1107136 w 9144735"/>
              <a:gd name="connsiteY2807" fmla="*/ 1172631 h 2745127"/>
              <a:gd name="connsiteX2808" fmla="*/ 1161038 w 9144735"/>
              <a:gd name="connsiteY2808" fmla="*/ 1148791 h 2745127"/>
              <a:gd name="connsiteX2809" fmla="*/ 811806 w 9144735"/>
              <a:gd name="connsiteY2809" fmla="*/ 1148251 h 2745127"/>
              <a:gd name="connsiteX2810" fmla="*/ 835556 w 9144735"/>
              <a:gd name="connsiteY2810" fmla="*/ 1188946 h 2745127"/>
              <a:gd name="connsiteX2811" fmla="*/ 823433 w 9144735"/>
              <a:gd name="connsiteY2811" fmla="*/ 1198140 h 2745127"/>
              <a:gd name="connsiteX2812" fmla="*/ 810680 w 9144735"/>
              <a:gd name="connsiteY2812" fmla="*/ 1189487 h 2745127"/>
              <a:gd name="connsiteX2813" fmla="*/ 793239 w 9144735"/>
              <a:gd name="connsiteY2813" fmla="*/ 1176282 h 2745127"/>
              <a:gd name="connsiteX2814" fmla="*/ 789138 w 9144735"/>
              <a:gd name="connsiteY2814" fmla="*/ 1203908 h 2745127"/>
              <a:gd name="connsiteX2815" fmla="*/ 815096 w 9144735"/>
              <a:gd name="connsiteY2815" fmla="*/ 1224143 h 2745127"/>
              <a:gd name="connsiteX2816" fmla="*/ 827895 w 9144735"/>
              <a:gd name="connsiteY2816" fmla="*/ 1306299 h 2745127"/>
              <a:gd name="connsiteX2817" fmla="*/ 798376 w 9144735"/>
              <a:gd name="connsiteY2817" fmla="*/ 1319143 h 2745127"/>
              <a:gd name="connsiteX2818" fmla="*/ 798467 w 9144735"/>
              <a:gd name="connsiteY2818" fmla="*/ 1319188 h 2745127"/>
              <a:gd name="connsiteX2819" fmla="*/ 760567 w 9144735"/>
              <a:gd name="connsiteY2819" fmla="*/ 1272635 h 2745127"/>
              <a:gd name="connsiteX2820" fmla="*/ 770615 w 9144735"/>
              <a:gd name="connsiteY2820" fmla="*/ 1261458 h 2745127"/>
              <a:gd name="connsiteX2821" fmla="*/ 784856 w 9144735"/>
              <a:gd name="connsiteY2821" fmla="*/ 1271102 h 2745127"/>
              <a:gd name="connsiteX2822" fmla="*/ 788011 w 9144735"/>
              <a:gd name="connsiteY2822" fmla="*/ 1283901 h 2745127"/>
              <a:gd name="connsiteX2823" fmla="*/ 799323 w 9144735"/>
              <a:gd name="connsiteY2823" fmla="*/ 1291968 h 2745127"/>
              <a:gd name="connsiteX2824" fmla="*/ 810544 w 9144735"/>
              <a:gd name="connsiteY2824" fmla="*/ 1280972 h 2745127"/>
              <a:gd name="connsiteX2825" fmla="*/ 794951 w 9144735"/>
              <a:gd name="connsiteY2825" fmla="*/ 1244738 h 2745127"/>
              <a:gd name="connsiteX2826" fmla="*/ 761197 w 9144735"/>
              <a:gd name="connsiteY2826" fmla="*/ 1173714 h 2745127"/>
              <a:gd name="connsiteX2827" fmla="*/ 811806 w 9144735"/>
              <a:gd name="connsiteY2827" fmla="*/ 1148251 h 2745127"/>
              <a:gd name="connsiteX2828" fmla="*/ 950568 w 9144735"/>
              <a:gd name="connsiteY2828" fmla="*/ 1147530 h 2745127"/>
              <a:gd name="connsiteX2829" fmla="*/ 985405 w 9144735"/>
              <a:gd name="connsiteY2829" fmla="*/ 1180022 h 2745127"/>
              <a:gd name="connsiteX2830" fmla="*/ 985495 w 9144735"/>
              <a:gd name="connsiteY2830" fmla="*/ 1222700 h 2745127"/>
              <a:gd name="connsiteX2831" fmla="*/ 983782 w 9144735"/>
              <a:gd name="connsiteY2831" fmla="*/ 1222700 h 2745127"/>
              <a:gd name="connsiteX2832" fmla="*/ 983917 w 9144735"/>
              <a:gd name="connsiteY2832" fmla="*/ 1298863 h 2745127"/>
              <a:gd name="connsiteX2833" fmla="*/ 966432 w 9144735"/>
              <a:gd name="connsiteY2833" fmla="*/ 1315808 h 2745127"/>
              <a:gd name="connsiteX2834" fmla="*/ 961925 w 9144735"/>
              <a:gd name="connsiteY2834" fmla="*/ 1315808 h 2745127"/>
              <a:gd name="connsiteX2835" fmla="*/ 912757 w 9144735"/>
              <a:gd name="connsiteY2835" fmla="*/ 1244513 h 2745127"/>
              <a:gd name="connsiteX2836" fmla="*/ 942952 w 9144735"/>
              <a:gd name="connsiteY2836" fmla="*/ 1223286 h 2745127"/>
              <a:gd name="connsiteX2837" fmla="*/ 960167 w 9144735"/>
              <a:gd name="connsiteY2837" fmla="*/ 1214408 h 2745127"/>
              <a:gd name="connsiteX2838" fmla="*/ 956382 w 9144735"/>
              <a:gd name="connsiteY2838" fmla="*/ 1178130 h 2745127"/>
              <a:gd name="connsiteX2839" fmla="*/ 934930 w 9144735"/>
              <a:gd name="connsiteY2839" fmla="*/ 1185611 h 2745127"/>
              <a:gd name="connsiteX2840" fmla="*/ 919202 w 9144735"/>
              <a:gd name="connsiteY2840" fmla="*/ 1198905 h 2745127"/>
              <a:gd name="connsiteX2841" fmla="*/ 910324 w 9144735"/>
              <a:gd name="connsiteY2841" fmla="*/ 1179978 h 2745127"/>
              <a:gd name="connsiteX2842" fmla="*/ 950568 w 9144735"/>
              <a:gd name="connsiteY2842" fmla="*/ 1147530 h 2745127"/>
              <a:gd name="connsiteX2843" fmla="*/ 2281250 w 9144735"/>
              <a:gd name="connsiteY2843" fmla="*/ 1137660 h 2745127"/>
              <a:gd name="connsiteX2844" fmla="*/ 2281296 w 9144735"/>
              <a:gd name="connsiteY2844" fmla="*/ 1137660 h 2745127"/>
              <a:gd name="connsiteX2845" fmla="*/ 2281250 w 9144735"/>
              <a:gd name="connsiteY2845" fmla="*/ 1137705 h 2745127"/>
              <a:gd name="connsiteX2846" fmla="*/ 7879051 w 9144735"/>
              <a:gd name="connsiteY2846" fmla="*/ 1134158 h 2745127"/>
              <a:gd name="connsiteX2847" fmla="*/ 7907698 w 9144735"/>
              <a:gd name="connsiteY2847" fmla="*/ 1139147 h 2745127"/>
              <a:gd name="connsiteX2848" fmla="*/ 7900487 w 9144735"/>
              <a:gd name="connsiteY2848" fmla="*/ 1193678 h 2745127"/>
              <a:gd name="connsiteX2849" fmla="*/ 7862316 w 9144735"/>
              <a:gd name="connsiteY2849" fmla="*/ 1454208 h 2745127"/>
              <a:gd name="connsiteX2850" fmla="*/ 7816303 w 9144735"/>
              <a:gd name="connsiteY2850" fmla="*/ 1477687 h 2745127"/>
              <a:gd name="connsiteX2851" fmla="*/ 7797420 w 9144735"/>
              <a:gd name="connsiteY2851" fmla="*/ 1454613 h 2745127"/>
              <a:gd name="connsiteX2852" fmla="*/ 7775247 w 9144735"/>
              <a:gd name="connsiteY2852" fmla="*/ 1289489 h 2745127"/>
              <a:gd name="connsiteX2853" fmla="*/ 7768803 w 9144735"/>
              <a:gd name="connsiteY2853" fmla="*/ 1270967 h 2745127"/>
              <a:gd name="connsiteX2854" fmla="*/ 7759429 w 9144735"/>
              <a:gd name="connsiteY2854" fmla="*/ 1339288 h 2745127"/>
              <a:gd name="connsiteX2855" fmla="*/ 7743386 w 9144735"/>
              <a:gd name="connsiteY2855" fmla="*/ 1443752 h 2745127"/>
              <a:gd name="connsiteX2856" fmla="*/ 7733020 w 9144735"/>
              <a:gd name="connsiteY2856" fmla="*/ 1473406 h 2745127"/>
              <a:gd name="connsiteX2857" fmla="*/ 7684393 w 9144735"/>
              <a:gd name="connsiteY2857" fmla="*/ 1476831 h 2745127"/>
              <a:gd name="connsiteX2858" fmla="*/ 7676327 w 9144735"/>
              <a:gd name="connsiteY2858" fmla="*/ 1465654 h 2745127"/>
              <a:gd name="connsiteX2859" fmla="*/ 7631846 w 9144735"/>
              <a:gd name="connsiteY2859" fmla="*/ 1146989 h 2745127"/>
              <a:gd name="connsiteX2860" fmla="*/ 7633693 w 9144735"/>
              <a:gd name="connsiteY2860" fmla="*/ 1135722 h 2745127"/>
              <a:gd name="connsiteX2861" fmla="*/ 7633738 w 9144735"/>
              <a:gd name="connsiteY2861" fmla="*/ 1135722 h 2745127"/>
              <a:gd name="connsiteX2862" fmla="*/ 7671459 w 9144735"/>
              <a:gd name="connsiteY2862" fmla="*/ 1136579 h 2745127"/>
              <a:gd name="connsiteX2863" fmla="*/ 7685881 w 9144735"/>
              <a:gd name="connsiteY2863" fmla="*/ 1154560 h 2745127"/>
              <a:gd name="connsiteX2864" fmla="*/ 7708864 w 9144735"/>
              <a:gd name="connsiteY2864" fmla="*/ 1317205 h 2745127"/>
              <a:gd name="connsiteX2865" fmla="*/ 7714408 w 9144735"/>
              <a:gd name="connsiteY2865" fmla="*/ 1327841 h 2745127"/>
              <a:gd name="connsiteX2866" fmla="*/ 7729911 w 9144735"/>
              <a:gd name="connsiteY2866" fmla="*/ 1220267 h 2745127"/>
              <a:gd name="connsiteX2867" fmla="*/ 7739825 w 9144735"/>
              <a:gd name="connsiteY2867" fmla="*/ 1155777 h 2745127"/>
              <a:gd name="connsiteX2868" fmla="*/ 7767225 w 9144735"/>
              <a:gd name="connsiteY2868" fmla="*/ 1135091 h 2745127"/>
              <a:gd name="connsiteX2869" fmla="*/ 7799403 w 9144735"/>
              <a:gd name="connsiteY2869" fmla="*/ 1155867 h 2745127"/>
              <a:gd name="connsiteX2870" fmla="*/ 7830769 w 9144735"/>
              <a:gd name="connsiteY2870" fmla="*/ 1331717 h 2745127"/>
              <a:gd name="connsiteX2871" fmla="*/ 7847534 w 9144735"/>
              <a:gd name="connsiteY2871" fmla="*/ 1201565 h 2745127"/>
              <a:gd name="connsiteX2872" fmla="*/ 7850779 w 9144735"/>
              <a:gd name="connsiteY2872" fmla="*/ 1174750 h 2745127"/>
              <a:gd name="connsiteX2873" fmla="*/ 7879051 w 9144735"/>
              <a:gd name="connsiteY2873" fmla="*/ 1134158 h 2745127"/>
              <a:gd name="connsiteX2874" fmla="*/ 8182846 w 9144735"/>
              <a:gd name="connsiteY2874" fmla="*/ 1133897 h 2745127"/>
              <a:gd name="connsiteX2875" fmla="*/ 8212257 w 9144735"/>
              <a:gd name="connsiteY2875" fmla="*/ 1134416 h 2745127"/>
              <a:gd name="connsiteX2876" fmla="*/ 8270213 w 9144735"/>
              <a:gd name="connsiteY2876" fmla="*/ 1193002 h 2745127"/>
              <a:gd name="connsiteX2877" fmla="*/ 8270979 w 9144735"/>
              <a:gd name="connsiteY2877" fmla="*/ 1393323 h 2745127"/>
              <a:gd name="connsiteX2878" fmla="*/ 8270979 w 9144735"/>
              <a:gd name="connsiteY2878" fmla="*/ 1473406 h 2745127"/>
              <a:gd name="connsiteX2879" fmla="*/ 8155924 w 9144735"/>
              <a:gd name="connsiteY2879" fmla="*/ 1472865 h 2745127"/>
              <a:gd name="connsiteX2880" fmla="*/ 8118925 w 9144735"/>
              <a:gd name="connsiteY2880" fmla="*/ 1436361 h 2745127"/>
              <a:gd name="connsiteX2881" fmla="*/ 8120051 w 9144735"/>
              <a:gd name="connsiteY2881" fmla="*/ 1322478 h 2745127"/>
              <a:gd name="connsiteX2882" fmla="*/ 8176475 w 9144735"/>
              <a:gd name="connsiteY2882" fmla="*/ 1284172 h 2745127"/>
              <a:gd name="connsiteX2883" fmla="*/ 8217395 w 9144735"/>
              <a:gd name="connsiteY2883" fmla="*/ 1284082 h 2745127"/>
              <a:gd name="connsiteX2884" fmla="*/ 8217395 w 9144735"/>
              <a:gd name="connsiteY2884" fmla="*/ 1284127 h 2745127"/>
              <a:gd name="connsiteX2885" fmla="*/ 8217440 w 9144735"/>
              <a:gd name="connsiteY2885" fmla="*/ 1284082 h 2745127"/>
              <a:gd name="connsiteX2886" fmla="*/ 8217395 w 9144735"/>
              <a:gd name="connsiteY2886" fmla="*/ 1284082 h 2745127"/>
              <a:gd name="connsiteX2887" fmla="*/ 8217395 w 9144735"/>
              <a:gd name="connsiteY2887" fmla="*/ 1210758 h 2745127"/>
              <a:gd name="connsiteX2888" fmla="*/ 8191798 w 9144735"/>
              <a:gd name="connsiteY2888" fmla="*/ 1189532 h 2745127"/>
              <a:gd name="connsiteX2889" fmla="*/ 8169264 w 9144735"/>
              <a:gd name="connsiteY2889" fmla="*/ 1211434 h 2745127"/>
              <a:gd name="connsiteX2890" fmla="*/ 8169264 w 9144735"/>
              <a:gd name="connsiteY2890" fmla="*/ 1239375 h 2745127"/>
              <a:gd name="connsiteX2891" fmla="*/ 8125144 w 9144735"/>
              <a:gd name="connsiteY2891" fmla="*/ 1238790 h 2745127"/>
              <a:gd name="connsiteX2892" fmla="*/ 8113877 w 9144735"/>
              <a:gd name="connsiteY2892" fmla="*/ 1226667 h 2745127"/>
              <a:gd name="connsiteX2893" fmla="*/ 8121133 w 9144735"/>
              <a:gd name="connsiteY2893" fmla="*/ 1166999 h 2745127"/>
              <a:gd name="connsiteX2894" fmla="*/ 8154347 w 9144735"/>
              <a:gd name="connsiteY2894" fmla="*/ 1138381 h 2745127"/>
              <a:gd name="connsiteX2895" fmla="*/ 8182846 w 9144735"/>
              <a:gd name="connsiteY2895" fmla="*/ 1133897 h 2745127"/>
              <a:gd name="connsiteX2896" fmla="*/ 8002292 w 9144735"/>
              <a:gd name="connsiteY2896" fmla="*/ 1132297 h 2745127"/>
              <a:gd name="connsiteX2897" fmla="*/ 8089091 w 9144735"/>
              <a:gd name="connsiteY2897" fmla="*/ 1212560 h 2745127"/>
              <a:gd name="connsiteX2898" fmla="*/ 8090848 w 9144735"/>
              <a:gd name="connsiteY2898" fmla="*/ 1300305 h 2745127"/>
              <a:gd name="connsiteX2899" fmla="*/ 8062772 w 9144735"/>
              <a:gd name="connsiteY2899" fmla="*/ 1329868 h 2745127"/>
              <a:gd name="connsiteX2900" fmla="*/ 8006574 w 9144735"/>
              <a:gd name="connsiteY2900" fmla="*/ 1329283 h 2745127"/>
              <a:gd name="connsiteX2901" fmla="*/ 7986069 w 9144735"/>
              <a:gd name="connsiteY2901" fmla="*/ 1350374 h 2745127"/>
              <a:gd name="connsiteX2902" fmla="*/ 7985257 w 9144735"/>
              <a:gd name="connsiteY2902" fmla="*/ 1395260 h 2745127"/>
              <a:gd name="connsiteX2903" fmla="*/ 8007475 w 9144735"/>
              <a:gd name="connsiteY2903" fmla="*/ 1423697 h 2745127"/>
              <a:gd name="connsiteX2904" fmla="*/ 8032532 w 9144735"/>
              <a:gd name="connsiteY2904" fmla="*/ 1401119 h 2745127"/>
              <a:gd name="connsiteX2905" fmla="*/ 8037399 w 9144735"/>
              <a:gd name="connsiteY2905" fmla="*/ 1374304 h 2745127"/>
              <a:gd name="connsiteX2906" fmla="*/ 8037445 w 9144735"/>
              <a:gd name="connsiteY2906" fmla="*/ 1374304 h 2745127"/>
              <a:gd name="connsiteX2907" fmla="*/ 8077553 w 9144735"/>
              <a:gd name="connsiteY2907" fmla="*/ 1374980 h 2745127"/>
              <a:gd name="connsiteX2908" fmla="*/ 8089812 w 9144735"/>
              <a:gd name="connsiteY2908" fmla="*/ 1388770 h 2745127"/>
              <a:gd name="connsiteX2909" fmla="*/ 8085485 w 9144735"/>
              <a:gd name="connsiteY2909" fmla="*/ 1442355 h 2745127"/>
              <a:gd name="connsiteX2910" fmla="*/ 8084088 w 9144735"/>
              <a:gd name="connsiteY2910" fmla="*/ 1446636 h 2745127"/>
              <a:gd name="connsiteX2911" fmla="*/ 8000985 w 9144735"/>
              <a:gd name="connsiteY2911" fmla="*/ 1479579 h 2745127"/>
              <a:gd name="connsiteX2912" fmla="*/ 7939244 w 9144735"/>
              <a:gd name="connsiteY2912" fmla="*/ 1443346 h 2745127"/>
              <a:gd name="connsiteX2913" fmla="*/ 7931177 w 9144735"/>
              <a:gd name="connsiteY2913" fmla="*/ 1383407 h 2745127"/>
              <a:gd name="connsiteX2914" fmla="*/ 7933385 w 9144735"/>
              <a:gd name="connsiteY2914" fmla="*/ 1194398 h 2745127"/>
              <a:gd name="connsiteX2915" fmla="*/ 7993324 w 9144735"/>
              <a:gd name="connsiteY2915" fmla="*/ 1132883 h 2745127"/>
              <a:gd name="connsiteX2916" fmla="*/ 8002292 w 9144735"/>
              <a:gd name="connsiteY2916" fmla="*/ 1132297 h 2745127"/>
              <a:gd name="connsiteX2917" fmla="*/ 5328585 w 9144735"/>
              <a:gd name="connsiteY2917" fmla="*/ 1124365 h 2745127"/>
              <a:gd name="connsiteX2918" fmla="*/ 5290368 w 9144735"/>
              <a:gd name="connsiteY2918" fmla="*/ 1124816 h 2745127"/>
              <a:gd name="connsiteX2919" fmla="*/ 5275271 w 9144735"/>
              <a:gd name="connsiteY2919" fmla="*/ 1134550 h 2745127"/>
              <a:gd name="connsiteX2920" fmla="*/ 5290909 w 9144735"/>
              <a:gd name="connsiteY2920" fmla="*/ 1146178 h 2745127"/>
              <a:gd name="connsiteX2921" fmla="*/ 5367432 w 9144735"/>
              <a:gd name="connsiteY2921" fmla="*/ 1146042 h 2745127"/>
              <a:gd name="connsiteX2922" fmla="*/ 5381988 w 9144735"/>
              <a:gd name="connsiteY2922" fmla="*/ 1135542 h 2745127"/>
              <a:gd name="connsiteX2923" fmla="*/ 5366846 w 9144735"/>
              <a:gd name="connsiteY2923" fmla="*/ 1125041 h 2745127"/>
              <a:gd name="connsiteX2924" fmla="*/ 5328630 w 9144735"/>
              <a:gd name="connsiteY2924" fmla="*/ 1124546 h 2745127"/>
              <a:gd name="connsiteX2925" fmla="*/ 5328585 w 9144735"/>
              <a:gd name="connsiteY2925" fmla="*/ 1124591 h 2745127"/>
              <a:gd name="connsiteX2926" fmla="*/ 5439178 w 9144735"/>
              <a:gd name="connsiteY2926" fmla="*/ 1094982 h 2745127"/>
              <a:gd name="connsiteX2927" fmla="*/ 5458286 w 9144735"/>
              <a:gd name="connsiteY2927" fmla="*/ 1109944 h 2745127"/>
              <a:gd name="connsiteX2928" fmla="*/ 5438637 w 9144735"/>
              <a:gd name="connsiteY2928" fmla="*/ 1124410 h 2745127"/>
              <a:gd name="connsiteX2929" fmla="*/ 5409993 w 9144735"/>
              <a:gd name="connsiteY2929" fmla="*/ 1124410 h 2745127"/>
              <a:gd name="connsiteX2930" fmla="*/ 5409975 w 9144735"/>
              <a:gd name="connsiteY2930" fmla="*/ 1124320 h 2745127"/>
              <a:gd name="connsiteX2931" fmla="*/ 5409975 w 9144735"/>
              <a:gd name="connsiteY2931" fmla="*/ 1124410 h 2745127"/>
              <a:gd name="connsiteX2932" fmla="*/ 5409993 w 9144735"/>
              <a:gd name="connsiteY2932" fmla="*/ 1124410 h 2745127"/>
              <a:gd name="connsiteX2933" fmla="*/ 5414598 w 9144735"/>
              <a:gd name="connsiteY2933" fmla="*/ 1147992 h 2745127"/>
              <a:gd name="connsiteX2934" fmla="*/ 5377707 w 9144735"/>
              <a:gd name="connsiteY2934" fmla="*/ 1174705 h 2745127"/>
              <a:gd name="connsiteX2935" fmla="*/ 5278786 w 9144735"/>
              <a:gd name="connsiteY2935" fmla="*/ 1174569 h 2745127"/>
              <a:gd name="connsiteX2936" fmla="*/ 5245211 w 9144735"/>
              <a:gd name="connsiteY2936" fmla="*/ 1132838 h 2745127"/>
              <a:gd name="connsiteX2937" fmla="*/ 5242282 w 9144735"/>
              <a:gd name="connsiteY2937" fmla="*/ 1096469 h 2745127"/>
              <a:gd name="connsiteX2938" fmla="*/ 5268331 w 9144735"/>
              <a:gd name="connsiteY2938" fmla="*/ 1095207 h 2745127"/>
              <a:gd name="connsiteX2939" fmla="*/ 5439178 w 9144735"/>
              <a:gd name="connsiteY2939" fmla="*/ 1094982 h 2745127"/>
              <a:gd name="connsiteX2940" fmla="*/ 1212536 w 9144735"/>
              <a:gd name="connsiteY2940" fmla="*/ 1094531 h 2745127"/>
              <a:gd name="connsiteX2941" fmla="*/ 1223757 w 9144735"/>
              <a:gd name="connsiteY2941" fmla="*/ 1104401 h 2745127"/>
              <a:gd name="connsiteX2942" fmla="*/ 1225378 w 9144735"/>
              <a:gd name="connsiteY2942" fmla="*/ 1133108 h 2745127"/>
              <a:gd name="connsiteX2943" fmla="*/ 1226821 w 9144735"/>
              <a:gd name="connsiteY2943" fmla="*/ 1190252 h 2745127"/>
              <a:gd name="connsiteX2944" fmla="*/ 1225198 w 9144735"/>
              <a:gd name="connsiteY2944" fmla="*/ 1270290 h 2745127"/>
              <a:gd name="connsiteX2945" fmla="*/ 1232185 w 9144735"/>
              <a:gd name="connsiteY2945" fmla="*/ 1288452 h 2745127"/>
              <a:gd name="connsiteX2946" fmla="*/ 1238674 w 9144735"/>
              <a:gd name="connsiteY2946" fmla="*/ 1312563 h 2745127"/>
              <a:gd name="connsiteX2947" fmla="*/ 1225919 w 9144735"/>
              <a:gd name="connsiteY2947" fmla="*/ 1317025 h 2745127"/>
              <a:gd name="connsiteX2948" fmla="*/ 1203748 w 9144735"/>
              <a:gd name="connsiteY2948" fmla="*/ 1299043 h 2745127"/>
              <a:gd name="connsiteX2949" fmla="*/ 1199647 w 9144735"/>
              <a:gd name="connsiteY2949" fmla="*/ 1236491 h 2745127"/>
              <a:gd name="connsiteX2950" fmla="*/ 1204686 w 9144735"/>
              <a:gd name="connsiteY2950" fmla="*/ 1235680 h 2745127"/>
              <a:gd name="connsiteX2951" fmla="*/ 1204694 w 9144735"/>
              <a:gd name="connsiteY2951" fmla="*/ 1235724 h 2745127"/>
              <a:gd name="connsiteX2952" fmla="*/ 1204694 w 9144735"/>
              <a:gd name="connsiteY2952" fmla="*/ 1235679 h 2745127"/>
              <a:gd name="connsiteX2953" fmla="*/ 1204686 w 9144735"/>
              <a:gd name="connsiteY2953" fmla="*/ 1235680 h 2745127"/>
              <a:gd name="connsiteX2954" fmla="*/ 1191984 w 9144735"/>
              <a:gd name="connsiteY2954" fmla="*/ 1166998 h 2745127"/>
              <a:gd name="connsiteX2955" fmla="*/ 1199826 w 9144735"/>
              <a:gd name="connsiteY2955" fmla="*/ 1138065 h 2745127"/>
              <a:gd name="connsiteX2956" fmla="*/ 1201404 w 9144735"/>
              <a:gd name="connsiteY2956" fmla="*/ 1104491 h 2745127"/>
              <a:gd name="connsiteX2957" fmla="*/ 1212536 w 9144735"/>
              <a:gd name="connsiteY2957" fmla="*/ 1094531 h 2745127"/>
              <a:gd name="connsiteX2958" fmla="*/ 1270615 w 9144735"/>
              <a:gd name="connsiteY2958" fmla="*/ 1094351 h 2745127"/>
              <a:gd name="connsiteX2959" fmla="*/ 1281881 w 9144735"/>
              <a:gd name="connsiteY2959" fmla="*/ 1104175 h 2745127"/>
              <a:gd name="connsiteX2960" fmla="*/ 1267505 w 9144735"/>
              <a:gd name="connsiteY2960" fmla="*/ 1119453 h 2745127"/>
              <a:gd name="connsiteX2961" fmla="*/ 1267505 w 9144735"/>
              <a:gd name="connsiteY2961" fmla="*/ 1119408 h 2745127"/>
              <a:gd name="connsiteX2962" fmla="*/ 1257095 w 9144735"/>
              <a:gd name="connsiteY2962" fmla="*/ 1104400 h 2745127"/>
              <a:gd name="connsiteX2963" fmla="*/ 1270615 w 9144735"/>
              <a:gd name="connsiteY2963" fmla="*/ 1094351 h 2745127"/>
              <a:gd name="connsiteX2964" fmla="*/ 1021135 w 9144735"/>
              <a:gd name="connsiteY2964" fmla="*/ 1093765 h 2745127"/>
              <a:gd name="connsiteX2965" fmla="*/ 1032987 w 9144735"/>
              <a:gd name="connsiteY2965" fmla="*/ 1108772 h 2745127"/>
              <a:gd name="connsiteX2966" fmla="*/ 1046733 w 9144735"/>
              <a:gd name="connsiteY2966" fmla="*/ 1155191 h 2745127"/>
              <a:gd name="connsiteX2967" fmla="*/ 1044615 w 9144735"/>
              <a:gd name="connsiteY2967" fmla="*/ 1173578 h 2745127"/>
              <a:gd name="connsiteX2968" fmla="*/ 1034159 w 9144735"/>
              <a:gd name="connsiteY2968" fmla="*/ 1199446 h 2745127"/>
              <a:gd name="connsiteX2969" fmla="*/ 1033799 w 9144735"/>
              <a:gd name="connsiteY2969" fmla="*/ 1273535 h 2745127"/>
              <a:gd name="connsiteX2970" fmla="*/ 1037359 w 9144735"/>
              <a:gd name="connsiteY2970" fmla="*/ 1288182 h 2745127"/>
              <a:gd name="connsiteX2971" fmla="*/ 1045110 w 9144735"/>
              <a:gd name="connsiteY2971" fmla="*/ 1311256 h 2745127"/>
              <a:gd name="connsiteX2972" fmla="*/ 1033258 w 9144735"/>
              <a:gd name="connsiteY2972" fmla="*/ 1314050 h 2745127"/>
              <a:gd name="connsiteX2973" fmla="*/ 1012527 w 9144735"/>
              <a:gd name="connsiteY2973" fmla="*/ 1296835 h 2745127"/>
              <a:gd name="connsiteX2974" fmla="*/ 1007209 w 9144735"/>
              <a:gd name="connsiteY2974" fmla="*/ 1259385 h 2745127"/>
              <a:gd name="connsiteX2975" fmla="*/ 1007074 w 9144735"/>
              <a:gd name="connsiteY2975" fmla="*/ 1230181 h 2745127"/>
              <a:gd name="connsiteX2976" fmla="*/ 1011536 w 9144735"/>
              <a:gd name="connsiteY2976" fmla="*/ 1229280 h 2745127"/>
              <a:gd name="connsiteX2977" fmla="*/ 998151 w 9144735"/>
              <a:gd name="connsiteY2977" fmla="*/ 1167584 h 2745127"/>
              <a:gd name="connsiteX2978" fmla="*/ 998286 w 9144735"/>
              <a:gd name="connsiteY2978" fmla="*/ 1156453 h 2745127"/>
              <a:gd name="connsiteX2979" fmla="*/ 1007930 w 9144735"/>
              <a:gd name="connsiteY2979" fmla="*/ 1109719 h 2745127"/>
              <a:gd name="connsiteX2980" fmla="*/ 1021135 w 9144735"/>
              <a:gd name="connsiteY2980" fmla="*/ 1093765 h 2745127"/>
              <a:gd name="connsiteX2981" fmla="*/ 866016 w 9144735"/>
              <a:gd name="connsiteY2981" fmla="*/ 1093765 h 2745127"/>
              <a:gd name="connsiteX2982" fmla="*/ 879176 w 9144735"/>
              <a:gd name="connsiteY2982" fmla="*/ 1107105 h 2745127"/>
              <a:gd name="connsiteX2983" fmla="*/ 892876 w 9144735"/>
              <a:gd name="connsiteY2983" fmla="*/ 1155686 h 2745127"/>
              <a:gd name="connsiteX2984" fmla="*/ 892065 w 9144735"/>
              <a:gd name="connsiteY2984" fmla="*/ 1170063 h 2745127"/>
              <a:gd name="connsiteX2985" fmla="*/ 880032 w 9144735"/>
              <a:gd name="connsiteY2985" fmla="*/ 1216887 h 2745127"/>
              <a:gd name="connsiteX2986" fmla="*/ 880122 w 9144735"/>
              <a:gd name="connsiteY2986" fmla="*/ 1268578 h 2745127"/>
              <a:gd name="connsiteX2987" fmla="*/ 886341 w 9144735"/>
              <a:gd name="connsiteY2987" fmla="*/ 1289038 h 2745127"/>
              <a:gd name="connsiteX2988" fmla="*/ 889316 w 9144735"/>
              <a:gd name="connsiteY2988" fmla="*/ 1315763 h 2745127"/>
              <a:gd name="connsiteX2989" fmla="*/ 860924 w 9144735"/>
              <a:gd name="connsiteY2989" fmla="*/ 1304992 h 2745127"/>
              <a:gd name="connsiteX2990" fmla="*/ 853353 w 9144735"/>
              <a:gd name="connsiteY2990" fmla="*/ 1275428 h 2745127"/>
              <a:gd name="connsiteX2991" fmla="*/ 853082 w 9144735"/>
              <a:gd name="connsiteY2991" fmla="*/ 1235003 h 2745127"/>
              <a:gd name="connsiteX2992" fmla="*/ 857499 w 9144735"/>
              <a:gd name="connsiteY2992" fmla="*/ 1234237 h 2745127"/>
              <a:gd name="connsiteX2993" fmla="*/ 857499 w 9144735"/>
              <a:gd name="connsiteY2993" fmla="*/ 1234147 h 2745127"/>
              <a:gd name="connsiteX2994" fmla="*/ 844339 w 9144735"/>
              <a:gd name="connsiteY2994" fmla="*/ 1167944 h 2745127"/>
              <a:gd name="connsiteX2995" fmla="*/ 844249 w 9144735"/>
              <a:gd name="connsiteY2995" fmla="*/ 1156813 h 2745127"/>
              <a:gd name="connsiteX2996" fmla="*/ 853939 w 9144735"/>
              <a:gd name="connsiteY2996" fmla="*/ 1107961 h 2745127"/>
              <a:gd name="connsiteX2997" fmla="*/ 866016 w 9144735"/>
              <a:gd name="connsiteY2997" fmla="*/ 1093765 h 2745127"/>
              <a:gd name="connsiteX2998" fmla="*/ 1077954 w 9144735"/>
              <a:gd name="connsiteY2998" fmla="*/ 1088222 h 2745127"/>
              <a:gd name="connsiteX2999" fmla="*/ 1087598 w 9144735"/>
              <a:gd name="connsiteY2999" fmla="*/ 1104266 h 2745127"/>
              <a:gd name="connsiteX3000" fmla="*/ 1076467 w 9144735"/>
              <a:gd name="connsiteY3000" fmla="*/ 1113234 h 2745127"/>
              <a:gd name="connsiteX3001" fmla="*/ 1066372 w 9144735"/>
              <a:gd name="connsiteY3001" fmla="*/ 1103274 h 2745127"/>
              <a:gd name="connsiteX3002" fmla="*/ 1077954 w 9144735"/>
              <a:gd name="connsiteY3002" fmla="*/ 1088222 h 2745127"/>
              <a:gd name="connsiteX3003" fmla="*/ 3197540 w 9144735"/>
              <a:gd name="connsiteY3003" fmla="*/ 1080155 h 2745127"/>
              <a:gd name="connsiteX3004" fmla="*/ 3028714 w 9144735"/>
              <a:gd name="connsiteY3004" fmla="*/ 1080561 h 2745127"/>
              <a:gd name="connsiteX3005" fmla="*/ 2999740 w 9144735"/>
              <a:gd name="connsiteY3005" fmla="*/ 1107330 h 2745127"/>
              <a:gd name="connsiteX3006" fmla="*/ 3030743 w 9144735"/>
              <a:gd name="connsiteY3006" fmla="*/ 1132342 h 2745127"/>
              <a:gd name="connsiteX3007" fmla="*/ 3109519 w 9144735"/>
              <a:gd name="connsiteY3007" fmla="*/ 1132432 h 2745127"/>
              <a:gd name="connsiteX3008" fmla="*/ 3109565 w 9144735"/>
              <a:gd name="connsiteY3008" fmla="*/ 1132477 h 2745127"/>
              <a:gd name="connsiteX3009" fmla="*/ 3109565 w 9144735"/>
              <a:gd name="connsiteY3009" fmla="*/ 1132387 h 2745127"/>
              <a:gd name="connsiteX3010" fmla="*/ 3197359 w 9144735"/>
              <a:gd name="connsiteY3010" fmla="*/ 1132252 h 2745127"/>
              <a:gd name="connsiteX3011" fmla="*/ 3221602 w 9144735"/>
              <a:gd name="connsiteY3011" fmla="*/ 1106204 h 2745127"/>
              <a:gd name="connsiteX3012" fmla="*/ 3197540 w 9144735"/>
              <a:gd name="connsiteY3012" fmla="*/ 1080155 h 2745127"/>
              <a:gd name="connsiteX3013" fmla="*/ 3669815 w 9144735"/>
              <a:gd name="connsiteY3013" fmla="*/ 1067897 h 2745127"/>
              <a:gd name="connsiteX3014" fmla="*/ 3669860 w 9144735"/>
              <a:gd name="connsiteY3014" fmla="*/ 1067900 h 2745127"/>
              <a:gd name="connsiteX3015" fmla="*/ 3669860 w 9144735"/>
              <a:gd name="connsiteY3015" fmla="*/ 1067987 h 2745127"/>
              <a:gd name="connsiteX3016" fmla="*/ 6148526 w 9144735"/>
              <a:gd name="connsiteY3016" fmla="*/ 1055143 h 2745127"/>
              <a:gd name="connsiteX3017" fmla="*/ 6115402 w 9144735"/>
              <a:gd name="connsiteY3017" fmla="*/ 1080380 h 2745127"/>
              <a:gd name="connsiteX3018" fmla="*/ 6115041 w 9144735"/>
              <a:gd name="connsiteY3018" fmla="*/ 1109628 h 2745127"/>
              <a:gd name="connsiteX3019" fmla="*/ 6145957 w 9144735"/>
              <a:gd name="connsiteY3019" fmla="*/ 1135767 h 2745127"/>
              <a:gd name="connsiteX3020" fmla="*/ 6163443 w 9144735"/>
              <a:gd name="connsiteY3020" fmla="*/ 1110169 h 2745127"/>
              <a:gd name="connsiteX3021" fmla="*/ 6163488 w 9144735"/>
              <a:gd name="connsiteY3021" fmla="*/ 1096649 h 2745127"/>
              <a:gd name="connsiteX3022" fmla="*/ 6163398 w 9144735"/>
              <a:gd name="connsiteY3022" fmla="*/ 1080921 h 2745127"/>
              <a:gd name="connsiteX3023" fmla="*/ 6148526 w 9144735"/>
              <a:gd name="connsiteY3023" fmla="*/ 1055143 h 2745127"/>
              <a:gd name="connsiteX3024" fmla="*/ 2850431 w 9144735"/>
              <a:gd name="connsiteY3024" fmla="*/ 1041894 h 2745127"/>
              <a:gd name="connsiteX3025" fmla="*/ 2874589 w 9144735"/>
              <a:gd name="connsiteY3025" fmla="*/ 1066275 h 2745127"/>
              <a:gd name="connsiteX3026" fmla="*/ 2874499 w 9144735"/>
              <a:gd name="connsiteY3026" fmla="*/ 1181150 h 2745127"/>
              <a:gd name="connsiteX3027" fmla="*/ 2853990 w 9144735"/>
              <a:gd name="connsiteY3027" fmla="*/ 1202241 h 2745127"/>
              <a:gd name="connsiteX3028" fmla="*/ 2763913 w 9144735"/>
              <a:gd name="connsiteY3028" fmla="*/ 1201790 h 2745127"/>
              <a:gd name="connsiteX3029" fmla="*/ 2743448 w 9144735"/>
              <a:gd name="connsiteY3029" fmla="*/ 1222746 h 2745127"/>
              <a:gd name="connsiteX3030" fmla="*/ 2743538 w 9144735"/>
              <a:gd name="connsiteY3030" fmla="*/ 1308327 h 2745127"/>
              <a:gd name="connsiteX3031" fmla="*/ 2761660 w 9144735"/>
              <a:gd name="connsiteY3031" fmla="*/ 1326760 h 2745127"/>
              <a:gd name="connsiteX3032" fmla="*/ 2851740 w 9144735"/>
              <a:gd name="connsiteY3032" fmla="*/ 1326309 h 2745127"/>
              <a:gd name="connsiteX3033" fmla="*/ 2874499 w 9144735"/>
              <a:gd name="connsiteY3033" fmla="*/ 1347490 h 2745127"/>
              <a:gd name="connsiteX3034" fmla="*/ 2874409 w 9144735"/>
              <a:gd name="connsiteY3034" fmla="*/ 1469125 h 2745127"/>
              <a:gd name="connsiteX3035" fmla="*/ 2854623 w 9144735"/>
              <a:gd name="connsiteY3035" fmla="*/ 1488639 h 2745127"/>
              <a:gd name="connsiteX3036" fmla="*/ 2743672 w 9144735"/>
              <a:gd name="connsiteY3036" fmla="*/ 1488458 h 2745127"/>
              <a:gd name="connsiteX3037" fmla="*/ 2743672 w 9144735"/>
              <a:gd name="connsiteY3037" fmla="*/ 1514912 h 2745127"/>
              <a:gd name="connsiteX3038" fmla="*/ 2743178 w 9144735"/>
              <a:gd name="connsiteY3038" fmla="*/ 1983424 h 2745127"/>
              <a:gd name="connsiteX3039" fmla="*/ 2770936 w 9144735"/>
              <a:gd name="connsiteY3039" fmla="*/ 2010869 h 2745127"/>
              <a:gd name="connsiteX3040" fmla="*/ 2854216 w 9144735"/>
              <a:gd name="connsiteY3040" fmla="*/ 2010238 h 2745127"/>
              <a:gd name="connsiteX3041" fmla="*/ 2874275 w 9144735"/>
              <a:gd name="connsiteY3041" fmla="*/ 2029302 h 2745127"/>
              <a:gd name="connsiteX3042" fmla="*/ 2874275 w 9144735"/>
              <a:gd name="connsiteY3042" fmla="*/ 2157696 h 2745127"/>
              <a:gd name="connsiteX3043" fmla="*/ 2859669 w 9144735"/>
              <a:gd name="connsiteY3043" fmla="*/ 2174822 h 2745127"/>
              <a:gd name="connsiteX3044" fmla="*/ 2581072 w 9144735"/>
              <a:gd name="connsiteY3044" fmla="*/ 2174686 h 2745127"/>
              <a:gd name="connsiteX3045" fmla="*/ 2581072 w 9144735"/>
              <a:gd name="connsiteY3045" fmla="*/ 1043652 h 2745127"/>
              <a:gd name="connsiteX3046" fmla="*/ 2602659 w 9144735"/>
              <a:gd name="connsiteY3046" fmla="*/ 1042300 h 2745127"/>
              <a:gd name="connsiteX3047" fmla="*/ 2850431 w 9144735"/>
              <a:gd name="connsiteY3047" fmla="*/ 1041894 h 2745127"/>
              <a:gd name="connsiteX3048" fmla="*/ 2972834 w 9144735"/>
              <a:gd name="connsiteY3048" fmla="*/ 1029185 h 2745127"/>
              <a:gd name="connsiteX3049" fmla="*/ 3281362 w 9144735"/>
              <a:gd name="connsiteY3049" fmla="*/ 1029275 h 2745127"/>
              <a:gd name="connsiteX3050" fmla="*/ 3366359 w 9144735"/>
              <a:gd name="connsiteY3050" fmla="*/ 1109944 h 2745127"/>
              <a:gd name="connsiteX3051" fmla="*/ 3366809 w 9144735"/>
              <a:gd name="connsiteY3051" fmla="*/ 1145952 h 2745127"/>
              <a:gd name="connsiteX3052" fmla="*/ 3322418 w 9144735"/>
              <a:gd name="connsiteY3052" fmla="*/ 1175065 h 2745127"/>
              <a:gd name="connsiteX3053" fmla="*/ 3314845 w 9144735"/>
              <a:gd name="connsiteY3053" fmla="*/ 1161049 h 2745127"/>
              <a:gd name="connsiteX3054" fmla="*/ 3314306 w 9144735"/>
              <a:gd name="connsiteY3054" fmla="*/ 1125041 h 2745127"/>
              <a:gd name="connsiteX3055" fmla="*/ 3256122 w 9144735"/>
              <a:gd name="connsiteY3055" fmla="*/ 1083986 h 2745127"/>
              <a:gd name="connsiteX3056" fmla="*/ 3256076 w 9144735"/>
              <a:gd name="connsiteY3056" fmla="*/ 1083941 h 2745127"/>
              <a:gd name="connsiteX3057" fmla="*/ 3278521 w 9144735"/>
              <a:gd name="connsiteY3057" fmla="*/ 1153028 h 2745127"/>
              <a:gd name="connsiteX3058" fmla="*/ 3210290 w 9144735"/>
              <a:gd name="connsiteY3058" fmla="*/ 1182456 h 2745127"/>
              <a:gd name="connsiteX3059" fmla="*/ 3021142 w 9144735"/>
              <a:gd name="connsiteY3059" fmla="*/ 1182231 h 2745127"/>
              <a:gd name="connsiteX3060" fmla="*/ 2974953 w 9144735"/>
              <a:gd name="connsiteY3060" fmla="*/ 1174389 h 2745127"/>
              <a:gd name="connsiteX3061" fmla="*/ 2961027 w 9144735"/>
              <a:gd name="connsiteY3061" fmla="*/ 1091287 h 2745127"/>
              <a:gd name="connsiteX3062" fmla="*/ 2973193 w 9144735"/>
              <a:gd name="connsiteY3062" fmla="*/ 1083535 h 2745127"/>
              <a:gd name="connsiteX3063" fmla="*/ 2940837 w 9144735"/>
              <a:gd name="connsiteY3063" fmla="*/ 1061452 h 2745127"/>
              <a:gd name="connsiteX3064" fmla="*/ 2972834 w 9144735"/>
              <a:gd name="connsiteY3064" fmla="*/ 1029185 h 2745127"/>
              <a:gd name="connsiteX3065" fmla="*/ 4683683 w 9144735"/>
              <a:gd name="connsiteY3065" fmla="*/ 1026300 h 2745127"/>
              <a:gd name="connsiteX3066" fmla="*/ 4668045 w 9144735"/>
              <a:gd name="connsiteY3066" fmla="*/ 1046580 h 2745127"/>
              <a:gd name="connsiteX3067" fmla="*/ 4682016 w 9144735"/>
              <a:gd name="connsiteY3067" fmla="*/ 1067311 h 2745127"/>
              <a:gd name="connsiteX3068" fmla="*/ 4699276 w 9144735"/>
              <a:gd name="connsiteY3068" fmla="*/ 1049104 h 2745127"/>
              <a:gd name="connsiteX3069" fmla="*/ 4683683 w 9144735"/>
              <a:gd name="connsiteY3069" fmla="*/ 1026300 h 2745127"/>
              <a:gd name="connsiteX3070" fmla="*/ 8560577 w 9144735"/>
              <a:gd name="connsiteY3070" fmla="*/ 1024949 h 2745127"/>
              <a:gd name="connsiteX3071" fmla="*/ 8565444 w 9144735"/>
              <a:gd name="connsiteY3071" fmla="*/ 1042570 h 2745127"/>
              <a:gd name="connsiteX3072" fmla="*/ 8565670 w 9144735"/>
              <a:gd name="connsiteY3072" fmla="*/ 1160844 h 2745127"/>
              <a:gd name="connsiteX3073" fmla="*/ 8565534 w 9144735"/>
              <a:gd name="connsiteY3073" fmla="*/ 1160960 h 2745127"/>
              <a:gd name="connsiteX3074" fmla="*/ 8565670 w 9144735"/>
              <a:gd name="connsiteY3074" fmla="*/ 1161004 h 2745127"/>
              <a:gd name="connsiteX3075" fmla="*/ 8565670 w 9144735"/>
              <a:gd name="connsiteY3075" fmla="*/ 1160844 h 2745127"/>
              <a:gd name="connsiteX3076" fmla="*/ 8587752 w 9144735"/>
              <a:gd name="connsiteY3076" fmla="*/ 1141986 h 2745127"/>
              <a:gd name="connsiteX3077" fmla="*/ 8662337 w 9144735"/>
              <a:gd name="connsiteY3077" fmla="*/ 1167584 h 2745127"/>
              <a:gd name="connsiteX3078" fmla="*/ 8668647 w 9144735"/>
              <a:gd name="connsiteY3078" fmla="*/ 1220943 h 2745127"/>
              <a:gd name="connsiteX3079" fmla="*/ 8668917 w 9144735"/>
              <a:gd name="connsiteY3079" fmla="*/ 1446095 h 2745127"/>
              <a:gd name="connsiteX3080" fmla="*/ 8635252 w 9144735"/>
              <a:gd name="connsiteY3080" fmla="*/ 1478003 h 2745127"/>
              <a:gd name="connsiteX3081" fmla="*/ 8615333 w 9144735"/>
              <a:gd name="connsiteY3081" fmla="*/ 1476245 h 2745127"/>
              <a:gd name="connsiteX3082" fmla="*/ 8614026 w 9144735"/>
              <a:gd name="connsiteY3082" fmla="*/ 1449566 h 2745127"/>
              <a:gd name="connsiteX3083" fmla="*/ 8613936 w 9144735"/>
              <a:gd name="connsiteY3083" fmla="*/ 1237933 h 2745127"/>
              <a:gd name="connsiteX3084" fmla="*/ 8612899 w 9144735"/>
              <a:gd name="connsiteY3084" fmla="*/ 1218014 h 2745127"/>
              <a:gd name="connsiteX3085" fmla="*/ 8591673 w 9144735"/>
              <a:gd name="connsiteY3085" fmla="*/ 1197644 h 2745127"/>
              <a:gd name="connsiteX3086" fmla="*/ 8566796 w 9144735"/>
              <a:gd name="connsiteY3086" fmla="*/ 1217473 h 2745127"/>
              <a:gd name="connsiteX3087" fmla="*/ 8565625 w 9144735"/>
              <a:gd name="connsiteY3087" fmla="*/ 1237302 h 2745127"/>
              <a:gd name="connsiteX3088" fmla="*/ 8565625 w 9144735"/>
              <a:gd name="connsiteY3088" fmla="*/ 1448935 h 2745127"/>
              <a:gd name="connsiteX3089" fmla="*/ 8535971 w 9144735"/>
              <a:gd name="connsiteY3089" fmla="*/ 1478093 h 2745127"/>
              <a:gd name="connsiteX3090" fmla="*/ 8511995 w 9144735"/>
              <a:gd name="connsiteY3090" fmla="*/ 1476921 h 2745127"/>
              <a:gd name="connsiteX3091" fmla="*/ 8510553 w 9144735"/>
              <a:gd name="connsiteY3091" fmla="*/ 1454027 h 2745127"/>
              <a:gd name="connsiteX3092" fmla="*/ 8510733 w 9144735"/>
              <a:gd name="connsiteY3092" fmla="*/ 1048789 h 2745127"/>
              <a:gd name="connsiteX3093" fmla="*/ 8516232 w 9144735"/>
              <a:gd name="connsiteY3093" fmla="*/ 1025084 h 2745127"/>
              <a:gd name="connsiteX3094" fmla="*/ 8560577 w 9144735"/>
              <a:gd name="connsiteY3094" fmla="*/ 1024949 h 2745127"/>
              <a:gd name="connsiteX3095" fmla="*/ 8397391 w 9144735"/>
              <a:gd name="connsiteY3095" fmla="*/ 1022560 h 2745127"/>
              <a:gd name="connsiteX3096" fmla="*/ 8440160 w 9144735"/>
              <a:gd name="connsiteY3096" fmla="*/ 1023461 h 2745127"/>
              <a:gd name="connsiteX3097" fmla="*/ 8451651 w 9144735"/>
              <a:gd name="connsiteY3097" fmla="*/ 1042524 h 2745127"/>
              <a:gd name="connsiteX3098" fmla="*/ 8452192 w 9144735"/>
              <a:gd name="connsiteY3098" fmla="*/ 1131260 h 2745127"/>
              <a:gd name="connsiteX3099" fmla="*/ 8479773 w 9144735"/>
              <a:gd name="connsiteY3099" fmla="*/ 1183042 h 2745127"/>
              <a:gd name="connsiteX3100" fmla="*/ 8471120 w 9144735"/>
              <a:gd name="connsiteY3100" fmla="*/ 1191153 h 2745127"/>
              <a:gd name="connsiteX3101" fmla="*/ 8452057 w 9144735"/>
              <a:gd name="connsiteY3101" fmla="*/ 1215940 h 2745127"/>
              <a:gd name="connsiteX3102" fmla="*/ 8452237 w 9144735"/>
              <a:gd name="connsiteY3102" fmla="*/ 1384624 h 2745127"/>
              <a:gd name="connsiteX3103" fmla="*/ 8472472 w 9144735"/>
              <a:gd name="connsiteY3103" fmla="*/ 1420001 h 2745127"/>
              <a:gd name="connsiteX3104" fmla="*/ 8480043 w 9144735"/>
              <a:gd name="connsiteY3104" fmla="*/ 1433837 h 2745127"/>
              <a:gd name="connsiteX3105" fmla="*/ 8480404 w 9144735"/>
              <a:gd name="connsiteY3105" fmla="*/ 1474847 h 2745127"/>
              <a:gd name="connsiteX3106" fmla="*/ 8480449 w 9144735"/>
              <a:gd name="connsiteY3106" fmla="*/ 1474847 h 2745127"/>
              <a:gd name="connsiteX3107" fmla="*/ 8398112 w 9144735"/>
              <a:gd name="connsiteY3107" fmla="*/ 1411799 h 2745127"/>
              <a:gd name="connsiteX3108" fmla="*/ 8397391 w 9144735"/>
              <a:gd name="connsiteY3108" fmla="*/ 1220672 h 2745127"/>
              <a:gd name="connsiteX3109" fmla="*/ 8392795 w 9144735"/>
              <a:gd name="connsiteY3109" fmla="*/ 1198319 h 2745127"/>
              <a:gd name="connsiteX3110" fmla="*/ 8377877 w 9144735"/>
              <a:gd name="connsiteY3110" fmla="*/ 1176462 h 2745127"/>
              <a:gd name="connsiteX3111" fmla="*/ 8391848 w 9144735"/>
              <a:gd name="connsiteY3111" fmla="*/ 1133694 h 2745127"/>
              <a:gd name="connsiteX3112" fmla="*/ 8397166 w 9144735"/>
              <a:gd name="connsiteY3112" fmla="*/ 1116433 h 2745127"/>
              <a:gd name="connsiteX3113" fmla="*/ 8397391 w 9144735"/>
              <a:gd name="connsiteY3113" fmla="*/ 1022560 h 2745127"/>
              <a:gd name="connsiteX3114" fmla="*/ 8337588 w 9144735"/>
              <a:gd name="connsiteY3114" fmla="*/ 1022425 h 2745127"/>
              <a:gd name="connsiteX3115" fmla="*/ 8356921 w 9144735"/>
              <a:gd name="connsiteY3115" fmla="*/ 1023461 h 2745127"/>
              <a:gd name="connsiteX3116" fmla="*/ 8356921 w 9144735"/>
              <a:gd name="connsiteY3116" fmla="*/ 1477957 h 2745127"/>
              <a:gd name="connsiteX3117" fmla="*/ 8320688 w 9144735"/>
              <a:gd name="connsiteY3117" fmla="*/ 1478047 h 2745127"/>
              <a:gd name="connsiteX3118" fmla="*/ 8303338 w 9144735"/>
              <a:gd name="connsiteY3118" fmla="*/ 1460832 h 2745127"/>
              <a:gd name="connsiteX3119" fmla="*/ 8303608 w 9144735"/>
              <a:gd name="connsiteY3119" fmla="*/ 1355331 h 2745127"/>
              <a:gd name="connsiteX3120" fmla="*/ 8303608 w 9144735"/>
              <a:gd name="connsiteY3120" fmla="*/ 1056225 h 2745127"/>
              <a:gd name="connsiteX3121" fmla="*/ 8337588 w 9144735"/>
              <a:gd name="connsiteY3121" fmla="*/ 1022425 h 2745127"/>
              <a:gd name="connsiteX3122" fmla="*/ 5261346 w 9144735"/>
              <a:gd name="connsiteY3122" fmla="*/ 1001514 h 2745127"/>
              <a:gd name="connsiteX3123" fmla="*/ 5417186 w 9144735"/>
              <a:gd name="connsiteY3123" fmla="*/ 1001559 h 2745127"/>
              <a:gd name="connsiteX3124" fmla="*/ 5417141 w 9144735"/>
              <a:gd name="connsiteY3124" fmla="*/ 1001604 h 2745127"/>
              <a:gd name="connsiteX3125" fmla="*/ 5411552 w 9144735"/>
              <a:gd name="connsiteY3125" fmla="*/ 1030357 h 2745127"/>
              <a:gd name="connsiteX3126" fmla="*/ 5411643 w 9144735"/>
              <a:gd name="connsiteY3126" fmla="*/ 1043516 h 2745127"/>
              <a:gd name="connsiteX3127" fmla="*/ 5386901 w 9144735"/>
              <a:gd name="connsiteY3127" fmla="*/ 1081732 h 2745127"/>
              <a:gd name="connsiteX3128" fmla="*/ 5290278 w 9144735"/>
              <a:gd name="connsiteY3128" fmla="*/ 1082183 h 2745127"/>
              <a:gd name="connsiteX3129" fmla="*/ 5256659 w 9144735"/>
              <a:gd name="connsiteY3129" fmla="*/ 1081507 h 2745127"/>
              <a:gd name="connsiteX3130" fmla="*/ 5242733 w 9144735"/>
              <a:gd name="connsiteY3130" fmla="*/ 1069069 h 2745127"/>
              <a:gd name="connsiteX3131" fmla="*/ 5257245 w 9144735"/>
              <a:gd name="connsiteY3131" fmla="*/ 1055188 h 2745127"/>
              <a:gd name="connsiteX3132" fmla="*/ 5360582 w 9144735"/>
              <a:gd name="connsiteY3132" fmla="*/ 1053881 h 2745127"/>
              <a:gd name="connsiteX3133" fmla="*/ 5382079 w 9144735"/>
              <a:gd name="connsiteY3133" fmla="*/ 1043246 h 2745127"/>
              <a:gd name="connsiteX3134" fmla="*/ 5361078 w 9144735"/>
              <a:gd name="connsiteY3134" fmla="*/ 1031573 h 2745127"/>
              <a:gd name="connsiteX3135" fmla="*/ 5262202 w 9144735"/>
              <a:gd name="connsiteY3135" fmla="*/ 1030942 h 2745127"/>
              <a:gd name="connsiteX3136" fmla="*/ 5242418 w 9144735"/>
              <a:gd name="connsiteY3136" fmla="*/ 1016701 h 2745127"/>
              <a:gd name="connsiteX3137" fmla="*/ 5261346 w 9144735"/>
              <a:gd name="connsiteY3137" fmla="*/ 1001514 h 2745127"/>
              <a:gd name="connsiteX3138" fmla="*/ 2173901 w 9144735"/>
              <a:gd name="connsiteY3138" fmla="*/ 985020 h 2745127"/>
              <a:gd name="connsiteX3139" fmla="*/ 2173901 w 9144735"/>
              <a:gd name="connsiteY3139" fmla="*/ 985245 h 2745127"/>
              <a:gd name="connsiteX3140" fmla="*/ 2135597 w 9144735"/>
              <a:gd name="connsiteY3140" fmla="*/ 985245 h 2745127"/>
              <a:gd name="connsiteX3141" fmla="*/ 2131088 w 9144735"/>
              <a:gd name="connsiteY3141" fmla="*/ 985516 h 2745127"/>
              <a:gd name="connsiteX3142" fmla="*/ 2098417 w 9144735"/>
              <a:gd name="connsiteY3142" fmla="*/ 1023732 h 2745127"/>
              <a:gd name="connsiteX3143" fmla="*/ 2132127 w 9144735"/>
              <a:gd name="connsiteY3143" fmla="*/ 1060597 h 2745127"/>
              <a:gd name="connsiteX3144" fmla="*/ 2213154 w 9144735"/>
              <a:gd name="connsiteY3144" fmla="*/ 1060236 h 2745127"/>
              <a:gd name="connsiteX3145" fmla="*/ 2228974 w 9144735"/>
              <a:gd name="connsiteY3145" fmla="*/ 1045004 h 2745127"/>
              <a:gd name="connsiteX3146" fmla="*/ 2176157 w 9144735"/>
              <a:gd name="connsiteY3146" fmla="*/ 985020 h 2745127"/>
              <a:gd name="connsiteX3147" fmla="*/ 2173901 w 9144735"/>
              <a:gd name="connsiteY3147" fmla="*/ 985020 h 2745127"/>
              <a:gd name="connsiteX3148" fmla="*/ 5398799 w 9144735"/>
              <a:gd name="connsiteY3148" fmla="*/ 959557 h 2745127"/>
              <a:gd name="connsiteX3149" fmla="*/ 5415699 w 9144735"/>
              <a:gd name="connsiteY3149" fmla="*/ 974339 h 2745127"/>
              <a:gd name="connsiteX3150" fmla="*/ 5398573 w 9144735"/>
              <a:gd name="connsiteY3150" fmla="*/ 988896 h 2745127"/>
              <a:gd name="connsiteX3151" fmla="*/ 5326737 w 9144735"/>
              <a:gd name="connsiteY3151" fmla="*/ 988805 h 2745127"/>
              <a:gd name="connsiteX3152" fmla="*/ 5326737 w 9144735"/>
              <a:gd name="connsiteY3152" fmla="*/ 988850 h 2745127"/>
              <a:gd name="connsiteX3153" fmla="*/ 5259453 w 9144735"/>
              <a:gd name="connsiteY3153" fmla="*/ 988174 h 2745127"/>
              <a:gd name="connsiteX3154" fmla="*/ 5242598 w 9144735"/>
              <a:gd name="connsiteY3154" fmla="*/ 974024 h 2745127"/>
              <a:gd name="connsiteX3155" fmla="*/ 5259633 w 9144735"/>
              <a:gd name="connsiteY3155" fmla="*/ 960098 h 2745127"/>
              <a:gd name="connsiteX3156" fmla="*/ 5398799 w 9144735"/>
              <a:gd name="connsiteY3156" fmla="*/ 959557 h 2745127"/>
              <a:gd name="connsiteX3157" fmla="*/ 5191448 w 9144735"/>
              <a:gd name="connsiteY3157" fmla="*/ 958160 h 2745127"/>
              <a:gd name="connsiteX3158" fmla="*/ 5209835 w 9144735"/>
              <a:gd name="connsiteY3158" fmla="*/ 967309 h 2745127"/>
              <a:gd name="connsiteX3159" fmla="*/ 5207312 w 9144735"/>
              <a:gd name="connsiteY3159" fmla="*/ 985921 h 2745127"/>
              <a:gd name="connsiteX3160" fmla="*/ 5193431 w 9144735"/>
              <a:gd name="connsiteY3160" fmla="*/ 987814 h 2745127"/>
              <a:gd name="connsiteX3161" fmla="*/ 5185905 w 9144735"/>
              <a:gd name="connsiteY3161" fmla="*/ 963027 h 2745127"/>
              <a:gd name="connsiteX3162" fmla="*/ 5191448 w 9144735"/>
              <a:gd name="connsiteY3162" fmla="*/ 958160 h 2745127"/>
              <a:gd name="connsiteX3163" fmla="*/ 4998293 w 9144735"/>
              <a:gd name="connsiteY3163" fmla="*/ 937339 h 2745127"/>
              <a:gd name="connsiteX3164" fmla="*/ 4998293 w 9144735"/>
              <a:gd name="connsiteY3164" fmla="*/ 937430 h 2745127"/>
              <a:gd name="connsiteX3165" fmla="*/ 4998281 w 9144735"/>
              <a:gd name="connsiteY3165" fmla="*/ 937383 h 2745127"/>
              <a:gd name="connsiteX3166" fmla="*/ 4079339 w 9144735"/>
              <a:gd name="connsiteY3166" fmla="*/ 930714 h 2745127"/>
              <a:gd name="connsiteX3167" fmla="*/ 4068794 w 9144735"/>
              <a:gd name="connsiteY3167" fmla="*/ 942747 h 2745127"/>
              <a:gd name="connsiteX3168" fmla="*/ 4069020 w 9144735"/>
              <a:gd name="connsiteY3168" fmla="*/ 1025579 h 2745127"/>
              <a:gd name="connsiteX3169" fmla="*/ 4079835 w 9144735"/>
              <a:gd name="connsiteY3169" fmla="*/ 1037432 h 2745127"/>
              <a:gd name="connsiteX3170" fmla="*/ 4089750 w 9144735"/>
              <a:gd name="connsiteY3170" fmla="*/ 1025084 h 2745127"/>
              <a:gd name="connsiteX3171" fmla="*/ 4090247 w 9144735"/>
              <a:gd name="connsiteY3171" fmla="*/ 982541 h 2745127"/>
              <a:gd name="connsiteX3172" fmla="*/ 4090247 w 9144735"/>
              <a:gd name="connsiteY3172" fmla="*/ 982586 h 2745127"/>
              <a:gd name="connsiteX3173" fmla="*/ 4090426 w 9144735"/>
              <a:gd name="connsiteY3173" fmla="*/ 982586 h 2745127"/>
              <a:gd name="connsiteX3174" fmla="*/ 4089930 w 9144735"/>
              <a:gd name="connsiteY3174" fmla="*/ 944550 h 2745127"/>
              <a:gd name="connsiteX3175" fmla="*/ 4079339 w 9144735"/>
              <a:gd name="connsiteY3175" fmla="*/ 930714 h 2745127"/>
              <a:gd name="connsiteX3176" fmla="*/ 7625806 w 9144735"/>
              <a:gd name="connsiteY3176" fmla="*/ 928326 h 2745127"/>
              <a:gd name="connsiteX3177" fmla="*/ 7466316 w 9144735"/>
              <a:gd name="connsiteY3177" fmla="*/ 928507 h 2745127"/>
              <a:gd name="connsiteX3178" fmla="*/ 7433598 w 9144735"/>
              <a:gd name="connsiteY3178" fmla="*/ 953023 h 2745127"/>
              <a:gd name="connsiteX3179" fmla="*/ 7467668 w 9144735"/>
              <a:gd name="connsiteY3179" fmla="*/ 979522 h 2745127"/>
              <a:gd name="connsiteX3180" fmla="*/ 7546264 w 9144735"/>
              <a:gd name="connsiteY3180" fmla="*/ 979522 h 2745127"/>
              <a:gd name="connsiteX3181" fmla="*/ 7546309 w 9144735"/>
              <a:gd name="connsiteY3181" fmla="*/ 979522 h 2745127"/>
              <a:gd name="connsiteX3182" fmla="*/ 7624905 w 9144735"/>
              <a:gd name="connsiteY3182" fmla="*/ 979702 h 2745127"/>
              <a:gd name="connsiteX3183" fmla="*/ 7655190 w 9144735"/>
              <a:gd name="connsiteY3183" fmla="*/ 953023 h 2745127"/>
              <a:gd name="connsiteX3184" fmla="*/ 7625806 w 9144735"/>
              <a:gd name="connsiteY3184" fmla="*/ 928326 h 2745127"/>
              <a:gd name="connsiteX3185" fmla="*/ 5023935 w 9144735"/>
              <a:gd name="connsiteY3185" fmla="*/ 925802 h 2745127"/>
              <a:gd name="connsiteX3186" fmla="*/ 5035832 w 9144735"/>
              <a:gd name="connsiteY3186" fmla="*/ 939863 h 2745127"/>
              <a:gd name="connsiteX3187" fmla="*/ 5036599 w 9144735"/>
              <a:gd name="connsiteY3187" fmla="*/ 1031979 h 2745127"/>
              <a:gd name="connsiteX3188" fmla="*/ 5037185 w 9144735"/>
              <a:gd name="connsiteY3188" fmla="*/ 1049735 h 2745127"/>
              <a:gd name="connsiteX3189" fmla="*/ 5051876 w 9144735"/>
              <a:gd name="connsiteY3189" fmla="*/ 1068438 h 2745127"/>
              <a:gd name="connsiteX3190" fmla="*/ 5063548 w 9144735"/>
              <a:gd name="connsiteY3190" fmla="*/ 1049735 h 2745127"/>
              <a:gd name="connsiteX3191" fmla="*/ 5064089 w 9144735"/>
              <a:gd name="connsiteY3191" fmla="*/ 944099 h 2745127"/>
              <a:gd name="connsiteX3192" fmla="*/ 5089146 w 9144735"/>
              <a:gd name="connsiteY3192" fmla="*/ 928191 h 2745127"/>
              <a:gd name="connsiteX3193" fmla="*/ 5089101 w 9144735"/>
              <a:gd name="connsiteY3193" fmla="*/ 928191 h 2745127"/>
              <a:gd name="connsiteX3194" fmla="*/ 5088470 w 9144735"/>
              <a:gd name="connsiteY3194" fmla="*/ 1103500 h 2745127"/>
              <a:gd name="connsiteX3195" fmla="*/ 5021591 w 9144735"/>
              <a:gd name="connsiteY3195" fmla="*/ 1136263 h 2745127"/>
              <a:gd name="connsiteX3196" fmla="*/ 5015643 w 9144735"/>
              <a:gd name="connsiteY3196" fmla="*/ 1123780 h 2745127"/>
              <a:gd name="connsiteX3197" fmla="*/ 5025377 w 9144735"/>
              <a:gd name="connsiteY3197" fmla="*/ 1112017 h 2745127"/>
              <a:gd name="connsiteX3198" fmla="*/ 5047505 w 9144735"/>
              <a:gd name="connsiteY3198" fmla="*/ 1110260 h 2745127"/>
              <a:gd name="connsiteX3199" fmla="*/ 5065396 w 9144735"/>
              <a:gd name="connsiteY3199" fmla="*/ 1096019 h 2745127"/>
              <a:gd name="connsiteX3200" fmla="*/ 5060934 w 9144735"/>
              <a:gd name="connsiteY3200" fmla="*/ 1090430 h 2745127"/>
              <a:gd name="connsiteX3201" fmla="*/ 5046558 w 9144735"/>
              <a:gd name="connsiteY3201" fmla="*/ 1094396 h 2745127"/>
              <a:gd name="connsiteX3202" fmla="*/ 5013750 w 9144735"/>
              <a:gd name="connsiteY3202" fmla="*/ 1071232 h 2745127"/>
              <a:gd name="connsiteX3203" fmla="*/ 5012983 w 9144735"/>
              <a:gd name="connsiteY3203" fmla="*/ 938691 h 2745127"/>
              <a:gd name="connsiteX3204" fmla="*/ 5023935 w 9144735"/>
              <a:gd name="connsiteY3204" fmla="*/ 925802 h 2745127"/>
              <a:gd name="connsiteX3205" fmla="*/ 4274705 w 9144735"/>
              <a:gd name="connsiteY3205" fmla="*/ 925757 h 2745127"/>
              <a:gd name="connsiteX3206" fmla="*/ 4263213 w 9144735"/>
              <a:gd name="connsiteY3206" fmla="*/ 941305 h 2745127"/>
              <a:gd name="connsiteX3207" fmla="*/ 4263213 w 9144735"/>
              <a:gd name="connsiteY3207" fmla="*/ 1026526 h 2745127"/>
              <a:gd name="connsiteX3208" fmla="*/ 4273262 w 9144735"/>
              <a:gd name="connsiteY3208" fmla="*/ 1041352 h 2745127"/>
              <a:gd name="connsiteX3209" fmla="*/ 4285205 w 9144735"/>
              <a:gd name="connsiteY3209" fmla="*/ 1025354 h 2745127"/>
              <a:gd name="connsiteX3210" fmla="*/ 4285790 w 9144735"/>
              <a:gd name="connsiteY3210" fmla="*/ 982811 h 2745127"/>
              <a:gd name="connsiteX3211" fmla="*/ 4285791 w 9144735"/>
              <a:gd name="connsiteY3211" fmla="*/ 982811 h 2745127"/>
              <a:gd name="connsiteX3212" fmla="*/ 4285791 w 9144735"/>
              <a:gd name="connsiteY3212" fmla="*/ 982766 h 2745127"/>
              <a:gd name="connsiteX3213" fmla="*/ 4285790 w 9144735"/>
              <a:gd name="connsiteY3213" fmla="*/ 982811 h 2745127"/>
              <a:gd name="connsiteX3214" fmla="*/ 4285566 w 9144735"/>
              <a:gd name="connsiteY3214" fmla="*/ 982811 h 2745127"/>
              <a:gd name="connsiteX3215" fmla="*/ 4285070 w 9144735"/>
              <a:gd name="connsiteY3215" fmla="*/ 942476 h 2745127"/>
              <a:gd name="connsiteX3216" fmla="*/ 4274705 w 9144735"/>
              <a:gd name="connsiteY3216" fmla="*/ 925757 h 2745127"/>
              <a:gd name="connsiteX3217" fmla="*/ 3565890 w 9144735"/>
              <a:gd name="connsiteY3217" fmla="*/ 925757 h 2745127"/>
              <a:gd name="connsiteX3218" fmla="*/ 3553981 w 9144735"/>
              <a:gd name="connsiteY3218" fmla="*/ 940989 h 2745127"/>
              <a:gd name="connsiteX3219" fmla="*/ 3553891 w 9144735"/>
              <a:gd name="connsiteY3219" fmla="*/ 1026255 h 2745127"/>
              <a:gd name="connsiteX3220" fmla="*/ 3563905 w 9144735"/>
              <a:gd name="connsiteY3220" fmla="*/ 1041262 h 2745127"/>
              <a:gd name="connsiteX3221" fmla="*/ 3575309 w 9144735"/>
              <a:gd name="connsiteY3221" fmla="*/ 1025489 h 2745127"/>
              <a:gd name="connsiteX3222" fmla="*/ 3575850 w 9144735"/>
              <a:gd name="connsiteY3222" fmla="*/ 982901 h 2745127"/>
              <a:gd name="connsiteX3223" fmla="*/ 3575940 w 9144735"/>
              <a:gd name="connsiteY3223" fmla="*/ 982901 h 2745127"/>
              <a:gd name="connsiteX3224" fmla="*/ 3575489 w 9144735"/>
              <a:gd name="connsiteY3224" fmla="*/ 942522 h 2745127"/>
              <a:gd name="connsiteX3225" fmla="*/ 3565890 w 9144735"/>
              <a:gd name="connsiteY3225" fmla="*/ 925757 h 2745127"/>
              <a:gd name="connsiteX3226" fmla="*/ 4570747 w 9144735"/>
              <a:gd name="connsiteY3226" fmla="*/ 925667 h 2745127"/>
              <a:gd name="connsiteX3227" fmla="*/ 4618427 w 9144735"/>
              <a:gd name="connsiteY3227" fmla="*/ 933779 h 2745127"/>
              <a:gd name="connsiteX3228" fmla="*/ 4624782 w 9144735"/>
              <a:gd name="connsiteY3228" fmla="*/ 973257 h 2745127"/>
              <a:gd name="connsiteX3229" fmla="*/ 4612658 w 9144735"/>
              <a:gd name="connsiteY3229" fmla="*/ 979431 h 2745127"/>
              <a:gd name="connsiteX3230" fmla="*/ 4601212 w 9144735"/>
              <a:gd name="connsiteY3230" fmla="*/ 971725 h 2745127"/>
              <a:gd name="connsiteX3231" fmla="*/ 4599769 w 9144735"/>
              <a:gd name="connsiteY3231" fmla="*/ 963162 h 2745127"/>
              <a:gd name="connsiteX3232" fmla="*/ 4586700 w 9144735"/>
              <a:gd name="connsiteY3232" fmla="*/ 948425 h 2745127"/>
              <a:gd name="connsiteX3233" fmla="*/ 4575704 w 9144735"/>
              <a:gd name="connsiteY3233" fmla="*/ 962847 h 2745127"/>
              <a:gd name="connsiteX3234" fmla="*/ 4575839 w 9144735"/>
              <a:gd name="connsiteY3234" fmla="*/ 1052709 h 2745127"/>
              <a:gd name="connsiteX3235" fmla="*/ 4587376 w 9144735"/>
              <a:gd name="connsiteY3235" fmla="*/ 1066635 h 2745127"/>
              <a:gd name="connsiteX3236" fmla="*/ 4599274 w 9144735"/>
              <a:gd name="connsiteY3236" fmla="*/ 1052935 h 2745127"/>
              <a:gd name="connsiteX3237" fmla="*/ 4600626 w 9144735"/>
              <a:gd name="connsiteY3237" fmla="*/ 1037567 h 2745127"/>
              <a:gd name="connsiteX3238" fmla="*/ 4614010 w 9144735"/>
              <a:gd name="connsiteY3238" fmla="*/ 1019405 h 2745127"/>
              <a:gd name="connsiteX3239" fmla="*/ 4626223 w 9144735"/>
              <a:gd name="connsiteY3239" fmla="*/ 1038784 h 2745127"/>
              <a:gd name="connsiteX3240" fmla="*/ 4626539 w 9144735"/>
              <a:gd name="connsiteY3240" fmla="*/ 1054377 h 2745127"/>
              <a:gd name="connsiteX3241" fmla="*/ 4588503 w 9144735"/>
              <a:gd name="connsiteY3241" fmla="*/ 1093630 h 2745127"/>
              <a:gd name="connsiteX3242" fmla="*/ 4549791 w 9144735"/>
              <a:gd name="connsiteY3242" fmla="*/ 1054061 h 2745127"/>
              <a:gd name="connsiteX3243" fmla="*/ 4549746 w 9144735"/>
              <a:gd name="connsiteY3243" fmla="*/ 1006832 h 2745127"/>
              <a:gd name="connsiteX3244" fmla="*/ 4550287 w 9144735"/>
              <a:gd name="connsiteY3244" fmla="*/ 1006832 h 2745127"/>
              <a:gd name="connsiteX3245" fmla="*/ 4550286 w 9144735"/>
              <a:gd name="connsiteY3245" fmla="*/ 1006877 h 2745127"/>
              <a:gd name="connsiteX3246" fmla="*/ 4550332 w 9144735"/>
              <a:gd name="connsiteY3246" fmla="*/ 1006832 h 2745127"/>
              <a:gd name="connsiteX3247" fmla="*/ 4550287 w 9144735"/>
              <a:gd name="connsiteY3247" fmla="*/ 1006832 h 2745127"/>
              <a:gd name="connsiteX3248" fmla="*/ 4551188 w 9144735"/>
              <a:gd name="connsiteY3248" fmla="*/ 950859 h 2745127"/>
              <a:gd name="connsiteX3249" fmla="*/ 4570747 w 9144735"/>
              <a:gd name="connsiteY3249" fmla="*/ 925667 h 2745127"/>
              <a:gd name="connsiteX3250" fmla="*/ 4922356 w 9144735"/>
              <a:gd name="connsiteY3250" fmla="*/ 924766 h 2745127"/>
              <a:gd name="connsiteX3251" fmla="*/ 4936101 w 9144735"/>
              <a:gd name="connsiteY3251" fmla="*/ 939458 h 2745127"/>
              <a:gd name="connsiteX3252" fmla="*/ 4936822 w 9144735"/>
              <a:gd name="connsiteY3252" fmla="*/ 1008839 h 2745127"/>
              <a:gd name="connsiteX3253" fmla="*/ 4936191 w 9144735"/>
              <a:gd name="connsiteY3253" fmla="*/ 1076009 h 2745127"/>
              <a:gd name="connsiteX3254" fmla="*/ 4923393 w 9144735"/>
              <a:gd name="connsiteY3254" fmla="*/ 1091963 h 2745127"/>
              <a:gd name="connsiteX3255" fmla="*/ 4910774 w 9144735"/>
              <a:gd name="connsiteY3255" fmla="*/ 1075964 h 2745127"/>
              <a:gd name="connsiteX3256" fmla="*/ 4910774 w 9144735"/>
              <a:gd name="connsiteY3256" fmla="*/ 939322 h 2745127"/>
              <a:gd name="connsiteX3257" fmla="*/ 4922356 w 9144735"/>
              <a:gd name="connsiteY3257" fmla="*/ 924766 h 2745127"/>
              <a:gd name="connsiteX3258" fmla="*/ 4864896 w 9144735"/>
              <a:gd name="connsiteY3258" fmla="*/ 924720 h 2745127"/>
              <a:gd name="connsiteX3259" fmla="*/ 4885175 w 9144735"/>
              <a:gd name="connsiteY3259" fmla="*/ 932652 h 2745127"/>
              <a:gd name="connsiteX3260" fmla="*/ 4893107 w 9144735"/>
              <a:gd name="connsiteY3260" fmla="*/ 972221 h 2745127"/>
              <a:gd name="connsiteX3261" fmla="*/ 4881840 w 9144735"/>
              <a:gd name="connsiteY3261" fmla="*/ 979432 h 2745127"/>
              <a:gd name="connsiteX3262" fmla="*/ 4870529 w 9144735"/>
              <a:gd name="connsiteY3262" fmla="*/ 971635 h 2745127"/>
              <a:gd name="connsiteX3263" fmla="*/ 4868320 w 9144735"/>
              <a:gd name="connsiteY3263" fmla="*/ 958701 h 2745127"/>
              <a:gd name="connsiteX3264" fmla="*/ 4855747 w 9144735"/>
              <a:gd name="connsiteY3264" fmla="*/ 948967 h 2745127"/>
              <a:gd name="connsiteX3265" fmla="*/ 4844796 w 9144735"/>
              <a:gd name="connsiteY3265" fmla="*/ 959963 h 2745127"/>
              <a:gd name="connsiteX3266" fmla="*/ 4844976 w 9144735"/>
              <a:gd name="connsiteY3266" fmla="*/ 1054332 h 2745127"/>
              <a:gd name="connsiteX3267" fmla="*/ 4855702 w 9144735"/>
              <a:gd name="connsiteY3267" fmla="*/ 1066365 h 2745127"/>
              <a:gd name="connsiteX3268" fmla="*/ 4868546 w 9144735"/>
              <a:gd name="connsiteY3268" fmla="*/ 1053521 h 2745127"/>
              <a:gd name="connsiteX3269" fmla="*/ 4870213 w 9144735"/>
              <a:gd name="connsiteY3269" fmla="*/ 1031348 h 2745127"/>
              <a:gd name="connsiteX3270" fmla="*/ 4880173 w 9144735"/>
              <a:gd name="connsiteY3270" fmla="*/ 1020262 h 2745127"/>
              <a:gd name="connsiteX3271" fmla="*/ 4893513 w 9144735"/>
              <a:gd name="connsiteY3271" fmla="*/ 1030537 h 2745127"/>
              <a:gd name="connsiteX3272" fmla="*/ 4891440 w 9144735"/>
              <a:gd name="connsiteY3272" fmla="*/ 1077406 h 2745127"/>
              <a:gd name="connsiteX3273" fmla="*/ 4851826 w 9144735"/>
              <a:gd name="connsiteY3273" fmla="*/ 1093405 h 2745127"/>
              <a:gd name="connsiteX3274" fmla="*/ 4819333 w 9144735"/>
              <a:gd name="connsiteY3274" fmla="*/ 1069790 h 2745127"/>
              <a:gd name="connsiteX3275" fmla="*/ 4815953 w 9144735"/>
              <a:gd name="connsiteY3275" fmla="*/ 1009311 h 2745127"/>
              <a:gd name="connsiteX3276" fmla="*/ 4815908 w 9144735"/>
              <a:gd name="connsiteY3276" fmla="*/ 1009356 h 2745127"/>
              <a:gd name="connsiteX3277" fmla="*/ 4819694 w 9144735"/>
              <a:gd name="connsiteY3277" fmla="*/ 951040 h 2745127"/>
              <a:gd name="connsiteX3278" fmla="*/ 4841776 w 9144735"/>
              <a:gd name="connsiteY3278" fmla="*/ 925036 h 2745127"/>
              <a:gd name="connsiteX3279" fmla="*/ 4864896 w 9144735"/>
              <a:gd name="connsiteY3279" fmla="*/ 924720 h 2745127"/>
              <a:gd name="connsiteX3280" fmla="*/ 4789499 w 9144735"/>
              <a:gd name="connsiteY3280" fmla="*/ 923323 h 2745127"/>
              <a:gd name="connsiteX3281" fmla="*/ 4805948 w 9144735"/>
              <a:gd name="connsiteY3281" fmla="*/ 938421 h 2745127"/>
              <a:gd name="connsiteX3282" fmla="*/ 4808923 w 9144735"/>
              <a:gd name="connsiteY3282" fmla="*/ 982766 h 2745127"/>
              <a:gd name="connsiteX3283" fmla="*/ 4789634 w 9144735"/>
              <a:gd name="connsiteY3283" fmla="*/ 1000162 h 2745127"/>
              <a:gd name="connsiteX3284" fmla="*/ 4787741 w 9144735"/>
              <a:gd name="connsiteY3284" fmla="*/ 968075 h 2745127"/>
              <a:gd name="connsiteX3285" fmla="*/ 4776295 w 9144735"/>
              <a:gd name="connsiteY3285" fmla="*/ 951535 h 2745127"/>
              <a:gd name="connsiteX3286" fmla="*/ 4762954 w 9144735"/>
              <a:gd name="connsiteY3286" fmla="*/ 968255 h 2745127"/>
              <a:gd name="connsiteX3287" fmla="*/ 4761963 w 9144735"/>
              <a:gd name="connsiteY3287" fmla="*/ 1053566 h 2745127"/>
              <a:gd name="connsiteX3288" fmla="*/ 4761332 w 9144735"/>
              <a:gd name="connsiteY3288" fmla="*/ 1078172 h 2745127"/>
              <a:gd name="connsiteX3289" fmla="*/ 4750561 w 9144735"/>
              <a:gd name="connsiteY3289" fmla="*/ 1091692 h 2745127"/>
              <a:gd name="connsiteX3290" fmla="*/ 4738844 w 9144735"/>
              <a:gd name="connsiteY3290" fmla="*/ 1079434 h 2745127"/>
              <a:gd name="connsiteX3291" fmla="*/ 4738303 w 9144735"/>
              <a:gd name="connsiteY3291" fmla="*/ 928236 h 2745127"/>
              <a:gd name="connsiteX3292" fmla="*/ 4789499 w 9144735"/>
              <a:gd name="connsiteY3292" fmla="*/ 923323 h 2745127"/>
              <a:gd name="connsiteX3293" fmla="*/ 4487069 w 9144735"/>
              <a:gd name="connsiteY3293" fmla="*/ 922157 h 2745127"/>
              <a:gd name="connsiteX3294" fmla="*/ 4520903 w 9144735"/>
              <a:gd name="connsiteY3294" fmla="*/ 925036 h 2745127"/>
              <a:gd name="connsiteX3295" fmla="*/ 4535955 w 9144735"/>
              <a:gd name="connsiteY3295" fmla="*/ 965551 h 2745127"/>
              <a:gd name="connsiteX3296" fmla="*/ 4526581 w 9144735"/>
              <a:gd name="connsiteY3296" fmla="*/ 972581 h 2745127"/>
              <a:gd name="connsiteX3297" fmla="*/ 4512791 w 9144735"/>
              <a:gd name="connsiteY3297" fmla="*/ 964965 h 2745127"/>
              <a:gd name="connsiteX3298" fmla="*/ 4493773 w 9144735"/>
              <a:gd name="connsiteY3298" fmla="*/ 953247 h 2745127"/>
              <a:gd name="connsiteX3299" fmla="*/ 4490753 w 9144735"/>
              <a:gd name="connsiteY3299" fmla="*/ 981594 h 2745127"/>
              <a:gd name="connsiteX3300" fmla="*/ 4506121 w 9144735"/>
              <a:gd name="connsiteY3300" fmla="*/ 993672 h 2745127"/>
              <a:gd name="connsiteX3301" fmla="*/ 4533566 w 9144735"/>
              <a:gd name="connsiteY3301" fmla="*/ 1078848 h 2745127"/>
              <a:gd name="connsiteX3302" fmla="*/ 4485571 w 9144735"/>
              <a:gd name="connsiteY3302" fmla="*/ 1092548 h 2745127"/>
              <a:gd name="connsiteX3303" fmla="*/ 4460018 w 9144735"/>
              <a:gd name="connsiteY3303" fmla="*/ 1058523 h 2745127"/>
              <a:gd name="connsiteX3304" fmla="*/ 4483723 w 9144735"/>
              <a:gd name="connsiteY3304" fmla="*/ 1038018 h 2745127"/>
              <a:gd name="connsiteX3305" fmla="*/ 4483678 w 9144735"/>
              <a:gd name="connsiteY3305" fmla="*/ 1038108 h 2745127"/>
              <a:gd name="connsiteX3306" fmla="*/ 4485526 w 9144735"/>
              <a:gd name="connsiteY3306" fmla="*/ 1042209 h 2745127"/>
              <a:gd name="connsiteX3307" fmla="*/ 4497919 w 9144735"/>
              <a:gd name="connsiteY3307" fmla="*/ 1066184 h 2745127"/>
              <a:gd name="connsiteX3308" fmla="*/ 4509681 w 9144735"/>
              <a:gd name="connsiteY3308" fmla="*/ 1058793 h 2745127"/>
              <a:gd name="connsiteX3309" fmla="*/ 4504363 w 9144735"/>
              <a:gd name="connsiteY3309" fmla="*/ 1027472 h 2745127"/>
              <a:gd name="connsiteX3310" fmla="*/ 4489717 w 9144735"/>
              <a:gd name="connsiteY3310" fmla="*/ 1017693 h 2745127"/>
              <a:gd name="connsiteX3311" fmla="*/ 4463849 w 9144735"/>
              <a:gd name="connsiteY3311" fmla="*/ 936753 h 2745127"/>
              <a:gd name="connsiteX3312" fmla="*/ 4487069 w 9144735"/>
              <a:gd name="connsiteY3312" fmla="*/ 922157 h 2745127"/>
              <a:gd name="connsiteX3313" fmla="*/ 4682106 w 9144735"/>
              <a:gd name="connsiteY3313" fmla="*/ 921791 h 2745127"/>
              <a:gd name="connsiteX3314" fmla="*/ 4718114 w 9144735"/>
              <a:gd name="connsiteY3314" fmla="*/ 954599 h 2745127"/>
              <a:gd name="connsiteX3315" fmla="*/ 4718520 w 9144735"/>
              <a:gd name="connsiteY3315" fmla="*/ 961314 h 2745127"/>
              <a:gd name="connsiteX3316" fmla="*/ 4718520 w 9144735"/>
              <a:gd name="connsiteY3316" fmla="*/ 1017467 h 2745127"/>
              <a:gd name="connsiteX3317" fmla="*/ 4718024 w 9144735"/>
              <a:gd name="connsiteY3317" fmla="*/ 1017467 h 2745127"/>
              <a:gd name="connsiteX3318" fmla="*/ 4718024 w 9144735"/>
              <a:gd name="connsiteY3318" fmla="*/ 1017557 h 2745127"/>
              <a:gd name="connsiteX3319" fmla="*/ 4717934 w 9144735"/>
              <a:gd name="connsiteY3319" fmla="*/ 1075963 h 2745127"/>
              <a:gd name="connsiteX3320" fmla="*/ 4715545 w 9144735"/>
              <a:gd name="connsiteY3320" fmla="*/ 1088357 h 2745127"/>
              <a:gd name="connsiteX3321" fmla="*/ 4662772 w 9144735"/>
              <a:gd name="connsiteY3321" fmla="*/ 1089934 h 2745127"/>
              <a:gd name="connsiteX3322" fmla="*/ 4644340 w 9144735"/>
              <a:gd name="connsiteY3322" fmla="*/ 1071276 h 2745127"/>
              <a:gd name="connsiteX3323" fmla="*/ 4641816 w 9144735"/>
              <a:gd name="connsiteY3323" fmla="*/ 1031257 h 2745127"/>
              <a:gd name="connsiteX3324" fmla="*/ 4675616 w 9144735"/>
              <a:gd name="connsiteY3324" fmla="*/ 997638 h 2745127"/>
              <a:gd name="connsiteX3325" fmla="*/ 4692381 w 9144735"/>
              <a:gd name="connsiteY3325" fmla="*/ 988985 h 2745127"/>
              <a:gd name="connsiteX3326" fmla="*/ 4688776 w 9144735"/>
              <a:gd name="connsiteY3326" fmla="*/ 952166 h 2745127"/>
              <a:gd name="connsiteX3327" fmla="*/ 4668090 w 9144735"/>
              <a:gd name="connsiteY3327" fmla="*/ 960097 h 2745127"/>
              <a:gd name="connsiteX3328" fmla="*/ 4649748 w 9144735"/>
              <a:gd name="connsiteY3328" fmla="*/ 973347 h 2745127"/>
              <a:gd name="connsiteX3329" fmla="*/ 4642898 w 9144735"/>
              <a:gd name="connsiteY3329" fmla="*/ 953022 h 2745127"/>
              <a:gd name="connsiteX3330" fmla="*/ 4682106 w 9144735"/>
              <a:gd name="connsiteY3330" fmla="*/ 921791 h 2745127"/>
              <a:gd name="connsiteX3331" fmla="*/ 5203705 w 9144735"/>
              <a:gd name="connsiteY3331" fmla="*/ 916879 h 2745127"/>
              <a:gd name="connsiteX3332" fmla="*/ 5399474 w 9144735"/>
              <a:gd name="connsiteY3332" fmla="*/ 917510 h 2745127"/>
              <a:gd name="connsiteX3333" fmla="*/ 5414661 w 9144735"/>
              <a:gd name="connsiteY3333" fmla="*/ 930399 h 2745127"/>
              <a:gd name="connsiteX3334" fmla="*/ 5398528 w 9144735"/>
              <a:gd name="connsiteY3334" fmla="*/ 944865 h 2745127"/>
              <a:gd name="connsiteX3335" fmla="*/ 5299517 w 9144735"/>
              <a:gd name="connsiteY3335" fmla="*/ 944730 h 2745127"/>
              <a:gd name="connsiteX3336" fmla="*/ 5299562 w 9144735"/>
              <a:gd name="connsiteY3336" fmla="*/ 944775 h 2745127"/>
              <a:gd name="connsiteX3337" fmla="*/ 5205058 w 9144735"/>
              <a:gd name="connsiteY3337" fmla="*/ 944775 h 2745127"/>
              <a:gd name="connsiteX3338" fmla="*/ 5186760 w 9144735"/>
              <a:gd name="connsiteY3338" fmla="*/ 931660 h 2745127"/>
              <a:gd name="connsiteX3339" fmla="*/ 5203705 w 9144735"/>
              <a:gd name="connsiteY3339" fmla="*/ 916879 h 2745127"/>
              <a:gd name="connsiteX3340" fmla="*/ 2298195 w 9144735"/>
              <a:gd name="connsiteY3340" fmla="*/ 907641 h 2745127"/>
              <a:gd name="connsiteX3341" fmla="*/ 2312344 w 9144735"/>
              <a:gd name="connsiteY3341" fmla="*/ 928056 h 2745127"/>
              <a:gd name="connsiteX3342" fmla="*/ 2312119 w 9144735"/>
              <a:gd name="connsiteY3342" fmla="*/ 1038379 h 2745127"/>
              <a:gd name="connsiteX3343" fmla="*/ 2335688 w 9144735"/>
              <a:gd name="connsiteY3343" fmla="*/ 1061318 h 2745127"/>
              <a:gd name="connsiteX3344" fmla="*/ 2418970 w 9144735"/>
              <a:gd name="connsiteY3344" fmla="*/ 1060912 h 2745127"/>
              <a:gd name="connsiteX3345" fmla="*/ 2456466 w 9144735"/>
              <a:gd name="connsiteY3345" fmla="*/ 1030447 h 2745127"/>
              <a:gd name="connsiteX3346" fmla="*/ 2425685 w 9144735"/>
              <a:gd name="connsiteY3346" fmla="*/ 987859 h 2745127"/>
              <a:gd name="connsiteX3347" fmla="*/ 2421315 w 9144735"/>
              <a:gd name="connsiteY3347" fmla="*/ 986823 h 2745127"/>
              <a:gd name="connsiteX3348" fmla="*/ 2387785 w 9144735"/>
              <a:gd name="connsiteY3348" fmla="*/ 977449 h 2745127"/>
              <a:gd name="connsiteX3349" fmla="*/ 2386251 w 9144735"/>
              <a:gd name="connsiteY3349" fmla="*/ 915032 h 2745127"/>
              <a:gd name="connsiteX3350" fmla="*/ 2400313 w 9144735"/>
              <a:gd name="connsiteY3350" fmla="*/ 907821 h 2745127"/>
              <a:gd name="connsiteX3351" fmla="*/ 2480982 w 9144735"/>
              <a:gd name="connsiteY3351" fmla="*/ 912959 h 2745127"/>
              <a:gd name="connsiteX3352" fmla="*/ 2533211 w 9144735"/>
              <a:gd name="connsiteY3352" fmla="*/ 966903 h 2745127"/>
              <a:gd name="connsiteX3353" fmla="*/ 2534516 w 9144735"/>
              <a:gd name="connsiteY3353" fmla="*/ 1065238 h 2745127"/>
              <a:gd name="connsiteX3354" fmla="*/ 2458987 w 9144735"/>
              <a:gd name="connsiteY3354" fmla="*/ 1136399 h 2745127"/>
              <a:gd name="connsiteX3355" fmla="*/ 2281250 w 9144735"/>
              <a:gd name="connsiteY3355" fmla="*/ 1137029 h 2745127"/>
              <a:gd name="connsiteX3356" fmla="*/ 2281250 w 9144735"/>
              <a:gd name="connsiteY3356" fmla="*/ 1137660 h 2745127"/>
              <a:gd name="connsiteX3357" fmla="*/ 2117028 w 9144735"/>
              <a:gd name="connsiteY3357" fmla="*/ 1137165 h 2745127"/>
              <a:gd name="connsiteX3358" fmla="*/ 2023958 w 9144735"/>
              <a:gd name="connsiteY3358" fmla="*/ 1048654 h 2745127"/>
              <a:gd name="connsiteX3359" fmla="*/ 2028778 w 9144735"/>
              <a:gd name="connsiteY3359" fmla="*/ 966092 h 2745127"/>
              <a:gd name="connsiteX3360" fmla="*/ 2084664 w 9144735"/>
              <a:gd name="connsiteY3360" fmla="*/ 913274 h 2745127"/>
              <a:gd name="connsiteX3361" fmla="*/ 2298195 w 9144735"/>
              <a:gd name="connsiteY3361" fmla="*/ 907641 h 2745127"/>
              <a:gd name="connsiteX3362" fmla="*/ 3622494 w 9144735"/>
              <a:gd name="connsiteY3362" fmla="*/ 900745 h 2745127"/>
              <a:gd name="connsiteX3363" fmla="*/ 3684777 w 9144735"/>
              <a:gd name="connsiteY3363" fmla="*/ 901466 h 2745127"/>
              <a:gd name="connsiteX3364" fmla="*/ 3696359 w 9144735"/>
              <a:gd name="connsiteY3364" fmla="*/ 925802 h 2745127"/>
              <a:gd name="connsiteX3365" fmla="*/ 3697170 w 9144735"/>
              <a:gd name="connsiteY3365" fmla="*/ 1054197 h 2745127"/>
              <a:gd name="connsiteX3366" fmla="*/ 3689053 w 9144735"/>
              <a:gd name="connsiteY3366" fmla="*/ 1069260 h 2745127"/>
              <a:gd name="connsiteX3367" fmla="*/ 3669860 w 9144735"/>
              <a:gd name="connsiteY3367" fmla="*/ 1067900 h 2745127"/>
              <a:gd name="connsiteX3368" fmla="*/ 3669860 w 9144735"/>
              <a:gd name="connsiteY3368" fmla="*/ 986957 h 2745127"/>
              <a:gd name="connsiteX3369" fmla="*/ 3669321 w 9144735"/>
              <a:gd name="connsiteY3369" fmla="*/ 950994 h 2745127"/>
              <a:gd name="connsiteX3370" fmla="*/ 3658773 w 9144735"/>
              <a:gd name="connsiteY3370" fmla="*/ 931030 h 2745127"/>
              <a:gd name="connsiteX3371" fmla="*/ 3646920 w 9144735"/>
              <a:gd name="connsiteY3371" fmla="*/ 951400 h 2745127"/>
              <a:gd name="connsiteX3372" fmla="*/ 3646154 w 9144735"/>
              <a:gd name="connsiteY3372" fmla="*/ 1036981 h 2745127"/>
              <a:gd name="connsiteX3373" fmla="*/ 3646154 w 9144735"/>
              <a:gd name="connsiteY3373" fmla="*/ 1065238 h 2745127"/>
              <a:gd name="connsiteX3374" fmla="*/ 3616727 w 9144735"/>
              <a:gd name="connsiteY3374" fmla="*/ 1048608 h 2745127"/>
              <a:gd name="connsiteX3375" fmla="*/ 3616862 w 9144735"/>
              <a:gd name="connsiteY3375" fmla="*/ 920169 h 2745127"/>
              <a:gd name="connsiteX3376" fmla="*/ 3622494 w 9144735"/>
              <a:gd name="connsiteY3376" fmla="*/ 900745 h 2745127"/>
              <a:gd name="connsiteX3377" fmla="*/ 6700952 w 9144735"/>
              <a:gd name="connsiteY3377" fmla="*/ 900250 h 2745127"/>
              <a:gd name="connsiteX3378" fmla="*/ 6677923 w 9144735"/>
              <a:gd name="connsiteY3378" fmla="*/ 911877 h 2745127"/>
              <a:gd name="connsiteX3379" fmla="*/ 6675129 w 9144735"/>
              <a:gd name="connsiteY3379" fmla="*/ 976142 h 2745127"/>
              <a:gd name="connsiteX3380" fmla="*/ 6680762 w 9144735"/>
              <a:gd name="connsiteY3380" fmla="*/ 982136 h 2745127"/>
              <a:gd name="connsiteX3381" fmla="*/ 6722133 w 9144735"/>
              <a:gd name="connsiteY3381" fmla="*/ 957304 h 2745127"/>
              <a:gd name="connsiteX3382" fmla="*/ 6722133 w 9144735"/>
              <a:gd name="connsiteY3382" fmla="*/ 946127 h 2745127"/>
              <a:gd name="connsiteX3383" fmla="*/ 6722088 w 9144735"/>
              <a:gd name="connsiteY3383" fmla="*/ 946127 h 2745127"/>
              <a:gd name="connsiteX3384" fmla="*/ 6721186 w 9144735"/>
              <a:gd name="connsiteY3384" fmla="*/ 946127 h 2745127"/>
              <a:gd name="connsiteX3385" fmla="*/ 6720421 w 9144735"/>
              <a:gd name="connsiteY3385" fmla="*/ 917375 h 2745127"/>
              <a:gd name="connsiteX3386" fmla="*/ 6700952 w 9144735"/>
              <a:gd name="connsiteY3386" fmla="*/ 900250 h 2745127"/>
              <a:gd name="connsiteX3387" fmla="*/ 4206294 w 9144735"/>
              <a:gd name="connsiteY3387" fmla="*/ 898492 h 2745127"/>
              <a:gd name="connsiteX3388" fmla="*/ 4219633 w 9144735"/>
              <a:gd name="connsiteY3388" fmla="*/ 913815 h 2745127"/>
              <a:gd name="connsiteX3389" fmla="*/ 4219678 w 9144735"/>
              <a:gd name="connsiteY3389" fmla="*/ 1055459 h 2745127"/>
              <a:gd name="connsiteX3390" fmla="*/ 4205528 w 9144735"/>
              <a:gd name="connsiteY3390" fmla="*/ 1069745 h 2745127"/>
              <a:gd name="connsiteX3391" fmla="*/ 4193365 w 9144735"/>
              <a:gd name="connsiteY3391" fmla="*/ 1055684 h 2745127"/>
              <a:gd name="connsiteX3392" fmla="*/ 4192781 w 9144735"/>
              <a:gd name="connsiteY3392" fmla="*/ 981505 h 2745127"/>
              <a:gd name="connsiteX3393" fmla="*/ 4192645 w 9144735"/>
              <a:gd name="connsiteY3393" fmla="*/ 981505 h 2745127"/>
              <a:gd name="connsiteX3394" fmla="*/ 4193276 w 9144735"/>
              <a:gd name="connsiteY3394" fmla="*/ 914085 h 2745127"/>
              <a:gd name="connsiteX3395" fmla="*/ 4206294 w 9144735"/>
              <a:gd name="connsiteY3395" fmla="*/ 898492 h 2745127"/>
              <a:gd name="connsiteX3396" fmla="*/ 4069335 w 9144735"/>
              <a:gd name="connsiteY3396" fmla="*/ 898283 h 2745127"/>
              <a:gd name="connsiteX3397" fmla="*/ 4097005 w 9144735"/>
              <a:gd name="connsiteY3397" fmla="*/ 898852 h 2745127"/>
              <a:gd name="connsiteX3398" fmla="*/ 4117150 w 9144735"/>
              <a:gd name="connsiteY3398" fmla="*/ 920710 h 2745127"/>
              <a:gd name="connsiteX3399" fmla="*/ 4118007 w 9144735"/>
              <a:gd name="connsiteY3399" fmla="*/ 1044012 h 2745127"/>
              <a:gd name="connsiteX3400" fmla="*/ 4067623 w 9144735"/>
              <a:gd name="connsiteY3400" fmla="*/ 1063525 h 2745127"/>
              <a:gd name="connsiteX3401" fmla="*/ 4066946 w 9144735"/>
              <a:gd name="connsiteY3401" fmla="*/ 1102012 h 2745127"/>
              <a:gd name="connsiteX3402" fmla="*/ 4052616 w 9144735"/>
              <a:gd name="connsiteY3402" fmla="*/ 1113144 h 2745127"/>
              <a:gd name="connsiteX3403" fmla="*/ 4039952 w 9144735"/>
              <a:gd name="connsiteY3403" fmla="*/ 1103004 h 2745127"/>
              <a:gd name="connsiteX3404" fmla="*/ 4039367 w 9144735"/>
              <a:gd name="connsiteY3404" fmla="*/ 900385 h 2745127"/>
              <a:gd name="connsiteX3405" fmla="*/ 3816962 w 9144735"/>
              <a:gd name="connsiteY3405" fmla="*/ 898131 h 2745127"/>
              <a:gd name="connsiteX3406" fmla="*/ 3830618 w 9144735"/>
              <a:gd name="connsiteY3406" fmla="*/ 916023 h 2745127"/>
              <a:gd name="connsiteX3407" fmla="*/ 3831292 w 9144735"/>
              <a:gd name="connsiteY3407" fmla="*/ 1012871 h 2745127"/>
              <a:gd name="connsiteX3408" fmla="*/ 3841119 w 9144735"/>
              <a:gd name="connsiteY3408" fmla="*/ 1037116 h 2745127"/>
              <a:gd name="connsiteX3409" fmla="*/ 3851528 w 9144735"/>
              <a:gd name="connsiteY3409" fmla="*/ 1013862 h 2745127"/>
              <a:gd name="connsiteX3410" fmla="*/ 3852385 w 9144735"/>
              <a:gd name="connsiteY3410" fmla="*/ 923774 h 2745127"/>
              <a:gd name="connsiteX3411" fmla="*/ 3867571 w 9144735"/>
              <a:gd name="connsiteY3411" fmla="*/ 898266 h 2745127"/>
              <a:gd name="connsiteX3412" fmla="*/ 3881632 w 9144735"/>
              <a:gd name="connsiteY3412" fmla="*/ 922782 h 2745127"/>
              <a:gd name="connsiteX3413" fmla="*/ 3881812 w 9144735"/>
              <a:gd name="connsiteY3413" fmla="*/ 985831 h 2745127"/>
              <a:gd name="connsiteX3414" fmla="*/ 3881723 w 9144735"/>
              <a:gd name="connsiteY3414" fmla="*/ 985831 h 2745127"/>
              <a:gd name="connsiteX3415" fmla="*/ 3881812 w 9144735"/>
              <a:gd name="connsiteY3415" fmla="*/ 985876 h 2745127"/>
              <a:gd name="connsiteX3416" fmla="*/ 3881992 w 9144735"/>
              <a:gd name="connsiteY3416" fmla="*/ 1053430 h 2745127"/>
              <a:gd name="connsiteX3417" fmla="*/ 3860000 w 9144735"/>
              <a:gd name="connsiteY3417" fmla="*/ 1069744 h 2745127"/>
              <a:gd name="connsiteX3418" fmla="*/ 3834672 w 9144735"/>
              <a:gd name="connsiteY3418" fmla="*/ 1069564 h 2745127"/>
              <a:gd name="connsiteX3419" fmla="*/ 3805380 w 9144735"/>
              <a:gd name="connsiteY3419" fmla="*/ 1053791 h 2745127"/>
              <a:gd name="connsiteX3420" fmla="*/ 3801685 w 9144735"/>
              <a:gd name="connsiteY3420" fmla="*/ 1029410 h 2745127"/>
              <a:gd name="connsiteX3421" fmla="*/ 3801234 w 9144735"/>
              <a:gd name="connsiteY3421" fmla="*/ 916789 h 2745127"/>
              <a:gd name="connsiteX3422" fmla="*/ 3816962 w 9144735"/>
              <a:gd name="connsiteY3422" fmla="*/ 898131 h 2745127"/>
              <a:gd name="connsiteX3423" fmla="*/ 4381112 w 9144735"/>
              <a:gd name="connsiteY3423" fmla="*/ 897887 h 2745127"/>
              <a:gd name="connsiteX3424" fmla="*/ 4405397 w 9144735"/>
              <a:gd name="connsiteY3424" fmla="*/ 932021 h 2745127"/>
              <a:gd name="connsiteX3425" fmla="*/ 4405713 w 9144735"/>
              <a:gd name="connsiteY3425" fmla="*/ 1068212 h 2745127"/>
              <a:gd name="connsiteX3426" fmla="*/ 4377501 w 9144735"/>
              <a:gd name="connsiteY3426" fmla="*/ 1068212 h 2745127"/>
              <a:gd name="connsiteX3427" fmla="*/ 4377501 w 9144735"/>
              <a:gd name="connsiteY3427" fmla="*/ 984929 h 2745127"/>
              <a:gd name="connsiteX3428" fmla="*/ 4377005 w 9144735"/>
              <a:gd name="connsiteY3428" fmla="*/ 948966 h 2745127"/>
              <a:gd name="connsiteX3429" fmla="*/ 4367541 w 9144735"/>
              <a:gd name="connsiteY3429" fmla="*/ 930985 h 2745127"/>
              <a:gd name="connsiteX3430" fmla="*/ 4355103 w 9144735"/>
              <a:gd name="connsiteY3430" fmla="*/ 948606 h 2745127"/>
              <a:gd name="connsiteX3431" fmla="*/ 4354111 w 9144735"/>
              <a:gd name="connsiteY3431" fmla="*/ 1038649 h 2745127"/>
              <a:gd name="connsiteX3432" fmla="*/ 4352850 w 9144735"/>
              <a:gd name="connsiteY3432" fmla="*/ 1066815 h 2745127"/>
              <a:gd name="connsiteX3433" fmla="*/ 4326756 w 9144735"/>
              <a:gd name="connsiteY3433" fmla="*/ 1049420 h 2745127"/>
              <a:gd name="connsiteX3434" fmla="*/ 4327297 w 9144735"/>
              <a:gd name="connsiteY3434" fmla="*/ 918817 h 2745127"/>
              <a:gd name="connsiteX3435" fmla="*/ 4333922 w 9144735"/>
              <a:gd name="connsiteY3435" fmla="*/ 900159 h 2745127"/>
              <a:gd name="connsiteX3436" fmla="*/ 4346236 w 9144735"/>
              <a:gd name="connsiteY3436" fmla="*/ 900587 h 2745127"/>
              <a:gd name="connsiteX3437" fmla="*/ 4364103 w 9144735"/>
              <a:gd name="connsiteY3437" fmla="*/ 904383 h 2745127"/>
              <a:gd name="connsiteX3438" fmla="*/ 4364071 w 9144735"/>
              <a:gd name="connsiteY3438" fmla="*/ 904395 h 2745127"/>
              <a:gd name="connsiteX3439" fmla="*/ 4364161 w 9144735"/>
              <a:gd name="connsiteY3439" fmla="*/ 904395 h 2745127"/>
              <a:gd name="connsiteX3440" fmla="*/ 4364103 w 9144735"/>
              <a:gd name="connsiteY3440" fmla="*/ 904383 h 2745127"/>
              <a:gd name="connsiteX3441" fmla="*/ 4281104 w 9144735"/>
              <a:gd name="connsiteY3441" fmla="*/ 897635 h 2745127"/>
              <a:gd name="connsiteX3442" fmla="*/ 4312290 w 9144735"/>
              <a:gd name="connsiteY3442" fmla="*/ 925126 h 2745127"/>
              <a:gd name="connsiteX3443" fmla="*/ 4312425 w 9144735"/>
              <a:gd name="connsiteY3443" fmla="*/ 985831 h 2745127"/>
              <a:gd name="connsiteX3444" fmla="*/ 4312290 w 9144735"/>
              <a:gd name="connsiteY3444" fmla="*/ 1044282 h 2745127"/>
              <a:gd name="connsiteX3445" fmla="*/ 4280293 w 9144735"/>
              <a:gd name="connsiteY3445" fmla="*/ 1070871 h 2745127"/>
              <a:gd name="connsiteX3446" fmla="*/ 4236037 w 9144735"/>
              <a:gd name="connsiteY3446" fmla="*/ 1047977 h 2745127"/>
              <a:gd name="connsiteX3447" fmla="*/ 4236578 w 9144735"/>
              <a:gd name="connsiteY3447" fmla="*/ 920214 h 2745127"/>
              <a:gd name="connsiteX3448" fmla="*/ 4281104 w 9144735"/>
              <a:gd name="connsiteY3448" fmla="*/ 897635 h 2745127"/>
              <a:gd name="connsiteX3449" fmla="*/ 3476102 w 9144735"/>
              <a:gd name="connsiteY3449" fmla="*/ 897456 h 2745127"/>
              <a:gd name="connsiteX3450" fmla="*/ 3513418 w 9144735"/>
              <a:gd name="connsiteY3450" fmla="*/ 926163 h 2745127"/>
              <a:gd name="connsiteX3451" fmla="*/ 3513643 w 9144735"/>
              <a:gd name="connsiteY3451" fmla="*/ 939503 h 2745127"/>
              <a:gd name="connsiteX3452" fmla="*/ 3500260 w 9144735"/>
              <a:gd name="connsiteY3452" fmla="*/ 957124 h 2745127"/>
              <a:gd name="connsiteX3453" fmla="*/ 3484392 w 9144735"/>
              <a:gd name="connsiteY3453" fmla="*/ 942027 h 2745127"/>
              <a:gd name="connsiteX3454" fmla="*/ 3474028 w 9144735"/>
              <a:gd name="connsiteY3454" fmla="*/ 925712 h 2745127"/>
              <a:gd name="connsiteX3455" fmla="*/ 3462628 w 9144735"/>
              <a:gd name="connsiteY3455" fmla="*/ 941621 h 2745127"/>
              <a:gd name="connsiteX3456" fmla="*/ 3462628 w 9144735"/>
              <a:gd name="connsiteY3456" fmla="*/ 1027112 h 2745127"/>
              <a:gd name="connsiteX3457" fmla="*/ 3473712 w 9144735"/>
              <a:gd name="connsiteY3457" fmla="*/ 1041263 h 2745127"/>
              <a:gd name="connsiteX3458" fmla="*/ 3484303 w 9144735"/>
              <a:gd name="connsiteY3458" fmla="*/ 1026571 h 2745127"/>
              <a:gd name="connsiteX3459" fmla="*/ 3485654 w 9144735"/>
              <a:gd name="connsiteY3459" fmla="*/ 1004399 h 2745127"/>
              <a:gd name="connsiteX3460" fmla="*/ 3499717 w 9144735"/>
              <a:gd name="connsiteY3460" fmla="*/ 992862 h 2745127"/>
              <a:gd name="connsiteX3461" fmla="*/ 3513329 w 9144735"/>
              <a:gd name="connsiteY3461" fmla="*/ 1004894 h 2745127"/>
              <a:gd name="connsiteX3462" fmla="*/ 3514003 w 9144735"/>
              <a:gd name="connsiteY3462" fmla="*/ 1029456 h 2745127"/>
              <a:gd name="connsiteX3463" fmla="*/ 3474749 w 9144735"/>
              <a:gd name="connsiteY3463" fmla="*/ 1070962 h 2745127"/>
              <a:gd name="connsiteX3464" fmla="*/ 3434193 w 9144735"/>
              <a:gd name="connsiteY3464" fmla="*/ 1030357 h 2745127"/>
              <a:gd name="connsiteX3465" fmla="*/ 3434059 w 9144735"/>
              <a:gd name="connsiteY3465" fmla="*/ 983082 h 2745127"/>
              <a:gd name="connsiteX3466" fmla="*/ 3435050 w 9144735"/>
              <a:gd name="connsiteY3466" fmla="*/ 983082 h 2745127"/>
              <a:gd name="connsiteX3467" fmla="*/ 3435050 w 9144735"/>
              <a:gd name="connsiteY3467" fmla="*/ 983172 h 2745127"/>
              <a:gd name="connsiteX3468" fmla="*/ 3435365 w 9144735"/>
              <a:gd name="connsiteY3468" fmla="*/ 924721 h 2745127"/>
              <a:gd name="connsiteX3469" fmla="*/ 3476102 w 9144735"/>
              <a:gd name="connsiteY3469" fmla="*/ 897456 h 2745127"/>
              <a:gd name="connsiteX3470" fmla="*/ 3565529 w 9144735"/>
              <a:gd name="connsiteY3470" fmla="*/ 897455 h 2745127"/>
              <a:gd name="connsiteX3471" fmla="*/ 3604513 w 9144735"/>
              <a:gd name="connsiteY3471" fmla="*/ 926343 h 2745127"/>
              <a:gd name="connsiteX3472" fmla="*/ 3604648 w 9144735"/>
              <a:gd name="connsiteY3472" fmla="*/ 1038784 h 2745127"/>
              <a:gd name="connsiteX3473" fmla="*/ 3563500 w 9144735"/>
              <a:gd name="connsiteY3473" fmla="*/ 1071051 h 2745127"/>
              <a:gd name="connsiteX3474" fmla="*/ 3526007 w 9144735"/>
              <a:gd name="connsiteY3474" fmla="*/ 1036981 h 2745127"/>
              <a:gd name="connsiteX3475" fmla="*/ 3525827 w 9144735"/>
              <a:gd name="connsiteY3475" fmla="*/ 982991 h 2745127"/>
              <a:gd name="connsiteX3476" fmla="*/ 3526233 w 9144735"/>
              <a:gd name="connsiteY3476" fmla="*/ 982991 h 2745127"/>
              <a:gd name="connsiteX3477" fmla="*/ 3526277 w 9144735"/>
              <a:gd name="connsiteY3477" fmla="*/ 982991 h 2745127"/>
              <a:gd name="connsiteX3478" fmla="*/ 3526548 w 9144735"/>
              <a:gd name="connsiteY3478" fmla="*/ 926748 h 2745127"/>
              <a:gd name="connsiteX3479" fmla="*/ 3565529 w 9144735"/>
              <a:gd name="connsiteY3479" fmla="*/ 897455 h 2745127"/>
              <a:gd name="connsiteX3480" fmla="*/ 3742447 w 9144735"/>
              <a:gd name="connsiteY3480" fmla="*/ 897376 h 2745127"/>
              <a:gd name="connsiteX3481" fmla="*/ 3775532 w 9144735"/>
              <a:gd name="connsiteY3481" fmla="*/ 900700 h 2745127"/>
              <a:gd name="connsiteX3482" fmla="*/ 3789097 w 9144735"/>
              <a:gd name="connsiteY3482" fmla="*/ 942026 h 2745127"/>
              <a:gd name="connsiteX3483" fmla="*/ 3779228 w 9144735"/>
              <a:gd name="connsiteY3483" fmla="*/ 950904 h 2745127"/>
              <a:gd name="connsiteX3484" fmla="*/ 3762960 w 9144735"/>
              <a:gd name="connsiteY3484" fmla="*/ 943333 h 2745127"/>
              <a:gd name="connsiteX3485" fmla="*/ 3751105 w 9144735"/>
              <a:gd name="connsiteY3485" fmla="*/ 926928 h 2745127"/>
              <a:gd name="connsiteX3486" fmla="*/ 3740921 w 9144735"/>
              <a:gd name="connsiteY3486" fmla="*/ 936753 h 2745127"/>
              <a:gd name="connsiteX3487" fmla="*/ 3747456 w 9144735"/>
              <a:gd name="connsiteY3487" fmla="*/ 960909 h 2745127"/>
              <a:gd name="connsiteX3488" fmla="*/ 3769989 w 9144735"/>
              <a:gd name="connsiteY3488" fmla="*/ 975285 h 2745127"/>
              <a:gd name="connsiteX3489" fmla="*/ 3781841 w 9144735"/>
              <a:gd name="connsiteY3489" fmla="*/ 1061137 h 2745127"/>
              <a:gd name="connsiteX3490" fmla="*/ 3724787 w 9144735"/>
              <a:gd name="connsiteY3490" fmla="*/ 1065688 h 2745127"/>
              <a:gd name="connsiteX3491" fmla="*/ 3711762 w 9144735"/>
              <a:gd name="connsiteY3491" fmla="*/ 1017692 h 2745127"/>
              <a:gd name="connsiteX3492" fmla="*/ 3734972 w 9144735"/>
              <a:gd name="connsiteY3492" fmla="*/ 1007733 h 2745127"/>
              <a:gd name="connsiteX3493" fmla="*/ 3735062 w 9144735"/>
              <a:gd name="connsiteY3493" fmla="*/ 1007688 h 2745127"/>
              <a:gd name="connsiteX3494" fmla="*/ 3738893 w 9144735"/>
              <a:gd name="connsiteY3494" fmla="*/ 1019270 h 2745127"/>
              <a:gd name="connsiteX3495" fmla="*/ 3751285 w 9144735"/>
              <a:gd name="connsiteY3495" fmla="*/ 1040812 h 2745127"/>
              <a:gd name="connsiteX3496" fmla="*/ 3759579 w 9144735"/>
              <a:gd name="connsiteY3496" fmla="*/ 1035133 h 2745127"/>
              <a:gd name="connsiteX3497" fmla="*/ 3756064 w 9144735"/>
              <a:gd name="connsiteY3497" fmla="*/ 1005570 h 2745127"/>
              <a:gd name="connsiteX3498" fmla="*/ 3734206 w 9144735"/>
              <a:gd name="connsiteY3498" fmla="*/ 990607 h 2745127"/>
              <a:gd name="connsiteX3499" fmla="*/ 3716764 w 9144735"/>
              <a:gd name="connsiteY3499" fmla="*/ 908857 h 2745127"/>
              <a:gd name="connsiteX3500" fmla="*/ 3742447 w 9144735"/>
              <a:gd name="connsiteY3500" fmla="*/ 897376 h 2745127"/>
              <a:gd name="connsiteX3501" fmla="*/ 3949897 w 9144735"/>
              <a:gd name="connsiteY3501" fmla="*/ 897117 h 2745127"/>
              <a:gd name="connsiteX3502" fmla="*/ 3971951 w 9144735"/>
              <a:gd name="connsiteY3502" fmla="*/ 909803 h 2745127"/>
              <a:gd name="connsiteX3503" fmla="*/ 3983083 w 9144735"/>
              <a:gd name="connsiteY3503" fmla="*/ 902728 h 2745127"/>
              <a:gd name="connsiteX3504" fmla="*/ 4025174 w 9144735"/>
              <a:gd name="connsiteY3504" fmla="*/ 923233 h 2745127"/>
              <a:gd name="connsiteX3505" fmla="*/ 4027022 w 9144735"/>
              <a:gd name="connsiteY3505" fmla="*/ 979341 h 2745127"/>
              <a:gd name="connsiteX3506" fmla="*/ 4027067 w 9144735"/>
              <a:gd name="connsiteY3506" fmla="*/ 1068167 h 2745127"/>
              <a:gd name="connsiteX3507" fmla="*/ 3998403 w 9144735"/>
              <a:gd name="connsiteY3507" fmla="*/ 1068167 h 2745127"/>
              <a:gd name="connsiteX3508" fmla="*/ 3998403 w 9144735"/>
              <a:gd name="connsiteY3508" fmla="*/ 966857 h 2745127"/>
              <a:gd name="connsiteX3509" fmla="*/ 3998180 w 9144735"/>
              <a:gd name="connsiteY3509" fmla="*/ 953473 h 2745127"/>
              <a:gd name="connsiteX3510" fmla="*/ 3986643 w 9144735"/>
              <a:gd name="connsiteY3510" fmla="*/ 932877 h 2745127"/>
              <a:gd name="connsiteX3511" fmla="*/ 3977043 w 9144735"/>
              <a:gd name="connsiteY3511" fmla="*/ 952661 h 2745127"/>
              <a:gd name="connsiteX3512" fmla="*/ 3976502 w 9144735"/>
              <a:gd name="connsiteY3512" fmla="*/ 1047166 h 2745127"/>
              <a:gd name="connsiteX3513" fmla="*/ 3946893 w 9144735"/>
              <a:gd name="connsiteY3513" fmla="*/ 1066905 h 2745127"/>
              <a:gd name="connsiteX3514" fmla="*/ 3946397 w 9144735"/>
              <a:gd name="connsiteY3514" fmla="*/ 960097 h 2745127"/>
              <a:gd name="connsiteX3515" fmla="*/ 3936304 w 9144735"/>
              <a:gd name="connsiteY3515" fmla="*/ 931165 h 2745127"/>
              <a:gd name="connsiteX3516" fmla="*/ 3924452 w 9144735"/>
              <a:gd name="connsiteY3516" fmla="*/ 960728 h 2745127"/>
              <a:gd name="connsiteX3517" fmla="*/ 3923188 w 9144735"/>
              <a:gd name="connsiteY3517" fmla="*/ 1052934 h 2745127"/>
              <a:gd name="connsiteX3518" fmla="*/ 3908948 w 9144735"/>
              <a:gd name="connsiteY3518" fmla="*/ 1069113 h 2745127"/>
              <a:gd name="connsiteX3519" fmla="*/ 3894706 w 9144735"/>
              <a:gd name="connsiteY3519" fmla="*/ 1052619 h 2745127"/>
              <a:gd name="connsiteX3520" fmla="*/ 3895069 w 9144735"/>
              <a:gd name="connsiteY3520" fmla="*/ 917645 h 2745127"/>
              <a:gd name="connsiteX3521" fmla="*/ 3902999 w 9144735"/>
              <a:gd name="connsiteY3521" fmla="*/ 899888 h 2745127"/>
              <a:gd name="connsiteX3522" fmla="*/ 3926299 w 9144735"/>
              <a:gd name="connsiteY3522" fmla="*/ 902547 h 2745127"/>
              <a:gd name="connsiteX3523" fmla="*/ 3926388 w 9144735"/>
              <a:gd name="connsiteY3523" fmla="*/ 902547 h 2745127"/>
              <a:gd name="connsiteX3524" fmla="*/ 3949897 w 9144735"/>
              <a:gd name="connsiteY3524" fmla="*/ 897117 h 2745127"/>
              <a:gd name="connsiteX3525" fmla="*/ 7418095 w 9144735"/>
              <a:gd name="connsiteY3525" fmla="*/ 876500 h 2745127"/>
              <a:gd name="connsiteX3526" fmla="*/ 7712965 w 9144735"/>
              <a:gd name="connsiteY3526" fmla="*/ 876590 h 2745127"/>
              <a:gd name="connsiteX3527" fmla="*/ 7799583 w 9144735"/>
              <a:gd name="connsiteY3527" fmla="*/ 962126 h 2745127"/>
              <a:gd name="connsiteX3528" fmla="*/ 7799673 w 9144735"/>
              <a:gd name="connsiteY3528" fmla="*/ 993628 h 2745127"/>
              <a:gd name="connsiteX3529" fmla="*/ 7757626 w 9144735"/>
              <a:gd name="connsiteY3529" fmla="*/ 1023236 h 2745127"/>
              <a:gd name="connsiteX3530" fmla="*/ 7749424 w 9144735"/>
              <a:gd name="connsiteY3530" fmla="*/ 1009987 h 2745127"/>
              <a:gd name="connsiteX3531" fmla="*/ 7748928 w 9144735"/>
              <a:gd name="connsiteY3531" fmla="*/ 974024 h 2745127"/>
              <a:gd name="connsiteX3532" fmla="*/ 7691333 w 9144735"/>
              <a:gd name="connsiteY3532" fmla="*/ 931256 h 2745127"/>
              <a:gd name="connsiteX3533" fmla="*/ 7691288 w 9144735"/>
              <a:gd name="connsiteY3533" fmla="*/ 931211 h 2745127"/>
              <a:gd name="connsiteX3534" fmla="*/ 7711658 w 9144735"/>
              <a:gd name="connsiteY3534" fmla="*/ 957169 h 2745127"/>
              <a:gd name="connsiteX3535" fmla="*/ 7687322 w 9144735"/>
              <a:gd name="connsiteY3535" fmla="*/ 1022065 h 2745127"/>
              <a:gd name="connsiteX3536" fmla="*/ 7636712 w 9144735"/>
              <a:gd name="connsiteY3536" fmla="*/ 1030177 h 2745127"/>
              <a:gd name="connsiteX3537" fmla="*/ 7454419 w 9144735"/>
              <a:gd name="connsiteY3537" fmla="*/ 1029005 h 2745127"/>
              <a:gd name="connsiteX3538" fmla="*/ 7425395 w 9144735"/>
              <a:gd name="connsiteY3538" fmla="*/ 1026031 h 2745127"/>
              <a:gd name="connsiteX3539" fmla="*/ 7375281 w 9144735"/>
              <a:gd name="connsiteY3539" fmla="*/ 986913 h 2745127"/>
              <a:gd name="connsiteX3540" fmla="*/ 7404169 w 9144735"/>
              <a:gd name="connsiteY3540" fmla="*/ 931346 h 2745127"/>
              <a:gd name="connsiteX3541" fmla="*/ 7379473 w 9144735"/>
              <a:gd name="connsiteY3541" fmla="*/ 926704 h 2745127"/>
              <a:gd name="connsiteX3542" fmla="*/ 7376814 w 9144735"/>
              <a:gd name="connsiteY3542" fmla="*/ 922242 h 2745127"/>
              <a:gd name="connsiteX3543" fmla="*/ 7418095 w 9144735"/>
              <a:gd name="connsiteY3543" fmla="*/ 876500 h 2745127"/>
              <a:gd name="connsiteX3544" fmla="*/ 5188473 w 9144735"/>
              <a:gd name="connsiteY3544" fmla="*/ 875463 h 2745127"/>
              <a:gd name="connsiteX3545" fmla="*/ 5209023 w 9144735"/>
              <a:gd name="connsiteY3545" fmla="*/ 899483 h 2745127"/>
              <a:gd name="connsiteX3546" fmla="*/ 5188473 w 9144735"/>
              <a:gd name="connsiteY3546" fmla="*/ 899483 h 2745127"/>
              <a:gd name="connsiteX3547" fmla="*/ 5414572 w 9144735"/>
              <a:gd name="connsiteY3547" fmla="*/ 873705 h 2745127"/>
              <a:gd name="connsiteX3548" fmla="*/ 5414572 w 9144735"/>
              <a:gd name="connsiteY3548" fmla="*/ 873750 h 2745127"/>
              <a:gd name="connsiteX3549" fmla="*/ 5414572 w 9144735"/>
              <a:gd name="connsiteY3549" fmla="*/ 900610 h 2745127"/>
              <a:gd name="connsiteX3550" fmla="*/ 5363151 w 9144735"/>
              <a:gd name="connsiteY3550" fmla="*/ 900610 h 2745127"/>
              <a:gd name="connsiteX3551" fmla="*/ 5257335 w 9144735"/>
              <a:gd name="connsiteY3551" fmla="*/ 899843 h 2745127"/>
              <a:gd name="connsiteX3552" fmla="*/ 5242508 w 9144735"/>
              <a:gd name="connsiteY3552" fmla="*/ 886098 h 2745127"/>
              <a:gd name="connsiteX3553" fmla="*/ 5256929 w 9144735"/>
              <a:gd name="connsiteY3553" fmla="*/ 874246 h 2745127"/>
              <a:gd name="connsiteX3554" fmla="*/ 5414572 w 9144735"/>
              <a:gd name="connsiteY3554" fmla="*/ 873705 h 2745127"/>
              <a:gd name="connsiteX3555" fmla="*/ 4922806 w 9144735"/>
              <a:gd name="connsiteY3555" fmla="*/ 868478 h 2745127"/>
              <a:gd name="connsiteX3556" fmla="*/ 4937768 w 9144735"/>
              <a:gd name="connsiteY3556" fmla="*/ 874742 h 2745127"/>
              <a:gd name="connsiteX3557" fmla="*/ 4937903 w 9144735"/>
              <a:gd name="connsiteY3557" fmla="*/ 881367 h 2745127"/>
              <a:gd name="connsiteX3558" fmla="*/ 4923212 w 9144735"/>
              <a:gd name="connsiteY3558" fmla="*/ 888172 h 2745127"/>
              <a:gd name="connsiteX3559" fmla="*/ 4910683 w 9144735"/>
              <a:gd name="connsiteY3559" fmla="*/ 879609 h 2745127"/>
              <a:gd name="connsiteX3560" fmla="*/ 4922806 w 9144735"/>
              <a:gd name="connsiteY3560" fmla="*/ 868478 h 2745127"/>
              <a:gd name="connsiteX3561" fmla="*/ 4970667 w 9144735"/>
              <a:gd name="connsiteY3561" fmla="*/ 867937 h 2745127"/>
              <a:gd name="connsiteX3562" fmla="*/ 4981934 w 9144735"/>
              <a:gd name="connsiteY3562" fmla="*/ 885738 h 2745127"/>
              <a:gd name="connsiteX3563" fmla="*/ 4996084 w 9144735"/>
              <a:gd name="connsiteY3563" fmla="*/ 928912 h 2745127"/>
              <a:gd name="connsiteX3564" fmla="*/ 4998281 w 9144735"/>
              <a:gd name="connsiteY3564" fmla="*/ 937383 h 2745127"/>
              <a:gd name="connsiteX3565" fmla="*/ 4995904 w 9144735"/>
              <a:gd name="connsiteY3565" fmla="*/ 945947 h 2745127"/>
              <a:gd name="connsiteX3566" fmla="*/ 4994417 w 9144735"/>
              <a:gd name="connsiteY3566" fmla="*/ 1068077 h 2745127"/>
              <a:gd name="connsiteX3567" fmla="*/ 4991217 w 9144735"/>
              <a:gd name="connsiteY3567" fmla="*/ 1091287 h 2745127"/>
              <a:gd name="connsiteX3568" fmla="*/ 4961473 w 9144735"/>
              <a:gd name="connsiteY3568" fmla="*/ 1076685 h 2745127"/>
              <a:gd name="connsiteX3569" fmla="*/ 4958499 w 9144735"/>
              <a:gd name="connsiteY3569" fmla="*/ 1055143 h 2745127"/>
              <a:gd name="connsiteX3570" fmla="*/ 4957823 w 9144735"/>
              <a:gd name="connsiteY3570" fmla="*/ 972086 h 2745127"/>
              <a:gd name="connsiteX3571" fmla="*/ 4951694 w 9144735"/>
              <a:gd name="connsiteY3571" fmla="*/ 949372 h 2745127"/>
              <a:gd name="connsiteX3572" fmla="*/ 4948359 w 9144735"/>
              <a:gd name="connsiteY3572" fmla="*/ 930489 h 2745127"/>
              <a:gd name="connsiteX3573" fmla="*/ 4958544 w 9144735"/>
              <a:gd name="connsiteY3573" fmla="*/ 884476 h 2745127"/>
              <a:gd name="connsiteX3574" fmla="*/ 4970667 w 9144735"/>
              <a:gd name="connsiteY3574" fmla="*/ 867937 h 2745127"/>
              <a:gd name="connsiteX3575" fmla="*/ 6173267 w 9144735"/>
              <a:gd name="connsiteY3575" fmla="*/ 849595 h 2745127"/>
              <a:gd name="connsiteX3576" fmla="*/ 6217477 w 9144735"/>
              <a:gd name="connsiteY3576" fmla="*/ 910164 h 2745127"/>
              <a:gd name="connsiteX3577" fmla="*/ 6217703 w 9144735"/>
              <a:gd name="connsiteY3577" fmla="*/ 1177904 h 2745127"/>
              <a:gd name="connsiteX3578" fmla="*/ 6215359 w 9144735"/>
              <a:gd name="connsiteY3578" fmla="*/ 1192280 h 2745127"/>
              <a:gd name="connsiteX3579" fmla="*/ 6095888 w 9144735"/>
              <a:gd name="connsiteY3579" fmla="*/ 1184664 h 2745127"/>
              <a:gd name="connsiteX3580" fmla="*/ 6064477 w 9144735"/>
              <a:gd name="connsiteY3580" fmla="*/ 1150909 h 2745127"/>
              <a:gd name="connsiteX3581" fmla="*/ 6062494 w 9144735"/>
              <a:gd name="connsiteY3581" fmla="*/ 1048022 h 2745127"/>
              <a:gd name="connsiteX3582" fmla="*/ 6121846 w 9144735"/>
              <a:gd name="connsiteY3582" fmla="*/ 996782 h 2745127"/>
              <a:gd name="connsiteX3583" fmla="*/ 6163173 w 9144735"/>
              <a:gd name="connsiteY3583" fmla="*/ 996737 h 2745127"/>
              <a:gd name="connsiteX3584" fmla="*/ 6163173 w 9144735"/>
              <a:gd name="connsiteY3584" fmla="*/ 923639 h 2745127"/>
              <a:gd name="connsiteX3585" fmla="*/ 6138341 w 9144735"/>
              <a:gd name="connsiteY3585" fmla="*/ 901466 h 2745127"/>
              <a:gd name="connsiteX3586" fmla="*/ 6114996 w 9144735"/>
              <a:gd name="connsiteY3586" fmla="*/ 922918 h 2745127"/>
              <a:gd name="connsiteX3587" fmla="*/ 6108867 w 9144735"/>
              <a:gd name="connsiteY3587" fmla="*/ 948921 h 2745127"/>
              <a:gd name="connsiteX3588" fmla="*/ 6069119 w 9144735"/>
              <a:gd name="connsiteY3588" fmla="*/ 950499 h 2745127"/>
              <a:gd name="connsiteX3589" fmla="*/ 6060691 w 9144735"/>
              <a:gd name="connsiteY3589" fmla="*/ 935356 h 2745127"/>
              <a:gd name="connsiteX3590" fmla="*/ 6064567 w 9144735"/>
              <a:gd name="connsiteY3590" fmla="*/ 886144 h 2745127"/>
              <a:gd name="connsiteX3591" fmla="*/ 6101702 w 9144735"/>
              <a:gd name="connsiteY3591" fmla="*/ 849775 h 2745127"/>
              <a:gd name="connsiteX3592" fmla="*/ 6173267 w 9144735"/>
              <a:gd name="connsiteY3592" fmla="*/ 849595 h 2745127"/>
              <a:gd name="connsiteX3593" fmla="*/ 3060613 w 9144735"/>
              <a:gd name="connsiteY3593" fmla="*/ 849594 h 2745127"/>
              <a:gd name="connsiteX3594" fmla="*/ 3079001 w 9144735"/>
              <a:gd name="connsiteY3594" fmla="*/ 870776 h 2745127"/>
              <a:gd name="connsiteX3595" fmla="*/ 3061111 w 9144735"/>
              <a:gd name="connsiteY3595" fmla="*/ 890109 h 2745127"/>
              <a:gd name="connsiteX3596" fmla="*/ 3020596 w 9144735"/>
              <a:gd name="connsiteY3596" fmla="*/ 890650 h 2745127"/>
              <a:gd name="connsiteX3597" fmla="*/ 2989904 w 9144735"/>
              <a:gd name="connsiteY3597" fmla="*/ 919177 h 2745127"/>
              <a:gd name="connsiteX3598" fmla="*/ 3021679 w 9144735"/>
              <a:gd name="connsiteY3598" fmla="*/ 942882 h 2745127"/>
              <a:gd name="connsiteX3599" fmla="*/ 3251337 w 9144735"/>
              <a:gd name="connsiteY3599" fmla="*/ 942747 h 2745127"/>
              <a:gd name="connsiteX3600" fmla="*/ 3278106 w 9144735"/>
              <a:gd name="connsiteY3600" fmla="*/ 966993 h 2745127"/>
              <a:gd name="connsiteX3601" fmla="*/ 3250886 w 9144735"/>
              <a:gd name="connsiteY3601" fmla="*/ 993582 h 2745127"/>
              <a:gd name="connsiteX3602" fmla="*/ 2964983 w 9144735"/>
              <a:gd name="connsiteY3602" fmla="*/ 992996 h 2745127"/>
              <a:gd name="connsiteX3603" fmla="*/ 2938033 w 9144735"/>
              <a:gd name="connsiteY3603" fmla="*/ 978845 h 2745127"/>
              <a:gd name="connsiteX3604" fmla="*/ 2961423 w 9144735"/>
              <a:gd name="connsiteY3604" fmla="*/ 946397 h 2745127"/>
              <a:gd name="connsiteX3605" fmla="*/ 2961423 w 9144735"/>
              <a:gd name="connsiteY3605" fmla="*/ 946352 h 2745127"/>
              <a:gd name="connsiteX3606" fmla="*/ 2960026 w 9144735"/>
              <a:gd name="connsiteY3606" fmla="*/ 939863 h 2745127"/>
              <a:gd name="connsiteX3607" fmla="*/ 2939295 w 9144735"/>
              <a:gd name="connsiteY3607" fmla="*/ 876454 h 2745127"/>
              <a:gd name="connsiteX3608" fmla="*/ 2999867 w 9144735"/>
              <a:gd name="connsiteY3608" fmla="*/ 850180 h 2745127"/>
              <a:gd name="connsiteX3609" fmla="*/ 3060613 w 9144735"/>
              <a:gd name="connsiteY3609" fmla="*/ 849594 h 2745127"/>
              <a:gd name="connsiteX3610" fmla="*/ 5812419 w 9144735"/>
              <a:gd name="connsiteY3610" fmla="*/ 848829 h 2745127"/>
              <a:gd name="connsiteX3611" fmla="*/ 5839504 w 9144735"/>
              <a:gd name="connsiteY3611" fmla="*/ 872399 h 2745127"/>
              <a:gd name="connsiteX3612" fmla="*/ 5839504 w 9144735"/>
              <a:gd name="connsiteY3612" fmla="*/ 1167269 h 2745127"/>
              <a:gd name="connsiteX3613" fmla="*/ 5812464 w 9144735"/>
              <a:gd name="connsiteY3613" fmla="*/ 1190794 h 2745127"/>
              <a:gd name="connsiteX3614" fmla="*/ 5783757 w 9144735"/>
              <a:gd name="connsiteY3614" fmla="*/ 1166142 h 2745127"/>
              <a:gd name="connsiteX3615" fmla="*/ 5784298 w 9144735"/>
              <a:gd name="connsiteY3615" fmla="*/ 1019856 h 2745127"/>
              <a:gd name="connsiteX3616" fmla="*/ 5784298 w 9144735"/>
              <a:gd name="connsiteY3616" fmla="*/ 1019811 h 2745127"/>
              <a:gd name="connsiteX3617" fmla="*/ 5783712 w 9144735"/>
              <a:gd name="connsiteY3617" fmla="*/ 873525 h 2745127"/>
              <a:gd name="connsiteX3618" fmla="*/ 5812419 w 9144735"/>
              <a:gd name="connsiteY3618" fmla="*/ 848829 h 2745127"/>
              <a:gd name="connsiteX3619" fmla="*/ 6501262 w 9144735"/>
              <a:gd name="connsiteY3619" fmla="*/ 847026 h 2745127"/>
              <a:gd name="connsiteX3620" fmla="*/ 6594504 w 9144735"/>
              <a:gd name="connsiteY3620" fmla="*/ 935942 h 2745127"/>
              <a:gd name="connsiteX3621" fmla="*/ 6588375 w 9144735"/>
              <a:gd name="connsiteY3621" fmla="*/ 963883 h 2745127"/>
              <a:gd name="connsiteX3622" fmla="*/ 6546328 w 9144735"/>
              <a:gd name="connsiteY3622" fmla="*/ 964875 h 2745127"/>
              <a:gd name="connsiteX3623" fmla="*/ 6540154 w 9144735"/>
              <a:gd name="connsiteY3623" fmla="*/ 952346 h 2745127"/>
              <a:gd name="connsiteX3624" fmla="*/ 6539207 w 9144735"/>
              <a:gd name="connsiteY3624" fmla="*/ 920845 h 2745127"/>
              <a:gd name="connsiteX3625" fmla="*/ 6515277 w 9144735"/>
              <a:gd name="connsiteY3625" fmla="*/ 899213 h 2745127"/>
              <a:gd name="connsiteX3626" fmla="*/ 6491933 w 9144735"/>
              <a:gd name="connsiteY3626" fmla="*/ 921205 h 2745127"/>
              <a:gd name="connsiteX3627" fmla="*/ 6491933 w 9144735"/>
              <a:gd name="connsiteY3627" fmla="*/ 1112693 h 2745127"/>
              <a:gd name="connsiteX3628" fmla="*/ 6514737 w 9144735"/>
              <a:gd name="connsiteY3628" fmla="*/ 1134956 h 2745127"/>
              <a:gd name="connsiteX3629" fmla="*/ 6538892 w 9144735"/>
              <a:gd name="connsiteY3629" fmla="*/ 1113504 h 2745127"/>
              <a:gd name="connsiteX3630" fmla="*/ 6539523 w 9144735"/>
              <a:gd name="connsiteY3630" fmla="*/ 1057261 h 2745127"/>
              <a:gd name="connsiteX3631" fmla="*/ 6558496 w 9144735"/>
              <a:gd name="connsiteY3631" fmla="*/ 1036891 h 2745127"/>
              <a:gd name="connsiteX3632" fmla="*/ 6594640 w 9144735"/>
              <a:gd name="connsiteY3632" fmla="*/ 1071367 h 2745127"/>
              <a:gd name="connsiteX3633" fmla="*/ 6591395 w 9144735"/>
              <a:gd name="connsiteY3633" fmla="*/ 1147755 h 2745127"/>
              <a:gd name="connsiteX3634" fmla="*/ 6547635 w 9144735"/>
              <a:gd name="connsiteY3634" fmla="*/ 1191199 h 2745127"/>
              <a:gd name="connsiteX3635" fmla="*/ 6545427 w 9144735"/>
              <a:gd name="connsiteY3635" fmla="*/ 1191514 h 2745127"/>
              <a:gd name="connsiteX3636" fmla="*/ 6436501 w 9144735"/>
              <a:gd name="connsiteY3636" fmla="*/ 1097866 h 2745127"/>
              <a:gd name="connsiteX3637" fmla="*/ 6436591 w 9144735"/>
              <a:gd name="connsiteY3637" fmla="*/ 1019000 h 2745127"/>
              <a:gd name="connsiteX3638" fmla="*/ 6437312 w 9144735"/>
              <a:gd name="connsiteY3638" fmla="*/ 1019000 h 2745127"/>
              <a:gd name="connsiteX3639" fmla="*/ 6437312 w 9144735"/>
              <a:gd name="connsiteY3639" fmla="*/ 1019045 h 2745127"/>
              <a:gd name="connsiteX3640" fmla="*/ 6437357 w 9144735"/>
              <a:gd name="connsiteY3640" fmla="*/ 1019000 h 2745127"/>
              <a:gd name="connsiteX3641" fmla="*/ 6437312 w 9144735"/>
              <a:gd name="connsiteY3641" fmla="*/ 1019000 h 2745127"/>
              <a:gd name="connsiteX3642" fmla="*/ 6437672 w 9144735"/>
              <a:gd name="connsiteY3642" fmla="*/ 908677 h 2745127"/>
              <a:gd name="connsiteX3643" fmla="*/ 6501262 w 9144735"/>
              <a:gd name="connsiteY3643" fmla="*/ 847026 h 2745127"/>
              <a:gd name="connsiteX3644" fmla="*/ 6683376 w 9144735"/>
              <a:gd name="connsiteY3644" fmla="*/ 846981 h 2745127"/>
              <a:gd name="connsiteX3645" fmla="*/ 6776979 w 9144735"/>
              <a:gd name="connsiteY3645" fmla="*/ 935131 h 2745127"/>
              <a:gd name="connsiteX3646" fmla="*/ 6777249 w 9144735"/>
              <a:gd name="connsiteY3646" fmla="*/ 1020712 h 2745127"/>
              <a:gd name="connsiteX3647" fmla="*/ 6756834 w 9144735"/>
              <a:gd name="connsiteY3647" fmla="*/ 1041759 h 2745127"/>
              <a:gd name="connsiteX3648" fmla="*/ 6689325 w 9144735"/>
              <a:gd name="connsiteY3648" fmla="*/ 1042299 h 2745127"/>
              <a:gd name="connsiteX3649" fmla="*/ 6674407 w 9144735"/>
              <a:gd name="connsiteY3649" fmla="*/ 1055504 h 2745127"/>
              <a:gd name="connsiteX3650" fmla="*/ 6674227 w 9144735"/>
              <a:gd name="connsiteY3650" fmla="*/ 1111747 h 2745127"/>
              <a:gd name="connsiteX3651" fmla="*/ 6696219 w 9144735"/>
              <a:gd name="connsiteY3651" fmla="*/ 1133920 h 2745127"/>
              <a:gd name="connsiteX3652" fmla="*/ 6720376 w 9144735"/>
              <a:gd name="connsiteY3652" fmla="*/ 1112874 h 2745127"/>
              <a:gd name="connsiteX3653" fmla="*/ 6727766 w 9144735"/>
              <a:gd name="connsiteY3653" fmla="*/ 1089304 h 2745127"/>
              <a:gd name="connsiteX3654" fmla="*/ 6767740 w 9144735"/>
              <a:gd name="connsiteY3654" fmla="*/ 1087411 h 2745127"/>
              <a:gd name="connsiteX3655" fmla="*/ 6776303 w 9144735"/>
              <a:gd name="connsiteY3655" fmla="*/ 1095883 h 2745127"/>
              <a:gd name="connsiteX3656" fmla="*/ 6776979 w 9144735"/>
              <a:gd name="connsiteY3656" fmla="*/ 1104716 h 2745127"/>
              <a:gd name="connsiteX3657" fmla="*/ 6648855 w 9144735"/>
              <a:gd name="connsiteY3657" fmla="*/ 1184620 h 2745127"/>
              <a:gd name="connsiteX3658" fmla="*/ 6620823 w 9144735"/>
              <a:gd name="connsiteY3658" fmla="*/ 1136669 h 2745127"/>
              <a:gd name="connsiteX3659" fmla="*/ 6620508 w 9144735"/>
              <a:gd name="connsiteY3659" fmla="*/ 1019631 h 2745127"/>
              <a:gd name="connsiteX3660" fmla="*/ 6620418 w 9144735"/>
              <a:gd name="connsiteY3660" fmla="*/ 1019631 h 2745127"/>
              <a:gd name="connsiteX3661" fmla="*/ 6620823 w 9144735"/>
              <a:gd name="connsiteY3661" fmla="*/ 907055 h 2745127"/>
              <a:gd name="connsiteX3662" fmla="*/ 6683376 w 9144735"/>
              <a:gd name="connsiteY3662" fmla="*/ 846981 h 2745127"/>
              <a:gd name="connsiteX3663" fmla="*/ 5974820 w 9144735"/>
              <a:gd name="connsiteY3663" fmla="*/ 846774 h 2745127"/>
              <a:gd name="connsiteX3664" fmla="*/ 6022250 w 9144735"/>
              <a:gd name="connsiteY3664" fmla="*/ 879969 h 2745127"/>
              <a:gd name="connsiteX3665" fmla="*/ 6030272 w 9144735"/>
              <a:gd name="connsiteY3665" fmla="*/ 942161 h 2745127"/>
              <a:gd name="connsiteX3666" fmla="*/ 6031218 w 9144735"/>
              <a:gd name="connsiteY3666" fmla="*/ 1167223 h 2745127"/>
              <a:gd name="connsiteX3667" fmla="*/ 6003772 w 9144735"/>
              <a:gd name="connsiteY3667" fmla="*/ 1190703 h 2745127"/>
              <a:gd name="connsiteX3668" fmla="*/ 5973353 w 9144735"/>
              <a:gd name="connsiteY3668" fmla="*/ 1167854 h 2745127"/>
              <a:gd name="connsiteX3669" fmla="*/ 5973848 w 9144735"/>
              <a:gd name="connsiteY3669" fmla="*/ 958565 h 2745127"/>
              <a:gd name="connsiteX3670" fmla="*/ 5973758 w 9144735"/>
              <a:gd name="connsiteY3670" fmla="*/ 949552 h 2745127"/>
              <a:gd name="connsiteX3671" fmla="*/ 5951946 w 9144735"/>
              <a:gd name="connsiteY3671" fmla="*/ 912147 h 2745127"/>
              <a:gd name="connsiteX3672" fmla="*/ 5925266 w 9144735"/>
              <a:gd name="connsiteY3672" fmla="*/ 951265 h 2745127"/>
              <a:gd name="connsiteX3673" fmla="*/ 5925852 w 9144735"/>
              <a:gd name="connsiteY3673" fmla="*/ 1165060 h 2745127"/>
              <a:gd name="connsiteX3674" fmla="*/ 5896108 w 9144735"/>
              <a:gd name="connsiteY3674" fmla="*/ 1191154 h 2745127"/>
              <a:gd name="connsiteX3675" fmla="*/ 5870015 w 9144735"/>
              <a:gd name="connsiteY3675" fmla="*/ 1163663 h 2745127"/>
              <a:gd name="connsiteX3676" fmla="*/ 5870556 w 9144735"/>
              <a:gd name="connsiteY3676" fmla="*/ 877806 h 2745127"/>
              <a:gd name="connsiteX3677" fmla="*/ 5887636 w 9144735"/>
              <a:gd name="connsiteY3677" fmla="*/ 849009 h 2745127"/>
              <a:gd name="connsiteX3678" fmla="*/ 5927339 w 9144735"/>
              <a:gd name="connsiteY3678" fmla="*/ 878031 h 2745127"/>
              <a:gd name="connsiteX3679" fmla="*/ 5927384 w 9144735"/>
              <a:gd name="connsiteY3679" fmla="*/ 877986 h 2745127"/>
              <a:gd name="connsiteX3680" fmla="*/ 5953163 w 9144735"/>
              <a:gd name="connsiteY3680" fmla="*/ 856084 h 2745127"/>
              <a:gd name="connsiteX3681" fmla="*/ 5974820 w 9144735"/>
              <a:gd name="connsiteY3681" fmla="*/ 846774 h 2745127"/>
              <a:gd name="connsiteX3682" fmla="*/ 6358670 w 9144735"/>
              <a:gd name="connsiteY3682" fmla="*/ 846453 h 2745127"/>
              <a:gd name="connsiteX3683" fmla="*/ 6401530 w 9144735"/>
              <a:gd name="connsiteY3683" fmla="*/ 879744 h 2745127"/>
              <a:gd name="connsiteX3684" fmla="*/ 6407478 w 9144735"/>
              <a:gd name="connsiteY3684" fmla="*/ 930894 h 2745127"/>
              <a:gd name="connsiteX3685" fmla="*/ 6408335 w 9144735"/>
              <a:gd name="connsiteY3685" fmla="*/ 1167268 h 2745127"/>
              <a:gd name="connsiteX3686" fmla="*/ 6380799 w 9144735"/>
              <a:gd name="connsiteY3686" fmla="*/ 1190613 h 2745127"/>
              <a:gd name="connsiteX3687" fmla="*/ 6352587 w 9144735"/>
              <a:gd name="connsiteY3687" fmla="*/ 1167809 h 2745127"/>
              <a:gd name="connsiteX3688" fmla="*/ 6353128 w 9144735"/>
              <a:gd name="connsiteY3688" fmla="*/ 960728 h 2745127"/>
              <a:gd name="connsiteX3689" fmla="*/ 6351506 w 9144735"/>
              <a:gd name="connsiteY3689" fmla="*/ 934094 h 2745127"/>
              <a:gd name="connsiteX3690" fmla="*/ 6330730 w 9144735"/>
              <a:gd name="connsiteY3690" fmla="*/ 913408 h 2745127"/>
              <a:gd name="connsiteX3691" fmla="*/ 6307341 w 9144735"/>
              <a:gd name="connsiteY3691" fmla="*/ 931751 h 2745127"/>
              <a:gd name="connsiteX3692" fmla="*/ 6304547 w 9144735"/>
              <a:gd name="connsiteY3692" fmla="*/ 955906 h 2745127"/>
              <a:gd name="connsiteX3693" fmla="*/ 6304862 w 9144735"/>
              <a:gd name="connsiteY3693" fmla="*/ 1167493 h 2745127"/>
              <a:gd name="connsiteX3694" fmla="*/ 6280075 w 9144735"/>
              <a:gd name="connsiteY3694" fmla="*/ 1190613 h 2745127"/>
              <a:gd name="connsiteX3695" fmla="*/ 6249565 w 9144735"/>
              <a:gd name="connsiteY3695" fmla="*/ 1168305 h 2745127"/>
              <a:gd name="connsiteX3696" fmla="*/ 6250196 w 9144735"/>
              <a:gd name="connsiteY3696" fmla="*/ 873434 h 2745127"/>
              <a:gd name="connsiteX3697" fmla="*/ 6266826 w 9144735"/>
              <a:gd name="connsiteY3697" fmla="*/ 849549 h 2745127"/>
              <a:gd name="connsiteX3698" fmla="*/ 6304772 w 9144735"/>
              <a:gd name="connsiteY3698" fmla="*/ 870730 h 2745127"/>
              <a:gd name="connsiteX3699" fmla="*/ 6307386 w 9144735"/>
              <a:gd name="connsiteY3699" fmla="*/ 874741 h 2745127"/>
              <a:gd name="connsiteX3700" fmla="*/ 6307566 w 9144735"/>
              <a:gd name="connsiteY3700" fmla="*/ 874696 h 2745127"/>
              <a:gd name="connsiteX3701" fmla="*/ 6338031 w 9144735"/>
              <a:gd name="connsiteY3701" fmla="*/ 852884 h 2745127"/>
              <a:gd name="connsiteX3702" fmla="*/ 6358670 w 9144735"/>
              <a:gd name="connsiteY3702" fmla="*/ 846453 h 2745127"/>
              <a:gd name="connsiteX3703" fmla="*/ 4150877 w 9144735"/>
              <a:gd name="connsiteY3703" fmla="*/ 840852 h 2745127"/>
              <a:gd name="connsiteX3704" fmla="*/ 4164081 w 9144735"/>
              <a:gd name="connsiteY3704" fmla="*/ 856580 h 2745127"/>
              <a:gd name="connsiteX3705" fmla="*/ 4178052 w 9144735"/>
              <a:gd name="connsiteY3705" fmla="*/ 904621 h 2745127"/>
              <a:gd name="connsiteX3706" fmla="*/ 4177196 w 9144735"/>
              <a:gd name="connsiteY3706" fmla="*/ 922963 h 2745127"/>
              <a:gd name="connsiteX3707" fmla="*/ 4164802 w 9144735"/>
              <a:gd name="connsiteY3707" fmla="*/ 962712 h 2745127"/>
              <a:gd name="connsiteX3708" fmla="*/ 4165028 w 9144735"/>
              <a:gd name="connsiteY3708" fmla="*/ 1018865 h 2745127"/>
              <a:gd name="connsiteX3709" fmla="*/ 4169850 w 9144735"/>
              <a:gd name="connsiteY3709" fmla="*/ 1037658 h 2745127"/>
              <a:gd name="connsiteX3710" fmla="*/ 4178503 w 9144735"/>
              <a:gd name="connsiteY3710" fmla="*/ 1064652 h 2745127"/>
              <a:gd name="connsiteX3711" fmla="*/ 4160521 w 9144735"/>
              <a:gd name="connsiteY3711" fmla="*/ 1068438 h 2745127"/>
              <a:gd name="connsiteX3712" fmla="*/ 4138258 w 9144735"/>
              <a:gd name="connsiteY3712" fmla="*/ 1048158 h 2745127"/>
              <a:gd name="connsiteX3713" fmla="*/ 4133707 w 9144735"/>
              <a:gd name="connsiteY3713" fmla="*/ 987904 h 2745127"/>
              <a:gd name="connsiteX3714" fmla="*/ 4139007 w 9144735"/>
              <a:gd name="connsiteY3714" fmla="*/ 987006 h 2745127"/>
              <a:gd name="connsiteX3715" fmla="*/ 4139024 w 9144735"/>
              <a:gd name="connsiteY3715" fmla="*/ 987093 h 2745127"/>
              <a:gd name="connsiteX3716" fmla="*/ 4139024 w 9144735"/>
              <a:gd name="connsiteY3716" fmla="*/ 987003 h 2745127"/>
              <a:gd name="connsiteX3717" fmla="*/ 4139007 w 9144735"/>
              <a:gd name="connsiteY3717" fmla="*/ 987006 h 2745127"/>
              <a:gd name="connsiteX3718" fmla="*/ 4125414 w 9144735"/>
              <a:gd name="connsiteY3718" fmla="*/ 918817 h 2745127"/>
              <a:gd name="connsiteX3719" fmla="*/ 4125685 w 9144735"/>
              <a:gd name="connsiteY3719" fmla="*/ 905432 h 2745127"/>
              <a:gd name="connsiteX3720" fmla="*/ 4135419 w 9144735"/>
              <a:gd name="connsiteY3720" fmla="*/ 856715 h 2745127"/>
              <a:gd name="connsiteX3721" fmla="*/ 4150877 w 9144735"/>
              <a:gd name="connsiteY3721" fmla="*/ 840852 h 2745127"/>
              <a:gd name="connsiteX3722" fmla="*/ 4205887 w 9144735"/>
              <a:gd name="connsiteY3722" fmla="*/ 833506 h 2745127"/>
              <a:gd name="connsiteX3723" fmla="*/ 4219272 w 9144735"/>
              <a:gd name="connsiteY3723" fmla="*/ 853425 h 2745127"/>
              <a:gd name="connsiteX3724" fmla="*/ 4207014 w 9144735"/>
              <a:gd name="connsiteY3724" fmla="*/ 865819 h 2745127"/>
              <a:gd name="connsiteX3725" fmla="*/ 4193766 w 9144735"/>
              <a:gd name="connsiteY3725" fmla="*/ 854101 h 2745127"/>
              <a:gd name="connsiteX3726" fmla="*/ 4205887 w 9144735"/>
              <a:gd name="connsiteY3726" fmla="*/ 833551 h 2745127"/>
              <a:gd name="connsiteX3727" fmla="*/ 5291856 w 9144735"/>
              <a:gd name="connsiteY3727" fmla="*/ 807142 h 2745127"/>
              <a:gd name="connsiteX3728" fmla="*/ 5277254 w 9144735"/>
              <a:gd name="connsiteY3728" fmla="*/ 817507 h 2745127"/>
              <a:gd name="connsiteX3729" fmla="*/ 5293343 w 9144735"/>
              <a:gd name="connsiteY3729" fmla="*/ 828999 h 2745127"/>
              <a:gd name="connsiteX3730" fmla="*/ 5329173 w 9144735"/>
              <a:gd name="connsiteY3730" fmla="*/ 829539 h 2745127"/>
              <a:gd name="connsiteX3731" fmla="*/ 5329126 w 9144735"/>
              <a:gd name="connsiteY3731" fmla="*/ 829540 h 2745127"/>
              <a:gd name="connsiteX3732" fmla="*/ 5329216 w 9144735"/>
              <a:gd name="connsiteY3732" fmla="*/ 829540 h 2745127"/>
              <a:gd name="connsiteX3733" fmla="*/ 5329173 w 9144735"/>
              <a:gd name="connsiteY3733" fmla="*/ 829539 h 2745127"/>
              <a:gd name="connsiteX3734" fmla="*/ 5367252 w 9144735"/>
              <a:gd name="connsiteY3734" fmla="*/ 828999 h 2745127"/>
              <a:gd name="connsiteX3735" fmla="*/ 5382800 w 9144735"/>
              <a:gd name="connsiteY3735" fmla="*/ 817552 h 2745127"/>
              <a:gd name="connsiteX3736" fmla="*/ 5368154 w 9144735"/>
              <a:gd name="connsiteY3736" fmla="*/ 807322 h 2745127"/>
              <a:gd name="connsiteX3737" fmla="*/ 5291856 w 9144735"/>
              <a:gd name="connsiteY3737" fmla="*/ 807142 h 2745127"/>
              <a:gd name="connsiteX3738" fmla="*/ 5065160 w 9144735"/>
              <a:gd name="connsiteY3738" fmla="*/ 794068 h 2745127"/>
              <a:gd name="connsiteX3739" fmla="*/ 5065216 w 9144735"/>
              <a:gd name="connsiteY3739" fmla="*/ 794073 h 2745127"/>
              <a:gd name="connsiteX3740" fmla="*/ 5065216 w 9144735"/>
              <a:gd name="connsiteY3740" fmla="*/ 794163 h 2745127"/>
              <a:gd name="connsiteX3741" fmla="*/ 5280048 w 9144735"/>
              <a:gd name="connsiteY3741" fmla="*/ 778930 h 2745127"/>
              <a:gd name="connsiteX3742" fmla="*/ 5381088 w 9144735"/>
              <a:gd name="connsiteY3742" fmla="*/ 779110 h 2745127"/>
              <a:gd name="connsiteX3743" fmla="*/ 5414076 w 9144735"/>
              <a:gd name="connsiteY3743" fmla="*/ 818994 h 2745127"/>
              <a:gd name="connsiteX3744" fmla="*/ 5413851 w 9144735"/>
              <a:gd name="connsiteY3744" fmla="*/ 856985 h 2745127"/>
              <a:gd name="connsiteX3745" fmla="*/ 5188383 w 9144735"/>
              <a:gd name="connsiteY3745" fmla="*/ 856985 h 2745127"/>
              <a:gd name="connsiteX3746" fmla="*/ 5188338 w 9144735"/>
              <a:gd name="connsiteY3746" fmla="*/ 856940 h 2745127"/>
              <a:gd name="connsiteX3747" fmla="*/ 5188338 w 9144735"/>
              <a:gd name="connsiteY3747" fmla="*/ 830171 h 2745127"/>
              <a:gd name="connsiteX3748" fmla="*/ 5247195 w 9144735"/>
              <a:gd name="connsiteY3748" fmla="*/ 830171 h 2745127"/>
              <a:gd name="connsiteX3749" fmla="*/ 5280048 w 9144735"/>
              <a:gd name="connsiteY3749" fmla="*/ 778930 h 2745127"/>
              <a:gd name="connsiteX3750" fmla="*/ 7626483 w 9144735"/>
              <a:gd name="connsiteY3750" fmla="*/ 742114 h 2745127"/>
              <a:gd name="connsiteX3751" fmla="*/ 7460413 w 9144735"/>
              <a:gd name="connsiteY3751" fmla="*/ 742259 h 2745127"/>
              <a:gd name="connsiteX3752" fmla="*/ 7430083 w 9144735"/>
              <a:gd name="connsiteY3752" fmla="*/ 768790 h 2745127"/>
              <a:gd name="connsiteX3753" fmla="*/ 7463252 w 9144735"/>
              <a:gd name="connsiteY3753" fmla="*/ 793667 h 2745127"/>
              <a:gd name="connsiteX3754" fmla="*/ 7539549 w 9144735"/>
              <a:gd name="connsiteY3754" fmla="*/ 793667 h 2745127"/>
              <a:gd name="connsiteX3755" fmla="*/ 7624861 w 9144735"/>
              <a:gd name="connsiteY3755" fmla="*/ 793531 h 2745127"/>
              <a:gd name="connsiteX3756" fmla="*/ 7653478 w 9144735"/>
              <a:gd name="connsiteY3756" fmla="*/ 768565 h 2745127"/>
              <a:gd name="connsiteX3757" fmla="*/ 7626483 w 9144735"/>
              <a:gd name="connsiteY3757" fmla="*/ 742114 h 2745127"/>
              <a:gd name="connsiteX3758" fmla="*/ 5733012 w 9144735"/>
              <a:gd name="connsiteY3758" fmla="*/ 738826 h 2745127"/>
              <a:gd name="connsiteX3759" fmla="*/ 5756311 w 9144735"/>
              <a:gd name="connsiteY3759" fmla="*/ 745277 h 2745127"/>
              <a:gd name="connsiteX3760" fmla="*/ 5747433 w 9144735"/>
              <a:gd name="connsiteY3760" fmla="*/ 784925 h 2745127"/>
              <a:gd name="connsiteX3761" fmla="*/ 5722692 w 9144735"/>
              <a:gd name="connsiteY3761" fmla="*/ 821519 h 2745127"/>
              <a:gd name="connsiteX3762" fmla="*/ 5744864 w 9144735"/>
              <a:gd name="connsiteY3762" fmla="*/ 850136 h 2745127"/>
              <a:gd name="connsiteX3763" fmla="*/ 5757033 w 9144735"/>
              <a:gd name="connsiteY3763" fmla="*/ 863701 h 2745127"/>
              <a:gd name="connsiteX3764" fmla="*/ 5732516 w 9144735"/>
              <a:gd name="connsiteY3764" fmla="*/ 905883 h 2745127"/>
              <a:gd name="connsiteX3765" fmla="*/ 5724269 w 9144735"/>
              <a:gd name="connsiteY3765" fmla="*/ 927831 h 2745127"/>
              <a:gd name="connsiteX3766" fmla="*/ 5723593 w 9144735"/>
              <a:gd name="connsiteY3766" fmla="*/ 1162041 h 2745127"/>
              <a:gd name="connsiteX3767" fmla="*/ 5717734 w 9144735"/>
              <a:gd name="connsiteY3767" fmla="*/ 1187729 h 2745127"/>
              <a:gd name="connsiteX3768" fmla="*/ 5673389 w 9144735"/>
              <a:gd name="connsiteY3768" fmla="*/ 1188000 h 2745127"/>
              <a:gd name="connsiteX3769" fmla="*/ 5667710 w 9144735"/>
              <a:gd name="connsiteY3769" fmla="*/ 1170784 h 2745127"/>
              <a:gd name="connsiteX3770" fmla="*/ 5667395 w 9144735"/>
              <a:gd name="connsiteY3770" fmla="*/ 1046941 h 2745127"/>
              <a:gd name="connsiteX3771" fmla="*/ 5667350 w 9144735"/>
              <a:gd name="connsiteY3771" fmla="*/ 1046896 h 2745127"/>
              <a:gd name="connsiteX3772" fmla="*/ 5666809 w 9144735"/>
              <a:gd name="connsiteY3772" fmla="*/ 925307 h 2745127"/>
              <a:gd name="connsiteX3773" fmla="*/ 5654686 w 9144735"/>
              <a:gd name="connsiteY3773" fmla="*/ 903810 h 2745127"/>
              <a:gd name="connsiteX3774" fmla="*/ 5653920 w 9144735"/>
              <a:gd name="connsiteY3774" fmla="*/ 851353 h 2745127"/>
              <a:gd name="connsiteX3775" fmla="*/ 5667215 w 9144735"/>
              <a:gd name="connsiteY3775" fmla="*/ 822916 h 2745127"/>
              <a:gd name="connsiteX3776" fmla="*/ 5733012 w 9144735"/>
              <a:gd name="connsiteY3776" fmla="*/ 738826 h 2745127"/>
              <a:gd name="connsiteX3777" fmla="*/ 5812284 w 9144735"/>
              <a:gd name="connsiteY3777" fmla="*/ 735669 h 2745127"/>
              <a:gd name="connsiteX3778" fmla="*/ 5839820 w 9144735"/>
              <a:gd name="connsiteY3778" fmla="*/ 758608 h 2745127"/>
              <a:gd name="connsiteX3779" fmla="*/ 5812825 w 9144735"/>
              <a:gd name="connsiteY3779" fmla="*/ 781679 h 2745127"/>
              <a:gd name="connsiteX3780" fmla="*/ 5783487 w 9144735"/>
              <a:gd name="connsiteY3780" fmla="*/ 759912 h 2745127"/>
              <a:gd name="connsiteX3781" fmla="*/ 5812284 w 9144735"/>
              <a:gd name="connsiteY3781" fmla="*/ 735669 h 2745127"/>
              <a:gd name="connsiteX3782" fmla="*/ 4427705 w 9144735"/>
              <a:gd name="connsiteY3782" fmla="*/ 733552 h 2745127"/>
              <a:gd name="connsiteX3783" fmla="*/ 4427687 w 9144735"/>
              <a:gd name="connsiteY3783" fmla="*/ 733606 h 2745127"/>
              <a:gd name="connsiteX3784" fmla="*/ 4405042 w 9144735"/>
              <a:gd name="connsiteY3784" fmla="*/ 736338 h 2745127"/>
              <a:gd name="connsiteX3785" fmla="*/ 4402287 w 9144735"/>
              <a:gd name="connsiteY3785" fmla="*/ 752803 h 2745127"/>
              <a:gd name="connsiteX3786" fmla="*/ 4414996 w 9144735"/>
              <a:gd name="connsiteY3786" fmla="*/ 767168 h 2745127"/>
              <a:gd name="connsiteX3787" fmla="*/ 4427687 w 9144735"/>
              <a:gd name="connsiteY3787" fmla="*/ 733606 h 2745127"/>
              <a:gd name="connsiteX3788" fmla="*/ 4427705 w 9144735"/>
              <a:gd name="connsiteY3788" fmla="*/ 733606 h 2745127"/>
              <a:gd name="connsiteX3789" fmla="*/ 4960978 w 9144735"/>
              <a:gd name="connsiteY3789" fmla="*/ 731164 h 2745127"/>
              <a:gd name="connsiteX3790" fmla="*/ 4947548 w 9144735"/>
              <a:gd name="connsiteY3790" fmla="*/ 745315 h 2745127"/>
              <a:gd name="connsiteX3791" fmla="*/ 4971928 w 9144735"/>
              <a:gd name="connsiteY3791" fmla="*/ 764779 h 2745127"/>
              <a:gd name="connsiteX3792" fmla="*/ 4960978 w 9144735"/>
              <a:gd name="connsiteY3792" fmla="*/ 731164 h 2745127"/>
              <a:gd name="connsiteX3793" fmla="*/ 3015015 w 9144735"/>
              <a:gd name="connsiteY3793" fmla="*/ 729958 h 2745127"/>
              <a:gd name="connsiteX3794" fmla="*/ 2985989 w 9144735"/>
              <a:gd name="connsiteY3794" fmla="*/ 756132 h 2745127"/>
              <a:gd name="connsiteX3795" fmla="*/ 3015150 w 9144735"/>
              <a:gd name="connsiteY3795" fmla="*/ 782040 h 2745127"/>
              <a:gd name="connsiteX3796" fmla="*/ 3105190 w 9144735"/>
              <a:gd name="connsiteY3796" fmla="*/ 781950 h 2745127"/>
              <a:gd name="connsiteX3797" fmla="*/ 3105190 w 9144735"/>
              <a:gd name="connsiteY3797" fmla="*/ 781860 h 2745127"/>
              <a:gd name="connsiteX3798" fmla="*/ 3192983 w 9144735"/>
              <a:gd name="connsiteY3798" fmla="*/ 781860 h 2745127"/>
              <a:gd name="connsiteX3799" fmla="*/ 3224932 w 9144735"/>
              <a:gd name="connsiteY3799" fmla="*/ 756452 h 2745127"/>
              <a:gd name="connsiteX3800" fmla="*/ 3192850 w 9144735"/>
              <a:gd name="connsiteY3800" fmla="*/ 729958 h 2745127"/>
              <a:gd name="connsiteX3801" fmla="*/ 3015015 w 9144735"/>
              <a:gd name="connsiteY3801" fmla="*/ 729958 h 2745127"/>
              <a:gd name="connsiteX3802" fmla="*/ 4999374 w 9144735"/>
              <a:gd name="connsiteY3802" fmla="*/ 720980 h 2745127"/>
              <a:gd name="connsiteX3803" fmla="*/ 4999419 w 9144735"/>
              <a:gd name="connsiteY3803" fmla="*/ 721025 h 2745127"/>
              <a:gd name="connsiteX3804" fmla="*/ 4999374 w 9144735"/>
              <a:gd name="connsiteY3804" fmla="*/ 721025 h 2745127"/>
              <a:gd name="connsiteX3805" fmla="*/ 5309161 w 9144735"/>
              <a:gd name="connsiteY3805" fmla="*/ 693263 h 2745127"/>
              <a:gd name="connsiteX3806" fmla="*/ 5315065 w 9144735"/>
              <a:gd name="connsiteY3806" fmla="*/ 703177 h 2745127"/>
              <a:gd name="connsiteX3807" fmla="*/ 5306773 w 9144735"/>
              <a:gd name="connsiteY3807" fmla="*/ 713950 h 2745127"/>
              <a:gd name="connsiteX3808" fmla="*/ 5298030 w 9144735"/>
              <a:gd name="connsiteY3808" fmla="*/ 714756 h 2745127"/>
              <a:gd name="connsiteX3809" fmla="*/ 5273378 w 9144735"/>
              <a:gd name="connsiteY3809" fmla="*/ 727285 h 2745127"/>
              <a:gd name="connsiteX3810" fmla="*/ 5299877 w 9144735"/>
              <a:gd name="connsiteY3810" fmla="*/ 737159 h 2745127"/>
              <a:gd name="connsiteX3811" fmla="*/ 5396591 w 9144735"/>
              <a:gd name="connsiteY3811" fmla="*/ 737695 h 2745127"/>
              <a:gd name="connsiteX3812" fmla="*/ 5415834 w 9144735"/>
              <a:gd name="connsiteY3812" fmla="*/ 752479 h 2745127"/>
              <a:gd name="connsiteX3813" fmla="*/ 5396635 w 9144735"/>
              <a:gd name="connsiteY3813" fmla="*/ 767439 h 2745127"/>
              <a:gd name="connsiteX3814" fmla="*/ 5329126 w 9144735"/>
              <a:gd name="connsiteY3814" fmla="*/ 767394 h 2745127"/>
              <a:gd name="connsiteX3815" fmla="*/ 5329081 w 9144735"/>
              <a:gd name="connsiteY3815" fmla="*/ 767304 h 2745127"/>
              <a:gd name="connsiteX3816" fmla="*/ 5259363 w 9144735"/>
              <a:gd name="connsiteY3816" fmla="*/ 767033 h 2745127"/>
              <a:gd name="connsiteX3817" fmla="*/ 5244401 w 9144735"/>
              <a:gd name="connsiteY3817" fmla="*/ 761400 h 2745127"/>
              <a:gd name="connsiteX3818" fmla="*/ 5250304 w 9144735"/>
              <a:gd name="connsiteY3818" fmla="*/ 702775 h 2745127"/>
              <a:gd name="connsiteX3819" fmla="*/ 5309161 w 9144735"/>
              <a:gd name="connsiteY3819" fmla="*/ 693263 h 2745127"/>
              <a:gd name="connsiteX3820" fmla="*/ 7499936 w 9144735"/>
              <a:gd name="connsiteY3820" fmla="*/ 690512 h 2745127"/>
              <a:gd name="connsiteX3821" fmla="*/ 7675606 w 9144735"/>
              <a:gd name="connsiteY3821" fmla="*/ 690512 h 2745127"/>
              <a:gd name="connsiteX3822" fmla="*/ 7709811 w 9144735"/>
              <a:gd name="connsiteY3822" fmla="*/ 727111 h 2745127"/>
              <a:gd name="connsiteX3823" fmla="*/ 7707828 w 9144735"/>
              <a:gd name="connsiteY3823" fmla="*/ 738783 h 2745127"/>
              <a:gd name="connsiteX3824" fmla="*/ 7688630 w 9144735"/>
              <a:gd name="connsiteY3824" fmla="*/ 743105 h 2745127"/>
              <a:gd name="connsiteX3825" fmla="*/ 7708594 w 9144735"/>
              <a:gd name="connsiteY3825" fmla="*/ 771404 h 2745127"/>
              <a:gd name="connsiteX3826" fmla="*/ 7659472 w 9144735"/>
              <a:gd name="connsiteY3826" fmla="*/ 843015 h 2745127"/>
              <a:gd name="connsiteX3827" fmla="*/ 7551447 w 9144735"/>
              <a:gd name="connsiteY3827" fmla="*/ 844637 h 2745127"/>
              <a:gd name="connsiteX3828" fmla="*/ 7425351 w 9144735"/>
              <a:gd name="connsiteY3828" fmla="*/ 843420 h 2745127"/>
              <a:gd name="connsiteX3829" fmla="*/ 7368657 w 9144735"/>
              <a:gd name="connsiteY3829" fmla="*/ 790061 h 2745127"/>
              <a:gd name="connsiteX3830" fmla="*/ 7390740 w 9144735"/>
              <a:gd name="connsiteY3830" fmla="*/ 741484 h 2745127"/>
              <a:gd name="connsiteX3831" fmla="*/ 7390650 w 9144735"/>
              <a:gd name="connsiteY3831" fmla="*/ 741400 h 2745127"/>
              <a:gd name="connsiteX3832" fmla="*/ 7288394 w 9144735"/>
              <a:gd name="connsiteY3832" fmla="*/ 741400 h 2745127"/>
              <a:gd name="connsiteX3833" fmla="*/ 7259146 w 9144735"/>
              <a:gd name="connsiteY3833" fmla="*/ 701826 h 2745127"/>
              <a:gd name="connsiteX3834" fmla="*/ 7281499 w 9144735"/>
              <a:gd name="connsiteY3834" fmla="*/ 691009 h 2745127"/>
              <a:gd name="connsiteX3835" fmla="*/ 7499936 w 9144735"/>
              <a:gd name="connsiteY3835" fmla="*/ 690512 h 2745127"/>
              <a:gd name="connsiteX3836" fmla="*/ 3393284 w 9144735"/>
              <a:gd name="connsiteY3836" fmla="*/ 683120 h 2745127"/>
              <a:gd name="connsiteX3837" fmla="*/ 3393374 w 9144735"/>
              <a:gd name="connsiteY3837" fmla="*/ 683120 h 2745127"/>
              <a:gd name="connsiteX3838" fmla="*/ 3393293 w 9144735"/>
              <a:gd name="connsiteY3838" fmla="*/ 683141 h 2745127"/>
              <a:gd name="connsiteX3839" fmla="*/ 3023936 w 9144735"/>
              <a:gd name="connsiteY3839" fmla="*/ 678525 h 2745127"/>
              <a:gd name="connsiteX3840" fmla="*/ 3197354 w 9144735"/>
              <a:gd name="connsiteY3840" fmla="*/ 678752 h 2745127"/>
              <a:gd name="connsiteX3841" fmla="*/ 3243815 w 9144735"/>
              <a:gd name="connsiteY3841" fmla="*/ 684745 h 2745127"/>
              <a:gd name="connsiteX3842" fmla="*/ 3271353 w 9144735"/>
              <a:gd name="connsiteY3842" fmla="*/ 710387 h 2745127"/>
              <a:gd name="connsiteX3843" fmla="*/ 3271802 w 9144735"/>
              <a:gd name="connsiteY3843" fmla="*/ 798985 h 2745127"/>
              <a:gd name="connsiteX3844" fmla="*/ 3227230 w 9144735"/>
              <a:gd name="connsiteY3844" fmla="*/ 830306 h 2745127"/>
              <a:gd name="connsiteX3845" fmla="*/ 3108029 w 9144735"/>
              <a:gd name="connsiteY3845" fmla="*/ 830757 h 2745127"/>
              <a:gd name="connsiteX3846" fmla="*/ 3108029 w 9144735"/>
              <a:gd name="connsiteY3846" fmla="*/ 830712 h 2745127"/>
              <a:gd name="connsiteX3847" fmla="*/ 2988830 w 9144735"/>
              <a:gd name="connsiteY3847" fmla="*/ 830216 h 2745127"/>
              <a:gd name="connsiteX3848" fmla="*/ 2936235 w 9144735"/>
              <a:gd name="connsiteY3848" fmla="*/ 777128 h 2745127"/>
              <a:gd name="connsiteX3849" fmla="*/ 3023936 w 9144735"/>
              <a:gd name="connsiteY3849" fmla="*/ 678525 h 2745127"/>
              <a:gd name="connsiteX3850" fmla="*/ 4599228 w 9144735"/>
              <a:gd name="connsiteY3850" fmla="*/ 660369 h 2745127"/>
              <a:gd name="connsiteX3851" fmla="*/ 4588953 w 9144735"/>
              <a:gd name="connsiteY3851" fmla="*/ 675058 h 2745127"/>
              <a:gd name="connsiteX3852" fmla="*/ 4588457 w 9144735"/>
              <a:gd name="connsiteY3852" fmla="*/ 751180 h 2745127"/>
              <a:gd name="connsiteX3853" fmla="*/ 4598958 w 9144735"/>
              <a:gd name="connsiteY3853" fmla="*/ 765500 h 2745127"/>
              <a:gd name="connsiteX3854" fmla="*/ 4610359 w 9144735"/>
              <a:gd name="connsiteY3854" fmla="*/ 750093 h 2745127"/>
              <a:gd name="connsiteX3855" fmla="*/ 4610855 w 9144735"/>
              <a:gd name="connsiteY3855" fmla="*/ 712101 h 2745127"/>
              <a:gd name="connsiteX3856" fmla="*/ 4610900 w 9144735"/>
              <a:gd name="connsiteY3856" fmla="*/ 712101 h 2745127"/>
              <a:gd name="connsiteX3857" fmla="*/ 4610359 w 9144735"/>
              <a:gd name="connsiteY3857" fmla="*/ 676319 h 2745127"/>
              <a:gd name="connsiteX3858" fmla="*/ 4599228 w 9144735"/>
              <a:gd name="connsiteY3858" fmla="*/ 660369 h 2745127"/>
              <a:gd name="connsiteX3859" fmla="*/ 4507473 w 9144735"/>
              <a:gd name="connsiteY3859" fmla="*/ 660140 h 2745127"/>
              <a:gd name="connsiteX3860" fmla="*/ 4495845 w 9144735"/>
              <a:gd name="connsiteY3860" fmla="*/ 673210 h 2745127"/>
              <a:gd name="connsiteX3861" fmla="*/ 4495845 w 9144735"/>
              <a:gd name="connsiteY3861" fmla="*/ 754011 h 2745127"/>
              <a:gd name="connsiteX3862" fmla="*/ 4506481 w 9144735"/>
              <a:gd name="connsiteY3862" fmla="*/ 765546 h 2745127"/>
              <a:gd name="connsiteX3863" fmla="*/ 4516801 w 9144735"/>
              <a:gd name="connsiteY3863" fmla="*/ 753743 h 2745127"/>
              <a:gd name="connsiteX3864" fmla="*/ 4517296 w 9144735"/>
              <a:gd name="connsiteY3864" fmla="*/ 713415 h 2745127"/>
              <a:gd name="connsiteX3865" fmla="*/ 4517297 w 9144735"/>
              <a:gd name="connsiteY3865" fmla="*/ 713415 h 2745127"/>
              <a:gd name="connsiteX3866" fmla="*/ 4517297 w 9144735"/>
              <a:gd name="connsiteY3866" fmla="*/ 713361 h 2745127"/>
              <a:gd name="connsiteX3867" fmla="*/ 4517296 w 9144735"/>
              <a:gd name="connsiteY3867" fmla="*/ 713415 h 2745127"/>
              <a:gd name="connsiteX3868" fmla="*/ 4517207 w 9144735"/>
              <a:gd name="connsiteY3868" fmla="*/ 713415 h 2745127"/>
              <a:gd name="connsiteX3869" fmla="*/ 4516756 w 9144735"/>
              <a:gd name="connsiteY3869" fmla="*/ 673034 h 2745127"/>
              <a:gd name="connsiteX3870" fmla="*/ 4507473 w 9144735"/>
              <a:gd name="connsiteY3870" fmla="*/ 660140 h 2745127"/>
              <a:gd name="connsiteX3871" fmla="*/ 4864490 w 9144735"/>
              <a:gd name="connsiteY3871" fmla="*/ 660048 h 2745127"/>
              <a:gd name="connsiteX3872" fmla="*/ 4854080 w 9144735"/>
              <a:gd name="connsiteY3872" fmla="*/ 676911 h 2745127"/>
              <a:gd name="connsiteX3873" fmla="*/ 4854395 w 9144735"/>
              <a:gd name="connsiteY3873" fmla="*/ 748605 h 2745127"/>
              <a:gd name="connsiteX3874" fmla="*/ 4864535 w 9144735"/>
              <a:gd name="connsiteY3874" fmla="*/ 765410 h 2745127"/>
              <a:gd name="connsiteX3875" fmla="*/ 4876117 w 9144735"/>
              <a:gd name="connsiteY3875" fmla="*/ 747477 h 2745127"/>
              <a:gd name="connsiteX3876" fmla="*/ 4876658 w 9144735"/>
              <a:gd name="connsiteY3876" fmla="*/ 713950 h 2745127"/>
              <a:gd name="connsiteX3877" fmla="*/ 4876748 w 9144735"/>
              <a:gd name="connsiteY3877" fmla="*/ 713950 h 2745127"/>
              <a:gd name="connsiteX3878" fmla="*/ 4876207 w 9144735"/>
              <a:gd name="connsiteY3878" fmla="*/ 678172 h 2745127"/>
              <a:gd name="connsiteX3879" fmla="*/ 4864490 w 9144735"/>
              <a:gd name="connsiteY3879" fmla="*/ 660048 h 2745127"/>
              <a:gd name="connsiteX3880" fmla="*/ 5197982 w 9144735"/>
              <a:gd name="connsiteY3880" fmla="*/ 654772 h 2745127"/>
              <a:gd name="connsiteX3881" fmla="*/ 5210285 w 9144735"/>
              <a:gd name="connsiteY3881" fmla="*/ 670500 h 2745127"/>
              <a:gd name="connsiteX3882" fmla="*/ 5198388 w 9144735"/>
              <a:gd name="connsiteY3882" fmla="*/ 683434 h 2745127"/>
              <a:gd name="connsiteX3883" fmla="*/ 5180406 w 9144735"/>
              <a:gd name="connsiteY3883" fmla="*/ 670187 h 2745127"/>
              <a:gd name="connsiteX3884" fmla="*/ 5180451 w 9144735"/>
              <a:gd name="connsiteY3884" fmla="*/ 670187 h 2745127"/>
              <a:gd name="connsiteX3885" fmla="*/ 5197982 w 9144735"/>
              <a:gd name="connsiteY3885" fmla="*/ 654772 h 2745127"/>
              <a:gd name="connsiteX3886" fmla="*/ 5414257 w 9144735"/>
              <a:gd name="connsiteY3886" fmla="*/ 654547 h 2745127"/>
              <a:gd name="connsiteX3887" fmla="*/ 5415519 w 9144735"/>
              <a:gd name="connsiteY3887" fmla="*/ 680598 h 2745127"/>
              <a:gd name="connsiteX3888" fmla="*/ 5400376 w 9144735"/>
              <a:gd name="connsiteY3888" fmla="*/ 684156 h 2745127"/>
              <a:gd name="connsiteX3889" fmla="*/ 5260715 w 9144735"/>
              <a:gd name="connsiteY3889" fmla="*/ 684609 h 2745127"/>
              <a:gd name="connsiteX3890" fmla="*/ 5243320 w 9144735"/>
              <a:gd name="connsiteY3890" fmla="*/ 668793 h 2745127"/>
              <a:gd name="connsiteX3891" fmla="*/ 5260220 w 9144735"/>
              <a:gd name="connsiteY3891" fmla="*/ 655178 h 2745127"/>
              <a:gd name="connsiteX3892" fmla="*/ 5414257 w 9144735"/>
              <a:gd name="connsiteY3892" fmla="*/ 654547 h 2745127"/>
              <a:gd name="connsiteX3893" fmla="*/ 4774402 w 9144735"/>
              <a:gd name="connsiteY3893" fmla="*/ 653874 h 2745127"/>
              <a:gd name="connsiteX3894" fmla="*/ 4757547 w 9144735"/>
              <a:gd name="connsiteY3894" fmla="*/ 673664 h 2745127"/>
              <a:gd name="connsiteX3895" fmla="*/ 4757502 w 9144735"/>
              <a:gd name="connsiteY3895" fmla="*/ 673664 h 2745127"/>
              <a:gd name="connsiteX3896" fmla="*/ 4776881 w 9144735"/>
              <a:gd name="connsiteY3896" fmla="*/ 691104 h 2745127"/>
              <a:gd name="connsiteX3897" fmla="*/ 4786570 w 9144735"/>
              <a:gd name="connsiteY3897" fmla="*/ 672982 h 2745127"/>
              <a:gd name="connsiteX3898" fmla="*/ 4774402 w 9144735"/>
              <a:gd name="connsiteY3898" fmla="*/ 653874 h 2745127"/>
              <a:gd name="connsiteX3899" fmla="*/ 5112221 w 9144735"/>
              <a:gd name="connsiteY3899" fmla="*/ 653559 h 2745127"/>
              <a:gd name="connsiteX3900" fmla="*/ 5101090 w 9144735"/>
              <a:gd name="connsiteY3900" fmla="*/ 673477 h 2745127"/>
              <a:gd name="connsiteX3901" fmla="*/ 5111230 w 9144735"/>
              <a:gd name="connsiteY3901" fmla="*/ 691009 h 2745127"/>
              <a:gd name="connsiteX3902" fmla="*/ 5127363 w 9144735"/>
              <a:gd name="connsiteY3902" fmla="*/ 673798 h 2745127"/>
              <a:gd name="connsiteX3903" fmla="*/ 5127319 w 9144735"/>
              <a:gd name="connsiteY3903" fmla="*/ 673798 h 2745127"/>
              <a:gd name="connsiteX3904" fmla="*/ 5112221 w 9144735"/>
              <a:gd name="connsiteY3904" fmla="*/ 653559 h 2745127"/>
              <a:gd name="connsiteX3905" fmla="*/ 2162547 w 9144735"/>
              <a:gd name="connsiteY3905" fmla="*/ 637831 h 2745127"/>
              <a:gd name="connsiteX3906" fmla="*/ 2169169 w 9144735"/>
              <a:gd name="connsiteY3906" fmla="*/ 638327 h 2745127"/>
              <a:gd name="connsiteX3907" fmla="*/ 2178319 w 9144735"/>
              <a:gd name="connsiteY3907" fmla="*/ 698085 h 2745127"/>
              <a:gd name="connsiteX3908" fmla="*/ 2163041 w 9144735"/>
              <a:gd name="connsiteY3908" fmla="*/ 713497 h 2745127"/>
              <a:gd name="connsiteX3909" fmla="*/ 2143031 w 9144735"/>
              <a:gd name="connsiteY3909" fmla="*/ 714264 h 2745127"/>
              <a:gd name="connsiteX3910" fmla="*/ 2106393 w 9144735"/>
              <a:gd name="connsiteY3910" fmla="*/ 742838 h 2745127"/>
              <a:gd name="connsiteX3911" fmla="*/ 2132352 w 9144735"/>
              <a:gd name="connsiteY3911" fmla="*/ 789296 h 2745127"/>
              <a:gd name="connsiteX3912" fmla="*/ 2220952 w 9144735"/>
              <a:gd name="connsiteY3912" fmla="*/ 758519 h 2745127"/>
              <a:gd name="connsiteX3913" fmla="*/ 2256506 w 9144735"/>
              <a:gd name="connsiteY3913" fmla="*/ 695880 h 2745127"/>
              <a:gd name="connsiteX3914" fmla="*/ 2343576 w 9144735"/>
              <a:gd name="connsiteY3914" fmla="*/ 640904 h 2745127"/>
              <a:gd name="connsiteX3915" fmla="*/ 2484765 w 9144735"/>
              <a:gd name="connsiteY3915" fmla="*/ 645317 h 2745127"/>
              <a:gd name="connsiteX3916" fmla="*/ 2530959 w 9144735"/>
              <a:gd name="connsiteY3916" fmla="*/ 688035 h 2745127"/>
              <a:gd name="connsiteX3917" fmla="*/ 2532265 w 9144735"/>
              <a:gd name="connsiteY3917" fmla="*/ 812821 h 2745127"/>
              <a:gd name="connsiteX3918" fmla="*/ 2486254 w 9144735"/>
              <a:gd name="connsiteY3918" fmla="*/ 859915 h 2745127"/>
              <a:gd name="connsiteX3919" fmla="*/ 2377013 w 9144735"/>
              <a:gd name="connsiteY3919" fmla="*/ 870326 h 2745127"/>
              <a:gd name="connsiteX3920" fmla="*/ 2372597 w 9144735"/>
              <a:gd name="connsiteY3920" fmla="*/ 869920 h 2745127"/>
              <a:gd name="connsiteX3921" fmla="*/ 2365116 w 9144735"/>
              <a:gd name="connsiteY3921" fmla="*/ 809035 h 2745127"/>
              <a:gd name="connsiteX3922" fmla="*/ 2381476 w 9144735"/>
              <a:gd name="connsiteY3922" fmla="*/ 794929 h 2745127"/>
              <a:gd name="connsiteX3923" fmla="*/ 2408065 w 9144735"/>
              <a:gd name="connsiteY3923" fmla="*/ 793577 h 2745127"/>
              <a:gd name="connsiteX3924" fmla="*/ 2450650 w 9144735"/>
              <a:gd name="connsiteY3924" fmla="*/ 768791 h 2745127"/>
              <a:gd name="connsiteX3925" fmla="*/ 2432670 w 9144735"/>
              <a:gd name="connsiteY3925" fmla="*/ 718191 h 2745127"/>
              <a:gd name="connsiteX3926" fmla="*/ 2316311 w 9144735"/>
              <a:gd name="connsiteY3926" fmla="*/ 765411 h 2745127"/>
              <a:gd name="connsiteX3927" fmla="*/ 2300222 w 9144735"/>
              <a:gd name="connsiteY3927" fmla="*/ 795065 h 2745127"/>
              <a:gd name="connsiteX3928" fmla="*/ 2190306 w 9144735"/>
              <a:gd name="connsiteY3928" fmla="*/ 869514 h 2745127"/>
              <a:gd name="connsiteX3929" fmla="*/ 2152045 w 9144735"/>
              <a:gd name="connsiteY3929" fmla="*/ 869605 h 2745127"/>
              <a:gd name="connsiteX3930" fmla="*/ 2151911 w 9144735"/>
              <a:gd name="connsiteY3930" fmla="*/ 871858 h 2745127"/>
              <a:gd name="connsiteX3931" fmla="*/ 2089261 w 9144735"/>
              <a:gd name="connsiteY3931" fmla="*/ 865909 h 2745127"/>
              <a:gd name="connsiteX3932" fmla="*/ 2024409 w 9144735"/>
              <a:gd name="connsiteY3932" fmla="*/ 800202 h 2745127"/>
              <a:gd name="connsiteX3933" fmla="*/ 2027335 w 9144735"/>
              <a:gd name="connsiteY3933" fmla="*/ 697184 h 2745127"/>
              <a:gd name="connsiteX3934" fmla="*/ 2081823 w 9144735"/>
              <a:gd name="connsiteY3934" fmla="*/ 643103 h 2745127"/>
              <a:gd name="connsiteX3935" fmla="*/ 2162547 w 9144735"/>
              <a:gd name="connsiteY3935" fmla="*/ 637831 h 2745127"/>
              <a:gd name="connsiteX3936" fmla="*/ 5646304 w 9144735"/>
              <a:gd name="connsiteY3936" fmla="*/ 634992 h 2745127"/>
              <a:gd name="connsiteX3937" fmla="*/ 5559190 w 9144735"/>
              <a:gd name="connsiteY3937" fmla="*/ 635351 h 2745127"/>
              <a:gd name="connsiteX3938" fmla="*/ 5547338 w 9144735"/>
              <a:gd name="connsiteY3938" fmla="*/ 648698 h 2745127"/>
              <a:gd name="connsiteX3939" fmla="*/ 5562165 w 9144735"/>
              <a:gd name="connsiteY3939" fmla="*/ 659191 h 2745127"/>
              <a:gd name="connsiteX3940" fmla="*/ 5602454 w 9144735"/>
              <a:gd name="connsiteY3940" fmla="*/ 659687 h 2745127"/>
              <a:gd name="connsiteX3941" fmla="*/ 5602454 w 9144735"/>
              <a:gd name="connsiteY3941" fmla="*/ 659643 h 2745127"/>
              <a:gd name="connsiteX3942" fmla="*/ 5602454 w 9144735"/>
              <a:gd name="connsiteY3942" fmla="*/ 659376 h 2745127"/>
              <a:gd name="connsiteX3943" fmla="*/ 5644952 w 9144735"/>
              <a:gd name="connsiteY3943" fmla="*/ 658879 h 2745127"/>
              <a:gd name="connsiteX3944" fmla="*/ 5656759 w 9144735"/>
              <a:gd name="connsiteY3944" fmla="*/ 648832 h 2745127"/>
              <a:gd name="connsiteX3945" fmla="*/ 5646304 w 9144735"/>
              <a:gd name="connsiteY3945" fmla="*/ 634992 h 2745127"/>
              <a:gd name="connsiteX3946" fmla="*/ 4640238 w 9144735"/>
              <a:gd name="connsiteY3946" fmla="*/ 627782 h 2745127"/>
              <a:gd name="connsiteX3947" fmla="*/ 4640238 w 9144735"/>
              <a:gd name="connsiteY3947" fmla="*/ 684879 h 2745127"/>
              <a:gd name="connsiteX3948" fmla="*/ 4640193 w 9144735"/>
              <a:gd name="connsiteY3948" fmla="*/ 792766 h 2745127"/>
              <a:gd name="connsiteX3949" fmla="*/ 4592107 w 9144735"/>
              <a:gd name="connsiteY3949" fmla="*/ 841032 h 2745127"/>
              <a:gd name="connsiteX3950" fmla="*/ 4566284 w 9144735"/>
              <a:gd name="connsiteY3950" fmla="*/ 841032 h 2745127"/>
              <a:gd name="connsiteX3951" fmla="*/ 4566239 w 9144735"/>
              <a:gd name="connsiteY3951" fmla="*/ 841032 h 2745127"/>
              <a:gd name="connsiteX3952" fmla="*/ 4585212 w 9144735"/>
              <a:gd name="connsiteY3952" fmla="*/ 813136 h 2745127"/>
              <a:gd name="connsiteX3953" fmla="*/ 4610359 w 9144735"/>
              <a:gd name="connsiteY3953" fmla="*/ 794703 h 2745127"/>
              <a:gd name="connsiteX3954" fmla="*/ 4596344 w 9144735"/>
              <a:gd name="connsiteY3954" fmla="*/ 798940 h 2745127"/>
              <a:gd name="connsiteX3955" fmla="*/ 4562589 w 9144735"/>
              <a:gd name="connsiteY3955" fmla="*/ 777127 h 2745127"/>
              <a:gd name="connsiteX3956" fmla="*/ 4562679 w 9144735"/>
              <a:gd name="connsiteY3956" fmla="*/ 653703 h 2745127"/>
              <a:gd name="connsiteX3957" fmla="*/ 4600760 w 9144735"/>
              <a:gd name="connsiteY3957" fmla="*/ 629178 h 2745127"/>
              <a:gd name="connsiteX3958" fmla="*/ 4640238 w 9144735"/>
              <a:gd name="connsiteY3958" fmla="*/ 627782 h 2745127"/>
              <a:gd name="connsiteX3959" fmla="*/ 4547086 w 9144735"/>
              <a:gd name="connsiteY3959" fmla="*/ 627690 h 2745127"/>
              <a:gd name="connsiteX3960" fmla="*/ 4547086 w 9144735"/>
              <a:gd name="connsiteY3960" fmla="*/ 627743 h 2745127"/>
              <a:gd name="connsiteX3961" fmla="*/ 4547086 w 9144735"/>
              <a:gd name="connsiteY3961" fmla="*/ 735174 h 2745127"/>
              <a:gd name="connsiteX3962" fmla="*/ 4546861 w 9144735"/>
              <a:gd name="connsiteY3962" fmla="*/ 798174 h 2745127"/>
              <a:gd name="connsiteX3963" fmla="*/ 4504588 w 9144735"/>
              <a:gd name="connsiteY3963" fmla="*/ 840942 h 2745127"/>
              <a:gd name="connsiteX3964" fmla="*/ 4473582 w 9144735"/>
              <a:gd name="connsiteY3964" fmla="*/ 840987 h 2745127"/>
              <a:gd name="connsiteX3965" fmla="*/ 4491564 w 9144735"/>
              <a:gd name="connsiteY3965" fmla="*/ 813181 h 2745127"/>
              <a:gd name="connsiteX3966" fmla="*/ 4516756 w 9144735"/>
              <a:gd name="connsiteY3966" fmla="*/ 794974 h 2745127"/>
              <a:gd name="connsiteX3967" fmla="*/ 4504768 w 9144735"/>
              <a:gd name="connsiteY3967" fmla="*/ 798399 h 2745127"/>
              <a:gd name="connsiteX3968" fmla="*/ 4469166 w 9144735"/>
              <a:gd name="connsiteY3968" fmla="*/ 776407 h 2745127"/>
              <a:gd name="connsiteX3969" fmla="*/ 4469571 w 9144735"/>
              <a:gd name="connsiteY3969" fmla="*/ 652927 h 2745127"/>
              <a:gd name="connsiteX3970" fmla="*/ 4508193 w 9144735"/>
              <a:gd name="connsiteY3970" fmla="*/ 629539 h 2745127"/>
              <a:gd name="connsiteX3971" fmla="*/ 4547086 w 9144735"/>
              <a:gd name="connsiteY3971" fmla="*/ 627690 h 2745127"/>
              <a:gd name="connsiteX3972" fmla="*/ 4904780 w 9144735"/>
              <a:gd name="connsiteY3972" fmla="*/ 627113 h 2745127"/>
              <a:gd name="connsiteX3973" fmla="*/ 4904780 w 9144735"/>
              <a:gd name="connsiteY3973" fmla="*/ 706156 h 2745127"/>
              <a:gd name="connsiteX3974" fmla="*/ 4904780 w 9144735"/>
              <a:gd name="connsiteY3974" fmla="*/ 793937 h 2745127"/>
              <a:gd name="connsiteX3975" fmla="*/ 4857820 w 9144735"/>
              <a:gd name="connsiteY3975" fmla="*/ 840987 h 2745127"/>
              <a:gd name="connsiteX3976" fmla="*/ 4831366 w 9144735"/>
              <a:gd name="connsiteY3976" fmla="*/ 840987 h 2745127"/>
              <a:gd name="connsiteX3977" fmla="*/ 4848987 w 9144735"/>
              <a:gd name="connsiteY3977" fmla="*/ 813091 h 2745127"/>
              <a:gd name="connsiteX3978" fmla="*/ 4875937 w 9144735"/>
              <a:gd name="connsiteY3978" fmla="*/ 794118 h 2745127"/>
              <a:gd name="connsiteX3979" fmla="*/ 4824426 w 9144735"/>
              <a:gd name="connsiteY3979" fmla="*/ 761129 h 2745127"/>
              <a:gd name="connsiteX3980" fmla="*/ 4824561 w 9144735"/>
              <a:gd name="connsiteY3980" fmla="*/ 666584 h 2745127"/>
              <a:gd name="connsiteX3981" fmla="*/ 4869763 w 9144735"/>
              <a:gd name="connsiteY3981" fmla="*/ 630895 h 2745127"/>
              <a:gd name="connsiteX3982" fmla="*/ 4904780 w 9144735"/>
              <a:gd name="connsiteY3982" fmla="*/ 627113 h 2745127"/>
              <a:gd name="connsiteX3983" fmla="*/ 4665476 w 9144735"/>
              <a:gd name="connsiteY3983" fmla="*/ 624848 h 2745127"/>
              <a:gd name="connsiteX3984" fmla="*/ 4710453 w 9144735"/>
              <a:gd name="connsiteY3984" fmla="*/ 626119 h 2745127"/>
              <a:gd name="connsiteX3985" fmla="*/ 4727442 w 9144735"/>
              <a:gd name="connsiteY3985" fmla="*/ 643641 h 2745127"/>
              <a:gd name="connsiteX3986" fmla="*/ 4730372 w 9144735"/>
              <a:gd name="connsiteY3986" fmla="*/ 679204 h 2745127"/>
              <a:gd name="connsiteX3987" fmla="*/ 4707253 w 9144735"/>
              <a:gd name="connsiteY3987" fmla="*/ 695383 h 2745127"/>
              <a:gd name="connsiteX3988" fmla="*/ 4707208 w 9144735"/>
              <a:gd name="connsiteY3988" fmla="*/ 695423 h 2745127"/>
              <a:gd name="connsiteX3989" fmla="*/ 4705630 w 9144735"/>
              <a:gd name="connsiteY3989" fmla="*/ 673301 h 2745127"/>
              <a:gd name="connsiteX3990" fmla="*/ 4693463 w 9144735"/>
              <a:gd name="connsiteY3990" fmla="*/ 655539 h 2745127"/>
              <a:gd name="connsiteX3991" fmla="*/ 4683457 w 9144735"/>
              <a:gd name="connsiteY3991" fmla="*/ 672804 h 2745127"/>
              <a:gd name="connsiteX3992" fmla="*/ 4682511 w 9144735"/>
              <a:gd name="connsiteY3992" fmla="*/ 778390 h 2745127"/>
              <a:gd name="connsiteX3993" fmla="*/ 4674579 w 9144735"/>
              <a:gd name="connsiteY3993" fmla="*/ 796191 h 2745127"/>
              <a:gd name="connsiteX3994" fmla="*/ 4654705 w 9144735"/>
              <a:gd name="connsiteY3994" fmla="*/ 783933 h 2745127"/>
              <a:gd name="connsiteX3995" fmla="*/ 4655291 w 9144735"/>
              <a:gd name="connsiteY3995" fmla="*/ 637873 h 2745127"/>
              <a:gd name="connsiteX3996" fmla="*/ 4665476 w 9144735"/>
              <a:gd name="connsiteY3996" fmla="*/ 624848 h 2745127"/>
              <a:gd name="connsiteX3997" fmla="*/ 4957012 w 9144735"/>
              <a:gd name="connsiteY3997" fmla="*/ 624311 h 2745127"/>
              <a:gd name="connsiteX3998" fmla="*/ 4999013 w 9144735"/>
              <a:gd name="connsiteY3998" fmla="*/ 655766 h 2745127"/>
              <a:gd name="connsiteX3999" fmla="*/ 4999239 w 9144735"/>
              <a:gd name="connsiteY3999" fmla="*/ 721025 h 2745127"/>
              <a:gd name="connsiteX4000" fmla="*/ 4999374 w 9144735"/>
              <a:gd name="connsiteY4000" fmla="*/ 721025 h 2745127"/>
              <a:gd name="connsiteX4001" fmla="*/ 4999599 w 9144735"/>
              <a:gd name="connsiteY4001" fmla="*/ 779516 h 2745127"/>
              <a:gd name="connsiteX4002" fmla="*/ 4981122 w 9144735"/>
              <a:gd name="connsiteY4002" fmla="*/ 797858 h 2745127"/>
              <a:gd name="connsiteX4003" fmla="*/ 4920463 w 9144735"/>
              <a:gd name="connsiteY4003" fmla="*/ 720753 h 2745127"/>
              <a:gd name="connsiteX4004" fmla="*/ 4950657 w 9144735"/>
              <a:gd name="connsiteY4004" fmla="*/ 698581 h 2745127"/>
              <a:gd name="connsiteX4005" fmla="*/ 4968143 w 9144735"/>
              <a:gd name="connsiteY4005" fmla="*/ 690245 h 2745127"/>
              <a:gd name="connsiteX4006" fmla="*/ 4966250 w 9144735"/>
              <a:gd name="connsiteY4006" fmla="*/ 657660 h 2745127"/>
              <a:gd name="connsiteX4007" fmla="*/ 4946466 w 9144735"/>
              <a:gd name="connsiteY4007" fmla="*/ 663655 h 2745127"/>
              <a:gd name="connsiteX4008" fmla="*/ 4928935 w 9144735"/>
              <a:gd name="connsiteY4008" fmla="*/ 677129 h 2745127"/>
              <a:gd name="connsiteX4009" fmla="*/ 4919742 w 9144735"/>
              <a:gd name="connsiteY4009" fmla="*/ 657793 h 2745127"/>
              <a:gd name="connsiteX4010" fmla="*/ 4957012 w 9144735"/>
              <a:gd name="connsiteY4010" fmla="*/ 624311 h 2745127"/>
              <a:gd name="connsiteX4011" fmla="*/ 4410760 w 9144735"/>
              <a:gd name="connsiteY4011" fmla="*/ 624311 h 2745127"/>
              <a:gd name="connsiteX4012" fmla="*/ 4453483 w 9144735"/>
              <a:gd name="connsiteY4012" fmla="*/ 654868 h 2745127"/>
              <a:gd name="connsiteX4013" fmla="*/ 4454249 w 9144735"/>
              <a:gd name="connsiteY4013" fmla="*/ 773928 h 2745127"/>
              <a:gd name="connsiteX4014" fmla="*/ 4453348 w 9144735"/>
              <a:gd name="connsiteY4014" fmla="*/ 795740 h 2745127"/>
              <a:gd name="connsiteX4015" fmla="*/ 4394941 w 9144735"/>
              <a:gd name="connsiteY4015" fmla="*/ 795650 h 2745127"/>
              <a:gd name="connsiteX4016" fmla="*/ 4388632 w 9144735"/>
              <a:gd name="connsiteY4016" fmla="*/ 793442 h 2745127"/>
              <a:gd name="connsiteX4017" fmla="*/ 4373760 w 9144735"/>
              <a:gd name="connsiteY4017" fmla="*/ 727288 h 2745127"/>
              <a:gd name="connsiteX4018" fmla="*/ 4402873 w 9144735"/>
              <a:gd name="connsiteY4018" fmla="*/ 698940 h 2745127"/>
              <a:gd name="connsiteX4019" fmla="*/ 4422567 w 9144735"/>
              <a:gd name="connsiteY4019" fmla="*/ 659643 h 2745127"/>
              <a:gd name="connsiteX4020" fmla="*/ 4412247 w 9144735"/>
              <a:gd name="connsiteY4020" fmla="*/ 653783 h 2745127"/>
              <a:gd name="connsiteX4021" fmla="*/ 4401792 w 9144735"/>
              <a:gd name="connsiteY4021" fmla="*/ 663521 h 2745127"/>
              <a:gd name="connsiteX4022" fmla="*/ 4383900 w 9144735"/>
              <a:gd name="connsiteY4022" fmla="*/ 677263 h 2745127"/>
              <a:gd name="connsiteX4023" fmla="*/ 4374526 w 9144735"/>
              <a:gd name="connsiteY4023" fmla="*/ 656262 h 2745127"/>
              <a:gd name="connsiteX4024" fmla="*/ 4410760 w 9144735"/>
              <a:gd name="connsiteY4024" fmla="*/ 624311 h 2745127"/>
              <a:gd name="connsiteX4025" fmla="*/ 4780666 w 9144735"/>
              <a:gd name="connsiteY4025" fmla="*/ 622914 h 2745127"/>
              <a:gd name="connsiteX4026" fmla="*/ 4814151 w 9144735"/>
              <a:gd name="connsiteY4026" fmla="*/ 654237 h 2745127"/>
              <a:gd name="connsiteX4027" fmla="*/ 4815188 w 9144735"/>
              <a:gd name="connsiteY4027" fmla="*/ 696822 h 2745127"/>
              <a:gd name="connsiteX4028" fmla="*/ 4789274 w 9144735"/>
              <a:gd name="connsiteY4028" fmla="*/ 723692 h 2745127"/>
              <a:gd name="connsiteX4029" fmla="*/ 4764713 w 9144735"/>
              <a:gd name="connsiteY4029" fmla="*/ 756175 h 2745127"/>
              <a:gd name="connsiteX4030" fmla="*/ 4774267 w 9144735"/>
              <a:gd name="connsiteY4030" fmla="*/ 766266 h 2745127"/>
              <a:gd name="connsiteX4031" fmla="*/ 4784452 w 9144735"/>
              <a:gd name="connsiteY4031" fmla="*/ 760002 h 2745127"/>
              <a:gd name="connsiteX4032" fmla="*/ 4806174 w 9144735"/>
              <a:gd name="connsiteY4032" fmla="*/ 745451 h 2745127"/>
              <a:gd name="connsiteX4033" fmla="*/ 4814331 w 9144735"/>
              <a:gd name="connsiteY4033" fmla="*/ 758158 h 2745127"/>
              <a:gd name="connsiteX4034" fmla="*/ 4800901 w 9144735"/>
              <a:gd name="connsiteY4034" fmla="*/ 792991 h 2745127"/>
              <a:gd name="connsiteX4035" fmla="*/ 4734338 w 9144735"/>
              <a:gd name="connsiteY4035" fmla="*/ 755364 h 2745127"/>
              <a:gd name="connsiteX4036" fmla="*/ 4734248 w 9144735"/>
              <a:gd name="connsiteY4036" fmla="*/ 712731 h 2745127"/>
              <a:gd name="connsiteX4037" fmla="*/ 4732941 w 9144735"/>
              <a:gd name="connsiteY4037" fmla="*/ 712639 h 2745127"/>
              <a:gd name="connsiteX4038" fmla="*/ 4732896 w 9144735"/>
              <a:gd name="connsiteY4038" fmla="*/ 712639 h 2745127"/>
              <a:gd name="connsiteX4039" fmla="*/ 4736772 w 9144735"/>
              <a:gd name="connsiteY4039" fmla="*/ 650132 h 2745127"/>
              <a:gd name="connsiteX4040" fmla="*/ 4780666 w 9144735"/>
              <a:gd name="connsiteY4040" fmla="*/ 622914 h 2745127"/>
              <a:gd name="connsiteX4041" fmla="*/ 5111725 w 9144735"/>
              <a:gd name="connsiteY4041" fmla="*/ 622823 h 2745127"/>
              <a:gd name="connsiteX4042" fmla="*/ 5151249 w 9144735"/>
              <a:gd name="connsiteY4042" fmla="*/ 657389 h 2745127"/>
              <a:gd name="connsiteX4043" fmla="*/ 5149266 w 9144735"/>
              <a:gd name="connsiteY4043" fmla="*/ 712597 h 2745127"/>
              <a:gd name="connsiteX4044" fmla="*/ 5101315 w 9144735"/>
              <a:gd name="connsiteY4044" fmla="*/ 729002 h 2745127"/>
              <a:gd name="connsiteX4045" fmla="*/ 5101315 w 9144735"/>
              <a:gd name="connsiteY4045" fmla="*/ 728964 h 2745127"/>
              <a:gd name="connsiteX4046" fmla="*/ 5100639 w 9144735"/>
              <a:gd name="connsiteY4046" fmla="*/ 745496 h 2745127"/>
              <a:gd name="connsiteX4047" fmla="*/ 5109112 w 9144735"/>
              <a:gd name="connsiteY4047" fmla="*/ 766537 h 2745127"/>
              <a:gd name="connsiteX4048" fmla="*/ 5122361 w 9144735"/>
              <a:gd name="connsiteY4048" fmla="*/ 752307 h 2745127"/>
              <a:gd name="connsiteX4049" fmla="*/ 5141064 w 9144735"/>
              <a:gd name="connsiteY4049" fmla="*/ 745411 h 2745127"/>
              <a:gd name="connsiteX4050" fmla="*/ 5151294 w 9144735"/>
              <a:gd name="connsiteY4050" fmla="*/ 758610 h 2745127"/>
              <a:gd name="connsiteX4051" fmla="*/ 5119702 w 9144735"/>
              <a:gd name="connsiteY4051" fmla="*/ 797408 h 2745127"/>
              <a:gd name="connsiteX4052" fmla="*/ 5072112 w 9144735"/>
              <a:gd name="connsiteY4052" fmla="*/ 765365 h 2745127"/>
              <a:gd name="connsiteX4053" fmla="*/ 5072022 w 9144735"/>
              <a:gd name="connsiteY4053" fmla="*/ 657255 h 2745127"/>
              <a:gd name="connsiteX4054" fmla="*/ 5111725 w 9144735"/>
              <a:gd name="connsiteY4054" fmla="*/ 622823 h 2745127"/>
              <a:gd name="connsiteX4055" fmla="*/ 5669648 w 9144735"/>
              <a:gd name="connsiteY4055" fmla="*/ 609940 h 2745127"/>
              <a:gd name="connsiteX4056" fmla="*/ 5683979 w 9144735"/>
              <a:gd name="connsiteY4056" fmla="*/ 616607 h 2745127"/>
              <a:gd name="connsiteX4057" fmla="*/ 5685692 w 9144735"/>
              <a:gd name="connsiteY4057" fmla="*/ 667532 h 2745127"/>
              <a:gd name="connsiteX4058" fmla="*/ 5661852 w 9144735"/>
              <a:gd name="connsiteY4058" fmla="*/ 683482 h 2745127"/>
              <a:gd name="connsiteX4059" fmla="*/ 5540623 w 9144735"/>
              <a:gd name="connsiteY4059" fmla="*/ 683889 h 2745127"/>
              <a:gd name="connsiteX4060" fmla="*/ 5519999 w 9144735"/>
              <a:gd name="connsiteY4060" fmla="*/ 670608 h 2745127"/>
              <a:gd name="connsiteX4061" fmla="*/ 5524754 w 9144735"/>
              <a:gd name="connsiteY4061" fmla="*/ 632920 h 2745127"/>
              <a:gd name="connsiteX4062" fmla="*/ 5524804 w 9144735"/>
              <a:gd name="connsiteY4062" fmla="*/ 632920 h 2745127"/>
              <a:gd name="connsiteX4063" fmla="*/ 5524759 w 9144735"/>
              <a:gd name="connsiteY4063" fmla="*/ 632872 h 2745127"/>
              <a:gd name="connsiteX4064" fmla="*/ 5524754 w 9144735"/>
              <a:gd name="connsiteY4064" fmla="*/ 632920 h 2745127"/>
              <a:gd name="connsiteX4065" fmla="*/ 5477800 w 9144735"/>
              <a:gd name="connsiteY4065" fmla="*/ 632423 h 2745127"/>
              <a:gd name="connsiteX4066" fmla="*/ 5461576 w 9144735"/>
              <a:gd name="connsiteY4066" fmla="*/ 621974 h 2745127"/>
              <a:gd name="connsiteX4067" fmla="*/ 5478566 w 9144735"/>
              <a:gd name="connsiteY4067" fmla="*/ 610159 h 2745127"/>
              <a:gd name="connsiteX4068" fmla="*/ 5669648 w 9144735"/>
              <a:gd name="connsiteY4068" fmla="*/ 609940 h 2745127"/>
              <a:gd name="connsiteX4069" fmla="*/ 3815613 w 9144735"/>
              <a:gd name="connsiteY4069" fmla="*/ 605069 h 2745127"/>
              <a:gd name="connsiteX4070" fmla="*/ 3806645 w 9144735"/>
              <a:gd name="connsiteY4070" fmla="*/ 618136 h 2745127"/>
              <a:gd name="connsiteX4071" fmla="*/ 3806239 w 9144735"/>
              <a:gd name="connsiteY4071" fmla="*/ 656358 h 2745127"/>
              <a:gd name="connsiteX4072" fmla="*/ 3806735 w 9144735"/>
              <a:gd name="connsiteY4072" fmla="*/ 699077 h 2745127"/>
              <a:gd name="connsiteX4073" fmla="*/ 3816921 w 9144735"/>
              <a:gd name="connsiteY4073" fmla="*/ 711470 h 2745127"/>
              <a:gd name="connsiteX4074" fmla="*/ 3827105 w 9144735"/>
              <a:gd name="connsiteY4074" fmla="*/ 701744 h 2745127"/>
              <a:gd name="connsiteX4075" fmla="*/ 3827105 w 9144735"/>
              <a:gd name="connsiteY4075" fmla="*/ 616289 h 2745127"/>
              <a:gd name="connsiteX4076" fmla="*/ 3815613 w 9144735"/>
              <a:gd name="connsiteY4076" fmla="*/ 605069 h 2745127"/>
              <a:gd name="connsiteX4077" fmla="*/ 3595325 w 9144735"/>
              <a:gd name="connsiteY4077" fmla="*/ 605031 h 2745127"/>
              <a:gd name="connsiteX4078" fmla="*/ 3583159 w 9144735"/>
              <a:gd name="connsiteY4078" fmla="*/ 617777 h 2745127"/>
              <a:gd name="connsiteX4079" fmla="*/ 3582888 w 9144735"/>
              <a:gd name="connsiteY4079" fmla="*/ 698039 h 2745127"/>
              <a:gd name="connsiteX4080" fmla="*/ 3594559 w 9144735"/>
              <a:gd name="connsiteY4080" fmla="*/ 711336 h 2745127"/>
              <a:gd name="connsiteX4081" fmla="*/ 3604611 w 9144735"/>
              <a:gd name="connsiteY4081" fmla="*/ 696376 h 2745127"/>
              <a:gd name="connsiteX4082" fmla="*/ 3605106 w 9144735"/>
              <a:gd name="connsiteY4082" fmla="*/ 658478 h 2745127"/>
              <a:gd name="connsiteX4083" fmla="*/ 3604881 w 9144735"/>
              <a:gd name="connsiteY4083" fmla="*/ 658478 h 2745127"/>
              <a:gd name="connsiteX4084" fmla="*/ 3604431 w 9144735"/>
              <a:gd name="connsiteY4084" fmla="*/ 618364 h 2745127"/>
              <a:gd name="connsiteX4085" fmla="*/ 3595325 w 9144735"/>
              <a:gd name="connsiteY4085" fmla="*/ 605031 h 2745127"/>
              <a:gd name="connsiteX4086" fmla="*/ 3734995 w 9144735"/>
              <a:gd name="connsiteY4086" fmla="*/ 573652 h 2745127"/>
              <a:gd name="connsiteX4087" fmla="*/ 3763298 w 9144735"/>
              <a:gd name="connsiteY4087" fmla="*/ 573652 h 2745127"/>
              <a:gd name="connsiteX4088" fmla="*/ 3763298 w 9144735"/>
              <a:gd name="connsiteY4088" fmla="*/ 627236 h 2745127"/>
              <a:gd name="connsiteX4089" fmla="*/ 3762666 w 9144735"/>
              <a:gd name="connsiteY4089" fmla="*/ 728143 h 2745127"/>
              <a:gd name="connsiteX4090" fmla="*/ 3749687 w 9144735"/>
              <a:gd name="connsiteY4090" fmla="*/ 743288 h 2745127"/>
              <a:gd name="connsiteX4091" fmla="*/ 3735626 w 9144735"/>
              <a:gd name="connsiteY4091" fmla="*/ 728773 h 2745127"/>
              <a:gd name="connsiteX4092" fmla="*/ 3734995 w 9144735"/>
              <a:gd name="connsiteY4092" fmla="*/ 573652 h 2745127"/>
              <a:gd name="connsiteX4093" fmla="*/ 3881319 w 9144735"/>
              <a:gd name="connsiteY4093" fmla="*/ 573207 h 2745127"/>
              <a:gd name="connsiteX4094" fmla="*/ 3896913 w 9144735"/>
              <a:gd name="connsiteY4094" fmla="*/ 591736 h 2745127"/>
              <a:gd name="connsiteX4095" fmla="*/ 3897454 w 9144735"/>
              <a:gd name="connsiteY4095" fmla="*/ 695156 h 2745127"/>
              <a:gd name="connsiteX4096" fmla="*/ 3908134 w 9144735"/>
              <a:gd name="connsiteY4096" fmla="*/ 716433 h 2745127"/>
              <a:gd name="connsiteX4097" fmla="*/ 3919040 w 9144735"/>
              <a:gd name="connsiteY4097" fmla="*/ 695426 h 2745127"/>
              <a:gd name="connsiteX4098" fmla="*/ 3920347 w 9144735"/>
              <a:gd name="connsiteY4098" fmla="*/ 592003 h 2745127"/>
              <a:gd name="connsiteX4099" fmla="*/ 3933010 w 9144735"/>
              <a:gd name="connsiteY4099" fmla="*/ 574242 h 2745127"/>
              <a:gd name="connsiteX4100" fmla="*/ 3947567 w 9144735"/>
              <a:gd name="connsiteY4100" fmla="*/ 592404 h 2745127"/>
              <a:gd name="connsiteX4101" fmla="*/ 3947251 w 9144735"/>
              <a:gd name="connsiteY4101" fmla="*/ 745315 h 2745127"/>
              <a:gd name="connsiteX4102" fmla="*/ 3877669 w 9144735"/>
              <a:gd name="connsiteY4102" fmla="*/ 787719 h 2745127"/>
              <a:gd name="connsiteX4103" fmla="*/ 3871585 w 9144735"/>
              <a:gd name="connsiteY4103" fmla="*/ 771360 h 2745127"/>
              <a:gd name="connsiteX4104" fmla="*/ 3886186 w 9144735"/>
              <a:gd name="connsiteY4104" fmla="*/ 759507 h 2745127"/>
              <a:gd name="connsiteX4105" fmla="*/ 3914357 w 9144735"/>
              <a:gd name="connsiteY4105" fmla="*/ 753864 h 2745127"/>
              <a:gd name="connsiteX4106" fmla="*/ 3918871 w 9144735"/>
              <a:gd name="connsiteY4106" fmla="*/ 740906 h 2745127"/>
              <a:gd name="connsiteX4107" fmla="*/ 3918904 w 9144735"/>
              <a:gd name="connsiteY4107" fmla="*/ 740903 h 2745127"/>
              <a:gd name="connsiteX4108" fmla="*/ 3918904 w 9144735"/>
              <a:gd name="connsiteY4108" fmla="*/ 740808 h 2745127"/>
              <a:gd name="connsiteX4109" fmla="*/ 3918871 w 9144735"/>
              <a:gd name="connsiteY4109" fmla="*/ 740906 h 2745127"/>
              <a:gd name="connsiteX4110" fmla="*/ 3894302 w 9144735"/>
              <a:gd name="connsiteY4110" fmla="*/ 745583 h 2745127"/>
              <a:gd name="connsiteX4111" fmla="*/ 3867710 w 9144735"/>
              <a:gd name="connsiteY4111" fmla="*/ 705927 h 2745127"/>
              <a:gd name="connsiteX4112" fmla="*/ 3867576 w 9144735"/>
              <a:gd name="connsiteY4112" fmla="*/ 591239 h 2745127"/>
              <a:gd name="connsiteX4113" fmla="*/ 3881319 w 9144735"/>
              <a:gd name="connsiteY4113" fmla="*/ 573207 h 2745127"/>
              <a:gd name="connsiteX4114" fmla="*/ 3539875 w 9144735"/>
              <a:gd name="connsiteY4114" fmla="*/ 572393 h 2745127"/>
              <a:gd name="connsiteX4115" fmla="*/ 3539875 w 9144735"/>
              <a:gd name="connsiteY4115" fmla="*/ 632385 h 2745127"/>
              <a:gd name="connsiteX4116" fmla="*/ 3539469 w 9144735"/>
              <a:gd name="connsiteY4116" fmla="*/ 724724 h 2745127"/>
              <a:gd name="connsiteX4117" fmla="*/ 3531500 w 9144735"/>
              <a:gd name="connsiteY4117" fmla="*/ 743023 h 2745127"/>
              <a:gd name="connsiteX4118" fmla="*/ 3478408 w 9144735"/>
              <a:gd name="connsiteY4118" fmla="*/ 742699 h 2745127"/>
              <a:gd name="connsiteX4119" fmla="*/ 3461646 w 9144735"/>
              <a:gd name="connsiteY4119" fmla="*/ 717331 h 2745127"/>
              <a:gd name="connsiteX4120" fmla="*/ 3460879 w 9144735"/>
              <a:gd name="connsiteY4120" fmla="*/ 573520 h 2745127"/>
              <a:gd name="connsiteX4121" fmla="*/ 3460835 w 9144735"/>
              <a:gd name="connsiteY4121" fmla="*/ 573436 h 2745127"/>
              <a:gd name="connsiteX4122" fmla="*/ 3488910 w 9144735"/>
              <a:gd name="connsiteY4122" fmla="*/ 573436 h 2745127"/>
              <a:gd name="connsiteX4123" fmla="*/ 3488910 w 9144735"/>
              <a:gd name="connsiteY4123" fmla="*/ 647342 h 2745127"/>
              <a:gd name="connsiteX4124" fmla="*/ 3489450 w 9144735"/>
              <a:gd name="connsiteY4124" fmla="*/ 692314 h 2745127"/>
              <a:gd name="connsiteX4125" fmla="*/ 3500315 w 9144735"/>
              <a:gd name="connsiteY4125" fmla="*/ 711243 h 2745127"/>
              <a:gd name="connsiteX4126" fmla="*/ 3511265 w 9144735"/>
              <a:gd name="connsiteY4126" fmla="*/ 691467 h 2745127"/>
              <a:gd name="connsiteX4127" fmla="*/ 3511760 w 9144735"/>
              <a:gd name="connsiteY4127" fmla="*/ 574200 h 2745127"/>
              <a:gd name="connsiteX4128" fmla="*/ 3539875 w 9144735"/>
              <a:gd name="connsiteY4128" fmla="*/ 572393 h 2745127"/>
              <a:gd name="connsiteX4129" fmla="*/ 3669495 w 9144735"/>
              <a:gd name="connsiteY4129" fmla="*/ 571163 h 2745127"/>
              <a:gd name="connsiteX4130" fmla="*/ 3706495 w 9144735"/>
              <a:gd name="connsiteY4130" fmla="*/ 572887 h 2745127"/>
              <a:gd name="connsiteX4131" fmla="*/ 3723304 w 9144735"/>
              <a:gd name="connsiteY4131" fmla="*/ 616740 h 2745127"/>
              <a:gd name="connsiteX4132" fmla="*/ 3709649 w 9144735"/>
              <a:gd name="connsiteY4132" fmla="*/ 624266 h 2745127"/>
              <a:gd name="connsiteX4133" fmla="*/ 3694732 w 9144735"/>
              <a:gd name="connsiteY4133" fmla="*/ 614983 h 2745127"/>
              <a:gd name="connsiteX4134" fmla="*/ 3679231 w 9144735"/>
              <a:gd name="connsiteY4134" fmla="*/ 602227 h 2745127"/>
              <a:gd name="connsiteX4135" fmla="*/ 3676031 w 9144735"/>
              <a:gd name="connsiteY4135" fmla="*/ 627689 h 2745127"/>
              <a:gd name="connsiteX4136" fmla="*/ 3702393 w 9144735"/>
              <a:gd name="connsiteY4136" fmla="*/ 647571 h 2745127"/>
              <a:gd name="connsiteX4137" fmla="*/ 3716815 w 9144735"/>
              <a:gd name="connsiteY4137" fmla="*/ 733819 h 2745127"/>
              <a:gd name="connsiteX4138" fmla="*/ 3666564 w 9144735"/>
              <a:gd name="connsiteY4138" fmla="*/ 741976 h 2745127"/>
              <a:gd name="connsiteX4139" fmla="*/ 3645834 w 9144735"/>
              <a:gd name="connsiteY4139" fmla="*/ 717828 h 2745127"/>
              <a:gd name="connsiteX4140" fmla="*/ 3645068 w 9144735"/>
              <a:gd name="connsiteY4140" fmla="*/ 685374 h 2745127"/>
              <a:gd name="connsiteX4141" fmla="*/ 3645024 w 9144735"/>
              <a:gd name="connsiteY4141" fmla="*/ 685284 h 2745127"/>
              <a:gd name="connsiteX4142" fmla="*/ 3667331 w 9144735"/>
              <a:gd name="connsiteY4142" fmla="*/ 683887 h 2745127"/>
              <a:gd name="connsiteX4143" fmla="*/ 3671028 w 9144735"/>
              <a:gd name="connsiteY4143" fmla="*/ 690512 h 2745127"/>
              <a:gd name="connsiteX4144" fmla="*/ 3681934 w 9144735"/>
              <a:gd name="connsiteY4144" fmla="*/ 712864 h 2745127"/>
              <a:gd name="connsiteX4145" fmla="*/ 3692074 w 9144735"/>
              <a:gd name="connsiteY4145" fmla="*/ 707365 h 2745127"/>
              <a:gd name="connsiteX4146" fmla="*/ 3688017 w 9144735"/>
              <a:gd name="connsiteY4146" fmla="*/ 677622 h 2745127"/>
              <a:gd name="connsiteX4147" fmla="*/ 3675446 w 9144735"/>
              <a:gd name="connsiteY4147" fmla="*/ 668889 h 2745127"/>
              <a:gd name="connsiteX4148" fmla="*/ 3646961 w 9144735"/>
              <a:gd name="connsiteY4148" fmla="*/ 588436 h 2745127"/>
              <a:gd name="connsiteX4149" fmla="*/ 3669495 w 9144735"/>
              <a:gd name="connsiteY4149" fmla="*/ 571163 h 2745127"/>
              <a:gd name="connsiteX4150" fmla="*/ 3395211 w 9144735"/>
              <a:gd name="connsiteY4150" fmla="*/ 570896 h 2745127"/>
              <a:gd name="connsiteX4151" fmla="*/ 3433031 w 9144735"/>
              <a:gd name="connsiteY4151" fmla="*/ 573207 h 2745127"/>
              <a:gd name="connsiteX4152" fmla="*/ 3448576 w 9144735"/>
              <a:gd name="connsiteY4152" fmla="*/ 618096 h 2745127"/>
              <a:gd name="connsiteX4153" fmla="*/ 3436095 w 9144735"/>
              <a:gd name="connsiteY4153" fmla="*/ 624266 h 2745127"/>
              <a:gd name="connsiteX4154" fmla="*/ 3420773 w 9144735"/>
              <a:gd name="connsiteY4154" fmla="*/ 615430 h 2745127"/>
              <a:gd name="connsiteX4155" fmla="*/ 3405317 w 9144735"/>
              <a:gd name="connsiteY4155" fmla="*/ 602136 h 2745127"/>
              <a:gd name="connsiteX4156" fmla="*/ 3403064 w 9144735"/>
              <a:gd name="connsiteY4156" fmla="*/ 629768 h 2745127"/>
              <a:gd name="connsiteX4157" fmla="*/ 3421901 w 9144735"/>
              <a:gd name="connsiteY4157" fmla="*/ 644768 h 2745127"/>
              <a:gd name="connsiteX4158" fmla="*/ 3444971 w 9144735"/>
              <a:gd name="connsiteY4158" fmla="*/ 731486 h 2745127"/>
              <a:gd name="connsiteX4159" fmla="*/ 3382919 w 9144735"/>
              <a:gd name="connsiteY4159" fmla="*/ 740085 h 2745127"/>
              <a:gd name="connsiteX4160" fmla="*/ 3371607 w 9144735"/>
              <a:gd name="connsiteY4160" fmla="*/ 688755 h 2745127"/>
              <a:gd name="connsiteX4161" fmla="*/ 3393293 w 9144735"/>
              <a:gd name="connsiteY4161" fmla="*/ 683141 h 2745127"/>
              <a:gd name="connsiteX4162" fmla="*/ 3396890 w 9144735"/>
              <a:gd name="connsiteY4162" fmla="*/ 691868 h 2745127"/>
              <a:gd name="connsiteX4163" fmla="*/ 3407435 w 9144735"/>
              <a:gd name="connsiteY4163" fmla="*/ 712460 h 2745127"/>
              <a:gd name="connsiteX4164" fmla="*/ 3416492 w 9144735"/>
              <a:gd name="connsiteY4164" fmla="*/ 709755 h 2745127"/>
              <a:gd name="connsiteX4165" fmla="*/ 3416403 w 9144735"/>
              <a:gd name="connsiteY4165" fmla="*/ 681687 h 2745127"/>
              <a:gd name="connsiteX4166" fmla="*/ 3401486 w 9144735"/>
              <a:gd name="connsiteY4166" fmla="*/ 669105 h 2745127"/>
              <a:gd name="connsiteX4167" fmla="*/ 3372057 w 9144735"/>
              <a:gd name="connsiteY4167" fmla="*/ 589157 h 2745127"/>
              <a:gd name="connsiteX4168" fmla="*/ 3395211 w 9144735"/>
              <a:gd name="connsiteY4168" fmla="*/ 570896 h 2745127"/>
              <a:gd name="connsiteX4169" fmla="*/ 5034255 w 9144735"/>
              <a:gd name="connsiteY4169" fmla="*/ 569506 h 2745127"/>
              <a:gd name="connsiteX4170" fmla="*/ 5044530 w 9144735"/>
              <a:gd name="connsiteY4170" fmla="*/ 580548 h 2745127"/>
              <a:gd name="connsiteX4171" fmla="*/ 5058366 w 9144735"/>
              <a:gd name="connsiteY4171" fmla="*/ 630842 h 2745127"/>
              <a:gd name="connsiteX4172" fmla="*/ 5057690 w 9144735"/>
              <a:gd name="connsiteY4172" fmla="*/ 649815 h 2745127"/>
              <a:gd name="connsiteX4173" fmla="*/ 5047280 w 9144735"/>
              <a:gd name="connsiteY4173" fmla="*/ 756356 h 2745127"/>
              <a:gd name="connsiteX4174" fmla="*/ 5053172 w 9144735"/>
              <a:gd name="connsiteY4174" fmla="*/ 773855 h 2745127"/>
              <a:gd name="connsiteX4175" fmla="*/ 5065160 w 9144735"/>
              <a:gd name="connsiteY4175" fmla="*/ 794068 h 2745127"/>
              <a:gd name="connsiteX4176" fmla="*/ 5028211 w 9144735"/>
              <a:gd name="connsiteY4176" fmla="*/ 790743 h 2745127"/>
              <a:gd name="connsiteX4177" fmla="*/ 5017806 w 9144735"/>
              <a:gd name="connsiteY4177" fmla="*/ 763788 h 2745127"/>
              <a:gd name="connsiteX4178" fmla="*/ 5017085 w 9144735"/>
              <a:gd name="connsiteY4178" fmla="*/ 685106 h 2745127"/>
              <a:gd name="connsiteX4179" fmla="*/ 5009018 w 9144735"/>
              <a:gd name="connsiteY4179" fmla="*/ 649680 h 2745127"/>
              <a:gd name="connsiteX4180" fmla="*/ 5007892 w 9144735"/>
              <a:gd name="connsiteY4180" fmla="*/ 645398 h 2745127"/>
              <a:gd name="connsiteX4181" fmla="*/ 5019203 w 9144735"/>
              <a:gd name="connsiteY4181" fmla="*/ 574334 h 2745127"/>
              <a:gd name="connsiteX4182" fmla="*/ 5034255 w 9144735"/>
              <a:gd name="connsiteY4182" fmla="*/ 569506 h 2745127"/>
              <a:gd name="connsiteX4183" fmla="*/ 5260535 w 9144735"/>
              <a:gd name="connsiteY4183" fmla="*/ 559778 h 2745127"/>
              <a:gd name="connsiteX4184" fmla="*/ 5415519 w 9144735"/>
              <a:gd name="connsiteY4184" fmla="*/ 559912 h 2745127"/>
              <a:gd name="connsiteX4185" fmla="*/ 5413310 w 9144735"/>
              <a:gd name="connsiteY4185" fmla="*/ 586678 h 2745127"/>
              <a:gd name="connsiteX4186" fmla="*/ 5412770 w 9144735"/>
              <a:gd name="connsiteY4186" fmla="*/ 603445 h 2745127"/>
              <a:gd name="connsiteX4187" fmla="*/ 5393436 w 9144735"/>
              <a:gd name="connsiteY4187" fmla="*/ 638461 h 2745127"/>
              <a:gd name="connsiteX4188" fmla="*/ 5253955 w 9144735"/>
              <a:gd name="connsiteY4188" fmla="*/ 639548 h 2745127"/>
              <a:gd name="connsiteX4189" fmla="*/ 5243725 w 9144735"/>
              <a:gd name="connsiteY4189" fmla="*/ 624580 h 2745127"/>
              <a:gd name="connsiteX4190" fmla="*/ 5257921 w 9144735"/>
              <a:gd name="connsiteY4190" fmla="*/ 613494 h 2745127"/>
              <a:gd name="connsiteX4191" fmla="*/ 5359231 w 9144735"/>
              <a:gd name="connsiteY4191" fmla="*/ 612366 h 2745127"/>
              <a:gd name="connsiteX4192" fmla="*/ 5381899 w 9144735"/>
              <a:gd name="connsiteY4192" fmla="*/ 600427 h 2745127"/>
              <a:gd name="connsiteX4193" fmla="*/ 5359907 w 9144735"/>
              <a:gd name="connsiteY4193" fmla="*/ 589564 h 2745127"/>
              <a:gd name="connsiteX4194" fmla="*/ 5260850 w 9144735"/>
              <a:gd name="connsiteY4194" fmla="*/ 588393 h 2745127"/>
              <a:gd name="connsiteX4195" fmla="*/ 5243409 w 9144735"/>
              <a:gd name="connsiteY4195" fmla="*/ 575556 h 2745127"/>
              <a:gd name="connsiteX4196" fmla="*/ 5260535 w 9144735"/>
              <a:gd name="connsiteY4196" fmla="*/ 559778 h 2745127"/>
              <a:gd name="connsiteX4197" fmla="*/ 7458610 w 9144735"/>
              <a:gd name="connsiteY4197" fmla="*/ 559511 h 2745127"/>
              <a:gd name="connsiteX4198" fmla="*/ 7428460 w 9144735"/>
              <a:gd name="connsiteY4198" fmla="*/ 584652 h 2745127"/>
              <a:gd name="connsiteX4199" fmla="*/ 7458159 w 9144735"/>
              <a:gd name="connsiteY4199" fmla="*/ 610341 h 2745127"/>
              <a:gd name="connsiteX4200" fmla="*/ 7536845 w 9144735"/>
              <a:gd name="connsiteY4200" fmla="*/ 610341 h 2745127"/>
              <a:gd name="connsiteX4201" fmla="*/ 7617829 w 9144735"/>
              <a:gd name="connsiteY4201" fmla="*/ 610207 h 2745127"/>
              <a:gd name="connsiteX4202" fmla="*/ 7650954 w 9144735"/>
              <a:gd name="connsiteY4202" fmla="*/ 584787 h 2745127"/>
              <a:gd name="connsiteX4203" fmla="*/ 7618326 w 9144735"/>
              <a:gd name="connsiteY4203" fmla="*/ 559594 h 2745127"/>
              <a:gd name="connsiteX4204" fmla="*/ 7458610 w 9144735"/>
              <a:gd name="connsiteY4204" fmla="*/ 559511 h 2745127"/>
              <a:gd name="connsiteX4205" fmla="*/ 5601463 w 9144735"/>
              <a:gd name="connsiteY4205" fmla="*/ 541927 h 2745127"/>
              <a:gd name="connsiteX4206" fmla="*/ 5561084 w 9144735"/>
              <a:gd name="connsiteY4206" fmla="*/ 542556 h 2745127"/>
              <a:gd name="connsiteX4207" fmla="*/ 5542020 w 9144735"/>
              <a:gd name="connsiteY4207" fmla="*/ 555901 h 2745127"/>
              <a:gd name="connsiteX4208" fmla="*/ 5559732 w 9144735"/>
              <a:gd name="connsiteY4208" fmla="*/ 568245 h 2745127"/>
              <a:gd name="connsiteX4209" fmla="*/ 5642879 w 9144735"/>
              <a:gd name="connsiteY4209" fmla="*/ 568164 h 2745127"/>
              <a:gd name="connsiteX4210" fmla="*/ 5659734 w 9144735"/>
              <a:gd name="connsiteY4210" fmla="*/ 555085 h 2745127"/>
              <a:gd name="connsiteX4211" fmla="*/ 5641888 w 9144735"/>
              <a:gd name="connsiteY4211" fmla="*/ 542646 h 2745127"/>
              <a:gd name="connsiteX4212" fmla="*/ 5601508 w 9144735"/>
              <a:gd name="connsiteY4212" fmla="*/ 542060 h 2745127"/>
              <a:gd name="connsiteX4213" fmla="*/ 5601463 w 9144735"/>
              <a:gd name="connsiteY4213" fmla="*/ 542016 h 2745127"/>
              <a:gd name="connsiteX4214" fmla="*/ 2244483 w 9144735"/>
              <a:gd name="connsiteY4214" fmla="*/ 533551 h 2745127"/>
              <a:gd name="connsiteX4215" fmla="*/ 2227720 w 9144735"/>
              <a:gd name="connsiteY4215" fmla="*/ 553914 h 2745127"/>
              <a:gd name="connsiteX4216" fmla="*/ 2255254 w 9144735"/>
              <a:gd name="connsiteY4216" fmla="*/ 571220 h 2745127"/>
              <a:gd name="connsiteX4217" fmla="*/ 2244483 w 9144735"/>
              <a:gd name="connsiteY4217" fmla="*/ 533551 h 2745127"/>
              <a:gd name="connsiteX4218" fmla="*/ 2626377 w 9144735"/>
              <a:gd name="connsiteY4218" fmla="*/ 532867 h 2745127"/>
              <a:gd name="connsiteX4219" fmla="*/ 2611776 w 9144735"/>
              <a:gd name="connsiteY4219" fmla="*/ 552481 h 2745127"/>
              <a:gd name="connsiteX4220" fmla="*/ 2624079 w 9144735"/>
              <a:gd name="connsiteY4220" fmla="*/ 573112 h 2745127"/>
              <a:gd name="connsiteX4221" fmla="*/ 2641728 w 9144735"/>
              <a:gd name="connsiteY4221" fmla="*/ 554296 h 2745127"/>
              <a:gd name="connsiteX4222" fmla="*/ 2641746 w 9144735"/>
              <a:gd name="connsiteY4222" fmla="*/ 554319 h 2745127"/>
              <a:gd name="connsiteX4223" fmla="*/ 2641746 w 9144735"/>
              <a:gd name="connsiteY4223" fmla="*/ 554277 h 2745127"/>
              <a:gd name="connsiteX4224" fmla="*/ 2641728 w 9144735"/>
              <a:gd name="connsiteY4224" fmla="*/ 554296 h 2745127"/>
              <a:gd name="connsiteX4225" fmla="*/ 5546347 w 9144735"/>
              <a:gd name="connsiteY4225" fmla="*/ 518996 h 2745127"/>
              <a:gd name="connsiteX4226" fmla="*/ 5602409 w 9144735"/>
              <a:gd name="connsiteY4226" fmla="*/ 519034 h 2745127"/>
              <a:gd name="connsiteX4227" fmla="*/ 5602364 w 9144735"/>
              <a:gd name="connsiteY4227" fmla="*/ 519078 h 2745127"/>
              <a:gd name="connsiteX4228" fmla="*/ 5660636 w 9144735"/>
              <a:gd name="connsiteY4228" fmla="*/ 519167 h 2745127"/>
              <a:gd name="connsiteX4229" fmla="*/ 5688216 w 9144735"/>
              <a:gd name="connsiteY4229" fmla="*/ 552653 h 2745127"/>
              <a:gd name="connsiteX4230" fmla="*/ 5664376 w 9144735"/>
              <a:gd name="connsiteY4230" fmla="*/ 591860 h 2745127"/>
              <a:gd name="connsiteX4231" fmla="*/ 5541345 w 9144735"/>
              <a:gd name="connsiteY4231" fmla="*/ 591545 h 2745127"/>
              <a:gd name="connsiteX4232" fmla="*/ 5517819 w 9144735"/>
              <a:gd name="connsiteY4232" fmla="*/ 548326 h 2745127"/>
              <a:gd name="connsiteX4233" fmla="*/ 5546347 w 9144735"/>
              <a:gd name="connsiteY4233" fmla="*/ 518996 h 2745127"/>
              <a:gd name="connsiteX4234" fmla="*/ 3854325 w 9144735"/>
              <a:gd name="connsiteY4234" fmla="*/ 517104 h 2745127"/>
              <a:gd name="connsiteX4235" fmla="*/ 3856128 w 9144735"/>
              <a:gd name="connsiteY4235" fmla="*/ 533862 h 2745127"/>
              <a:gd name="connsiteX4236" fmla="*/ 3856534 w 9144735"/>
              <a:gd name="connsiteY4236" fmla="*/ 723100 h 2745127"/>
              <a:gd name="connsiteX4237" fmla="*/ 3833955 w 9144735"/>
              <a:gd name="connsiteY4237" fmla="*/ 742928 h 2745127"/>
              <a:gd name="connsiteX4238" fmla="*/ 3815072 w 9144735"/>
              <a:gd name="connsiteY4238" fmla="*/ 743291 h 2745127"/>
              <a:gd name="connsiteX4239" fmla="*/ 3778118 w 9144735"/>
              <a:gd name="connsiteY4239" fmla="*/ 717283 h 2745127"/>
              <a:gd name="connsiteX4240" fmla="*/ 3776766 w 9144735"/>
              <a:gd name="connsiteY4240" fmla="*/ 609310 h 2745127"/>
              <a:gd name="connsiteX4241" fmla="*/ 3828277 w 9144735"/>
              <a:gd name="connsiteY4241" fmla="*/ 577180 h 2745127"/>
              <a:gd name="connsiteX4242" fmla="*/ 3828367 w 9144735"/>
              <a:gd name="connsiteY4242" fmla="*/ 577180 h 2745127"/>
              <a:gd name="connsiteX4243" fmla="*/ 3828187 w 9144735"/>
              <a:gd name="connsiteY4243" fmla="*/ 536932 h 2745127"/>
              <a:gd name="connsiteX4244" fmla="*/ 3854325 w 9144735"/>
              <a:gd name="connsiteY4244" fmla="*/ 517104 h 2745127"/>
              <a:gd name="connsiteX4245" fmla="*/ 3575736 w 9144735"/>
              <a:gd name="connsiteY4245" fmla="*/ 516016 h 2745127"/>
              <a:gd name="connsiteX4246" fmla="*/ 3582077 w 9144735"/>
              <a:gd name="connsiteY4246" fmla="*/ 534221 h 2745127"/>
              <a:gd name="connsiteX4247" fmla="*/ 3581897 w 9144735"/>
              <a:gd name="connsiteY4247" fmla="*/ 574334 h 2745127"/>
              <a:gd name="connsiteX4248" fmla="*/ 3634578 w 9144735"/>
              <a:gd name="connsiteY4248" fmla="*/ 617415 h 2745127"/>
              <a:gd name="connsiteX4249" fmla="*/ 3634037 w 9144735"/>
              <a:gd name="connsiteY4249" fmla="*/ 707234 h 2745127"/>
              <a:gd name="connsiteX4250" fmla="*/ 3590280 w 9144735"/>
              <a:gd name="connsiteY4250" fmla="*/ 741350 h 2745127"/>
              <a:gd name="connsiteX4251" fmla="*/ 3585997 w 9144735"/>
              <a:gd name="connsiteY4251" fmla="*/ 740005 h 2745127"/>
              <a:gd name="connsiteX4252" fmla="*/ 3553809 w 9144735"/>
              <a:gd name="connsiteY4252" fmla="*/ 706921 h 2745127"/>
              <a:gd name="connsiteX4253" fmla="*/ 3553809 w 9144735"/>
              <a:gd name="connsiteY4253" fmla="*/ 517506 h 2745127"/>
              <a:gd name="connsiteX4254" fmla="*/ 3553900 w 9144735"/>
              <a:gd name="connsiteY4254" fmla="*/ 517548 h 2745127"/>
              <a:gd name="connsiteX4255" fmla="*/ 3575736 w 9144735"/>
              <a:gd name="connsiteY4255" fmla="*/ 516016 h 2745127"/>
              <a:gd name="connsiteX4256" fmla="*/ 3732286 w 9144735"/>
              <a:gd name="connsiteY4256" fmla="*/ 515562 h 2745127"/>
              <a:gd name="connsiteX4257" fmla="*/ 3763833 w 9144735"/>
              <a:gd name="connsiteY4257" fmla="*/ 515562 h 2745127"/>
              <a:gd name="connsiteX4258" fmla="*/ 3758154 w 9144735"/>
              <a:gd name="connsiteY4258" fmla="*/ 538231 h 2745127"/>
              <a:gd name="connsiteX4259" fmla="*/ 3741930 w 9144735"/>
              <a:gd name="connsiteY4259" fmla="*/ 538771 h 2745127"/>
              <a:gd name="connsiteX4260" fmla="*/ 3732286 w 9144735"/>
              <a:gd name="connsiteY4260" fmla="*/ 515609 h 2745127"/>
              <a:gd name="connsiteX4261" fmla="*/ 7660237 w 9144735"/>
              <a:gd name="connsiteY4261" fmla="*/ 510247 h 2745127"/>
              <a:gd name="connsiteX4262" fmla="*/ 7708098 w 9144735"/>
              <a:gd name="connsiteY4262" fmla="*/ 541660 h 2745127"/>
              <a:gd name="connsiteX4263" fmla="*/ 7681058 w 9144735"/>
              <a:gd name="connsiteY4263" fmla="*/ 610437 h 2745127"/>
              <a:gd name="connsiteX4264" fmla="*/ 7774526 w 9144735"/>
              <a:gd name="connsiteY4264" fmla="*/ 610026 h 2745127"/>
              <a:gd name="connsiteX4265" fmla="*/ 7797194 w 9144735"/>
              <a:gd name="connsiteY4265" fmla="*/ 636252 h 2745127"/>
              <a:gd name="connsiteX4266" fmla="*/ 7774706 w 9144735"/>
              <a:gd name="connsiteY4266" fmla="*/ 662706 h 2745127"/>
              <a:gd name="connsiteX4267" fmla="*/ 7398446 w 9144735"/>
              <a:gd name="connsiteY4267" fmla="*/ 662031 h 2745127"/>
              <a:gd name="connsiteX4268" fmla="*/ 7371451 w 9144735"/>
              <a:gd name="connsiteY4268" fmla="*/ 648240 h 2745127"/>
              <a:gd name="connsiteX4269" fmla="*/ 7389928 w 9144735"/>
              <a:gd name="connsiteY4269" fmla="*/ 608627 h 2745127"/>
              <a:gd name="connsiteX4270" fmla="*/ 7389883 w 9144735"/>
              <a:gd name="connsiteY4270" fmla="*/ 608627 h 2745127"/>
              <a:gd name="connsiteX4271" fmla="*/ 7371361 w 9144735"/>
              <a:gd name="connsiteY4271" fmla="*/ 578119 h 2745127"/>
              <a:gd name="connsiteX4272" fmla="*/ 7414850 w 9144735"/>
              <a:gd name="connsiteY4272" fmla="*/ 511240 h 2745127"/>
              <a:gd name="connsiteX4273" fmla="*/ 7660237 w 9144735"/>
              <a:gd name="connsiteY4273" fmla="*/ 510247 h 2745127"/>
              <a:gd name="connsiteX4274" fmla="*/ 3025912 w 9144735"/>
              <a:gd name="connsiteY4274" fmla="*/ 499703 h 2745127"/>
              <a:gd name="connsiteX4275" fmla="*/ 3039616 w 9144735"/>
              <a:gd name="connsiteY4275" fmla="*/ 529489 h 2745127"/>
              <a:gd name="connsiteX4276" fmla="*/ 3024970 w 9144735"/>
              <a:gd name="connsiteY4276" fmla="*/ 549049 h 2745127"/>
              <a:gd name="connsiteX4277" fmla="*/ 2991035 w 9144735"/>
              <a:gd name="connsiteY4277" fmla="*/ 568743 h 2745127"/>
              <a:gd name="connsiteX4278" fmla="*/ 3006178 w 9144735"/>
              <a:gd name="connsiteY4278" fmla="*/ 596956 h 2745127"/>
              <a:gd name="connsiteX4279" fmla="*/ 3057822 w 9144735"/>
              <a:gd name="connsiteY4279" fmla="*/ 591105 h 2745127"/>
              <a:gd name="connsiteX4280" fmla="*/ 3087972 w 9144735"/>
              <a:gd name="connsiteY4280" fmla="*/ 543733 h 2745127"/>
              <a:gd name="connsiteX4281" fmla="*/ 3155888 w 9144735"/>
              <a:gd name="connsiteY4281" fmla="*/ 500333 h 2745127"/>
              <a:gd name="connsiteX4282" fmla="*/ 3236782 w 9144735"/>
              <a:gd name="connsiteY4282" fmla="*/ 502415 h 2745127"/>
              <a:gd name="connsiteX4283" fmla="*/ 3274190 w 9144735"/>
              <a:gd name="connsiteY4283" fmla="*/ 535349 h 2745127"/>
              <a:gd name="connsiteX4284" fmla="*/ 3277659 w 9144735"/>
              <a:gd name="connsiteY4284" fmla="*/ 555232 h 2745127"/>
              <a:gd name="connsiteX4285" fmla="*/ 3181711 w 9144735"/>
              <a:gd name="connsiteY4285" fmla="*/ 654237 h 2745127"/>
              <a:gd name="connsiteX4286" fmla="*/ 3162783 w 9144735"/>
              <a:gd name="connsiteY4286" fmla="*/ 626834 h 2745127"/>
              <a:gd name="connsiteX4287" fmla="*/ 3181442 w 9144735"/>
              <a:gd name="connsiteY4287" fmla="*/ 601958 h 2745127"/>
              <a:gd name="connsiteX4288" fmla="*/ 3220469 w 9144735"/>
              <a:gd name="connsiteY4288" fmla="*/ 585871 h 2745127"/>
              <a:gd name="connsiteX4289" fmla="*/ 3213077 w 9144735"/>
              <a:gd name="connsiteY4289" fmla="*/ 553245 h 2745127"/>
              <a:gd name="connsiteX4290" fmla="*/ 3137006 w 9144735"/>
              <a:gd name="connsiteY4290" fmla="*/ 572123 h 2745127"/>
              <a:gd name="connsiteX4291" fmla="*/ 3111452 w 9144735"/>
              <a:gd name="connsiteY4291" fmla="*/ 617147 h 2745127"/>
              <a:gd name="connsiteX4292" fmla="*/ 3065754 w 9144735"/>
              <a:gd name="connsiteY4292" fmla="*/ 649547 h 2745127"/>
              <a:gd name="connsiteX4293" fmla="*/ 2974136 w 9144735"/>
              <a:gd name="connsiteY4293" fmla="*/ 648240 h 2745127"/>
              <a:gd name="connsiteX4294" fmla="*/ 2936368 w 9144735"/>
              <a:gd name="connsiteY4294" fmla="*/ 606693 h 2745127"/>
              <a:gd name="connsiteX4295" fmla="*/ 2936143 w 9144735"/>
              <a:gd name="connsiteY4295" fmla="*/ 575233 h 2745127"/>
              <a:gd name="connsiteX4296" fmla="*/ 2935377 w 9144735"/>
              <a:gd name="connsiteY4296" fmla="*/ 575233 h 2745127"/>
              <a:gd name="connsiteX4297" fmla="*/ 2935377 w 9144735"/>
              <a:gd name="connsiteY4297" fmla="*/ 572981 h 2745127"/>
              <a:gd name="connsiteX4298" fmla="*/ 3025912 w 9144735"/>
              <a:gd name="connsiteY4298" fmla="*/ 499703 h 2745127"/>
              <a:gd name="connsiteX4299" fmla="*/ 5816656 w 9144735"/>
              <a:gd name="connsiteY4299" fmla="*/ 475544 h 2745127"/>
              <a:gd name="connsiteX4300" fmla="*/ 5804263 w 9144735"/>
              <a:gd name="connsiteY4300" fmla="*/ 498031 h 2745127"/>
              <a:gd name="connsiteX4301" fmla="*/ 5815935 w 9144735"/>
              <a:gd name="connsiteY4301" fmla="*/ 519263 h 2745127"/>
              <a:gd name="connsiteX4302" fmla="*/ 5837251 w 9144735"/>
              <a:gd name="connsiteY4302" fmla="*/ 499878 h 2745127"/>
              <a:gd name="connsiteX4303" fmla="*/ 5837296 w 9144735"/>
              <a:gd name="connsiteY4303" fmla="*/ 499878 h 2745127"/>
              <a:gd name="connsiteX4304" fmla="*/ 5816656 w 9144735"/>
              <a:gd name="connsiteY4304" fmla="*/ 475544 h 2745127"/>
              <a:gd name="connsiteX4305" fmla="*/ 6182867 w 9144735"/>
              <a:gd name="connsiteY4305" fmla="*/ 475500 h 2745127"/>
              <a:gd name="connsiteX4306" fmla="*/ 6172186 w 9144735"/>
              <a:gd name="connsiteY4306" fmla="*/ 490056 h 2745127"/>
              <a:gd name="connsiteX4307" fmla="*/ 6171690 w 9144735"/>
              <a:gd name="connsiteY4307" fmla="*/ 534895 h 2745127"/>
              <a:gd name="connsiteX4308" fmla="*/ 6171600 w 9144735"/>
              <a:gd name="connsiteY4308" fmla="*/ 534895 h 2745127"/>
              <a:gd name="connsiteX4309" fmla="*/ 6171420 w 9144735"/>
              <a:gd name="connsiteY4309" fmla="*/ 534895 h 2745127"/>
              <a:gd name="connsiteX4310" fmla="*/ 6171960 w 9144735"/>
              <a:gd name="connsiteY4310" fmla="*/ 577486 h 2745127"/>
              <a:gd name="connsiteX4311" fmla="*/ 6183002 w 9144735"/>
              <a:gd name="connsiteY4311" fmla="*/ 594162 h 2745127"/>
              <a:gd name="connsiteX4312" fmla="*/ 6196702 w 9144735"/>
              <a:gd name="connsiteY4312" fmla="*/ 579512 h 2745127"/>
              <a:gd name="connsiteX4313" fmla="*/ 6196567 w 9144735"/>
              <a:gd name="connsiteY4313" fmla="*/ 489829 h 2745127"/>
              <a:gd name="connsiteX4314" fmla="*/ 6182867 w 9144735"/>
              <a:gd name="connsiteY4314" fmla="*/ 475500 h 2745127"/>
              <a:gd name="connsiteX4315" fmla="*/ 5998274 w 9144735"/>
              <a:gd name="connsiteY4315" fmla="*/ 475462 h 2745127"/>
              <a:gd name="connsiteX4316" fmla="*/ 5986332 w 9144735"/>
              <a:gd name="connsiteY4316" fmla="*/ 489110 h 2745127"/>
              <a:gd name="connsiteX4317" fmla="*/ 5986332 w 9144735"/>
              <a:gd name="connsiteY4317" fmla="*/ 580867 h 2745127"/>
              <a:gd name="connsiteX4318" fmla="*/ 5998274 w 9144735"/>
              <a:gd name="connsiteY4318" fmla="*/ 594391 h 2745127"/>
              <a:gd name="connsiteX4319" fmla="*/ 6010081 w 9144735"/>
              <a:gd name="connsiteY4319" fmla="*/ 578479 h 2745127"/>
              <a:gd name="connsiteX4320" fmla="*/ 6010623 w 9144735"/>
              <a:gd name="connsiteY4320" fmla="*/ 538232 h 2745127"/>
              <a:gd name="connsiteX4321" fmla="*/ 6010442 w 9144735"/>
              <a:gd name="connsiteY4321" fmla="*/ 538232 h 2745127"/>
              <a:gd name="connsiteX4322" fmla="*/ 6009901 w 9144735"/>
              <a:gd name="connsiteY4322" fmla="*/ 491227 h 2745127"/>
              <a:gd name="connsiteX4323" fmla="*/ 5998274 w 9144735"/>
              <a:gd name="connsiteY4323" fmla="*/ 475462 h 2745127"/>
              <a:gd name="connsiteX4324" fmla="*/ 4602699 w 9144735"/>
              <a:gd name="connsiteY4324" fmla="*/ 456978 h 2745127"/>
              <a:gd name="connsiteX4325" fmla="*/ 4602740 w 9144735"/>
              <a:gd name="connsiteY4325" fmla="*/ 456978 h 2745127"/>
              <a:gd name="connsiteX4326" fmla="*/ 4602743 w 9144735"/>
              <a:gd name="connsiteY4326" fmla="*/ 457029 h 2745127"/>
              <a:gd name="connsiteX4327" fmla="*/ 2436558 w 9144735"/>
              <a:gd name="connsiteY4327" fmla="*/ 455902 h 2745127"/>
              <a:gd name="connsiteX4328" fmla="*/ 2424345 w 9144735"/>
              <a:gd name="connsiteY4328" fmla="*/ 471451 h 2745127"/>
              <a:gd name="connsiteX4329" fmla="*/ 2424345 w 9144735"/>
              <a:gd name="connsiteY4329" fmla="*/ 556843 h 2745127"/>
              <a:gd name="connsiteX4330" fmla="*/ 2436287 w 9144735"/>
              <a:gd name="connsiteY4330" fmla="*/ 572616 h 2745127"/>
              <a:gd name="connsiteX4331" fmla="*/ 2449311 w 9144735"/>
              <a:gd name="connsiteY4331" fmla="*/ 555671 h 2745127"/>
              <a:gd name="connsiteX4332" fmla="*/ 2449941 w 9144735"/>
              <a:gd name="connsiteY4332" fmla="*/ 513037 h 2745127"/>
              <a:gd name="connsiteX4333" fmla="*/ 2449897 w 9144735"/>
              <a:gd name="connsiteY4333" fmla="*/ 513037 h 2745127"/>
              <a:gd name="connsiteX4334" fmla="*/ 2449311 w 9144735"/>
              <a:gd name="connsiteY4334" fmla="*/ 472658 h 2745127"/>
              <a:gd name="connsiteX4335" fmla="*/ 2436558 w 9144735"/>
              <a:gd name="connsiteY4335" fmla="*/ 455902 h 2745127"/>
              <a:gd name="connsiteX4336" fmla="*/ 6394544 w 9144735"/>
              <a:gd name="connsiteY4336" fmla="*/ 453554 h 2745127"/>
              <a:gd name="connsiteX4337" fmla="*/ 6405856 w 9144735"/>
              <a:gd name="connsiteY4337" fmla="*/ 468607 h 2745127"/>
              <a:gd name="connsiteX4338" fmla="*/ 6406487 w 9144735"/>
              <a:gd name="connsiteY4338" fmla="*/ 560812 h 2745127"/>
              <a:gd name="connsiteX4339" fmla="*/ 6407163 w 9144735"/>
              <a:gd name="connsiteY4339" fmla="*/ 578615 h 2745127"/>
              <a:gd name="connsiteX4340" fmla="*/ 6420547 w 9144735"/>
              <a:gd name="connsiteY4340" fmla="*/ 595830 h 2745127"/>
              <a:gd name="connsiteX4341" fmla="*/ 6433436 w 9144735"/>
              <a:gd name="connsiteY4341" fmla="*/ 578441 h 2745127"/>
              <a:gd name="connsiteX4342" fmla="*/ 6434157 w 9144735"/>
              <a:gd name="connsiteY4342" fmla="*/ 484020 h 2745127"/>
              <a:gd name="connsiteX4343" fmla="*/ 6434788 w 9144735"/>
              <a:gd name="connsiteY4343" fmla="*/ 466217 h 2745127"/>
              <a:gd name="connsiteX4344" fmla="*/ 6446551 w 9144735"/>
              <a:gd name="connsiteY4344" fmla="*/ 453599 h 2745127"/>
              <a:gd name="connsiteX4345" fmla="*/ 6458448 w 9144735"/>
              <a:gd name="connsiteY4345" fmla="*/ 465992 h 2745127"/>
              <a:gd name="connsiteX4346" fmla="*/ 6459214 w 9144735"/>
              <a:gd name="connsiteY4346" fmla="*/ 510923 h 2745127"/>
              <a:gd name="connsiteX4347" fmla="*/ 6459124 w 9144735"/>
              <a:gd name="connsiteY4347" fmla="*/ 618861 h 2745127"/>
              <a:gd name="connsiteX4348" fmla="*/ 6393913 w 9144735"/>
              <a:gd name="connsiteY4348" fmla="*/ 664194 h 2745127"/>
              <a:gd name="connsiteX4349" fmla="*/ 6386252 w 9144735"/>
              <a:gd name="connsiteY4349" fmla="*/ 652977 h 2745127"/>
              <a:gd name="connsiteX4350" fmla="*/ 6395490 w 9144735"/>
              <a:gd name="connsiteY4350" fmla="*/ 640760 h 2745127"/>
              <a:gd name="connsiteX4351" fmla="*/ 6417482 w 9144735"/>
              <a:gd name="connsiteY4351" fmla="*/ 638516 h 2745127"/>
              <a:gd name="connsiteX4352" fmla="*/ 6435599 w 9144735"/>
              <a:gd name="connsiteY4352" fmla="*/ 622056 h 2745127"/>
              <a:gd name="connsiteX4353" fmla="*/ 6430777 w 9144735"/>
              <a:gd name="connsiteY4353" fmla="*/ 616423 h 2745127"/>
              <a:gd name="connsiteX4354" fmla="*/ 6430823 w 9144735"/>
              <a:gd name="connsiteY4354" fmla="*/ 616379 h 2745127"/>
              <a:gd name="connsiteX4355" fmla="*/ 6414193 w 9144735"/>
              <a:gd name="connsiteY4355" fmla="*/ 621879 h 2745127"/>
              <a:gd name="connsiteX4356" fmla="*/ 6383953 w 9144735"/>
              <a:gd name="connsiteY4356" fmla="*/ 601462 h 2745127"/>
              <a:gd name="connsiteX4357" fmla="*/ 6383142 w 9144735"/>
              <a:gd name="connsiteY4357" fmla="*/ 466623 h 2745127"/>
              <a:gd name="connsiteX4358" fmla="*/ 6394544 w 9144735"/>
              <a:gd name="connsiteY4358" fmla="*/ 453554 h 2745127"/>
              <a:gd name="connsiteX4359" fmla="*/ 6104140 w 9144735"/>
              <a:gd name="connsiteY4359" fmla="*/ 452050 h 2745127"/>
              <a:gd name="connsiteX4360" fmla="*/ 6127931 w 9144735"/>
              <a:gd name="connsiteY4360" fmla="*/ 484517 h 2745127"/>
              <a:gd name="connsiteX4361" fmla="*/ 6127840 w 9144735"/>
              <a:gd name="connsiteY4361" fmla="*/ 601459 h 2745127"/>
              <a:gd name="connsiteX4362" fmla="*/ 6116439 w 9144735"/>
              <a:gd name="connsiteY4362" fmla="*/ 619080 h 2745127"/>
              <a:gd name="connsiteX4363" fmla="*/ 6104856 w 9144735"/>
              <a:gd name="connsiteY4363" fmla="*/ 599529 h 2745127"/>
              <a:gd name="connsiteX4364" fmla="*/ 6103550 w 9144735"/>
              <a:gd name="connsiteY4364" fmla="*/ 505070 h 2745127"/>
              <a:gd name="connsiteX4365" fmla="*/ 6090706 w 9144735"/>
              <a:gd name="connsiteY4365" fmla="*/ 483160 h 2745127"/>
              <a:gd name="connsiteX4366" fmla="*/ 6078402 w 9144735"/>
              <a:gd name="connsiteY4366" fmla="*/ 505782 h 2745127"/>
              <a:gd name="connsiteX4367" fmla="*/ 6077592 w 9144735"/>
              <a:gd name="connsiteY4367" fmla="*/ 597989 h 2745127"/>
              <a:gd name="connsiteX4368" fmla="*/ 6065378 w 9144735"/>
              <a:gd name="connsiteY4368" fmla="*/ 619357 h 2745127"/>
              <a:gd name="connsiteX4369" fmla="*/ 6051317 w 9144735"/>
              <a:gd name="connsiteY4369" fmla="*/ 599341 h 2745127"/>
              <a:gd name="connsiteX4370" fmla="*/ 6051678 w 9144735"/>
              <a:gd name="connsiteY4370" fmla="*/ 471088 h 2745127"/>
              <a:gd name="connsiteX4371" fmla="*/ 6059430 w 9144735"/>
              <a:gd name="connsiteY4371" fmla="*/ 453419 h 2745127"/>
              <a:gd name="connsiteX4372" fmla="*/ 6086920 w 9144735"/>
              <a:gd name="connsiteY4372" fmla="*/ 459589 h 2745127"/>
              <a:gd name="connsiteX4373" fmla="*/ 6086965 w 9144735"/>
              <a:gd name="connsiteY4373" fmla="*/ 459636 h 2745127"/>
              <a:gd name="connsiteX4374" fmla="*/ 6104140 w 9144735"/>
              <a:gd name="connsiteY4374" fmla="*/ 452050 h 2745127"/>
              <a:gd name="connsiteX4375" fmla="*/ 6289680 w 9144735"/>
              <a:gd name="connsiteY4375" fmla="*/ 451222 h 2745127"/>
              <a:gd name="connsiteX4376" fmla="*/ 6311757 w 9144735"/>
              <a:gd name="connsiteY4376" fmla="*/ 463603 h 2745127"/>
              <a:gd name="connsiteX4377" fmla="*/ 6311757 w 9144735"/>
              <a:gd name="connsiteY4377" fmla="*/ 463512 h 2745127"/>
              <a:gd name="connsiteX4378" fmla="*/ 6365476 w 9144735"/>
              <a:gd name="connsiteY4378" fmla="*/ 489922 h 2745127"/>
              <a:gd name="connsiteX4379" fmla="*/ 6365296 w 9144735"/>
              <a:gd name="connsiteY4379" fmla="*/ 602509 h 2745127"/>
              <a:gd name="connsiteX4380" fmla="*/ 6353218 w 9144735"/>
              <a:gd name="connsiteY4380" fmla="*/ 619309 h 2745127"/>
              <a:gd name="connsiteX4381" fmla="*/ 6340014 w 9144735"/>
              <a:gd name="connsiteY4381" fmla="*/ 601287 h 2745127"/>
              <a:gd name="connsiteX4382" fmla="*/ 6338797 w 9144735"/>
              <a:gd name="connsiteY4382" fmla="*/ 515791 h 2745127"/>
              <a:gd name="connsiteX4383" fmla="*/ 6328026 w 9144735"/>
              <a:gd name="connsiteY4383" fmla="*/ 484746 h 2745127"/>
              <a:gd name="connsiteX4384" fmla="*/ 6315768 w 9144735"/>
              <a:gd name="connsiteY4384" fmla="*/ 514662 h 2745127"/>
              <a:gd name="connsiteX4385" fmla="*/ 6314776 w 9144735"/>
              <a:gd name="connsiteY4385" fmla="*/ 600199 h 2745127"/>
              <a:gd name="connsiteX4386" fmla="*/ 6302518 w 9144735"/>
              <a:gd name="connsiteY4386" fmla="*/ 618593 h 2745127"/>
              <a:gd name="connsiteX4387" fmla="*/ 6288908 w 9144735"/>
              <a:gd name="connsiteY4387" fmla="*/ 599480 h 2745127"/>
              <a:gd name="connsiteX4388" fmla="*/ 6288187 w 9144735"/>
              <a:gd name="connsiteY4388" fmla="*/ 504937 h 2745127"/>
              <a:gd name="connsiteX4389" fmla="*/ 6275072 w 9144735"/>
              <a:gd name="connsiteY4389" fmla="*/ 483298 h 2745127"/>
              <a:gd name="connsiteX4390" fmla="*/ 6262995 w 9144735"/>
              <a:gd name="connsiteY4390" fmla="*/ 504254 h 2745127"/>
              <a:gd name="connsiteX4391" fmla="*/ 6261598 w 9144735"/>
              <a:gd name="connsiteY4391" fmla="*/ 601019 h 2745127"/>
              <a:gd name="connsiteX4392" fmla="*/ 6248934 w 9144735"/>
              <a:gd name="connsiteY4392" fmla="*/ 619453 h 2745127"/>
              <a:gd name="connsiteX4393" fmla="*/ 6236585 w 9144735"/>
              <a:gd name="connsiteY4393" fmla="*/ 600428 h 2745127"/>
              <a:gd name="connsiteX4394" fmla="*/ 6236451 w 9144735"/>
              <a:gd name="connsiteY4394" fmla="*/ 472081 h 2745127"/>
              <a:gd name="connsiteX4395" fmla="*/ 6243616 w 9144735"/>
              <a:gd name="connsiteY4395" fmla="*/ 453743 h 2745127"/>
              <a:gd name="connsiteX4396" fmla="*/ 6271693 w 9144735"/>
              <a:gd name="connsiteY4396" fmla="*/ 459592 h 2745127"/>
              <a:gd name="connsiteX4397" fmla="*/ 6289680 w 9144735"/>
              <a:gd name="connsiteY4397" fmla="*/ 451222 h 2745127"/>
              <a:gd name="connsiteX4398" fmla="*/ 6189266 w 9144735"/>
              <a:gd name="connsiteY4398" fmla="*/ 451071 h 2745127"/>
              <a:gd name="connsiteX4399" fmla="*/ 6220903 w 9144735"/>
              <a:gd name="connsiteY4399" fmla="*/ 478022 h 2745127"/>
              <a:gd name="connsiteX4400" fmla="*/ 6220993 w 9144735"/>
              <a:gd name="connsiteY4400" fmla="*/ 540848 h 2745127"/>
              <a:gd name="connsiteX4401" fmla="*/ 6221353 w 9144735"/>
              <a:gd name="connsiteY4401" fmla="*/ 540848 h 2745127"/>
              <a:gd name="connsiteX4402" fmla="*/ 6221353 w 9144735"/>
              <a:gd name="connsiteY4402" fmla="*/ 540799 h 2745127"/>
              <a:gd name="connsiteX4403" fmla="*/ 6221443 w 9144735"/>
              <a:gd name="connsiteY4403" fmla="*/ 592445 h 2745127"/>
              <a:gd name="connsiteX4404" fmla="*/ 6192331 w 9144735"/>
              <a:gd name="connsiteY4404" fmla="*/ 621153 h 2745127"/>
              <a:gd name="connsiteX4405" fmla="*/ 6147805 w 9144735"/>
              <a:gd name="connsiteY4405" fmla="*/ 599341 h 2745127"/>
              <a:gd name="connsiteX4406" fmla="*/ 6147715 w 9144735"/>
              <a:gd name="connsiteY4406" fmla="*/ 474010 h 2745127"/>
              <a:gd name="connsiteX4407" fmla="*/ 6189266 w 9144735"/>
              <a:gd name="connsiteY4407" fmla="*/ 451071 h 2745127"/>
              <a:gd name="connsiteX4408" fmla="*/ 6001474 w 9144735"/>
              <a:gd name="connsiteY4408" fmla="*/ 450848 h 2745127"/>
              <a:gd name="connsiteX4409" fmla="*/ 6036220 w 9144735"/>
              <a:gd name="connsiteY4409" fmla="*/ 477437 h 2745127"/>
              <a:gd name="connsiteX4410" fmla="*/ 6036401 w 9144735"/>
              <a:gd name="connsiteY4410" fmla="*/ 538232 h 2745127"/>
              <a:gd name="connsiteX4411" fmla="*/ 6036761 w 9144735"/>
              <a:gd name="connsiteY4411" fmla="*/ 538232 h 2745127"/>
              <a:gd name="connsiteX4412" fmla="*/ 6036716 w 9144735"/>
              <a:gd name="connsiteY4412" fmla="*/ 592271 h 2745127"/>
              <a:gd name="connsiteX4413" fmla="*/ 6002240 w 9144735"/>
              <a:gd name="connsiteY4413" fmla="*/ 621694 h 2745127"/>
              <a:gd name="connsiteX4414" fmla="*/ 5962086 w 9144735"/>
              <a:gd name="connsiteY4414" fmla="*/ 595919 h 2745127"/>
              <a:gd name="connsiteX4415" fmla="*/ 5962266 w 9144735"/>
              <a:gd name="connsiteY4415" fmla="*/ 474508 h 2745127"/>
              <a:gd name="connsiteX4416" fmla="*/ 6001474 w 9144735"/>
              <a:gd name="connsiteY4416" fmla="*/ 450848 h 2745127"/>
              <a:gd name="connsiteX4417" fmla="*/ 5815890 w 9144735"/>
              <a:gd name="connsiteY4417" fmla="*/ 450802 h 2745127"/>
              <a:gd name="connsiteX4418" fmla="*/ 5855053 w 9144735"/>
              <a:gd name="connsiteY4418" fmla="*/ 477391 h 2745127"/>
              <a:gd name="connsiteX4419" fmla="*/ 5855728 w 9144735"/>
              <a:gd name="connsiteY4419" fmla="*/ 533456 h 2745127"/>
              <a:gd name="connsiteX4420" fmla="*/ 5830581 w 9144735"/>
              <a:gd name="connsiteY4420" fmla="*/ 546712 h 2745127"/>
              <a:gd name="connsiteX4421" fmla="*/ 5804353 w 9144735"/>
              <a:gd name="connsiteY4421" fmla="*/ 581000 h 2745127"/>
              <a:gd name="connsiteX4422" fmla="*/ 5817061 w 9144735"/>
              <a:gd name="connsiteY4422" fmla="*/ 593708 h 2745127"/>
              <a:gd name="connsiteX4423" fmla="*/ 5829004 w 9144735"/>
              <a:gd name="connsiteY4423" fmla="*/ 583431 h 2745127"/>
              <a:gd name="connsiteX4424" fmla="*/ 5847481 w 9144735"/>
              <a:gd name="connsiteY4424" fmla="*/ 570273 h 2745127"/>
              <a:gd name="connsiteX4425" fmla="*/ 5855323 w 9144735"/>
              <a:gd name="connsiteY4425" fmla="*/ 590598 h 2745127"/>
              <a:gd name="connsiteX4426" fmla="*/ 5820712 w 9144735"/>
              <a:gd name="connsiteY4426" fmla="*/ 621611 h 2745127"/>
              <a:gd name="connsiteX4427" fmla="*/ 5780558 w 9144735"/>
              <a:gd name="connsiteY4427" fmla="*/ 593303 h 2745127"/>
              <a:gd name="connsiteX4428" fmla="*/ 5780197 w 9144735"/>
              <a:gd name="connsiteY4428" fmla="*/ 534986 h 2745127"/>
              <a:gd name="connsiteX4429" fmla="*/ 5780062 w 9144735"/>
              <a:gd name="connsiteY4429" fmla="*/ 534986 h 2745127"/>
              <a:gd name="connsiteX4430" fmla="*/ 5780197 w 9144735"/>
              <a:gd name="connsiteY4430" fmla="*/ 478881 h 2745127"/>
              <a:gd name="connsiteX4431" fmla="*/ 5815890 w 9144735"/>
              <a:gd name="connsiteY4431" fmla="*/ 450802 h 2745127"/>
              <a:gd name="connsiteX4432" fmla="*/ 5904490 w 9144735"/>
              <a:gd name="connsiteY4432" fmla="*/ 450763 h 2745127"/>
              <a:gd name="connsiteX4433" fmla="*/ 5945005 w 9144735"/>
              <a:gd name="connsiteY4433" fmla="*/ 476264 h 2745127"/>
              <a:gd name="connsiteX4434" fmla="*/ 5945231 w 9144735"/>
              <a:gd name="connsiteY4434" fmla="*/ 506465 h 2745127"/>
              <a:gd name="connsiteX4435" fmla="*/ 5945140 w 9144735"/>
              <a:gd name="connsiteY4435" fmla="*/ 506465 h 2745127"/>
              <a:gd name="connsiteX4436" fmla="*/ 5922787 w 9144735"/>
              <a:gd name="connsiteY4436" fmla="*/ 506465 h 2745127"/>
              <a:gd name="connsiteX4437" fmla="*/ 5920399 w 9144735"/>
              <a:gd name="connsiteY4437" fmla="*/ 501957 h 2745127"/>
              <a:gd name="connsiteX4438" fmla="*/ 5906698 w 9144735"/>
              <a:gd name="connsiteY4438" fmla="*/ 475367 h 2745127"/>
              <a:gd name="connsiteX4439" fmla="*/ 5893629 w 9144735"/>
              <a:gd name="connsiteY4439" fmla="*/ 504478 h 2745127"/>
              <a:gd name="connsiteX4440" fmla="*/ 5893809 w 9144735"/>
              <a:gd name="connsiteY4440" fmla="*/ 574105 h 2745127"/>
              <a:gd name="connsiteX4441" fmla="*/ 5906608 w 9144735"/>
              <a:gd name="connsiteY4441" fmla="*/ 594203 h 2745127"/>
              <a:gd name="connsiteX4442" fmla="*/ 5919227 w 9144735"/>
              <a:gd name="connsiteY4442" fmla="*/ 574148 h 2745127"/>
              <a:gd name="connsiteX4443" fmla="*/ 5919993 w 9144735"/>
              <a:gd name="connsiteY4443" fmla="*/ 560989 h 2745127"/>
              <a:gd name="connsiteX4444" fmla="*/ 5932386 w 9144735"/>
              <a:gd name="connsiteY4444" fmla="*/ 546793 h 2745127"/>
              <a:gd name="connsiteX4445" fmla="*/ 5945456 w 9144735"/>
              <a:gd name="connsiteY4445" fmla="*/ 560141 h 2745127"/>
              <a:gd name="connsiteX4446" fmla="*/ 5946087 w 9144735"/>
              <a:gd name="connsiteY4446" fmla="*/ 580187 h 2745127"/>
              <a:gd name="connsiteX4447" fmla="*/ 5887590 w 9144735"/>
              <a:gd name="connsiteY4447" fmla="*/ 618043 h 2745127"/>
              <a:gd name="connsiteX4448" fmla="*/ 5870960 w 9144735"/>
              <a:gd name="connsiteY4448" fmla="*/ 594698 h 2745127"/>
              <a:gd name="connsiteX4449" fmla="*/ 5870240 w 9144735"/>
              <a:gd name="connsiteY4449" fmla="*/ 477796 h 2745127"/>
              <a:gd name="connsiteX4450" fmla="*/ 5904490 w 9144735"/>
              <a:gd name="connsiteY4450" fmla="*/ 450763 h 2745127"/>
              <a:gd name="connsiteX4451" fmla="*/ 2500232 w 9144735"/>
              <a:gd name="connsiteY4451" fmla="*/ 432731 h 2745127"/>
              <a:gd name="connsiteX4452" fmla="*/ 2519250 w 9144735"/>
              <a:gd name="connsiteY4452" fmla="*/ 438729 h 2745127"/>
              <a:gd name="connsiteX4453" fmla="*/ 2519205 w 9144735"/>
              <a:gd name="connsiteY4453" fmla="*/ 438768 h 2745127"/>
              <a:gd name="connsiteX4454" fmla="*/ 2553050 w 9144735"/>
              <a:gd name="connsiteY4454" fmla="*/ 433858 h 2745127"/>
              <a:gd name="connsiteX4455" fmla="*/ 2566119 w 9144735"/>
              <a:gd name="connsiteY4455" fmla="*/ 464593 h 2745127"/>
              <a:gd name="connsiteX4456" fmla="*/ 2566705 w 9144735"/>
              <a:gd name="connsiteY4456" fmla="*/ 581726 h 2745127"/>
              <a:gd name="connsiteX4457" fmla="*/ 2555979 w 9144735"/>
              <a:gd name="connsiteY4457" fmla="*/ 599610 h 2745127"/>
              <a:gd name="connsiteX4458" fmla="*/ 2544172 w 9144735"/>
              <a:gd name="connsiteY4458" fmla="*/ 580682 h 2745127"/>
              <a:gd name="connsiteX4459" fmla="*/ 2542955 w 9144735"/>
              <a:gd name="connsiteY4459" fmla="*/ 483836 h 2745127"/>
              <a:gd name="connsiteX4460" fmla="*/ 2530697 w 9144735"/>
              <a:gd name="connsiteY4460" fmla="*/ 460895 h 2745127"/>
              <a:gd name="connsiteX4461" fmla="*/ 2516320 w 9144735"/>
              <a:gd name="connsiteY4461" fmla="*/ 483925 h 2745127"/>
              <a:gd name="connsiteX4462" fmla="*/ 2515014 w 9144735"/>
              <a:gd name="connsiteY4462" fmla="*/ 580733 h 2745127"/>
              <a:gd name="connsiteX4463" fmla="*/ 2503117 w 9144735"/>
              <a:gd name="connsiteY4463" fmla="*/ 599610 h 2745127"/>
              <a:gd name="connsiteX4464" fmla="*/ 2491219 w 9144735"/>
              <a:gd name="connsiteY4464" fmla="*/ 580414 h 2745127"/>
              <a:gd name="connsiteX4465" fmla="*/ 2491083 w 9144735"/>
              <a:gd name="connsiteY4465" fmla="*/ 452024 h 2745127"/>
              <a:gd name="connsiteX4466" fmla="*/ 2500232 w 9144735"/>
              <a:gd name="connsiteY4466" fmla="*/ 432731 h 2745127"/>
              <a:gd name="connsiteX4467" fmla="*/ 2114434 w 9144735"/>
              <a:gd name="connsiteY4467" fmla="*/ 432215 h 2745127"/>
              <a:gd name="connsiteX4468" fmla="*/ 2132134 w 9144735"/>
              <a:gd name="connsiteY4468" fmla="*/ 434126 h 2745127"/>
              <a:gd name="connsiteX4469" fmla="*/ 2148222 w 9144735"/>
              <a:gd name="connsiteY4469" fmla="*/ 435348 h 2745127"/>
              <a:gd name="connsiteX4470" fmla="*/ 2183824 w 9144735"/>
              <a:gd name="connsiteY4470" fmla="*/ 456885 h 2745127"/>
              <a:gd name="connsiteX4471" fmla="*/ 2184050 w 9144735"/>
              <a:gd name="connsiteY4471" fmla="*/ 519798 h 2745127"/>
              <a:gd name="connsiteX4472" fmla="*/ 2184365 w 9144735"/>
              <a:gd name="connsiteY4472" fmla="*/ 519798 h 2745127"/>
              <a:gd name="connsiteX4473" fmla="*/ 2184320 w 9144735"/>
              <a:gd name="connsiteY4473" fmla="*/ 519893 h 2745127"/>
              <a:gd name="connsiteX4474" fmla="*/ 2183779 w 9144735"/>
              <a:gd name="connsiteY4474" fmla="*/ 585012 h 2745127"/>
              <a:gd name="connsiteX4475" fmla="*/ 2172152 w 9144735"/>
              <a:gd name="connsiteY4475" fmla="*/ 599663 h 2745127"/>
              <a:gd name="connsiteX4476" fmla="*/ 2161426 w 9144735"/>
              <a:gd name="connsiteY4476" fmla="*/ 584343 h 2745127"/>
              <a:gd name="connsiteX4477" fmla="*/ 2160119 w 9144735"/>
              <a:gd name="connsiteY4477" fmla="*/ 485510 h 2745127"/>
              <a:gd name="connsiteX4478" fmla="*/ 2147275 w 9144735"/>
              <a:gd name="connsiteY4478" fmla="*/ 461257 h 2745127"/>
              <a:gd name="connsiteX4479" fmla="*/ 2134747 w 9144735"/>
              <a:gd name="connsiteY4479" fmla="*/ 486045 h 2745127"/>
              <a:gd name="connsiteX4480" fmla="*/ 2133440 w 9144735"/>
              <a:gd name="connsiteY4480" fmla="*/ 580370 h 2745127"/>
              <a:gd name="connsiteX4481" fmla="*/ 2121814 w 9144735"/>
              <a:gd name="connsiteY4481" fmla="*/ 599701 h 2745127"/>
              <a:gd name="connsiteX4482" fmla="*/ 2108654 w 9144735"/>
              <a:gd name="connsiteY4482" fmla="*/ 581945 h 2745127"/>
              <a:gd name="connsiteX4483" fmla="*/ 2108159 w 9144735"/>
              <a:gd name="connsiteY4483" fmla="*/ 449358 h 2745127"/>
              <a:gd name="connsiteX4484" fmla="*/ 2114434 w 9144735"/>
              <a:gd name="connsiteY4484" fmla="*/ 432215 h 2745127"/>
              <a:gd name="connsiteX4485" fmla="*/ 2368532 w 9144735"/>
              <a:gd name="connsiteY4485" fmla="*/ 431422 h 2745127"/>
              <a:gd name="connsiteX4486" fmla="*/ 2381871 w 9144735"/>
              <a:gd name="connsiteY4486" fmla="*/ 444269 h 2745127"/>
              <a:gd name="connsiteX4487" fmla="*/ 2381646 w 9144735"/>
              <a:gd name="connsiteY4487" fmla="*/ 592672 h 2745127"/>
              <a:gd name="connsiteX4488" fmla="*/ 2378943 w 9144735"/>
              <a:gd name="connsiteY4488" fmla="*/ 598258 h 2745127"/>
              <a:gd name="connsiteX4489" fmla="*/ 2356364 w 9144735"/>
              <a:gd name="connsiteY4489" fmla="*/ 581363 h 2745127"/>
              <a:gd name="connsiteX4490" fmla="*/ 2356995 w 9144735"/>
              <a:gd name="connsiteY4490" fmla="*/ 446389 h 2745127"/>
              <a:gd name="connsiteX4491" fmla="*/ 2368532 w 9144735"/>
              <a:gd name="connsiteY4491" fmla="*/ 431422 h 2745127"/>
              <a:gd name="connsiteX4492" fmla="*/ 2622367 w 9144735"/>
              <a:gd name="connsiteY4492" fmla="*/ 430210 h 2745127"/>
              <a:gd name="connsiteX4493" fmla="*/ 2661529 w 9144735"/>
              <a:gd name="connsiteY4493" fmla="*/ 461214 h 2745127"/>
              <a:gd name="connsiteX4494" fmla="*/ 2661709 w 9144735"/>
              <a:gd name="connsiteY4494" fmla="*/ 524134 h 2745127"/>
              <a:gd name="connsiteX4495" fmla="*/ 2661981 w 9144735"/>
              <a:gd name="connsiteY4495" fmla="*/ 524134 h 2745127"/>
              <a:gd name="connsiteX4496" fmla="*/ 2662071 w 9144735"/>
              <a:gd name="connsiteY4496" fmla="*/ 524079 h 2745127"/>
              <a:gd name="connsiteX4497" fmla="*/ 2662161 w 9144735"/>
              <a:gd name="connsiteY4497" fmla="*/ 582532 h 2745127"/>
              <a:gd name="connsiteX4498" fmla="*/ 2645261 w 9144735"/>
              <a:gd name="connsiteY4498" fmla="*/ 600377 h 2745127"/>
              <a:gd name="connsiteX4499" fmla="*/ 2584466 w 9144735"/>
              <a:gd name="connsiteY4499" fmla="*/ 539320 h 2745127"/>
              <a:gd name="connsiteX4500" fmla="*/ 2617635 w 9144735"/>
              <a:gd name="connsiteY4500" fmla="*/ 505648 h 2745127"/>
              <a:gd name="connsiteX4501" fmla="*/ 2634895 w 9144735"/>
              <a:gd name="connsiteY4501" fmla="*/ 497357 h 2745127"/>
              <a:gd name="connsiteX4502" fmla="*/ 2630795 w 9144735"/>
              <a:gd name="connsiteY4502" fmla="*/ 458290 h 2745127"/>
              <a:gd name="connsiteX4503" fmla="*/ 2610875 w 9144735"/>
              <a:gd name="connsiteY4503" fmla="*/ 467306 h 2745127"/>
              <a:gd name="connsiteX4504" fmla="*/ 2594381 w 9144735"/>
              <a:gd name="connsiteY4504" fmla="*/ 479914 h 2745127"/>
              <a:gd name="connsiteX4505" fmla="*/ 2586269 w 9144735"/>
              <a:gd name="connsiteY4505" fmla="*/ 462113 h 2745127"/>
              <a:gd name="connsiteX4506" fmla="*/ 2622367 w 9144735"/>
              <a:gd name="connsiteY4506" fmla="*/ 430210 h 2745127"/>
              <a:gd name="connsiteX4507" fmla="*/ 2436152 w 9144735"/>
              <a:gd name="connsiteY4507" fmla="*/ 430116 h 2745127"/>
              <a:gd name="connsiteX4508" fmla="*/ 2475404 w 9144735"/>
              <a:gd name="connsiteY4508" fmla="*/ 458423 h 2745127"/>
              <a:gd name="connsiteX4509" fmla="*/ 2475629 w 9144735"/>
              <a:gd name="connsiteY4509" fmla="*/ 514436 h 2745127"/>
              <a:gd name="connsiteX4510" fmla="*/ 2475811 w 9144735"/>
              <a:gd name="connsiteY4510" fmla="*/ 514436 h 2745127"/>
              <a:gd name="connsiteX4511" fmla="*/ 2475855 w 9144735"/>
              <a:gd name="connsiteY4511" fmla="*/ 514436 h 2745127"/>
              <a:gd name="connsiteX4512" fmla="*/ 2475675 w 9144735"/>
              <a:gd name="connsiteY4512" fmla="*/ 568245 h 2745127"/>
              <a:gd name="connsiteX4513" fmla="*/ 2439396 w 9144735"/>
              <a:gd name="connsiteY4513" fmla="*/ 600828 h 2745127"/>
              <a:gd name="connsiteX4514" fmla="*/ 2400324 w 9144735"/>
              <a:gd name="connsiteY4514" fmla="*/ 569195 h 2745127"/>
              <a:gd name="connsiteX4515" fmla="*/ 2400324 w 9144735"/>
              <a:gd name="connsiteY4515" fmla="*/ 459365 h 2745127"/>
              <a:gd name="connsiteX4516" fmla="*/ 2436152 w 9144735"/>
              <a:gd name="connsiteY4516" fmla="*/ 430116 h 2745127"/>
              <a:gd name="connsiteX4517" fmla="*/ 2241960 w 9144735"/>
              <a:gd name="connsiteY4517" fmla="*/ 430025 h 2745127"/>
              <a:gd name="connsiteX4518" fmla="*/ 2278824 w 9144735"/>
              <a:gd name="connsiteY4518" fmla="*/ 461308 h 2745127"/>
              <a:gd name="connsiteX4519" fmla="*/ 2279230 w 9144735"/>
              <a:gd name="connsiteY4519" fmla="*/ 582937 h 2745127"/>
              <a:gd name="connsiteX4520" fmla="*/ 2261834 w 9144735"/>
              <a:gd name="connsiteY4520" fmla="*/ 599971 h 2745127"/>
              <a:gd name="connsiteX4521" fmla="*/ 2259581 w 9144735"/>
              <a:gd name="connsiteY4521" fmla="*/ 599971 h 2745127"/>
              <a:gd name="connsiteX4522" fmla="*/ 2206718 w 9144735"/>
              <a:gd name="connsiteY4522" fmla="*/ 521961 h 2745127"/>
              <a:gd name="connsiteX4523" fmla="*/ 2228890 w 9144735"/>
              <a:gd name="connsiteY4523" fmla="*/ 506828 h 2745127"/>
              <a:gd name="connsiteX4524" fmla="*/ 2255299 w 9144735"/>
              <a:gd name="connsiteY4524" fmla="*/ 504612 h 2745127"/>
              <a:gd name="connsiteX4525" fmla="*/ 2255254 w 9144735"/>
              <a:gd name="connsiteY4525" fmla="*/ 504612 h 2745127"/>
              <a:gd name="connsiteX4526" fmla="*/ 2254714 w 9144735"/>
              <a:gd name="connsiteY4526" fmla="*/ 469911 h 2745127"/>
              <a:gd name="connsiteX4527" fmla="*/ 2243041 w 9144735"/>
              <a:gd name="connsiteY4527" fmla="*/ 456750 h 2745127"/>
              <a:gd name="connsiteX4528" fmla="*/ 2228304 w 9144735"/>
              <a:gd name="connsiteY4528" fmla="*/ 466351 h 2745127"/>
              <a:gd name="connsiteX4529" fmla="*/ 2212396 w 9144735"/>
              <a:gd name="connsiteY4529" fmla="*/ 479914 h 2745127"/>
              <a:gd name="connsiteX4530" fmla="*/ 2204015 w 9144735"/>
              <a:gd name="connsiteY4530" fmla="*/ 460181 h 2745127"/>
              <a:gd name="connsiteX4531" fmla="*/ 2241960 w 9144735"/>
              <a:gd name="connsiteY4531" fmla="*/ 430025 h 2745127"/>
              <a:gd name="connsiteX4532" fmla="*/ 3878970 w 9144735"/>
              <a:gd name="connsiteY4532" fmla="*/ 429675 h 2745127"/>
              <a:gd name="connsiteX4533" fmla="*/ 3867252 w 9144735"/>
              <a:gd name="connsiteY4533" fmla="*/ 449678 h 2745127"/>
              <a:gd name="connsiteX4534" fmla="*/ 3879329 w 9144735"/>
              <a:gd name="connsiteY4534" fmla="*/ 466127 h 2745127"/>
              <a:gd name="connsiteX4535" fmla="*/ 3895418 w 9144735"/>
              <a:gd name="connsiteY4535" fmla="*/ 447516 h 2745127"/>
              <a:gd name="connsiteX4536" fmla="*/ 3878970 w 9144735"/>
              <a:gd name="connsiteY4536" fmla="*/ 429675 h 2745127"/>
              <a:gd name="connsiteX4537" fmla="*/ 5412274 w 9144735"/>
              <a:gd name="connsiteY4537" fmla="*/ 416465 h 2745127"/>
              <a:gd name="connsiteX4538" fmla="*/ 5393255 w 9144735"/>
              <a:gd name="connsiteY4538" fmla="*/ 444179 h 2745127"/>
              <a:gd name="connsiteX4539" fmla="*/ 5321284 w 9144735"/>
              <a:gd name="connsiteY4539" fmla="*/ 444449 h 2745127"/>
              <a:gd name="connsiteX4540" fmla="*/ 5279283 w 9144735"/>
              <a:gd name="connsiteY4540" fmla="*/ 454816 h 2745127"/>
              <a:gd name="connsiteX4541" fmla="*/ 5322276 w 9144735"/>
              <a:gd name="connsiteY4541" fmla="*/ 466127 h 2745127"/>
              <a:gd name="connsiteX4542" fmla="*/ 5396456 w 9144735"/>
              <a:gd name="connsiteY4542" fmla="*/ 466675 h 2745127"/>
              <a:gd name="connsiteX4543" fmla="*/ 5414618 w 9144735"/>
              <a:gd name="connsiteY4543" fmla="*/ 481271 h 2745127"/>
              <a:gd name="connsiteX4544" fmla="*/ 5397041 w 9144735"/>
              <a:gd name="connsiteY4544" fmla="*/ 493844 h 2745127"/>
              <a:gd name="connsiteX4545" fmla="*/ 5298075 w 9144735"/>
              <a:gd name="connsiteY4545" fmla="*/ 495196 h 2745127"/>
              <a:gd name="connsiteX4546" fmla="*/ 5277074 w 9144735"/>
              <a:gd name="connsiteY4546" fmla="*/ 506465 h 2745127"/>
              <a:gd name="connsiteX4547" fmla="*/ 5297850 w 9144735"/>
              <a:gd name="connsiteY4547" fmla="*/ 517735 h 2745127"/>
              <a:gd name="connsiteX4548" fmla="*/ 5413761 w 9144735"/>
              <a:gd name="connsiteY4548" fmla="*/ 518270 h 2745127"/>
              <a:gd name="connsiteX4549" fmla="*/ 5413761 w 9144735"/>
              <a:gd name="connsiteY4549" fmla="*/ 545452 h 2745127"/>
              <a:gd name="connsiteX4550" fmla="*/ 5242463 w 9144735"/>
              <a:gd name="connsiteY4550" fmla="*/ 545452 h 2745127"/>
              <a:gd name="connsiteX4551" fmla="*/ 5245663 w 9144735"/>
              <a:gd name="connsiteY4551" fmla="*/ 519760 h 2745127"/>
              <a:gd name="connsiteX4552" fmla="*/ 5247195 w 9144735"/>
              <a:gd name="connsiteY4552" fmla="*/ 506197 h 2745127"/>
              <a:gd name="connsiteX4553" fmla="*/ 5249133 w 9144735"/>
              <a:gd name="connsiteY4553" fmla="*/ 474966 h 2745127"/>
              <a:gd name="connsiteX4554" fmla="*/ 5247285 w 9144735"/>
              <a:gd name="connsiteY4554" fmla="*/ 457927 h 2745127"/>
              <a:gd name="connsiteX4555" fmla="*/ 5269953 w 9144735"/>
              <a:gd name="connsiteY4555" fmla="*/ 416915 h 2745127"/>
              <a:gd name="connsiteX4556" fmla="*/ 5412274 w 9144735"/>
              <a:gd name="connsiteY4556" fmla="*/ 416465 h 2745127"/>
              <a:gd name="connsiteX4557" fmla="*/ 4727397 w 9144735"/>
              <a:gd name="connsiteY4557" fmla="*/ 407900 h 2745127"/>
              <a:gd name="connsiteX4558" fmla="*/ 4644700 w 9144735"/>
              <a:gd name="connsiteY4558" fmla="*/ 408090 h 2745127"/>
              <a:gd name="connsiteX4559" fmla="*/ 4632758 w 9144735"/>
              <a:gd name="connsiteY4559" fmla="*/ 418717 h 2745127"/>
              <a:gd name="connsiteX4560" fmla="*/ 4647044 w 9144735"/>
              <a:gd name="connsiteY4560" fmla="*/ 428815 h 2745127"/>
              <a:gd name="connsiteX4561" fmla="*/ 4684990 w 9144735"/>
              <a:gd name="connsiteY4561" fmla="*/ 429274 h 2745127"/>
              <a:gd name="connsiteX4562" fmla="*/ 4725189 w 9144735"/>
              <a:gd name="connsiteY4562" fmla="*/ 428777 h 2745127"/>
              <a:gd name="connsiteX4563" fmla="*/ 4739701 w 9144735"/>
              <a:gd name="connsiteY4563" fmla="*/ 418356 h 2745127"/>
              <a:gd name="connsiteX4564" fmla="*/ 4727397 w 9144735"/>
              <a:gd name="connsiteY4564" fmla="*/ 407900 h 2745127"/>
              <a:gd name="connsiteX4565" fmla="*/ 2369810 w 9144735"/>
              <a:gd name="connsiteY4565" fmla="*/ 402501 h 2745127"/>
              <a:gd name="connsiteX4566" fmla="*/ 2369833 w 9144735"/>
              <a:gd name="connsiteY4566" fmla="*/ 402534 h 2745127"/>
              <a:gd name="connsiteX4567" fmla="*/ 2369788 w 9144735"/>
              <a:gd name="connsiteY4567" fmla="*/ 402534 h 2745127"/>
              <a:gd name="connsiteX4568" fmla="*/ 4626088 w 9144735"/>
              <a:gd name="connsiteY4568" fmla="*/ 379824 h 2745127"/>
              <a:gd name="connsiteX4569" fmla="*/ 4747272 w 9144735"/>
              <a:gd name="connsiteY4569" fmla="*/ 379824 h 2745127"/>
              <a:gd name="connsiteX4570" fmla="*/ 4770076 w 9144735"/>
              <a:gd name="connsiteY4570" fmla="*/ 426160 h 2745127"/>
              <a:gd name="connsiteX4571" fmla="*/ 4814556 w 9144735"/>
              <a:gd name="connsiteY4571" fmla="*/ 456978 h 2745127"/>
              <a:gd name="connsiteX4572" fmla="*/ 4602740 w 9144735"/>
              <a:gd name="connsiteY4572" fmla="*/ 456978 h 2745127"/>
              <a:gd name="connsiteX4573" fmla="*/ 4599589 w 9144735"/>
              <a:gd name="connsiteY4573" fmla="*/ 404976 h 2745127"/>
              <a:gd name="connsiteX4574" fmla="*/ 4626088 w 9144735"/>
              <a:gd name="connsiteY4574" fmla="*/ 379824 h 2745127"/>
              <a:gd name="connsiteX4575" fmla="*/ 5675011 w 9144735"/>
              <a:gd name="connsiteY4575" fmla="*/ 375453 h 2745127"/>
              <a:gd name="connsiteX4576" fmla="*/ 5685377 w 9144735"/>
              <a:gd name="connsiteY4576" fmla="*/ 386857 h 2745127"/>
              <a:gd name="connsiteX4577" fmla="*/ 5670325 w 9144735"/>
              <a:gd name="connsiteY4577" fmla="*/ 398529 h 2745127"/>
              <a:gd name="connsiteX4578" fmla="*/ 5582535 w 9144735"/>
              <a:gd name="connsiteY4578" fmla="*/ 399879 h 2745127"/>
              <a:gd name="connsiteX4579" fmla="*/ 5549276 w 9144735"/>
              <a:gd name="connsiteY4579" fmla="*/ 411280 h 2745127"/>
              <a:gd name="connsiteX4580" fmla="*/ 5582805 w 9144735"/>
              <a:gd name="connsiteY4580" fmla="*/ 424486 h 2745127"/>
              <a:gd name="connsiteX4581" fmla="*/ 5661627 w 9144735"/>
              <a:gd name="connsiteY4581" fmla="*/ 425167 h 2745127"/>
              <a:gd name="connsiteX4582" fmla="*/ 5685332 w 9144735"/>
              <a:gd name="connsiteY4582" fmla="*/ 437468 h 2745127"/>
              <a:gd name="connsiteX4583" fmla="*/ 5660410 w 9144735"/>
              <a:gd name="connsiteY4583" fmla="*/ 450671 h 2745127"/>
              <a:gd name="connsiteX4584" fmla="*/ 5570367 w 9144735"/>
              <a:gd name="connsiteY4584" fmla="*/ 451527 h 2745127"/>
              <a:gd name="connsiteX4585" fmla="*/ 5547428 w 9144735"/>
              <a:gd name="connsiteY4585" fmla="*/ 463244 h 2745127"/>
              <a:gd name="connsiteX4586" fmla="*/ 5569466 w 9144735"/>
              <a:gd name="connsiteY4586" fmla="*/ 476539 h 2745127"/>
              <a:gd name="connsiteX4587" fmla="*/ 5666224 w 9144735"/>
              <a:gd name="connsiteY4587" fmla="*/ 478213 h 2745127"/>
              <a:gd name="connsiteX4588" fmla="*/ 5685287 w 9144735"/>
              <a:gd name="connsiteY4588" fmla="*/ 490744 h 2745127"/>
              <a:gd name="connsiteX4589" fmla="*/ 5666764 w 9144735"/>
              <a:gd name="connsiteY4589" fmla="*/ 500696 h 2745127"/>
              <a:gd name="connsiteX4590" fmla="*/ 5540668 w 9144735"/>
              <a:gd name="connsiteY4590" fmla="*/ 500963 h 2745127"/>
              <a:gd name="connsiteX4591" fmla="*/ 5521380 w 9144735"/>
              <a:gd name="connsiteY4591" fmla="*/ 495602 h 2745127"/>
              <a:gd name="connsiteX4592" fmla="*/ 5526787 w 9144735"/>
              <a:gd name="connsiteY4592" fmla="*/ 469101 h 2745127"/>
              <a:gd name="connsiteX4593" fmla="*/ 5526698 w 9144735"/>
              <a:gd name="connsiteY4593" fmla="*/ 469063 h 2745127"/>
              <a:gd name="connsiteX4594" fmla="*/ 5529176 w 9144735"/>
              <a:gd name="connsiteY4594" fmla="*/ 427462 h 2745127"/>
              <a:gd name="connsiteX4595" fmla="*/ 5520298 w 9144735"/>
              <a:gd name="connsiteY4595" fmla="*/ 408399 h 2745127"/>
              <a:gd name="connsiteX4596" fmla="*/ 5537784 w 9144735"/>
              <a:gd name="connsiteY4596" fmla="*/ 377166 h 2745127"/>
              <a:gd name="connsiteX4597" fmla="*/ 5675011 w 9144735"/>
              <a:gd name="connsiteY4597" fmla="*/ 375453 h 2745127"/>
              <a:gd name="connsiteX4598" fmla="*/ 2368391 w 9144735"/>
              <a:gd name="connsiteY4598" fmla="*/ 375224 h 2745127"/>
              <a:gd name="connsiteX4599" fmla="*/ 2381460 w 9144735"/>
              <a:gd name="connsiteY4599" fmla="*/ 385275 h 2745127"/>
              <a:gd name="connsiteX4600" fmla="*/ 2369810 w 9144735"/>
              <a:gd name="connsiteY4600" fmla="*/ 402501 h 2745127"/>
              <a:gd name="connsiteX4601" fmla="*/ 2357800 w 9144735"/>
              <a:gd name="connsiteY4601" fmla="*/ 384868 h 2745127"/>
              <a:gd name="connsiteX4602" fmla="*/ 2368391 w 9144735"/>
              <a:gd name="connsiteY4602" fmla="*/ 375224 h 2745127"/>
              <a:gd name="connsiteX4603" fmla="*/ 2313783 w 9144735"/>
              <a:gd name="connsiteY4603" fmla="*/ 374684 h 2745127"/>
              <a:gd name="connsiteX4604" fmla="*/ 2325500 w 9144735"/>
              <a:gd name="connsiteY4604" fmla="*/ 391586 h 2745127"/>
              <a:gd name="connsiteX4605" fmla="*/ 2339380 w 9144735"/>
              <a:gd name="connsiteY4605" fmla="*/ 437912 h 2745127"/>
              <a:gd name="connsiteX4606" fmla="*/ 2339019 w 9144735"/>
              <a:gd name="connsiteY4606" fmla="*/ 450306 h 2745127"/>
              <a:gd name="connsiteX4607" fmla="*/ 2326311 w 9144735"/>
              <a:gd name="connsiteY4607" fmla="*/ 501059 h 2745127"/>
              <a:gd name="connsiteX4608" fmla="*/ 2326446 w 9144735"/>
              <a:gd name="connsiteY4608" fmla="*/ 550495 h 2745127"/>
              <a:gd name="connsiteX4609" fmla="*/ 2331583 w 9144735"/>
              <a:gd name="connsiteY4609" fmla="*/ 569425 h 2745127"/>
              <a:gd name="connsiteX4610" fmla="*/ 2339200 w 9144735"/>
              <a:gd name="connsiteY4610" fmla="*/ 595240 h 2745127"/>
              <a:gd name="connsiteX4611" fmla="*/ 2325455 w 9144735"/>
              <a:gd name="connsiteY4611" fmla="*/ 598710 h 2745127"/>
              <a:gd name="connsiteX4612" fmla="*/ 2304229 w 9144735"/>
              <a:gd name="connsiteY4612" fmla="*/ 579339 h 2745127"/>
              <a:gd name="connsiteX4613" fmla="*/ 2300894 w 9144735"/>
              <a:gd name="connsiteY4613" fmla="*/ 532507 h 2745127"/>
              <a:gd name="connsiteX4614" fmla="*/ 2300894 w 9144735"/>
              <a:gd name="connsiteY4614" fmla="*/ 516780 h 2745127"/>
              <a:gd name="connsiteX4615" fmla="*/ 2304769 w 9144735"/>
              <a:gd name="connsiteY4615" fmla="*/ 516111 h 2745127"/>
              <a:gd name="connsiteX4616" fmla="*/ 2304724 w 9144735"/>
              <a:gd name="connsiteY4616" fmla="*/ 516058 h 2745127"/>
              <a:gd name="connsiteX4617" fmla="*/ 2292286 w 9144735"/>
              <a:gd name="connsiteY4617" fmla="*/ 449449 h 2745127"/>
              <a:gd name="connsiteX4618" fmla="*/ 2292106 w 9144735"/>
              <a:gd name="connsiteY4618" fmla="*/ 438318 h 2745127"/>
              <a:gd name="connsiteX4619" fmla="*/ 2301433 w 9144735"/>
              <a:gd name="connsiteY4619" fmla="*/ 391404 h 2745127"/>
              <a:gd name="connsiteX4620" fmla="*/ 2313783 w 9144735"/>
              <a:gd name="connsiteY4620" fmla="*/ 374684 h 2745127"/>
              <a:gd name="connsiteX4621" fmla="*/ 2692382 w 9144735"/>
              <a:gd name="connsiteY4621" fmla="*/ 374642 h 2745127"/>
              <a:gd name="connsiteX4622" fmla="*/ 2704685 w 9144735"/>
              <a:gd name="connsiteY4622" fmla="*/ 391133 h 2745127"/>
              <a:gd name="connsiteX4623" fmla="*/ 2705271 w 9144735"/>
              <a:gd name="connsiteY4623" fmla="*/ 487576 h 2745127"/>
              <a:gd name="connsiteX4624" fmla="*/ 2705226 w 9144735"/>
              <a:gd name="connsiteY4624" fmla="*/ 487668 h 2745127"/>
              <a:gd name="connsiteX4625" fmla="*/ 2704640 w 9144735"/>
              <a:gd name="connsiteY4625" fmla="*/ 581860 h 2745127"/>
              <a:gd name="connsiteX4626" fmla="*/ 2691886 w 9144735"/>
              <a:gd name="connsiteY4626" fmla="*/ 599701 h 2745127"/>
              <a:gd name="connsiteX4627" fmla="*/ 2680619 w 9144735"/>
              <a:gd name="connsiteY4627" fmla="*/ 582441 h 2745127"/>
              <a:gd name="connsiteX4628" fmla="*/ 2680709 w 9144735"/>
              <a:gd name="connsiteY4628" fmla="*/ 391719 h 2745127"/>
              <a:gd name="connsiteX4629" fmla="*/ 2692382 w 9144735"/>
              <a:gd name="connsiteY4629" fmla="*/ 374642 h 2745127"/>
              <a:gd name="connsiteX4630" fmla="*/ 4075149 w 9144735"/>
              <a:gd name="connsiteY4630" fmla="*/ 357651 h 2745127"/>
              <a:gd name="connsiteX4631" fmla="*/ 4064197 w 9144735"/>
              <a:gd name="connsiteY4631" fmla="*/ 369236 h 2745127"/>
              <a:gd name="connsiteX4632" fmla="*/ 4064423 w 9144735"/>
              <a:gd name="connsiteY4632" fmla="*/ 452427 h 2745127"/>
              <a:gd name="connsiteX4633" fmla="*/ 4075509 w 9144735"/>
              <a:gd name="connsiteY4633" fmla="*/ 463925 h 2745127"/>
              <a:gd name="connsiteX4634" fmla="*/ 4084973 w 9144735"/>
              <a:gd name="connsiteY4634" fmla="*/ 451031 h 2745127"/>
              <a:gd name="connsiteX4635" fmla="*/ 4085378 w 9144735"/>
              <a:gd name="connsiteY4635" fmla="*/ 410592 h 2745127"/>
              <a:gd name="connsiteX4636" fmla="*/ 4085379 w 9144735"/>
              <a:gd name="connsiteY4636" fmla="*/ 410611 h 2745127"/>
              <a:gd name="connsiteX4637" fmla="*/ 4085379 w 9144735"/>
              <a:gd name="connsiteY4637" fmla="*/ 410561 h 2745127"/>
              <a:gd name="connsiteX4638" fmla="*/ 4085378 w 9144735"/>
              <a:gd name="connsiteY4638" fmla="*/ 410592 h 2745127"/>
              <a:gd name="connsiteX4639" fmla="*/ 4084928 w 9144735"/>
              <a:gd name="connsiteY4639" fmla="*/ 370135 h 2745127"/>
              <a:gd name="connsiteX4640" fmla="*/ 4075149 w 9144735"/>
              <a:gd name="connsiteY4640" fmla="*/ 357651 h 2745127"/>
              <a:gd name="connsiteX4641" fmla="*/ 4166534 w 9144735"/>
              <a:gd name="connsiteY4641" fmla="*/ 354136 h 2745127"/>
              <a:gd name="connsiteX4642" fmla="*/ 4154548 w 9144735"/>
              <a:gd name="connsiteY4642" fmla="*/ 376174 h 2745127"/>
              <a:gd name="connsiteX4643" fmla="*/ 4154503 w 9144735"/>
              <a:gd name="connsiteY4643" fmla="*/ 445666 h 2745127"/>
              <a:gd name="connsiteX4644" fmla="*/ 4165092 w 9144735"/>
              <a:gd name="connsiteY4644" fmla="*/ 466892 h 2745127"/>
              <a:gd name="connsiteX4645" fmla="*/ 4177260 w 9144735"/>
              <a:gd name="connsiteY4645" fmla="*/ 444498 h 2745127"/>
              <a:gd name="connsiteX4646" fmla="*/ 4177801 w 9144735"/>
              <a:gd name="connsiteY4646" fmla="*/ 410918 h 2745127"/>
              <a:gd name="connsiteX4647" fmla="*/ 4177305 w 9144735"/>
              <a:gd name="connsiteY4647" fmla="*/ 375090 h 2745127"/>
              <a:gd name="connsiteX4648" fmla="*/ 4166534 w 9144735"/>
              <a:gd name="connsiteY4648" fmla="*/ 354136 h 2745127"/>
              <a:gd name="connsiteX4649" fmla="*/ 4399358 w 9144735"/>
              <a:gd name="connsiteY4649" fmla="*/ 353866 h 2745127"/>
              <a:gd name="connsiteX4650" fmla="*/ 4388767 w 9144735"/>
              <a:gd name="connsiteY4650" fmla="*/ 374192 h 2745127"/>
              <a:gd name="connsiteX4651" fmla="*/ 4398322 w 9144735"/>
              <a:gd name="connsiteY4651" fmla="*/ 392178 h 2745127"/>
              <a:gd name="connsiteX4652" fmla="*/ 4416979 w 9144735"/>
              <a:gd name="connsiteY4652" fmla="*/ 374957 h 2745127"/>
              <a:gd name="connsiteX4653" fmla="*/ 4399358 w 9144735"/>
              <a:gd name="connsiteY4653" fmla="*/ 353866 h 2745127"/>
              <a:gd name="connsiteX4654" fmla="*/ 3500766 w 9144735"/>
              <a:gd name="connsiteY4654" fmla="*/ 351747 h 2745127"/>
              <a:gd name="connsiteX4655" fmla="*/ 3491073 w 9144735"/>
              <a:gd name="connsiteY4655" fmla="*/ 366715 h 2745127"/>
              <a:gd name="connsiteX4656" fmla="*/ 3491160 w 9144735"/>
              <a:gd name="connsiteY4656" fmla="*/ 451661 h 2745127"/>
              <a:gd name="connsiteX4657" fmla="*/ 3501667 w 9144735"/>
              <a:gd name="connsiteY4657" fmla="*/ 465548 h 2745127"/>
              <a:gd name="connsiteX4658" fmla="*/ 3512618 w 9144735"/>
              <a:gd name="connsiteY4658" fmla="*/ 451623 h 2745127"/>
              <a:gd name="connsiteX4659" fmla="*/ 3513158 w 9144735"/>
              <a:gd name="connsiteY4659" fmla="*/ 409162 h 2745127"/>
              <a:gd name="connsiteX4660" fmla="*/ 3513203 w 9144735"/>
              <a:gd name="connsiteY4660" fmla="*/ 409162 h 2745127"/>
              <a:gd name="connsiteX4661" fmla="*/ 3512618 w 9144735"/>
              <a:gd name="connsiteY4661" fmla="*/ 366754 h 2745127"/>
              <a:gd name="connsiteX4662" fmla="*/ 3500766 w 9144735"/>
              <a:gd name="connsiteY4662" fmla="*/ 351747 h 2745127"/>
              <a:gd name="connsiteX4663" fmla="*/ 3714400 w 9144735"/>
              <a:gd name="connsiteY4663" fmla="*/ 325877 h 2745127"/>
              <a:gd name="connsiteX4664" fmla="*/ 3727153 w 9144735"/>
              <a:gd name="connsiteY4664" fmla="*/ 343773 h 2745127"/>
              <a:gd name="connsiteX4665" fmla="*/ 3727739 w 9144735"/>
              <a:gd name="connsiteY4665" fmla="*/ 411280 h 2745127"/>
              <a:gd name="connsiteX4666" fmla="*/ 3727558 w 9144735"/>
              <a:gd name="connsiteY4666" fmla="*/ 411280 h 2745127"/>
              <a:gd name="connsiteX4667" fmla="*/ 3727604 w 9144735"/>
              <a:gd name="connsiteY4667" fmla="*/ 411323 h 2745127"/>
              <a:gd name="connsiteX4668" fmla="*/ 3726928 w 9144735"/>
              <a:gd name="connsiteY4668" fmla="*/ 478787 h 2745127"/>
              <a:gd name="connsiteX4669" fmla="*/ 3713137 w 9144735"/>
              <a:gd name="connsiteY4669" fmla="*/ 496273 h 2745127"/>
              <a:gd name="connsiteX4670" fmla="*/ 3701059 w 9144735"/>
              <a:gd name="connsiteY4670" fmla="*/ 479646 h 2745127"/>
              <a:gd name="connsiteX4671" fmla="*/ 3700428 w 9144735"/>
              <a:gd name="connsiteY4671" fmla="*/ 342326 h 2745127"/>
              <a:gd name="connsiteX4672" fmla="*/ 3714400 w 9144735"/>
              <a:gd name="connsiteY4672" fmla="*/ 325877 h 2745127"/>
              <a:gd name="connsiteX4673" fmla="*/ 4276733 w 9144735"/>
              <a:gd name="connsiteY4673" fmla="*/ 325654 h 2745127"/>
              <a:gd name="connsiteX4674" fmla="*/ 4294444 w 9144735"/>
              <a:gd name="connsiteY4674" fmla="*/ 342330 h 2745127"/>
              <a:gd name="connsiteX4675" fmla="*/ 4309496 w 9144735"/>
              <a:gd name="connsiteY4675" fmla="*/ 412813 h 2745127"/>
              <a:gd name="connsiteX4676" fmla="*/ 4317608 w 9144735"/>
              <a:gd name="connsiteY4676" fmla="*/ 344538 h 2745127"/>
              <a:gd name="connsiteX4677" fmla="*/ 4346901 w 9144735"/>
              <a:gd name="connsiteY4677" fmla="*/ 328320 h 2745127"/>
              <a:gd name="connsiteX4678" fmla="*/ 4338293 w 9144735"/>
              <a:gd name="connsiteY4678" fmla="*/ 389468 h 2745127"/>
              <a:gd name="connsiteX4679" fmla="*/ 4324683 w 9144735"/>
              <a:gd name="connsiteY4679" fmla="*/ 482855 h 2745127"/>
              <a:gd name="connsiteX4680" fmla="*/ 4308189 w 9144735"/>
              <a:gd name="connsiteY4680" fmla="*/ 496914 h 2745127"/>
              <a:gd name="connsiteX4681" fmla="*/ 4291424 w 9144735"/>
              <a:gd name="connsiteY4681" fmla="*/ 482803 h 2745127"/>
              <a:gd name="connsiteX4682" fmla="*/ 4277183 w 9144735"/>
              <a:gd name="connsiteY4682" fmla="*/ 409794 h 2745127"/>
              <a:gd name="connsiteX4683" fmla="*/ 4266097 w 9144735"/>
              <a:gd name="connsiteY4683" fmla="*/ 478710 h 2745127"/>
              <a:gd name="connsiteX4684" fmla="*/ 4247349 w 9144735"/>
              <a:gd name="connsiteY4684" fmla="*/ 498349 h 2745127"/>
              <a:gd name="connsiteX4685" fmla="*/ 4228692 w 9144735"/>
              <a:gd name="connsiteY4685" fmla="*/ 478748 h 2745127"/>
              <a:gd name="connsiteX4686" fmla="*/ 4211611 w 9144735"/>
              <a:gd name="connsiteY4686" fmla="*/ 356304 h 2745127"/>
              <a:gd name="connsiteX4687" fmla="*/ 4209223 w 9144735"/>
              <a:gd name="connsiteY4687" fmla="*/ 327908 h 2745127"/>
              <a:gd name="connsiteX4688" fmla="*/ 4238831 w 9144735"/>
              <a:gd name="connsiteY4688" fmla="*/ 345798 h 2745127"/>
              <a:gd name="connsiteX4689" fmla="*/ 4250864 w 9144735"/>
              <a:gd name="connsiteY4689" fmla="*/ 412368 h 2745127"/>
              <a:gd name="connsiteX4690" fmla="*/ 4261770 w 9144735"/>
              <a:gd name="connsiteY4690" fmla="*/ 342608 h 2745127"/>
              <a:gd name="connsiteX4691" fmla="*/ 4276733 w 9144735"/>
              <a:gd name="connsiteY4691" fmla="*/ 325654 h 2745127"/>
              <a:gd name="connsiteX4692" fmla="*/ 3429564 w 9144735"/>
              <a:gd name="connsiteY4692" fmla="*/ 325435 h 2745127"/>
              <a:gd name="connsiteX4693" fmla="*/ 3445109 w 9144735"/>
              <a:gd name="connsiteY4693" fmla="*/ 346609 h 2745127"/>
              <a:gd name="connsiteX4694" fmla="*/ 3447453 w 9144735"/>
              <a:gd name="connsiteY4694" fmla="*/ 483886 h 2745127"/>
              <a:gd name="connsiteX4695" fmla="*/ 3435691 w 9144735"/>
              <a:gd name="connsiteY4695" fmla="*/ 495374 h 2745127"/>
              <a:gd name="connsiteX4696" fmla="*/ 3421092 w 9144735"/>
              <a:gd name="connsiteY4696" fmla="*/ 484020 h 2745127"/>
              <a:gd name="connsiteX4697" fmla="*/ 3420145 w 9144735"/>
              <a:gd name="connsiteY4697" fmla="*/ 457203 h 2745127"/>
              <a:gd name="connsiteX4698" fmla="*/ 3419425 w 9144735"/>
              <a:gd name="connsiteY4698" fmla="*/ 378386 h 2745127"/>
              <a:gd name="connsiteX4699" fmla="*/ 3407754 w 9144735"/>
              <a:gd name="connsiteY4699" fmla="*/ 358147 h 2745127"/>
              <a:gd name="connsiteX4700" fmla="*/ 3397749 w 9144735"/>
              <a:gd name="connsiteY4700" fmla="*/ 378119 h 2745127"/>
              <a:gd name="connsiteX4701" fmla="*/ 3396803 w 9144735"/>
              <a:gd name="connsiteY4701" fmla="*/ 468203 h 2745127"/>
              <a:gd name="connsiteX4702" fmla="*/ 3382111 w 9144735"/>
              <a:gd name="connsiteY4702" fmla="*/ 496054 h 2745127"/>
              <a:gd name="connsiteX4703" fmla="*/ 3368456 w 9144735"/>
              <a:gd name="connsiteY4703" fmla="*/ 467119 h 2745127"/>
              <a:gd name="connsiteX4704" fmla="*/ 3368094 w 9144735"/>
              <a:gd name="connsiteY4704" fmla="*/ 410829 h 2745127"/>
              <a:gd name="connsiteX4705" fmla="*/ 3368229 w 9144735"/>
              <a:gd name="connsiteY4705" fmla="*/ 410829 h 2745127"/>
              <a:gd name="connsiteX4706" fmla="*/ 3368229 w 9144735"/>
              <a:gd name="connsiteY4706" fmla="*/ 410745 h 2745127"/>
              <a:gd name="connsiteX4707" fmla="*/ 3368635 w 9144735"/>
              <a:gd name="connsiteY4707" fmla="*/ 340933 h 2745127"/>
              <a:gd name="connsiteX4708" fmla="*/ 3376973 w 9144735"/>
              <a:gd name="connsiteY4708" fmla="*/ 326200 h 2745127"/>
              <a:gd name="connsiteX4709" fmla="*/ 3429564 w 9144735"/>
              <a:gd name="connsiteY4709" fmla="*/ 325435 h 2745127"/>
              <a:gd name="connsiteX4710" fmla="*/ 4449922 w 9144735"/>
              <a:gd name="connsiteY4710" fmla="*/ 325340 h 2745127"/>
              <a:gd name="connsiteX4711" fmla="*/ 4505490 w 9144735"/>
              <a:gd name="connsiteY4711" fmla="*/ 326147 h 2745127"/>
              <a:gd name="connsiteX4712" fmla="*/ 4522525 w 9144735"/>
              <a:gd name="connsiteY4712" fmla="*/ 343506 h 2745127"/>
              <a:gd name="connsiteX4713" fmla="*/ 4524643 w 9144735"/>
              <a:gd name="connsiteY4713" fmla="*/ 385860 h 2745127"/>
              <a:gd name="connsiteX4714" fmla="*/ 4512700 w 9144735"/>
              <a:gd name="connsiteY4714" fmla="*/ 397851 h 2745127"/>
              <a:gd name="connsiteX4715" fmla="*/ 4503236 w 9144735"/>
              <a:gd name="connsiteY4715" fmla="*/ 385549 h 2745127"/>
              <a:gd name="connsiteX4716" fmla="*/ 4491023 w 9144735"/>
              <a:gd name="connsiteY4716" fmla="*/ 355578 h 2745127"/>
              <a:gd name="connsiteX4717" fmla="*/ 4479666 w 9144735"/>
              <a:gd name="connsiteY4717" fmla="*/ 387803 h 2745127"/>
              <a:gd name="connsiteX4718" fmla="*/ 4478405 w 9144735"/>
              <a:gd name="connsiteY4718" fmla="*/ 482262 h 2745127"/>
              <a:gd name="connsiteX4719" fmla="*/ 4465335 w 9144735"/>
              <a:gd name="connsiteY4719" fmla="*/ 497896 h 2745127"/>
              <a:gd name="connsiteX4720" fmla="*/ 4450643 w 9144735"/>
              <a:gd name="connsiteY4720" fmla="*/ 483925 h 2745127"/>
              <a:gd name="connsiteX4721" fmla="*/ 4449968 w 9144735"/>
              <a:gd name="connsiteY4721" fmla="*/ 325435 h 2745127"/>
              <a:gd name="connsiteX4722" fmla="*/ 4064570 w 9144735"/>
              <a:gd name="connsiteY4722" fmla="*/ 324862 h 2745127"/>
              <a:gd name="connsiteX4723" fmla="*/ 4091417 w 9144735"/>
              <a:gd name="connsiteY4723" fmla="*/ 324890 h 2745127"/>
              <a:gd name="connsiteX4724" fmla="*/ 4111787 w 9144735"/>
              <a:gd name="connsiteY4724" fmla="*/ 346620 h 2745127"/>
              <a:gd name="connsiteX4725" fmla="*/ 4112508 w 9144735"/>
              <a:gd name="connsiteY4725" fmla="*/ 476494 h 2745127"/>
              <a:gd name="connsiteX4726" fmla="*/ 4100155 w 9144735"/>
              <a:gd name="connsiteY4726" fmla="*/ 495634 h 2745127"/>
              <a:gd name="connsiteX4727" fmla="*/ 4062802 w 9144735"/>
              <a:gd name="connsiteY4727" fmla="*/ 493533 h 2745127"/>
              <a:gd name="connsiteX4728" fmla="*/ 4062169 w 9144735"/>
              <a:gd name="connsiteY4728" fmla="*/ 529489 h 2745127"/>
              <a:gd name="connsiteX4729" fmla="*/ 4048605 w 9144735"/>
              <a:gd name="connsiteY4729" fmla="*/ 539320 h 2745127"/>
              <a:gd name="connsiteX4730" fmla="*/ 4035941 w 9144735"/>
              <a:gd name="connsiteY4730" fmla="*/ 529177 h 2745127"/>
              <a:gd name="connsiteX4731" fmla="*/ 4035355 w 9144735"/>
              <a:gd name="connsiteY4731" fmla="*/ 327637 h 2745127"/>
              <a:gd name="connsiteX4732" fmla="*/ 4064570 w 9144735"/>
              <a:gd name="connsiteY4732" fmla="*/ 324862 h 2745127"/>
              <a:gd name="connsiteX4733" fmla="*/ 3796703 w 9144735"/>
              <a:gd name="connsiteY4733" fmla="*/ 324079 h 2745127"/>
              <a:gd name="connsiteX4734" fmla="*/ 3823036 w 9144735"/>
              <a:gd name="connsiteY4734" fmla="*/ 356572 h 2745127"/>
              <a:gd name="connsiteX4735" fmla="*/ 3823396 w 9144735"/>
              <a:gd name="connsiteY4735" fmla="*/ 482492 h 2745127"/>
              <a:gd name="connsiteX4736" fmla="*/ 3810867 w 9144735"/>
              <a:gd name="connsiteY4736" fmla="*/ 495290 h 2745127"/>
              <a:gd name="connsiteX4737" fmla="*/ 3795995 w 9144735"/>
              <a:gd name="connsiteY4737" fmla="*/ 482262 h 2745127"/>
              <a:gd name="connsiteX4738" fmla="*/ 3794554 w 9144735"/>
              <a:gd name="connsiteY4738" fmla="*/ 381041 h 2745127"/>
              <a:gd name="connsiteX4739" fmla="*/ 3783603 w 9144735"/>
              <a:gd name="connsiteY4739" fmla="*/ 357832 h 2745127"/>
              <a:gd name="connsiteX4740" fmla="*/ 3771840 w 9144735"/>
              <a:gd name="connsiteY4740" fmla="*/ 381003 h 2745127"/>
              <a:gd name="connsiteX4741" fmla="*/ 3770983 w 9144735"/>
              <a:gd name="connsiteY4741" fmla="*/ 473208 h 2745127"/>
              <a:gd name="connsiteX4742" fmla="*/ 3758276 w 9144735"/>
              <a:gd name="connsiteY4742" fmla="*/ 496283 h 2745127"/>
              <a:gd name="connsiteX4743" fmla="*/ 3743854 w 9144735"/>
              <a:gd name="connsiteY4743" fmla="*/ 474283 h 2745127"/>
              <a:gd name="connsiteX4744" fmla="*/ 3743989 w 9144735"/>
              <a:gd name="connsiteY4744" fmla="*/ 346027 h 2745127"/>
              <a:gd name="connsiteX4745" fmla="*/ 3750207 w 9144735"/>
              <a:gd name="connsiteY4745" fmla="*/ 326871 h 2745127"/>
              <a:gd name="connsiteX4746" fmla="*/ 3779096 w 9144735"/>
              <a:gd name="connsiteY4746" fmla="*/ 331377 h 2745127"/>
              <a:gd name="connsiteX4747" fmla="*/ 3779096 w 9144735"/>
              <a:gd name="connsiteY4747" fmla="*/ 331472 h 2745127"/>
              <a:gd name="connsiteX4748" fmla="*/ 3796703 w 9144735"/>
              <a:gd name="connsiteY4748" fmla="*/ 324079 h 2745127"/>
              <a:gd name="connsiteX4749" fmla="*/ 3657655 w 9144735"/>
              <a:gd name="connsiteY4749" fmla="*/ 324045 h 2745127"/>
              <a:gd name="connsiteX4750" fmla="*/ 3683887 w 9144735"/>
              <a:gd name="connsiteY4750" fmla="*/ 354452 h 2745127"/>
              <a:gd name="connsiteX4751" fmla="*/ 3684877 w 9144735"/>
              <a:gd name="connsiteY4751" fmla="*/ 417454 h 2745127"/>
              <a:gd name="connsiteX4752" fmla="*/ 3684248 w 9144735"/>
              <a:gd name="connsiteY4752" fmla="*/ 480457 h 2745127"/>
              <a:gd name="connsiteX4753" fmla="*/ 3671403 w 9144735"/>
              <a:gd name="connsiteY4753" fmla="*/ 495653 h 2745127"/>
              <a:gd name="connsiteX4754" fmla="*/ 3656214 w 9144735"/>
              <a:gd name="connsiteY4754" fmla="*/ 480238 h 2745127"/>
              <a:gd name="connsiteX4755" fmla="*/ 3655809 w 9144735"/>
              <a:gd name="connsiteY4755" fmla="*/ 387937 h 2745127"/>
              <a:gd name="connsiteX4756" fmla="*/ 3644811 w 9144735"/>
              <a:gd name="connsiteY4756" fmla="*/ 358062 h 2745127"/>
              <a:gd name="connsiteX4757" fmla="*/ 3635032 w 9144735"/>
              <a:gd name="connsiteY4757" fmla="*/ 388841 h 2745127"/>
              <a:gd name="connsiteX4758" fmla="*/ 3633859 w 9144735"/>
              <a:gd name="connsiteY4758" fmla="*/ 478843 h 2745127"/>
              <a:gd name="connsiteX4759" fmla="*/ 3619890 w 9144735"/>
              <a:gd name="connsiteY4759" fmla="*/ 495465 h 2745127"/>
              <a:gd name="connsiteX4760" fmla="*/ 3605470 w 9144735"/>
              <a:gd name="connsiteY4760" fmla="*/ 479016 h 2745127"/>
              <a:gd name="connsiteX4761" fmla="*/ 3604885 w 9144735"/>
              <a:gd name="connsiteY4761" fmla="*/ 379961 h 2745127"/>
              <a:gd name="connsiteX4762" fmla="*/ 3594697 w 9144735"/>
              <a:gd name="connsiteY4762" fmla="*/ 357833 h 2745127"/>
              <a:gd name="connsiteX4763" fmla="*/ 3582306 w 9144735"/>
              <a:gd name="connsiteY4763" fmla="*/ 380239 h 2745127"/>
              <a:gd name="connsiteX4764" fmla="*/ 3581900 w 9144735"/>
              <a:gd name="connsiteY4764" fmla="*/ 477035 h 2745127"/>
              <a:gd name="connsiteX4765" fmla="*/ 3566936 w 9144735"/>
              <a:gd name="connsiteY4765" fmla="*/ 496502 h 2745127"/>
              <a:gd name="connsiteX4766" fmla="*/ 3552508 w 9144735"/>
              <a:gd name="connsiteY4766" fmla="*/ 476494 h 2745127"/>
              <a:gd name="connsiteX4767" fmla="*/ 3552279 w 9144735"/>
              <a:gd name="connsiteY4767" fmla="*/ 343640 h 2745127"/>
              <a:gd name="connsiteX4768" fmla="*/ 3574239 w 9144735"/>
              <a:gd name="connsiteY4768" fmla="*/ 326333 h 2745127"/>
              <a:gd name="connsiteX4769" fmla="*/ 3598890 w 9144735"/>
              <a:gd name="connsiteY4769" fmla="*/ 326737 h 2745127"/>
              <a:gd name="connsiteX4770" fmla="*/ 3637331 w 9144735"/>
              <a:gd name="connsiteY4770" fmla="*/ 331338 h 2745127"/>
              <a:gd name="connsiteX4771" fmla="*/ 3637331 w 9144735"/>
              <a:gd name="connsiteY4771" fmla="*/ 331377 h 2745127"/>
              <a:gd name="connsiteX4772" fmla="*/ 3639676 w 9144735"/>
              <a:gd name="connsiteY4772" fmla="*/ 330117 h 2745127"/>
              <a:gd name="connsiteX4773" fmla="*/ 3657655 w 9144735"/>
              <a:gd name="connsiteY4773" fmla="*/ 324045 h 2745127"/>
              <a:gd name="connsiteX4774" fmla="*/ 3504912 w 9144735"/>
              <a:gd name="connsiteY4774" fmla="*/ 323490 h 2745127"/>
              <a:gd name="connsiteX4775" fmla="*/ 3540053 w 9144735"/>
              <a:gd name="connsiteY4775" fmla="*/ 349179 h 2745127"/>
              <a:gd name="connsiteX4776" fmla="*/ 3540278 w 9144735"/>
              <a:gd name="connsiteY4776" fmla="*/ 412091 h 2745127"/>
              <a:gd name="connsiteX4777" fmla="*/ 3540683 w 9144735"/>
              <a:gd name="connsiteY4777" fmla="*/ 412091 h 2745127"/>
              <a:gd name="connsiteX4778" fmla="*/ 3540683 w 9144735"/>
              <a:gd name="connsiteY4778" fmla="*/ 412139 h 2745127"/>
              <a:gd name="connsiteX4779" fmla="*/ 3540683 w 9144735"/>
              <a:gd name="connsiteY4779" fmla="*/ 468337 h 2745127"/>
              <a:gd name="connsiteX4780" fmla="*/ 3506218 w 9144735"/>
              <a:gd name="connsiteY4780" fmla="*/ 497719 h 2745127"/>
              <a:gd name="connsiteX4781" fmla="*/ 3463267 w 9144735"/>
              <a:gd name="connsiteY4781" fmla="*/ 472525 h 2745127"/>
              <a:gd name="connsiteX4782" fmla="*/ 3463764 w 9144735"/>
              <a:gd name="connsiteY4782" fmla="*/ 346791 h 2745127"/>
              <a:gd name="connsiteX4783" fmla="*/ 3504912 w 9144735"/>
              <a:gd name="connsiteY4783" fmla="*/ 323490 h 2745127"/>
              <a:gd name="connsiteX4784" fmla="*/ 4401386 w 9144735"/>
              <a:gd name="connsiteY4784" fmla="*/ 323181 h 2745127"/>
              <a:gd name="connsiteX4785" fmla="*/ 4438206 w 9144735"/>
              <a:gd name="connsiteY4785" fmla="*/ 360182 h 2745127"/>
              <a:gd name="connsiteX4786" fmla="*/ 4438250 w 9144735"/>
              <a:gd name="connsiteY4786" fmla="*/ 382627 h 2745127"/>
              <a:gd name="connsiteX4787" fmla="*/ 4438431 w 9144735"/>
              <a:gd name="connsiteY4787" fmla="*/ 382627 h 2745127"/>
              <a:gd name="connsiteX4788" fmla="*/ 4438521 w 9144735"/>
              <a:gd name="connsiteY4788" fmla="*/ 393841 h 2745127"/>
              <a:gd name="connsiteX4789" fmla="*/ 4409543 w 9144735"/>
              <a:gd name="connsiteY4789" fmla="*/ 424486 h 2745127"/>
              <a:gd name="connsiteX4790" fmla="*/ 4390300 w 9144735"/>
              <a:gd name="connsiteY4790" fmla="*/ 460584 h 2745127"/>
              <a:gd name="connsiteX4791" fmla="*/ 4407155 w 9144735"/>
              <a:gd name="connsiteY4791" fmla="*/ 461619 h 2745127"/>
              <a:gd name="connsiteX4792" fmla="*/ 4428787 w 9144735"/>
              <a:gd name="connsiteY4792" fmla="*/ 445759 h 2745127"/>
              <a:gd name="connsiteX4793" fmla="*/ 4437800 w 9144735"/>
              <a:gd name="connsiteY4793" fmla="*/ 457888 h 2745127"/>
              <a:gd name="connsiteX4794" fmla="*/ 4425452 w 9144735"/>
              <a:gd name="connsiteY4794" fmla="*/ 492941 h 2745127"/>
              <a:gd name="connsiteX4795" fmla="*/ 4358933 w 9144735"/>
              <a:gd name="connsiteY4795" fmla="*/ 456346 h 2745127"/>
              <a:gd name="connsiteX4796" fmla="*/ 4359564 w 9144735"/>
              <a:gd name="connsiteY4796" fmla="*/ 359859 h 2745127"/>
              <a:gd name="connsiteX4797" fmla="*/ 4401386 w 9144735"/>
              <a:gd name="connsiteY4797" fmla="*/ 323181 h 2745127"/>
              <a:gd name="connsiteX4798" fmla="*/ 4167526 w 9144735"/>
              <a:gd name="connsiteY4798" fmla="*/ 323048 h 2745127"/>
              <a:gd name="connsiteX4799" fmla="*/ 4206428 w 9144735"/>
              <a:gd name="connsiteY4799" fmla="*/ 353916 h 2745127"/>
              <a:gd name="connsiteX4800" fmla="*/ 4206654 w 9144735"/>
              <a:gd name="connsiteY4800" fmla="*/ 412368 h 2745127"/>
              <a:gd name="connsiteX4801" fmla="*/ 4206428 w 9144735"/>
              <a:gd name="connsiteY4801" fmla="*/ 466351 h 2745127"/>
              <a:gd name="connsiteX4802" fmla="*/ 4169419 w 9144735"/>
              <a:gd name="connsiteY4802" fmla="*/ 497907 h 2745127"/>
              <a:gd name="connsiteX4803" fmla="*/ 4127508 w 9144735"/>
              <a:gd name="connsiteY4803" fmla="*/ 467028 h 2745127"/>
              <a:gd name="connsiteX4804" fmla="*/ 4127688 w 9144735"/>
              <a:gd name="connsiteY4804" fmla="*/ 352388 h 2745127"/>
              <a:gd name="connsiteX4805" fmla="*/ 4167526 w 9144735"/>
              <a:gd name="connsiteY4805" fmla="*/ 323048 h 2745127"/>
              <a:gd name="connsiteX4806" fmla="*/ 3878924 w 9144735"/>
              <a:gd name="connsiteY4806" fmla="*/ 323048 h 2745127"/>
              <a:gd name="connsiteX4807" fmla="*/ 3916644 w 9144735"/>
              <a:gd name="connsiteY4807" fmla="*/ 354050 h 2745127"/>
              <a:gd name="connsiteX4808" fmla="*/ 3916960 w 9144735"/>
              <a:gd name="connsiteY4808" fmla="*/ 419169 h 2745127"/>
              <a:gd name="connsiteX4809" fmla="*/ 3917411 w 9144735"/>
              <a:gd name="connsiteY4809" fmla="*/ 419169 h 2745127"/>
              <a:gd name="connsiteX4810" fmla="*/ 3917547 w 9144735"/>
              <a:gd name="connsiteY4810" fmla="*/ 477583 h 2745127"/>
              <a:gd name="connsiteX4811" fmla="*/ 3899654 w 9144735"/>
              <a:gd name="connsiteY4811" fmla="*/ 496780 h 2745127"/>
              <a:gd name="connsiteX4812" fmla="*/ 3838409 w 9144735"/>
              <a:gd name="connsiteY4812" fmla="*/ 425837 h 2745127"/>
              <a:gd name="connsiteX4813" fmla="*/ 3869911 w 9144735"/>
              <a:gd name="connsiteY4813" fmla="*/ 397316 h 2745127"/>
              <a:gd name="connsiteX4814" fmla="*/ 3887982 w 9144735"/>
              <a:gd name="connsiteY4814" fmla="*/ 389964 h 2745127"/>
              <a:gd name="connsiteX4815" fmla="*/ 3885684 w 9144735"/>
              <a:gd name="connsiteY4815" fmla="*/ 357565 h 2745127"/>
              <a:gd name="connsiteX4816" fmla="*/ 3867297 w 9144735"/>
              <a:gd name="connsiteY4816" fmla="*/ 362654 h 2745127"/>
              <a:gd name="connsiteX4817" fmla="*/ 3846522 w 9144735"/>
              <a:gd name="connsiteY4817" fmla="*/ 374642 h 2745127"/>
              <a:gd name="connsiteX4818" fmla="*/ 3838681 w 9144735"/>
              <a:gd name="connsiteY4818" fmla="*/ 353420 h 2745127"/>
              <a:gd name="connsiteX4819" fmla="*/ 3878924 w 9144735"/>
              <a:gd name="connsiteY4819" fmla="*/ 323048 h 2745127"/>
              <a:gd name="connsiteX4820" fmla="*/ 2990221 w 9144735"/>
              <a:gd name="connsiteY4820" fmla="*/ 317222 h 2745127"/>
              <a:gd name="connsiteX4821" fmla="*/ 3028435 w 9144735"/>
              <a:gd name="connsiteY4821" fmla="*/ 321870 h 2745127"/>
              <a:gd name="connsiteX4822" fmla="*/ 3038895 w 9144735"/>
              <a:gd name="connsiteY4822" fmla="*/ 348684 h 2745127"/>
              <a:gd name="connsiteX4823" fmla="*/ 3026680 w 9144735"/>
              <a:gd name="connsiteY4823" fmla="*/ 369962 h 2745127"/>
              <a:gd name="connsiteX4824" fmla="*/ 3009468 w 9144735"/>
              <a:gd name="connsiteY4824" fmla="*/ 372121 h 2745127"/>
              <a:gd name="connsiteX4825" fmla="*/ 2991172 w 9144735"/>
              <a:gd name="connsiteY4825" fmla="*/ 391184 h 2745127"/>
              <a:gd name="connsiteX4826" fmla="*/ 3001039 w 9144735"/>
              <a:gd name="connsiteY4826" fmla="*/ 416017 h 2745127"/>
              <a:gd name="connsiteX4827" fmla="*/ 3064717 w 9144735"/>
              <a:gd name="connsiteY4827" fmla="*/ 404479 h 2745127"/>
              <a:gd name="connsiteX4828" fmla="*/ 3091984 w 9144735"/>
              <a:gd name="connsiteY4828" fmla="*/ 357878 h 2745127"/>
              <a:gd name="connsiteX4829" fmla="*/ 3148045 w 9144735"/>
              <a:gd name="connsiteY4829" fmla="*/ 321870 h 2745127"/>
              <a:gd name="connsiteX4830" fmla="*/ 3233449 w 9144735"/>
              <a:gd name="connsiteY4830" fmla="*/ 323449 h 2745127"/>
              <a:gd name="connsiteX4831" fmla="*/ 3277207 w 9144735"/>
              <a:gd name="connsiteY4831" fmla="*/ 369009 h 2745127"/>
              <a:gd name="connsiteX4832" fmla="*/ 3278291 w 9144735"/>
              <a:gd name="connsiteY4832" fmla="*/ 398257 h 2745127"/>
              <a:gd name="connsiteX4833" fmla="*/ 3203435 w 9144735"/>
              <a:gd name="connsiteY4833" fmla="*/ 474149 h 2745127"/>
              <a:gd name="connsiteX4834" fmla="*/ 3192172 w 9144735"/>
              <a:gd name="connsiteY4834" fmla="*/ 474241 h 2745127"/>
              <a:gd name="connsiteX4835" fmla="*/ 3164044 w 9144735"/>
              <a:gd name="connsiteY4835" fmla="*/ 433553 h 2745127"/>
              <a:gd name="connsiteX4836" fmla="*/ 3177023 w 9144735"/>
              <a:gd name="connsiteY4836" fmla="*/ 424307 h 2745127"/>
              <a:gd name="connsiteX4837" fmla="*/ 3197128 w 9144735"/>
              <a:gd name="connsiteY4837" fmla="*/ 422512 h 2745127"/>
              <a:gd name="connsiteX4838" fmla="*/ 3225021 w 9144735"/>
              <a:gd name="connsiteY4838" fmla="*/ 392674 h 2745127"/>
              <a:gd name="connsiteX4839" fmla="*/ 3195866 w 9144735"/>
              <a:gd name="connsiteY4839" fmla="*/ 371307 h 2745127"/>
              <a:gd name="connsiteX4840" fmla="*/ 3130200 w 9144735"/>
              <a:gd name="connsiteY4840" fmla="*/ 406009 h 2745127"/>
              <a:gd name="connsiteX4841" fmla="*/ 3127001 w 9144735"/>
              <a:gd name="connsiteY4841" fmla="*/ 411958 h 2745127"/>
              <a:gd name="connsiteX4842" fmla="*/ 3028705 w 9144735"/>
              <a:gd name="connsiteY4842" fmla="*/ 474106 h 2745127"/>
              <a:gd name="connsiteX4843" fmla="*/ 3028525 w 9144735"/>
              <a:gd name="connsiteY4843" fmla="*/ 474106 h 2745127"/>
              <a:gd name="connsiteX4844" fmla="*/ 2935241 w 9144735"/>
              <a:gd name="connsiteY4844" fmla="*/ 388570 h 2745127"/>
              <a:gd name="connsiteX4845" fmla="*/ 2990221 w 9144735"/>
              <a:gd name="connsiteY4845" fmla="*/ 317222 h 2745127"/>
              <a:gd name="connsiteX4846" fmla="*/ 5564643 w 9144735"/>
              <a:gd name="connsiteY4846" fmla="*/ 300325 h 2745127"/>
              <a:gd name="connsiteX4847" fmla="*/ 5542110 w 9144735"/>
              <a:gd name="connsiteY4847" fmla="*/ 319437 h 2745127"/>
              <a:gd name="connsiteX4848" fmla="*/ 5564688 w 9144735"/>
              <a:gd name="connsiteY4848" fmla="*/ 330564 h 2745127"/>
              <a:gd name="connsiteX4849" fmla="*/ 5584563 w 9144735"/>
              <a:gd name="connsiteY4849" fmla="*/ 319839 h 2745127"/>
              <a:gd name="connsiteX4850" fmla="*/ 5564643 w 9144735"/>
              <a:gd name="connsiteY4850" fmla="*/ 300325 h 2745127"/>
              <a:gd name="connsiteX4851" fmla="*/ 3714686 w 9144735"/>
              <a:gd name="connsiteY4851" fmla="*/ 297587 h 2745127"/>
              <a:gd name="connsiteX4852" fmla="*/ 3714709 w 9144735"/>
              <a:gd name="connsiteY4852" fmla="*/ 297621 h 2745127"/>
              <a:gd name="connsiteX4853" fmla="*/ 3714664 w 9144735"/>
              <a:gd name="connsiteY4853" fmla="*/ 297621 h 2745127"/>
              <a:gd name="connsiteX4854" fmla="*/ 4661555 w 9144735"/>
              <a:gd name="connsiteY4854" fmla="*/ 291401 h 2745127"/>
              <a:gd name="connsiteX4855" fmla="*/ 4673678 w 9144735"/>
              <a:gd name="connsiteY4855" fmla="*/ 303208 h 2745127"/>
              <a:gd name="connsiteX4856" fmla="*/ 4661826 w 9144735"/>
              <a:gd name="connsiteY4856" fmla="*/ 313123 h 2745127"/>
              <a:gd name="connsiteX4857" fmla="*/ 4633163 w 9144735"/>
              <a:gd name="connsiteY4857" fmla="*/ 326964 h 2745127"/>
              <a:gd name="connsiteX4858" fmla="*/ 4665566 w 9144735"/>
              <a:gd name="connsiteY4858" fmla="*/ 335751 h 2745127"/>
              <a:gd name="connsiteX4859" fmla="*/ 4755474 w 9144735"/>
              <a:gd name="connsiteY4859" fmla="*/ 336113 h 2745127"/>
              <a:gd name="connsiteX4860" fmla="*/ 4774537 w 9144735"/>
              <a:gd name="connsiteY4860" fmla="*/ 351567 h 2745127"/>
              <a:gd name="connsiteX4861" fmla="*/ 4755023 w 9144735"/>
              <a:gd name="connsiteY4861" fmla="*/ 366391 h 2745127"/>
              <a:gd name="connsiteX4862" fmla="*/ 4687559 w 9144735"/>
              <a:gd name="connsiteY4862" fmla="*/ 366391 h 2745127"/>
              <a:gd name="connsiteX4863" fmla="*/ 4617886 w 9144735"/>
              <a:gd name="connsiteY4863" fmla="*/ 366031 h 2745127"/>
              <a:gd name="connsiteX4864" fmla="*/ 4602022 w 9144735"/>
              <a:gd name="connsiteY4864" fmla="*/ 358692 h 2745127"/>
              <a:gd name="connsiteX4865" fmla="*/ 4604005 w 9144735"/>
              <a:gd name="connsiteY4865" fmla="*/ 304290 h 2745127"/>
              <a:gd name="connsiteX4866" fmla="*/ 4621311 w 9144735"/>
              <a:gd name="connsiteY4866" fmla="*/ 292753 h 2745127"/>
              <a:gd name="connsiteX4867" fmla="*/ 4661555 w 9144735"/>
              <a:gd name="connsiteY4867" fmla="*/ 291401 h 2745127"/>
              <a:gd name="connsiteX4868" fmla="*/ 5587707 w 9144735"/>
              <a:gd name="connsiteY4868" fmla="*/ 280248 h 2745127"/>
              <a:gd name="connsiteX4869" fmla="*/ 5604572 w 9144735"/>
              <a:gd name="connsiteY4869" fmla="*/ 283875 h 2745127"/>
              <a:gd name="connsiteX4870" fmla="*/ 5612820 w 9144735"/>
              <a:gd name="connsiteY4870" fmla="*/ 318177 h 2745127"/>
              <a:gd name="connsiteX4871" fmla="*/ 5626880 w 9144735"/>
              <a:gd name="connsiteY4871" fmla="*/ 330708 h 2745127"/>
              <a:gd name="connsiteX4872" fmla="*/ 5658021 w 9144735"/>
              <a:gd name="connsiteY4872" fmla="*/ 324256 h 2745127"/>
              <a:gd name="connsiteX4873" fmla="*/ 5647971 w 9144735"/>
              <a:gd name="connsiteY4873" fmla="*/ 307310 h 2745127"/>
              <a:gd name="connsiteX4874" fmla="*/ 5637741 w 9144735"/>
              <a:gd name="connsiteY4874" fmla="*/ 290409 h 2745127"/>
              <a:gd name="connsiteX4875" fmla="*/ 5655362 w 9144735"/>
              <a:gd name="connsiteY4875" fmla="*/ 281758 h 2745127"/>
              <a:gd name="connsiteX4876" fmla="*/ 5688441 w 9144735"/>
              <a:gd name="connsiteY4876" fmla="*/ 315426 h 2745127"/>
              <a:gd name="connsiteX4877" fmla="*/ 5660410 w 9144735"/>
              <a:gd name="connsiteY4877" fmla="*/ 356171 h 2745127"/>
              <a:gd name="connsiteX4878" fmla="*/ 5599705 w 9144735"/>
              <a:gd name="connsiteY4878" fmla="*/ 356521 h 2745127"/>
              <a:gd name="connsiteX4879" fmla="*/ 5599705 w 9144735"/>
              <a:gd name="connsiteY4879" fmla="*/ 357068 h 2745127"/>
              <a:gd name="connsiteX4880" fmla="*/ 5552475 w 9144735"/>
              <a:gd name="connsiteY4880" fmla="*/ 356975 h 2745127"/>
              <a:gd name="connsiteX4881" fmla="*/ 5517684 w 9144735"/>
              <a:gd name="connsiteY4881" fmla="*/ 319613 h 2745127"/>
              <a:gd name="connsiteX4882" fmla="*/ 5551799 w 9144735"/>
              <a:gd name="connsiteY4882" fmla="*/ 281262 h 2745127"/>
              <a:gd name="connsiteX4883" fmla="*/ 5567528 w 9144735"/>
              <a:gd name="connsiteY4883" fmla="*/ 281082 h 2745127"/>
              <a:gd name="connsiteX4884" fmla="*/ 5587707 w 9144735"/>
              <a:gd name="connsiteY4884" fmla="*/ 280248 h 2745127"/>
              <a:gd name="connsiteX4885" fmla="*/ 3712681 w 9144735"/>
              <a:gd name="connsiteY4885" fmla="*/ 268373 h 2745127"/>
              <a:gd name="connsiteX4886" fmla="*/ 3726516 w 9144735"/>
              <a:gd name="connsiteY4886" fmla="*/ 279685 h 2745127"/>
              <a:gd name="connsiteX4887" fmla="*/ 3714686 w 9144735"/>
              <a:gd name="connsiteY4887" fmla="*/ 297587 h 2745127"/>
              <a:gd name="connsiteX4888" fmla="*/ 3701640 w 9144735"/>
              <a:gd name="connsiteY4888" fmla="*/ 279189 h 2745127"/>
              <a:gd name="connsiteX4889" fmla="*/ 3712681 w 9144735"/>
              <a:gd name="connsiteY4889" fmla="*/ 268373 h 2745127"/>
              <a:gd name="connsiteX4890" fmla="*/ 3947846 w 9144735"/>
              <a:gd name="connsiteY4890" fmla="*/ 267155 h 2745127"/>
              <a:gd name="connsiteX4891" fmla="*/ 3960826 w 9144735"/>
              <a:gd name="connsiteY4891" fmla="*/ 287843 h 2745127"/>
              <a:gd name="connsiteX4892" fmla="*/ 3960870 w 9144735"/>
              <a:gd name="connsiteY4892" fmla="*/ 380143 h 2745127"/>
              <a:gd name="connsiteX4893" fmla="*/ 3960961 w 9144735"/>
              <a:gd name="connsiteY4893" fmla="*/ 380091 h 2745127"/>
              <a:gd name="connsiteX4894" fmla="*/ 3960961 w 9144735"/>
              <a:gd name="connsiteY4894" fmla="*/ 476895 h 2745127"/>
              <a:gd name="connsiteX4895" fmla="*/ 3946089 w 9144735"/>
              <a:gd name="connsiteY4895" fmla="*/ 496416 h 2745127"/>
              <a:gd name="connsiteX4896" fmla="*/ 3931577 w 9144735"/>
              <a:gd name="connsiteY4896" fmla="*/ 476494 h 2745127"/>
              <a:gd name="connsiteX4897" fmla="*/ 3931533 w 9144735"/>
              <a:gd name="connsiteY4897" fmla="*/ 287442 h 2745127"/>
              <a:gd name="connsiteX4898" fmla="*/ 3947846 w 9144735"/>
              <a:gd name="connsiteY4898" fmla="*/ 267155 h 2745127"/>
              <a:gd name="connsiteX4899" fmla="*/ 4755655 w 9144735"/>
              <a:gd name="connsiteY4899" fmla="*/ 253364 h 2745127"/>
              <a:gd name="connsiteX4900" fmla="*/ 4773636 w 9144735"/>
              <a:gd name="connsiteY4900" fmla="*/ 268645 h 2745127"/>
              <a:gd name="connsiteX4901" fmla="*/ 4757232 w 9144735"/>
              <a:gd name="connsiteY4901" fmla="*/ 282704 h 2745127"/>
              <a:gd name="connsiteX4902" fmla="*/ 4618067 w 9144735"/>
              <a:gd name="connsiteY4902" fmla="*/ 283430 h 2745127"/>
              <a:gd name="connsiteX4903" fmla="*/ 4601392 w 9144735"/>
              <a:gd name="connsiteY4903" fmla="*/ 267065 h 2745127"/>
              <a:gd name="connsiteX4904" fmla="*/ 4618742 w 9144735"/>
              <a:gd name="connsiteY4904" fmla="*/ 254040 h 2745127"/>
              <a:gd name="connsiteX4905" fmla="*/ 4688280 w 9144735"/>
              <a:gd name="connsiteY4905" fmla="*/ 253409 h 2745127"/>
              <a:gd name="connsiteX4906" fmla="*/ 4688280 w 9144735"/>
              <a:gd name="connsiteY4906" fmla="*/ 253459 h 2745127"/>
              <a:gd name="connsiteX4907" fmla="*/ 4755655 w 9144735"/>
              <a:gd name="connsiteY4907" fmla="*/ 253364 h 2745127"/>
              <a:gd name="connsiteX4908" fmla="*/ 4553170 w 9144735"/>
              <a:gd name="connsiteY4908" fmla="*/ 251924 h 2745127"/>
              <a:gd name="connsiteX4909" fmla="*/ 4560606 w 9144735"/>
              <a:gd name="connsiteY4909" fmla="*/ 251969 h 2745127"/>
              <a:gd name="connsiteX4910" fmla="*/ 4568087 w 9144735"/>
              <a:gd name="connsiteY4910" fmla="*/ 268508 h 2745127"/>
              <a:gd name="connsiteX4911" fmla="*/ 4556730 w 9144735"/>
              <a:gd name="connsiteY4911" fmla="*/ 282973 h 2745127"/>
              <a:gd name="connsiteX4912" fmla="*/ 4545374 w 9144735"/>
              <a:gd name="connsiteY4912" fmla="*/ 268282 h 2745127"/>
              <a:gd name="connsiteX4913" fmla="*/ 4553170 w 9144735"/>
              <a:gd name="connsiteY4913" fmla="*/ 251924 h 2745127"/>
              <a:gd name="connsiteX4914" fmla="*/ 5650591 w 9144735"/>
              <a:gd name="connsiteY4914" fmla="*/ 189411 h 2745127"/>
              <a:gd name="connsiteX4915" fmla="*/ 5672938 w 9144735"/>
              <a:gd name="connsiteY4915" fmla="*/ 195370 h 2745127"/>
              <a:gd name="connsiteX4916" fmla="*/ 5683214 w 9144735"/>
              <a:gd name="connsiteY4916" fmla="*/ 251969 h 2745127"/>
              <a:gd name="connsiteX4917" fmla="*/ 5637426 w 9144735"/>
              <a:gd name="connsiteY4917" fmla="*/ 265442 h 2745127"/>
              <a:gd name="connsiteX4918" fmla="*/ 5636885 w 9144735"/>
              <a:gd name="connsiteY4918" fmla="*/ 245748 h 2745127"/>
              <a:gd name="connsiteX4919" fmla="*/ 5649053 w 9144735"/>
              <a:gd name="connsiteY4919" fmla="*/ 242055 h 2745127"/>
              <a:gd name="connsiteX4920" fmla="*/ 5661041 w 9144735"/>
              <a:gd name="connsiteY4920" fmla="*/ 227500 h 2745127"/>
              <a:gd name="connsiteX4921" fmla="*/ 5646124 w 9144735"/>
              <a:gd name="connsiteY4921" fmla="*/ 216726 h 2745127"/>
              <a:gd name="connsiteX4922" fmla="*/ 5613586 w 9144735"/>
              <a:gd name="connsiteY4922" fmla="*/ 233670 h 2745127"/>
              <a:gd name="connsiteX4923" fmla="*/ 5554368 w 9144735"/>
              <a:gd name="connsiteY4923" fmla="*/ 267518 h 2745127"/>
              <a:gd name="connsiteX4924" fmla="*/ 5517594 w 9144735"/>
              <a:gd name="connsiteY4924" fmla="*/ 229525 h 2745127"/>
              <a:gd name="connsiteX4925" fmla="*/ 5517639 w 9144735"/>
              <a:gd name="connsiteY4925" fmla="*/ 229569 h 2745127"/>
              <a:gd name="connsiteX4926" fmla="*/ 5551754 w 9144735"/>
              <a:gd name="connsiteY4926" fmla="*/ 191722 h 2745127"/>
              <a:gd name="connsiteX4927" fmla="*/ 5567032 w 9144735"/>
              <a:gd name="connsiteY4927" fmla="*/ 200050 h 2745127"/>
              <a:gd name="connsiteX4928" fmla="*/ 5557073 w 9144735"/>
              <a:gd name="connsiteY4928" fmla="*/ 214517 h 2745127"/>
              <a:gd name="connsiteX4929" fmla="*/ 5546797 w 9144735"/>
              <a:gd name="connsiteY4929" fmla="*/ 235293 h 2745127"/>
              <a:gd name="connsiteX4930" fmla="*/ 5574198 w 9144735"/>
              <a:gd name="connsiteY4930" fmla="*/ 238854 h 2745127"/>
              <a:gd name="connsiteX4931" fmla="*/ 5588484 w 9144735"/>
              <a:gd name="connsiteY4931" fmla="*/ 219655 h 2745127"/>
              <a:gd name="connsiteX4932" fmla="*/ 5650591 w 9144735"/>
              <a:gd name="connsiteY4932" fmla="*/ 189411 h 2745127"/>
              <a:gd name="connsiteX4933" fmla="*/ 4731454 w 9144735"/>
              <a:gd name="connsiteY4933" fmla="*/ 160439 h 2745127"/>
              <a:gd name="connsiteX4934" fmla="*/ 4773997 w 9144735"/>
              <a:gd name="connsiteY4934" fmla="*/ 207623 h 2745127"/>
              <a:gd name="connsiteX4935" fmla="*/ 4740422 w 9144735"/>
              <a:gd name="connsiteY4935" fmla="*/ 240568 h 2745127"/>
              <a:gd name="connsiteX4936" fmla="*/ 4713427 w 9144735"/>
              <a:gd name="connsiteY4936" fmla="*/ 240795 h 2745127"/>
              <a:gd name="connsiteX4937" fmla="*/ 4688685 w 9144735"/>
              <a:gd name="connsiteY4937" fmla="*/ 240795 h 2745127"/>
              <a:gd name="connsiteX4938" fmla="*/ 4688685 w 9144735"/>
              <a:gd name="connsiteY4938" fmla="*/ 240661 h 2745127"/>
              <a:gd name="connsiteX4939" fmla="*/ 4688821 w 9144735"/>
              <a:gd name="connsiteY4939" fmla="*/ 240661 h 2745127"/>
              <a:gd name="connsiteX4940" fmla="*/ 4688685 w 9144735"/>
              <a:gd name="connsiteY4940" fmla="*/ 240527 h 2745127"/>
              <a:gd name="connsiteX4941" fmla="*/ 4688685 w 9144735"/>
              <a:gd name="connsiteY4941" fmla="*/ 240661 h 2745127"/>
              <a:gd name="connsiteX4942" fmla="*/ 4661713 w 9144735"/>
              <a:gd name="connsiteY4942" fmla="*/ 241406 h 2745127"/>
              <a:gd name="connsiteX4943" fmla="*/ 4635011 w 9144735"/>
              <a:gd name="connsiteY4943" fmla="*/ 239846 h 2745127"/>
              <a:gd name="connsiteX4944" fmla="*/ 4603780 w 9144735"/>
              <a:gd name="connsiteY4944" fmla="*/ 221597 h 2745127"/>
              <a:gd name="connsiteX4945" fmla="*/ 4609639 w 9144735"/>
              <a:gd name="connsiteY4945" fmla="*/ 171480 h 2745127"/>
              <a:gd name="connsiteX4946" fmla="*/ 4653173 w 9144735"/>
              <a:gd name="connsiteY4946" fmla="*/ 161926 h 2745127"/>
              <a:gd name="connsiteX4947" fmla="*/ 4659708 w 9144735"/>
              <a:gd name="connsiteY4947" fmla="*/ 177701 h 2745127"/>
              <a:gd name="connsiteX4948" fmla="*/ 4648126 w 9144735"/>
              <a:gd name="connsiteY4948" fmla="*/ 190136 h 2745127"/>
              <a:gd name="connsiteX4949" fmla="*/ 4630189 w 9144735"/>
              <a:gd name="connsiteY4949" fmla="*/ 201502 h 2745127"/>
              <a:gd name="connsiteX4950" fmla="*/ 4650784 w 9144735"/>
              <a:gd name="connsiteY4950" fmla="*/ 212275 h 2745127"/>
              <a:gd name="connsiteX4951" fmla="*/ 4724919 w 9144735"/>
              <a:gd name="connsiteY4951" fmla="*/ 212275 h 2745127"/>
              <a:gd name="connsiteX4952" fmla="*/ 4743036 w 9144735"/>
              <a:gd name="connsiteY4952" fmla="*/ 201273 h 2745127"/>
              <a:gd name="connsiteX4953" fmla="*/ 4724198 w 9144735"/>
              <a:gd name="connsiteY4953" fmla="*/ 190633 h 2745127"/>
              <a:gd name="connsiteX4954" fmla="*/ 4706577 w 9144735"/>
              <a:gd name="connsiteY4954" fmla="*/ 189417 h 2745127"/>
              <a:gd name="connsiteX4955" fmla="*/ 4696347 w 9144735"/>
              <a:gd name="connsiteY4955" fmla="*/ 176256 h 2745127"/>
              <a:gd name="connsiteX4956" fmla="*/ 4706983 w 9144735"/>
              <a:gd name="connsiteY4956" fmla="*/ 161160 h 2745127"/>
              <a:gd name="connsiteX4957" fmla="*/ 4731454 w 9144735"/>
              <a:gd name="connsiteY4957" fmla="*/ 160439 h 2745127"/>
              <a:gd name="connsiteX4958" fmla="*/ 5684115 w 9144735"/>
              <a:gd name="connsiteY4958" fmla="*/ 138446 h 2745127"/>
              <a:gd name="connsiteX4959" fmla="*/ 5673434 w 9144735"/>
              <a:gd name="connsiteY4959" fmla="*/ 167107 h 2745127"/>
              <a:gd name="connsiteX4960" fmla="*/ 5645944 w 9144735"/>
              <a:gd name="connsiteY4960" fmla="*/ 173957 h 2745127"/>
              <a:gd name="connsiteX4961" fmla="*/ 5603221 w 9144735"/>
              <a:gd name="connsiteY4961" fmla="*/ 174228 h 2745127"/>
              <a:gd name="connsiteX4962" fmla="*/ 5602457 w 9144735"/>
              <a:gd name="connsiteY4962" fmla="*/ 170903 h 2745127"/>
              <a:gd name="connsiteX4963" fmla="*/ 5602500 w 9144735"/>
              <a:gd name="connsiteY4963" fmla="*/ 170901 h 2745127"/>
              <a:gd name="connsiteX4964" fmla="*/ 5602454 w 9144735"/>
              <a:gd name="connsiteY4964" fmla="*/ 170901 h 2745127"/>
              <a:gd name="connsiteX4965" fmla="*/ 5602457 w 9144735"/>
              <a:gd name="connsiteY4965" fmla="*/ 170903 h 2745127"/>
              <a:gd name="connsiteX4966" fmla="*/ 5568396 w 9144735"/>
              <a:gd name="connsiteY4966" fmla="*/ 178561 h 2745127"/>
              <a:gd name="connsiteX4967" fmla="*/ 5534224 w 9144735"/>
              <a:gd name="connsiteY4967" fmla="*/ 183286 h 2745127"/>
              <a:gd name="connsiteX4968" fmla="*/ 5467571 w 9144735"/>
              <a:gd name="connsiteY4968" fmla="*/ 173011 h 2745127"/>
              <a:gd name="connsiteX4969" fmla="*/ 5461982 w 9144735"/>
              <a:gd name="connsiteY4969" fmla="*/ 160395 h 2745127"/>
              <a:gd name="connsiteX4970" fmla="*/ 5471176 w 9144735"/>
              <a:gd name="connsiteY4970" fmla="*/ 150297 h 2745127"/>
              <a:gd name="connsiteX4971" fmla="*/ 5495692 w 9144735"/>
              <a:gd name="connsiteY4971" fmla="*/ 148900 h 2745127"/>
              <a:gd name="connsiteX4972" fmla="*/ 5520208 w 9144735"/>
              <a:gd name="connsiteY4972" fmla="*/ 138895 h 2745127"/>
              <a:gd name="connsiteX4973" fmla="*/ 5541209 w 9144735"/>
              <a:gd name="connsiteY4973" fmla="*/ 138895 h 2745127"/>
              <a:gd name="connsiteX4974" fmla="*/ 5565455 w 9144735"/>
              <a:gd name="connsiteY4974" fmla="*/ 148819 h 2745127"/>
              <a:gd name="connsiteX4975" fmla="*/ 5635128 w 9144735"/>
              <a:gd name="connsiteY4975" fmla="*/ 148819 h 2745127"/>
              <a:gd name="connsiteX4976" fmla="*/ 5657616 w 9144735"/>
              <a:gd name="connsiteY4976" fmla="*/ 141694 h 2745127"/>
              <a:gd name="connsiteX4977" fmla="*/ 5684115 w 9144735"/>
              <a:gd name="connsiteY4977" fmla="*/ 138446 h 2745127"/>
              <a:gd name="connsiteX4978" fmla="*/ 4649433 w 9144735"/>
              <a:gd name="connsiteY4978" fmla="*/ 92931 h 2745127"/>
              <a:gd name="connsiteX4979" fmla="*/ 4630280 w 9144735"/>
              <a:gd name="connsiteY4979" fmla="*/ 111362 h 2745127"/>
              <a:gd name="connsiteX4980" fmla="*/ 4648937 w 9144735"/>
              <a:gd name="connsiteY4980" fmla="*/ 121197 h 2745127"/>
              <a:gd name="connsiteX4981" fmla="*/ 4667459 w 9144735"/>
              <a:gd name="connsiteY4981" fmla="*/ 109966 h 2745127"/>
              <a:gd name="connsiteX4982" fmla="*/ 4649478 w 9144735"/>
              <a:gd name="connsiteY4982" fmla="*/ 92984 h 2745127"/>
              <a:gd name="connsiteX4983" fmla="*/ 5537514 w 9144735"/>
              <a:gd name="connsiteY4983" fmla="*/ 92296 h 2745127"/>
              <a:gd name="connsiteX4984" fmla="*/ 5665864 w 9144735"/>
              <a:gd name="connsiteY4984" fmla="*/ 92296 h 2745127"/>
              <a:gd name="connsiteX4985" fmla="*/ 5684611 w 9144735"/>
              <a:gd name="connsiteY4985" fmla="*/ 103968 h 2745127"/>
              <a:gd name="connsiteX4986" fmla="*/ 5664917 w 9144735"/>
              <a:gd name="connsiteY4986" fmla="*/ 117222 h 2745127"/>
              <a:gd name="connsiteX4987" fmla="*/ 5601869 w 9144735"/>
              <a:gd name="connsiteY4987" fmla="*/ 117308 h 2745127"/>
              <a:gd name="connsiteX4988" fmla="*/ 5601869 w 9144735"/>
              <a:gd name="connsiteY4988" fmla="*/ 117222 h 2745127"/>
              <a:gd name="connsiteX4989" fmla="*/ 5601824 w 9144735"/>
              <a:gd name="connsiteY4989" fmla="*/ 117222 h 2745127"/>
              <a:gd name="connsiteX4990" fmla="*/ 5538821 w 9144735"/>
              <a:gd name="connsiteY4990" fmla="*/ 116632 h 2745127"/>
              <a:gd name="connsiteX4991" fmla="*/ 5519172 w 9144735"/>
              <a:gd name="connsiteY4991" fmla="*/ 104870 h 2745127"/>
              <a:gd name="connsiteX4992" fmla="*/ 5537514 w 9144735"/>
              <a:gd name="connsiteY4992" fmla="*/ 92296 h 2745127"/>
              <a:gd name="connsiteX4993" fmla="*/ 5472077 w 9144735"/>
              <a:gd name="connsiteY4993" fmla="*/ 92207 h 2745127"/>
              <a:gd name="connsiteX4994" fmla="*/ 5481090 w 9144735"/>
              <a:gd name="connsiteY4994" fmla="*/ 104195 h 2745127"/>
              <a:gd name="connsiteX4995" fmla="*/ 5473609 w 9144735"/>
              <a:gd name="connsiteY4995" fmla="*/ 123709 h 2745127"/>
              <a:gd name="connsiteX4996" fmla="*/ 5462072 w 9144735"/>
              <a:gd name="connsiteY4996" fmla="*/ 106087 h 2745127"/>
              <a:gd name="connsiteX4997" fmla="*/ 5472077 w 9144735"/>
              <a:gd name="connsiteY4997" fmla="*/ 92207 h 2745127"/>
              <a:gd name="connsiteX4998" fmla="*/ 4664243 w 9144735"/>
              <a:gd name="connsiteY4998" fmla="*/ 67253 h 2745127"/>
              <a:gd name="connsiteX4999" fmla="*/ 4689948 w 9144735"/>
              <a:gd name="connsiteY4999" fmla="*/ 71884 h 2745127"/>
              <a:gd name="connsiteX5000" fmla="*/ 4704549 w 9144735"/>
              <a:gd name="connsiteY5000" fmla="*/ 120740 h 2745127"/>
              <a:gd name="connsiteX5001" fmla="*/ 4704504 w 9144735"/>
              <a:gd name="connsiteY5001" fmla="*/ 120740 h 2745127"/>
              <a:gd name="connsiteX5002" fmla="*/ 4721854 w 9144735"/>
              <a:gd name="connsiteY5002" fmla="*/ 121599 h 2745127"/>
              <a:gd name="connsiteX5003" fmla="*/ 4742811 w 9144735"/>
              <a:gd name="connsiteY5003" fmla="*/ 113576 h 2745127"/>
              <a:gd name="connsiteX5004" fmla="*/ 4729696 w 9144735"/>
              <a:gd name="connsiteY5004" fmla="*/ 98835 h 2745127"/>
              <a:gd name="connsiteX5005" fmla="*/ 4721764 w 9144735"/>
              <a:gd name="connsiteY5005" fmla="*/ 78562 h 2745127"/>
              <a:gd name="connsiteX5006" fmla="*/ 4736096 w 9144735"/>
              <a:gd name="connsiteY5006" fmla="*/ 69546 h 2745127"/>
              <a:gd name="connsiteX5007" fmla="*/ 4774132 w 9144735"/>
              <a:gd name="connsiteY5007" fmla="*/ 104789 h 2745127"/>
              <a:gd name="connsiteX5008" fmla="*/ 4740783 w 9144735"/>
              <a:gd name="connsiteY5008" fmla="*/ 149182 h 2745127"/>
              <a:gd name="connsiteX5009" fmla="*/ 4635237 w 9144735"/>
              <a:gd name="connsiteY5009" fmla="*/ 149182 h 2745127"/>
              <a:gd name="connsiteX5010" fmla="*/ 4598958 w 9144735"/>
              <a:gd name="connsiteY5010" fmla="*/ 111094 h 2745127"/>
              <a:gd name="connsiteX5011" fmla="*/ 4635056 w 9144735"/>
              <a:gd name="connsiteY5011" fmla="*/ 69679 h 2745127"/>
              <a:gd name="connsiteX5012" fmla="*/ 4664243 w 9144735"/>
              <a:gd name="connsiteY5012" fmla="*/ 67253 h 2745127"/>
              <a:gd name="connsiteX5013" fmla="*/ 5573477 w 9144735"/>
              <a:gd name="connsiteY5013" fmla="*/ 0 h 2745127"/>
              <a:gd name="connsiteX5014" fmla="*/ 5573522 w 9144735"/>
              <a:gd name="connsiteY5014" fmla="*/ 53 h 2745127"/>
              <a:gd name="connsiteX5015" fmla="*/ 5557659 w 9144735"/>
              <a:gd name="connsiteY5015" fmla="*/ 24293 h 2745127"/>
              <a:gd name="connsiteX5016" fmla="*/ 5540984 w 9144735"/>
              <a:gd name="connsiteY5016" fmla="*/ 37405 h 2745127"/>
              <a:gd name="connsiteX5017" fmla="*/ 5559506 w 9144735"/>
              <a:gd name="connsiteY5017" fmla="*/ 51196 h 2745127"/>
              <a:gd name="connsiteX5018" fmla="*/ 5640266 w 9144735"/>
              <a:gd name="connsiteY5018" fmla="*/ 50294 h 2745127"/>
              <a:gd name="connsiteX5019" fmla="*/ 5659824 w 9144735"/>
              <a:gd name="connsiteY5019" fmla="*/ 37722 h 2745127"/>
              <a:gd name="connsiteX5020" fmla="*/ 5640085 w 9144735"/>
              <a:gd name="connsiteY5020" fmla="*/ 24389 h 2745127"/>
              <a:gd name="connsiteX5021" fmla="*/ 5622420 w 9144735"/>
              <a:gd name="connsiteY5021" fmla="*/ 23128 h 2745127"/>
              <a:gd name="connsiteX5022" fmla="*/ 5613226 w 9144735"/>
              <a:gd name="connsiteY5022" fmla="*/ 13348 h 2745127"/>
              <a:gd name="connsiteX5023" fmla="*/ 5617732 w 9144735"/>
              <a:gd name="connsiteY5023" fmla="*/ 320 h 2745127"/>
              <a:gd name="connsiteX5024" fmla="*/ 5673795 w 9144735"/>
              <a:gd name="connsiteY5024" fmla="*/ 7483 h 2745127"/>
              <a:gd name="connsiteX5025" fmla="*/ 5687450 w 9144735"/>
              <a:gd name="connsiteY5025" fmla="*/ 48763 h 2745127"/>
              <a:gd name="connsiteX5026" fmla="*/ 5661086 w 9144735"/>
              <a:gd name="connsiteY5026" fmla="*/ 73909 h 2745127"/>
              <a:gd name="connsiteX5027" fmla="*/ 5544274 w 9144735"/>
              <a:gd name="connsiteY5027" fmla="*/ 73774 h 2745127"/>
              <a:gd name="connsiteX5028" fmla="*/ 5517324 w 9144735"/>
              <a:gd name="connsiteY5028" fmla="*/ 38314 h 2745127"/>
              <a:gd name="connsiteX5029" fmla="*/ 5544635 w 9144735"/>
              <a:gd name="connsiteY5029" fmla="*/ 1314 h 2745127"/>
              <a:gd name="connsiteX5030" fmla="*/ 5573477 w 9144735"/>
              <a:gd name="connsiteY5030" fmla="*/ 0 h 274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Lst>
            <a:rect l="l" t="t" r="r" b="b"/>
            <a:pathLst>
              <a:path w="9144735" h="2745127">
                <a:moveTo>
                  <a:pt x="4519410" y="2714351"/>
                </a:moveTo>
                <a:cubicBezTo>
                  <a:pt x="4525781" y="2713196"/>
                  <a:pt x="4533882" y="2715168"/>
                  <a:pt x="4540372" y="2714402"/>
                </a:cubicBezTo>
                <a:cubicBezTo>
                  <a:pt x="4554387" y="2712780"/>
                  <a:pt x="4565113" y="2714402"/>
                  <a:pt x="4564257" y="2733781"/>
                </a:cubicBezTo>
                <a:lnTo>
                  <a:pt x="4564212" y="2745127"/>
                </a:lnTo>
                <a:lnTo>
                  <a:pt x="4508783" y="2745127"/>
                </a:lnTo>
                <a:lnTo>
                  <a:pt x="4508825" y="2733060"/>
                </a:lnTo>
                <a:cubicBezTo>
                  <a:pt x="4508397" y="2719788"/>
                  <a:pt x="4513039" y="2715506"/>
                  <a:pt x="4519410" y="2714351"/>
                </a:cubicBezTo>
                <a:close/>
                <a:moveTo>
                  <a:pt x="2973038" y="2696643"/>
                </a:moveTo>
                <a:cubicBezTo>
                  <a:pt x="2992641" y="2694576"/>
                  <a:pt x="3001512" y="2703778"/>
                  <a:pt x="3006177" y="2728013"/>
                </a:cubicBezTo>
                <a:cubicBezTo>
                  <a:pt x="3017991" y="2728013"/>
                  <a:pt x="3030510" y="2728013"/>
                  <a:pt x="3043041" y="2728013"/>
                </a:cubicBezTo>
                <a:cubicBezTo>
                  <a:pt x="3092613" y="2728013"/>
                  <a:pt x="3142143" y="2728013"/>
                  <a:pt x="3191719" y="2727923"/>
                </a:cubicBezTo>
                <a:cubicBezTo>
                  <a:pt x="3208705" y="2727923"/>
                  <a:pt x="3225246" y="2727292"/>
                  <a:pt x="3230831" y="2705840"/>
                </a:cubicBezTo>
                <a:cubicBezTo>
                  <a:pt x="3231735" y="2702415"/>
                  <a:pt x="3238405" y="2698494"/>
                  <a:pt x="3242640" y="2698224"/>
                </a:cubicBezTo>
                <a:cubicBezTo>
                  <a:pt x="3256701" y="2697277"/>
                  <a:pt x="3270851" y="2697863"/>
                  <a:pt x="3284328" y="2697863"/>
                </a:cubicBezTo>
                <a:cubicBezTo>
                  <a:pt x="3287708" y="2710887"/>
                  <a:pt x="3288914" y="2722461"/>
                  <a:pt x="3287975" y="2732522"/>
                </a:cubicBezTo>
                <a:lnTo>
                  <a:pt x="3283432" y="2745127"/>
                </a:lnTo>
                <a:lnTo>
                  <a:pt x="2842333" y="2745127"/>
                </a:lnTo>
                <a:lnTo>
                  <a:pt x="2843337" y="2740147"/>
                </a:lnTo>
                <a:cubicBezTo>
                  <a:pt x="2850360" y="2732058"/>
                  <a:pt x="2861962" y="2728013"/>
                  <a:pt x="2878142" y="2728013"/>
                </a:cubicBezTo>
                <a:cubicBezTo>
                  <a:pt x="2900540" y="2728013"/>
                  <a:pt x="2922894" y="2728013"/>
                  <a:pt x="2947184" y="2728013"/>
                </a:cubicBezTo>
                <a:lnTo>
                  <a:pt x="2947184" y="2728058"/>
                </a:lnTo>
                <a:cubicBezTo>
                  <a:pt x="2948267" y="2716836"/>
                  <a:pt x="2948941" y="2709445"/>
                  <a:pt x="2949619" y="2702325"/>
                </a:cubicBezTo>
                <a:cubicBezTo>
                  <a:pt x="2958777" y="2699272"/>
                  <a:pt x="2966503" y="2697331"/>
                  <a:pt x="2973038" y="2696643"/>
                </a:cubicBezTo>
                <a:close/>
                <a:moveTo>
                  <a:pt x="785861" y="2685222"/>
                </a:moveTo>
                <a:cubicBezTo>
                  <a:pt x="792592" y="2680974"/>
                  <a:pt x="802563" y="2681572"/>
                  <a:pt x="816511" y="2686101"/>
                </a:cubicBezTo>
                <a:cubicBezTo>
                  <a:pt x="818449" y="2686732"/>
                  <a:pt x="820702" y="2687498"/>
                  <a:pt x="822595" y="2687137"/>
                </a:cubicBezTo>
                <a:cubicBezTo>
                  <a:pt x="840532" y="2683834"/>
                  <a:pt x="849531" y="2691419"/>
                  <a:pt x="849590" y="2709896"/>
                </a:cubicBezTo>
                <a:lnTo>
                  <a:pt x="849731" y="2745127"/>
                </a:lnTo>
                <a:lnTo>
                  <a:pt x="823662" y="2745127"/>
                </a:lnTo>
                <a:lnTo>
                  <a:pt x="823406" y="2726120"/>
                </a:lnTo>
                <a:cubicBezTo>
                  <a:pt x="822640" y="2720351"/>
                  <a:pt x="815925" y="2715349"/>
                  <a:pt x="811914" y="2709986"/>
                </a:cubicBezTo>
                <a:cubicBezTo>
                  <a:pt x="807633" y="2715034"/>
                  <a:pt x="799882" y="2719946"/>
                  <a:pt x="799611" y="2725174"/>
                </a:cubicBezTo>
                <a:lnTo>
                  <a:pt x="799611" y="2745127"/>
                </a:lnTo>
                <a:lnTo>
                  <a:pt x="774319" y="2745127"/>
                </a:lnTo>
                <a:lnTo>
                  <a:pt x="774644" y="2713411"/>
                </a:lnTo>
                <a:cubicBezTo>
                  <a:pt x="775636" y="2698562"/>
                  <a:pt x="779129" y="2689469"/>
                  <a:pt x="785861" y="2685222"/>
                </a:cubicBezTo>
                <a:close/>
                <a:moveTo>
                  <a:pt x="113803" y="2680873"/>
                </a:moveTo>
                <a:cubicBezTo>
                  <a:pt x="117904" y="2683644"/>
                  <a:pt x="119549" y="2689458"/>
                  <a:pt x="119369" y="2698314"/>
                </a:cubicBezTo>
                <a:lnTo>
                  <a:pt x="119592" y="2745127"/>
                </a:lnTo>
                <a:lnTo>
                  <a:pt x="93672" y="2745127"/>
                </a:lnTo>
                <a:lnTo>
                  <a:pt x="93500" y="2681684"/>
                </a:lnTo>
                <a:cubicBezTo>
                  <a:pt x="103145" y="2678372"/>
                  <a:pt x="109702" y="2678101"/>
                  <a:pt x="113803" y="2680873"/>
                </a:cubicBezTo>
                <a:close/>
                <a:moveTo>
                  <a:pt x="7484162" y="2680197"/>
                </a:moveTo>
                <a:cubicBezTo>
                  <a:pt x="7492680" y="2680467"/>
                  <a:pt x="7502955" y="2683622"/>
                  <a:pt x="7509129" y="2689120"/>
                </a:cubicBezTo>
                <a:cubicBezTo>
                  <a:pt x="7523798" y="2702212"/>
                  <a:pt x="7529657" y="2717501"/>
                  <a:pt x="7531364" y="2733669"/>
                </a:cubicBezTo>
                <a:lnTo>
                  <a:pt x="7530749" y="2745127"/>
                </a:lnTo>
                <a:lnTo>
                  <a:pt x="7473298" y="2745127"/>
                </a:lnTo>
                <a:lnTo>
                  <a:pt x="7467324" y="2737505"/>
                </a:lnTo>
                <a:cubicBezTo>
                  <a:pt x="7462880" y="2734254"/>
                  <a:pt x="7457370" y="2731528"/>
                  <a:pt x="7452976" y="2730491"/>
                </a:cubicBezTo>
                <a:cubicBezTo>
                  <a:pt x="7427322" y="2724407"/>
                  <a:pt x="7408411" y="2727297"/>
                  <a:pt x="7395008" y="2743059"/>
                </a:cubicBezTo>
                <a:lnTo>
                  <a:pt x="7393818" y="2745127"/>
                </a:lnTo>
                <a:lnTo>
                  <a:pt x="7325425" y="2745127"/>
                </a:lnTo>
                <a:lnTo>
                  <a:pt x="7341256" y="2717422"/>
                </a:lnTo>
                <a:cubicBezTo>
                  <a:pt x="7353244" y="2696871"/>
                  <a:pt x="7370234" y="2681864"/>
                  <a:pt x="7394480" y="2680467"/>
                </a:cubicBezTo>
                <a:cubicBezTo>
                  <a:pt x="7424314" y="2678755"/>
                  <a:pt x="7454283" y="2679250"/>
                  <a:pt x="7484162" y="2680197"/>
                </a:cubicBezTo>
                <a:close/>
                <a:moveTo>
                  <a:pt x="732026" y="2679212"/>
                </a:moveTo>
                <a:cubicBezTo>
                  <a:pt x="747948" y="2675882"/>
                  <a:pt x="755232" y="2685583"/>
                  <a:pt x="756786" y="2712420"/>
                </a:cubicBezTo>
                <a:lnTo>
                  <a:pt x="757102" y="2745127"/>
                </a:lnTo>
                <a:lnTo>
                  <a:pt x="731833" y="2745127"/>
                </a:lnTo>
                <a:lnTo>
                  <a:pt x="730873" y="2723507"/>
                </a:lnTo>
                <a:cubicBezTo>
                  <a:pt x="729251" y="2718053"/>
                  <a:pt x="723617" y="2713772"/>
                  <a:pt x="719787" y="2708995"/>
                </a:cubicBezTo>
                <a:cubicBezTo>
                  <a:pt x="715100" y="2713772"/>
                  <a:pt x="707078" y="2718144"/>
                  <a:pt x="706357" y="2723461"/>
                </a:cubicBezTo>
                <a:lnTo>
                  <a:pt x="705792" y="2745127"/>
                </a:lnTo>
                <a:lnTo>
                  <a:pt x="680792" y="2745127"/>
                </a:lnTo>
                <a:lnTo>
                  <a:pt x="680759" y="2694304"/>
                </a:lnTo>
                <a:cubicBezTo>
                  <a:pt x="680804" y="2689301"/>
                  <a:pt x="685402" y="2680153"/>
                  <a:pt x="687744" y="2680198"/>
                </a:cubicBezTo>
                <a:cubicBezTo>
                  <a:pt x="695452" y="2680333"/>
                  <a:pt x="703113" y="2683848"/>
                  <a:pt x="713117" y="2686732"/>
                </a:cubicBezTo>
                <a:cubicBezTo>
                  <a:pt x="720452" y="2682879"/>
                  <a:pt x="726719" y="2680321"/>
                  <a:pt x="732026" y="2679212"/>
                </a:cubicBezTo>
                <a:close/>
                <a:moveTo>
                  <a:pt x="233687" y="2679206"/>
                </a:moveTo>
                <a:cubicBezTo>
                  <a:pt x="238464" y="2677403"/>
                  <a:pt x="251939" y="2684298"/>
                  <a:pt x="252885" y="2688985"/>
                </a:cubicBezTo>
                <a:cubicBezTo>
                  <a:pt x="256356" y="2706291"/>
                  <a:pt x="256491" y="2724317"/>
                  <a:pt x="257077" y="2742119"/>
                </a:cubicBezTo>
                <a:lnTo>
                  <a:pt x="253384" y="2745127"/>
                </a:lnTo>
                <a:lnTo>
                  <a:pt x="244817" y="2745127"/>
                </a:lnTo>
                <a:lnTo>
                  <a:pt x="239501" y="2741623"/>
                </a:lnTo>
                <a:cubicBezTo>
                  <a:pt x="238239" y="2740361"/>
                  <a:pt x="238825" y="2737342"/>
                  <a:pt x="238464" y="2735133"/>
                </a:cubicBezTo>
                <a:cubicBezTo>
                  <a:pt x="236436" y="2723686"/>
                  <a:pt x="242881" y="2706020"/>
                  <a:pt x="223592" y="2706877"/>
                </a:cubicBezTo>
                <a:cubicBezTo>
                  <a:pt x="219536" y="2707057"/>
                  <a:pt x="213858" y="2727202"/>
                  <a:pt x="213272" y="2738378"/>
                </a:cubicBezTo>
                <a:lnTo>
                  <a:pt x="213226" y="2745127"/>
                </a:lnTo>
                <a:lnTo>
                  <a:pt x="186524" y="2745127"/>
                </a:lnTo>
                <a:lnTo>
                  <a:pt x="186998" y="2694483"/>
                </a:lnTo>
                <a:cubicBezTo>
                  <a:pt x="187359" y="2688985"/>
                  <a:pt x="197904" y="2678845"/>
                  <a:pt x="199346" y="2679566"/>
                </a:cubicBezTo>
                <a:cubicBezTo>
                  <a:pt x="211379" y="2685695"/>
                  <a:pt x="221609" y="2683803"/>
                  <a:pt x="233687" y="2679206"/>
                </a:cubicBezTo>
                <a:close/>
                <a:moveTo>
                  <a:pt x="648474" y="2678845"/>
                </a:moveTo>
                <a:cubicBezTo>
                  <a:pt x="652575" y="2683712"/>
                  <a:pt x="660146" y="2688489"/>
                  <a:pt x="660236" y="2693447"/>
                </a:cubicBezTo>
                <a:lnTo>
                  <a:pt x="660236" y="2745127"/>
                </a:lnTo>
                <a:lnTo>
                  <a:pt x="637025" y="2745127"/>
                </a:lnTo>
                <a:lnTo>
                  <a:pt x="637433" y="2694303"/>
                </a:lnTo>
                <a:cubicBezTo>
                  <a:pt x="637748" y="2688985"/>
                  <a:pt x="644598" y="2683983"/>
                  <a:pt x="648474" y="2678845"/>
                </a:cubicBezTo>
                <a:close/>
                <a:moveTo>
                  <a:pt x="156819" y="2678800"/>
                </a:moveTo>
                <a:cubicBezTo>
                  <a:pt x="161145" y="2685019"/>
                  <a:pt x="169032" y="2691193"/>
                  <a:pt x="169212" y="2697502"/>
                </a:cubicBezTo>
                <a:lnTo>
                  <a:pt x="169349" y="2745127"/>
                </a:lnTo>
                <a:lnTo>
                  <a:pt x="143709" y="2745127"/>
                </a:lnTo>
                <a:lnTo>
                  <a:pt x="144290" y="2697097"/>
                </a:lnTo>
                <a:cubicBezTo>
                  <a:pt x="144561" y="2690833"/>
                  <a:pt x="152447" y="2684884"/>
                  <a:pt x="156819" y="2678800"/>
                </a:cubicBezTo>
                <a:close/>
                <a:moveTo>
                  <a:pt x="309405" y="2677854"/>
                </a:moveTo>
                <a:cubicBezTo>
                  <a:pt x="335859" y="2678620"/>
                  <a:pt x="343520" y="2686326"/>
                  <a:pt x="344376" y="2713456"/>
                </a:cubicBezTo>
                <a:cubicBezTo>
                  <a:pt x="344557" y="2719405"/>
                  <a:pt x="344376" y="2725354"/>
                  <a:pt x="344376" y="2732835"/>
                </a:cubicBezTo>
                <a:cubicBezTo>
                  <a:pt x="329009" y="2737837"/>
                  <a:pt x="321032" y="2736260"/>
                  <a:pt x="318959" y="2719991"/>
                </a:cubicBezTo>
                <a:cubicBezTo>
                  <a:pt x="318193" y="2713817"/>
                  <a:pt x="310712" y="2708454"/>
                  <a:pt x="306250" y="2702730"/>
                </a:cubicBezTo>
                <a:cubicBezTo>
                  <a:pt x="302239" y="2708814"/>
                  <a:pt x="295029" y="2714763"/>
                  <a:pt x="294758" y="2721027"/>
                </a:cubicBezTo>
                <a:lnTo>
                  <a:pt x="294731" y="2745127"/>
                </a:lnTo>
                <a:lnTo>
                  <a:pt x="268034" y="2745127"/>
                </a:lnTo>
                <a:lnTo>
                  <a:pt x="268034" y="2711924"/>
                </a:lnTo>
                <a:cubicBezTo>
                  <a:pt x="268845" y="2684614"/>
                  <a:pt x="279300" y="2676997"/>
                  <a:pt x="309405" y="2677854"/>
                </a:cubicBezTo>
                <a:close/>
                <a:moveTo>
                  <a:pt x="485489" y="2677763"/>
                </a:moveTo>
                <a:cubicBezTo>
                  <a:pt x="514287" y="2676817"/>
                  <a:pt x="526094" y="2682586"/>
                  <a:pt x="527762" y="2703046"/>
                </a:cubicBezTo>
                <a:lnTo>
                  <a:pt x="528015" y="2745127"/>
                </a:lnTo>
                <a:lnTo>
                  <a:pt x="501406" y="2745127"/>
                </a:lnTo>
                <a:lnTo>
                  <a:pt x="502389" y="2744642"/>
                </a:lnTo>
                <a:cubicBezTo>
                  <a:pt x="503335" y="2732474"/>
                  <a:pt x="500586" y="2720036"/>
                  <a:pt x="499234" y="2707688"/>
                </a:cubicBezTo>
                <a:cubicBezTo>
                  <a:pt x="492610" y="2709671"/>
                  <a:pt x="481523" y="2710076"/>
                  <a:pt x="480171" y="2713862"/>
                </a:cubicBezTo>
                <a:cubicBezTo>
                  <a:pt x="476656" y="2723911"/>
                  <a:pt x="472059" y="2732068"/>
                  <a:pt x="461964" y="2727066"/>
                </a:cubicBezTo>
                <a:cubicBezTo>
                  <a:pt x="456692" y="2724453"/>
                  <a:pt x="453537" y="2713366"/>
                  <a:pt x="453176" y="2705885"/>
                </a:cubicBezTo>
                <a:cubicBezTo>
                  <a:pt x="452095" y="2683983"/>
                  <a:pt x="466741" y="2678349"/>
                  <a:pt x="485489" y="2677763"/>
                </a:cubicBezTo>
                <a:close/>
                <a:moveTo>
                  <a:pt x="574179" y="2677516"/>
                </a:moveTo>
                <a:cubicBezTo>
                  <a:pt x="585226" y="2675432"/>
                  <a:pt x="597788" y="2676119"/>
                  <a:pt x="607432" y="2680513"/>
                </a:cubicBezTo>
                <a:cubicBezTo>
                  <a:pt x="625053" y="2688535"/>
                  <a:pt x="622124" y="2704939"/>
                  <a:pt x="621448" y="2719541"/>
                </a:cubicBezTo>
                <a:cubicBezTo>
                  <a:pt x="621313" y="2722560"/>
                  <a:pt x="614778" y="2727382"/>
                  <a:pt x="610902" y="2727653"/>
                </a:cubicBezTo>
                <a:cubicBezTo>
                  <a:pt x="606891" y="2727968"/>
                  <a:pt x="601934" y="2724453"/>
                  <a:pt x="598509" y="2721388"/>
                </a:cubicBezTo>
                <a:cubicBezTo>
                  <a:pt x="593056" y="2716566"/>
                  <a:pt x="588549" y="2710753"/>
                  <a:pt x="583592" y="2705345"/>
                </a:cubicBezTo>
                <a:cubicBezTo>
                  <a:pt x="579761" y="2709356"/>
                  <a:pt x="572325" y="2713772"/>
                  <a:pt x="572731" y="2717287"/>
                </a:cubicBezTo>
                <a:cubicBezTo>
                  <a:pt x="573767" y="2726030"/>
                  <a:pt x="578004" y="2734548"/>
                  <a:pt x="581744" y="2742795"/>
                </a:cubicBezTo>
                <a:lnTo>
                  <a:pt x="585148" y="2745127"/>
                </a:lnTo>
                <a:lnTo>
                  <a:pt x="550415" y="2745127"/>
                </a:lnTo>
                <a:lnTo>
                  <a:pt x="545933" y="2736373"/>
                </a:lnTo>
                <a:cubicBezTo>
                  <a:pt x="541522" y="2721580"/>
                  <a:pt x="542491" y="2705210"/>
                  <a:pt x="550017" y="2691149"/>
                </a:cubicBezTo>
                <a:cubicBezTo>
                  <a:pt x="553600" y="2684457"/>
                  <a:pt x="563132" y="2679601"/>
                  <a:pt x="574179" y="2677516"/>
                </a:cubicBezTo>
                <a:close/>
                <a:moveTo>
                  <a:pt x="7273847" y="2677499"/>
                </a:moveTo>
                <a:cubicBezTo>
                  <a:pt x="7293404" y="2679614"/>
                  <a:pt x="7293531" y="2690810"/>
                  <a:pt x="7287041" y="2727381"/>
                </a:cubicBezTo>
                <a:lnTo>
                  <a:pt x="7287086" y="2727427"/>
                </a:lnTo>
                <a:cubicBezTo>
                  <a:pt x="7278794" y="2728058"/>
                  <a:pt x="7270232" y="2726480"/>
                  <a:pt x="7264237" y="2729725"/>
                </a:cubicBezTo>
                <a:lnTo>
                  <a:pt x="7247850" y="2745127"/>
                </a:lnTo>
                <a:lnTo>
                  <a:pt x="7187439" y="2745127"/>
                </a:lnTo>
                <a:lnTo>
                  <a:pt x="7187579" y="2727607"/>
                </a:lnTo>
                <a:cubicBezTo>
                  <a:pt x="7191275" y="2694348"/>
                  <a:pt x="7204614" y="2682495"/>
                  <a:pt x="7238369" y="2678530"/>
                </a:cubicBezTo>
                <a:cubicBezTo>
                  <a:pt x="7241344" y="2678169"/>
                  <a:pt x="7244363" y="2678034"/>
                  <a:pt x="7247337" y="2677808"/>
                </a:cubicBezTo>
                <a:cubicBezTo>
                  <a:pt x="7258649" y="2677098"/>
                  <a:pt x="7267327" y="2676794"/>
                  <a:pt x="7273847" y="2677499"/>
                </a:cubicBezTo>
                <a:close/>
                <a:moveTo>
                  <a:pt x="31839" y="2677386"/>
                </a:moveTo>
                <a:cubicBezTo>
                  <a:pt x="39432" y="2677076"/>
                  <a:pt x="46959" y="2677358"/>
                  <a:pt x="54170" y="2678890"/>
                </a:cubicBezTo>
                <a:cubicBezTo>
                  <a:pt x="61921" y="2680513"/>
                  <a:pt x="72962" y="2691734"/>
                  <a:pt x="73278" y="2699035"/>
                </a:cubicBezTo>
                <a:lnTo>
                  <a:pt x="73539" y="2745127"/>
                </a:lnTo>
                <a:lnTo>
                  <a:pt x="51429" y="2745127"/>
                </a:lnTo>
                <a:lnTo>
                  <a:pt x="51060" y="2721928"/>
                </a:lnTo>
                <a:cubicBezTo>
                  <a:pt x="50339" y="2716746"/>
                  <a:pt x="42137" y="2712600"/>
                  <a:pt x="37360" y="2708003"/>
                </a:cubicBezTo>
                <a:cubicBezTo>
                  <a:pt x="33169" y="2712510"/>
                  <a:pt x="25597" y="2716836"/>
                  <a:pt x="25372" y="2721478"/>
                </a:cubicBezTo>
                <a:lnTo>
                  <a:pt x="25385" y="2745127"/>
                </a:lnTo>
                <a:lnTo>
                  <a:pt x="65" y="2745127"/>
                </a:lnTo>
                <a:lnTo>
                  <a:pt x="0" y="2691734"/>
                </a:lnTo>
                <a:cubicBezTo>
                  <a:pt x="0" y="2687408"/>
                  <a:pt x="5498" y="2679836"/>
                  <a:pt x="9103" y="2679431"/>
                </a:cubicBezTo>
                <a:cubicBezTo>
                  <a:pt x="16584" y="2678597"/>
                  <a:pt x="24245" y="2677696"/>
                  <a:pt x="31839" y="2677386"/>
                </a:cubicBezTo>
                <a:close/>
                <a:moveTo>
                  <a:pt x="6660841" y="2675150"/>
                </a:moveTo>
                <a:cubicBezTo>
                  <a:pt x="6674542" y="2674879"/>
                  <a:pt x="6688467" y="2672716"/>
                  <a:pt x="6687386" y="2694483"/>
                </a:cubicBezTo>
                <a:lnTo>
                  <a:pt x="6687118" y="2745127"/>
                </a:lnTo>
                <a:lnTo>
                  <a:pt x="6632117" y="2745127"/>
                </a:lnTo>
                <a:lnTo>
                  <a:pt x="6632360" y="2695069"/>
                </a:lnTo>
                <a:cubicBezTo>
                  <a:pt x="6631188" y="2671499"/>
                  <a:pt x="6647006" y="2675465"/>
                  <a:pt x="6660841" y="2675150"/>
                </a:cubicBezTo>
                <a:close/>
                <a:moveTo>
                  <a:pt x="6198374" y="2672687"/>
                </a:moveTo>
                <a:cubicBezTo>
                  <a:pt x="6203718" y="2672727"/>
                  <a:pt x="6209952" y="2674091"/>
                  <a:pt x="6217072" y="2676817"/>
                </a:cubicBezTo>
                <a:cubicBezTo>
                  <a:pt x="6222254" y="2678800"/>
                  <a:pt x="6226220" y="2690742"/>
                  <a:pt x="6226310" y="2698133"/>
                </a:cubicBezTo>
                <a:lnTo>
                  <a:pt x="6226398" y="2745127"/>
                </a:lnTo>
                <a:lnTo>
                  <a:pt x="6174303" y="2745127"/>
                </a:lnTo>
                <a:lnTo>
                  <a:pt x="6174303" y="2706966"/>
                </a:lnTo>
                <a:cubicBezTo>
                  <a:pt x="6174303" y="2684354"/>
                  <a:pt x="6182340" y="2672567"/>
                  <a:pt x="6198374" y="2672687"/>
                </a:cubicBezTo>
                <a:close/>
                <a:moveTo>
                  <a:pt x="5363106" y="2664289"/>
                </a:moveTo>
                <a:cubicBezTo>
                  <a:pt x="5393075" y="2664334"/>
                  <a:pt x="5423089" y="2663658"/>
                  <a:pt x="5453013" y="2664784"/>
                </a:cubicBezTo>
                <a:cubicBezTo>
                  <a:pt x="5483614" y="2665956"/>
                  <a:pt x="5505065" y="2700973"/>
                  <a:pt x="5492582" y="2728644"/>
                </a:cubicBezTo>
                <a:cubicBezTo>
                  <a:pt x="5490959" y="2732294"/>
                  <a:pt x="5484785" y="2735945"/>
                  <a:pt x="5480774" y="2735900"/>
                </a:cubicBezTo>
                <a:cubicBezTo>
                  <a:pt x="5476808" y="2735854"/>
                  <a:pt x="5471040" y="2731843"/>
                  <a:pt x="5469508" y="2728148"/>
                </a:cubicBezTo>
                <a:cubicBezTo>
                  <a:pt x="5467345" y="2722920"/>
                  <a:pt x="5468381" y="2716386"/>
                  <a:pt x="5468066" y="2710392"/>
                </a:cubicBezTo>
                <a:cubicBezTo>
                  <a:pt x="5467254" y="2695159"/>
                  <a:pt x="5460539" y="2686597"/>
                  <a:pt x="5440755" y="2689211"/>
                </a:cubicBezTo>
                <a:lnTo>
                  <a:pt x="5440755" y="2689256"/>
                </a:lnTo>
                <a:cubicBezTo>
                  <a:pt x="5444000" y="2696511"/>
                  <a:pt x="5446929" y="2701694"/>
                  <a:pt x="5448642" y="2707237"/>
                </a:cubicBezTo>
                <a:cubicBezTo>
                  <a:pt x="5453870" y="2724002"/>
                  <a:pt x="5448417" y="2737657"/>
                  <a:pt x="5430570" y="2738378"/>
                </a:cubicBezTo>
                <a:cubicBezTo>
                  <a:pt x="5384963" y="2740271"/>
                  <a:pt x="5339265" y="2739911"/>
                  <a:pt x="5293613" y="2739325"/>
                </a:cubicBezTo>
                <a:cubicBezTo>
                  <a:pt x="5289692" y="2739280"/>
                  <a:pt x="5285907" y="2731032"/>
                  <a:pt x="5282031" y="2726616"/>
                </a:cubicBezTo>
                <a:cubicBezTo>
                  <a:pt x="5286808" y="2723101"/>
                  <a:pt x="5291495" y="2716746"/>
                  <a:pt x="5296407" y="2716566"/>
                </a:cubicBezTo>
                <a:cubicBezTo>
                  <a:pt x="5322591" y="2715529"/>
                  <a:pt x="5348819" y="2716070"/>
                  <a:pt x="5375048" y="2716070"/>
                </a:cubicBezTo>
                <a:cubicBezTo>
                  <a:pt x="5384782" y="2716070"/>
                  <a:pt x="5394922" y="2717603"/>
                  <a:pt x="5404116" y="2715349"/>
                </a:cubicBezTo>
                <a:cubicBezTo>
                  <a:pt x="5411417" y="2713546"/>
                  <a:pt x="5417546" y="2707057"/>
                  <a:pt x="5424216" y="2702640"/>
                </a:cubicBezTo>
                <a:cubicBezTo>
                  <a:pt x="5417276" y="2697638"/>
                  <a:pt x="5410561" y="2688850"/>
                  <a:pt x="5403305" y="2688354"/>
                </a:cubicBezTo>
                <a:cubicBezTo>
                  <a:pt x="5377212" y="2686597"/>
                  <a:pt x="5350893" y="2687633"/>
                  <a:pt x="5324664" y="2687588"/>
                </a:cubicBezTo>
                <a:cubicBezTo>
                  <a:pt x="5315696" y="2687588"/>
                  <a:pt x="5306367" y="2688940"/>
                  <a:pt x="5297804" y="2687047"/>
                </a:cubicBezTo>
                <a:cubicBezTo>
                  <a:pt x="5292171" y="2685831"/>
                  <a:pt x="5287574" y="2679882"/>
                  <a:pt x="5282527" y="2676051"/>
                </a:cubicBezTo>
                <a:cubicBezTo>
                  <a:pt x="5287664" y="2672130"/>
                  <a:pt x="5292576" y="2665145"/>
                  <a:pt x="5297940" y="2664830"/>
                </a:cubicBezTo>
                <a:cubicBezTo>
                  <a:pt x="5319571" y="2663523"/>
                  <a:pt x="5341384" y="2664244"/>
                  <a:pt x="5363106" y="2664289"/>
                </a:cubicBezTo>
                <a:close/>
                <a:moveTo>
                  <a:pt x="373011" y="2624405"/>
                </a:moveTo>
                <a:cubicBezTo>
                  <a:pt x="377473" y="2630399"/>
                  <a:pt x="384909" y="2635987"/>
                  <a:pt x="385855" y="2642477"/>
                </a:cubicBezTo>
                <a:cubicBezTo>
                  <a:pt x="387838" y="2656087"/>
                  <a:pt x="386441" y="2670238"/>
                  <a:pt x="386441" y="2685064"/>
                </a:cubicBezTo>
                <a:cubicBezTo>
                  <a:pt x="427046" y="2673302"/>
                  <a:pt x="435248" y="2678169"/>
                  <a:pt x="436961" y="2717062"/>
                </a:cubicBezTo>
                <a:lnTo>
                  <a:pt x="437016" y="2745127"/>
                </a:lnTo>
                <a:lnTo>
                  <a:pt x="412278" y="2745127"/>
                </a:lnTo>
                <a:lnTo>
                  <a:pt x="412084" y="2730131"/>
                </a:lnTo>
                <a:cubicBezTo>
                  <a:pt x="411769" y="2722650"/>
                  <a:pt x="403837" y="2715529"/>
                  <a:pt x="399420" y="2708229"/>
                </a:cubicBezTo>
                <a:cubicBezTo>
                  <a:pt x="395184" y="2715665"/>
                  <a:pt x="387658" y="2723011"/>
                  <a:pt x="387343" y="2730627"/>
                </a:cubicBezTo>
                <a:lnTo>
                  <a:pt x="387138" y="2745127"/>
                </a:lnTo>
                <a:lnTo>
                  <a:pt x="360708" y="2745127"/>
                </a:lnTo>
                <a:lnTo>
                  <a:pt x="360708" y="2641395"/>
                </a:lnTo>
                <a:cubicBezTo>
                  <a:pt x="360798" y="2635672"/>
                  <a:pt x="368730" y="2630083"/>
                  <a:pt x="373011" y="2624405"/>
                </a:cubicBezTo>
                <a:close/>
                <a:moveTo>
                  <a:pt x="5776727" y="2590244"/>
                </a:moveTo>
                <a:cubicBezTo>
                  <a:pt x="5772040" y="2597455"/>
                  <a:pt x="5763567" y="2604756"/>
                  <a:pt x="5763748" y="2611786"/>
                </a:cubicBezTo>
                <a:cubicBezTo>
                  <a:pt x="5763928" y="2618501"/>
                  <a:pt x="5773212" y="2624991"/>
                  <a:pt x="5778485" y="2631570"/>
                </a:cubicBezTo>
                <a:cubicBezTo>
                  <a:pt x="5783306" y="2625667"/>
                  <a:pt x="5788084" y="2619718"/>
                  <a:pt x="5795745" y="2610299"/>
                </a:cubicBezTo>
                <a:lnTo>
                  <a:pt x="5795745" y="2610254"/>
                </a:lnTo>
                <a:cubicBezTo>
                  <a:pt x="5787768" y="2601872"/>
                  <a:pt x="5782270" y="2596058"/>
                  <a:pt x="5776727" y="2590244"/>
                </a:cubicBezTo>
                <a:close/>
                <a:moveTo>
                  <a:pt x="2487464" y="2557031"/>
                </a:moveTo>
                <a:cubicBezTo>
                  <a:pt x="2509728" y="2557031"/>
                  <a:pt x="2520666" y="2568086"/>
                  <a:pt x="2520273" y="2590200"/>
                </a:cubicBezTo>
                <a:cubicBezTo>
                  <a:pt x="2520184" y="2596103"/>
                  <a:pt x="2519327" y="2601962"/>
                  <a:pt x="2518650" y="2610164"/>
                </a:cubicBezTo>
                <a:cubicBezTo>
                  <a:pt x="2510134" y="2610615"/>
                  <a:pt x="2502247" y="2611426"/>
                  <a:pt x="2494317" y="2611426"/>
                </a:cubicBezTo>
                <a:cubicBezTo>
                  <a:pt x="2424508" y="2611516"/>
                  <a:pt x="2354702" y="2611516"/>
                  <a:pt x="2284940" y="2611516"/>
                </a:cubicBezTo>
                <a:cubicBezTo>
                  <a:pt x="2279668" y="2611516"/>
                  <a:pt x="2274440" y="2611381"/>
                  <a:pt x="2269167" y="2611696"/>
                </a:cubicBezTo>
                <a:cubicBezTo>
                  <a:pt x="2253484" y="2612598"/>
                  <a:pt x="2239784" y="2618051"/>
                  <a:pt x="2239468" y="2635762"/>
                </a:cubicBezTo>
                <a:cubicBezTo>
                  <a:pt x="2239199" y="2653428"/>
                  <a:pt x="2252808" y="2660458"/>
                  <a:pt x="2268355" y="2660819"/>
                </a:cubicBezTo>
                <a:cubicBezTo>
                  <a:pt x="2308104" y="2661720"/>
                  <a:pt x="2347897" y="2661585"/>
                  <a:pt x="2387644" y="2661675"/>
                </a:cubicBezTo>
                <a:cubicBezTo>
                  <a:pt x="2425185" y="2661765"/>
                  <a:pt x="2462725" y="2662667"/>
                  <a:pt x="2500219" y="2661270"/>
                </a:cubicBezTo>
                <a:cubicBezTo>
                  <a:pt x="2521490" y="2660504"/>
                  <a:pt x="2520814" y="2672942"/>
                  <a:pt x="2520362" y="2687183"/>
                </a:cubicBezTo>
                <a:cubicBezTo>
                  <a:pt x="2519913" y="2701018"/>
                  <a:pt x="2523924" y="2715620"/>
                  <a:pt x="2500266" y="2715395"/>
                </a:cubicBezTo>
                <a:cubicBezTo>
                  <a:pt x="2400443" y="2714448"/>
                  <a:pt x="2300623" y="2715034"/>
                  <a:pt x="2200804" y="2714944"/>
                </a:cubicBezTo>
                <a:cubicBezTo>
                  <a:pt x="2190393" y="2714944"/>
                  <a:pt x="2176963" y="2716476"/>
                  <a:pt x="2179577" y="2700252"/>
                </a:cubicBezTo>
                <a:cubicBezTo>
                  <a:pt x="2181830" y="2686191"/>
                  <a:pt x="2166507" y="2662892"/>
                  <a:pt x="2197061" y="2660999"/>
                </a:cubicBezTo>
                <a:lnTo>
                  <a:pt x="2204074" y="2657628"/>
                </a:lnTo>
                <a:lnTo>
                  <a:pt x="2204137" y="2657709"/>
                </a:lnTo>
                <a:lnTo>
                  <a:pt x="2204092" y="2657619"/>
                </a:lnTo>
                <a:lnTo>
                  <a:pt x="2204074" y="2657628"/>
                </a:lnTo>
                <a:lnTo>
                  <a:pt x="2188816" y="2637925"/>
                </a:lnTo>
                <a:cubicBezTo>
                  <a:pt x="2164705" y="2605567"/>
                  <a:pt x="2174439" y="2573705"/>
                  <a:pt x="2213376" y="2563475"/>
                </a:cubicBezTo>
                <a:cubicBezTo>
                  <a:pt x="2231988" y="2558608"/>
                  <a:pt x="2251951" y="2557481"/>
                  <a:pt x="2271330" y="2557301"/>
                </a:cubicBezTo>
                <a:cubicBezTo>
                  <a:pt x="2343391" y="2556625"/>
                  <a:pt x="2415405" y="2557031"/>
                  <a:pt x="2487464" y="2557031"/>
                </a:cubicBezTo>
                <a:close/>
                <a:moveTo>
                  <a:pt x="9063654" y="2552073"/>
                </a:moveTo>
                <a:cubicBezTo>
                  <a:pt x="9059057" y="2558248"/>
                  <a:pt x="9051486" y="2564061"/>
                  <a:pt x="9050810" y="2570641"/>
                </a:cubicBezTo>
                <a:cubicBezTo>
                  <a:pt x="9050224" y="2576094"/>
                  <a:pt x="9057705" y="2582448"/>
                  <a:pt x="9061626" y="2588397"/>
                </a:cubicBezTo>
                <a:cubicBezTo>
                  <a:pt x="9066448" y="2583755"/>
                  <a:pt x="9071270" y="2579113"/>
                  <a:pt x="9078481" y="2572173"/>
                </a:cubicBezTo>
                <a:lnTo>
                  <a:pt x="9078481" y="2572128"/>
                </a:lnTo>
                <a:cubicBezTo>
                  <a:pt x="9071946" y="2563250"/>
                  <a:pt x="9067800" y="2557662"/>
                  <a:pt x="9063654" y="2552073"/>
                </a:cubicBezTo>
                <a:close/>
                <a:moveTo>
                  <a:pt x="8317848" y="2543690"/>
                </a:moveTo>
                <a:lnTo>
                  <a:pt x="8317893" y="2543736"/>
                </a:lnTo>
                <a:lnTo>
                  <a:pt x="8317848" y="2543735"/>
                </a:lnTo>
                <a:close/>
                <a:moveTo>
                  <a:pt x="5306187" y="2519805"/>
                </a:moveTo>
                <a:cubicBezTo>
                  <a:pt x="5347468" y="2518634"/>
                  <a:pt x="5388794" y="2518994"/>
                  <a:pt x="5430030" y="2519851"/>
                </a:cubicBezTo>
                <a:cubicBezTo>
                  <a:pt x="5435528" y="2519986"/>
                  <a:pt x="5440846" y="2526791"/>
                  <a:pt x="5446299" y="2530486"/>
                </a:cubicBezTo>
                <a:cubicBezTo>
                  <a:pt x="5440620" y="2534497"/>
                  <a:pt x="5435032" y="2541798"/>
                  <a:pt x="5429219" y="2542023"/>
                </a:cubicBezTo>
                <a:cubicBezTo>
                  <a:pt x="5397717" y="2543195"/>
                  <a:pt x="5366126" y="2541663"/>
                  <a:pt x="5334669" y="2543285"/>
                </a:cubicBezTo>
                <a:cubicBezTo>
                  <a:pt x="5326467" y="2543691"/>
                  <a:pt x="5318625" y="2551893"/>
                  <a:pt x="5310604" y="2556535"/>
                </a:cubicBezTo>
                <a:cubicBezTo>
                  <a:pt x="5318716" y="2560906"/>
                  <a:pt x="5326647" y="2568703"/>
                  <a:pt x="5334940" y="2569108"/>
                </a:cubicBezTo>
                <a:cubicBezTo>
                  <a:pt x="5365630" y="2570641"/>
                  <a:pt x="5396501" y="2569018"/>
                  <a:pt x="5427236" y="2570325"/>
                </a:cubicBezTo>
                <a:cubicBezTo>
                  <a:pt x="5433905" y="2570596"/>
                  <a:pt x="5440260" y="2578031"/>
                  <a:pt x="5446749" y="2582178"/>
                </a:cubicBezTo>
                <a:cubicBezTo>
                  <a:pt x="5440395" y="2586504"/>
                  <a:pt x="5434176" y="2594301"/>
                  <a:pt x="5427641" y="2594571"/>
                </a:cubicBezTo>
                <a:cubicBezTo>
                  <a:pt x="5395419" y="2595923"/>
                  <a:pt x="5363061" y="2594571"/>
                  <a:pt x="5330838" y="2595833"/>
                </a:cubicBezTo>
                <a:cubicBezTo>
                  <a:pt x="5323447" y="2596103"/>
                  <a:pt x="5316327" y="2602773"/>
                  <a:pt x="5309071" y="2606468"/>
                </a:cubicBezTo>
                <a:cubicBezTo>
                  <a:pt x="5316147" y="2611336"/>
                  <a:pt x="5323087" y="2620078"/>
                  <a:pt x="5330388" y="2620394"/>
                </a:cubicBezTo>
                <a:cubicBezTo>
                  <a:pt x="5362610" y="2621971"/>
                  <a:pt x="5394968" y="2620439"/>
                  <a:pt x="5427191" y="2621701"/>
                </a:cubicBezTo>
                <a:cubicBezTo>
                  <a:pt x="5433815" y="2621971"/>
                  <a:pt x="5440215" y="2629317"/>
                  <a:pt x="5446705" y="2633418"/>
                </a:cubicBezTo>
                <a:cubicBezTo>
                  <a:pt x="5440080" y="2637429"/>
                  <a:pt x="5433500" y="2644730"/>
                  <a:pt x="5426740" y="2644910"/>
                </a:cubicBezTo>
                <a:cubicBezTo>
                  <a:pt x="5385459" y="2645992"/>
                  <a:pt x="5344178" y="2645857"/>
                  <a:pt x="5302852" y="2645226"/>
                </a:cubicBezTo>
                <a:cubicBezTo>
                  <a:pt x="5295506" y="2645090"/>
                  <a:pt x="5283609" y="2642477"/>
                  <a:pt x="5282031" y="2638060"/>
                </a:cubicBezTo>
                <a:cubicBezTo>
                  <a:pt x="5279823" y="2631931"/>
                  <a:pt x="5285366" y="2623008"/>
                  <a:pt x="5287575" y="2615256"/>
                </a:cubicBezTo>
                <a:cubicBezTo>
                  <a:pt x="5286042" y="2615121"/>
                  <a:pt x="5284510" y="2614941"/>
                  <a:pt x="5282933" y="2614806"/>
                </a:cubicBezTo>
                <a:lnTo>
                  <a:pt x="5282978" y="2614761"/>
                </a:lnTo>
                <a:cubicBezTo>
                  <a:pt x="5284510" y="2601646"/>
                  <a:pt x="5286493" y="2588577"/>
                  <a:pt x="5287304" y="2575418"/>
                </a:cubicBezTo>
                <a:cubicBezTo>
                  <a:pt x="5287620" y="2570280"/>
                  <a:pt x="5286403" y="2564511"/>
                  <a:pt x="5284285" y="2559779"/>
                </a:cubicBezTo>
                <a:cubicBezTo>
                  <a:pt x="5273199" y="2535083"/>
                  <a:pt x="5280184" y="2520527"/>
                  <a:pt x="5306187" y="2519805"/>
                </a:cubicBezTo>
                <a:close/>
                <a:moveTo>
                  <a:pt x="5640671" y="2516606"/>
                </a:moveTo>
                <a:cubicBezTo>
                  <a:pt x="5635849" y="2521248"/>
                  <a:pt x="5627106" y="2525709"/>
                  <a:pt x="5626881" y="2530531"/>
                </a:cubicBezTo>
                <a:cubicBezTo>
                  <a:pt x="5625619" y="2558067"/>
                  <a:pt x="5625709" y="2585693"/>
                  <a:pt x="5627196" y="2613228"/>
                </a:cubicBezTo>
                <a:cubicBezTo>
                  <a:pt x="5627467" y="2618050"/>
                  <a:pt x="5636525" y="2622377"/>
                  <a:pt x="5641527" y="2626974"/>
                </a:cubicBezTo>
                <a:cubicBezTo>
                  <a:pt x="5645538" y="2622242"/>
                  <a:pt x="5652388" y="2617870"/>
                  <a:pt x="5652974" y="2612733"/>
                </a:cubicBezTo>
                <a:cubicBezTo>
                  <a:pt x="5654552" y="2598762"/>
                  <a:pt x="5653515" y="2584431"/>
                  <a:pt x="5653515" y="2570280"/>
                </a:cubicBezTo>
                <a:lnTo>
                  <a:pt x="5653470" y="2570280"/>
                </a:lnTo>
                <a:cubicBezTo>
                  <a:pt x="5653470" y="2556850"/>
                  <a:pt x="5654597" y="2543285"/>
                  <a:pt x="5652884" y="2530081"/>
                </a:cubicBezTo>
                <a:cubicBezTo>
                  <a:pt x="5652253" y="2525168"/>
                  <a:pt x="5644952" y="2521067"/>
                  <a:pt x="5640671" y="2516606"/>
                </a:cubicBezTo>
                <a:close/>
                <a:moveTo>
                  <a:pt x="5883959" y="2490240"/>
                </a:moveTo>
                <a:cubicBezTo>
                  <a:pt x="5900516" y="2487234"/>
                  <a:pt x="5908772" y="2498151"/>
                  <a:pt x="5909448" y="2524988"/>
                </a:cubicBezTo>
                <a:cubicBezTo>
                  <a:pt x="5910394" y="2562483"/>
                  <a:pt x="5910394" y="2600023"/>
                  <a:pt x="5909267" y="2637474"/>
                </a:cubicBezTo>
                <a:cubicBezTo>
                  <a:pt x="5909087" y="2643873"/>
                  <a:pt x="5901156" y="2650047"/>
                  <a:pt x="5896829" y="2656311"/>
                </a:cubicBezTo>
                <a:cubicBezTo>
                  <a:pt x="5892638" y="2649912"/>
                  <a:pt x="5885157" y="2643648"/>
                  <a:pt x="5884887" y="2637068"/>
                </a:cubicBezTo>
                <a:cubicBezTo>
                  <a:pt x="5883579" y="2604846"/>
                  <a:pt x="5885021" y="2572533"/>
                  <a:pt x="5883625" y="2540355"/>
                </a:cubicBezTo>
                <a:cubicBezTo>
                  <a:pt x="5883309" y="2532784"/>
                  <a:pt x="5875557" y="2525574"/>
                  <a:pt x="5871276" y="2518183"/>
                </a:cubicBezTo>
                <a:cubicBezTo>
                  <a:pt x="5866589" y="2525664"/>
                  <a:pt x="5858207" y="2532920"/>
                  <a:pt x="5857847" y="2540626"/>
                </a:cubicBezTo>
                <a:cubicBezTo>
                  <a:pt x="5856269" y="2572803"/>
                  <a:pt x="5857621" y="2605116"/>
                  <a:pt x="5856494" y="2637339"/>
                </a:cubicBezTo>
                <a:cubicBezTo>
                  <a:pt x="5856269" y="2643693"/>
                  <a:pt x="5849870" y="2649867"/>
                  <a:pt x="5846309" y="2656086"/>
                </a:cubicBezTo>
                <a:cubicBezTo>
                  <a:pt x="5842208" y="2649642"/>
                  <a:pt x="5834727" y="2643333"/>
                  <a:pt x="5834547" y="2636798"/>
                </a:cubicBezTo>
                <a:cubicBezTo>
                  <a:pt x="5833465" y="2594841"/>
                  <a:pt x="5833601" y="2552794"/>
                  <a:pt x="5834321" y="2510792"/>
                </a:cubicBezTo>
                <a:cubicBezTo>
                  <a:pt x="5834457" y="2503671"/>
                  <a:pt x="5837476" y="2492990"/>
                  <a:pt x="5842343" y="2490647"/>
                </a:cubicBezTo>
                <a:cubicBezTo>
                  <a:pt x="5847076" y="2488349"/>
                  <a:pt x="5855954" y="2494703"/>
                  <a:pt x="5864607" y="2497858"/>
                </a:cubicBezTo>
                <a:lnTo>
                  <a:pt x="5864607" y="2497813"/>
                </a:lnTo>
                <a:cubicBezTo>
                  <a:pt x="5871998" y="2493791"/>
                  <a:pt x="5878440" y="2491242"/>
                  <a:pt x="5883959" y="2490240"/>
                </a:cubicBezTo>
                <a:close/>
                <a:moveTo>
                  <a:pt x="5778935" y="2488484"/>
                </a:moveTo>
                <a:cubicBezTo>
                  <a:pt x="5798944" y="2488394"/>
                  <a:pt x="5813095" y="2494253"/>
                  <a:pt x="5813546" y="2516786"/>
                </a:cubicBezTo>
                <a:cubicBezTo>
                  <a:pt x="5813997" y="2537742"/>
                  <a:pt x="5813636" y="2558698"/>
                  <a:pt x="5813636" y="2579654"/>
                </a:cubicBezTo>
                <a:lnTo>
                  <a:pt x="5814042" y="2579654"/>
                </a:lnTo>
                <a:cubicBezTo>
                  <a:pt x="5814042" y="2599844"/>
                  <a:pt x="5815213" y="2620169"/>
                  <a:pt x="5813321" y="2640223"/>
                </a:cubicBezTo>
                <a:cubicBezTo>
                  <a:pt x="5812735" y="2646217"/>
                  <a:pt x="5803677" y="2651490"/>
                  <a:pt x="5798268" y="2656808"/>
                </a:cubicBezTo>
                <a:cubicBezTo>
                  <a:pt x="5797502" y="2657574"/>
                  <a:pt x="5795384" y="2656943"/>
                  <a:pt x="5793897" y="2656988"/>
                </a:cubicBezTo>
                <a:cubicBezTo>
                  <a:pt x="5743017" y="2659241"/>
                  <a:pt x="5720889" y="2628776"/>
                  <a:pt x="5741575" y="2581727"/>
                </a:cubicBezTo>
                <a:cubicBezTo>
                  <a:pt x="5745496" y="2572804"/>
                  <a:pt x="5760773" y="2568747"/>
                  <a:pt x="5770958" y="2562709"/>
                </a:cubicBezTo>
                <a:cubicBezTo>
                  <a:pt x="5776772" y="2559239"/>
                  <a:pt x="5787678" y="2556760"/>
                  <a:pt x="5788039" y="2553019"/>
                </a:cubicBezTo>
                <a:cubicBezTo>
                  <a:pt x="5789210" y="2540896"/>
                  <a:pt x="5790292" y="2526070"/>
                  <a:pt x="5784388" y="2516696"/>
                </a:cubicBezTo>
                <a:cubicBezTo>
                  <a:pt x="5778169" y="2506826"/>
                  <a:pt x="5768524" y="2512189"/>
                  <a:pt x="5762666" y="2523501"/>
                </a:cubicBezTo>
                <a:cubicBezTo>
                  <a:pt x="5759601" y="2529450"/>
                  <a:pt x="5750948" y="2532469"/>
                  <a:pt x="5744819" y="2536841"/>
                </a:cubicBezTo>
                <a:cubicBezTo>
                  <a:pt x="5742792" y="2529810"/>
                  <a:pt x="5738511" y="2522599"/>
                  <a:pt x="5739141" y="2515794"/>
                </a:cubicBezTo>
                <a:cubicBezTo>
                  <a:pt x="5741169" y="2493171"/>
                  <a:pt x="5749461" y="2488619"/>
                  <a:pt x="5778935" y="2488484"/>
                </a:cubicBezTo>
                <a:close/>
                <a:moveTo>
                  <a:pt x="5649188" y="2486772"/>
                </a:moveTo>
                <a:cubicBezTo>
                  <a:pt x="5663970" y="2485600"/>
                  <a:pt x="5673885" y="2493667"/>
                  <a:pt x="5674335" y="2506736"/>
                </a:cubicBezTo>
                <a:cubicBezTo>
                  <a:pt x="5675823" y="2550766"/>
                  <a:pt x="5676769" y="2594931"/>
                  <a:pt x="5674606" y="2638871"/>
                </a:cubicBezTo>
                <a:cubicBezTo>
                  <a:pt x="5673660" y="2657574"/>
                  <a:pt x="5659283" y="2660278"/>
                  <a:pt x="5625438" y="2650363"/>
                </a:cubicBezTo>
                <a:lnTo>
                  <a:pt x="5625438" y="2650318"/>
                </a:lnTo>
                <a:cubicBezTo>
                  <a:pt x="5625438" y="2663252"/>
                  <a:pt x="5626790" y="2673888"/>
                  <a:pt x="5624897" y="2683893"/>
                </a:cubicBezTo>
                <a:cubicBezTo>
                  <a:pt x="5623861" y="2689481"/>
                  <a:pt x="5617372" y="2694033"/>
                  <a:pt x="5613316" y="2699035"/>
                </a:cubicBezTo>
                <a:cubicBezTo>
                  <a:pt x="5609395" y="2694618"/>
                  <a:pt x="5602094" y="2690202"/>
                  <a:pt x="5602049" y="2685740"/>
                </a:cubicBezTo>
                <a:cubicBezTo>
                  <a:pt x="5601508" y="2624270"/>
                  <a:pt x="5601688" y="2562799"/>
                  <a:pt x="5602635" y="2501328"/>
                </a:cubicBezTo>
                <a:cubicBezTo>
                  <a:pt x="5602680" y="2497137"/>
                  <a:pt x="5609665" y="2490377"/>
                  <a:pt x="5614397" y="2489431"/>
                </a:cubicBezTo>
                <a:cubicBezTo>
                  <a:pt x="5625709" y="2487087"/>
                  <a:pt x="5637561" y="2487718"/>
                  <a:pt x="5649188" y="2486772"/>
                </a:cubicBezTo>
                <a:close/>
                <a:moveTo>
                  <a:pt x="8748865" y="2475054"/>
                </a:moveTo>
                <a:cubicBezTo>
                  <a:pt x="8745079" y="2485960"/>
                  <a:pt x="8742150" y="2497137"/>
                  <a:pt x="8737418" y="2514172"/>
                </a:cubicBezTo>
                <a:cubicBezTo>
                  <a:pt x="8750397" y="2510747"/>
                  <a:pt x="8761664" y="2509800"/>
                  <a:pt x="8762024" y="2507277"/>
                </a:cubicBezTo>
                <a:cubicBezTo>
                  <a:pt x="8763467" y="2497542"/>
                  <a:pt x="8761935" y="2487222"/>
                  <a:pt x="8760177" y="2477398"/>
                </a:cubicBezTo>
                <a:cubicBezTo>
                  <a:pt x="8759906" y="2475910"/>
                  <a:pt x="8749090" y="2474513"/>
                  <a:pt x="8748865" y="2475054"/>
                </a:cubicBezTo>
                <a:close/>
                <a:moveTo>
                  <a:pt x="8369585" y="2473747"/>
                </a:moveTo>
                <a:cubicBezTo>
                  <a:pt x="8365889" y="2479336"/>
                  <a:pt x="8359760" y="2484653"/>
                  <a:pt x="8359039" y="2490602"/>
                </a:cubicBezTo>
                <a:cubicBezTo>
                  <a:pt x="8357417" y="2503852"/>
                  <a:pt x="8358544" y="2517417"/>
                  <a:pt x="8358499" y="2530847"/>
                </a:cubicBezTo>
                <a:cubicBezTo>
                  <a:pt x="8358499" y="2544276"/>
                  <a:pt x="8357462" y="2557841"/>
                  <a:pt x="8358994" y="2571091"/>
                </a:cubicBezTo>
                <a:cubicBezTo>
                  <a:pt x="8359670" y="2576950"/>
                  <a:pt x="8365574" y="2582222"/>
                  <a:pt x="8369134" y="2587720"/>
                </a:cubicBezTo>
                <a:cubicBezTo>
                  <a:pt x="8373325" y="2582538"/>
                  <a:pt x="8380851" y="2577490"/>
                  <a:pt x="8381122" y="2572082"/>
                </a:cubicBezTo>
                <a:cubicBezTo>
                  <a:pt x="8382383" y="2544547"/>
                  <a:pt x="8382429" y="2516876"/>
                  <a:pt x="8381302" y="2489295"/>
                </a:cubicBezTo>
                <a:cubicBezTo>
                  <a:pt x="8381077" y="2483977"/>
                  <a:pt x="8373686" y="2478930"/>
                  <a:pt x="8369585" y="2473747"/>
                </a:cubicBezTo>
                <a:close/>
                <a:moveTo>
                  <a:pt x="1346939" y="2457478"/>
                </a:moveTo>
                <a:cubicBezTo>
                  <a:pt x="1327424" y="2456802"/>
                  <a:pt x="1320483" y="2469421"/>
                  <a:pt x="1320347" y="2486366"/>
                </a:cubicBezTo>
                <a:cubicBezTo>
                  <a:pt x="1319944" y="2539544"/>
                  <a:pt x="1319761" y="2592678"/>
                  <a:pt x="1320347" y="2645856"/>
                </a:cubicBezTo>
                <a:cubicBezTo>
                  <a:pt x="1320529" y="2662396"/>
                  <a:pt x="1325396" y="2679025"/>
                  <a:pt x="1345947" y="2678980"/>
                </a:cubicBezTo>
                <a:cubicBezTo>
                  <a:pt x="1368300" y="2678935"/>
                  <a:pt x="1370960" y="2661179"/>
                  <a:pt x="1371274" y="2643828"/>
                </a:cubicBezTo>
                <a:cubicBezTo>
                  <a:pt x="1371681" y="2619132"/>
                  <a:pt x="1371365" y="2594390"/>
                  <a:pt x="1371365" y="2569694"/>
                </a:cubicBezTo>
                <a:lnTo>
                  <a:pt x="1371365" y="2569649"/>
                </a:lnTo>
                <a:lnTo>
                  <a:pt x="1371230" y="2569649"/>
                </a:lnTo>
                <a:cubicBezTo>
                  <a:pt x="1371230" y="2541933"/>
                  <a:pt x="1371501" y="2514217"/>
                  <a:pt x="1371140" y="2486546"/>
                </a:cubicBezTo>
                <a:cubicBezTo>
                  <a:pt x="1370914" y="2470773"/>
                  <a:pt x="1365236" y="2458154"/>
                  <a:pt x="1346939" y="2457478"/>
                </a:cubicBezTo>
                <a:close/>
                <a:moveTo>
                  <a:pt x="204555" y="2456081"/>
                </a:moveTo>
                <a:cubicBezTo>
                  <a:pt x="200094" y="2460228"/>
                  <a:pt x="192297" y="2463968"/>
                  <a:pt x="191757" y="2468565"/>
                </a:cubicBezTo>
                <a:cubicBezTo>
                  <a:pt x="190044" y="2482580"/>
                  <a:pt x="191126" y="2496957"/>
                  <a:pt x="191126" y="2511198"/>
                </a:cubicBezTo>
                <a:lnTo>
                  <a:pt x="191126" y="2511243"/>
                </a:lnTo>
                <a:cubicBezTo>
                  <a:pt x="191126" y="2511243"/>
                  <a:pt x="190855" y="2511243"/>
                  <a:pt x="190675" y="2511243"/>
                </a:cubicBezTo>
                <a:cubicBezTo>
                  <a:pt x="190675" y="2524763"/>
                  <a:pt x="189638" y="2538373"/>
                  <a:pt x="191216" y="2551667"/>
                </a:cubicBezTo>
                <a:cubicBezTo>
                  <a:pt x="191802" y="2556805"/>
                  <a:pt x="198381" y="2561176"/>
                  <a:pt x="202257" y="2565908"/>
                </a:cubicBezTo>
                <a:cubicBezTo>
                  <a:pt x="206809" y="2561852"/>
                  <a:pt x="215190" y="2557932"/>
                  <a:pt x="215326" y="2553695"/>
                </a:cubicBezTo>
                <a:cubicBezTo>
                  <a:pt x="216453" y="2525304"/>
                  <a:pt x="216273" y="2496776"/>
                  <a:pt x="215236" y="2468385"/>
                </a:cubicBezTo>
                <a:cubicBezTo>
                  <a:pt x="215101" y="2464148"/>
                  <a:pt x="208295" y="2460182"/>
                  <a:pt x="204555" y="2456081"/>
                </a:cubicBezTo>
                <a:close/>
                <a:moveTo>
                  <a:pt x="4317517" y="2454504"/>
                </a:moveTo>
                <a:cubicBezTo>
                  <a:pt x="4313056" y="2459552"/>
                  <a:pt x="4305034" y="2464419"/>
                  <a:pt x="4304764" y="2469737"/>
                </a:cubicBezTo>
                <a:cubicBezTo>
                  <a:pt x="4303321" y="2496506"/>
                  <a:pt x="4303277" y="2523456"/>
                  <a:pt x="4304268" y="2550271"/>
                </a:cubicBezTo>
                <a:cubicBezTo>
                  <a:pt x="4304448" y="2555093"/>
                  <a:pt x="4311569" y="2559689"/>
                  <a:pt x="4315489" y="2564377"/>
                </a:cubicBezTo>
                <a:cubicBezTo>
                  <a:pt x="4319996" y="2559464"/>
                  <a:pt x="4327567" y="2555003"/>
                  <a:pt x="4328469" y="2549505"/>
                </a:cubicBezTo>
                <a:cubicBezTo>
                  <a:pt x="4330452" y="2537111"/>
                  <a:pt x="4329100" y="2524222"/>
                  <a:pt x="4329100" y="2511558"/>
                </a:cubicBezTo>
                <a:lnTo>
                  <a:pt x="4329054" y="2511468"/>
                </a:lnTo>
                <a:cubicBezTo>
                  <a:pt x="4329054" y="2511468"/>
                  <a:pt x="4329235" y="2511468"/>
                  <a:pt x="4329370" y="2511468"/>
                </a:cubicBezTo>
                <a:cubicBezTo>
                  <a:pt x="4329370" y="2498038"/>
                  <a:pt x="4330542" y="2484429"/>
                  <a:pt x="4328829" y="2471224"/>
                </a:cubicBezTo>
                <a:cubicBezTo>
                  <a:pt x="4328063" y="2465275"/>
                  <a:pt x="4321483" y="2460047"/>
                  <a:pt x="4317517" y="2454504"/>
                </a:cubicBezTo>
                <a:close/>
                <a:moveTo>
                  <a:pt x="4130938" y="2454188"/>
                </a:moveTo>
                <a:cubicBezTo>
                  <a:pt x="4126387" y="2459731"/>
                  <a:pt x="4118275" y="2465094"/>
                  <a:pt x="4117959" y="2470908"/>
                </a:cubicBezTo>
                <a:cubicBezTo>
                  <a:pt x="4116472" y="2495559"/>
                  <a:pt x="4116517" y="2520391"/>
                  <a:pt x="4117869" y="2545042"/>
                </a:cubicBezTo>
                <a:cubicBezTo>
                  <a:pt x="4118230" y="2551532"/>
                  <a:pt x="4125305" y="2557661"/>
                  <a:pt x="4129316" y="2563925"/>
                </a:cubicBezTo>
                <a:cubicBezTo>
                  <a:pt x="4133958" y="2557346"/>
                  <a:pt x="4141304" y="2551307"/>
                  <a:pt x="4142701" y="2544141"/>
                </a:cubicBezTo>
                <a:cubicBezTo>
                  <a:pt x="4144954" y="2532604"/>
                  <a:pt x="4143286" y="2520256"/>
                  <a:pt x="4143286" y="2508268"/>
                </a:cubicBezTo>
                <a:lnTo>
                  <a:pt x="4143241" y="2508313"/>
                </a:lnTo>
                <a:cubicBezTo>
                  <a:pt x="4143241" y="2495559"/>
                  <a:pt x="4144503" y="2482625"/>
                  <a:pt x="4142701" y="2470142"/>
                </a:cubicBezTo>
                <a:cubicBezTo>
                  <a:pt x="4141844" y="2464373"/>
                  <a:pt x="4135039" y="2459506"/>
                  <a:pt x="4130938" y="2454188"/>
                </a:cubicBezTo>
                <a:close/>
                <a:moveTo>
                  <a:pt x="991875" y="2450854"/>
                </a:moveTo>
                <a:cubicBezTo>
                  <a:pt x="982952" y="2449232"/>
                  <a:pt x="965015" y="2453513"/>
                  <a:pt x="964429" y="2457344"/>
                </a:cubicBezTo>
                <a:cubicBezTo>
                  <a:pt x="960779" y="2481184"/>
                  <a:pt x="960779" y="2505565"/>
                  <a:pt x="959968" y="2529811"/>
                </a:cubicBezTo>
                <a:cubicBezTo>
                  <a:pt x="959968" y="2530982"/>
                  <a:pt x="963167" y="2532605"/>
                  <a:pt x="965105" y="2533506"/>
                </a:cubicBezTo>
                <a:cubicBezTo>
                  <a:pt x="988314" y="2544052"/>
                  <a:pt x="1008099" y="2532064"/>
                  <a:pt x="1008189" y="2507458"/>
                </a:cubicBezTo>
                <a:cubicBezTo>
                  <a:pt x="1008189" y="2503717"/>
                  <a:pt x="1008189" y="2499976"/>
                  <a:pt x="1008189" y="2496236"/>
                </a:cubicBezTo>
                <a:lnTo>
                  <a:pt x="1008234" y="2496191"/>
                </a:lnTo>
                <a:cubicBezTo>
                  <a:pt x="1008234" y="2496191"/>
                  <a:pt x="1007963" y="2496191"/>
                  <a:pt x="1007783" y="2496191"/>
                </a:cubicBezTo>
                <a:cubicBezTo>
                  <a:pt x="1007783" y="2487223"/>
                  <a:pt x="1009811" y="2477578"/>
                  <a:pt x="1007197" y="2469466"/>
                </a:cubicBezTo>
                <a:cubicBezTo>
                  <a:pt x="1004809" y="2462075"/>
                  <a:pt x="998094" y="2451981"/>
                  <a:pt x="991875" y="2450854"/>
                </a:cubicBezTo>
                <a:close/>
                <a:moveTo>
                  <a:pt x="614240" y="2450538"/>
                </a:moveTo>
                <a:cubicBezTo>
                  <a:pt x="608877" y="2457073"/>
                  <a:pt x="603559" y="2463652"/>
                  <a:pt x="595402" y="2473612"/>
                </a:cubicBezTo>
                <a:cubicBezTo>
                  <a:pt x="603424" y="2482220"/>
                  <a:pt x="608111" y="2491909"/>
                  <a:pt x="614556" y="2493216"/>
                </a:cubicBezTo>
                <a:cubicBezTo>
                  <a:pt x="628887" y="2496191"/>
                  <a:pt x="630104" y="2483302"/>
                  <a:pt x="627850" y="2474153"/>
                </a:cubicBezTo>
                <a:cubicBezTo>
                  <a:pt x="625777" y="2465680"/>
                  <a:pt x="618972" y="2458380"/>
                  <a:pt x="614240" y="2450538"/>
                </a:cubicBezTo>
                <a:close/>
                <a:moveTo>
                  <a:pt x="5339694" y="2449157"/>
                </a:moveTo>
                <a:cubicBezTo>
                  <a:pt x="5335142" y="2447755"/>
                  <a:pt x="5329194" y="2448622"/>
                  <a:pt x="5324574" y="2449546"/>
                </a:cubicBezTo>
                <a:cubicBezTo>
                  <a:pt x="5316868" y="2451078"/>
                  <a:pt x="5310243" y="2458244"/>
                  <a:pt x="5303122" y="2462886"/>
                </a:cubicBezTo>
                <a:cubicBezTo>
                  <a:pt x="5309882" y="2468654"/>
                  <a:pt x="5316642" y="2474378"/>
                  <a:pt x="5327098" y="2483301"/>
                </a:cubicBezTo>
                <a:lnTo>
                  <a:pt x="5327098" y="2483256"/>
                </a:lnTo>
                <a:cubicBezTo>
                  <a:pt x="5336157" y="2473882"/>
                  <a:pt x="5345665" y="2468654"/>
                  <a:pt x="5346432" y="2462390"/>
                </a:cubicBezTo>
                <a:cubicBezTo>
                  <a:pt x="5347401" y="2454233"/>
                  <a:pt x="5344246" y="2450560"/>
                  <a:pt x="5339694" y="2449157"/>
                </a:cubicBezTo>
                <a:close/>
                <a:moveTo>
                  <a:pt x="1528369" y="2448780"/>
                </a:moveTo>
                <a:cubicBezTo>
                  <a:pt x="1508997" y="2448780"/>
                  <a:pt x="1502823" y="2460678"/>
                  <a:pt x="1502868" y="2478254"/>
                </a:cubicBezTo>
                <a:cubicBezTo>
                  <a:pt x="1503004" y="2536615"/>
                  <a:pt x="1502868" y="2594976"/>
                  <a:pt x="1502959" y="2653337"/>
                </a:cubicBezTo>
                <a:cubicBezTo>
                  <a:pt x="1502959" y="2670147"/>
                  <a:pt x="1505437" y="2686957"/>
                  <a:pt x="1527197" y="2686056"/>
                </a:cubicBezTo>
                <a:cubicBezTo>
                  <a:pt x="1546173" y="2685245"/>
                  <a:pt x="1553606" y="2671634"/>
                  <a:pt x="1553559" y="2653473"/>
                </a:cubicBezTo>
                <a:cubicBezTo>
                  <a:pt x="1553470" y="2624270"/>
                  <a:pt x="1553559" y="2595112"/>
                  <a:pt x="1553559" y="2565908"/>
                </a:cubicBezTo>
                <a:lnTo>
                  <a:pt x="1553518" y="2565908"/>
                </a:lnTo>
                <a:cubicBezTo>
                  <a:pt x="1553518" y="2536705"/>
                  <a:pt x="1553245" y="2507547"/>
                  <a:pt x="1553606" y="2478344"/>
                </a:cubicBezTo>
                <a:cubicBezTo>
                  <a:pt x="1553831" y="2460723"/>
                  <a:pt x="1547748" y="2448826"/>
                  <a:pt x="1528369" y="2448780"/>
                </a:cubicBezTo>
                <a:close/>
                <a:moveTo>
                  <a:pt x="8865182" y="2448510"/>
                </a:moveTo>
                <a:cubicBezTo>
                  <a:pt x="8869418" y="2448870"/>
                  <a:pt x="8875322" y="2457974"/>
                  <a:pt x="8876178" y="2463742"/>
                </a:cubicBezTo>
                <a:cubicBezTo>
                  <a:pt x="8878432" y="2478434"/>
                  <a:pt x="8879242" y="2493531"/>
                  <a:pt x="8878477" y="2508403"/>
                </a:cubicBezTo>
                <a:cubicBezTo>
                  <a:pt x="8878251" y="2512594"/>
                  <a:pt x="8870590" y="2516380"/>
                  <a:pt x="8866353" y="2520346"/>
                </a:cubicBezTo>
                <a:cubicBezTo>
                  <a:pt x="8862973" y="2516335"/>
                  <a:pt x="8858152" y="2512820"/>
                  <a:pt x="8856664" y="2508223"/>
                </a:cubicBezTo>
                <a:cubicBezTo>
                  <a:pt x="8854862" y="2502770"/>
                  <a:pt x="8857385" y="2495784"/>
                  <a:pt x="8855357" y="2490512"/>
                </a:cubicBezTo>
                <a:cubicBezTo>
                  <a:pt x="8853284" y="2485149"/>
                  <a:pt x="8847876" y="2481048"/>
                  <a:pt x="8843956" y="2476361"/>
                </a:cubicBezTo>
                <a:cubicBezTo>
                  <a:pt x="8840305" y="2481183"/>
                  <a:pt x="8833816" y="2485825"/>
                  <a:pt x="8833500" y="2490872"/>
                </a:cubicBezTo>
                <a:cubicBezTo>
                  <a:pt x="8832193" y="2510251"/>
                  <a:pt x="8832824" y="2529810"/>
                  <a:pt x="8832779" y="2549278"/>
                </a:cubicBezTo>
                <a:cubicBezTo>
                  <a:pt x="8832779" y="2567260"/>
                  <a:pt x="8833861" y="2585332"/>
                  <a:pt x="8832238" y="2603178"/>
                </a:cubicBezTo>
                <a:cubicBezTo>
                  <a:pt x="8831743" y="2608766"/>
                  <a:pt x="8824667" y="2616608"/>
                  <a:pt x="8819124" y="2618185"/>
                </a:cubicBezTo>
                <a:cubicBezTo>
                  <a:pt x="8808218" y="2621340"/>
                  <a:pt x="8803170" y="2614625"/>
                  <a:pt x="8803441" y="2603043"/>
                </a:cubicBezTo>
                <a:cubicBezTo>
                  <a:pt x="8803936" y="2579834"/>
                  <a:pt x="8803576" y="2556579"/>
                  <a:pt x="8803576" y="2533370"/>
                </a:cubicBezTo>
                <a:lnTo>
                  <a:pt x="8803486" y="2533370"/>
                </a:lnTo>
                <a:lnTo>
                  <a:pt x="8803441" y="2533370"/>
                </a:lnTo>
                <a:cubicBezTo>
                  <a:pt x="8803441" y="2510161"/>
                  <a:pt x="8803080" y="2486906"/>
                  <a:pt x="8803711" y="2463697"/>
                </a:cubicBezTo>
                <a:cubicBezTo>
                  <a:pt x="8803846" y="2458515"/>
                  <a:pt x="8807271" y="2449096"/>
                  <a:pt x="8809750" y="2448915"/>
                </a:cubicBezTo>
                <a:cubicBezTo>
                  <a:pt x="8828182" y="2447518"/>
                  <a:pt x="8846795" y="2446978"/>
                  <a:pt x="8865182" y="2448510"/>
                </a:cubicBezTo>
                <a:close/>
                <a:moveTo>
                  <a:pt x="8687011" y="2447908"/>
                </a:moveTo>
                <a:cubicBezTo>
                  <a:pt x="8692915" y="2451023"/>
                  <a:pt x="8696700" y="2457231"/>
                  <a:pt x="8697129" y="2466447"/>
                </a:cubicBezTo>
                <a:cubicBezTo>
                  <a:pt x="8699337" y="2513632"/>
                  <a:pt x="8699021" y="2560952"/>
                  <a:pt x="8698616" y="2608181"/>
                </a:cubicBezTo>
                <a:cubicBezTo>
                  <a:pt x="8698616" y="2611696"/>
                  <a:pt x="8689017" y="2618592"/>
                  <a:pt x="8685276" y="2617735"/>
                </a:cubicBezTo>
                <a:cubicBezTo>
                  <a:pt x="8680139" y="2616564"/>
                  <a:pt x="8672703" y="2609623"/>
                  <a:pt x="8672522" y="2604936"/>
                </a:cubicBezTo>
                <a:cubicBezTo>
                  <a:pt x="8671305" y="2574201"/>
                  <a:pt x="8671846" y="2543375"/>
                  <a:pt x="8671756" y="2512595"/>
                </a:cubicBezTo>
                <a:cubicBezTo>
                  <a:pt x="8671756" y="2506601"/>
                  <a:pt x="8673063" y="2500067"/>
                  <a:pt x="8671125" y="2494749"/>
                </a:cubicBezTo>
                <a:cubicBezTo>
                  <a:pt x="8669097" y="2489296"/>
                  <a:pt x="8663825" y="2485015"/>
                  <a:pt x="8659994" y="2480237"/>
                </a:cubicBezTo>
                <a:cubicBezTo>
                  <a:pt x="8656389" y="2484969"/>
                  <a:pt x="8651656" y="2489296"/>
                  <a:pt x="8649584" y="2494659"/>
                </a:cubicBezTo>
                <a:cubicBezTo>
                  <a:pt x="8647781" y="2499255"/>
                  <a:pt x="8648907" y="2505024"/>
                  <a:pt x="8648862" y="2510297"/>
                </a:cubicBezTo>
                <a:cubicBezTo>
                  <a:pt x="8648817" y="2538058"/>
                  <a:pt x="8649133" y="2565864"/>
                  <a:pt x="8648592" y="2593625"/>
                </a:cubicBezTo>
                <a:cubicBezTo>
                  <a:pt x="8648367" y="2604531"/>
                  <a:pt x="8653324" y="2619358"/>
                  <a:pt x="8633089" y="2618997"/>
                </a:cubicBezTo>
                <a:cubicBezTo>
                  <a:pt x="8614386" y="2618637"/>
                  <a:pt x="8618983" y="2604846"/>
                  <a:pt x="8618803" y="2594616"/>
                </a:cubicBezTo>
                <a:cubicBezTo>
                  <a:pt x="8618307" y="2563836"/>
                  <a:pt x="8619254" y="2533010"/>
                  <a:pt x="8618172" y="2502275"/>
                </a:cubicBezTo>
                <a:cubicBezTo>
                  <a:pt x="8617902" y="2494884"/>
                  <a:pt x="8611863" y="2487718"/>
                  <a:pt x="8608483" y="2480418"/>
                </a:cubicBezTo>
                <a:cubicBezTo>
                  <a:pt x="8604427" y="2488034"/>
                  <a:pt x="8597171" y="2495515"/>
                  <a:pt x="8596856" y="2503266"/>
                </a:cubicBezTo>
                <a:cubicBezTo>
                  <a:pt x="8595504" y="2535489"/>
                  <a:pt x="8596946" y="2567847"/>
                  <a:pt x="8595639" y="2600069"/>
                </a:cubicBezTo>
                <a:cubicBezTo>
                  <a:pt x="8595368" y="2606469"/>
                  <a:pt x="8588699" y="2616519"/>
                  <a:pt x="8583110" y="2618006"/>
                </a:cubicBezTo>
                <a:cubicBezTo>
                  <a:pt x="8569230" y="2621701"/>
                  <a:pt x="8568283" y="2610660"/>
                  <a:pt x="8568328" y="2599979"/>
                </a:cubicBezTo>
                <a:cubicBezTo>
                  <a:pt x="8568509" y="2549865"/>
                  <a:pt x="8568419" y="2499796"/>
                  <a:pt x="8568419" y="2451079"/>
                </a:cubicBezTo>
                <a:lnTo>
                  <a:pt x="8646113" y="2451079"/>
                </a:lnTo>
                <a:lnTo>
                  <a:pt x="8646248" y="2456736"/>
                </a:lnTo>
                <a:lnTo>
                  <a:pt x="8646204" y="2456758"/>
                </a:lnTo>
                <a:lnTo>
                  <a:pt x="8646249" y="2456758"/>
                </a:lnTo>
                <a:lnTo>
                  <a:pt x="8646248" y="2456736"/>
                </a:lnTo>
                <a:lnTo>
                  <a:pt x="8664185" y="2447925"/>
                </a:lnTo>
                <a:cubicBezTo>
                  <a:pt x="8673086" y="2444770"/>
                  <a:pt x="8681107" y="2444793"/>
                  <a:pt x="8687011" y="2447908"/>
                </a:cubicBezTo>
                <a:close/>
                <a:moveTo>
                  <a:pt x="8992539" y="2447338"/>
                </a:moveTo>
                <a:cubicBezTo>
                  <a:pt x="8997407" y="2452205"/>
                  <a:pt x="9006195" y="2456802"/>
                  <a:pt x="9006510" y="2461940"/>
                </a:cubicBezTo>
                <a:cubicBezTo>
                  <a:pt x="9007997" y="2485870"/>
                  <a:pt x="9007186" y="2509935"/>
                  <a:pt x="9007186" y="2533956"/>
                </a:cubicBezTo>
                <a:lnTo>
                  <a:pt x="9007276" y="2534001"/>
                </a:lnTo>
                <a:cubicBezTo>
                  <a:pt x="9007276" y="2557255"/>
                  <a:pt x="9008132" y="2580600"/>
                  <a:pt x="9006600" y="2603764"/>
                </a:cubicBezTo>
                <a:cubicBezTo>
                  <a:pt x="9006240" y="2609037"/>
                  <a:pt x="8997677" y="2613724"/>
                  <a:pt x="8992855" y="2618681"/>
                </a:cubicBezTo>
                <a:cubicBezTo>
                  <a:pt x="8987943" y="2613814"/>
                  <a:pt x="8978884" y="2609037"/>
                  <a:pt x="8978794" y="2604080"/>
                </a:cubicBezTo>
                <a:cubicBezTo>
                  <a:pt x="8977757" y="2556805"/>
                  <a:pt x="8977803" y="2509485"/>
                  <a:pt x="8978884" y="2462210"/>
                </a:cubicBezTo>
                <a:cubicBezTo>
                  <a:pt x="8979019" y="2457162"/>
                  <a:pt x="8987808" y="2452295"/>
                  <a:pt x="8992539" y="2447338"/>
                </a:cubicBezTo>
                <a:close/>
                <a:moveTo>
                  <a:pt x="8931734" y="2447203"/>
                </a:moveTo>
                <a:cubicBezTo>
                  <a:pt x="8940612" y="2448093"/>
                  <a:pt x="8948938" y="2450290"/>
                  <a:pt x="8955090" y="2454684"/>
                </a:cubicBezTo>
                <a:cubicBezTo>
                  <a:pt x="8964103" y="2461173"/>
                  <a:pt x="8962886" y="2482941"/>
                  <a:pt x="8964238" y="2498083"/>
                </a:cubicBezTo>
                <a:cubicBezTo>
                  <a:pt x="8964463" y="2500607"/>
                  <a:pt x="8954729" y="2506105"/>
                  <a:pt x="8949456" y="2506330"/>
                </a:cubicBezTo>
                <a:cubicBezTo>
                  <a:pt x="8945716" y="2506510"/>
                  <a:pt x="8940849" y="2500652"/>
                  <a:pt x="8938055" y="2496416"/>
                </a:cubicBezTo>
                <a:cubicBezTo>
                  <a:pt x="8936252" y="2493712"/>
                  <a:pt x="8938640" y="2488349"/>
                  <a:pt x="8936883" y="2485555"/>
                </a:cubicBezTo>
                <a:cubicBezTo>
                  <a:pt x="8934089" y="2481048"/>
                  <a:pt x="8929492" y="2477668"/>
                  <a:pt x="8925616" y="2473792"/>
                </a:cubicBezTo>
                <a:cubicBezTo>
                  <a:pt x="8922101" y="2477848"/>
                  <a:pt x="8915927" y="2481679"/>
                  <a:pt x="8915566" y="2485960"/>
                </a:cubicBezTo>
                <a:cubicBezTo>
                  <a:pt x="8914349" y="2501598"/>
                  <a:pt x="8915071" y="2517372"/>
                  <a:pt x="8915071" y="2533100"/>
                </a:cubicBezTo>
                <a:cubicBezTo>
                  <a:pt x="8915026" y="2533100"/>
                  <a:pt x="8914980" y="2533100"/>
                  <a:pt x="8914935" y="2533100"/>
                </a:cubicBezTo>
                <a:lnTo>
                  <a:pt x="8914935" y="2533145"/>
                </a:lnTo>
                <a:cubicBezTo>
                  <a:pt x="8914935" y="2547386"/>
                  <a:pt x="8914124" y="2561672"/>
                  <a:pt x="8915431" y="2575778"/>
                </a:cubicBezTo>
                <a:cubicBezTo>
                  <a:pt x="8915791" y="2580014"/>
                  <a:pt x="8921921" y="2583754"/>
                  <a:pt x="8925436" y="2587720"/>
                </a:cubicBezTo>
                <a:cubicBezTo>
                  <a:pt x="8929311" y="2583845"/>
                  <a:pt x="8935215" y="2580600"/>
                  <a:pt x="8936522" y="2576003"/>
                </a:cubicBezTo>
                <a:cubicBezTo>
                  <a:pt x="8938550" y="2569063"/>
                  <a:pt x="8935711" y="2560590"/>
                  <a:pt x="8938100" y="2553875"/>
                </a:cubicBezTo>
                <a:cubicBezTo>
                  <a:pt x="8939992" y="2548512"/>
                  <a:pt x="8946662" y="2541347"/>
                  <a:pt x="8951124" y="2541437"/>
                </a:cubicBezTo>
                <a:cubicBezTo>
                  <a:pt x="8955946" y="2541527"/>
                  <a:pt x="8963066" y="2548287"/>
                  <a:pt x="8964734" y="2553560"/>
                </a:cubicBezTo>
                <a:cubicBezTo>
                  <a:pt x="8967122" y="2561041"/>
                  <a:pt x="8965590" y="2569874"/>
                  <a:pt x="8965455" y="2578076"/>
                </a:cubicBezTo>
                <a:cubicBezTo>
                  <a:pt x="8964869" y="2612507"/>
                  <a:pt x="8956622" y="2620168"/>
                  <a:pt x="8922056" y="2618861"/>
                </a:cubicBezTo>
                <a:cubicBezTo>
                  <a:pt x="8894565" y="2617825"/>
                  <a:pt x="8885777" y="2609893"/>
                  <a:pt x="8885101" y="2582132"/>
                </a:cubicBezTo>
                <a:cubicBezTo>
                  <a:pt x="8884335" y="2548467"/>
                  <a:pt x="8884470" y="2514713"/>
                  <a:pt x="8885326" y="2481048"/>
                </a:cubicBezTo>
                <a:cubicBezTo>
                  <a:pt x="8885687" y="2466852"/>
                  <a:pt x="8887580" y="2449276"/>
                  <a:pt x="8905066" y="2447564"/>
                </a:cubicBezTo>
                <a:cubicBezTo>
                  <a:pt x="8913426" y="2446730"/>
                  <a:pt x="8922856" y="2446313"/>
                  <a:pt x="8931734" y="2447203"/>
                </a:cubicBezTo>
                <a:close/>
                <a:moveTo>
                  <a:pt x="8284167" y="2446099"/>
                </a:moveTo>
                <a:cubicBezTo>
                  <a:pt x="8292893" y="2446651"/>
                  <a:pt x="8300971" y="2448578"/>
                  <a:pt x="8306401" y="2452927"/>
                </a:cubicBezTo>
                <a:cubicBezTo>
                  <a:pt x="8316000" y="2460633"/>
                  <a:pt x="8315009" y="2482355"/>
                  <a:pt x="8316902" y="2498128"/>
                </a:cubicBezTo>
                <a:cubicBezTo>
                  <a:pt x="8317172" y="2500517"/>
                  <a:pt x="8307122" y="2506871"/>
                  <a:pt x="8302435" y="2506285"/>
                </a:cubicBezTo>
                <a:cubicBezTo>
                  <a:pt x="8297974" y="2505744"/>
                  <a:pt x="8293693" y="2499030"/>
                  <a:pt x="8290447" y="2494253"/>
                </a:cubicBezTo>
                <a:cubicBezTo>
                  <a:pt x="8285986" y="2487763"/>
                  <a:pt x="8282561" y="2480597"/>
                  <a:pt x="8278685" y="2473702"/>
                </a:cubicBezTo>
                <a:cubicBezTo>
                  <a:pt x="8275035" y="2481454"/>
                  <a:pt x="8268726" y="2489025"/>
                  <a:pt x="8268185" y="2496956"/>
                </a:cubicBezTo>
                <a:cubicBezTo>
                  <a:pt x="8266698" y="2518588"/>
                  <a:pt x="8266698" y="2540401"/>
                  <a:pt x="8268185" y="2562033"/>
                </a:cubicBezTo>
                <a:cubicBezTo>
                  <a:pt x="8268771" y="2570866"/>
                  <a:pt x="8274630" y="2579338"/>
                  <a:pt x="8278099" y="2587946"/>
                </a:cubicBezTo>
                <a:cubicBezTo>
                  <a:pt x="8282110" y="2579609"/>
                  <a:pt x="8289366" y="2571316"/>
                  <a:pt x="8289456" y="2562934"/>
                </a:cubicBezTo>
                <a:cubicBezTo>
                  <a:pt x="8289546" y="2553448"/>
                  <a:pt x="8291022" y="2546710"/>
                  <a:pt x="8295292" y="2543313"/>
                </a:cubicBezTo>
                <a:lnTo>
                  <a:pt x="8317848" y="2543735"/>
                </a:lnTo>
                <a:lnTo>
                  <a:pt x="8317848" y="2580014"/>
                </a:lnTo>
                <a:cubicBezTo>
                  <a:pt x="8317532" y="2611831"/>
                  <a:pt x="8310953" y="2618546"/>
                  <a:pt x="8279902" y="2618906"/>
                </a:cubicBezTo>
                <a:cubicBezTo>
                  <a:pt x="8247995" y="2619267"/>
                  <a:pt x="8239072" y="2611426"/>
                  <a:pt x="8238486" y="2580104"/>
                </a:cubicBezTo>
                <a:cubicBezTo>
                  <a:pt x="8237900" y="2547927"/>
                  <a:pt x="8238080" y="2515704"/>
                  <a:pt x="8238756" y="2483527"/>
                </a:cubicBezTo>
                <a:cubicBezTo>
                  <a:pt x="8239072" y="2468610"/>
                  <a:pt x="8239342" y="2450177"/>
                  <a:pt x="8258045" y="2447519"/>
                </a:cubicBezTo>
                <a:cubicBezTo>
                  <a:pt x="8266067" y="2446370"/>
                  <a:pt x="8275441" y="2445547"/>
                  <a:pt x="8284167" y="2446099"/>
                </a:cubicBezTo>
                <a:close/>
                <a:moveTo>
                  <a:pt x="8524944" y="2445859"/>
                </a:moveTo>
                <a:cubicBezTo>
                  <a:pt x="8542891" y="2442643"/>
                  <a:pt x="8552093" y="2455056"/>
                  <a:pt x="8553006" y="2485645"/>
                </a:cubicBezTo>
                <a:cubicBezTo>
                  <a:pt x="8554087" y="2523140"/>
                  <a:pt x="8553592" y="2560681"/>
                  <a:pt x="8553772" y="2598221"/>
                </a:cubicBezTo>
                <a:cubicBezTo>
                  <a:pt x="8553817" y="2609082"/>
                  <a:pt x="8554673" y="2619538"/>
                  <a:pt x="8538224" y="2619042"/>
                </a:cubicBezTo>
                <a:cubicBezTo>
                  <a:pt x="8521279" y="2618501"/>
                  <a:pt x="8524118" y="2606964"/>
                  <a:pt x="8524073" y="2596869"/>
                </a:cubicBezTo>
                <a:cubicBezTo>
                  <a:pt x="8523893" y="2567621"/>
                  <a:pt x="8524794" y="2538283"/>
                  <a:pt x="8523533" y="2509080"/>
                </a:cubicBezTo>
                <a:cubicBezTo>
                  <a:pt x="8523127" y="2499391"/>
                  <a:pt x="8517359" y="2489881"/>
                  <a:pt x="8514069" y="2480327"/>
                </a:cubicBezTo>
                <a:cubicBezTo>
                  <a:pt x="8510283" y="2489611"/>
                  <a:pt x="8503703" y="2498714"/>
                  <a:pt x="8503298" y="2508133"/>
                </a:cubicBezTo>
                <a:cubicBezTo>
                  <a:pt x="8501900" y="2538824"/>
                  <a:pt x="8502622" y="2569649"/>
                  <a:pt x="8502847" y="2600430"/>
                </a:cubicBezTo>
                <a:cubicBezTo>
                  <a:pt x="8502937" y="2611471"/>
                  <a:pt x="8500819" y="2621791"/>
                  <a:pt x="8487299" y="2618005"/>
                </a:cubicBezTo>
                <a:cubicBezTo>
                  <a:pt x="8481530" y="2616383"/>
                  <a:pt x="8474320" y="2606964"/>
                  <a:pt x="8474094" y="2600835"/>
                </a:cubicBezTo>
                <a:cubicBezTo>
                  <a:pt x="8472743" y="2567847"/>
                  <a:pt x="8474050" y="2534768"/>
                  <a:pt x="8472878" y="2501824"/>
                </a:cubicBezTo>
                <a:cubicBezTo>
                  <a:pt x="8472607" y="2494523"/>
                  <a:pt x="8466073" y="2487448"/>
                  <a:pt x="8462377" y="2480282"/>
                </a:cubicBezTo>
                <a:cubicBezTo>
                  <a:pt x="8458456" y="2487358"/>
                  <a:pt x="8451471" y="2494343"/>
                  <a:pt x="8451201" y="2501554"/>
                </a:cubicBezTo>
                <a:cubicBezTo>
                  <a:pt x="8449984" y="2533776"/>
                  <a:pt x="8450660" y="2566089"/>
                  <a:pt x="8450660" y="2598356"/>
                </a:cubicBezTo>
                <a:cubicBezTo>
                  <a:pt x="8450660" y="2609308"/>
                  <a:pt x="8451065" y="2619493"/>
                  <a:pt x="8434796" y="2619042"/>
                </a:cubicBezTo>
                <a:cubicBezTo>
                  <a:pt x="8419654" y="2618636"/>
                  <a:pt x="8420645" y="2608947"/>
                  <a:pt x="8420645" y="2599033"/>
                </a:cubicBezTo>
                <a:cubicBezTo>
                  <a:pt x="8420645" y="2554732"/>
                  <a:pt x="8421186" y="2510477"/>
                  <a:pt x="8420330" y="2466176"/>
                </a:cubicBezTo>
                <a:cubicBezTo>
                  <a:pt x="8420014" y="2449006"/>
                  <a:pt x="8428938" y="2442832"/>
                  <a:pt x="8442052" y="2448330"/>
                </a:cubicBezTo>
                <a:cubicBezTo>
                  <a:pt x="8452913" y="2452882"/>
                  <a:pt x="8460124" y="2449817"/>
                  <a:pt x="8469903" y="2447969"/>
                </a:cubicBezTo>
                <a:cubicBezTo>
                  <a:pt x="8479503" y="2446122"/>
                  <a:pt x="8490453" y="2451395"/>
                  <a:pt x="8504109" y="2454279"/>
                </a:cubicBezTo>
                <a:lnTo>
                  <a:pt x="8504064" y="2454189"/>
                </a:lnTo>
                <a:cubicBezTo>
                  <a:pt x="8512007" y="2449739"/>
                  <a:pt x="8518961" y="2446930"/>
                  <a:pt x="8524944" y="2445859"/>
                </a:cubicBezTo>
                <a:close/>
                <a:moveTo>
                  <a:pt x="8754904" y="2443733"/>
                </a:moveTo>
                <a:cubicBezTo>
                  <a:pt x="8782259" y="2444319"/>
                  <a:pt x="8791272" y="2453557"/>
                  <a:pt x="8791769" y="2482850"/>
                </a:cubicBezTo>
                <a:cubicBezTo>
                  <a:pt x="8792084" y="2500787"/>
                  <a:pt x="8797221" y="2522194"/>
                  <a:pt x="8789290" y="2535488"/>
                </a:cubicBezTo>
                <a:cubicBezTo>
                  <a:pt x="8783476" y="2545178"/>
                  <a:pt x="8759816" y="2544141"/>
                  <a:pt x="8742466" y="2548287"/>
                </a:cubicBezTo>
                <a:lnTo>
                  <a:pt x="8742375" y="2548287"/>
                </a:lnTo>
                <a:cubicBezTo>
                  <a:pt x="8742105" y="2553200"/>
                  <a:pt x="8740528" y="2559960"/>
                  <a:pt x="8741655" y="2566269"/>
                </a:cubicBezTo>
                <a:cubicBezTo>
                  <a:pt x="8742961" y="2573524"/>
                  <a:pt x="8746702" y="2580329"/>
                  <a:pt x="8749406" y="2587360"/>
                </a:cubicBezTo>
                <a:cubicBezTo>
                  <a:pt x="8754633" y="2582493"/>
                  <a:pt x="8759365" y="2576904"/>
                  <a:pt x="8765179" y="2572894"/>
                </a:cubicBezTo>
                <a:cubicBezTo>
                  <a:pt x="8770091" y="2569514"/>
                  <a:pt x="8776851" y="2565412"/>
                  <a:pt x="8781763" y="2566449"/>
                </a:cubicBezTo>
                <a:cubicBezTo>
                  <a:pt x="8785910" y="2567350"/>
                  <a:pt x="8790957" y="2574877"/>
                  <a:pt x="8791543" y="2579924"/>
                </a:cubicBezTo>
                <a:cubicBezTo>
                  <a:pt x="8794518" y="2606738"/>
                  <a:pt x="8786180" y="2616653"/>
                  <a:pt x="8760988" y="2618726"/>
                </a:cubicBezTo>
                <a:cubicBezTo>
                  <a:pt x="8726512" y="2621565"/>
                  <a:pt x="8713713" y="2613093"/>
                  <a:pt x="8712992" y="2584611"/>
                </a:cubicBezTo>
                <a:cubicBezTo>
                  <a:pt x="8712091" y="2550225"/>
                  <a:pt x="8712091" y="2515749"/>
                  <a:pt x="8712992" y="2481363"/>
                </a:cubicBezTo>
                <a:cubicBezTo>
                  <a:pt x="8713713" y="2453828"/>
                  <a:pt x="8726557" y="2443147"/>
                  <a:pt x="8754904" y="2443733"/>
                </a:cubicBezTo>
                <a:close/>
                <a:moveTo>
                  <a:pt x="8375939" y="2443733"/>
                </a:moveTo>
                <a:cubicBezTo>
                  <a:pt x="8396174" y="2444995"/>
                  <a:pt x="8408612" y="2454053"/>
                  <a:pt x="8408883" y="2475550"/>
                </a:cubicBezTo>
                <a:cubicBezTo>
                  <a:pt x="8409108" y="2495064"/>
                  <a:pt x="8408928" y="2514578"/>
                  <a:pt x="8408928" y="2534091"/>
                </a:cubicBezTo>
                <a:cubicBezTo>
                  <a:pt x="8409018" y="2534091"/>
                  <a:pt x="8409108" y="2534091"/>
                  <a:pt x="8409153" y="2534091"/>
                </a:cubicBezTo>
                <a:lnTo>
                  <a:pt x="8409153" y="2534136"/>
                </a:lnTo>
                <a:cubicBezTo>
                  <a:pt x="8409153" y="2552884"/>
                  <a:pt x="8409153" y="2571677"/>
                  <a:pt x="8409153" y="2590424"/>
                </a:cubicBezTo>
                <a:cubicBezTo>
                  <a:pt x="8409153" y="2614129"/>
                  <a:pt x="8393245" y="2618591"/>
                  <a:pt x="8374317" y="2618726"/>
                </a:cubicBezTo>
                <a:cubicBezTo>
                  <a:pt x="8355209" y="2618861"/>
                  <a:pt x="8332765" y="2619808"/>
                  <a:pt x="8331413" y="2593985"/>
                </a:cubicBezTo>
                <a:cubicBezTo>
                  <a:pt x="8329295" y="2552839"/>
                  <a:pt x="8329656" y="2511468"/>
                  <a:pt x="8331819" y="2470322"/>
                </a:cubicBezTo>
                <a:cubicBezTo>
                  <a:pt x="8332900" y="2449411"/>
                  <a:pt x="8348584" y="2442065"/>
                  <a:pt x="8375939" y="2443733"/>
                </a:cubicBezTo>
                <a:close/>
                <a:moveTo>
                  <a:pt x="9064735" y="2442920"/>
                </a:moveTo>
                <a:cubicBezTo>
                  <a:pt x="9087768" y="2443218"/>
                  <a:pt x="9100755" y="2460126"/>
                  <a:pt x="9100789" y="2491459"/>
                </a:cubicBezTo>
                <a:cubicBezTo>
                  <a:pt x="9100834" y="2527467"/>
                  <a:pt x="9100293" y="2563475"/>
                  <a:pt x="9101014" y="2599438"/>
                </a:cubicBezTo>
                <a:cubicBezTo>
                  <a:pt x="9101285" y="2613995"/>
                  <a:pt x="9096237" y="2620574"/>
                  <a:pt x="9081545" y="2618907"/>
                </a:cubicBezTo>
                <a:cubicBezTo>
                  <a:pt x="9080824" y="2618817"/>
                  <a:pt x="9080058" y="2618907"/>
                  <a:pt x="9079292" y="2618907"/>
                </a:cubicBezTo>
                <a:cubicBezTo>
                  <a:pt x="9026474" y="2620214"/>
                  <a:pt x="9016740" y="2610119"/>
                  <a:pt x="9020255" y="2557752"/>
                </a:cubicBezTo>
                <a:cubicBezTo>
                  <a:pt x="9022103" y="2530757"/>
                  <a:pt x="9029538" y="2523546"/>
                  <a:pt x="9057075" y="2519490"/>
                </a:cubicBezTo>
                <a:cubicBezTo>
                  <a:pt x="9062527" y="2518679"/>
                  <a:pt x="9071496" y="2513767"/>
                  <a:pt x="9071631" y="2510477"/>
                </a:cubicBezTo>
                <a:cubicBezTo>
                  <a:pt x="9072081" y="2499075"/>
                  <a:pt x="9072307" y="2485871"/>
                  <a:pt x="9066989" y="2476542"/>
                </a:cubicBezTo>
                <a:cubicBezTo>
                  <a:pt x="9061896" y="2467574"/>
                  <a:pt x="9052838" y="2474874"/>
                  <a:pt x="9044546" y="2503311"/>
                </a:cubicBezTo>
                <a:lnTo>
                  <a:pt x="9044591" y="2503356"/>
                </a:lnTo>
                <a:cubicBezTo>
                  <a:pt x="9035127" y="2497408"/>
                  <a:pt x="9022013" y="2493352"/>
                  <a:pt x="9021472" y="2488034"/>
                </a:cubicBezTo>
                <a:cubicBezTo>
                  <a:pt x="9020029" y="2473027"/>
                  <a:pt x="9019534" y="2455315"/>
                  <a:pt x="9038462" y="2448240"/>
                </a:cubicBezTo>
                <a:cubicBezTo>
                  <a:pt x="9048264" y="2444567"/>
                  <a:pt x="9057058" y="2442821"/>
                  <a:pt x="9064735" y="2442920"/>
                </a:cubicBezTo>
                <a:close/>
                <a:moveTo>
                  <a:pt x="5708542" y="2432196"/>
                </a:moveTo>
                <a:cubicBezTo>
                  <a:pt x="5712462" y="2438100"/>
                  <a:pt x="5719583" y="2443868"/>
                  <a:pt x="5719808" y="2449907"/>
                </a:cubicBezTo>
                <a:cubicBezTo>
                  <a:pt x="5720935" y="2481274"/>
                  <a:pt x="5720349" y="2512685"/>
                  <a:pt x="5720394" y="2544096"/>
                </a:cubicBezTo>
                <a:lnTo>
                  <a:pt x="5720439" y="2544096"/>
                </a:lnTo>
                <a:cubicBezTo>
                  <a:pt x="5720439" y="2575508"/>
                  <a:pt x="5721160" y="2606919"/>
                  <a:pt x="5719808" y="2638285"/>
                </a:cubicBezTo>
                <a:cubicBezTo>
                  <a:pt x="5719538" y="2644460"/>
                  <a:pt x="5711291" y="2650318"/>
                  <a:pt x="5706739" y="2656312"/>
                </a:cubicBezTo>
                <a:cubicBezTo>
                  <a:pt x="5702818" y="2650408"/>
                  <a:pt x="5695562" y="2644549"/>
                  <a:pt x="5695472" y="2638601"/>
                </a:cubicBezTo>
                <a:cubicBezTo>
                  <a:pt x="5694616" y="2575823"/>
                  <a:pt x="5694571" y="2513000"/>
                  <a:pt x="5695472" y="2450223"/>
                </a:cubicBezTo>
                <a:cubicBezTo>
                  <a:pt x="5695562" y="2444139"/>
                  <a:pt x="5703990" y="2438190"/>
                  <a:pt x="5708542" y="2432196"/>
                </a:cubicBezTo>
                <a:close/>
                <a:moveTo>
                  <a:pt x="451760" y="2427509"/>
                </a:moveTo>
                <a:cubicBezTo>
                  <a:pt x="455996" y="2433142"/>
                  <a:pt x="463838" y="2438731"/>
                  <a:pt x="463973" y="2444454"/>
                </a:cubicBezTo>
                <a:cubicBezTo>
                  <a:pt x="464919" y="2489430"/>
                  <a:pt x="464829" y="2534452"/>
                  <a:pt x="463838" y="2579473"/>
                </a:cubicBezTo>
                <a:cubicBezTo>
                  <a:pt x="463748" y="2584656"/>
                  <a:pt x="456402" y="2589703"/>
                  <a:pt x="452391" y="2594796"/>
                </a:cubicBezTo>
                <a:cubicBezTo>
                  <a:pt x="447884" y="2589523"/>
                  <a:pt x="439817" y="2584521"/>
                  <a:pt x="439457" y="2578978"/>
                </a:cubicBezTo>
                <a:cubicBezTo>
                  <a:pt x="437970" y="2556580"/>
                  <a:pt x="438826" y="2534001"/>
                  <a:pt x="438871" y="2511513"/>
                </a:cubicBezTo>
                <a:lnTo>
                  <a:pt x="438871" y="2511468"/>
                </a:lnTo>
                <a:cubicBezTo>
                  <a:pt x="438871" y="2488980"/>
                  <a:pt x="438015" y="2466401"/>
                  <a:pt x="439457" y="2444003"/>
                </a:cubicBezTo>
                <a:cubicBezTo>
                  <a:pt x="439817" y="2438280"/>
                  <a:pt x="447479" y="2433007"/>
                  <a:pt x="451760" y="2427509"/>
                </a:cubicBezTo>
                <a:close/>
                <a:moveTo>
                  <a:pt x="268531" y="2427374"/>
                </a:moveTo>
                <a:cubicBezTo>
                  <a:pt x="272767" y="2432241"/>
                  <a:pt x="280474" y="2436973"/>
                  <a:pt x="280654" y="2442021"/>
                </a:cubicBezTo>
                <a:cubicBezTo>
                  <a:pt x="281826" y="2474964"/>
                  <a:pt x="280474" y="2508043"/>
                  <a:pt x="282006" y="2540987"/>
                </a:cubicBezTo>
                <a:cubicBezTo>
                  <a:pt x="282412" y="2549414"/>
                  <a:pt x="290072" y="2557481"/>
                  <a:pt x="294398" y="2565683"/>
                </a:cubicBezTo>
                <a:cubicBezTo>
                  <a:pt x="299086" y="2557571"/>
                  <a:pt x="307378" y="2549685"/>
                  <a:pt x="307828" y="2541347"/>
                </a:cubicBezTo>
                <a:cubicBezTo>
                  <a:pt x="309452" y="2509936"/>
                  <a:pt x="307874" y="2478344"/>
                  <a:pt x="309136" y="2446888"/>
                </a:cubicBezTo>
                <a:cubicBezTo>
                  <a:pt x="309406" y="2440263"/>
                  <a:pt x="316482" y="2433909"/>
                  <a:pt x="320448" y="2427419"/>
                </a:cubicBezTo>
                <a:cubicBezTo>
                  <a:pt x="324232" y="2433458"/>
                  <a:pt x="331129" y="2439452"/>
                  <a:pt x="331264" y="2445581"/>
                </a:cubicBezTo>
                <a:cubicBezTo>
                  <a:pt x="332254" y="2489070"/>
                  <a:pt x="332075" y="2532559"/>
                  <a:pt x="331534" y="2576048"/>
                </a:cubicBezTo>
                <a:cubicBezTo>
                  <a:pt x="331443" y="2581997"/>
                  <a:pt x="328605" y="2591777"/>
                  <a:pt x="324953" y="2592858"/>
                </a:cubicBezTo>
                <a:cubicBezTo>
                  <a:pt x="318961" y="2594661"/>
                  <a:pt x="311254" y="2590785"/>
                  <a:pt x="298365" y="2588127"/>
                </a:cubicBezTo>
                <a:lnTo>
                  <a:pt x="298320" y="2588127"/>
                </a:lnTo>
                <a:cubicBezTo>
                  <a:pt x="271551" y="2603088"/>
                  <a:pt x="259247" y="2598041"/>
                  <a:pt x="257174" y="2563295"/>
                </a:cubicBezTo>
                <a:cubicBezTo>
                  <a:pt x="254786" y="2522960"/>
                  <a:pt x="255642" y="2482355"/>
                  <a:pt x="256318" y="2441886"/>
                </a:cubicBezTo>
                <a:cubicBezTo>
                  <a:pt x="256408" y="2436973"/>
                  <a:pt x="264250" y="2432196"/>
                  <a:pt x="268531" y="2427374"/>
                </a:cubicBezTo>
                <a:close/>
                <a:moveTo>
                  <a:pt x="534329" y="2427058"/>
                </a:moveTo>
                <a:cubicBezTo>
                  <a:pt x="549887" y="2424123"/>
                  <a:pt x="557746" y="2435024"/>
                  <a:pt x="558760" y="2462706"/>
                </a:cubicBezTo>
                <a:cubicBezTo>
                  <a:pt x="560156" y="2500922"/>
                  <a:pt x="559706" y="2539183"/>
                  <a:pt x="558760" y="2577400"/>
                </a:cubicBezTo>
                <a:cubicBezTo>
                  <a:pt x="558624" y="2583349"/>
                  <a:pt x="551370" y="2589072"/>
                  <a:pt x="547359" y="2594886"/>
                </a:cubicBezTo>
                <a:cubicBezTo>
                  <a:pt x="543213" y="2589207"/>
                  <a:pt x="535777" y="2583664"/>
                  <a:pt x="535551" y="2577851"/>
                </a:cubicBezTo>
                <a:cubicBezTo>
                  <a:pt x="534334" y="2545628"/>
                  <a:pt x="535596" y="2513360"/>
                  <a:pt x="534244" y="2481138"/>
                </a:cubicBezTo>
                <a:cubicBezTo>
                  <a:pt x="533884" y="2473161"/>
                  <a:pt x="526763" y="2465500"/>
                  <a:pt x="522752" y="2457703"/>
                </a:cubicBezTo>
                <a:cubicBezTo>
                  <a:pt x="517795" y="2465590"/>
                  <a:pt x="509007" y="2473296"/>
                  <a:pt x="508556" y="2481408"/>
                </a:cubicBezTo>
                <a:cubicBezTo>
                  <a:pt x="506844" y="2512820"/>
                  <a:pt x="508510" y="2544411"/>
                  <a:pt x="507114" y="2575823"/>
                </a:cubicBezTo>
                <a:cubicBezTo>
                  <a:pt x="506844" y="2582222"/>
                  <a:pt x="498822" y="2588261"/>
                  <a:pt x="494360" y="2594480"/>
                </a:cubicBezTo>
                <a:cubicBezTo>
                  <a:pt x="490665" y="2588486"/>
                  <a:pt x="483950" y="2582537"/>
                  <a:pt x="483815" y="2576454"/>
                </a:cubicBezTo>
                <a:cubicBezTo>
                  <a:pt x="482868" y="2534497"/>
                  <a:pt x="482959" y="2492449"/>
                  <a:pt x="483544" y="2450493"/>
                </a:cubicBezTo>
                <a:cubicBezTo>
                  <a:pt x="483635" y="2443012"/>
                  <a:pt x="485617" y="2430798"/>
                  <a:pt x="489854" y="2429266"/>
                </a:cubicBezTo>
                <a:cubicBezTo>
                  <a:pt x="496298" y="2426878"/>
                  <a:pt x="505447" y="2431925"/>
                  <a:pt x="516218" y="2434449"/>
                </a:cubicBezTo>
                <a:lnTo>
                  <a:pt x="516173" y="2434494"/>
                </a:lnTo>
                <a:cubicBezTo>
                  <a:pt x="523101" y="2430551"/>
                  <a:pt x="529143" y="2428036"/>
                  <a:pt x="534329" y="2427058"/>
                </a:cubicBezTo>
                <a:close/>
                <a:moveTo>
                  <a:pt x="809329" y="2426472"/>
                </a:moveTo>
                <a:cubicBezTo>
                  <a:pt x="826274" y="2430258"/>
                  <a:pt x="835603" y="2446167"/>
                  <a:pt x="830871" y="2464959"/>
                </a:cubicBezTo>
                <a:cubicBezTo>
                  <a:pt x="829834" y="2468970"/>
                  <a:pt x="825102" y="2474648"/>
                  <a:pt x="821722" y="2474874"/>
                </a:cubicBezTo>
                <a:cubicBezTo>
                  <a:pt x="816855" y="2475234"/>
                  <a:pt x="811041" y="2472170"/>
                  <a:pt x="806760" y="2469060"/>
                </a:cubicBezTo>
                <a:cubicBezTo>
                  <a:pt x="801037" y="2464914"/>
                  <a:pt x="796350" y="2459281"/>
                  <a:pt x="791212" y="2454279"/>
                </a:cubicBezTo>
                <a:cubicBezTo>
                  <a:pt x="787832" y="2457839"/>
                  <a:pt x="781388" y="2461669"/>
                  <a:pt x="781703" y="2464914"/>
                </a:cubicBezTo>
                <a:cubicBezTo>
                  <a:pt x="782469" y="2473207"/>
                  <a:pt x="785444" y="2481634"/>
                  <a:pt x="789094" y="2489205"/>
                </a:cubicBezTo>
                <a:cubicBezTo>
                  <a:pt x="790807" y="2492720"/>
                  <a:pt x="795854" y="2495199"/>
                  <a:pt x="799955" y="2496821"/>
                </a:cubicBezTo>
                <a:cubicBezTo>
                  <a:pt x="825688" y="2506961"/>
                  <a:pt x="833845" y="2526836"/>
                  <a:pt x="831682" y="2548783"/>
                </a:cubicBezTo>
                <a:lnTo>
                  <a:pt x="831637" y="2548783"/>
                </a:lnTo>
                <a:cubicBezTo>
                  <a:pt x="831547" y="2588352"/>
                  <a:pt x="821407" y="2598627"/>
                  <a:pt x="788463" y="2596463"/>
                </a:cubicBezTo>
                <a:cubicBezTo>
                  <a:pt x="762009" y="2594706"/>
                  <a:pt x="746596" y="2571947"/>
                  <a:pt x="755880" y="2547251"/>
                </a:cubicBezTo>
                <a:cubicBezTo>
                  <a:pt x="757187" y="2543736"/>
                  <a:pt x="763406" y="2539995"/>
                  <a:pt x="767282" y="2540085"/>
                </a:cubicBezTo>
                <a:cubicBezTo>
                  <a:pt x="771248" y="2540175"/>
                  <a:pt x="775890" y="2544186"/>
                  <a:pt x="778819" y="2547701"/>
                </a:cubicBezTo>
                <a:cubicBezTo>
                  <a:pt x="784497" y="2554416"/>
                  <a:pt x="789139" y="2561987"/>
                  <a:pt x="794232" y="2569153"/>
                </a:cubicBezTo>
                <a:cubicBezTo>
                  <a:pt x="797702" y="2565773"/>
                  <a:pt x="804507" y="2561898"/>
                  <a:pt x="804101" y="2559103"/>
                </a:cubicBezTo>
                <a:cubicBezTo>
                  <a:pt x="802479" y="2548062"/>
                  <a:pt x="798919" y="2537246"/>
                  <a:pt x="795313" y="2526610"/>
                </a:cubicBezTo>
                <a:cubicBezTo>
                  <a:pt x="794592" y="2524447"/>
                  <a:pt x="790491" y="2523365"/>
                  <a:pt x="787877" y="2521833"/>
                </a:cubicBezTo>
                <a:cubicBezTo>
                  <a:pt x="757187" y="2503942"/>
                  <a:pt x="747813" y="2481319"/>
                  <a:pt x="756826" y="2447023"/>
                </a:cubicBezTo>
                <a:cubicBezTo>
                  <a:pt x="761874" y="2427825"/>
                  <a:pt x="781297" y="2420208"/>
                  <a:pt x="809329" y="2426472"/>
                </a:cubicBezTo>
                <a:close/>
                <a:moveTo>
                  <a:pt x="4196694" y="2426157"/>
                </a:moveTo>
                <a:cubicBezTo>
                  <a:pt x="4209719" y="2422777"/>
                  <a:pt x="4210440" y="2433502"/>
                  <a:pt x="4210440" y="2443012"/>
                </a:cubicBezTo>
                <a:cubicBezTo>
                  <a:pt x="4210485" y="2476000"/>
                  <a:pt x="4209854" y="2509034"/>
                  <a:pt x="4211071" y="2542023"/>
                </a:cubicBezTo>
                <a:cubicBezTo>
                  <a:pt x="4211341" y="2549368"/>
                  <a:pt x="4217966" y="2556489"/>
                  <a:pt x="4221706" y="2563745"/>
                </a:cubicBezTo>
                <a:cubicBezTo>
                  <a:pt x="4226664" y="2556534"/>
                  <a:pt x="4235497" y="2549549"/>
                  <a:pt x="4235902" y="2542113"/>
                </a:cubicBezTo>
                <a:cubicBezTo>
                  <a:pt x="4237525" y="2509935"/>
                  <a:pt x="4236037" y="2477623"/>
                  <a:pt x="4237299" y="2445400"/>
                </a:cubicBezTo>
                <a:cubicBezTo>
                  <a:pt x="4237570" y="2438685"/>
                  <a:pt x="4243879" y="2427283"/>
                  <a:pt x="4248656" y="2426562"/>
                </a:cubicBezTo>
                <a:cubicBezTo>
                  <a:pt x="4264249" y="2424219"/>
                  <a:pt x="4260869" y="2437964"/>
                  <a:pt x="4260914" y="2446842"/>
                </a:cubicBezTo>
                <a:cubicBezTo>
                  <a:pt x="4261275" y="2488078"/>
                  <a:pt x="4261365" y="2529359"/>
                  <a:pt x="4260734" y="2570595"/>
                </a:cubicBezTo>
                <a:cubicBezTo>
                  <a:pt x="4260599" y="2577805"/>
                  <a:pt x="4257670" y="2589883"/>
                  <a:pt x="4253613" y="2591055"/>
                </a:cubicBezTo>
                <a:cubicBezTo>
                  <a:pt x="4247124" y="2592858"/>
                  <a:pt x="4238561" y="2587405"/>
                  <a:pt x="4228962" y="2584430"/>
                </a:cubicBezTo>
                <a:lnTo>
                  <a:pt x="4228917" y="2584430"/>
                </a:lnTo>
                <a:cubicBezTo>
                  <a:pt x="4200120" y="2602457"/>
                  <a:pt x="4186304" y="2596148"/>
                  <a:pt x="4184906" y="2559373"/>
                </a:cubicBezTo>
                <a:cubicBezTo>
                  <a:pt x="4183419" y="2520436"/>
                  <a:pt x="4183779" y="2481363"/>
                  <a:pt x="4184726" y="2442381"/>
                </a:cubicBezTo>
                <a:cubicBezTo>
                  <a:pt x="4184861" y="2436657"/>
                  <a:pt x="4191486" y="2427509"/>
                  <a:pt x="4196694" y="2426157"/>
                </a:cubicBezTo>
                <a:close/>
                <a:moveTo>
                  <a:pt x="4477143" y="2425932"/>
                </a:moveTo>
                <a:cubicBezTo>
                  <a:pt x="4493277" y="2425075"/>
                  <a:pt x="4512836" y="2426653"/>
                  <a:pt x="4524914" y="2435531"/>
                </a:cubicBezTo>
                <a:cubicBezTo>
                  <a:pt x="4532440" y="2441029"/>
                  <a:pt x="4529330" y="2461669"/>
                  <a:pt x="4529601" y="2475550"/>
                </a:cubicBezTo>
                <a:cubicBezTo>
                  <a:pt x="4529601" y="2477263"/>
                  <a:pt x="4520407" y="2481409"/>
                  <a:pt x="4516621" y="2480327"/>
                </a:cubicBezTo>
                <a:cubicBezTo>
                  <a:pt x="4512250" y="2479065"/>
                  <a:pt x="4507293" y="2473837"/>
                  <a:pt x="4505986" y="2469331"/>
                </a:cubicBezTo>
                <a:cubicBezTo>
                  <a:pt x="4503417" y="2460453"/>
                  <a:pt x="4505986" y="2446437"/>
                  <a:pt x="4491429" y="2450493"/>
                </a:cubicBezTo>
                <a:cubicBezTo>
                  <a:pt x="4485931" y="2452025"/>
                  <a:pt x="4480974" y="2465230"/>
                  <a:pt x="4480478" y="2473387"/>
                </a:cubicBezTo>
                <a:cubicBezTo>
                  <a:pt x="4479081" y="2498038"/>
                  <a:pt x="4479081" y="2522915"/>
                  <a:pt x="4480613" y="2547521"/>
                </a:cubicBezTo>
                <a:cubicBezTo>
                  <a:pt x="4481019" y="2554371"/>
                  <a:pt x="4488725" y="2560726"/>
                  <a:pt x="4493097" y="2567350"/>
                </a:cubicBezTo>
                <a:cubicBezTo>
                  <a:pt x="4497153" y="2561222"/>
                  <a:pt x="4502245" y="2555543"/>
                  <a:pt x="4504994" y="2548873"/>
                </a:cubicBezTo>
                <a:cubicBezTo>
                  <a:pt x="4509321" y="2538283"/>
                  <a:pt x="4496747" y="2517147"/>
                  <a:pt x="4519821" y="2518949"/>
                </a:cubicBezTo>
                <a:cubicBezTo>
                  <a:pt x="4541092" y="2520617"/>
                  <a:pt x="4530863" y="2540356"/>
                  <a:pt x="4531178" y="2551667"/>
                </a:cubicBezTo>
                <a:cubicBezTo>
                  <a:pt x="4532079" y="2586864"/>
                  <a:pt x="4518469" y="2598356"/>
                  <a:pt x="4485075" y="2594661"/>
                </a:cubicBezTo>
                <a:cubicBezTo>
                  <a:pt x="4466553" y="2592588"/>
                  <a:pt x="4456052" y="2583034"/>
                  <a:pt x="4455511" y="2564331"/>
                </a:cubicBezTo>
                <a:cubicBezTo>
                  <a:pt x="4454970" y="2545628"/>
                  <a:pt x="4455376" y="2526836"/>
                  <a:pt x="4455376" y="2508133"/>
                </a:cubicBezTo>
                <a:cubicBezTo>
                  <a:pt x="4455601" y="2508133"/>
                  <a:pt x="4455827" y="2508133"/>
                  <a:pt x="4456052" y="2508133"/>
                </a:cubicBezTo>
                <a:lnTo>
                  <a:pt x="4456097" y="2508088"/>
                </a:lnTo>
                <a:cubicBezTo>
                  <a:pt x="4456097" y="2487853"/>
                  <a:pt x="4454069" y="2467348"/>
                  <a:pt x="4457044" y="2447564"/>
                </a:cubicBezTo>
                <a:cubicBezTo>
                  <a:pt x="4458305" y="2439136"/>
                  <a:pt x="4469752" y="2426337"/>
                  <a:pt x="4477143" y="2425932"/>
                </a:cubicBezTo>
                <a:close/>
                <a:moveTo>
                  <a:pt x="2434787" y="2425841"/>
                </a:moveTo>
                <a:cubicBezTo>
                  <a:pt x="2381519" y="2426112"/>
                  <a:pt x="2328207" y="2425931"/>
                  <a:pt x="2274940" y="2425931"/>
                </a:cubicBezTo>
                <a:cubicBezTo>
                  <a:pt x="2258536" y="2425931"/>
                  <a:pt x="2243575" y="2429492"/>
                  <a:pt x="2243080" y="2449276"/>
                </a:cubicBezTo>
                <a:cubicBezTo>
                  <a:pt x="2242537" y="2470818"/>
                  <a:pt x="2258807" y="2474107"/>
                  <a:pt x="2275706" y="2474288"/>
                </a:cubicBezTo>
                <a:cubicBezTo>
                  <a:pt x="2301979" y="2474603"/>
                  <a:pt x="2328252" y="2474378"/>
                  <a:pt x="2354527" y="2474378"/>
                </a:cubicBezTo>
                <a:lnTo>
                  <a:pt x="2354482" y="2474423"/>
                </a:lnTo>
                <a:cubicBezTo>
                  <a:pt x="2381519" y="2474423"/>
                  <a:pt x="2408515" y="2474333"/>
                  <a:pt x="2435554" y="2474423"/>
                </a:cubicBezTo>
                <a:cubicBezTo>
                  <a:pt x="2452319" y="2474513"/>
                  <a:pt x="2463404" y="2468249"/>
                  <a:pt x="2463133" y="2449726"/>
                </a:cubicBezTo>
                <a:cubicBezTo>
                  <a:pt x="2462863" y="2431204"/>
                  <a:pt x="2451551" y="2425751"/>
                  <a:pt x="2434787" y="2425841"/>
                </a:cubicBezTo>
                <a:close/>
                <a:moveTo>
                  <a:pt x="5332641" y="2425616"/>
                </a:moveTo>
                <a:cubicBezTo>
                  <a:pt x="5369280" y="2425526"/>
                  <a:pt x="5368830" y="2425616"/>
                  <a:pt x="5374283" y="2461579"/>
                </a:cubicBezTo>
                <a:cubicBezTo>
                  <a:pt x="5375094" y="2466852"/>
                  <a:pt x="5382665" y="2475234"/>
                  <a:pt x="5386811" y="2475054"/>
                </a:cubicBezTo>
                <a:cubicBezTo>
                  <a:pt x="5398574" y="2474603"/>
                  <a:pt x="5410246" y="2470457"/>
                  <a:pt x="5421918" y="2467753"/>
                </a:cubicBezTo>
                <a:cubicBezTo>
                  <a:pt x="5417727" y="2461895"/>
                  <a:pt x="5413401" y="2456126"/>
                  <a:pt x="5409345" y="2450132"/>
                </a:cubicBezTo>
                <a:cubicBezTo>
                  <a:pt x="5405649" y="2444679"/>
                  <a:pt x="5402224" y="2439091"/>
                  <a:pt x="5398664" y="2433547"/>
                </a:cubicBezTo>
                <a:cubicBezTo>
                  <a:pt x="5404117" y="2430934"/>
                  <a:pt x="5409435" y="2426427"/>
                  <a:pt x="5415023" y="2426112"/>
                </a:cubicBezTo>
                <a:cubicBezTo>
                  <a:pt x="5438818" y="2424805"/>
                  <a:pt x="5447966" y="2434269"/>
                  <a:pt x="5449499" y="2459776"/>
                </a:cubicBezTo>
                <a:cubicBezTo>
                  <a:pt x="5451031" y="2485870"/>
                  <a:pt x="5441928" y="2499525"/>
                  <a:pt x="5419530" y="2501192"/>
                </a:cubicBezTo>
                <a:cubicBezTo>
                  <a:pt x="5400872" y="2502544"/>
                  <a:pt x="5382079" y="2501463"/>
                  <a:pt x="5363332" y="2501463"/>
                </a:cubicBezTo>
                <a:cubicBezTo>
                  <a:pt x="5363332" y="2501508"/>
                  <a:pt x="5363332" y="2501553"/>
                  <a:pt x="5363332" y="2501598"/>
                </a:cubicBezTo>
                <a:lnTo>
                  <a:pt x="5363196" y="2501553"/>
                </a:lnTo>
                <a:cubicBezTo>
                  <a:pt x="5345936" y="2501553"/>
                  <a:pt x="5328630" y="2502544"/>
                  <a:pt x="5311505" y="2501328"/>
                </a:cubicBezTo>
                <a:cubicBezTo>
                  <a:pt x="5286178" y="2499525"/>
                  <a:pt x="5278336" y="2488844"/>
                  <a:pt x="5278967" y="2460227"/>
                </a:cubicBezTo>
                <a:cubicBezTo>
                  <a:pt x="5279508" y="2434178"/>
                  <a:pt x="5286493" y="2426923"/>
                  <a:pt x="5312406" y="2425796"/>
                </a:cubicBezTo>
                <a:cubicBezTo>
                  <a:pt x="5319121" y="2425481"/>
                  <a:pt x="5325881" y="2425616"/>
                  <a:pt x="5332641" y="2425616"/>
                </a:cubicBezTo>
                <a:close/>
                <a:moveTo>
                  <a:pt x="619874" y="2425571"/>
                </a:moveTo>
                <a:cubicBezTo>
                  <a:pt x="640694" y="2426473"/>
                  <a:pt x="652006" y="2435846"/>
                  <a:pt x="651645" y="2457478"/>
                </a:cubicBezTo>
                <a:cubicBezTo>
                  <a:pt x="651510" y="2465726"/>
                  <a:pt x="651871" y="2473928"/>
                  <a:pt x="651871" y="2482175"/>
                </a:cubicBezTo>
                <a:cubicBezTo>
                  <a:pt x="651871" y="2516966"/>
                  <a:pt x="651871" y="2516516"/>
                  <a:pt x="617485" y="2520977"/>
                </a:cubicBezTo>
                <a:cubicBezTo>
                  <a:pt x="611852" y="2521698"/>
                  <a:pt x="602613" y="2528458"/>
                  <a:pt x="602658" y="2532424"/>
                </a:cubicBezTo>
                <a:cubicBezTo>
                  <a:pt x="602703" y="2544367"/>
                  <a:pt x="606489" y="2556309"/>
                  <a:pt x="608787" y="2568252"/>
                </a:cubicBezTo>
                <a:cubicBezTo>
                  <a:pt x="614961" y="2564827"/>
                  <a:pt x="621406" y="2561717"/>
                  <a:pt x="627309" y="2557842"/>
                </a:cubicBezTo>
                <a:cubicBezTo>
                  <a:pt x="632717" y="2554281"/>
                  <a:pt x="637585" y="2549865"/>
                  <a:pt x="642722" y="2545854"/>
                </a:cubicBezTo>
                <a:cubicBezTo>
                  <a:pt x="645742" y="2551713"/>
                  <a:pt x="650744" y="2557346"/>
                  <a:pt x="651375" y="2563430"/>
                </a:cubicBezTo>
                <a:cubicBezTo>
                  <a:pt x="653358" y="2582718"/>
                  <a:pt x="645561" y="2594796"/>
                  <a:pt x="624335" y="2596554"/>
                </a:cubicBezTo>
                <a:cubicBezTo>
                  <a:pt x="596214" y="2598897"/>
                  <a:pt x="581387" y="2591596"/>
                  <a:pt x="577421" y="2570370"/>
                </a:cubicBezTo>
                <a:cubicBezTo>
                  <a:pt x="575528" y="2560185"/>
                  <a:pt x="575843" y="2549549"/>
                  <a:pt x="575573" y="2539094"/>
                </a:cubicBezTo>
                <a:cubicBezTo>
                  <a:pt x="575303" y="2529359"/>
                  <a:pt x="575528" y="2519625"/>
                  <a:pt x="575528" y="2509891"/>
                </a:cubicBezTo>
                <a:lnTo>
                  <a:pt x="577015" y="2509891"/>
                </a:lnTo>
                <a:lnTo>
                  <a:pt x="577015" y="2509846"/>
                </a:lnTo>
                <a:cubicBezTo>
                  <a:pt x="577015" y="2491143"/>
                  <a:pt x="575348" y="2472260"/>
                  <a:pt x="577421" y="2453828"/>
                </a:cubicBezTo>
                <a:cubicBezTo>
                  <a:pt x="580035" y="2430844"/>
                  <a:pt x="591932" y="2424400"/>
                  <a:pt x="619874" y="2425571"/>
                </a:cubicBezTo>
                <a:close/>
                <a:moveTo>
                  <a:pt x="4426263" y="2425526"/>
                </a:moveTo>
                <a:cubicBezTo>
                  <a:pt x="4430590" y="2430934"/>
                  <a:pt x="4438296" y="2436162"/>
                  <a:pt x="4438656" y="2441840"/>
                </a:cubicBezTo>
                <a:cubicBezTo>
                  <a:pt x="4440099" y="2464238"/>
                  <a:pt x="4439242" y="2486816"/>
                  <a:pt x="4439242" y="2509350"/>
                </a:cubicBezTo>
                <a:lnTo>
                  <a:pt x="4439377" y="2509350"/>
                </a:lnTo>
                <a:lnTo>
                  <a:pt x="4439422" y="2509260"/>
                </a:lnTo>
                <a:cubicBezTo>
                  <a:pt x="4439422" y="2531748"/>
                  <a:pt x="4440279" y="2554326"/>
                  <a:pt x="4438792" y="2576769"/>
                </a:cubicBezTo>
                <a:cubicBezTo>
                  <a:pt x="4438431" y="2582357"/>
                  <a:pt x="4430499" y="2587450"/>
                  <a:pt x="4426038" y="2592813"/>
                </a:cubicBezTo>
                <a:cubicBezTo>
                  <a:pt x="4421711" y="2587450"/>
                  <a:pt x="4413780" y="2582132"/>
                  <a:pt x="4413645" y="2576679"/>
                </a:cubicBezTo>
                <a:cubicBezTo>
                  <a:pt x="4412608" y="2531703"/>
                  <a:pt x="4412608" y="2486636"/>
                  <a:pt x="4413645" y="2441660"/>
                </a:cubicBezTo>
                <a:cubicBezTo>
                  <a:pt x="4413780" y="2436207"/>
                  <a:pt x="4421847" y="2430889"/>
                  <a:pt x="4426263" y="2425526"/>
                </a:cubicBezTo>
                <a:close/>
                <a:moveTo>
                  <a:pt x="4140177" y="2423498"/>
                </a:moveTo>
                <a:cubicBezTo>
                  <a:pt x="4155499" y="2423408"/>
                  <a:pt x="4165548" y="2431520"/>
                  <a:pt x="4165910" y="2446122"/>
                </a:cubicBezTo>
                <a:cubicBezTo>
                  <a:pt x="4166901" y="2488124"/>
                  <a:pt x="4167532" y="2530216"/>
                  <a:pt x="4165548" y="2572127"/>
                </a:cubicBezTo>
                <a:cubicBezTo>
                  <a:pt x="4164513" y="2594390"/>
                  <a:pt x="4150858" y="2598221"/>
                  <a:pt x="4117058" y="2588171"/>
                </a:cubicBezTo>
                <a:lnTo>
                  <a:pt x="4117058" y="2588216"/>
                </a:lnTo>
                <a:cubicBezTo>
                  <a:pt x="4117058" y="2599167"/>
                  <a:pt x="4118635" y="2609848"/>
                  <a:pt x="4116472" y="2619628"/>
                </a:cubicBezTo>
                <a:cubicBezTo>
                  <a:pt x="4115165" y="2625621"/>
                  <a:pt x="4107999" y="2630308"/>
                  <a:pt x="4103493" y="2635536"/>
                </a:cubicBezTo>
                <a:cubicBezTo>
                  <a:pt x="4099211" y="2630759"/>
                  <a:pt x="4091190" y="2626072"/>
                  <a:pt x="4091144" y="2621250"/>
                </a:cubicBezTo>
                <a:cubicBezTo>
                  <a:pt x="4090288" y="2560410"/>
                  <a:pt x="4090243" y="2499570"/>
                  <a:pt x="4091190" y="2438776"/>
                </a:cubicBezTo>
                <a:cubicBezTo>
                  <a:pt x="4091280" y="2433593"/>
                  <a:pt x="4099527" y="2425256"/>
                  <a:pt x="4105160" y="2424129"/>
                </a:cubicBezTo>
                <a:cubicBezTo>
                  <a:pt x="4116427" y="2421831"/>
                  <a:pt x="4128459" y="2423588"/>
                  <a:pt x="4140177" y="2423498"/>
                </a:cubicBezTo>
                <a:close/>
                <a:moveTo>
                  <a:pt x="701708" y="2420569"/>
                </a:moveTo>
                <a:cubicBezTo>
                  <a:pt x="733615" y="2425932"/>
                  <a:pt x="745468" y="2438010"/>
                  <a:pt x="741141" y="2463563"/>
                </a:cubicBezTo>
                <a:cubicBezTo>
                  <a:pt x="740420" y="2467754"/>
                  <a:pt x="736139" y="2474334"/>
                  <a:pt x="733255" y="2474469"/>
                </a:cubicBezTo>
                <a:cubicBezTo>
                  <a:pt x="728568" y="2474649"/>
                  <a:pt x="723205" y="2471089"/>
                  <a:pt x="719014" y="2467934"/>
                </a:cubicBezTo>
                <a:cubicBezTo>
                  <a:pt x="713696" y="2463878"/>
                  <a:pt x="709820" y="2457659"/>
                  <a:pt x="704142" y="2454549"/>
                </a:cubicBezTo>
                <a:cubicBezTo>
                  <a:pt x="702429" y="2453603"/>
                  <a:pt x="693506" y="2459957"/>
                  <a:pt x="693461" y="2463112"/>
                </a:cubicBezTo>
                <a:cubicBezTo>
                  <a:pt x="693281" y="2471449"/>
                  <a:pt x="695669" y="2479967"/>
                  <a:pt x="698013" y="2488169"/>
                </a:cubicBezTo>
                <a:cubicBezTo>
                  <a:pt x="698644" y="2490422"/>
                  <a:pt x="702339" y="2492450"/>
                  <a:pt x="705043" y="2493397"/>
                </a:cubicBezTo>
                <a:cubicBezTo>
                  <a:pt x="742043" y="2506691"/>
                  <a:pt x="743845" y="2536255"/>
                  <a:pt x="741367" y="2568838"/>
                </a:cubicBezTo>
                <a:cubicBezTo>
                  <a:pt x="739925" y="2588081"/>
                  <a:pt x="728793" y="2595157"/>
                  <a:pt x="712118" y="2596148"/>
                </a:cubicBezTo>
                <a:cubicBezTo>
                  <a:pt x="694723" y="2597185"/>
                  <a:pt x="676336" y="2597951"/>
                  <a:pt x="669170" y="2576725"/>
                </a:cubicBezTo>
                <a:cubicBezTo>
                  <a:pt x="666601" y="2569108"/>
                  <a:pt x="665610" y="2560411"/>
                  <a:pt x="666286" y="2552389"/>
                </a:cubicBezTo>
                <a:cubicBezTo>
                  <a:pt x="666691" y="2547882"/>
                  <a:pt x="672009" y="2540266"/>
                  <a:pt x="674984" y="2540311"/>
                </a:cubicBezTo>
                <a:cubicBezTo>
                  <a:pt x="680211" y="2540401"/>
                  <a:pt x="686385" y="2544322"/>
                  <a:pt x="690351" y="2548423"/>
                </a:cubicBezTo>
                <a:cubicBezTo>
                  <a:pt x="696345" y="2554597"/>
                  <a:pt x="700762" y="2562258"/>
                  <a:pt x="705854" y="2569244"/>
                </a:cubicBezTo>
                <a:cubicBezTo>
                  <a:pt x="709685" y="2565188"/>
                  <a:pt x="717166" y="2560636"/>
                  <a:pt x="716670" y="2557166"/>
                </a:cubicBezTo>
                <a:cubicBezTo>
                  <a:pt x="715228" y="2546846"/>
                  <a:pt x="711217" y="2536751"/>
                  <a:pt x="707071" y="2527061"/>
                </a:cubicBezTo>
                <a:cubicBezTo>
                  <a:pt x="705899" y="2524312"/>
                  <a:pt x="700897" y="2523140"/>
                  <a:pt x="697607" y="2521338"/>
                </a:cubicBezTo>
                <a:cubicBezTo>
                  <a:pt x="667863" y="2504798"/>
                  <a:pt x="654614" y="2471855"/>
                  <a:pt x="669756" y="2442156"/>
                </a:cubicBezTo>
                <a:cubicBezTo>
                  <a:pt x="674893" y="2432151"/>
                  <a:pt x="690757" y="2427599"/>
                  <a:pt x="701708" y="2420569"/>
                </a:cubicBezTo>
                <a:close/>
                <a:moveTo>
                  <a:pt x="381511" y="2420389"/>
                </a:moveTo>
                <a:lnTo>
                  <a:pt x="381556" y="2420389"/>
                </a:lnTo>
                <a:cubicBezTo>
                  <a:pt x="414906" y="2425482"/>
                  <a:pt x="427209" y="2436207"/>
                  <a:pt x="424730" y="2461445"/>
                </a:cubicBezTo>
                <a:cubicBezTo>
                  <a:pt x="424234" y="2466447"/>
                  <a:pt x="418871" y="2474018"/>
                  <a:pt x="414635" y="2474829"/>
                </a:cubicBezTo>
                <a:cubicBezTo>
                  <a:pt x="410309" y="2475686"/>
                  <a:pt x="404630" y="2469737"/>
                  <a:pt x="399538" y="2466807"/>
                </a:cubicBezTo>
                <a:cubicBezTo>
                  <a:pt x="393183" y="2463157"/>
                  <a:pt x="386874" y="2459507"/>
                  <a:pt x="380520" y="2455811"/>
                </a:cubicBezTo>
                <a:cubicBezTo>
                  <a:pt x="379528" y="2465320"/>
                  <a:pt x="374616" y="2477128"/>
                  <a:pt x="378492" y="2483798"/>
                </a:cubicBezTo>
                <a:cubicBezTo>
                  <a:pt x="383629" y="2492631"/>
                  <a:pt x="395527" y="2497633"/>
                  <a:pt x="404720" y="2503987"/>
                </a:cubicBezTo>
                <a:cubicBezTo>
                  <a:pt x="425406" y="2518318"/>
                  <a:pt x="433653" y="2565323"/>
                  <a:pt x="418916" y="2585513"/>
                </a:cubicBezTo>
                <a:cubicBezTo>
                  <a:pt x="410669" y="2596779"/>
                  <a:pt x="380114" y="2600880"/>
                  <a:pt x="364206" y="2592814"/>
                </a:cubicBezTo>
                <a:cubicBezTo>
                  <a:pt x="352038" y="2586640"/>
                  <a:pt x="343881" y="2561042"/>
                  <a:pt x="350325" y="2546846"/>
                </a:cubicBezTo>
                <a:cubicBezTo>
                  <a:pt x="351812" y="2543601"/>
                  <a:pt x="357491" y="2539275"/>
                  <a:pt x="359834" y="2539995"/>
                </a:cubicBezTo>
                <a:cubicBezTo>
                  <a:pt x="364521" y="2541438"/>
                  <a:pt x="368442" y="2545809"/>
                  <a:pt x="372273" y="2549369"/>
                </a:cubicBezTo>
                <a:cubicBezTo>
                  <a:pt x="378897" y="2555498"/>
                  <a:pt x="385252" y="2561943"/>
                  <a:pt x="391696" y="2568252"/>
                </a:cubicBezTo>
                <a:cubicBezTo>
                  <a:pt x="393183" y="2556580"/>
                  <a:pt x="396248" y="2544773"/>
                  <a:pt x="395302" y="2533326"/>
                </a:cubicBezTo>
                <a:cubicBezTo>
                  <a:pt x="394941" y="2528819"/>
                  <a:pt x="385973" y="2524358"/>
                  <a:pt x="380204" y="2521113"/>
                </a:cubicBezTo>
                <a:cubicBezTo>
                  <a:pt x="351857" y="2504979"/>
                  <a:pt x="338788" y="2474784"/>
                  <a:pt x="351722" y="2444229"/>
                </a:cubicBezTo>
                <a:cubicBezTo>
                  <a:pt x="356094" y="2433909"/>
                  <a:pt x="371281" y="2428231"/>
                  <a:pt x="381511" y="2420389"/>
                </a:cubicBezTo>
                <a:close/>
                <a:moveTo>
                  <a:pt x="1209467" y="2399322"/>
                </a:moveTo>
                <a:cubicBezTo>
                  <a:pt x="1216755" y="2399934"/>
                  <a:pt x="1225901" y="2401843"/>
                  <a:pt x="1237551" y="2404705"/>
                </a:cubicBezTo>
                <a:lnTo>
                  <a:pt x="1237595" y="2404705"/>
                </a:lnTo>
                <a:cubicBezTo>
                  <a:pt x="1224976" y="2449547"/>
                  <a:pt x="1211996" y="2492630"/>
                  <a:pt x="1201135" y="2536210"/>
                </a:cubicBezTo>
                <a:cubicBezTo>
                  <a:pt x="1197891" y="2549324"/>
                  <a:pt x="1197800" y="2564601"/>
                  <a:pt x="1201001" y="2577716"/>
                </a:cubicBezTo>
                <a:cubicBezTo>
                  <a:pt x="1213801" y="2630083"/>
                  <a:pt x="1228447" y="2682000"/>
                  <a:pt x="1243680" y="2738919"/>
                </a:cubicBezTo>
                <a:cubicBezTo>
                  <a:pt x="1225968" y="2738919"/>
                  <a:pt x="1211232" y="2740586"/>
                  <a:pt x="1197170" y="2738062"/>
                </a:cubicBezTo>
                <a:cubicBezTo>
                  <a:pt x="1191850" y="2737116"/>
                  <a:pt x="1185633" y="2727202"/>
                  <a:pt x="1184234" y="2720442"/>
                </a:cubicBezTo>
                <a:cubicBezTo>
                  <a:pt x="1176843" y="2685199"/>
                  <a:pt x="1170940" y="2649687"/>
                  <a:pt x="1164405" y="2614265"/>
                </a:cubicBezTo>
                <a:cubicBezTo>
                  <a:pt x="1162918" y="2606243"/>
                  <a:pt x="1161160" y="2598266"/>
                  <a:pt x="1155346" y="2589703"/>
                </a:cubicBezTo>
                <a:cubicBezTo>
                  <a:pt x="1152102" y="2604485"/>
                  <a:pt x="1148901" y="2619267"/>
                  <a:pt x="1145656" y="2634049"/>
                </a:cubicBezTo>
                <a:cubicBezTo>
                  <a:pt x="1139797" y="2660413"/>
                  <a:pt x="1132316" y="2686597"/>
                  <a:pt x="1128576" y="2713276"/>
                </a:cubicBezTo>
                <a:cubicBezTo>
                  <a:pt x="1125465" y="2735448"/>
                  <a:pt x="1114830" y="2742839"/>
                  <a:pt x="1094010" y="2739730"/>
                </a:cubicBezTo>
                <a:cubicBezTo>
                  <a:pt x="1087518" y="2738784"/>
                  <a:pt x="1080894" y="2738784"/>
                  <a:pt x="1070481" y="2738062"/>
                </a:cubicBezTo>
                <a:cubicBezTo>
                  <a:pt x="1076161" y="2716566"/>
                  <a:pt x="1079225" y="2696466"/>
                  <a:pt x="1086661" y="2678169"/>
                </a:cubicBezTo>
                <a:cubicBezTo>
                  <a:pt x="1119966" y="2596418"/>
                  <a:pt x="1119020" y="2515299"/>
                  <a:pt x="1085670" y="2433999"/>
                </a:cubicBezTo>
                <a:cubicBezTo>
                  <a:pt x="1082065" y="2425211"/>
                  <a:pt x="1080803" y="2415476"/>
                  <a:pt x="1078505" y="2406463"/>
                </a:cubicBezTo>
                <a:cubicBezTo>
                  <a:pt x="1116226" y="2391591"/>
                  <a:pt x="1128667" y="2397720"/>
                  <a:pt x="1136553" y="2434404"/>
                </a:cubicBezTo>
                <a:cubicBezTo>
                  <a:pt x="1143268" y="2465680"/>
                  <a:pt x="1149350" y="2497092"/>
                  <a:pt x="1160168" y="2528368"/>
                </a:cubicBezTo>
                <a:cubicBezTo>
                  <a:pt x="1165621" y="2498308"/>
                  <a:pt x="1170940" y="2468249"/>
                  <a:pt x="1176618" y="2438235"/>
                </a:cubicBezTo>
                <a:cubicBezTo>
                  <a:pt x="1182466" y="2407342"/>
                  <a:pt x="1187604" y="2397489"/>
                  <a:pt x="1209467" y="2399322"/>
                </a:cubicBezTo>
                <a:close/>
                <a:moveTo>
                  <a:pt x="1671783" y="2399072"/>
                </a:moveTo>
                <a:cubicBezTo>
                  <a:pt x="1679517" y="2399826"/>
                  <a:pt x="1685094" y="2404322"/>
                  <a:pt x="1684237" y="2419216"/>
                </a:cubicBezTo>
                <a:cubicBezTo>
                  <a:pt x="1700505" y="2412006"/>
                  <a:pt x="1715195" y="2402316"/>
                  <a:pt x="1731148" y="2399207"/>
                </a:cubicBezTo>
                <a:cubicBezTo>
                  <a:pt x="1753822" y="2394745"/>
                  <a:pt x="1770405" y="2405516"/>
                  <a:pt x="1773470" y="2429086"/>
                </a:cubicBezTo>
                <a:cubicBezTo>
                  <a:pt x="1777884" y="2463066"/>
                  <a:pt x="1777660" y="2497767"/>
                  <a:pt x="1777300" y="2532153"/>
                </a:cubicBezTo>
                <a:cubicBezTo>
                  <a:pt x="1777300" y="2535849"/>
                  <a:pt x="1762969" y="2542203"/>
                  <a:pt x="1755353" y="2542068"/>
                </a:cubicBezTo>
                <a:cubicBezTo>
                  <a:pt x="1749270" y="2541978"/>
                  <a:pt x="1738994" y="2534632"/>
                  <a:pt x="1738093" y="2529269"/>
                </a:cubicBezTo>
                <a:cubicBezTo>
                  <a:pt x="1735612" y="2514667"/>
                  <a:pt x="1737731" y="2499345"/>
                  <a:pt x="1736920" y="2484383"/>
                </a:cubicBezTo>
                <a:cubicBezTo>
                  <a:pt x="1736018" y="2467257"/>
                  <a:pt x="1730428" y="2452115"/>
                  <a:pt x="1709833" y="2452656"/>
                </a:cubicBezTo>
                <a:cubicBezTo>
                  <a:pt x="1689961" y="2453152"/>
                  <a:pt x="1686265" y="2468294"/>
                  <a:pt x="1686265" y="2484563"/>
                </a:cubicBezTo>
                <a:cubicBezTo>
                  <a:pt x="1686176" y="2561131"/>
                  <a:pt x="1685679" y="2637744"/>
                  <a:pt x="1686626" y="2714312"/>
                </a:cubicBezTo>
                <a:cubicBezTo>
                  <a:pt x="1686851" y="2733601"/>
                  <a:pt x="1681895" y="2741082"/>
                  <a:pt x="1661482" y="2740270"/>
                </a:cubicBezTo>
                <a:cubicBezTo>
                  <a:pt x="1643321" y="2739504"/>
                  <a:pt x="1632821" y="2738287"/>
                  <a:pt x="1633136" y="2715033"/>
                </a:cubicBezTo>
                <a:cubicBezTo>
                  <a:pt x="1634443" y="2619673"/>
                  <a:pt x="1633405" y="2524312"/>
                  <a:pt x="1633946" y="2428951"/>
                </a:cubicBezTo>
                <a:cubicBezTo>
                  <a:pt x="1633992" y="2418721"/>
                  <a:pt x="1626599" y="2401550"/>
                  <a:pt x="1646385" y="2401370"/>
                </a:cubicBezTo>
                <a:cubicBezTo>
                  <a:pt x="1654159" y="2401303"/>
                  <a:pt x="1664050" y="2398317"/>
                  <a:pt x="1671783" y="2399072"/>
                </a:cubicBezTo>
                <a:close/>
                <a:moveTo>
                  <a:pt x="2009529" y="2397089"/>
                </a:moveTo>
                <a:cubicBezTo>
                  <a:pt x="2054503" y="2399793"/>
                  <a:pt x="2067349" y="2413629"/>
                  <a:pt x="2069964" y="2458334"/>
                </a:cubicBezTo>
                <a:cubicBezTo>
                  <a:pt x="2070189" y="2462075"/>
                  <a:pt x="2070234" y="2465816"/>
                  <a:pt x="2070280" y="2469601"/>
                </a:cubicBezTo>
                <a:cubicBezTo>
                  <a:pt x="2070595" y="2500697"/>
                  <a:pt x="2055224" y="2512324"/>
                  <a:pt x="2026338" y="2501283"/>
                </a:cubicBezTo>
                <a:cubicBezTo>
                  <a:pt x="2021832" y="2499570"/>
                  <a:pt x="2018227" y="2489836"/>
                  <a:pt x="2018001" y="2483662"/>
                </a:cubicBezTo>
                <a:cubicBezTo>
                  <a:pt x="2017325" y="2467303"/>
                  <a:pt x="2015747" y="2452341"/>
                  <a:pt x="1994745" y="2452566"/>
                </a:cubicBezTo>
                <a:cubicBezTo>
                  <a:pt x="1974195" y="2452746"/>
                  <a:pt x="1969329" y="2467844"/>
                  <a:pt x="1967391" y="2484653"/>
                </a:cubicBezTo>
                <a:cubicBezTo>
                  <a:pt x="1964957" y="2505474"/>
                  <a:pt x="1970950" y="2522509"/>
                  <a:pt x="1991860" y="2530036"/>
                </a:cubicBezTo>
                <a:cubicBezTo>
                  <a:pt x="2060452" y="2554642"/>
                  <a:pt x="2078887" y="2606018"/>
                  <a:pt x="2070234" y="2672986"/>
                </a:cubicBezTo>
                <a:cubicBezTo>
                  <a:pt x="2067080" y="2697368"/>
                  <a:pt x="2070460" y="2725714"/>
                  <a:pt x="2040354" y="2734998"/>
                </a:cubicBezTo>
                <a:cubicBezTo>
                  <a:pt x="2003759" y="2746310"/>
                  <a:pt x="1966354" y="2749374"/>
                  <a:pt x="1932465" y="2725579"/>
                </a:cubicBezTo>
                <a:cubicBezTo>
                  <a:pt x="1927418" y="2722064"/>
                  <a:pt x="1923002" y="2714808"/>
                  <a:pt x="1922101" y="2708724"/>
                </a:cubicBezTo>
                <a:cubicBezTo>
                  <a:pt x="1918045" y="2681774"/>
                  <a:pt x="1915342" y="2654599"/>
                  <a:pt x="1911917" y="2625667"/>
                </a:cubicBezTo>
                <a:lnTo>
                  <a:pt x="1911917" y="2625577"/>
                </a:lnTo>
                <a:cubicBezTo>
                  <a:pt x="1924804" y="2624991"/>
                  <a:pt x="1932151" y="2624540"/>
                  <a:pt x="1939452" y="2624405"/>
                </a:cubicBezTo>
                <a:cubicBezTo>
                  <a:pt x="1947518" y="2624224"/>
                  <a:pt x="1955584" y="2624405"/>
                  <a:pt x="1965543" y="2624405"/>
                </a:cubicBezTo>
                <a:cubicBezTo>
                  <a:pt x="1966219" y="2637069"/>
                  <a:pt x="1966039" y="2647434"/>
                  <a:pt x="1967526" y="2657574"/>
                </a:cubicBezTo>
                <a:cubicBezTo>
                  <a:pt x="1969914" y="2674203"/>
                  <a:pt x="1979017" y="2686326"/>
                  <a:pt x="1996772" y="2685920"/>
                </a:cubicBezTo>
                <a:cubicBezTo>
                  <a:pt x="2014890" y="2685515"/>
                  <a:pt x="2015657" y="2670328"/>
                  <a:pt x="2017594" y="2656492"/>
                </a:cubicBezTo>
                <a:cubicBezTo>
                  <a:pt x="2021877" y="2626162"/>
                  <a:pt x="2012997" y="2604035"/>
                  <a:pt x="1982486" y="2592317"/>
                </a:cubicBezTo>
                <a:cubicBezTo>
                  <a:pt x="1970004" y="2587540"/>
                  <a:pt x="1958062" y="2580420"/>
                  <a:pt x="1947292" y="2572443"/>
                </a:cubicBezTo>
                <a:cubicBezTo>
                  <a:pt x="1938549" y="2565908"/>
                  <a:pt x="1928770" y="2557751"/>
                  <a:pt x="1925075" y="2548107"/>
                </a:cubicBezTo>
                <a:cubicBezTo>
                  <a:pt x="1909483" y="2507502"/>
                  <a:pt x="1910069" y="2465320"/>
                  <a:pt x="1924084" y="2424805"/>
                </a:cubicBezTo>
                <a:cubicBezTo>
                  <a:pt x="1927824" y="2414079"/>
                  <a:pt x="1943732" y="2404074"/>
                  <a:pt x="1956034" y="2400649"/>
                </a:cubicBezTo>
                <a:cubicBezTo>
                  <a:pt x="1972933" y="2395917"/>
                  <a:pt x="1991726" y="2396008"/>
                  <a:pt x="2009529" y="2397089"/>
                </a:cubicBezTo>
                <a:close/>
                <a:moveTo>
                  <a:pt x="981104" y="2396233"/>
                </a:moveTo>
                <a:cubicBezTo>
                  <a:pt x="1041042" y="2394296"/>
                  <a:pt x="1059895" y="2411916"/>
                  <a:pt x="1060886" y="2471810"/>
                </a:cubicBezTo>
                <a:cubicBezTo>
                  <a:pt x="1061425" y="2504798"/>
                  <a:pt x="1060481" y="2537832"/>
                  <a:pt x="1061292" y="2570776"/>
                </a:cubicBezTo>
                <a:cubicBezTo>
                  <a:pt x="1061652" y="2585332"/>
                  <a:pt x="1056966" y="2590740"/>
                  <a:pt x="1042034" y="2590200"/>
                </a:cubicBezTo>
                <a:cubicBezTo>
                  <a:pt x="1015219" y="2589208"/>
                  <a:pt x="988360" y="2589929"/>
                  <a:pt x="957985" y="2589929"/>
                </a:cubicBezTo>
                <a:lnTo>
                  <a:pt x="957940" y="2589974"/>
                </a:lnTo>
                <a:cubicBezTo>
                  <a:pt x="957940" y="2615842"/>
                  <a:pt x="957714" y="2637519"/>
                  <a:pt x="958030" y="2659151"/>
                </a:cubicBezTo>
                <a:cubicBezTo>
                  <a:pt x="958255" y="2674474"/>
                  <a:pt x="964474" y="2685605"/>
                  <a:pt x="981419" y="2686372"/>
                </a:cubicBezTo>
                <a:cubicBezTo>
                  <a:pt x="997283" y="2687138"/>
                  <a:pt x="1003547" y="2676547"/>
                  <a:pt x="1007152" y="2663117"/>
                </a:cubicBezTo>
                <a:cubicBezTo>
                  <a:pt x="1009361" y="2654960"/>
                  <a:pt x="1010487" y="2641305"/>
                  <a:pt x="1014994" y="2639953"/>
                </a:cubicBezTo>
                <a:cubicBezTo>
                  <a:pt x="1026756" y="2636528"/>
                  <a:pt x="1040186" y="2637610"/>
                  <a:pt x="1052729" y="2639007"/>
                </a:cubicBezTo>
                <a:cubicBezTo>
                  <a:pt x="1055928" y="2639367"/>
                  <a:pt x="1060074" y="2647524"/>
                  <a:pt x="1060526" y="2652391"/>
                </a:cubicBezTo>
                <a:cubicBezTo>
                  <a:pt x="1061472" y="2663523"/>
                  <a:pt x="1061067" y="2674880"/>
                  <a:pt x="1060074" y="2686056"/>
                </a:cubicBezTo>
                <a:cubicBezTo>
                  <a:pt x="1056874" y="2721388"/>
                  <a:pt x="1043386" y="2736666"/>
                  <a:pt x="1008234" y="2739415"/>
                </a:cubicBezTo>
                <a:cubicBezTo>
                  <a:pt x="915533" y="2746716"/>
                  <a:pt x="905618" y="2723687"/>
                  <a:pt x="905303" y="2649102"/>
                </a:cubicBezTo>
                <a:cubicBezTo>
                  <a:pt x="905032" y="2585377"/>
                  <a:pt x="905168" y="2521608"/>
                  <a:pt x="907465" y="2457975"/>
                </a:cubicBezTo>
                <a:cubicBezTo>
                  <a:pt x="908998" y="2416288"/>
                  <a:pt x="926079" y="2401145"/>
                  <a:pt x="967674" y="2397360"/>
                </a:cubicBezTo>
                <a:cubicBezTo>
                  <a:pt x="972136" y="2396954"/>
                  <a:pt x="976642" y="2396368"/>
                  <a:pt x="981104" y="2396233"/>
                </a:cubicBezTo>
                <a:close/>
                <a:moveTo>
                  <a:pt x="1529136" y="2396188"/>
                </a:moveTo>
                <a:cubicBezTo>
                  <a:pt x="1586905" y="2396368"/>
                  <a:pt x="1603982" y="2413043"/>
                  <a:pt x="1605874" y="2470953"/>
                </a:cubicBezTo>
                <a:cubicBezTo>
                  <a:pt x="1605963" y="2473973"/>
                  <a:pt x="1606054" y="2476947"/>
                  <a:pt x="1606099" y="2479967"/>
                </a:cubicBezTo>
                <a:cubicBezTo>
                  <a:pt x="1606099" y="2510026"/>
                  <a:pt x="1606099" y="2540040"/>
                  <a:pt x="1606099" y="2570100"/>
                </a:cubicBezTo>
                <a:lnTo>
                  <a:pt x="1605739" y="2570100"/>
                </a:lnTo>
                <a:cubicBezTo>
                  <a:pt x="1605739" y="2606874"/>
                  <a:pt x="1606730" y="2643738"/>
                  <a:pt x="1605468" y="2680468"/>
                </a:cubicBezTo>
                <a:cubicBezTo>
                  <a:pt x="1604072" y="2721974"/>
                  <a:pt x="1589068" y="2736485"/>
                  <a:pt x="1547748" y="2740136"/>
                </a:cubicBezTo>
                <a:cubicBezTo>
                  <a:pt x="1471280" y="2746896"/>
                  <a:pt x="1450323" y="2728463"/>
                  <a:pt x="1450323" y="2652617"/>
                </a:cubicBezTo>
                <a:cubicBezTo>
                  <a:pt x="1450323" y="2588036"/>
                  <a:pt x="1449871" y="2523411"/>
                  <a:pt x="1452576" y="2458966"/>
                </a:cubicBezTo>
                <a:cubicBezTo>
                  <a:pt x="1454513" y="2412772"/>
                  <a:pt x="1468891" y="2401055"/>
                  <a:pt x="1515665" y="2397044"/>
                </a:cubicBezTo>
                <a:cubicBezTo>
                  <a:pt x="1520169" y="2396638"/>
                  <a:pt x="1524630" y="2396143"/>
                  <a:pt x="1529136" y="2396188"/>
                </a:cubicBezTo>
                <a:close/>
                <a:moveTo>
                  <a:pt x="4427019" y="2395681"/>
                </a:moveTo>
                <a:lnTo>
                  <a:pt x="4427029" y="2395693"/>
                </a:lnTo>
                <a:lnTo>
                  <a:pt x="4426983" y="2395738"/>
                </a:lnTo>
                <a:close/>
                <a:moveTo>
                  <a:pt x="1372738" y="2395258"/>
                </a:moveTo>
                <a:cubicBezTo>
                  <a:pt x="1397444" y="2394988"/>
                  <a:pt x="1415950" y="2412209"/>
                  <a:pt x="1420309" y="2442967"/>
                </a:cubicBezTo>
                <a:cubicBezTo>
                  <a:pt x="1423328" y="2464373"/>
                  <a:pt x="1422789" y="2486366"/>
                  <a:pt x="1422789" y="2508088"/>
                </a:cubicBezTo>
                <a:cubicBezTo>
                  <a:pt x="1422789" y="2567350"/>
                  <a:pt x="1423328" y="2626658"/>
                  <a:pt x="1421482" y="2685875"/>
                </a:cubicBezTo>
                <a:cubicBezTo>
                  <a:pt x="1420220" y="2727066"/>
                  <a:pt x="1392187" y="2749374"/>
                  <a:pt x="1356223" y="2738828"/>
                </a:cubicBezTo>
                <a:cubicBezTo>
                  <a:pt x="1343602" y="2735133"/>
                  <a:pt x="1332968" y="2724497"/>
                  <a:pt x="1319761" y="2715980"/>
                </a:cubicBezTo>
                <a:lnTo>
                  <a:pt x="1319879" y="2745127"/>
                </a:lnTo>
                <a:lnTo>
                  <a:pt x="1267631" y="2745127"/>
                </a:lnTo>
                <a:lnTo>
                  <a:pt x="1267709" y="2419217"/>
                </a:lnTo>
                <a:cubicBezTo>
                  <a:pt x="1267663" y="2403173"/>
                  <a:pt x="1273747" y="2397630"/>
                  <a:pt x="1288934" y="2398937"/>
                </a:cubicBezTo>
                <a:cubicBezTo>
                  <a:pt x="1297769" y="2399703"/>
                  <a:pt x="1306737" y="2399072"/>
                  <a:pt x="1316157" y="2399072"/>
                </a:cubicBezTo>
                <a:lnTo>
                  <a:pt x="1316157" y="2399117"/>
                </a:lnTo>
                <a:cubicBezTo>
                  <a:pt x="1318229" y="2407049"/>
                  <a:pt x="1319853" y="2413268"/>
                  <a:pt x="1321565" y="2419757"/>
                </a:cubicBezTo>
                <a:cubicBezTo>
                  <a:pt x="1330038" y="2413358"/>
                  <a:pt x="1337294" y="2405471"/>
                  <a:pt x="1346262" y="2401505"/>
                </a:cubicBezTo>
                <a:cubicBezTo>
                  <a:pt x="1355580" y="2397382"/>
                  <a:pt x="1364503" y="2395348"/>
                  <a:pt x="1372738" y="2395258"/>
                </a:cubicBezTo>
                <a:close/>
                <a:moveTo>
                  <a:pt x="9130082" y="2390419"/>
                </a:moveTo>
                <a:cubicBezTo>
                  <a:pt x="9144323" y="2386949"/>
                  <a:pt x="9144684" y="2398712"/>
                  <a:pt x="9144684" y="2408942"/>
                </a:cubicBezTo>
                <a:cubicBezTo>
                  <a:pt x="9144684" y="2440443"/>
                  <a:pt x="9144684" y="2471945"/>
                  <a:pt x="9144684" y="2503446"/>
                </a:cubicBezTo>
                <a:lnTo>
                  <a:pt x="9144684" y="2503491"/>
                </a:lnTo>
                <a:cubicBezTo>
                  <a:pt x="9144684" y="2534993"/>
                  <a:pt x="9144864" y="2566494"/>
                  <a:pt x="9144548" y="2597996"/>
                </a:cubicBezTo>
                <a:cubicBezTo>
                  <a:pt x="9144458" y="2607189"/>
                  <a:pt x="9147072" y="2618411"/>
                  <a:pt x="9131389" y="2618862"/>
                </a:cubicBezTo>
                <a:cubicBezTo>
                  <a:pt x="9116157" y="2619312"/>
                  <a:pt x="9117103" y="2609307"/>
                  <a:pt x="9117103" y="2599303"/>
                </a:cubicBezTo>
                <a:cubicBezTo>
                  <a:pt x="9117103" y="2535534"/>
                  <a:pt x="9116698" y="2471765"/>
                  <a:pt x="9117599" y="2407995"/>
                </a:cubicBezTo>
                <a:cubicBezTo>
                  <a:pt x="9117689" y="2401821"/>
                  <a:pt x="9124629" y="2391726"/>
                  <a:pt x="9130082" y="2390419"/>
                </a:cubicBezTo>
                <a:close/>
                <a:moveTo>
                  <a:pt x="8993576" y="2390419"/>
                </a:moveTo>
                <a:cubicBezTo>
                  <a:pt x="8998489" y="2390014"/>
                  <a:pt x="9003941" y="2395827"/>
                  <a:pt x="9009169" y="2398937"/>
                </a:cubicBezTo>
                <a:cubicBezTo>
                  <a:pt x="9009034" y="2401325"/>
                  <a:pt x="9008899" y="2403759"/>
                  <a:pt x="9008763" y="2406148"/>
                </a:cubicBezTo>
                <a:lnTo>
                  <a:pt x="9008763" y="2406192"/>
                </a:lnTo>
                <a:cubicBezTo>
                  <a:pt x="9003175" y="2408716"/>
                  <a:pt x="8997136" y="2413854"/>
                  <a:pt x="8992179" y="2412952"/>
                </a:cubicBezTo>
                <a:cubicBezTo>
                  <a:pt x="8987087" y="2412051"/>
                  <a:pt x="8983076" y="2405246"/>
                  <a:pt x="8978569" y="2401010"/>
                </a:cubicBezTo>
                <a:cubicBezTo>
                  <a:pt x="8983571" y="2397224"/>
                  <a:pt x="8988304" y="2390870"/>
                  <a:pt x="8993576" y="2390419"/>
                </a:cubicBezTo>
                <a:close/>
                <a:moveTo>
                  <a:pt x="7690567" y="2383614"/>
                </a:moveTo>
                <a:lnTo>
                  <a:pt x="7690612" y="2383614"/>
                </a:lnTo>
                <a:lnTo>
                  <a:pt x="7690612" y="2383659"/>
                </a:lnTo>
                <a:close/>
                <a:moveTo>
                  <a:pt x="2208738" y="2371085"/>
                </a:moveTo>
                <a:cubicBezTo>
                  <a:pt x="2313787" y="2370995"/>
                  <a:pt x="2418834" y="2370860"/>
                  <a:pt x="2523837" y="2371085"/>
                </a:cubicBezTo>
                <a:cubicBezTo>
                  <a:pt x="2582917" y="2371221"/>
                  <a:pt x="2606760" y="2394340"/>
                  <a:pt x="2609596" y="2453692"/>
                </a:cubicBezTo>
                <a:cubicBezTo>
                  <a:pt x="2610227" y="2467167"/>
                  <a:pt x="2608517" y="2480867"/>
                  <a:pt x="2610318" y="2494162"/>
                </a:cubicBezTo>
                <a:cubicBezTo>
                  <a:pt x="2613517" y="2517957"/>
                  <a:pt x="2603152" y="2523275"/>
                  <a:pt x="2581163" y="2522779"/>
                </a:cubicBezTo>
                <a:cubicBezTo>
                  <a:pt x="2562188" y="2522374"/>
                  <a:pt x="2552679" y="2518273"/>
                  <a:pt x="2555564" y="2497632"/>
                </a:cubicBezTo>
                <a:cubicBezTo>
                  <a:pt x="2556691" y="2489520"/>
                  <a:pt x="2555834" y="2481138"/>
                  <a:pt x="2555789" y="2472891"/>
                </a:cubicBezTo>
                <a:cubicBezTo>
                  <a:pt x="2555653" y="2430393"/>
                  <a:pt x="2547676" y="2423182"/>
                  <a:pt x="2503242" y="2427824"/>
                </a:cubicBezTo>
                <a:cubicBezTo>
                  <a:pt x="2507794" y="2433052"/>
                  <a:pt x="2511715" y="2437153"/>
                  <a:pt x="2515229" y="2441660"/>
                </a:cubicBezTo>
                <a:cubicBezTo>
                  <a:pt x="2539025" y="2472350"/>
                  <a:pt x="2527398" y="2510972"/>
                  <a:pt x="2490623" y="2522914"/>
                </a:cubicBezTo>
                <a:cubicBezTo>
                  <a:pt x="2484947" y="2524762"/>
                  <a:pt x="2478951" y="2526475"/>
                  <a:pt x="2473048" y="2526520"/>
                </a:cubicBezTo>
                <a:cubicBezTo>
                  <a:pt x="2395130" y="2526655"/>
                  <a:pt x="2317212" y="2526745"/>
                  <a:pt x="2239293" y="2525979"/>
                </a:cubicBezTo>
                <a:cubicBezTo>
                  <a:pt x="2229919" y="2525889"/>
                  <a:pt x="2220051" y="2522194"/>
                  <a:pt x="2211396" y="2518137"/>
                </a:cubicBezTo>
                <a:cubicBezTo>
                  <a:pt x="2172145" y="2499705"/>
                  <a:pt x="2169125" y="2460407"/>
                  <a:pt x="2207116" y="2427914"/>
                </a:cubicBezTo>
                <a:lnTo>
                  <a:pt x="2207161" y="2427869"/>
                </a:lnTo>
                <a:cubicBezTo>
                  <a:pt x="2198013" y="2426247"/>
                  <a:pt x="2191659" y="2425165"/>
                  <a:pt x="2184132" y="2423858"/>
                </a:cubicBezTo>
                <a:lnTo>
                  <a:pt x="2184132" y="2372392"/>
                </a:lnTo>
                <a:cubicBezTo>
                  <a:pt x="2192830" y="2371896"/>
                  <a:pt x="2200761" y="2371085"/>
                  <a:pt x="2208738" y="2371085"/>
                </a:cubicBezTo>
                <a:close/>
                <a:moveTo>
                  <a:pt x="164356" y="2370545"/>
                </a:moveTo>
                <a:cubicBezTo>
                  <a:pt x="210910" y="2376944"/>
                  <a:pt x="177516" y="2414079"/>
                  <a:pt x="194551" y="2429222"/>
                </a:cubicBezTo>
                <a:cubicBezTo>
                  <a:pt x="234118" y="2423228"/>
                  <a:pt x="240608" y="2428861"/>
                  <a:pt x="240699" y="2471224"/>
                </a:cubicBezTo>
                <a:cubicBezTo>
                  <a:pt x="240699" y="2501148"/>
                  <a:pt x="241240" y="2531117"/>
                  <a:pt x="240428" y="2561041"/>
                </a:cubicBezTo>
                <a:cubicBezTo>
                  <a:pt x="239616" y="2591687"/>
                  <a:pt x="229972" y="2598807"/>
                  <a:pt x="200094" y="2592813"/>
                </a:cubicBezTo>
                <a:cubicBezTo>
                  <a:pt x="198652" y="2592543"/>
                  <a:pt x="197255" y="2591551"/>
                  <a:pt x="195813" y="2591551"/>
                </a:cubicBezTo>
                <a:cubicBezTo>
                  <a:pt x="186529" y="2591641"/>
                  <a:pt x="170620" y="2594886"/>
                  <a:pt x="169178" y="2591641"/>
                </a:cubicBezTo>
                <a:cubicBezTo>
                  <a:pt x="164627" y="2581456"/>
                  <a:pt x="164581" y="2568838"/>
                  <a:pt x="164491" y="2557165"/>
                </a:cubicBezTo>
                <a:cubicBezTo>
                  <a:pt x="164131" y="2496686"/>
                  <a:pt x="164311" y="2436162"/>
                  <a:pt x="164311" y="2370590"/>
                </a:cubicBezTo>
                <a:close/>
                <a:moveTo>
                  <a:pt x="4374696" y="2370241"/>
                </a:moveTo>
                <a:cubicBezTo>
                  <a:pt x="4378414" y="2367075"/>
                  <a:pt x="4384757" y="2366940"/>
                  <a:pt x="4395167" y="2370815"/>
                </a:cubicBezTo>
                <a:lnTo>
                  <a:pt x="4395123" y="2370815"/>
                </a:lnTo>
                <a:cubicBezTo>
                  <a:pt x="4395123" y="2441119"/>
                  <a:pt x="4395348" y="2510657"/>
                  <a:pt x="4394627" y="2580195"/>
                </a:cubicBezTo>
                <a:cubicBezTo>
                  <a:pt x="4394627" y="2584386"/>
                  <a:pt x="4387236" y="2588532"/>
                  <a:pt x="4383315" y="2592723"/>
                </a:cubicBezTo>
                <a:cubicBezTo>
                  <a:pt x="4378944" y="2588081"/>
                  <a:pt x="4371327" y="2583800"/>
                  <a:pt x="4370786" y="2578707"/>
                </a:cubicBezTo>
                <a:cubicBezTo>
                  <a:pt x="4369074" y="2563159"/>
                  <a:pt x="4370066" y="2547341"/>
                  <a:pt x="4370066" y="2531613"/>
                </a:cubicBezTo>
                <a:cubicBezTo>
                  <a:pt x="4370066" y="2483707"/>
                  <a:pt x="4370426" y="2435756"/>
                  <a:pt x="4369975" y="2387851"/>
                </a:cubicBezTo>
                <a:cubicBezTo>
                  <a:pt x="4369885" y="2379604"/>
                  <a:pt x="4370978" y="2373407"/>
                  <a:pt x="4374696" y="2370241"/>
                </a:cubicBezTo>
                <a:close/>
                <a:moveTo>
                  <a:pt x="4289531" y="2368517"/>
                </a:moveTo>
                <a:cubicBezTo>
                  <a:pt x="4304809" y="2365002"/>
                  <a:pt x="4302736" y="2378252"/>
                  <a:pt x="4302961" y="2387536"/>
                </a:cubicBezTo>
                <a:cubicBezTo>
                  <a:pt x="4303321" y="2400875"/>
                  <a:pt x="4303051" y="2414260"/>
                  <a:pt x="4303051" y="2429943"/>
                </a:cubicBezTo>
                <a:cubicBezTo>
                  <a:pt x="4343386" y="2418406"/>
                  <a:pt x="4354517" y="2426563"/>
                  <a:pt x="4354697" y="2464870"/>
                </a:cubicBezTo>
                <a:cubicBezTo>
                  <a:pt x="4354877" y="2496326"/>
                  <a:pt x="4355013" y="2527737"/>
                  <a:pt x="4354472" y="2559194"/>
                </a:cubicBezTo>
                <a:cubicBezTo>
                  <a:pt x="4353931" y="2591101"/>
                  <a:pt x="4343386" y="2597816"/>
                  <a:pt x="4312290" y="2590470"/>
                </a:cubicBezTo>
                <a:cubicBezTo>
                  <a:pt x="4302646" y="2588172"/>
                  <a:pt x="4291604" y="2591822"/>
                  <a:pt x="4279031" y="2592949"/>
                </a:cubicBezTo>
                <a:cubicBezTo>
                  <a:pt x="4278445" y="2580691"/>
                  <a:pt x="4277589" y="2570460"/>
                  <a:pt x="4277543" y="2560185"/>
                </a:cubicBezTo>
                <a:cubicBezTo>
                  <a:pt x="4277363" y="2502545"/>
                  <a:pt x="4277048" y="2444905"/>
                  <a:pt x="4277949" y="2387265"/>
                </a:cubicBezTo>
                <a:cubicBezTo>
                  <a:pt x="4278039" y="2380685"/>
                  <a:pt x="4284349" y="2369689"/>
                  <a:pt x="4289531" y="2368517"/>
                </a:cubicBezTo>
                <a:close/>
                <a:moveTo>
                  <a:pt x="2922444" y="2368472"/>
                </a:moveTo>
                <a:cubicBezTo>
                  <a:pt x="2915053" y="2368066"/>
                  <a:pt x="2904417" y="2378792"/>
                  <a:pt x="2899912" y="2387129"/>
                </a:cubicBezTo>
                <a:cubicBezTo>
                  <a:pt x="2896126" y="2394025"/>
                  <a:pt x="2899145" y="2404615"/>
                  <a:pt x="2899145" y="2413583"/>
                </a:cubicBezTo>
                <a:lnTo>
                  <a:pt x="2899190" y="2413629"/>
                </a:lnTo>
                <a:cubicBezTo>
                  <a:pt x="2899190" y="2413629"/>
                  <a:pt x="2898830" y="2413629"/>
                  <a:pt x="2898604" y="2413629"/>
                </a:cubicBezTo>
                <a:cubicBezTo>
                  <a:pt x="2898604" y="2422597"/>
                  <a:pt x="2895856" y="2432917"/>
                  <a:pt x="2899415" y="2440128"/>
                </a:cubicBezTo>
                <a:cubicBezTo>
                  <a:pt x="2902571" y="2446482"/>
                  <a:pt x="2912575" y="2452611"/>
                  <a:pt x="2919831" y="2452971"/>
                </a:cubicBezTo>
                <a:cubicBezTo>
                  <a:pt x="2929927" y="2453422"/>
                  <a:pt x="2946781" y="2461084"/>
                  <a:pt x="2948808" y="2442471"/>
                </a:cubicBezTo>
                <a:cubicBezTo>
                  <a:pt x="2950835" y="2424039"/>
                  <a:pt x="2951423" y="2404615"/>
                  <a:pt x="2947457" y="2386769"/>
                </a:cubicBezTo>
                <a:cubicBezTo>
                  <a:pt x="2945654" y="2378747"/>
                  <a:pt x="2931504" y="2369013"/>
                  <a:pt x="2922444" y="2368472"/>
                </a:cubicBezTo>
                <a:close/>
                <a:moveTo>
                  <a:pt x="4425722" y="2368427"/>
                </a:moveTo>
                <a:cubicBezTo>
                  <a:pt x="4430003" y="2368292"/>
                  <a:pt x="4437394" y="2374105"/>
                  <a:pt x="4438115" y="2378297"/>
                </a:cubicBezTo>
                <a:lnTo>
                  <a:pt x="4427019" y="2395681"/>
                </a:lnTo>
                <a:lnTo>
                  <a:pt x="4414410" y="2379333"/>
                </a:lnTo>
                <a:cubicBezTo>
                  <a:pt x="4414771" y="2375142"/>
                  <a:pt x="4421576" y="2368562"/>
                  <a:pt x="4425722" y="2368427"/>
                </a:cubicBezTo>
                <a:close/>
                <a:moveTo>
                  <a:pt x="3706703" y="2366558"/>
                </a:moveTo>
                <a:cubicBezTo>
                  <a:pt x="3702341" y="2367004"/>
                  <a:pt x="3697943" y="2368596"/>
                  <a:pt x="3693897" y="2371491"/>
                </a:cubicBezTo>
                <a:cubicBezTo>
                  <a:pt x="3683985" y="2378566"/>
                  <a:pt x="3678756" y="2442245"/>
                  <a:pt x="3687408" y="2450538"/>
                </a:cubicBezTo>
                <a:cubicBezTo>
                  <a:pt x="3687949" y="2451033"/>
                  <a:pt x="3688535" y="2451844"/>
                  <a:pt x="3689121" y="2451844"/>
                </a:cubicBezTo>
                <a:cubicBezTo>
                  <a:pt x="3702459" y="2451980"/>
                  <a:pt x="3716206" y="2453827"/>
                  <a:pt x="3728869" y="2450988"/>
                </a:cubicBezTo>
                <a:cubicBezTo>
                  <a:pt x="3732475" y="2450177"/>
                  <a:pt x="3733240" y="2435621"/>
                  <a:pt x="3734819" y="2427283"/>
                </a:cubicBezTo>
                <a:cubicBezTo>
                  <a:pt x="3735495" y="2423678"/>
                  <a:pt x="3734954" y="2419802"/>
                  <a:pt x="3734954" y="2416062"/>
                </a:cubicBezTo>
                <a:lnTo>
                  <a:pt x="3734910" y="2416062"/>
                </a:lnTo>
                <a:cubicBezTo>
                  <a:pt x="3734910" y="2416062"/>
                  <a:pt x="3734638" y="2416062"/>
                  <a:pt x="3734503" y="2416062"/>
                </a:cubicBezTo>
                <a:cubicBezTo>
                  <a:pt x="3734503" y="2407093"/>
                  <a:pt x="3735405" y="2397990"/>
                  <a:pt x="3734322" y="2389157"/>
                </a:cubicBezTo>
                <a:cubicBezTo>
                  <a:pt x="3732530" y="2374184"/>
                  <a:pt x="3719789" y="2365219"/>
                  <a:pt x="3706703" y="2366558"/>
                </a:cubicBezTo>
                <a:close/>
                <a:moveTo>
                  <a:pt x="6491188" y="2358479"/>
                </a:moveTo>
                <a:cubicBezTo>
                  <a:pt x="6486845" y="2358991"/>
                  <a:pt x="6482468" y="2360676"/>
                  <a:pt x="6478457" y="2363695"/>
                </a:cubicBezTo>
                <a:cubicBezTo>
                  <a:pt x="6469534" y="2370410"/>
                  <a:pt x="6464937" y="2433098"/>
                  <a:pt x="6472869" y="2441164"/>
                </a:cubicBezTo>
                <a:cubicBezTo>
                  <a:pt x="6473860" y="2442156"/>
                  <a:pt x="6475258" y="2442832"/>
                  <a:pt x="6476564" y="2443463"/>
                </a:cubicBezTo>
                <a:cubicBezTo>
                  <a:pt x="6499008" y="2454369"/>
                  <a:pt x="6518837" y="2441976"/>
                  <a:pt x="6518927" y="2417054"/>
                </a:cubicBezTo>
                <a:cubicBezTo>
                  <a:pt x="6518927" y="2414079"/>
                  <a:pt x="6518927" y="2411060"/>
                  <a:pt x="6518927" y="2408086"/>
                </a:cubicBezTo>
                <a:lnTo>
                  <a:pt x="6518882" y="2408086"/>
                </a:lnTo>
                <a:cubicBezTo>
                  <a:pt x="6518882" y="2408086"/>
                  <a:pt x="6518702" y="2408086"/>
                  <a:pt x="6518657" y="2408086"/>
                </a:cubicBezTo>
                <a:cubicBezTo>
                  <a:pt x="6518657" y="2399118"/>
                  <a:pt x="6519423" y="2390014"/>
                  <a:pt x="6518522" y="2381136"/>
                </a:cubicBezTo>
                <a:cubicBezTo>
                  <a:pt x="6516934" y="2365960"/>
                  <a:pt x="6504216" y="2356944"/>
                  <a:pt x="6491188" y="2358479"/>
                </a:cubicBezTo>
                <a:close/>
                <a:moveTo>
                  <a:pt x="7261786" y="2358371"/>
                </a:moveTo>
                <a:cubicBezTo>
                  <a:pt x="7257408" y="2358695"/>
                  <a:pt x="7252950" y="2360146"/>
                  <a:pt x="7248781" y="2362884"/>
                </a:cubicBezTo>
                <a:cubicBezTo>
                  <a:pt x="7238505" y="2369598"/>
                  <a:pt x="7233413" y="2433368"/>
                  <a:pt x="7242516" y="2441705"/>
                </a:cubicBezTo>
                <a:cubicBezTo>
                  <a:pt x="7243057" y="2442201"/>
                  <a:pt x="7243643" y="2443012"/>
                  <a:pt x="7244229" y="2443012"/>
                </a:cubicBezTo>
                <a:cubicBezTo>
                  <a:pt x="7256847" y="2443237"/>
                  <a:pt x="7270007" y="2445445"/>
                  <a:pt x="7281859" y="2442471"/>
                </a:cubicBezTo>
                <a:cubicBezTo>
                  <a:pt x="7286050" y="2441434"/>
                  <a:pt x="7287447" y="2427734"/>
                  <a:pt x="7289295" y="2419622"/>
                </a:cubicBezTo>
                <a:cubicBezTo>
                  <a:pt x="7290287" y="2415341"/>
                  <a:pt x="7289475" y="2410654"/>
                  <a:pt x="7289475" y="2406148"/>
                </a:cubicBezTo>
                <a:lnTo>
                  <a:pt x="7289430" y="2406192"/>
                </a:lnTo>
                <a:lnTo>
                  <a:pt x="7289115" y="2406192"/>
                </a:lnTo>
                <a:cubicBezTo>
                  <a:pt x="7289115" y="2397945"/>
                  <a:pt x="7289881" y="2389608"/>
                  <a:pt x="7288980" y="2381496"/>
                </a:cubicBezTo>
                <a:cubicBezTo>
                  <a:pt x="7287323" y="2366557"/>
                  <a:pt x="7274919" y="2357397"/>
                  <a:pt x="7261786" y="2358371"/>
                </a:cubicBezTo>
                <a:close/>
                <a:moveTo>
                  <a:pt x="5432283" y="2332734"/>
                </a:moveTo>
                <a:cubicBezTo>
                  <a:pt x="5437150" y="2332824"/>
                  <a:pt x="5441882" y="2340620"/>
                  <a:pt x="5446659" y="2344857"/>
                </a:cubicBezTo>
                <a:cubicBezTo>
                  <a:pt x="5441882" y="2349138"/>
                  <a:pt x="5437285" y="2356754"/>
                  <a:pt x="5432238" y="2357070"/>
                </a:cubicBezTo>
                <a:cubicBezTo>
                  <a:pt x="5410606" y="2358512"/>
                  <a:pt x="5388793" y="2357791"/>
                  <a:pt x="5367072" y="2357881"/>
                </a:cubicBezTo>
                <a:cubicBezTo>
                  <a:pt x="5355805" y="2357881"/>
                  <a:pt x="5344178" y="2356169"/>
                  <a:pt x="5333452" y="2358512"/>
                </a:cubicBezTo>
                <a:cubicBezTo>
                  <a:pt x="5324754" y="2360405"/>
                  <a:pt x="5317183" y="2367210"/>
                  <a:pt x="5309071" y="2371852"/>
                </a:cubicBezTo>
                <a:cubicBezTo>
                  <a:pt x="5317498" y="2376178"/>
                  <a:pt x="5325565" y="2382983"/>
                  <a:pt x="5334398" y="2384245"/>
                </a:cubicBezTo>
                <a:cubicBezTo>
                  <a:pt x="5349090" y="2386363"/>
                  <a:pt x="5364323" y="2384921"/>
                  <a:pt x="5379284" y="2384921"/>
                </a:cubicBezTo>
                <a:cubicBezTo>
                  <a:pt x="5396545" y="2384921"/>
                  <a:pt x="5413896" y="2383839"/>
                  <a:pt x="5430931" y="2385642"/>
                </a:cubicBezTo>
                <a:cubicBezTo>
                  <a:pt x="5436609" y="2386228"/>
                  <a:pt x="5441476" y="2394205"/>
                  <a:pt x="5446749" y="2398756"/>
                </a:cubicBezTo>
                <a:cubicBezTo>
                  <a:pt x="5441747" y="2402812"/>
                  <a:pt x="5436834" y="2410293"/>
                  <a:pt x="5431742" y="2410384"/>
                </a:cubicBezTo>
                <a:cubicBezTo>
                  <a:pt x="5386766" y="2411240"/>
                  <a:pt x="5341789" y="2411105"/>
                  <a:pt x="5296813" y="2410384"/>
                </a:cubicBezTo>
                <a:cubicBezTo>
                  <a:pt x="5291360" y="2410293"/>
                  <a:pt x="5281535" y="2405336"/>
                  <a:pt x="5281400" y="2402317"/>
                </a:cubicBezTo>
                <a:lnTo>
                  <a:pt x="5288110" y="2376964"/>
                </a:lnTo>
                <a:lnTo>
                  <a:pt x="5288115" y="2376989"/>
                </a:lnTo>
                <a:lnTo>
                  <a:pt x="5288115" y="2376944"/>
                </a:lnTo>
                <a:lnTo>
                  <a:pt x="5288110" y="2376964"/>
                </a:lnTo>
                <a:lnTo>
                  <a:pt x="5281254" y="2345133"/>
                </a:lnTo>
                <a:cubicBezTo>
                  <a:pt x="5285152" y="2337883"/>
                  <a:pt x="5295506" y="2333928"/>
                  <a:pt x="5313127" y="2333049"/>
                </a:cubicBezTo>
                <a:cubicBezTo>
                  <a:pt x="5352740" y="2331066"/>
                  <a:pt x="5392579" y="2331878"/>
                  <a:pt x="5432283" y="2332734"/>
                </a:cubicBezTo>
                <a:close/>
                <a:moveTo>
                  <a:pt x="8499602" y="2319845"/>
                </a:moveTo>
                <a:cubicBezTo>
                  <a:pt x="8494915" y="2327011"/>
                  <a:pt x="8487479" y="2333816"/>
                  <a:pt x="8486442" y="2341477"/>
                </a:cubicBezTo>
                <a:cubicBezTo>
                  <a:pt x="8485766" y="2346435"/>
                  <a:pt x="8494419" y="2352609"/>
                  <a:pt x="8498880" y="2358287"/>
                </a:cubicBezTo>
                <a:cubicBezTo>
                  <a:pt x="8503477" y="2352474"/>
                  <a:pt x="8508119" y="2346660"/>
                  <a:pt x="8514834" y="2338188"/>
                </a:cubicBezTo>
                <a:lnTo>
                  <a:pt x="8514879" y="2338142"/>
                </a:lnTo>
                <a:cubicBezTo>
                  <a:pt x="8508345" y="2330301"/>
                  <a:pt x="8503973" y="2325073"/>
                  <a:pt x="8499602" y="2319845"/>
                </a:cubicBezTo>
                <a:close/>
                <a:moveTo>
                  <a:pt x="3391228" y="2319575"/>
                </a:moveTo>
                <a:cubicBezTo>
                  <a:pt x="3406684" y="2319439"/>
                  <a:pt x="3418853" y="2319169"/>
                  <a:pt x="3418222" y="2341342"/>
                </a:cubicBezTo>
                <a:cubicBezTo>
                  <a:pt x="3416779" y="2390870"/>
                  <a:pt x="3417771" y="2440488"/>
                  <a:pt x="3417815" y="2490016"/>
                </a:cubicBezTo>
                <a:lnTo>
                  <a:pt x="3417771" y="2490016"/>
                </a:lnTo>
                <a:cubicBezTo>
                  <a:pt x="3417771" y="2538823"/>
                  <a:pt x="3417184" y="2587675"/>
                  <a:pt x="3418086" y="2636482"/>
                </a:cubicBezTo>
                <a:cubicBezTo>
                  <a:pt x="3418402" y="2653382"/>
                  <a:pt x="3412635" y="2660052"/>
                  <a:pt x="3396004" y="2658069"/>
                </a:cubicBezTo>
                <a:cubicBezTo>
                  <a:pt x="3382168" y="2656402"/>
                  <a:pt x="3365224" y="2662711"/>
                  <a:pt x="3365448" y="2637384"/>
                </a:cubicBezTo>
                <a:cubicBezTo>
                  <a:pt x="3366260" y="2538237"/>
                  <a:pt x="3366260" y="2439091"/>
                  <a:pt x="3365358" y="2339990"/>
                </a:cubicBezTo>
                <a:cubicBezTo>
                  <a:pt x="3365178" y="2318809"/>
                  <a:pt x="3376851" y="2319710"/>
                  <a:pt x="3391228" y="2319575"/>
                </a:cubicBezTo>
                <a:close/>
                <a:moveTo>
                  <a:pt x="3212968" y="2318577"/>
                </a:moveTo>
                <a:cubicBezTo>
                  <a:pt x="3230587" y="2318572"/>
                  <a:pt x="3233132" y="2326617"/>
                  <a:pt x="3236513" y="2355448"/>
                </a:cubicBezTo>
                <a:cubicBezTo>
                  <a:pt x="3243722" y="2416468"/>
                  <a:pt x="3249671" y="2477668"/>
                  <a:pt x="3256160" y="2538779"/>
                </a:cubicBezTo>
                <a:cubicBezTo>
                  <a:pt x="3256837" y="2545178"/>
                  <a:pt x="3257739" y="2551577"/>
                  <a:pt x="3263148" y="2558157"/>
                </a:cubicBezTo>
                <a:cubicBezTo>
                  <a:pt x="3266663" y="2526070"/>
                  <a:pt x="3269996" y="2493982"/>
                  <a:pt x="3273736" y="2461985"/>
                </a:cubicBezTo>
                <a:cubicBezTo>
                  <a:pt x="3277927" y="2426247"/>
                  <a:pt x="3282075" y="2390510"/>
                  <a:pt x="3286987" y="2354862"/>
                </a:cubicBezTo>
                <a:cubicBezTo>
                  <a:pt x="3292306" y="2316375"/>
                  <a:pt x="3299156" y="2312499"/>
                  <a:pt x="3340798" y="2324127"/>
                </a:cubicBezTo>
                <a:cubicBezTo>
                  <a:pt x="3335166" y="2364371"/>
                  <a:pt x="3329441" y="2404976"/>
                  <a:pt x="3323763" y="2445626"/>
                </a:cubicBezTo>
                <a:cubicBezTo>
                  <a:pt x="3314839" y="2509485"/>
                  <a:pt x="3305512" y="2573299"/>
                  <a:pt x="3297263" y="2637249"/>
                </a:cubicBezTo>
                <a:cubicBezTo>
                  <a:pt x="3295416" y="2651715"/>
                  <a:pt x="3291089" y="2657754"/>
                  <a:pt x="3275179" y="2657935"/>
                </a:cubicBezTo>
                <a:cubicBezTo>
                  <a:pt x="3227273" y="2658385"/>
                  <a:pt x="3227319" y="2659151"/>
                  <a:pt x="3220964" y="2612147"/>
                </a:cubicBezTo>
                <a:cubicBezTo>
                  <a:pt x="3209067" y="2523726"/>
                  <a:pt x="3197081" y="2435306"/>
                  <a:pt x="3185274" y="2346885"/>
                </a:cubicBezTo>
                <a:cubicBezTo>
                  <a:pt x="3184282" y="2339539"/>
                  <a:pt x="3184059" y="2332058"/>
                  <a:pt x="3183425" y="2323766"/>
                </a:cubicBezTo>
                <a:lnTo>
                  <a:pt x="3183425" y="2323676"/>
                </a:lnTo>
                <a:cubicBezTo>
                  <a:pt x="3187032" y="2322008"/>
                  <a:pt x="3188342" y="2321017"/>
                  <a:pt x="3189739" y="2320792"/>
                </a:cubicBezTo>
                <a:cubicBezTo>
                  <a:pt x="3199549" y="2319474"/>
                  <a:pt x="3207096" y="2318578"/>
                  <a:pt x="3212968" y="2318577"/>
                </a:cubicBezTo>
                <a:close/>
                <a:moveTo>
                  <a:pt x="3130959" y="2316492"/>
                </a:moveTo>
                <a:cubicBezTo>
                  <a:pt x="3149718" y="2315683"/>
                  <a:pt x="3164889" y="2326110"/>
                  <a:pt x="3167964" y="2346120"/>
                </a:cubicBezTo>
                <a:cubicBezTo>
                  <a:pt x="3173284" y="2380595"/>
                  <a:pt x="3172698" y="2416108"/>
                  <a:pt x="3172743" y="2451170"/>
                </a:cubicBezTo>
                <a:cubicBezTo>
                  <a:pt x="3172743" y="2454595"/>
                  <a:pt x="3159401" y="2460949"/>
                  <a:pt x="3152503" y="2460633"/>
                </a:cubicBezTo>
                <a:cubicBezTo>
                  <a:pt x="3145881" y="2460318"/>
                  <a:pt x="3135201" y="2454054"/>
                  <a:pt x="3134029" y="2448691"/>
                </a:cubicBezTo>
                <a:cubicBezTo>
                  <a:pt x="3131189" y="2435802"/>
                  <a:pt x="3133173" y="2421876"/>
                  <a:pt x="3132587" y="2408401"/>
                </a:cubicBezTo>
                <a:cubicBezTo>
                  <a:pt x="3131819" y="2390600"/>
                  <a:pt x="3130243" y="2372438"/>
                  <a:pt x="3106536" y="2370996"/>
                </a:cubicBezTo>
                <a:cubicBezTo>
                  <a:pt x="3088783" y="2369914"/>
                  <a:pt x="3080805" y="2381226"/>
                  <a:pt x="3080759" y="2407635"/>
                </a:cubicBezTo>
                <a:cubicBezTo>
                  <a:pt x="3080535" y="2482581"/>
                  <a:pt x="3079993" y="2557572"/>
                  <a:pt x="3081120" y="2632517"/>
                </a:cubicBezTo>
                <a:cubicBezTo>
                  <a:pt x="3081435" y="2652572"/>
                  <a:pt x="3074765" y="2658521"/>
                  <a:pt x="3055524" y="2658250"/>
                </a:cubicBezTo>
                <a:cubicBezTo>
                  <a:pt x="3037179" y="2657980"/>
                  <a:pt x="3028879" y="2653789"/>
                  <a:pt x="3029110" y="2632968"/>
                </a:cubicBezTo>
                <a:cubicBezTo>
                  <a:pt x="3030146" y="2541528"/>
                  <a:pt x="3029514" y="2450043"/>
                  <a:pt x="3029514" y="2358603"/>
                </a:cubicBezTo>
                <a:cubicBezTo>
                  <a:pt x="3029514" y="2331234"/>
                  <a:pt x="3044649" y="2318823"/>
                  <a:pt x="3074899" y="2321378"/>
                </a:cubicBezTo>
                <a:lnTo>
                  <a:pt x="3074944" y="2321468"/>
                </a:lnTo>
                <a:cubicBezTo>
                  <a:pt x="3076523" y="2328724"/>
                  <a:pt x="3077830" y="2334988"/>
                  <a:pt x="3079316" y="2341928"/>
                </a:cubicBezTo>
                <a:cubicBezTo>
                  <a:pt x="3090721" y="2334357"/>
                  <a:pt x="3100183" y="2325794"/>
                  <a:pt x="3111315" y="2321108"/>
                </a:cubicBezTo>
                <a:cubicBezTo>
                  <a:pt x="3118052" y="2318280"/>
                  <a:pt x="3124706" y="2316762"/>
                  <a:pt x="3130959" y="2316492"/>
                </a:cubicBezTo>
                <a:close/>
                <a:moveTo>
                  <a:pt x="2766022" y="2316105"/>
                </a:moveTo>
                <a:cubicBezTo>
                  <a:pt x="2805001" y="2319530"/>
                  <a:pt x="2818790" y="2333861"/>
                  <a:pt x="2822529" y="2372618"/>
                </a:cubicBezTo>
                <a:cubicBezTo>
                  <a:pt x="2823116" y="2378567"/>
                  <a:pt x="2823253" y="2384606"/>
                  <a:pt x="2823342" y="2390600"/>
                </a:cubicBezTo>
                <a:cubicBezTo>
                  <a:pt x="2823791" y="2419352"/>
                  <a:pt x="2808874" y="2430303"/>
                  <a:pt x="2781702" y="2419623"/>
                </a:cubicBezTo>
                <a:cubicBezTo>
                  <a:pt x="2776971" y="2417775"/>
                  <a:pt x="2773096" y="2408401"/>
                  <a:pt x="2772645" y="2402182"/>
                </a:cubicBezTo>
                <a:cubicBezTo>
                  <a:pt x="2771333" y="2385372"/>
                  <a:pt x="2767329" y="2372122"/>
                  <a:pt x="2747182" y="2372258"/>
                </a:cubicBezTo>
                <a:cubicBezTo>
                  <a:pt x="2727393" y="2372393"/>
                  <a:pt x="2722481" y="2386409"/>
                  <a:pt x="2720677" y="2402362"/>
                </a:cubicBezTo>
                <a:cubicBezTo>
                  <a:pt x="2718378" y="2422687"/>
                  <a:pt x="2723743" y="2439587"/>
                  <a:pt x="2743621" y="2449231"/>
                </a:cubicBezTo>
                <a:cubicBezTo>
                  <a:pt x="2745650" y="2450223"/>
                  <a:pt x="2747543" y="2451485"/>
                  <a:pt x="2749479" y="2452611"/>
                </a:cubicBezTo>
                <a:cubicBezTo>
                  <a:pt x="2822397" y="2495064"/>
                  <a:pt x="2840061" y="2537967"/>
                  <a:pt x="2819423" y="2620800"/>
                </a:cubicBezTo>
                <a:cubicBezTo>
                  <a:pt x="2814327" y="2641260"/>
                  <a:pt x="2802703" y="2653968"/>
                  <a:pt x="2781791" y="2657394"/>
                </a:cubicBezTo>
                <a:cubicBezTo>
                  <a:pt x="2772917" y="2658835"/>
                  <a:pt x="2763952" y="2660097"/>
                  <a:pt x="2755028" y="2660413"/>
                </a:cubicBezTo>
                <a:cubicBezTo>
                  <a:pt x="2687600" y="2662621"/>
                  <a:pt x="2670385" y="2646262"/>
                  <a:pt x="2668852" y="2575823"/>
                </a:cubicBezTo>
                <a:lnTo>
                  <a:pt x="2668808" y="2575823"/>
                </a:lnTo>
                <a:cubicBezTo>
                  <a:pt x="2668808" y="2576184"/>
                  <a:pt x="2668852" y="2573164"/>
                  <a:pt x="2668808" y="2570190"/>
                </a:cubicBezTo>
                <a:cubicBezTo>
                  <a:pt x="2668448" y="2555408"/>
                  <a:pt x="2667006" y="2541527"/>
                  <a:pt x="2689900" y="2542970"/>
                </a:cubicBezTo>
                <a:cubicBezTo>
                  <a:pt x="2707519" y="2544051"/>
                  <a:pt x="2723337" y="2541933"/>
                  <a:pt x="2720406" y="2567846"/>
                </a:cubicBezTo>
                <a:cubicBezTo>
                  <a:pt x="2719461" y="2576093"/>
                  <a:pt x="2721985" y="2587000"/>
                  <a:pt x="2727169" y="2592993"/>
                </a:cubicBezTo>
                <a:cubicBezTo>
                  <a:pt x="2732711" y="2599393"/>
                  <a:pt x="2743937" y="2605477"/>
                  <a:pt x="2751511" y="2604260"/>
                </a:cubicBezTo>
                <a:cubicBezTo>
                  <a:pt x="2758544" y="2603133"/>
                  <a:pt x="2767329" y="2593129"/>
                  <a:pt x="2769533" y="2585377"/>
                </a:cubicBezTo>
                <a:cubicBezTo>
                  <a:pt x="2779224" y="2551082"/>
                  <a:pt x="2770617" y="2526610"/>
                  <a:pt x="2737941" y="2513631"/>
                </a:cubicBezTo>
                <a:cubicBezTo>
                  <a:pt x="2682103" y="2491413"/>
                  <a:pt x="2662723" y="2451439"/>
                  <a:pt x="2668942" y="2394791"/>
                </a:cubicBezTo>
                <a:cubicBezTo>
                  <a:pt x="2669755" y="2387355"/>
                  <a:pt x="2669123" y="2379784"/>
                  <a:pt x="2669574" y="2372303"/>
                </a:cubicBezTo>
                <a:cubicBezTo>
                  <a:pt x="2671918" y="2333726"/>
                  <a:pt x="2685032" y="2320251"/>
                  <a:pt x="2723426" y="2317456"/>
                </a:cubicBezTo>
                <a:cubicBezTo>
                  <a:pt x="2737581" y="2316420"/>
                  <a:pt x="2751963" y="2314888"/>
                  <a:pt x="2766022" y="2316105"/>
                </a:cubicBezTo>
                <a:close/>
                <a:moveTo>
                  <a:pt x="3878893" y="2315880"/>
                </a:moveTo>
                <a:cubicBezTo>
                  <a:pt x="3959517" y="2309976"/>
                  <a:pt x="3967357" y="2340441"/>
                  <a:pt x="3966458" y="2407545"/>
                </a:cubicBezTo>
                <a:cubicBezTo>
                  <a:pt x="3966187" y="2427735"/>
                  <a:pt x="3949423" y="2420164"/>
                  <a:pt x="3939148" y="2420479"/>
                </a:cubicBezTo>
                <a:cubicBezTo>
                  <a:pt x="3929412" y="2420795"/>
                  <a:pt x="3914722" y="2426338"/>
                  <a:pt x="3914540" y="2407139"/>
                </a:cubicBezTo>
                <a:cubicBezTo>
                  <a:pt x="3914406" y="2392177"/>
                  <a:pt x="3916614" y="2373925"/>
                  <a:pt x="3895253" y="2373204"/>
                </a:cubicBezTo>
                <a:cubicBezTo>
                  <a:pt x="3886196" y="2372889"/>
                  <a:pt x="3873531" y="2379604"/>
                  <a:pt x="3868259" y="2387130"/>
                </a:cubicBezTo>
                <a:cubicBezTo>
                  <a:pt x="3857760" y="2402137"/>
                  <a:pt x="3862490" y="2431610"/>
                  <a:pt x="3875379" y="2440894"/>
                </a:cubicBezTo>
                <a:cubicBezTo>
                  <a:pt x="3889979" y="2451350"/>
                  <a:pt x="3905708" y="2460318"/>
                  <a:pt x="3921572" y="2468790"/>
                </a:cubicBezTo>
                <a:cubicBezTo>
                  <a:pt x="3947529" y="2482671"/>
                  <a:pt x="3962897" y="2503446"/>
                  <a:pt x="3964249" y="2533010"/>
                </a:cubicBezTo>
                <a:cubicBezTo>
                  <a:pt x="3965286" y="2556174"/>
                  <a:pt x="3966504" y="2579564"/>
                  <a:pt x="3964565" y="2602593"/>
                </a:cubicBezTo>
                <a:cubicBezTo>
                  <a:pt x="3961005" y="2645045"/>
                  <a:pt x="3947304" y="2657124"/>
                  <a:pt x="3904672" y="2660053"/>
                </a:cubicBezTo>
                <a:cubicBezTo>
                  <a:pt x="3899444" y="2660413"/>
                  <a:pt x="3894171" y="2660098"/>
                  <a:pt x="3888944" y="2660098"/>
                </a:cubicBezTo>
                <a:lnTo>
                  <a:pt x="3889034" y="2660188"/>
                </a:lnTo>
                <a:cubicBezTo>
                  <a:pt x="3827653" y="2660999"/>
                  <a:pt x="3790881" y="2610029"/>
                  <a:pt x="3813323" y="2552479"/>
                </a:cubicBezTo>
                <a:cubicBezTo>
                  <a:pt x="3815892" y="2545944"/>
                  <a:pt x="3836081" y="2544637"/>
                  <a:pt x="3848204" y="2544232"/>
                </a:cubicBezTo>
                <a:cubicBezTo>
                  <a:pt x="3853117" y="2544097"/>
                  <a:pt x="3860642" y="2552073"/>
                  <a:pt x="3862806" y="2557887"/>
                </a:cubicBezTo>
                <a:cubicBezTo>
                  <a:pt x="3865555" y="2565233"/>
                  <a:pt x="3861092" y="2576184"/>
                  <a:pt x="3865061" y="2581907"/>
                </a:cubicBezTo>
                <a:cubicBezTo>
                  <a:pt x="3871594" y="2591326"/>
                  <a:pt x="3881643" y="2602187"/>
                  <a:pt x="3891602" y="2603810"/>
                </a:cubicBezTo>
                <a:cubicBezTo>
                  <a:pt x="3897642" y="2604801"/>
                  <a:pt x="3910935" y="2590605"/>
                  <a:pt x="3913009" y="2581412"/>
                </a:cubicBezTo>
                <a:cubicBezTo>
                  <a:pt x="3921210" y="2545494"/>
                  <a:pt x="3912514" y="2529946"/>
                  <a:pt x="3879659" y="2512054"/>
                </a:cubicBezTo>
                <a:cubicBezTo>
                  <a:pt x="3869115" y="2506286"/>
                  <a:pt x="3858885" y="2499976"/>
                  <a:pt x="3848069" y="2494794"/>
                </a:cubicBezTo>
                <a:cubicBezTo>
                  <a:pt x="3829592" y="2485916"/>
                  <a:pt x="3817199" y="2471089"/>
                  <a:pt x="3815892" y="2451575"/>
                </a:cubicBezTo>
                <a:cubicBezTo>
                  <a:pt x="3813730" y="2418857"/>
                  <a:pt x="3813730" y="2385778"/>
                  <a:pt x="3815665" y="2353060"/>
                </a:cubicBezTo>
                <a:cubicBezTo>
                  <a:pt x="3816793" y="2333951"/>
                  <a:pt x="3831079" y="2322730"/>
                  <a:pt x="3849825" y="2319079"/>
                </a:cubicBezTo>
                <a:cubicBezTo>
                  <a:pt x="3859381" y="2317232"/>
                  <a:pt x="3869159" y="2316601"/>
                  <a:pt x="3878893" y="2315880"/>
                </a:cubicBezTo>
                <a:close/>
                <a:moveTo>
                  <a:pt x="3705570" y="2315023"/>
                </a:moveTo>
                <a:cubicBezTo>
                  <a:pt x="3766592" y="2313716"/>
                  <a:pt x="3785609" y="2331697"/>
                  <a:pt x="3786692" y="2392672"/>
                </a:cubicBezTo>
                <a:cubicBezTo>
                  <a:pt x="3787275" y="2425661"/>
                  <a:pt x="3786418" y="2458650"/>
                  <a:pt x="3787005" y="2491638"/>
                </a:cubicBezTo>
                <a:cubicBezTo>
                  <a:pt x="3787229" y="2504392"/>
                  <a:pt x="3782544" y="2508899"/>
                  <a:pt x="3769925" y="2508493"/>
                </a:cubicBezTo>
                <a:cubicBezTo>
                  <a:pt x="3747439" y="2507772"/>
                  <a:pt x="3724948" y="2508628"/>
                  <a:pt x="3702459" y="2508178"/>
                </a:cubicBezTo>
                <a:cubicBezTo>
                  <a:pt x="3689616" y="2507907"/>
                  <a:pt x="3682901" y="2511963"/>
                  <a:pt x="3683623" y="2526204"/>
                </a:cubicBezTo>
                <a:cubicBezTo>
                  <a:pt x="3684435" y="2543420"/>
                  <a:pt x="3683713" y="2560680"/>
                  <a:pt x="3683893" y="2577941"/>
                </a:cubicBezTo>
                <a:cubicBezTo>
                  <a:pt x="3684028" y="2593083"/>
                  <a:pt x="3689121" y="2604890"/>
                  <a:pt x="3706561" y="2605431"/>
                </a:cubicBezTo>
                <a:cubicBezTo>
                  <a:pt x="3722920" y="2605927"/>
                  <a:pt x="3730941" y="2595877"/>
                  <a:pt x="3733781" y="2580960"/>
                </a:cubicBezTo>
                <a:cubicBezTo>
                  <a:pt x="3735044" y="2574380"/>
                  <a:pt x="3735451" y="2567665"/>
                  <a:pt x="3736262" y="2560860"/>
                </a:cubicBezTo>
                <a:lnTo>
                  <a:pt x="3736306" y="2560951"/>
                </a:lnTo>
                <a:cubicBezTo>
                  <a:pt x="3738966" y="2559103"/>
                  <a:pt x="3739641" y="2558247"/>
                  <a:pt x="3740137" y="2558337"/>
                </a:cubicBezTo>
                <a:cubicBezTo>
                  <a:pt x="3755865" y="2561041"/>
                  <a:pt x="3779389" y="2544591"/>
                  <a:pt x="3785967" y="2568882"/>
                </a:cubicBezTo>
                <a:cubicBezTo>
                  <a:pt x="3796695" y="2608361"/>
                  <a:pt x="3779571" y="2650768"/>
                  <a:pt x="3752799" y="2654193"/>
                </a:cubicBezTo>
                <a:cubicBezTo>
                  <a:pt x="3725039" y="2657799"/>
                  <a:pt x="3696197" y="2656627"/>
                  <a:pt x="3668211" y="2653878"/>
                </a:cubicBezTo>
                <a:cubicBezTo>
                  <a:pt x="3646757" y="2651760"/>
                  <a:pt x="3636618" y="2634139"/>
                  <a:pt x="3635176" y="2613904"/>
                </a:cubicBezTo>
                <a:cubicBezTo>
                  <a:pt x="3632919" y="2582537"/>
                  <a:pt x="3631840" y="2551036"/>
                  <a:pt x="3631840" y="2519625"/>
                </a:cubicBezTo>
                <a:cubicBezTo>
                  <a:pt x="3631840" y="2470908"/>
                  <a:pt x="3631930" y="2422146"/>
                  <a:pt x="3634362" y="2373519"/>
                </a:cubicBezTo>
                <a:cubicBezTo>
                  <a:pt x="3636348" y="2334041"/>
                  <a:pt x="3650721" y="2320926"/>
                  <a:pt x="3689887" y="2316149"/>
                </a:cubicBezTo>
                <a:cubicBezTo>
                  <a:pt x="3695069" y="2315518"/>
                  <a:pt x="3700343" y="2315158"/>
                  <a:pt x="3705570" y="2315023"/>
                </a:cubicBezTo>
                <a:close/>
                <a:moveTo>
                  <a:pt x="3530968" y="2313648"/>
                </a:moveTo>
                <a:cubicBezTo>
                  <a:pt x="3548505" y="2314020"/>
                  <a:pt x="3565813" y="2318718"/>
                  <a:pt x="3582086" y="2329038"/>
                </a:cubicBezTo>
                <a:cubicBezTo>
                  <a:pt x="3592224" y="2335438"/>
                  <a:pt x="3597587" y="2352202"/>
                  <a:pt x="3601192" y="2365317"/>
                </a:cubicBezTo>
                <a:cubicBezTo>
                  <a:pt x="3604663" y="2378025"/>
                  <a:pt x="3603580" y="2392087"/>
                  <a:pt x="3603672" y="2405561"/>
                </a:cubicBezTo>
                <a:cubicBezTo>
                  <a:pt x="3603853" y="2435260"/>
                  <a:pt x="3603672" y="2434494"/>
                  <a:pt x="3573432" y="2434719"/>
                </a:cubicBezTo>
                <a:cubicBezTo>
                  <a:pt x="3558010" y="2434809"/>
                  <a:pt x="3550889" y="2429897"/>
                  <a:pt x="3552599" y="2414079"/>
                </a:cubicBezTo>
                <a:cubicBezTo>
                  <a:pt x="3553093" y="2409617"/>
                  <a:pt x="3552736" y="2405065"/>
                  <a:pt x="3552645" y="2400604"/>
                </a:cubicBezTo>
                <a:cubicBezTo>
                  <a:pt x="3552237" y="2376403"/>
                  <a:pt x="3544717" y="2366624"/>
                  <a:pt x="3526201" y="2367165"/>
                </a:cubicBezTo>
                <a:cubicBezTo>
                  <a:pt x="3503442" y="2367796"/>
                  <a:pt x="3500469" y="2383614"/>
                  <a:pt x="3500513" y="2401595"/>
                </a:cubicBezTo>
                <a:cubicBezTo>
                  <a:pt x="3500558" y="2430122"/>
                  <a:pt x="3500513" y="2458604"/>
                  <a:pt x="3500558" y="2487132"/>
                </a:cubicBezTo>
                <a:lnTo>
                  <a:pt x="3500603" y="2487132"/>
                </a:lnTo>
                <a:cubicBezTo>
                  <a:pt x="3500603" y="2516380"/>
                  <a:pt x="3500513" y="2545628"/>
                  <a:pt x="3500603" y="2574921"/>
                </a:cubicBezTo>
                <a:cubicBezTo>
                  <a:pt x="3500694" y="2591506"/>
                  <a:pt x="3505065" y="2605882"/>
                  <a:pt x="3525075" y="2605611"/>
                </a:cubicBezTo>
                <a:cubicBezTo>
                  <a:pt x="3544763" y="2605341"/>
                  <a:pt x="3552237" y="2592272"/>
                  <a:pt x="3552463" y="2574110"/>
                </a:cubicBezTo>
                <a:cubicBezTo>
                  <a:pt x="3552691" y="2557616"/>
                  <a:pt x="3552962" y="2541076"/>
                  <a:pt x="3552599" y="2524582"/>
                </a:cubicBezTo>
                <a:cubicBezTo>
                  <a:pt x="3552100" y="2503175"/>
                  <a:pt x="3567888" y="2508674"/>
                  <a:pt x="3579561" y="2508133"/>
                </a:cubicBezTo>
                <a:cubicBezTo>
                  <a:pt x="3591684" y="2507547"/>
                  <a:pt x="3604393" y="2506375"/>
                  <a:pt x="3603762" y="2525303"/>
                </a:cubicBezTo>
                <a:cubicBezTo>
                  <a:pt x="3602814" y="2553785"/>
                  <a:pt x="3604077" y="2582357"/>
                  <a:pt x="3602139" y="2610749"/>
                </a:cubicBezTo>
                <a:cubicBezTo>
                  <a:pt x="3600020" y="2641439"/>
                  <a:pt x="3587716" y="2653022"/>
                  <a:pt x="3557605" y="2657664"/>
                </a:cubicBezTo>
                <a:cubicBezTo>
                  <a:pt x="3554629" y="2658114"/>
                  <a:pt x="3551654" y="2658430"/>
                  <a:pt x="3548676" y="2658700"/>
                </a:cubicBezTo>
                <a:cubicBezTo>
                  <a:pt x="3467248" y="2665505"/>
                  <a:pt x="3449360" y="2649236"/>
                  <a:pt x="3449314" y="2567756"/>
                </a:cubicBezTo>
                <a:cubicBezTo>
                  <a:pt x="3449271" y="2508493"/>
                  <a:pt x="3448866" y="2449231"/>
                  <a:pt x="3449902" y="2389968"/>
                </a:cubicBezTo>
                <a:cubicBezTo>
                  <a:pt x="3450352" y="2364731"/>
                  <a:pt x="3449360" y="2335934"/>
                  <a:pt x="3478333" y="2324216"/>
                </a:cubicBezTo>
                <a:cubicBezTo>
                  <a:pt x="3495621" y="2317231"/>
                  <a:pt x="3513422" y="2313277"/>
                  <a:pt x="3530968" y="2313648"/>
                </a:cubicBezTo>
                <a:close/>
                <a:moveTo>
                  <a:pt x="2928212" y="2313547"/>
                </a:moveTo>
                <a:cubicBezTo>
                  <a:pt x="2945394" y="2314099"/>
                  <a:pt x="2962397" y="2318809"/>
                  <a:pt x="2978597" y="2327687"/>
                </a:cubicBezTo>
                <a:cubicBezTo>
                  <a:pt x="2988242" y="2332959"/>
                  <a:pt x="2996536" y="2349499"/>
                  <a:pt x="2997076" y="2361216"/>
                </a:cubicBezTo>
                <a:cubicBezTo>
                  <a:pt x="2999149" y="2408942"/>
                  <a:pt x="2997933" y="2456802"/>
                  <a:pt x="2997933" y="2508358"/>
                </a:cubicBezTo>
                <a:lnTo>
                  <a:pt x="2997887" y="2508404"/>
                </a:lnTo>
                <a:cubicBezTo>
                  <a:pt x="2971613" y="2508404"/>
                  <a:pt x="2946196" y="2508944"/>
                  <a:pt x="2920777" y="2508223"/>
                </a:cubicBezTo>
                <a:cubicBezTo>
                  <a:pt x="2905003" y="2507773"/>
                  <a:pt x="2896802" y="2512324"/>
                  <a:pt x="2898108" y="2529810"/>
                </a:cubicBezTo>
                <a:cubicBezTo>
                  <a:pt x="2899280" y="2545493"/>
                  <a:pt x="2898424" y="2561312"/>
                  <a:pt x="2898559" y="2577040"/>
                </a:cubicBezTo>
                <a:cubicBezTo>
                  <a:pt x="2898694" y="2592092"/>
                  <a:pt x="2903247" y="2604215"/>
                  <a:pt x="2920599" y="2605432"/>
                </a:cubicBezTo>
                <a:cubicBezTo>
                  <a:pt x="2938533" y="2606694"/>
                  <a:pt x="2945924" y="2595157"/>
                  <a:pt x="2948763" y="2579564"/>
                </a:cubicBezTo>
                <a:cubicBezTo>
                  <a:pt x="2949936" y="2573074"/>
                  <a:pt x="2950385" y="2566404"/>
                  <a:pt x="2951017" y="2560861"/>
                </a:cubicBezTo>
                <a:cubicBezTo>
                  <a:pt x="2952865" y="2559554"/>
                  <a:pt x="2953405" y="2558788"/>
                  <a:pt x="2954081" y="2558698"/>
                </a:cubicBezTo>
                <a:cubicBezTo>
                  <a:pt x="2999058" y="2551352"/>
                  <a:pt x="3002979" y="2554957"/>
                  <a:pt x="3000006" y="2600790"/>
                </a:cubicBezTo>
                <a:cubicBezTo>
                  <a:pt x="2997167" y="2644189"/>
                  <a:pt x="2985447" y="2655996"/>
                  <a:pt x="2942185" y="2658880"/>
                </a:cubicBezTo>
                <a:cubicBezTo>
                  <a:pt x="2864850" y="2664108"/>
                  <a:pt x="2846461" y="2647208"/>
                  <a:pt x="2846325" y="2570009"/>
                </a:cubicBezTo>
                <a:cubicBezTo>
                  <a:pt x="2846191" y="2511468"/>
                  <a:pt x="2845965" y="2452971"/>
                  <a:pt x="2846776" y="2394430"/>
                </a:cubicBezTo>
                <a:cubicBezTo>
                  <a:pt x="2847181" y="2367390"/>
                  <a:pt x="2847002" y="2338007"/>
                  <a:pt x="2876746" y="2324352"/>
                </a:cubicBezTo>
                <a:cubicBezTo>
                  <a:pt x="2893668" y="2316601"/>
                  <a:pt x="2911032" y="2312995"/>
                  <a:pt x="2928212" y="2313547"/>
                </a:cubicBezTo>
                <a:close/>
                <a:moveTo>
                  <a:pt x="6268312" y="2311463"/>
                </a:moveTo>
                <a:cubicBezTo>
                  <a:pt x="6282373" y="2310517"/>
                  <a:pt x="6288006" y="2316240"/>
                  <a:pt x="6289449" y="2330571"/>
                </a:cubicBezTo>
                <a:cubicBezTo>
                  <a:pt x="6296118" y="2395512"/>
                  <a:pt x="6303779" y="2460318"/>
                  <a:pt x="6311125" y="2525214"/>
                </a:cubicBezTo>
                <a:cubicBezTo>
                  <a:pt x="6311892" y="2532154"/>
                  <a:pt x="6312838" y="2539094"/>
                  <a:pt x="6318201" y="2546034"/>
                </a:cubicBezTo>
                <a:cubicBezTo>
                  <a:pt x="6323158" y="2501824"/>
                  <a:pt x="6328070" y="2457614"/>
                  <a:pt x="6333163" y="2413404"/>
                </a:cubicBezTo>
                <a:cubicBezTo>
                  <a:pt x="6335912" y="2389563"/>
                  <a:pt x="6338751" y="2365723"/>
                  <a:pt x="6341996" y="2341928"/>
                </a:cubicBezTo>
                <a:cubicBezTo>
                  <a:pt x="6346277" y="2310517"/>
                  <a:pt x="6346457" y="2310472"/>
                  <a:pt x="6378229" y="2311598"/>
                </a:cubicBezTo>
                <a:cubicBezTo>
                  <a:pt x="6382646" y="2311734"/>
                  <a:pt x="6387062" y="2312590"/>
                  <a:pt x="6393867" y="2313446"/>
                </a:cubicBezTo>
                <a:cubicBezTo>
                  <a:pt x="6393867" y="2319350"/>
                  <a:pt x="6394543" y="2325073"/>
                  <a:pt x="6393777" y="2330571"/>
                </a:cubicBezTo>
                <a:cubicBezTo>
                  <a:pt x="6379942" y="2430935"/>
                  <a:pt x="6365746" y="2531252"/>
                  <a:pt x="6352136" y="2631616"/>
                </a:cubicBezTo>
                <a:cubicBezTo>
                  <a:pt x="6350378" y="2644460"/>
                  <a:pt x="6345241" y="2650093"/>
                  <a:pt x="6331991" y="2649822"/>
                </a:cubicBezTo>
                <a:cubicBezTo>
                  <a:pt x="6272549" y="2648651"/>
                  <a:pt x="6283545" y="2657844"/>
                  <a:pt x="6275523" y="2601421"/>
                </a:cubicBezTo>
                <a:cubicBezTo>
                  <a:pt x="6263715" y="2518228"/>
                  <a:pt x="6252809" y="2434900"/>
                  <a:pt x="6241588" y="2351617"/>
                </a:cubicBezTo>
                <a:cubicBezTo>
                  <a:pt x="6239920" y="2339224"/>
                  <a:pt x="6238704" y="2326741"/>
                  <a:pt x="6236991" y="2311598"/>
                </a:cubicBezTo>
                <a:cubicBezTo>
                  <a:pt x="6249249" y="2311598"/>
                  <a:pt x="6258803" y="2312139"/>
                  <a:pt x="6268312" y="2311463"/>
                </a:cubicBezTo>
                <a:close/>
                <a:moveTo>
                  <a:pt x="6002510" y="2311373"/>
                </a:moveTo>
                <a:cubicBezTo>
                  <a:pt x="6019725" y="2309300"/>
                  <a:pt x="6024277" y="2317276"/>
                  <a:pt x="6024187" y="2333501"/>
                </a:cubicBezTo>
                <a:cubicBezTo>
                  <a:pt x="6023601" y="2413854"/>
                  <a:pt x="6023916" y="2494208"/>
                  <a:pt x="6023916" y="2574516"/>
                </a:cubicBezTo>
                <a:cubicBezTo>
                  <a:pt x="6023916" y="2594030"/>
                  <a:pt x="6023376" y="2613589"/>
                  <a:pt x="6024097" y="2633058"/>
                </a:cubicBezTo>
                <a:cubicBezTo>
                  <a:pt x="6024727" y="2650498"/>
                  <a:pt x="6013281" y="2650544"/>
                  <a:pt x="6001698" y="2649507"/>
                </a:cubicBezTo>
                <a:cubicBezTo>
                  <a:pt x="5990432" y="2648515"/>
                  <a:pt x="5973622" y="2655771"/>
                  <a:pt x="5973622" y="2634229"/>
                </a:cubicBezTo>
                <a:cubicBezTo>
                  <a:pt x="5973622" y="2529855"/>
                  <a:pt x="5973893" y="2425481"/>
                  <a:pt x="5974118" y="2321152"/>
                </a:cubicBezTo>
                <a:cubicBezTo>
                  <a:pt x="5974118" y="2319034"/>
                  <a:pt x="5975380" y="2316961"/>
                  <a:pt x="5976687" y="2312860"/>
                </a:cubicBezTo>
                <a:lnTo>
                  <a:pt x="5976642" y="2312815"/>
                </a:lnTo>
                <a:cubicBezTo>
                  <a:pt x="5984934" y="2312364"/>
                  <a:pt x="5993767" y="2312409"/>
                  <a:pt x="6002510" y="2311373"/>
                </a:cubicBezTo>
                <a:close/>
                <a:moveTo>
                  <a:pt x="7472664" y="2308601"/>
                </a:moveTo>
                <a:cubicBezTo>
                  <a:pt x="7493261" y="2304900"/>
                  <a:pt x="7511259" y="2316510"/>
                  <a:pt x="7518864" y="2340846"/>
                </a:cubicBezTo>
                <a:cubicBezTo>
                  <a:pt x="7521974" y="2350760"/>
                  <a:pt x="7524407" y="2361396"/>
                  <a:pt x="7524497" y="2371716"/>
                </a:cubicBezTo>
                <a:cubicBezTo>
                  <a:pt x="7525443" y="2458064"/>
                  <a:pt x="7525399" y="2544456"/>
                  <a:pt x="7526615" y="2630804"/>
                </a:cubicBezTo>
                <a:cubicBezTo>
                  <a:pt x="7526931" y="2652887"/>
                  <a:pt x="7512825" y="2649507"/>
                  <a:pt x="7499530" y="2649822"/>
                </a:cubicBezTo>
                <a:cubicBezTo>
                  <a:pt x="7485335" y="2650182"/>
                  <a:pt x="7473211" y="2650948"/>
                  <a:pt x="7473527" y="2629677"/>
                </a:cubicBezTo>
                <a:cubicBezTo>
                  <a:pt x="7474564" y="2559103"/>
                  <a:pt x="7473888" y="2488484"/>
                  <a:pt x="7473797" y="2417910"/>
                </a:cubicBezTo>
                <a:cubicBezTo>
                  <a:pt x="7473797" y="2409662"/>
                  <a:pt x="7475870" y="2399973"/>
                  <a:pt x="7472310" y="2393528"/>
                </a:cubicBezTo>
                <a:cubicBezTo>
                  <a:pt x="7467173" y="2384245"/>
                  <a:pt x="7458159" y="2371536"/>
                  <a:pt x="7450092" y="2370995"/>
                </a:cubicBezTo>
                <a:cubicBezTo>
                  <a:pt x="7441845" y="2370454"/>
                  <a:pt x="7430308" y="2381270"/>
                  <a:pt x="7424765" y="2390013"/>
                </a:cubicBezTo>
                <a:cubicBezTo>
                  <a:pt x="7420078" y="2397359"/>
                  <a:pt x="7421070" y="2408851"/>
                  <a:pt x="7421025" y="2418495"/>
                </a:cubicBezTo>
                <a:cubicBezTo>
                  <a:pt x="7420754" y="2487582"/>
                  <a:pt x="7420258" y="2556714"/>
                  <a:pt x="7421295" y="2625756"/>
                </a:cubicBezTo>
                <a:cubicBezTo>
                  <a:pt x="7421565" y="2644819"/>
                  <a:pt x="7415301" y="2650363"/>
                  <a:pt x="7396869" y="2650273"/>
                </a:cubicBezTo>
                <a:cubicBezTo>
                  <a:pt x="7378617" y="2650227"/>
                  <a:pt x="7369874" y="2646847"/>
                  <a:pt x="7370099" y="2625621"/>
                </a:cubicBezTo>
                <a:cubicBezTo>
                  <a:pt x="7371136" y="2530260"/>
                  <a:pt x="7370460" y="2434855"/>
                  <a:pt x="7370640" y="2339494"/>
                </a:cubicBezTo>
                <a:cubicBezTo>
                  <a:pt x="7370640" y="2326740"/>
                  <a:pt x="7366224" y="2310831"/>
                  <a:pt x="7388712" y="2311552"/>
                </a:cubicBezTo>
                <a:cubicBezTo>
                  <a:pt x="7401658" y="2311958"/>
                  <a:pt x="7416099" y="2309423"/>
                  <a:pt x="7420324" y="2322637"/>
                </a:cubicBezTo>
                <a:lnTo>
                  <a:pt x="7420708" y="2341713"/>
                </a:lnTo>
                <a:lnTo>
                  <a:pt x="7420664" y="2341747"/>
                </a:lnTo>
                <a:lnTo>
                  <a:pt x="7420709" y="2341792"/>
                </a:lnTo>
                <a:lnTo>
                  <a:pt x="7420708" y="2341713"/>
                </a:lnTo>
                <a:lnTo>
                  <a:pt x="7451490" y="2317501"/>
                </a:lnTo>
                <a:cubicBezTo>
                  <a:pt x="7458645" y="2312769"/>
                  <a:pt x="7465799" y="2309834"/>
                  <a:pt x="7472664" y="2308601"/>
                </a:cubicBezTo>
                <a:close/>
                <a:moveTo>
                  <a:pt x="6165211" y="2308131"/>
                </a:moveTo>
                <a:cubicBezTo>
                  <a:pt x="6185123" y="2305505"/>
                  <a:pt x="6202741" y="2317006"/>
                  <a:pt x="6208825" y="2339990"/>
                </a:cubicBezTo>
                <a:cubicBezTo>
                  <a:pt x="6213557" y="2357881"/>
                  <a:pt x="6215224" y="2376989"/>
                  <a:pt x="6215405" y="2395602"/>
                </a:cubicBezTo>
                <a:cubicBezTo>
                  <a:pt x="6216126" y="2472125"/>
                  <a:pt x="6214819" y="2548693"/>
                  <a:pt x="6216306" y="2625216"/>
                </a:cubicBezTo>
                <a:cubicBezTo>
                  <a:pt x="6216757" y="2648876"/>
                  <a:pt x="6205445" y="2649507"/>
                  <a:pt x="6187599" y="2650273"/>
                </a:cubicBezTo>
                <a:cubicBezTo>
                  <a:pt x="6167274" y="2651129"/>
                  <a:pt x="6162452" y="2643603"/>
                  <a:pt x="6162722" y="2624224"/>
                </a:cubicBezTo>
                <a:cubicBezTo>
                  <a:pt x="6163804" y="2554461"/>
                  <a:pt x="6163218" y="2484653"/>
                  <a:pt x="6163083" y="2414845"/>
                </a:cubicBezTo>
                <a:cubicBezTo>
                  <a:pt x="6163083" y="2406598"/>
                  <a:pt x="6164931" y="2396819"/>
                  <a:pt x="6161145" y="2390554"/>
                </a:cubicBezTo>
                <a:cubicBezTo>
                  <a:pt x="6156097" y="2382082"/>
                  <a:pt x="6146543" y="2371086"/>
                  <a:pt x="6138747" y="2370906"/>
                </a:cubicBezTo>
                <a:cubicBezTo>
                  <a:pt x="6130815" y="2370725"/>
                  <a:pt x="6120360" y="2381045"/>
                  <a:pt x="6115267" y="2389338"/>
                </a:cubicBezTo>
                <a:cubicBezTo>
                  <a:pt x="6111121" y="2396143"/>
                  <a:pt x="6112608" y="2406823"/>
                  <a:pt x="6112608" y="2415747"/>
                </a:cubicBezTo>
                <a:cubicBezTo>
                  <a:pt x="6112428" y="2484788"/>
                  <a:pt x="6111842" y="2553830"/>
                  <a:pt x="6112924" y="2622872"/>
                </a:cubicBezTo>
                <a:cubicBezTo>
                  <a:pt x="6113239" y="2642882"/>
                  <a:pt x="6108327" y="2650183"/>
                  <a:pt x="6086920" y="2650363"/>
                </a:cubicBezTo>
                <a:cubicBezTo>
                  <a:pt x="6064658" y="2650498"/>
                  <a:pt x="6059204" y="2642972"/>
                  <a:pt x="6059430" y="2621836"/>
                </a:cubicBezTo>
                <a:cubicBezTo>
                  <a:pt x="6060421" y="2529540"/>
                  <a:pt x="6059835" y="2437243"/>
                  <a:pt x="6059880" y="2344902"/>
                </a:cubicBezTo>
                <a:cubicBezTo>
                  <a:pt x="6059880" y="2321828"/>
                  <a:pt x="6071597" y="2310728"/>
                  <a:pt x="6095032" y="2311598"/>
                </a:cubicBezTo>
                <a:cubicBezTo>
                  <a:pt x="6099449" y="2311778"/>
                  <a:pt x="6103865" y="2312544"/>
                  <a:pt x="6110490" y="2313310"/>
                </a:cubicBezTo>
                <a:lnTo>
                  <a:pt x="6110490" y="2313401"/>
                </a:lnTo>
                <a:cubicBezTo>
                  <a:pt x="6111887" y="2321963"/>
                  <a:pt x="6113014" y="2328903"/>
                  <a:pt x="6114501" y="2337917"/>
                </a:cubicBezTo>
                <a:cubicBezTo>
                  <a:pt x="6125813" y="2329489"/>
                  <a:pt x="6134826" y="2321648"/>
                  <a:pt x="6144876" y="2315564"/>
                </a:cubicBezTo>
                <a:cubicBezTo>
                  <a:pt x="6151681" y="2311452"/>
                  <a:pt x="6158574" y="2309007"/>
                  <a:pt x="6165211" y="2308131"/>
                </a:cubicBezTo>
                <a:close/>
                <a:moveTo>
                  <a:pt x="7105947" y="2307788"/>
                </a:moveTo>
                <a:cubicBezTo>
                  <a:pt x="7129690" y="2306244"/>
                  <a:pt x="7147494" y="2321817"/>
                  <a:pt x="7151888" y="2351256"/>
                </a:cubicBezTo>
                <a:cubicBezTo>
                  <a:pt x="7155177" y="2373384"/>
                  <a:pt x="7154816" y="2396143"/>
                  <a:pt x="7154907" y="2418631"/>
                </a:cubicBezTo>
                <a:cubicBezTo>
                  <a:pt x="7155222" y="2487673"/>
                  <a:pt x="7154141" y="2556760"/>
                  <a:pt x="7155493" y="2625802"/>
                </a:cubicBezTo>
                <a:cubicBezTo>
                  <a:pt x="7155898" y="2647344"/>
                  <a:pt x="7146885" y="2650003"/>
                  <a:pt x="7128858" y="2650228"/>
                </a:cubicBezTo>
                <a:cubicBezTo>
                  <a:pt x="7109570" y="2650498"/>
                  <a:pt x="7102585" y="2645000"/>
                  <a:pt x="7102945" y="2624675"/>
                </a:cubicBezTo>
                <a:cubicBezTo>
                  <a:pt x="7104117" y="2556399"/>
                  <a:pt x="7103486" y="2488079"/>
                  <a:pt x="7103351" y="2419758"/>
                </a:cubicBezTo>
                <a:cubicBezTo>
                  <a:pt x="7103351" y="2410023"/>
                  <a:pt x="7104928" y="2398802"/>
                  <a:pt x="7100692" y="2391050"/>
                </a:cubicBezTo>
                <a:cubicBezTo>
                  <a:pt x="7096140" y="2382713"/>
                  <a:pt x="7085504" y="2372393"/>
                  <a:pt x="7077753" y="2372573"/>
                </a:cubicBezTo>
                <a:cubicBezTo>
                  <a:pt x="7070002" y="2372798"/>
                  <a:pt x="7060853" y="2383840"/>
                  <a:pt x="7055535" y="2392177"/>
                </a:cubicBezTo>
                <a:cubicBezTo>
                  <a:pt x="7052065" y="2397630"/>
                  <a:pt x="7054183" y="2406778"/>
                  <a:pt x="7054138" y="2414260"/>
                </a:cubicBezTo>
                <a:cubicBezTo>
                  <a:pt x="7054138" y="2484834"/>
                  <a:pt x="7053552" y="2555363"/>
                  <a:pt x="7054543" y="2625937"/>
                </a:cubicBezTo>
                <a:cubicBezTo>
                  <a:pt x="7054814" y="2645090"/>
                  <a:pt x="7048099" y="2650634"/>
                  <a:pt x="7029847" y="2650138"/>
                </a:cubicBezTo>
                <a:cubicBezTo>
                  <a:pt x="7012361" y="2649642"/>
                  <a:pt x="7000193" y="2649732"/>
                  <a:pt x="7000734" y="2625621"/>
                </a:cubicBezTo>
                <a:cubicBezTo>
                  <a:pt x="7002266" y="2555093"/>
                  <a:pt x="7001320" y="2484518"/>
                  <a:pt x="7001140" y="2413989"/>
                </a:cubicBezTo>
                <a:cubicBezTo>
                  <a:pt x="7001140" y="2405021"/>
                  <a:pt x="7002266" y="2394836"/>
                  <a:pt x="6998481" y="2387490"/>
                </a:cubicBezTo>
                <a:cubicBezTo>
                  <a:pt x="6994605" y="2379964"/>
                  <a:pt x="6985321" y="2370500"/>
                  <a:pt x="6978427" y="2370545"/>
                </a:cubicBezTo>
                <a:cubicBezTo>
                  <a:pt x="6970269" y="2370635"/>
                  <a:pt x="6959543" y="2378251"/>
                  <a:pt x="6954901" y="2385732"/>
                </a:cubicBezTo>
                <a:cubicBezTo>
                  <a:pt x="6950260" y="2393169"/>
                  <a:pt x="6950756" y="2404435"/>
                  <a:pt x="6950711" y="2414034"/>
                </a:cubicBezTo>
                <a:cubicBezTo>
                  <a:pt x="6950395" y="2484608"/>
                  <a:pt x="6949674" y="2555138"/>
                  <a:pt x="6950936" y="2625712"/>
                </a:cubicBezTo>
                <a:cubicBezTo>
                  <a:pt x="6951342" y="2647298"/>
                  <a:pt x="6942058" y="2650183"/>
                  <a:pt x="6924121" y="2650183"/>
                </a:cubicBezTo>
                <a:cubicBezTo>
                  <a:pt x="6906320" y="2650183"/>
                  <a:pt x="6897081" y="2647569"/>
                  <a:pt x="6897351" y="2625847"/>
                </a:cubicBezTo>
                <a:cubicBezTo>
                  <a:pt x="6898523" y="2530531"/>
                  <a:pt x="6897667" y="2435215"/>
                  <a:pt x="6898073" y="2339900"/>
                </a:cubicBezTo>
                <a:cubicBezTo>
                  <a:pt x="6898118" y="2328678"/>
                  <a:pt x="6891628" y="2313265"/>
                  <a:pt x="6913125" y="2311553"/>
                </a:cubicBezTo>
                <a:cubicBezTo>
                  <a:pt x="6943184" y="2309119"/>
                  <a:pt x="6947510" y="2310967"/>
                  <a:pt x="6953054" y="2337061"/>
                </a:cubicBezTo>
                <a:lnTo>
                  <a:pt x="6953099" y="2337016"/>
                </a:lnTo>
                <a:cubicBezTo>
                  <a:pt x="7006232" y="2298393"/>
                  <a:pt x="7021825" y="2298439"/>
                  <a:pt x="7048189" y="2337016"/>
                </a:cubicBezTo>
                <a:cubicBezTo>
                  <a:pt x="7058915" y="2329670"/>
                  <a:pt x="7068965" y="2320882"/>
                  <a:pt x="7080502" y="2315158"/>
                </a:cubicBezTo>
                <a:cubicBezTo>
                  <a:pt x="7089459" y="2310719"/>
                  <a:pt x="7098033" y="2308302"/>
                  <a:pt x="7105947" y="2307788"/>
                </a:cubicBezTo>
                <a:close/>
                <a:moveTo>
                  <a:pt x="6675804" y="2306055"/>
                </a:moveTo>
                <a:cubicBezTo>
                  <a:pt x="6680716" y="2306415"/>
                  <a:pt x="6689730" y="2306596"/>
                  <a:pt x="6698653" y="2307722"/>
                </a:cubicBezTo>
                <a:cubicBezTo>
                  <a:pt x="6732407" y="2311914"/>
                  <a:pt x="6744440" y="2323406"/>
                  <a:pt x="6750119" y="2356755"/>
                </a:cubicBezTo>
                <a:cubicBezTo>
                  <a:pt x="6751381" y="2364101"/>
                  <a:pt x="6752147" y="2371627"/>
                  <a:pt x="6752372" y="2379108"/>
                </a:cubicBezTo>
                <a:cubicBezTo>
                  <a:pt x="6753409" y="2411330"/>
                  <a:pt x="6739753" y="2422056"/>
                  <a:pt x="6709288" y="2411466"/>
                </a:cubicBezTo>
                <a:cubicBezTo>
                  <a:pt x="6704691" y="2409888"/>
                  <a:pt x="6700455" y="2400379"/>
                  <a:pt x="6700275" y="2394430"/>
                </a:cubicBezTo>
                <a:cubicBezTo>
                  <a:pt x="6699689" y="2376674"/>
                  <a:pt x="6696174" y="2361938"/>
                  <a:pt x="6674723" y="2362704"/>
                </a:cubicBezTo>
                <a:cubicBezTo>
                  <a:pt x="6654398" y="2363379"/>
                  <a:pt x="6649710" y="2378612"/>
                  <a:pt x="6648088" y="2395557"/>
                </a:cubicBezTo>
                <a:cubicBezTo>
                  <a:pt x="6646150" y="2415522"/>
                  <a:pt x="6652775" y="2430709"/>
                  <a:pt x="6671432" y="2439993"/>
                </a:cubicBezTo>
                <a:cubicBezTo>
                  <a:pt x="6680806" y="2444680"/>
                  <a:pt x="6689324" y="2451214"/>
                  <a:pt x="6698878" y="2455406"/>
                </a:cubicBezTo>
                <a:cubicBezTo>
                  <a:pt x="6738582" y="2472891"/>
                  <a:pt x="6753093" y="2505159"/>
                  <a:pt x="6752327" y="2546034"/>
                </a:cubicBezTo>
                <a:cubicBezTo>
                  <a:pt x="6751922" y="2567711"/>
                  <a:pt x="6750660" y="2589478"/>
                  <a:pt x="6748091" y="2611020"/>
                </a:cubicBezTo>
                <a:cubicBezTo>
                  <a:pt x="6745612" y="2632021"/>
                  <a:pt x="6732228" y="2645992"/>
                  <a:pt x="6711587" y="2648290"/>
                </a:cubicBezTo>
                <a:cubicBezTo>
                  <a:pt x="6688693" y="2650814"/>
                  <a:pt x="6665214" y="2651445"/>
                  <a:pt x="6642365" y="2649237"/>
                </a:cubicBezTo>
                <a:cubicBezTo>
                  <a:pt x="6617894" y="2646848"/>
                  <a:pt x="6603968" y="2630128"/>
                  <a:pt x="6600363" y="2605973"/>
                </a:cubicBezTo>
                <a:cubicBezTo>
                  <a:pt x="6598244" y="2591912"/>
                  <a:pt x="6596893" y="2577671"/>
                  <a:pt x="6596577" y="2563475"/>
                </a:cubicBezTo>
                <a:cubicBezTo>
                  <a:pt x="6595946" y="2537246"/>
                  <a:pt x="6616181" y="2524402"/>
                  <a:pt x="6640111" y="2536120"/>
                </a:cubicBezTo>
                <a:cubicBezTo>
                  <a:pt x="6644077" y="2538057"/>
                  <a:pt x="6646466" y="2545313"/>
                  <a:pt x="6647502" y="2550541"/>
                </a:cubicBezTo>
                <a:cubicBezTo>
                  <a:pt x="6649079" y="2558563"/>
                  <a:pt x="6645790" y="2569199"/>
                  <a:pt x="6649936" y="2574607"/>
                </a:cubicBezTo>
                <a:cubicBezTo>
                  <a:pt x="6656966" y="2583755"/>
                  <a:pt x="6667602" y="2593940"/>
                  <a:pt x="6677832" y="2595382"/>
                </a:cubicBezTo>
                <a:cubicBezTo>
                  <a:pt x="6683691" y="2596193"/>
                  <a:pt x="6696309" y="2581411"/>
                  <a:pt x="6698157" y="2572083"/>
                </a:cubicBezTo>
                <a:cubicBezTo>
                  <a:pt x="6705458" y="2535308"/>
                  <a:pt x="6699960" y="2519310"/>
                  <a:pt x="6665439" y="2505474"/>
                </a:cubicBezTo>
                <a:cubicBezTo>
                  <a:pt x="6606987" y="2481995"/>
                  <a:pt x="6591214" y="2438686"/>
                  <a:pt x="6596667" y="2381632"/>
                </a:cubicBezTo>
                <a:cubicBezTo>
                  <a:pt x="6597388" y="2374150"/>
                  <a:pt x="6597658" y="2366670"/>
                  <a:pt x="6598515" y="2359233"/>
                </a:cubicBezTo>
                <a:cubicBezTo>
                  <a:pt x="6602796" y="2322144"/>
                  <a:pt x="6613612" y="2311868"/>
                  <a:pt x="6651513" y="2308353"/>
                </a:cubicBezTo>
                <a:cubicBezTo>
                  <a:pt x="6658228" y="2307722"/>
                  <a:pt x="6664988" y="2307137"/>
                  <a:pt x="6675804" y="2306145"/>
                </a:cubicBezTo>
                <a:close/>
                <a:moveTo>
                  <a:pt x="7272699" y="2304945"/>
                </a:moveTo>
                <a:cubicBezTo>
                  <a:pt x="7290241" y="2305559"/>
                  <a:pt x="7307299" y="2310584"/>
                  <a:pt x="7322870" y="2322324"/>
                </a:cubicBezTo>
                <a:cubicBezTo>
                  <a:pt x="7333956" y="2330661"/>
                  <a:pt x="7340175" y="2350761"/>
                  <a:pt x="7341257" y="2365993"/>
                </a:cubicBezTo>
                <a:cubicBezTo>
                  <a:pt x="7344051" y="2405562"/>
                  <a:pt x="7343375" y="2445445"/>
                  <a:pt x="7342339" y="2485149"/>
                </a:cubicBezTo>
                <a:cubicBezTo>
                  <a:pt x="7342203" y="2490422"/>
                  <a:pt x="7332243" y="2499300"/>
                  <a:pt x="7326250" y="2499796"/>
                </a:cubicBezTo>
                <a:cubicBezTo>
                  <a:pt x="7303897" y="2501644"/>
                  <a:pt x="7281273" y="2501238"/>
                  <a:pt x="7258785" y="2500652"/>
                </a:cubicBezTo>
                <a:cubicBezTo>
                  <a:pt x="7244860" y="2500291"/>
                  <a:pt x="7237694" y="2504663"/>
                  <a:pt x="7238460" y="2519805"/>
                </a:cubicBezTo>
                <a:cubicBezTo>
                  <a:pt x="7239316" y="2537021"/>
                  <a:pt x="7238595" y="2554281"/>
                  <a:pt x="7239001" y="2571542"/>
                </a:cubicBezTo>
                <a:cubicBezTo>
                  <a:pt x="7239361" y="2586278"/>
                  <a:pt x="7246257" y="2596058"/>
                  <a:pt x="7261849" y="2596824"/>
                </a:cubicBezTo>
                <a:cubicBezTo>
                  <a:pt x="7277307" y="2597590"/>
                  <a:pt x="7285059" y="2588261"/>
                  <a:pt x="7287853" y="2574155"/>
                </a:cubicBezTo>
                <a:cubicBezTo>
                  <a:pt x="7289295" y="2566855"/>
                  <a:pt x="7289971" y="2559419"/>
                  <a:pt x="7291143" y="2551036"/>
                </a:cubicBezTo>
                <a:lnTo>
                  <a:pt x="7291188" y="2551036"/>
                </a:lnTo>
                <a:cubicBezTo>
                  <a:pt x="7352523" y="2543645"/>
                  <a:pt x="7344727" y="2548017"/>
                  <a:pt x="7341753" y="2595472"/>
                </a:cubicBezTo>
                <a:cubicBezTo>
                  <a:pt x="7339454" y="2632111"/>
                  <a:pt x="7324492" y="2645225"/>
                  <a:pt x="7288033" y="2649957"/>
                </a:cubicBezTo>
                <a:cubicBezTo>
                  <a:pt x="7286546" y="2650138"/>
                  <a:pt x="7285059" y="2650318"/>
                  <a:pt x="7283572" y="2650453"/>
                </a:cubicBezTo>
                <a:cubicBezTo>
                  <a:pt x="7208491" y="2657799"/>
                  <a:pt x="7188030" y="2639908"/>
                  <a:pt x="7187625" y="2564737"/>
                </a:cubicBezTo>
                <a:cubicBezTo>
                  <a:pt x="7187310" y="2501733"/>
                  <a:pt x="7187625" y="2438731"/>
                  <a:pt x="7188527" y="2375728"/>
                </a:cubicBezTo>
                <a:cubicBezTo>
                  <a:pt x="7188887" y="2350626"/>
                  <a:pt x="7190915" y="2323721"/>
                  <a:pt x="7219622" y="2314032"/>
                </a:cubicBezTo>
                <a:cubicBezTo>
                  <a:pt x="7237131" y="2308128"/>
                  <a:pt x="7255157" y="2304331"/>
                  <a:pt x="7272699" y="2304945"/>
                </a:cubicBezTo>
                <a:close/>
                <a:moveTo>
                  <a:pt x="6501459" y="2304754"/>
                </a:moveTo>
                <a:cubicBezTo>
                  <a:pt x="6519006" y="2305255"/>
                  <a:pt x="6536143" y="2310111"/>
                  <a:pt x="6551961" y="2321423"/>
                </a:cubicBezTo>
                <a:cubicBezTo>
                  <a:pt x="6562732" y="2329129"/>
                  <a:pt x="6569717" y="2348373"/>
                  <a:pt x="6570438" y="2362794"/>
                </a:cubicBezTo>
                <a:cubicBezTo>
                  <a:pt x="6572782" y="2407545"/>
                  <a:pt x="6571294" y="2452476"/>
                  <a:pt x="6571294" y="2500607"/>
                </a:cubicBezTo>
                <a:lnTo>
                  <a:pt x="6571339" y="2500652"/>
                </a:lnTo>
                <a:cubicBezTo>
                  <a:pt x="6542722" y="2500652"/>
                  <a:pt x="6516494" y="2501193"/>
                  <a:pt x="6490355" y="2500427"/>
                </a:cubicBezTo>
                <a:cubicBezTo>
                  <a:pt x="6474897" y="2499976"/>
                  <a:pt x="6468453" y="2505790"/>
                  <a:pt x="6469309" y="2521428"/>
                </a:cubicBezTo>
                <a:cubicBezTo>
                  <a:pt x="6470210" y="2537877"/>
                  <a:pt x="6469309" y="2554462"/>
                  <a:pt x="6469849" y="2570956"/>
                </a:cubicBezTo>
                <a:cubicBezTo>
                  <a:pt x="6470301" y="2584972"/>
                  <a:pt x="6475122" y="2596148"/>
                  <a:pt x="6491707" y="2596914"/>
                </a:cubicBezTo>
                <a:cubicBezTo>
                  <a:pt x="6507751" y="2597636"/>
                  <a:pt x="6514375" y="2587541"/>
                  <a:pt x="6517305" y="2573795"/>
                </a:cubicBezTo>
                <a:cubicBezTo>
                  <a:pt x="6518837" y="2566540"/>
                  <a:pt x="6519558" y="2559059"/>
                  <a:pt x="6520910" y="2550045"/>
                </a:cubicBezTo>
                <a:lnTo>
                  <a:pt x="6568996" y="2550045"/>
                </a:lnTo>
                <a:cubicBezTo>
                  <a:pt x="6570213" y="2552073"/>
                  <a:pt x="6571520" y="2553200"/>
                  <a:pt x="6571655" y="2554507"/>
                </a:cubicBezTo>
                <a:cubicBezTo>
                  <a:pt x="6581299" y="2643153"/>
                  <a:pt x="6544930" y="2666722"/>
                  <a:pt x="6447632" y="2642792"/>
                </a:cubicBezTo>
                <a:cubicBezTo>
                  <a:pt x="6436410" y="2640043"/>
                  <a:pt x="6424332" y="2621115"/>
                  <a:pt x="6421583" y="2607865"/>
                </a:cubicBezTo>
                <a:cubicBezTo>
                  <a:pt x="6416536" y="2583214"/>
                  <a:pt x="6417257" y="2557211"/>
                  <a:pt x="6417077" y="2531748"/>
                </a:cubicBezTo>
                <a:cubicBezTo>
                  <a:pt x="6416716" y="2479967"/>
                  <a:pt x="6416671" y="2428140"/>
                  <a:pt x="6417753" y="2376359"/>
                </a:cubicBezTo>
                <a:cubicBezTo>
                  <a:pt x="6418294" y="2351437"/>
                  <a:pt x="6419826" y="2324217"/>
                  <a:pt x="6448488" y="2314212"/>
                </a:cubicBezTo>
                <a:cubicBezTo>
                  <a:pt x="6465952" y="2308106"/>
                  <a:pt x="6483911" y="2304252"/>
                  <a:pt x="6501459" y="2304754"/>
                </a:cubicBezTo>
                <a:close/>
                <a:moveTo>
                  <a:pt x="1831152" y="2287172"/>
                </a:moveTo>
                <a:cubicBezTo>
                  <a:pt x="1845215" y="2286856"/>
                  <a:pt x="1858373" y="2285369"/>
                  <a:pt x="1857427" y="2306866"/>
                </a:cubicBezTo>
                <a:cubicBezTo>
                  <a:pt x="1856119" y="2336700"/>
                  <a:pt x="1857111" y="2366624"/>
                  <a:pt x="1857111" y="2397360"/>
                </a:cubicBezTo>
                <a:cubicBezTo>
                  <a:pt x="1884555" y="2402812"/>
                  <a:pt x="1895149" y="2422687"/>
                  <a:pt x="1885821" y="2445040"/>
                </a:cubicBezTo>
                <a:cubicBezTo>
                  <a:pt x="1884602" y="2447969"/>
                  <a:pt x="1880818" y="2452115"/>
                  <a:pt x="1878430" y="2451980"/>
                </a:cubicBezTo>
                <a:cubicBezTo>
                  <a:pt x="1854722" y="2450628"/>
                  <a:pt x="1857020" y="2466762"/>
                  <a:pt x="1857111" y="2482085"/>
                </a:cubicBezTo>
                <a:cubicBezTo>
                  <a:pt x="1857292" y="2536885"/>
                  <a:pt x="1857200" y="2591732"/>
                  <a:pt x="1857292" y="2646532"/>
                </a:cubicBezTo>
                <a:cubicBezTo>
                  <a:pt x="1857292" y="2662846"/>
                  <a:pt x="1861078" y="2674293"/>
                  <a:pt x="1877664" y="2684929"/>
                </a:cubicBezTo>
                <a:cubicBezTo>
                  <a:pt x="1886723" y="2690743"/>
                  <a:pt x="1884829" y="2715169"/>
                  <a:pt x="1885279" y="2731257"/>
                </a:cubicBezTo>
                <a:cubicBezTo>
                  <a:pt x="1885323" y="2733691"/>
                  <a:pt x="1870904" y="2739144"/>
                  <a:pt x="1863421" y="2738693"/>
                </a:cubicBezTo>
                <a:cubicBezTo>
                  <a:pt x="1827321" y="2736530"/>
                  <a:pt x="1812000" y="2722875"/>
                  <a:pt x="1807313" y="2686687"/>
                </a:cubicBezTo>
                <a:cubicBezTo>
                  <a:pt x="1804430" y="2664469"/>
                  <a:pt x="1805105" y="2641755"/>
                  <a:pt x="1804969" y="2619267"/>
                </a:cubicBezTo>
                <a:cubicBezTo>
                  <a:pt x="1804654" y="2571947"/>
                  <a:pt x="1804969" y="2524627"/>
                  <a:pt x="1804835" y="2477353"/>
                </a:cubicBezTo>
                <a:cubicBezTo>
                  <a:pt x="1804835" y="2466537"/>
                  <a:pt x="1807358" y="2456126"/>
                  <a:pt x="1791091" y="2451349"/>
                </a:cubicBezTo>
                <a:cubicBezTo>
                  <a:pt x="1778608" y="2447654"/>
                  <a:pt x="1781897" y="2408716"/>
                  <a:pt x="1793028" y="2400559"/>
                </a:cubicBezTo>
                <a:cubicBezTo>
                  <a:pt x="1798391" y="2396638"/>
                  <a:pt x="1804069" y="2389067"/>
                  <a:pt x="1804339" y="2382893"/>
                </a:cubicBezTo>
                <a:cubicBezTo>
                  <a:pt x="1805601" y="2357431"/>
                  <a:pt x="1805917" y="2331788"/>
                  <a:pt x="1804565" y="2306325"/>
                </a:cubicBezTo>
                <a:cubicBezTo>
                  <a:pt x="1803393" y="2284107"/>
                  <a:pt x="1817812" y="2287487"/>
                  <a:pt x="1831152" y="2287172"/>
                </a:cubicBezTo>
                <a:close/>
                <a:moveTo>
                  <a:pt x="5287574" y="2272931"/>
                </a:moveTo>
                <a:cubicBezTo>
                  <a:pt x="5288746" y="2271354"/>
                  <a:pt x="5296813" y="2271895"/>
                  <a:pt x="5298030" y="2273787"/>
                </a:cubicBezTo>
                <a:cubicBezTo>
                  <a:pt x="5311234" y="2294473"/>
                  <a:pt x="5331695" y="2284784"/>
                  <a:pt x="5349135" y="2286226"/>
                </a:cubicBezTo>
                <a:cubicBezTo>
                  <a:pt x="5364818" y="2287488"/>
                  <a:pt x="5380727" y="2287488"/>
                  <a:pt x="5396410" y="2286091"/>
                </a:cubicBezTo>
                <a:cubicBezTo>
                  <a:pt x="5405333" y="2285279"/>
                  <a:pt x="5413806" y="2280052"/>
                  <a:pt x="5422729" y="2277663"/>
                </a:cubicBezTo>
                <a:cubicBezTo>
                  <a:pt x="5429308" y="2275906"/>
                  <a:pt x="5436249" y="2275455"/>
                  <a:pt x="5443009" y="2274463"/>
                </a:cubicBezTo>
                <a:cubicBezTo>
                  <a:pt x="5443865" y="2280818"/>
                  <a:pt x="5447741" y="2289786"/>
                  <a:pt x="5444947" y="2293031"/>
                </a:cubicBezTo>
                <a:cubicBezTo>
                  <a:pt x="5438277" y="2300737"/>
                  <a:pt x="5429129" y="2309570"/>
                  <a:pt x="5419845" y="2311103"/>
                </a:cubicBezTo>
                <a:cubicBezTo>
                  <a:pt x="5402268" y="2313942"/>
                  <a:pt x="5383927" y="2311914"/>
                  <a:pt x="5365900" y="2311914"/>
                </a:cubicBezTo>
                <a:cubicBezTo>
                  <a:pt x="5365674" y="2310787"/>
                  <a:pt x="5365404" y="2309615"/>
                  <a:pt x="5365179" y="2308489"/>
                </a:cubicBezTo>
                <a:lnTo>
                  <a:pt x="5365089" y="2308443"/>
                </a:lnTo>
                <a:cubicBezTo>
                  <a:pt x="5342105" y="2312770"/>
                  <a:pt x="5319121" y="2317142"/>
                  <a:pt x="5296137" y="2321333"/>
                </a:cubicBezTo>
                <a:cubicBezTo>
                  <a:pt x="5293253" y="2321873"/>
                  <a:pt x="5290098" y="2322009"/>
                  <a:pt x="5287214" y="2321513"/>
                </a:cubicBezTo>
                <a:cubicBezTo>
                  <a:pt x="5270043" y="2318629"/>
                  <a:pt x="5252693" y="2316375"/>
                  <a:pt x="5235928" y="2312004"/>
                </a:cubicBezTo>
                <a:cubicBezTo>
                  <a:pt x="5230655" y="2310652"/>
                  <a:pt x="5225022" y="2304072"/>
                  <a:pt x="5223219" y="2298619"/>
                </a:cubicBezTo>
                <a:cubicBezTo>
                  <a:pt x="5222408" y="2296186"/>
                  <a:pt x="5230115" y="2287758"/>
                  <a:pt x="5234621" y="2287172"/>
                </a:cubicBezTo>
                <a:cubicBezTo>
                  <a:pt x="5252963" y="2284829"/>
                  <a:pt x="5273423" y="2291994"/>
                  <a:pt x="5287574" y="2272931"/>
                </a:cubicBezTo>
                <a:close/>
                <a:moveTo>
                  <a:pt x="7898910" y="2247108"/>
                </a:moveTo>
                <a:cubicBezTo>
                  <a:pt x="7894899" y="2251705"/>
                  <a:pt x="7887643" y="2256166"/>
                  <a:pt x="7887463" y="2260898"/>
                </a:cubicBezTo>
                <a:cubicBezTo>
                  <a:pt x="7886606" y="2287623"/>
                  <a:pt x="7886877" y="2314437"/>
                  <a:pt x="7888228" y="2341116"/>
                </a:cubicBezTo>
                <a:cubicBezTo>
                  <a:pt x="7888454" y="2345623"/>
                  <a:pt x="7895980" y="2349724"/>
                  <a:pt x="7900171" y="2354006"/>
                </a:cubicBezTo>
                <a:cubicBezTo>
                  <a:pt x="7903551" y="2349679"/>
                  <a:pt x="7909410" y="2345578"/>
                  <a:pt x="7909906" y="2340936"/>
                </a:cubicBezTo>
                <a:cubicBezTo>
                  <a:pt x="7911213" y="2327687"/>
                  <a:pt x="7910356" y="2314212"/>
                  <a:pt x="7910356" y="2300827"/>
                </a:cubicBezTo>
                <a:lnTo>
                  <a:pt x="7910356" y="2300782"/>
                </a:lnTo>
                <a:cubicBezTo>
                  <a:pt x="7910356" y="2300782"/>
                  <a:pt x="7910627" y="2300782"/>
                  <a:pt x="7910762" y="2300782"/>
                </a:cubicBezTo>
                <a:cubicBezTo>
                  <a:pt x="7910762" y="2288118"/>
                  <a:pt x="7911979" y="2275319"/>
                  <a:pt x="7910221" y="2262926"/>
                </a:cubicBezTo>
                <a:cubicBezTo>
                  <a:pt x="7909410" y="2257248"/>
                  <a:pt x="7902831" y="2252381"/>
                  <a:pt x="7898910" y="2247108"/>
                </a:cubicBezTo>
                <a:close/>
                <a:moveTo>
                  <a:pt x="8692666" y="2242466"/>
                </a:moveTo>
                <a:cubicBezTo>
                  <a:pt x="8689331" y="2246657"/>
                  <a:pt x="8683428" y="2250623"/>
                  <a:pt x="8683068" y="2255084"/>
                </a:cubicBezTo>
                <a:lnTo>
                  <a:pt x="8682571" y="2299814"/>
                </a:lnTo>
                <a:lnTo>
                  <a:pt x="8683023" y="2344541"/>
                </a:lnTo>
                <a:cubicBezTo>
                  <a:pt x="8683383" y="2349093"/>
                  <a:pt x="8688926" y="2353284"/>
                  <a:pt x="8692081" y="2357611"/>
                </a:cubicBezTo>
                <a:cubicBezTo>
                  <a:pt x="8696272" y="2353329"/>
                  <a:pt x="8703888" y="2349183"/>
                  <a:pt x="8704023" y="2344767"/>
                </a:cubicBezTo>
                <a:cubicBezTo>
                  <a:pt x="8705195" y="2314933"/>
                  <a:pt x="8705240" y="2285054"/>
                  <a:pt x="8704294" y="2255265"/>
                </a:cubicBezTo>
                <a:cubicBezTo>
                  <a:pt x="8704158" y="2250893"/>
                  <a:pt x="8696722" y="2246702"/>
                  <a:pt x="8692666" y="2242466"/>
                </a:cubicBezTo>
                <a:close/>
                <a:moveTo>
                  <a:pt x="8073047" y="2242330"/>
                </a:moveTo>
                <a:cubicBezTo>
                  <a:pt x="8068947" y="2248955"/>
                  <a:pt x="8061961" y="2255400"/>
                  <a:pt x="8061510" y="2262250"/>
                </a:cubicBezTo>
                <a:cubicBezTo>
                  <a:pt x="8061105" y="2268649"/>
                  <a:pt x="8067685" y="2275499"/>
                  <a:pt x="8071200" y="2282124"/>
                </a:cubicBezTo>
                <a:cubicBezTo>
                  <a:pt x="8076427" y="2276896"/>
                  <a:pt x="8081610" y="2271669"/>
                  <a:pt x="8089091" y="2264142"/>
                </a:cubicBezTo>
                <a:lnTo>
                  <a:pt x="8089136" y="2264142"/>
                </a:lnTo>
                <a:cubicBezTo>
                  <a:pt x="8082196" y="2254723"/>
                  <a:pt x="8077644" y="2248504"/>
                  <a:pt x="8073047" y="2242330"/>
                </a:cubicBezTo>
                <a:close/>
                <a:moveTo>
                  <a:pt x="7810174" y="2242240"/>
                </a:moveTo>
                <a:cubicBezTo>
                  <a:pt x="7806388" y="2248955"/>
                  <a:pt x="7799764" y="2255625"/>
                  <a:pt x="7799628" y="2262385"/>
                </a:cubicBezTo>
                <a:cubicBezTo>
                  <a:pt x="7799493" y="2268920"/>
                  <a:pt x="7806072" y="2275589"/>
                  <a:pt x="7809723" y="2282169"/>
                </a:cubicBezTo>
                <a:cubicBezTo>
                  <a:pt x="7814635" y="2276671"/>
                  <a:pt x="7819547" y="2271218"/>
                  <a:pt x="7826668" y="2263241"/>
                </a:cubicBezTo>
                <a:cubicBezTo>
                  <a:pt x="7819638" y="2254318"/>
                  <a:pt x="7814906" y="2248279"/>
                  <a:pt x="7810174" y="2242240"/>
                </a:cubicBezTo>
                <a:close/>
                <a:moveTo>
                  <a:pt x="8251781" y="2242150"/>
                </a:moveTo>
                <a:cubicBezTo>
                  <a:pt x="8248040" y="2249676"/>
                  <a:pt x="8241957" y="2257022"/>
                  <a:pt x="8241326" y="2264774"/>
                </a:cubicBezTo>
                <a:cubicBezTo>
                  <a:pt x="8240874" y="2270227"/>
                  <a:pt x="8247770" y="2276311"/>
                  <a:pt x="8251375" y="2282124"/>
                </a:cubicBezTo>
                <a:cubicBezTo>
                  <a:pt x="8256333" y="2276716"/>
                  <a:pt x="8261245" y="2271308"/>
                  <a:pt x="8268411" y="2263467"/>
                </a:cubicBezTo>
                <a:cubicBezTo>
                  <a:pt x="8261290" y="2254318"/>
                  <a:pt x="8256558" y="2248234"/>
                  <a:pt x="8251781" y="2242150"/>
                </a:cubicBezTo>
                <a:close/>
                <a:moveTo>
                  <a:pt x="2266172" y="2240647"/>
                </a:moveTo>
                <a:cubicBezTo>
                  <a:pt x="2260473" y="2240472"/>
                  <a:pt x="2254951" y="2240777"/>
                  <a:pt x="2250062" y="2242692"/>
                </a:cubicBezTo>
                <a:cubicBezTo>
                  <a:pt x="2241635" y="2245981"/>
                  <a:pt x="2232442" y="2255716"/>
                  <a:pt x="2230098" y="2264369"/>
                </a:cubicBezTo>
                <a:cubicBezTo>
                  <a:pt x="2226583" y="2277348"/>
                  <a:pt x="2234741" y="2287488"/>
                  <a:pt x="2249206" y="2289155"/>
                </a:cubicBezTo>
                <a:cubicBezTo>
                  <a:pt x="2257319" y="2290102"/>
                  <a:pt x="2265655" y="2289336"/>
                  <a:pt x="2273855" y="2289336"/>
                </a:cubicBezTo>
                <a:cubicBezTo>
                  <a:pt x="2273855" y="2289336"/>
                  <a:pt x="2273855" y="2289471"/>
                  <a:pt x="2273855" y="2289516"/>
                </a:cubicBezTo>
                <a:cubicBezTo>
                  <a:pt x="2282825" y="2289516"/>
                  <a:pt x="2292018" y="2290642"/>
                  <a:pt x="2300716" y="2289065"/>
                </a:cubicBezTo>
                <a:cubicBezTo>
                  <a:pt x="2305178" y="2288254"/>
                  <a:pt x="2311306" y="2283342"/>
                  <a:pt x="2312387" y="2279150"/>
                </a:cubicBezTo>
                <a:cubicBezTo>
                  <a:pt x="2320004" y="2250443"/>
                  <a:pt x="2312748" y="2241475"/>
                  <a:pt x="2283364" y="2241475"/>
                </a:cubicBezTo>
                <a:cubicBezTo>
                  <a:pt x="2277754" y="2241475"/>
                  <a:pt x="2271874" y="2240822"/>
                  <a:pt x="2266172" y="2240647"/>
                </a:cubicBezTo>
                <a:close/>
                <a:moveTo>
                  <a:pt x="8599514" y="2230568"/>
                </a:moveTo>
                <a:lnTo>
                  <a:pt x="8599514" y="2230613"/>
                </a:lnTo>
                <a:lnTo>
                  <a:pt x="8599512" y="2230580"/>
                </a:lnTo>
                <a:close/>
                <a:moveTo>
                  <a:pt x="8370103" y="2215787"/>
                </a:moveTo>
                <a:cubicBezTo>
                  <a:pt x="8376221" y="2218558"/>
                  <a:pt x="8380130" y="2224823"/>
                  <a:pt x="8380761" y="2234940"/>
                </a:cubicBezTo>
                <a:cubicBezTo>
                  <a:pt x="8383691" y="2281990"/>
                  <a:pt x="8383600" y="2329264"/>
                  <a:pt x="8383420" y="2376449"/>
                </a:cubicBezTo>
                <a:cubicBezTo>
                  <a:pt x="8383420" y="2379784"/>
                  <a:pt x="8372694" y="2386093"/>
                  <a:pt x="8367602" y="2385507"/>
                </a:cubicBezTo>
                <a:cubicBezTo>
                  <a:pt x="8362870" y="2384967"/>
                  <a:pt x="8355479" y="2377170"/>
                  <a:pt x="8355253" y="2372303"/>
                </a:cubicBezTo>
                <a:cubicBezTo>
                  <a:pt x="8354082" y="2343866"/>
                  <a:pt x="8354713" y="2315294"/>
                  <a:pt x="8354667" y="2286812"/>
                </a:cubicBezTo>
                <a:cubicBezTo>
                  <a:pt x="8354667" y="2280052"/>
                  <a:pt x="8355975" y="2272886"/>
                  <a:pt x="8354127" y="2266667"/>
                </a:cubicBezTo>
                <a:cubicBezTo>
                  <a:pt x="8352099" y="2259817"/>
                  <a:pt x="8347097" y="2253868"/>
                  <a:pt x="8343401" y="2247514"/>
                </a:cubicBezTo>
                <a:cubicBezTo>
                  <a:pt x="8339435" y="2253958"/>
                  <a:pt x="8332224" y="2260267"/>
                  <a:pt x="8331999" y="2266802"/>
                </a:cubicBezTo>
                <a:cubicBezTo>
                  <a:pt x="8330782" y="2300512"/>
                  <a:pt x="8331774" y="2334312"/>
                  <a:pt x="8330963" y="2368022"/>
                </a:cubicBezTo>
                <a:cubicBezTo>
                  <a:pt x="8330828" y="2374061"/>
                  <a:pt x="8327042" y="2383705"/>
                  <a:pt x="8322670" y="2385282"/>
                </a:cubicBezTo>
                <a:cubicBezTo>
                  <a:pt x="8312575" y="2388932"/>
                  <a:pt x="8303382" y="2385958"/>
                  <a:pt x="8303562" y="2371672"/>
                </a:cubicBezTo>
                <a:cubicBezTo>
                  <a:pt x="8303878" y="2348418"/>
                  <a:pt x="8303652" y="2325163"/>
                  <a:pt x="8303652" y="2301909"/>
                </a:cubicBezTo>
                <a:lnTo>
                  <a:pt x="8303697" y="2301954"/>
                </a:lnTo>
                <a:cubicBezTo>
                  <a:pt x="8303697" y="2278700"/>
                  <a:pt x="8303247" y="2255445"/>
                  <a:pt x="8303833" y="2232191"/>
                </a:cubicBezTo>
                <a:cubicBezTo>
                  <a:pt x="8304238" y="2215742"/>
                  <a:pt x="8314604" y="2210514"/>
                  <a:pt x="8329160" y="2217139"/>
                </a:cubicBezTo>
                <a:cubicBezTo>
                  <a:pt x="8333982" y="2219347"/>
                  <a:pt x="8341283" y="2219572"/>
                  <a:pt x="8346195" y="2217589"/>
                </a:cubicBezTo>
                <a:cubicBezTo>
                  <a:pt x="8355659" y="2213736"/>
                  <a:pt x="8363985" y="2213015"/>
                  <a:pt x="8370103" y="2215787"/>
                </a:cubicBezTo>
                <a:close/>
                <a:moveTo>
                  <a:pt x="7709946" y="2215651"/>
                </a:moveTo>
                <a:cubicBezTo>
                  <a:pt x="7716796" y="2215561"/>
                  <a:pt x="7724187" y="2217634"/>
                  <a:pt x="7730406" y="2215741"/>
                </a:cubicBezTo>
                <a:cubicBezTo>
                  <a:pt x="7748162" y="2210288"/>
                  <a:pt x="7758978" y="2217319"/>
                  <a:pt x="7762133" y="2233813"/>
                </a:cubicBezTo>
                <a:cubicBezTo>
                  <a:pt x="7764747" y="2247558"/>
                  <a:pt x="7764206" y="2262115"/>
                  <a:pt x="7763395" y="2276221"/>
                </a:cubicBezTo>
                <a:cubicBezTo>
                  <a:pt x="7763169" y="2280231"/>
                  <a:pt x="7756139" y="2287577"/>
                  <a:pt x="7753750" y="2287037"/>
                </a:cubicBezTo>
                <a:cubicBezTo>
                  <a:pt x="7748703" y="2285820"/>
                  <a:pt x="7743250" y="2281178"/>
                  <a:pt x="7740636" y="2276446"/>
                </a:cubicBezTo>
                <a:cubicBezTo>
                  <a:pt x="7738383" y="2272345"/>
                  <a:pt x="7741222" y="2265675"/>
                  <a:pt x="7739420" y="2261123"/>
                </a:cubicBezTo>
                <a:cubicBezTo>
                  <a:pt x="7736986" y="2254949"/>
                  <a:pt x="7732254" y="2249631"/>
                  <a:pt x="7728513" y="2243953"/>
                </a:cubicBezTo>
                <a:cubicBezTo>
                  <a:pt x="7724818" y="2249586"/>
                  <a:pt x="7718328" y="2255039"/>
                  <a:pt x="7717968" y="2260898"/>
                </a:cubicBezTo>
                <a:cubicBezTo>
                  <a:pt x="7716661" y="2282530"/>
                  <a:pt x="7717382" y="2304252"/>
                  <a:pt x="7717337" y="2325929"/>
                </a:cubicBezTo>
                <a:cubicBezTo>
                  <a:pt x="7717337" y="2338638"/>
                  <a:pt x="7716570" y="2351437"/>
                  <a:pt x="7717517" y="2364055"/>
                </a:cubicBezTo>
                <a:cubicBezTo>
                  <a:pt x="7718238" y="2373677"/>
                  <a:pt x="7716853" y="2380358"/>
                  <a:pt x="7712611" y="2383738"/>
                </a:cubicBezTo>
                <a:lnTo>
                  <a:pt x="7690612" y="2383614"/>
                </a:lnTo>
                <a:lnTo>
                  <a:pt x="7690612" y="2216552"/>
                </a:lnTo>
                <a:cubicBezTo>
                  <a:pt x="7697372" y="2216237"/>
                  <a:pt x="7703682" y="2215741"/>
                  <a:pt x="7709946" y="2215651"/>
                </a:cubicBezTo>
                <a:close/>
                <a:moveTo>
                  <a:pt x="7984520" y="2215116"/>
                </a:moveTo>
                <a:cubicBezTo>
                  <a:pt x="7994001" y="2214638"/>
                  <a:pt x="8003329" y="2214976"/>
                  <a:pt x="8012072" y="2217319"/>
                </a:cubicBezTo>
                <a:cubicBezTo>
                  <a:pt x="8019553" y="2219302"/>
                  <a:pt x="8023294" y="2238951"/>
                  <a:pt x="8026674" y="2251119"/>
                </a:cubicBezTo>
                <a:cubicBezTo>
                  <a:pt x="8028792" y="2258735"/>
                  <a:pt x="8028431" y="2267839"/>
                  <a:pt x="8026403" y="2275545"/>
                </a:cubicBezTo>
                <a:cubicBezTo>
                  <a:pt x="8025141" y="2280322"/>
                  <a:pt x="8018652" y="2283657"/>
                  <a:pt x="8014505" y="2287668"/>
                </a:cubicBezTo>
                <a:cubicBezTo>
                  <a:pt x="8011306" y="2283612"/>
                  <a:pt x="8006349" y="2280007"/>
                  <a:pt x="8005267" y="2275455"/>
                </a:cubicBezTo>
                <a:cubicBezTo>
                  <a:pt x="8002518" y="2264053"/>
                  <a:pt x="8009774" y="2247604"/>
                  <a:pt x="7991431" y="2245621"/>
                </a:cubicBezTo>
                <a:cubicBezTo>
                  <a:pt x="7989133" y="2245396"/>
                  <a:pt x="7982013" y="2266081"/>
                  <a:pt x="7981562" y="2277212"/>
                </a:cubicBezTo>
                <a:cubicBezTo>
                  <a:pt x="7980255" y="2312229"/>
                  <a:pt x="7981066" y="2347336"/>
                  <a:pt x="7981066" y="2383299"/>
                </a:cubicBezTo>
                <a:lnTo>
                  <a:pt x="7981112" y="2383389"/>
                </a:lnTo>
                <a:cubicBezTo>
                  <a:pt x="7959074" y="2390510"/>
                  <a:pt x="7950647" y="2385282"/>
                  <a:pt x="7951232" y="2363785"/>
                </a:cubicBezTo>
                <a:cubicBezTo>
                  <a:pt x="7952359" y="2321152"/>
                  <a:pt x="7951412" y="2278519"/>
                  <a:pt x="7951818" y="2235886"/>
                </a:cubicBezTo>
                <a:cubicBezTo>
                  <a:pt x="7951863" y="2229577"/>
                  <a:pt x="7954027" y="2218040"/>
                  <a:pt x="7956054" y="2217815"/>
                </a:cubicBezTo>
                <a:cubicBezTo>
                  <a:pt x="7965406" y="2216891"/>
                  <a:pt x="7975039" y="2215595"/>
                  <a:pt x="7984520" y="2215116"/>
                </a:cubicBezTo>
                <a:close/>
                <a:moveTo>
                  <a:pt x="8180846" y="2215066"/>
                </a:moveTo>
                <a:cubicBezTo>
                  <a:pt x="8197971" y="2219572"/>
                  <a:pt x="8210544" y="2243458"/>
                  <a:pt x="8201982" y="2260042"/>
                </a:cubicBezTo>
                <a:cubicBezTo>
                  <a:pt x="8198917" y="2265946"/>
                  <a:pt x="8187110" y="2267253"/>
                  <a:pt x="8176654" y="2271850"/>
                </a:cubicBezTo>
                <a:lnTo>
                  <a:pt x="8176654" y="2271805"/>
                </a:lnTo>
                <a:cubicBezTo>
                  <a:pt x="8174581" y="2261890"/>
                  <a:pt x="8174627" y="2257834"/>
                  <a:pt x="8172914" y="2254814"/>
                </a:cubicBezTo>
                <a:cubicBezTo>
                  <a:pt x="8170616" y="2250759"/>
                  <a:pt x="8166965" y="2247514"/>
                  <a:pt x="8163856" y="2243908"/>
                </a:cubicBezTo>
                <a:cubicBezTo>
                  <a:pt x="8159890" y="2247784"/>
                  <a:pt x="8151868" y="2253237"/>
                  <a:pt x="8152634" y="2255175"/>
                </a:cubicBezTo>
                <a:cubicBezTo>
                  <a:pt x="8156690" y="2265270"/>
                  <a:pt x="8160836" y="2279601"/>
                  <a:pt x="8168948" y="2283116"/>
                </a:cubicBezTo>
                <a:cubicBezTo>
                  <a:pt x="8200765" y="2296817"/>
                  <a:pt x="8206579" y="2322144"/>
                  <a:pt x="8202658" y="2351302"/>
                </a:cubicBezTo>
                <a:cubicBezTo>
                  <a:pt x="8201081" y="2363109"/>
                  <a:pt x="8193825" y="2381767"/>
                  <a:pt x="8186074" y="2383525"/>
                </a:cubicBezTo>
                <a:cubicBezTo>
                  <a:pt x="8169174" y="2387310"/>
                  <a:pt x="8147361" y="2387220"/>
                  <a:pt x="8133300" y="2378928"/>
                </a:cubicBezTo>
                <a:cubicBezTo>
                  <a:pt x="8124513" y="2373790"/>
                  <a:pt x="8125549" y="2350896"/>
                  <a:pt x="8123882" y="2335754"/>
                </a:cubicBezTo>
                <a:cubicBezTo>
                  <a:pt x="8123611" y="2333275"/>
                  <a:pt x="8131904" y="2327597"/>
                  <a:pt x="8136365" y="2327462"/>
                </a:cubicBezTo>
                <a:cubicBezTo>
                  <a:pt x="8140917" y="2327326"/>
                  <a:pt x="8146686" y="2331337"/>
                  <a:pt x="8149885" y="2335168"/>
                </a:cubicBezTo>
                <a:cubicBezTo>
                  <a:pt x="8152364" y="2338142"/>
                  <a:pt x="8150606" y="2344452"/>
                  <a:pt x="8152860" y="2347922"/>
                </a:cubicBezTo>
                <a:cubicBezTo>
                  <a:pt x="8155428" y="2351798"/>
                  <a:pt x="8160340" y="2354141"/>
                  <a:pt x="8164261" y="2357161"/>
                </a:cubicBezTo>
                <a:cubicBezTo>
                  <a:pt x="8167145" y="2353375"/>
                  <a:pt x="8171787" y="2349950"/>
                  <a:pt x="8172599" y="2345804"/>
                </a:cubicBezTo>
                <a:cubicBezTo>
                  <a:pt x="8175212" y="2332329"/>
                  <a:pt x="8171697" y="2321783"/>
                  <a:pt x="8158312" y="2313942"/>
                </a:cubicBezTo>
                <a:cubicBezTo>
                  <a:pt x="8124197" y="2293887"/>
                  <a:pt x="8116400" y="2275094"/>
                  <a:pt x="8124242" y="2238320"/>
                </a:cubicBezTo>
                <a:cubicBezTo>
                  <a:pt x="8129019" y="2215832"/>
                  <a:pt x="8150426" y="2207044"/>
                  <a:pt x="8180846" y="2215066"/>
                </a:cubicBezTo>
                <a:close/>
                <a:moveTo>
                  <a:pt x="8626149" y="2214840"/>
                </a:moveTo>
                <a:cubicBezTo>
                  <a:pt x="8630745" y="2219978"/>
                  <a:pt x="8639263" y="2225025"/>
                  <a:pt x="8639398" y="2230253"/>
                </a:cubicBezTo>
                <a:cubicBezTo>
                  <a:pt x="8640434" y="2277347"/>
                  <a:pt x="8640434" y="2324442"/>
                  <a:pt x="8639398" y="2371536"/>
                </a:cubicBezTo>
                <a:cubicBezTo>
                  <a:pt x="8639308" y="2376584"/>
                  <a:pt x="8630610" y="2381496"/>
                  <a:pt x="8625878" y="2386453"/>
                </a:cubicBezTo>
                <a:cubicBezTo>
                  <a:pt x="8621326" y="2381361"/>
                  <a:pt x="8613169" y="2376494"/>
                  <a:pt x="8612854" y="2371176"/>
                </a:cubicBezTo>
                <a:cubicBezTo>
                  <a:pt x="8611412" y="2347335"/>
                  <a:pt x="8612223" y="2323360"/>
                  <a:pt x="8612268" y="2299430"/>
                </a:cubicBezTo>
                <a:cubicBezTo>
                  <a:pt x="8612268" y="2276266"/>
                  <a:pt x="8611412" y="2253011"/>
                  <a:pt x="8612899" y="2229937"/>
                </a:cubicBezTo>
                <a:cubicBezTo>
                  <a:pt x="8613214" y="2224664"/>
                  <a:pt x="8621552" y="2219842"/>
                  <a:pt x="8626149" y="2214840"/>
                </a:cubicBezTo>
                <a:close/>
                <a:moveTo>
                  <a:pt x="8799916" y="2214650"/>
                </a:moveTo>
                <a:cubicBezTo>
                  <a:pt x="8815546" y="2211965"/>
                  <a:pt x="8824554" y="2222874"/>
                  <a:pt x="8825703" y="2249677"/>
                </a:cubicBezTo>
                <a:cubicBezTo>
                  <a:pt x="8827415" y="2290057"/>
                  <a:pt x="8826784" y="2330616"/>
                  <a:pt x="8825793" y="2371041"/>
                </a:cubicBezTo>
                <a:cubicBezTo>
                  <a:pt x="8825658" y="2376224"/>
                  <a:pt x="8818042" y="2384065"/>
                  <a:pt x="8812453" y="2385733"/>
                </a:cubicBezTo>
                <a:cubicBezTo>
                  <a:pt x="8800826" y="2389158"/>
                  <a:pt x="8797176" y="2381271"/>
                  <a:pt x="8797266" y="2370320"/>
                </a:cubicBezTo>
                <a:cubicBezTo>
                  <a:pt x="8797581" y="2340351"/>
                  <a:pt x="8797311" y="2310382"/>
                  <a:pt x="8797266" y="2280412"/>
                </a:cubicBezTo>
                <a:cubicBezTo>
                  <a:pt x="8797266" y="2274418"/>
                  <a:pt x="8798438" y="2267974"/>
                  <a:pt x="8796545" y="2262566"/>
                </a:cubicBezTo>
                <a:cubicBezTo>
                  <a:pt x="8794607" y="2256978"/>
                  <a:pt x="8789650" y="2252426"/>
                  <a:pt x="8786045" y="2247469"/>
                </a:cubicBezTo>
                <a:cubicBezTo>
                  <a:pt x="8782079" y="2252246"/>
                  <a:pt x="8775454" y="2256617"/>
                  <a:pt x="8774688" y="2261845"/>
                </a:cubicBezTo>
                <a:cubicBezTo>
                  <a:pt x="8772885" y="2274328"/>
                  <a:pt x="8773696" y="2287217"/>
                  <a:pt x="8773651" y="2299971"/>
                </a:cubicBezTo>
                <a:cubicBezTo>
                  <a:pt x="8773561" y="2323946"/>
                  <a:pt x="8774372" y="2347967"/>
                  <a:pt x="8772840" y="2371852"/>
                </a:cubicBezTo>
                <a:cubicBezTo>
                  <a:pt x="8772525" y="2376990"/>
                  <a:pt x="8763691" y="2381542"/>
                  <a:pt x="8758779" y="2386364"/>
                </a:cubicBezTo>
                <a:cubicBezTo>
                  <a:pt x="8754453" y="2381722"/>
                  <a:pt x="8746521" y="2377170"/>
                  <a:pt x="8746431" y="2372483"/>
                </a:cubicBezTo>
                <a:cubicBezTo>
                  <a:pt x="8745485" y="2324532"/>
                  <a:pt x="8745665" y="2276582"/>
                  <a:pt x="8746116" y="2228631"/>
                </a:cubicBezTo>
                <a:cubicBezTo>
                  <a:pt x="8746116" y="2224304"/>
                  <a:pt x="8750442" y="2216328"/>
                  <a:pt x="8752560" y="2216373"/>
                </a:cubicBezTo>
                <a:cubicBezTo>
                  <a:pt x="8761258" y="2216598"/>
                  <a:pt x="8769865" y="2219302"/>
                  <a:pt x="8782124" y="2221871"/>
                </a:cubicBezTo>
                <a:lnTo>
                  <a:pt x="8782124" y="2221781"/>
                </a:lnTo>
                <a:cubicBezTo>
                  <a:pt x="8788760" y="2217950"/>
                  <a:pt x="8794706" y="2215545"/>
                  <a:pt x="8799916" y="2214650"/>
                </a:cubicBezTo>
                <a:close/>
                <a:moveTo>
                  <a:pt x="7909320" y="2214525"/>
                </a:moveTo>
                <a:cubicBezTo>
                  <a:pt x="7918604" y="2216643"/>
                  <a:pt x="7933521" y="2224755"/>
                  <a:pt x="7933791" y="2230839"/>
                </a:cubicBezTo>
                <a:cubicBezTo>
                  <a:pt x="7936179" y="2276897"/>
                  <a:pt x="7937396" y="2323225"/>
                  <a:pt x="7935053" y="2369238"/>
                </a:cubicBezTo>
                <a:cubicBezTo>
                  <a:pt x="7934557" y="2378747"/>
                  <a:pt x="7930332" y="2384358"/>
                  <a:pt x="7922243" y="2386487"/>
                </a:cubicBezTo>
                <a:lnTo>
                  <a:pt x="7886291" y="2382853"/>
                </a:lnTo>
                <a:lnTo>
                  <a:pt x="7886291" y="2382848"/>
                </a:lnTo>
                <a:lnTo>
                  <a:pt x="7886246" y="2382848"/>
                </a:lnTo>
                <a:lnTo>
                  <a:pt x="7886291" y="2382853"/>
                </a:lnTo>
                <a:lnTo>
                  <a:pt x="7885750" y="2416378"/>
                </a:lnTo>
                <a:cubicBezTo>
                  <a:pt x="7884714" y="2421741"/>
                  <a:pt x="7877909" y="2425932"/>
                  <a:pt x="7873717" y="2430664"/>
                </a:cubicBezTo>
                <a:cubicBezTo>
                  <a:pt x="7868715" y="2425932"/>
                  <a:pt x="7859386" y="2421245"/>
                  <a:pt x="7859296" y="2416468"/>
                </a:cubicBezTo>
                <a:cubicBezTo>
                  <a:pt x="7858394" y="2353600"/>
                  <a:pt x="7858485" y="2290687"/>
                  <a:pt x="7859431" y="2227819"/>
                </a:cubicBezTo>
                <a:cubicBezTo>
                  <a:pt x="7859477" y="2223448"/>
                  <a:pt x="7867633" y="2216373"/>
                  <a:pt x="7872861" y="2215426"/>
                </a:cubicBezTo>
                <a:cubicBezTo>
                  <a:pt x="7884759" y="2213263"/>
                  <a:pt x="7897738" y="2211911"/>
                  <a:pt x="7909320" y="2214525"/>
                </a:cubicBezTo>
                <a:close/>
                <a:moveTo>
                  <a:pt x="8074625" y="2213713"/>
                </a:moveTo>
                <a:cubicBezTo>
                  <a:pt x="8093598" y="2214254"/>
                  <a:pt x="8111534" y="2217318"/>
                  <a:pt x="8112526" y="2241970"/>
                </a:cubicBezTo>
                <a:cubicBezTo>
                  <a:pt x="8113247" y="2260627"/>
                  <a:pt x="8114373" y="2279420"/>
                  <a:pt x="8112841" y="2297987"/>
                </a:cubicBezTo>
                <a:cubicBezTo>
                  <a:pt x="8112435" y="2303215"/>
                  <a:pt x="8104008" y="2310786"/>
                  <a:pt x="8098240" y="2311913"/>
                </a:cubicBezTo>
                <a:cubicBezTo>
                  <a:pt x="8086883" y="2314121"/>
                  <a:pt x="8074805" y="2312544"/>
                  <a:pt x="8060789" y="2312544"/>
                </a:cubicBezTo>
                <a:cubicBezTo>
                  <a:pt x="8060789" y="2326154"/>
                  <a:pt x="8059753" y="2335257"/>
                  <a:pt x="8061195" y="2344000"/>
                </a:cubicBezTo>
                <a:cubicBezTo>
                  <a:pt x="8062006" y="2348868"/>
                  <a:pt x="8067008" y="2353059"/>
                  <a:pt x="8070073" y="2357565"/>
                </a:cubicBezTo>
                <a:cubicBezTo>
                  <a:pt x="8074219" y="2354140"/>
                  <a:pt x="8081520" y="2351121"/>
                  <a:pt x="8082015" y="2347245"/>
                </a:cubicBezTo>
                <a:cubicBezTo>
                  <a:pt x="8083999" y="2331427"/>
                  <a:pt x="8095626" y="2330886"/>
                  <a:pt x="8104729" y="2334852"/>
                </a:cubicBezTo>
                <a:cubicBezTo>
                  <a:pt x="8109731" y="2337060"/>
                  <a:pt x="8113157" y="2349003"/>
                  <a:pt x="8112796" y="2356304"/>
                </a:cubicBezTo>
                <a:cubicBezTo>
                  <a:pt x="8111624" y="2378882"/>
                  <a:pt x="8100177" y="2387850"/>
                  <a:pt x="8075436" y="2388571"/>
                </a:cubicBezTo>
                <a:cubicBezTo>
                  <a:pt x="8048486" y="2389337"/>
                  <a:pt x="8035192" y="2381315"/>
                  <a:pt x="8034245" y="2358331"/>
                </a:cubicBezTo>
                <a:cubicBezTo>
                  <a:pt x="8032623" y="2319529"/>
                  <a:pt x="8032803" y="2280502"/>
                  <a:pt x="8034516" y="2241699"/>
                </a:cubicBezTo>
                <a:cubicBezTo>
                  <a:pt x="8035462" y="2219932"/>
                  <a:pt x="8047495" y="2212902"/>
                  <a:pt x="8074625" y="2213713"/>
                </a:cubicBezTo>
                <a:close/>
                <a:moveTo>
                  <a:pt x="8498880" y="2213669"/>
                </a:moveTo>
                <a:cubicBezTo>
                  <a:pt x="8528039" y="2213759"/>
                  <a:pt x="8535565" y="2220248"/>
                  <a:pt x="8536691" y="2248505"/>
                </a:cubicBezTo>
                <a:cubicBezTo>
                  <a:pt x="8537503" y="2268740"/>
                  <a:pt x="8536827" y="2289020"/>
                  <a:pt x="8536827" y="2309255"/>
                </a:cubicBezTo>
                <a:lnTo>
                  <a:pt x="8537052" y="2309255"/>
                </a:lnTo>
                <a:lnTo>
                  <a:pt x="8537097" y="2309255"/>
                </a:lnTo>
                <a:cubicBezTo>
                  <a:pt x="8537097" y="2327282"/>
                  <a:pt x="8536286" y="2345308"/>
                  <a:pt x="8537322" y="2363245"/>
                </a:cubicBezTo>
                <a:cubicBezTo>
                  <a:pt x="8538314" y="2380190"/>
                  <a:pt x="8533311" y="2389428"/>
                  <a:pt x="8514744" y="2386544"/>
                </a:cubicBezTo>
                <a:cubicBezTo>
                  <a:pt x="8514023" y="2386409"/>
                  <a:pt x="8513257" y="2386544"/>
                  <a:pt x="8512491" y="2386544"/>
                </a:cubicBezTo>
                <a:cubicBezTo>
                  <a:pt x="8460439" y="2387040"/>
                  <a:pt x="8452191" y="2378207"/>
                  <a:pt x="8456653" y="2326290"/>
                </a:cubicBezTo>
                <a:cubicBezTo>
                  <a:pt x="8458951" y="2299656"/>
                  <a:pt x="8465982" y="2292806"/>
                  <a:pt x="8492076" y="2289426"/>
                </a:cubicBezTo>
                <a:cubicBezTo>
                  <a:pt x="8497844" y="2288659"/>
                  <a:pt x="8507669" y="2284784"/>
                  <a:pt x="8507939" y="2281719"/>
                </a:cubicBezTo>
                <a:cubicBezTo>
                  <a:pt x="8508840" y="2270227"/>
                  <a:pt x="8510102" y="2256121"/>
                  <a:pt x="8504469" y="2247423"/>
                </a:cubicBezTo>
                <a:cubicBezTo>
                  <a:pt x="8498250" y="2237869"/>
                  <a:pt x="8487344" y="2242962"/>
                  <a:pt x="8486217" y="2254859"/>
                </a:cubicBezTo>
                <a:cubicBezTo>
                  <a:pt x="8484820" y="2269506"/>
                  <a:pt x="8474950" y="2270948"/>
                  <a:pt x="8465892" y="2267343"/>
                </a:cubicBezTo>
                <a:cubicBezTo>
                  <a:pt x="8461115" y="2265450"/>
                  <a:pt x="8457014" y="2254950"/>
                  <a:pt x="8457284" y="2248550"/>
                </a:cubicBezTo>
                <a:cubicBezTo>
                  <a:pt x="8458320" y="2222231"/>
                  <a:pt x="8469407" y="2213579"/>
                  <a:pt x="8498880" y="2213669"/>
                </a:cubicBezTo>
                <a:close/>
                <a:moveTo>
                  <a:pt x="8695551" y="2213623"/>
                </a:moveTo>
                <a:cubicBezTo>
                  <a:pt x="8715335" y="2214119"/>
                  <a:pt x="8731784" y="2219031"/>
                  <a:pt x="8732235" y="2243142"/>
                </a:cubicBezTo>
                <a:cubicBezTo>
                  <a:pt x="8732596" y="2263332"/>
                  <a:pt x="8732325" y="2283521"/>
                  <a:pt x="8732325" y="2303711"/>
                </a:cubicBezTo>
                <a:cubicBezTo>
                  <a:pt x="8732370" y="2303711"/>
                  <a:pt x="8732415" y="2303711"/>
                  <a:pt x="8732505" y="2303711"/>
                </a:cubicBezTo>
                <a:lnTo>
                  <a:pt x="8732551" y="2303711"/>
                </a:lnTo>
                <a:cubicBezTo>
                  <a:pt x="8732551" y="2322414"/>
                  <a:pt x="8732821" y="2341116"/>
                  <a:pt x="8732460" y="2359819"/>
                </a:cubicBezTo>
                <a:cubicBezTo>
                  <a:pt x="8732055" y="2382893"/>
                  <a:pt x="8716011" y="2387535"/>
                  <a:pt x="8697308" y="2388526"/>
                </a:cubicBezTo>
                <a:cubicBezTo>
                  <a:pt x="8671350" y="2389923"/>
                  <a:pt x="8655622" y="2381902"/>
                  <a:pt x="8654856" y="2362568"/>
                </a:cubicBezTo>
                <a:cubicBezTo>
                  <a:pt x="8653233" y="2322279"/>
                  <a:pt x="8653188" y="2281809"/>
                  <a:pt x="8654856" y="2241519"/>
                </a:cubicBezTo>
                <a:cubicBezTo>
                  <a:pt x="8655757" y="2220518"/>
                  <a:pt x="8669412" y="2212947"/>
                  <a:pt x="8695551" y="2213623"/>
                </a:cubicBezTo>
                <a:close/>
                <a:moveTo>
                  <a:pt x="8249708" y="2213623"/>
                </a:moveTo>
                <a:cubicBezTo>
                  <a:pt x="8276387" y="2212902"/>
                  <a:pt x="8288600" y="2219887"/>
                  <a:pt x="8291079" y="2240888"/>
                </a:cubicBezTo>
                <a:cubicBezTo>
                  <a:pt x="8293332" y="2260132"/>
                  <a:pt x="8293467" y="2279781"/>
                  <a:pt x="8292476" y="2299114"/>
                </a:cubicBezTo>
                <a:cubicBezTo>
                  <a:pt x="8292250" y="2303756"/>
                  <a:pt x="8284274" y="2310922"/>
                  <a:pt x="8279001" y="2311823"/>
                </a:cubicBezTo>
                <a:cubicBezTo>
                  <a:pt x="8267554" y="2313761"/>
                  <a:pt x="8255521" y="2312409"/>
                  <a:pt x="8240920" y="2312409"/>
                </a:cubicBezTo>
                <a:cubicBezTo>
                  <a:pt x="8240920" y="2325568"/>
                  <a:pt x="8240109" y="2335888"/>
                  <a:pt x="8241326" y="2345938"/>
                </a:cubicBezTo>
                <a:cubicBezTo>
                  <a:pt x="8241821" y="2350085"/>
                  <a:pt x="8246283" y="2356259"/>
                  <a:pt x="8249708" y="2356799"/>
                </a:cubicBezTo>
                <a:cubicBezTo>
                  <a:pt x="8253178" y="2357340"/>
                  <a:pt x="8260524" y="2352518"/>
                  <a:pt x="8261020" y="2349228"/>
                </a:cubicBezTo>
                <a:cubicBezTo>
                  <a:pt x="8264039" y="2329805"/>
                  <a:pt x="8276883" y="2333365"/>
                  <a:pt x="8297433" y="2335618"/>
                </a:cubicBezTo>
                <a:lnTo>
                  <a:pt x="8297343" y="2335708"/>
                </a:lnTo>
                <a:cubicBezTo>
                  <a:pt x="8291440" y="2353104"/>
                  <a:pt x="8290583" y="2374015"/>
                  <a:pt x="8280984" y="2379513"/>
                </a:cubicBezTo>
                <a:cubicBezTo>
                  <a:pt x="8267284" y="2387354"/>
                  <a:pt x="8246824" y="2386183"/>
                  <a:pt x="8229878" y="2384020"/>
                </a:cubicBezTo>
                <a:cubicBezTo>
                  <a:pt x="8223479" y="2383208"/>
                  <a:pt x="8214420" y="2369057"/>
                  <a:pt x="8214060" y="2360630"/>
                </a:cubicBezTo>
                <a:cubicBezTo>
                  <a:pt x="8212348" y="2321783"/>
                  <a:pt x="8212393" y="2282755"/>
                  <a:pt x="8213610" y="2243863"/>
                </a:cubicBezTo>
                <a:cubicBezTo>
                  <a:pt x="8214286" y="2221555"/>
                  <a:pt x="8224606" y="2214344"/>
                  <a:pt x="8249708" y="2213623"/>
                </a:cubicBezTo>
                <a:close/>
                <a:moveTo>
                  <a:pt x="7813463" y="2213623"/>
                </a:moveTo>
                <a:cubicBezTo>
                  <a:pt x="7838971" y="2214750"/>
                  <a:pt x="7847263" y="2222501"/>
                  <a:pt x="7848751" y="2247152"/>
                </a:cubicBezTo>
                <a:cubicBezTo>
                  <a:pt x="7849247" y="2255355"/>
                  <a:pt x="7849111" y="2263602"/>
                  <a:pt x="7849111" y="2271849"/>
                </a:cubicBezTo>
                <a:cubicBezTo>
                  <a:pt x="7849111" y="2308849"/>
                  <a:pt x="7849066" y="2308398"/>
                  <a:pt x="7813103" y="2313310"/>
                </a:cubicBezTo>
                <a:cubicBezTo>
                  <a:pt x="7807875" y="2314031"/>
                  <a:pt x="7799673" y="2321242"/>
                  <a:pt x="7799583" y="2325613"/>
                </a:cubicBezTo>
                <a:cubicBezTo>
                  <a:pt x="7799358" y="2336024"/>
                  <a:pt x="7803188" y="2346479"/>
                  <a:pt x="7805352" y="2356934"/>
                </a:cubicBezTo>
                <a:cubicBezTo>
                  <a:pt x="7810489" y="2353014"/>
                  <a:pt x="7815492" y="2348913"/>
                  <a:pt x="7820764" y="2345262"/>
                </a:cubicBezTo>
                <a:cubicBezTo>
                  <a:pt x="7826578" y="2341251"/>
                  <a:pt x="7832481" y="2335573"/>
                  <a:pt x="7838791" y="2334897"/>
                </a:cubicBezTo>
                <a:cubicBezTo>
                  <a:pt x="7841585" y="2334582"/>
                  <a:pt x="7848120" y="2344586"/>
                  <a:pt x="7848525" y="2350220"/>
                </a:cubicBezTo>
                <a:cubicBezTo>
                  <a:pt x="7850283" y="2377260"/>
                  <a:pt x="7841179" y="2386724"/>
                  <a:pt x="7813959" y="2388662"/>
                </a:cubicBezTo>
                <a:cubicBezTo>
                  <a:pt x="7785387" y="2390689"/>
                  <a:pt x="7772273" y="2381856"/>
                  <a:pt x="7769929" y="2356439"/>
                </a:cubicBezTo>
                <a:cubicBezTo>
                  <a:pt x="7768397" y="2339359"/>
                  <a:pt x="7769614" y="2322053"/>
                  <a:pt x="7769614" y="2304838"/>
                </a:cubicBezTo>
                <a:cubicBezTo>
                  <a:pt x="7768802" y="2304838"/>
                  <a:pt x="7767991" y="2304838"/>
                  <a:pt x="7767180" y="2304793"/>
                </a:cubicBezTo>
                <a:lnTo>
                  <a:pt x="7767225" y="2304748"/>
                </a:lnTo>
                <a:cubicBezTo>
                  <a:pt x="7768172" y="2284603"/>
                  <a:pt x="7768037" y="2264323"/>
                  <a:pt x="7770425" y="2244313"/>
                </a:cubicBezTo>
                <a:cubicBezTo>
                  <a:pt x="7773354" y="2219977"/>
                  <a:pt x="7785207" y="2212316"/>
                  <a:pt x="7813463" y="2213623"/>
                </a:cubicBezTo>
                <a:close/>
                <a:moveTo>
                  <a:pt x="3391945" y="2206818"/>
                </a:moveTo>
                <a:lnTo>
                  <a:pt x="3391990" y="2206818"/>
                </a:lnTo>
                <a:cubicBezTo>
                  <a:pt x="3409070" y="2204069"/>
                  <a:pt x="3417949" y="2208666"/>
                  <a:pt x="3418309" y="2228901"/>
                </a:cubicBezTo>
                <a:cubicBezTo>
                  <a:pt x="3418715" y="2251750"/>
                  <a:pt x="3405104" y="2249406"/>
                  <a:pt x="3390458" y="2249902"/>
                </a:cubicBezTo>
                <a:cubicBezTo>
                  <a:pt x="3374955" y="2250398"/>
                  <a:pt x="3365311" y="2248370"/>
                  <a:pt x="3365221" y="2228495"/>
                </a:cubicBezTo>
                <a:cubicBezTo>
                  <a:pt x="3365130" y="2207539"/>
                  <a:pt x="3375135" y="2204340"/>
                  <a:pt x="3391945" y="2206818"/>
                </a:cubicBezTo>
                <a:close/>
                <a:moveTo>
                  <a:pt x="6809697" y="2197580"/>
                </a:moveTo>
                <a:cubicBezTo>
                  <a:pt x="6824028" y="2197310"/>
                  <a:pt x="6837458" y="2196724"/>
                  <a:pt x="6835250" y="2217950"/>
                </a:cubicBezTo>
                <a:cubicBezTo>
                  <a:pt x="6833943" y="2230569"/>
                  <a:pt x="6835024" y="2243458"/>
                  <a:pt x="6835024" y="2256212"/>
                </a:cubicBezTo>
                <a:lnTo>
                  <a:pt x="6835069" y="2256212"/>
                </a:lnTo>
                <a:cubicBezTo>
                  <a:pt x="6835069" y="2265991"/>
                  <a:pt x="6835340" y="2275725"/>
                  <a:pt x="6834979" y="2285505"/>
                </a:cubicBezTo>
                <a:cubicBezTo>
                  <a:pt x="6834438" y="2299836"/>
                  <a:pt x="6834168" y="2311959"/>
                  <a:pt x="6854718" y="2313221"/>
                </a:cubicBezTo>
                <a:cubicBezTo>
                  <a:pt x="6858955" y="2313491"/>
                  <a:pt x="6864588" y="2331788"/>
                  <a:pt x="6864858" y="2341928"/>
                </a:cubicBezTo>
                <a:cubicBezTo>
                  <a:pt x="6865039" y="2348913"/>
                  <a:pt x="6857603" y="2361802"/>
                  <a:pt x="6852781" y="2362208"/>
                </a:cubicBezTo>
                <a:cubicBezTo>
                  <a:pt x="6837007" y="2363470"/>
                  <a:pt x="6834754" y="2371266"/>
                  <a:pt x="6834844" y="2384336"/>
                </a:cubicBezTo>
                <a:cubicBezTo>
                  <a:pt x="6835250" y="2440624"/>
                  <a:pt x="6835114" y="2496957"/>
                  <a:pt x="6835069" y="2553245"/>
                </a:cubicBezTo>
                <a:cubicBezTo>
                  <a:pt x="6835069" y="2571362"/>
                  <a:pt x="6839125" y="2584386"/>
                  <a:pt x="6857242" y="2595743"/>
                </a:cubicBezTo>
                <a:cubicBezTo>
                  <a:pt x="6865804" y="2601106"/>
                  <a:pt x="6864092" y="2625081"/>
                  <a:pt x="6863777" y="2640539"/>
                </a:cubicBezTo>
                <a:cubicBezTo>
                  <a:pt x="6863732" y="2643513"/>
                  <a:pt x="6848229" y="2649056"/>
                  <a:pt x="6840207" y="2648516"/>
                </a:cubicBezTo>
                <a:cubicBezTo>
                  <a:pt x="6802081" y="2645857"/>
                  <a:pt x="6786352" y="2630579"/>
                  <a:pt x="6784865" y="2588803"/>
                </a:cubicBezTo>
                <a:cubicBezTo>
                  <a:pt x="6782612" y="2523546"/>
                  <a:pt x="6783693" y="2458200"/>
                  <a:pt x="6783017" y="2392898"/>
                </a:cubicBezTo>
                <a:cubicBezTo>
                  <a:pt x="6782883" y="2380370"/>
                  <a:pt x="6787659" y="2366309"/>
                  <a:pt x="6767560" y="2360991"/>
                </a:cubicBezTo>
                <a:cubicBezTo>
                  <a:pt x="6757059" y="2358197"/>
                  <a:pt x="6761881" y="2319125"/>
                  <a:pt x="6771075" y="2311328"/>
                </a:cubicBezTo>
                <a:cubicBezTo>
                  <a:pt x="6776708" y="2306551"/>
                  <a:pt x="6782206" y="2298214"/>
                  <a:pt x="6782612" y="2291183"/>
                </a:cubicBezTo>
                <a:cubicBezTo>
                  <a:pt x="6784054" y="2266487"/>
                  <a:pt x="6784324" y="2241610"/>
                  <a:pt x="6783108" y="2216914"/>
                </a:cubicBezTo>
                <a:cubicBezTo>
                  <a:pt x="6781981" y="2194921"/>
                  <a:pt x="6796177" y="2197850"/>
                  <a:pt x="6809697" y="2197580"/>
                </a:cubicBezTo>
                <a:close/>
                <a:moveTo>
                  <a:pt x="7590835" y="2197038"/>
                </a:moveTo>
                <a:cubicBezTo>
                  <a:pt x="7610214" y="2196948"/>
                  <a:pt x="7620128" y="2201004"/>
                  <a:pt x="7618236" y="2223222"/>
                </a:cubicBezTo>
                <a:cubicBezTo>
                  <a:pt x="7616298" y="2245575"/>
                  <a:pt x="7618100" y="2268244"/>
                  <a:pt x="7617695" y="2290777"/>
                </a:cubicBezTo>
                <a:cubicBezTo>
                  <a:pt x="7617514" y="2302539"/>
                  <a:pt x="7619047" y="2311282"/>
                  <a:pt x="7634009" y="2311688"/>
                </a:cubicBezTo>
                <a:cubicBezTo>
                  <a:pt x="7655506" y="2312274"/>
                  <a:pt x="7646988" y="2329579"/>
                  <a:pt x="7648160" y="2340575"/>
                </a:cubicBezTo>
                <a:cubicBezTo>
                  <a:pt x="7649376" y="2351752"/>
                  <a:pt x="7650188" y="2363109"/>
                  <a:pt x="7632567" y="2364235"/>
                </a:cubicBezTo>
                <a:cubicBezTo>
                  <a:pt x="7627339" y="2364551"/>
                  <a:pt x="7618551" y="2374961"/>
                  <a:pt x="7618461" y="2380820"/>
                </a:cubicBezTo>
                <a:cubicBezTo>
                  <a:pt x="7617514" y="2442381"/>
                  <a:pt x="7617424" y="2503987"/>
                  <a:pt x="7618731" y="2565548"/>
                </a:cubicBezTo>
                <a:cubicBezTo>
                  <a:pt x="7618912" y="2574245"/>
                  <a:pt x="7625627" y="2585242"/>
                  <a:pt x="7632747" y="2590740"/>
                </a:cubicBezTo>
                <a:cubicBezTo>
                  <a:pt x="7644735" y="2600068"/>
                  <a:pt x="7655100" y="2632832"/>
                  <a:pt x="7646357" y="2644639"/>
                </a:cubicBezTo>
                <a:cubicBezTo>
                  <a:pt x="7644780" y="2646757"/>
                  <a:pt x="7641625" y="2648199"/>
                  <a:pt x="7638966" y="2649011"/>
                </a:cubicBezTo>
                <a:cubicBezTo>
                  <a:pt x="7609447" y="2657844"/>
                  <a:pt x="7571502" y="2636708"/>
                  <a:pt x="7569248" y="2606017"/>
                </a:cubicBezTo>
                <a:cubicBezTo>
                  <a:pt x="7566229" y="2565007"/>
                  <a:pt x="7568527" y="2523591"/>
                  <a:pt x="7568527" y="2482355"/>
                </a:cubicBezTo>
                <a:cubicBezTo>
                  <a:pt x="7567355" y="2482355"/>
                  <a:pt x="7566184" y="2482355"/>
                  <a:pt x="7565012" y="2482355"/>
                </a:cubicBezTo>
                <a:lnTo>
                  <a:pt x="7564967" y="2482355"/>
                </a:lnTo>
                <a:cubicBezTo>
                  <a:pt x="7564967" y="2449321"/>
                  <a:pt x="7565643" y="2416242"/>
                  <a:pt x="7564426" y="2383253"/>
                </a:cubicBezTo>
                <a:cubicBezTo>
                  <a:pt x="7564156" y="2376313"/>
                  <a:pt x="7558477" y="2368021"/>
                  <a:pt x="7552844" y="2363199"/>
                </a:cubicBezTo>
                <a:cubicBezTo>
                  <a:pt x="7541082" y="2353194"/>
                  <a:pt x="7542659" y="2319890"/>
                  <a:pt x="7555368" y="2310922"/>
                </a:cubicBezTo>
                <a:cubicBezTo>
                  <a:pt x="7560145" y="2307542"/>
                  <a:pt x="7564291" y="2299925"/>
                  <a:pt x="7564561" y="2294067"/>
                </a:cubicBezTo>
                <a:cubicBezTo>
                  <a:pt x="7565598" y="2270091"/>
                  <a:pt x="7566499" y="2245891"/>
                  <a:pt x="7564652" y="2222005"/>
                </a:cubicBezTo>
                <a:cubicBezTo>
                  <a:pt x="7563029" y="2200824"/>
                  <a:pt x="7572358" y="2197129"/>
                  <a:pt x="7590835" y="2197038"/>
                </a:cubicBezTo>
                <a:close/>
                <a:moveTo>
                  <a:pt x="5970152" y="2195146"/>
                </a:moveTo>
                <a:cubicBezTo>
                  <a:pt x="5991919" y="2198571"/>
                  <a:pt x="6008369" y="2198436"/>
                  <a:pt x="6021573" y="2204880"/>
                </a:cubicBezTo>
                <a:cubicBezTo>
                  <a:pt x="6025810" y="2206954"/>
                  <a:pt x="6025134" y="2234264"/>
                  <a:pt x="6020266" y="2236607"/>
                </a:cubicBezTo>
                <a:cubicBezTo>
                  <a:pt x="6008774" y="2242150"/>
                  <a:pt x="5990117" y="2244719"/>
                  <a:pt x="5980653" y="2238680"/>
                </a:cubicBezTo>
                <a:cubicBezTo>
                  <a:pt x="5972901" y="2233723"/>
                  <a:pt x="5974208" y="2214570"/>
                  <a:pt x="5970152" y="2195146"/>
                </a:cubicBezTo>
                <a:close/>
                <a:moveTo>
                  <a:pt x="2417885" y="2184736"/>
                </a:moveTo>
                <a:cubicBezTo>
                  <a:pt x="2443168" y="2187530"/>
                  <a:pt x="2467548" y="2188612"/>
                  <a:pt x="2491074" y="2193614"/>
                </a:cubicBezTo>
                <a:cubicBezTo>
                  <a:pt x="2499636" y="2195462"/>
                  <a:pt x="2508019" y="2205512"/>
                  <a:pt x="2513156" y="2213894"/>
                </a:cubicBezTo>
                <a:cubicBezTo>
                  <a:pt x="2518021" y="2221781"/>
                  <a:pt x="2519643" y="2232236"/>
                  <a:pt x="2520772" y="2241790"/>
                </a:cubicBezTo>
                <a:cubicBezTo>
                  <a:pt x="2530099" y="2321648"/>
                  <a:pt x="2511127" y="2343145"/>
                  <a:pt x="2431360" y="2342874"/>
                </a:cubicBezTo>
                <a:cubicBezTo>
                  <a:pt x="2366060" y="2342649"/>
                  <a:pt x="2300716" y="2342874"/>
                  <a:pt x="2235460" y="2341027"/>
                </a:cubicBezTo>
                <a:cubicBezTo>
                  <a:pt x="2195939" y="2339945"/>
                  <a:pt x="2180525" y="2323811"/>
                  <a:pt x="2175524" y="2284964"/>
                </a:cubicBezTo>
                <a:cubicBezTo>
                  <a:pt x="2175028" y="2281223"/>
                  <a:pt x="2174711" y="2277483"/>
                  <a:pt x="2174531" y="2273742"/>
                </a:cubicBezTo>
                <a:cubicBezTo>
                  <a:pt x="2171196" y="2206774"/>
                  <a:pt x="2190036" y="2186854"/>
                  <a:pt x="2257228" y="2186629"/>
                </a:cubicBezTo>
                <a:lnTo>
                  <a:pt x="2371153" y="2186629"/>
                </a:lnTo>
                <a:cubicBezTo>
                  <a:pt x="2371153" y="2213263"/>
                  <a:pt x="2371153" y="2236382"/>
                  <a:pt x="2371153" y="2259501"/>
                </a:cubicBezTo>
                <a:cubicBezTo>
                  <a:pt x="2371153" y="2289651"/>
                  <a:pt x="2371153" y="2289741"/>
                  <a:pt x="2402474" y="2289696"/>
                </a:cubicBezTo>
                <a:cubicBezTo>
                  <a:pt x="2416715" y="2289696"/>
                  <a:pt x="2431586" y="2291589"/>
                  <a:pt x="2445015" y="2288074"/>
                </a:cubicBezTo>
                <a:cubicBezTo>
                  <a:pt x="2452857" y="2286001"/>
                  <a:pt x="2463178" y="2275320"/>
                  <a:pt x="2463628" y="2267974"/>
                </a:cubicBezTo>
                <a:cubicBezTo>
                  <a:pt x="2464078" y="2260313"/>
                  <a:pt x="2455652" y="2249677"/>
                  <a:pt x="2448171" y="2244629"/>
                </a:cubicBezTo>
                <a:cubicBezTo>
                  <a:pt x="2439788" y="2238951"/>
                  <a:pt x="2421130" y="2240303"/>
                  <a:pt x="2419283" y="2234580"/>
                </a:cubicBezTo>
                <a:cubicBezTo>
                  <a:pt x="2414912" y="2221150"/>
                  <a:pt x="2417885" y="2205331"/>
                  <a:pt x="2417885" y="2184736"/>
                </a:cubicBezTo>
                <a:close/>
                <a:moveTo>
                  <a:pt x="8406710" y="2158687"/>
                </a:moveTo>
                <a:lnTo>
                  <a:pt x="8430064" y="2158687"/>
                </a:lnTo>
                <a:cubicBezTo>
                  <a:pt x="8430064" y="2171306"/>
                  <a:pt x="8428847" y="2183203"/>
                  <a:pt x="8430515" y="2194605"/>
                </a:cubicBezTo>
                <a:cubicBezTo>
                  <a:pt x="8431596" y="2202086"/>
                  <a:pt x="8438176" y="2208711"/>
                  <a:pt x="8439798" y="2216237"/>
                </a:cubicBezTo>
                <a:cubicBezTo>
                  <a:pt x="8441646" y="2224755"/>
                  <a:pt x="8442232" y="2234128"/>
                  <a:pt x="8440565" y="2242601"/>
                </a:cubicBezTo>
                <a:cubicBezTo>
                  <a:pt x="8438807" y="2251569"/>
                  <a:pt x="8431371" y="2259636"/>
                  <a:pt x="8430560" y="2268514"/>
                </a:cubicBezTo>
                <a:cubicBezTo>
                  <a:pt x="8428893" y="2286315"/>
                  <a:pt x="8429794" y="2304387"/>
                  <a:pt x="8430154" y="2322369"/>
                </a:cubicBezTo>
                <a:cubicBezTo>
                  <a:pt x="8430425" y="2336024"/>
                  <a:pt x="8426864" y="2350310"/>
                  <a:pt x="8442007" y="2360630"/>
                </a:cubicBezTo>
                <a:cubicBezTo>
                  <a:pt x="8446108" y="2363424"/>
                  <a:pt x="8443809" y="2375502"/>
                  <a:pt x="8444440" y="2383073"/>
                </a:cubicBezTo>
                <a:cubicBezTo>
                  <a:pt x="8411632" y="2388707"/>
                  <a:pt x="8402348" y="2381496"/>
                  <a:pt x="8401537" y="2350806"/>
                </a:cubicBezTo>
                <a:cubicBezTo>
                  <a:pt x="8400906" y="2327596"/>
                  <a:pt x="8402348" y="2304342"/>
                  <a:pt x="8400771" y="2281223"/>
                </a:cubicBezTo>
                <a:cubicBezTo>
                  <a:pt x="8399824" y="2267207"/>
                  <a:pt x="8394732" y="2253507"/>
                  <a:pt x="8391803" y="2239581"/>
                </a:cubicBezTo>
                <a:cubicBezTo>
                  <a:pt x="8390901" y="2235255"/>
                  <a:pt x="8389955" y="2230478"/>
                  <a:pt x="8390856" y="2226332"/>
                </a:cubicBezTo>
                <a:close/>
                <a:moveTo>
                  <a:pt x="8406720" y="2158642"/>
                </a:moveTo>
                <a:lnTo>
                  <a:pt x="8406710" y="2158687"/>
                </a:lnTo>
                <a:lnTo>
                  <a:pt x="8406629" y="2158687"/>
                </a:lnTo>
                <a:close/>
                <a:moveTo>
                  <a:pt x="8626014" y="2158326"/>
                </a:moveTo>
                <a:cubicBezTo>
                  <a:pt x="8630836" y="2157650"/>
                  <a:pt x="8636514" y="2163374"/>
                  <a:pt x="8647781" y="2169593"/>
                </a:cubicBezTo>
                <a:cubicBezTo>
                  <a:pt x="8637055" y="2176804"/>
                  <a:pt x="8631286" y="2183609"/>
                  <a:pt x="8627185" y="2182752"/>
                </a:cubicBezTo>
                <a:cubicBezTo>
                  <a:pt x="8621552" y="2181536"/>
                  <a:pt x="8617136" y="2174505"/>
                  <a:pt x="8612223" y="2169954"/>
                </a:cubicBezTo>
                <a:cubicBezTo>
                  <a:pt x="8616775" y="2165808"/>
                  <a:pt x="8621011" y="2159002"/>
                  <a:pt x="8626014" y="2158326"/>
                </a:cubicBezTo>
                <a:close/>
                <a:moveTo>
                  <a:pt x="8569815" y="2158326"/>
                </a:moveTo>
                <a:cubicBezTo>
                  <a:pt x="8575404" y="2159859"/>
                  <a:pt x="8581848" y="2167204"/>
                  <a:pt x="8583335" y="2173108"/>
                </a:cubicBezTo>
                <a:cubicBezTo>
                  <a:pt x="8587301" y="2188972"/>
                  <a:pt x="8576169" y="2209071"/>
                  <a:pt x="8597666" y="2220067"/>
                </a:cubicBezTo>
                <a:cubicBezTo>
                  <a:pt x="8598635" y="2220563"/>
                  <a:pt x="8598962" y="2222310"/>
                  <a:pt x="8599114" y="2224377"/>
                </a:cubicBezTo>
                <a:lnTo>
                  <a:pt x="8599512" y="2230580"/>
                </a:lnTo>
                <a:lnTo>
                  <a:pt x="8597982" y="2239446"/>
                </a:lnTo>
                <a:cubicBezTo>
                  <a:pt x="8568553" y="2271488"/>
                  <a:pt x="8590546" y="2309975"/>
                  <a:pt x="8584822" y="2344947"/>
                </a:cubicBezTo>
                <a:cubicBezTo>
                  <a:pt x="8584372" y="2347786"/>
                  <a:pt x="8588428" y="2351121"/>
                  <a:pt x="8589689" y="2354456"/>
                </a:cubicBezTo>
                <a:cubicBezTo>
                  <a:pt x="8592844" y="2362703"/>
                  <a:pt x="8596269" y="2370995"/>
                  <a:pt x="8597802" y="2379603"/>
                </a:cubicBezTo>
                <a:cubicBezTo>
                  <a:pt x="8598027" y="2380910"/>
                  <a:pt x="8587526" y="2386949"/>
                  <a:pt x="8584191" y="2385552"/>
                </a:cubicBezTo>
                <a:cubicBezTo>
                  <a:pt x="8574682" y="2381541"/>
                  <a:pt x="8564407" y="2376358"/>
                  <a:pt x="8558188" y="2368652"/>
                </a:cubicBezTo>
                <a:cubicBezTo>
                  <a:pt x="8553862" y="2363244"/>
                  <a:pt x="8555079" y="2352879"/>
                  <a:pt x="8554943" y="2344722"/>
                </a:cubicBezTo>
                <a:cubicBezTo>
                  <a:pt x="8554583" y="2319259"/>
                  <a:pt x="8555394" y="2293751"/>
                  <a:pt x="8554357" y="2268334"/>
                </a:cubicBezTo>
                <a:cubicBezTo>
                  <a:pt x="8553997" y="2259456"/>
                  <a:pt x="8549039" y="2250848"/>
                  <a:pt x="8547057" y="2241925"/>
                </a:cubicBezTo>
                <a:cubicBezTo>
                  <a:pt x="8545659" y="2235570"/>
                  <a:pt x="8544353" y="2228720"/>
                  <a:pt x="8545299" y="2222411"/>
                </a:cubicBezTo>
                <a:cubicBezTo>
                  <a:pt x="8547778" y="2206142"/>
                  <a:pt x="8552600" y="2190188"/>
                  <a:pt x="8554312" y="2173874"/>
                </a:cubicBezTo>
                <a:cubicBezTo>
                  <a:pt x="8555439" y="2163013"/>
                  <a:pt x="8558413" y="2155172"/>
                  <a:pt x="8569815" y="2158326"/>
                </a:cubicBezTo>
                <a:close/>
                <a:moveTo>
                  <a:pt x="8188381" y="2003520"/>
                </a:moveTo>
                <a:cubicBezTo>
                  <a:pt x="8169182" y="2004825"/>
                  <a:pt x="8164306" y="2015523"/>
                  <a:pt x="8164171" y="2042191"/>
                </a:cubicBezTo>
                <a:cubicBezTo>
                  <a:pt x="8164171" y="2048185"/>
                  <a:pt x="8164261" y="2054178"/>
                  <a:pt x="8164306" y="2060127"/>
                </a:cubicBezTo>
                <a:cubicBezTo>
                  <a:pt x="8164532" y="2081444"/>
                  <a:pt x="8179224" y="2082300"/>
                  <a:pt x="8195267" y="2083291"/>
                </a:cubicBezTo>
                <a:cubicBezTo>
                  <a:pt x="8214285" y="2084463"/>
                  <a:pt x="8212888" y="2072340"/>
                  <a:pt x="8212753" y="2059992"/>
                </a:cubicBezTo>
                <a:cubicBezTo>
                  <a:pt x="8212528" y="2042146"/>
                  <a:pt x="8212708" y="2024299"/>
                  <a:pt x="8212708" y="2005101"/>
                </a:cubicBezTo>
                <a:cubicBezTo>
                  <a:pt x="8202771" y="2003693"/>
                  <a:pt x="8194780" y="2003085"/>
                  <a:pt x="8188381" y="2003520"/>
                </a:cubicBezTo>
                <a:close/>
                <a:moveTo>
                  <a:pt x="7103621" y="1967740"/>
                </a:moveTo>
                <a:cubicBezTo>
                  <a:pt x="7099385" y="1974004"/>
                  <a:pt x="7091814" y="1980314"/>
                  <a:pt x="7091904" y="1986533"/>
                </a:cubicBezTo>
                <a:cubicBezTo>
                  <a:pt x="7091949" y="1992707"/>
                  <a:pt x="7099745" y="1998746"/>
                  <a:pt x="7104117" y="2004875"/>
                </a:cubicBezTo>
                <a:cubicBezTo>
                  <a:pt x="7108263" y="1999422"/>
                  <a:pt x="7112409" y="1993969"/>
                  <a:pt x="7118538" y="1985947"/>
                </a:cubicBezTo>
                <a:lnTo>
                  <a:pt x="7118538" y="1985902"/>
                </a:lnTo>
                <a:cubicBezTo>
                  <a:pt x="7112274" y="1978241"/>
                  <a:pt x="7107948" y="1973013"/>
                  <a:pt x="7103621" y="1967740"/>
                </a:cubicBezTo>
                <a:close/>
                <a:moveTo>
                  <a:pt x="7520261" y="1897707"/>
                </a:moveTo>
                <a:cubicBezTo>
                  <a:pt x="7516700" y="1901763"/>
                  <a:pt x="7510166" y="1905729"/>
                  <a:pt x="7510031" y="1909920"/>
                </a:cubicBezTo>
                <a:cubicBezTo>
                  <a:pt x="7509084" y="1936644"/>
                  <a:pt x="7509084" y="1963459"/>
                  <a:pt x="7509986" y="1990228"/>
                </a:cubicBezTo>
                <a:cubicBezTo>
                  <a:pt x="7510121" y="1994420"/>
                  <a:pt x="7516520" y="1998386"/>
                  <a:pt x="7519990" y="2002441"/>
                </a:cubicBezTo>
                <a:cubicBezTo>
                  <a:pt x="7523911" y="1998070"/>
                  <a:pt x="7530626" y="1994104"/>
                  <a:pt x="7531257" y="1989327"/>
                </a:cubicBezTo>
                <a:cubicBezTo>
                  <a:pt x="7532879" y="1976889"/>
                  <a:pt x="7531798" y="1964090"/>
                  <a:pt x="7531798" y="1951426"/>
                </a:cubicBezTo>
                <a:lnTo>
                  <a:pt x="7531753" y="1951381"/>
                </a:lnTo>
                <a:lnTo>
                  <a:pt x="7531662" y="1951381"/>
                </a:lnTo>
                <a:cubicBezTo>
                  <a:pt x="7531662" y="1937996"/>
                  <a:pt x="7532654" y="1924476"/>
                  <a:pt x="7531122" y="1911272"/>
                </a:cubicBezTo>
                <a:cubicBezTo>
                  <a:pt x="7530581" y="1906405"/>
                  <a:pt x="7524046" y="1902213"/>
                  <a:pt x="7520261" y="1897707"/>
                </a:cubicBezTo>
                <a:close/>
                <a:moveTo>
                  <a:pt x="7011775" y="1894643"/>
                </a:moveTo>
                <a:cubicBezTo>
                  <a:pt x="7007900" y="1899149"/>
                  <a:pt x="7000824" y="1903521"/>
                  <a:pt x="7000599" y="1908163"/>
                </a:cubicBezTo>
                <a:cubicBezTo>
                  <a:pt x="6999382" y="1934887"/>
                  <a:pt x="6999382" y="1961702"/>
                  <a:pt x="7000148" y="1988471"/>
                </a:cubicBezTo>
                <a:cubicBezTo>
                  <a:pt x="7000284" y="1992708"/>
                  <a:pt x="7006413" y="1996764"/>
                  <a:pt x="7009793" y="2000910"/>
                </a:cubicBezTo>
                <a:cubicBezTo>
                  <a:pt x="7013938" y="1996583"/>
                  <a:pt x="7021104" y="1992663"/>
                  <a:pt x="7021690" y="1987885"/>
                </a:cubicBezTo>
                <a:cubicBezTo>
                  <a:pt x="7023358" y="1974681"/>
                  <a:pt x="7022276" y="1961161"/>
                  <a:pt x="7022231" y="1947776"/>
                </a:cubicBezTo>
                <a:cubicBezTo>
                  <a:pt x="7022231" y="1935113"/>
                  <a:pt x="7023267" y="1922359"/>
                  <a:pt x="7021735" y="1909875"/>
                </a:cubicBezTo>
                <a:cubicBezTo>
                  <a:pt x="7021104" y="1904467"/>
                  <a:pt x="7015245" y="1899690"/>
                  <a:pt x="7011775" y="1894643"/>
                </a:cubicBezTo>
                <a:close/>
                <a:moveTo>
                  <a:pt x="5983177" y="1894102"/>
                </a:moveTo>
                <a:cubicBezTo>
                  <a:pt x="5978625" y="1899780"/>
                  <a:pt x="5971189" y="1904917"/>
                  <a:pt x="5970152" y="1911182"/>
                </a:cubicBezTo>
                <a:cubicBezTo>
                  <a:pt x="5968079" y="1923530"/>
                  <a:pt x="5969521" y="1936464"/>
                  <a:pt x="5969477" y="1949173"/>
                </a:cubicBezTo>
                <a:lnTo>
                  <a:pt x="5969432" y="1949128"/>
                </a:lnTo>
                <a:cubicBezTo>
                  <a:pt x="5969432" y="1962558"/>
                  <a:pt x="5968215" y="1976213"/>
                  <a:pt x="5970017" y="1989417"/>
                </a:cubicBezTo>
                <a:cubicBezTo>
                  <a:pt x="5970783" y="1995051"/>
                  <a:pt x="5977859" y="1999783"/>
                  <a:pt x="5982095" y="2004920"/>
                </a:cubicBezTo>
                <a:cubicBezTo>
                  <a:pt x="5986692" y="2000098"/>
                  <a:pt x="5995029" y="1995456"/>
                  <a:pt x="5995300" y="1990454"/>
                </a:cubicBezTo>
                <a:cubicBezTo>
                  <a:pt x="5996606" y="1963639"/>
                  <a:pt x="5996561" y="1936644"/>
                  <a:pt x="5995300" y="1909830"/>
                </a:cubicBezTo>
                <a:cubicBezTo>
                  <a:pt x="5995029" y="1904422"/>
                  <a:pt x="5987413" y="1899329"/>
                  <a:pt x="5983177" y="1894102"/>
                </a:cubicBezTo>
                <a:close/>
                <a:moveTo>
                  <a:pt x="6665710" y="1887658"/>
                </a:moveTo>
                <a:cubicBezTo>
                  <a:pt x="6648899" y="1886441"/>
                  <a:pt x="6651423" y="1901989"/>
                  <a:pt x="6652324" y="1911903"/>
                </a:cubicBezTo>
                <a:cubicBezTo>
                  <a:pt x="6652910" y="1918438"/>
                  <a:pt x="6659896" y="1924387"/>
                  <a:pt x="6664042" y="1930561"/>
                </a:cubicBezTo>
                <a:cubicBezTo>
                  <a:pt x="6669540" y="1924882"/>
                  <a:pt x="6675038" y="1919204"/>
                  <a:pt x="6682655" y="1911363"/>
                </a:cubicBezTo>
                <a:cubicBezTo>
                  <a:pt x="6675444" y="1900727"/>
                  <a:pt x="6671027" y="1888018"/>
                  <a:pt x="6665710" y="1887658"/>
                </a:cubicBezTo>
                <a:close/>
                <a:moveTo>
                  <a:pt x="6075293" y="1886711"/>
                </a:moveTo>
                <a:cubicBezTo>
                  <a:pt x="6071237" y="1891218"/>
                  <a:pt x="6064161" y="1895409"/>
                  <a:pt x="6063666" y="1900276"/>
                </a:cubicBezTo>
                <a:cubicBezTo>
                  <a:pt x="6062133" y="1915058"/>
                  <a:pt x="6063125" y="1930065"/>
                  <a:pt x="6063125" y="1944982"/>
                </a:cubicBezTo>
                <a:lnTo>
                  <a:pt x="6063080" y="1944937"/>
                </a:lnTo>
                <a:cubicBezTo>
                  <a:pt x="6063080" y="1960620"/>
                  <a:pt x="6062179" y="1976348"/>
                  <a:pt x="6063620" y="1991896"/>
                </a:cubicBezTo>
                <a:cubicBezTo>
                  <a:pt x="6064072" y="1996853"/>
                  <a:pt x="6070832" y="2001225"/>
                  <a:pt x="6074707" y="2005912"/>
                </a:cubicBezTo>
                <a:cubicBezTo>
                  <a:pt x="6078853" y="2001360"/>
                  <a:pt x="6086379" y="1996899"/>
                  <a:pt x="6086560" y="1992212"/>
                </a:cubicBezTo>
                <a:cubicBezTo>
                  <a:pt x="6087686" y="1961656"/>
                  <a:pt x="6087686" y="1931011"/>
                  <a:pt x="6086694" y="1900456"/>
                </a:cubicBezTo>
                <a:cubicBezTo>
                  <a:pt x="6086560" y="1895769"/>
                  <a:pt x="6079259" y="1891263"/>
                  <a:pt x="6075293" y="1886711"/>
                </a:cubicBezTo>
                <a:close/>
                <a:moveTo>
                  <a:pt x="6250241" y="1886666"/>
                </a:moveTo>
                <a:cubicBezTo>
                  <a:pt x="6245644" y="1893696"/>
                  <a:pt x="6238388" y="1900321"/>
                  <a:pt x="6237126" y="1907937"/>
                </a:cubicBezTo>
                <a:cubicBezTo>
                  <a:pt x="6235685" y="1916680"/>
                  <a:pt x="6233251" y="1931687"/>
                  <a:pt x="6249790" y="1929660"/>
                </a:cubicBezTo>
                <a:cubicBezTo>
                  <a:pt x="6256055" y="1928893"/>
                  <a:pt x="6261238" y="1919520"/>
                  <a:pt x="6270521" y="1910641"/>
                </a:cubicBezTo>
                <a:cubicBezTo>
                  <a:pt x="6261688" y="1900186"/>
                  <a:pt x="6255965" y="1893426"/>
                  <a:pt x="6250241" y="1886666"/>
                </a:cubicBezTo>
                <a:close/>
                <a:moveTo>
                  <a:pt x="7557672" y="1869287"/>
                </a:moveTo>
                <a:cubicBezTo>
                  <a:pt x="7561542" y="1872571"/>
                  <a:pt x="7561474" y="1880537"/>
                  <a:pt x="7561407" y="1896490"/>
                </a:cubicBezTo>
                <a:cubicBezTo>
                  <a:pt x="7561226" y="1942278"/>
                  <a:pt x="7561632" y="1988110"/>
                  <a:pt x="7561181" y="2033898"/>
                </a:cubicBezTo>
                <a:cubicBezTo>
                  <a:pt x="7560866" y="2069500"/>
                  <a:pt x="7522784" y="2093296"/>
                  <a:pt x="7491283" y="2077297"/>
                </a:cubicBezTo>
                <a:cubicBezTo>
                  <a:pt x="7487137" y="2075179"/>
                  <a:pt x="7484478" y="2066211"/>
                  <a:pt x="7484839" y="2060622"/>
                </a:cubicBezTo>
                <a:cubicBezTo>
                  <a:pt x="7485109" y="2056701"/>
                  <a:pt x="7491013" y="2051384"/>
                  <a:pt x="7495474" y="2049941"/>
                </a:cubicBezTo>
                <a:cubicBezTo>
                  <a:pt x="7501648" y="2047959"/>
                  <a:pt x="7509219" y="2050302"/>
                  <a:pt x="7515484" y="2048409"/>
                </a:cubicBezTo>
                <a:cubicBezTo>
                  <a:pt x="7521883" y="2046517"/>
                  <a:pt x="7527381" y="2041739"/>
                  <a:pt x="7533285" y="2038224"/>
                </a:cubicBezTo>
                <a:cubicBezTo>
                  <a:pt x="7531933" y="2036286"/>
                  <a:pt x="7530581" y="2034394"/>
                  <a:pt x="7529229" y="2032456"/>
                </a:cubicBezTo>
                <a:lnTo>
                  <a:pt x="7529229" y="2032546"/>
                </a:lnTo>
                <a:cubicBezTo>
                  <a:pt x="7495068" y="2043407"/>
                  <a:pt x="7482405" y="2034709"/>
                  <a:pt x="7481459" y="1998070"/>
                </a:cubicBezTo>
                <a:cubicBezTo>
                  <a:pt x="7480647" y="1967289"/>
                  <a:pt x="7480557" y="1936464"/>
                  <a:pt x="7481593" y="1905729"/>
                </a:cubicBezTo>
                <a:cubicBezTo>
                  <a:pt x="7482765" y="1870937"/>
                  <a:pt x="7491554" y="1864448"/>
                  <a:pt x="7526029" y="1869585"/>
                </a:cubicBezTo>
                <a:cubicBezTo>
                  <a:pt x="7527471" y="1869811"/>
                  <a:pt x="7528958" y="1870396"/>
                  <a:pt x="7530311" y="1870171"/>
                </a:cubicBezTo>
                <a:cubicBezTo>
                  <a:pt x="7545994" y="1867400"/>
                  <a:pt x="7553802" y="1866003"/>
                  <a:pt x="7557672" y="1869287"/>
                </a:cubicBezTo>
                <a:close/>
                <a:moveTo>
                  <a:pt x="6019005" y="1864583"/>
                </a:moveTo>
                <a:lnTo>
                  <a:pt x="6019005" y="1864628"/>
                </a:lnTo>
                <a:cubicBezTo>
                  <a:pt x="6019005" y="1928623"/>
                  <a:pt x="6020221" y="1987795"/>
                  <a:pt x="6018419" y="2046832"/>
                </a:cubicBezTo>
                <a:cubicBezTo>
                  <a:pt x="6017698" y="2071303"/>
                  <a:pt x="5970603" y="2088789"/>
                  <a:pt x="5951585" y="2073241"/>
                </a:cubicBezTo>
                <a:cubicBezTo>
                  <a:pt x="5948836" y="2070988"/>
                  <a:pt x="5947168" y="2065129"/>
                  <a:pt x="5947890" y="2061479"/>
                </a:cubicBezTo>
                <a:cubicBezTo>
                  <a:pt x="5948566" y="2058099"/>
                  <a:pt x="5952621" y="2053592"/>
                  <a:pt x="5955912" y="2052826"/>
                </a:cubicBezTo>
                <a:cubicBezTo>
                  <a:pt x="5963122" y="2051204"/>
                  <a:pt x="5970873" y="2052105"/>
                  <a:pt x="5978264" y="2051068"/>
                </a:cubicBezTo>
                <a:cubicBezTo>
                  <a:pt x="5992866" y="2049040"/>
                  <a:pt x="5994308" y="2046607"/>
                  <a:pt x="5993587" y="2028445"/>
                </a:cubicBezTo>
                <a:cubicBezTo>
                  <a:pt x="5952532" y="2037593"/>
                  <a:pt x="5943879" y="2030653"/>
                  <a:pt x="5943563" y="1987705"/>
                </a:cubicBezTo>
                <a:cubicBezTo>
                  <a:pt x="5943338" y="1960710"/>
                  <a:pt x="5942932" y="1933670"/>
                  <a:pt x="5943879" y="1906720"/>
                </a:cubicBezTo>
                <a:cubicBezTo>
                  <a:pt x="5945096" y="1870667"/>
                  <a:pt x="5954559" y="1864403"/>
                  <a:pt x="5989486" y="1871027"/>
                </a:cubicBezTo>
                <a:cubicBezTo>
                  <a:pt x="5997553" y="1872560"/>
                  <a:pt x="6006882" y="1867422"/>
                  <a:pt x="6019005" y="1864583"/>
                </a:cubicBezTo>
                <a:close/>
                <a:moveTo>
                  <a:pt x="6345691" y="1863862"/>
                </a:moveTo>
                <a:cubicBezTo>
                  <a:pt x="6358851" y="1861383"/>
                  <a:pt x="6369712" y="1864403"/>
                  <a:pt x="6372145" y="1877517"/>
                </a:cubicBezTo>
                <a:cubicBezTo>
                  <a:pt x="6374985" y="1892794"/>
                  <a:pt x="6374444" y="1908748"/>
                  <a:pt x="6374309" y="1924431"/>
                </a:cubicBezTo>
                <a:cubicBezTo>
                  <a:pt x="6374309" y="1927270"/>
                  <a:pt x="6367954" y="1932859"/>
                  <a:pt x="6366377" y="1932273"/>
                </a:cubicBezTo>
                <a:cubicBezTo>
                  <a:pt x="6362366" y="1930740"/>
                  <a:pt x="6357814" y="1927045"/>
                  <a:pt x="6356462" y="1923169"/>
                </a:cubicBezTo>
                <a:cubicBezTo>
                  <a:pt x="6354615" y="1917716"/>
                  <a:pt x="6357183" y="1910415"/>
                  <a:pt x="6354705" y="1905548"/>
                </a:cubicBezTo>
                <a:cubicBezTo>
                  <a:pt x="6351460" y="1899194"/>
                  <a:pt x="6345151" y="1894417"/>
                  <a:pt x="6340148" y="1888964"/>
                </a:cubicBezTo>
                <a:cubicBezTo>
                  <a:pt x="6336317" y="1894552"/>
                  <a:pt x="6329693" y="1899915"/>
                  <a:pt x="6329242" y="1905774"/>
                </a:cubicBezTo>
                <a:cubicBezTo>
                  <a:pt x="6327845" y="1924431"/>
                  <a:pt x="6328701" y="1943269"/>
                  <a:pt x="6328701" y="1962062"/>
                </a:cubicBezTo>
                <a:lnTo>
                  <a:pt x="6328385" y="1962062"/>
                </a:lnTo>
                <a:cubicBezTo>
                  <a:pt x="6328385" y="1980088"/>
                  <a:pt x="6329152" y="1998160"/>
                  <a:pt x="6327890" y="2016096"/>
                </a:cubicBezTo>
                <a:cubicBezTo>
                  <a:pt x="6327529" y="2020964"/>
                  <a:pt x="6321175" y="2025425"/>
                  <a:pt x="6317570" y="2030067"/>
                </a:cubicBezTo>
                <a:cubicBezTo>
                  <a:pt x="6313108" y="2025470"/>
                  <a:pt x="6304906" y="2020919"/>
                  <a:pt x="6304816" y="2016232"/>
                </a:cubicBezTo>
                <a:cubicBezTo>
                  <a:pt x="6303824" y="1969678"/>
                  <a:pt x="6303779" y="1923124"/>
                  <a:pt x="6304861" y="1876571"/>
                </a:cubicBezTo>
                <a:cubicBezTo>
                  <a:pt x="6304951" y="1872244"/>
                  <a:pt x="6314235" y="1865980"/>
                  <a:pt x="6320229" y="1864448"/>
                </a:cubicBezTo>
                <a:cubicBezTo>
                  <a:pt x="6328251" y="1862374"/>
                  <a:pt x="6337444" y="1865439"/>
                  <a:pt x="6345691" y="1863862"/>
                </a:cubicBezTo>
                <a:close/>
                <a:moveTo>
                  <a:pt x="6132346" y="1863727"/>
                </a:moveTo>
                <a:cubicBezTo>
                  <a:pt x="6137529" y="1868594"/>
                  <a:pt x="6146317" y="1872876"/>
                  <a:pt x="6147218" y="1878464"/>
                </a:cubicBezTo>
                <a:cubicBezTo>
                  <a:pt x="6151725" y="1905774"/>
                  <a:pt x="6154114" y="1933445"/>
                  <a:pt x="6157223" y="1960981"/>
                </a:cubicBezTo>
                <a:cubicBezTo>
                  <a:pt x="6157809" y="1966118"/>
                  <a:pt x="6158395" y="1971211"/>
                  <a:pt x="6158981" y="1976348"/>
                </a:cubicBezTo>
                <a:cubicBezTo>
                  <a:pt x="6160468" y="1976168"/>
                  <a:pt x="6161910" y="1975943"/>
                  <a:pt x="6163397" y="1975762"/>
                </a:cubicBezTo>
                <a:lnTo>
                  <a:pt x="6163352" y="1975717"/>
                </a:lnTo>
                <a:cubicBezTo>
                  <a:pt x="6167273" y="1943855"/>
                  <a:pt x="6170833" y="1911948"/>
                  <a:pt x="6175250" y="1880176"/>
                </a:cubicBezTo>
                <a:cubicBezTo>
                  <a:pt x="6177368" y="1864854"/>
                  <a:pt x="6178134" y="1864944"/>
                  <a:pt x="6198189" y="1864809"/>
                </a:cubicBezTo>
                <a:cubicBezTo>
                  <a:pt x="6198189" y="1871974"/>
                  <a:pt x="6199000" y="1879185"/>
                  <a:pt x="6198053" y="1886215"/>
                </a:cubicBezTo>
                <a:cubicBezTo>
                  <a:pt x="6192330" y="1928533"/>
                  <a:pt x="6186021" y="1970760"/>
                  <a:pt x="6180387" y="2013077"/>
                </a:cubicBezTo>
                <a:cubicBezTo>
                  <a:pt x="6178900" y="2024209"/>
                  <a:pt x="6175250" y="2030969"/>
                  <a:pt x="6162361" y="2030834"/>
                </a:cubicBezTo>
                <a:cubicBezTo>
                  <a:pt x="6150373" y="2030698"/>
                  <a:pt x="6145010" y="2026102"/>
                  <a:pt x="6143388" y="2014069"/>
                </a:cubicBezTo>
                <a:cubicBezTo>
                  <a:pt x="6137349" y="1969543"/>
                  <a:pt x="6130183" y="1925153"/>
                  <a:pt x="6124505" y="1880582"/>
                </a:cubicBezTo>
                <a:cubicBezTo>
                  <a:pt x="6123829" y="1875399"/>
                  <a:pt x="6129597" y="1869360"/>
                  <a:pt x="6132346" y="1863727"/>
                </a:cubicBezTo>
                <a:close/>
                <a:moveTo>
                  <a:pt x="6437867" y="1863461"/>
                </a:moveTo>
                <a:cubicBezTo>
                  <a:pt x="6453120" y="1860000"/>
                  <a:pt x="6461705" y="1870115"/>
                  <a:pt x="6463090" y="1896580"/>
                </a:cubicBezTo>
                <a:cubicBezTo>
                  <a:pt x="6465164" y="1936149"/>
                  <a:pt x="6464262" y="1975943"/>
                  <a:pt x="6463406" y="2015601"/>
                </a:cubicBezTo>
                <a:cubicBezTo>
                  <a:pt x="6463316" y="2020513"/>
                  <a:pt x="6455564" y="2025291"/>
                  <a:pt x="6451328" y="2030113"/>
                </a:cubicBezTo>
                <a:cubicBezTo>
                  <a:pt x="6447002" y="2024705"/>
                  <a:pt x="6439115" y="2019387"/>
                  <a:pt x="6438889" y="2013799"/>
                </a:cubicBezTo>
                <a:cubicBezTo>
                  <a:pt x="6437628" y="1980900"/>
                  <a:pt x="6438889" y="1947866"/>
                  <a:pt x="6437493" y="1914968"/>
                </a:cubicBezTo>
                <a:cubicBezTo>
                  <a:pt x="6437177" y="1907261"/>
                  <a:pt x="6429651" y="1899870"/>
                  <a:pt x="6425460" y="1892344"/>
                </a:cubicBezTo>
                <a:cubicBezTo>
                  <a:pt x="6420683" y="1899600"/>
                  <a:pt x="6412120" y="1906630"/>
                  <a:pt x="6411715" y="1914111"/>
                </a:cubicBezTo>
                <a:cubicBezTo>
                  <a:pt x="6410092" y="1946244"/>
                  <a:pt x="6410813" y="1978466"/>
                  <a:pt x="6410723" y="2010689"/>
                </a:cubicBezTo>
                <a:cubicBezTo>
                  <a:pt x="6410723" y="2020739"/>
                  <a:pt x="6410813" y="2032772"/>
                  <a:pt x="6396662" y="2029707"/>
                </a:cubicBezTo>
                <a:cubicBezTo>
                  <a:pt x="6391750" y="2028671"/>
                  <a:pt x="6386072" y="2017224"/>
                  <a:pt x="6385891" y="2010419"/>
                </a:cubicBezTo>
                <a:cubicBezTo>
                  <a:pt x="6384900" y="1969228"/>
                  <a:pt x="6385080" y="1928037"/>
                  <a:pt x="6385666" y="1886846"/>
                </a:cubicBezTo>
                <a:cubicBezTo>
                  <a:pt x="6385756" y="1879320"/>
                  <a:pt x="6388370" y="1866296"/>
                  <a:pt x="6392065" y="1865440"/>
                </a:cubicBezTo>
                <a:cubicBezTo>
                  <a:pt x="6399637" y="1863682"/>
                  <a:pt x="6408740" y="1868414"/>
                  <a:pt x="6420367" y="1871253"/>
                </a:cubicBezTo>
                <a:lnTo>
                  <a:pt x="6420412" y="1871343"/>
                </a:lnTo>
                <a:cubicBezTo>
                  <a:pt x="6426958" y="1867276"/>
                  <a:pt x="6432783" y="1864614"/>
                  <a:pt x="6437867" y="1863461"/>
                </a:cubicBezTo>
                <a:close/>
                <a:moveTo>
                  <a:pt x="6769487" y="1863423"/>
                </a:moveTo>
                <a:cubicBezTo>
                  <a:pt x="6783795" y="1860428"/>
                  <a:pt x="6791671" y="1870171"/>
                  <a:pt x="6792752" y="1895047"/>
                </a:cubicBezTo>
                <a:cubicBezTo>
                  <a:pt x="6794464" y="1934706"/>
                  <a:pt x="6793833" y="1974500"/>
                  <a:pt x="6793067" y="2014249"/>
                </a:cubicBezTo>
                <a:cubicBezTo>
                  <a:pt x="6792977" y="2019521"/>
                  <a:pt x="6785946" y="2024704"/>
                  <a:pt x="6782116" y="2029887"/>
                </a:cubicBezTo>
                <a:cubicBezTo>
                  <a:pt x="6778285" y="2024749"/>
                  <a:pt x="6771345" y="2019702"/>
                  <a:pt x="6771120" y="2014429"/>
                </a:cubicBezTo>
                <a:cubicBezTo>
                  <a:pt x="6769993" y="1985226"/>
                  <a:pt x="6770489" y="1955978"/>
                  <a:pt x="6770444" y="1926729"/>
                </a:cubicBezTo>
                <a:cubicBezTo>
                  <a:pt x="6770444" y="1920735"/>
                  <a:pt x="6771841" y="1914111"/>
                  <a:pt x="6769813" y="1908883"/>
                </a:cubicBezTo>
                <a:cubicBezTo>
                  <a:pt x="6767424" y="1902754"/>
                  <a:pt x="6762016" y="1897797"/>
                  <a:pt x="6757870" y="1892344"/>
                </a:cubicBezTo>
                <a:cubicBezTo>
                  <a:pt x="6753093" y="1897887"/>
                  <a:pt x="6744485" y="1903205"/>
                  <a:pt x="6744170" y="1909018"/>
                </a:cubicBezTo>
                <a:cubicBezTo>
                  <a:pt x="6742638" y="1938176"/>
                  <a:pt x="6743269" y="1967469"/>
                  <a:pt x="6743133" y="1996718"/>
                </a:cubicBezTo>
                <a:cubicBezTo>
                  <a:pt x="6743133" y="2003478"/>
                  <a:pt x="6744531" y="2010688"/>
                  <a:pt x="6742547" y="2016817"/>
                </a:cubicBezTo>
                <a:cubicBezTo>
                  <a:pt x="6740880" y="2021955"/>
                  <a:pt x="6735201" y="2025740"/>
                  <a:pt x="6731281" y="2030157"/>
                </a:cubicBezTo>
                <a:cubicBezTo>
                  <a:pt x="6726684" y="2025605"/>
                  <a:pt x="6718211" y="2021144"/>
                  <a:pt x="6718122" y="2016502"/>
                </a:cubicBezTo>
                <a:cubicBezTo>
                  <a:pt x="6717175" y="1970038"/>
                  <a:pt x="6717446" y="1923530"/>
                  <a:pt x="6717986" y="1877066"/>
                </a:cubicBezTo>
                <a:cubicBezTo>
                  <a:pt x="6718031" y="1872740"/>
                  <a:pt x="6722132" y="1864763"/>
                  <a:pt x="6724251" y="1864808"/>
                </a:cubicBezTo>
                <a:cubicBezTo>
                  <a:pt x="6732137" y="1864943"/>
                  <a:pt x="6740024" y="1867692"/>
                  <a:pt x="6753003" y="1870622"/>
                </a:cubicBezTo>
                <a:lnTo>
                  <a:pt x="6753048" y="1870576"/>
                </a:lnTo>
                <a:cubicBezTo>
                  <a:pt x="6759234" y="1866836"/>
                  <a:pt x="6764718" y="1864422"/>
                  <a:pt x="6769487" y="1863423"/>
                </a:cubicBezTo>
                <a:close/>
                <a:moveTo>
                  <a:pt x="7343826" y="1863141"/>
                </a:moveTo>
                <a:lnTo>
                  <a:pt x="7371361" y="1863141"/>
                </a:lnTo>
                <a:cubicBezTo>
                  <a:pt x="7371361" y="1917266"/>
                  <a:pt x="7371632" y="1970174"/>
                  <a:pt x="7370820" y="2023037"/>
                </a:cubicBezTo>
                <a:cubicBezTo>
                  <a:pt x="7370775" y="2026958"/>
                  <a:pt x="7362122" y="2034349"/>
                  <a:pt x="7358472" y="2033763"/>
                </a:cubicBezTo>
                <a:cubicBezTo>
                  <a:pt x="7353109" y="2032952"/>
                  <a:pt x="7344547" y="2026417"/>
                  <a:pt x="7344457" y="2022226"/>
                </a:cubicBezTo>
                <a:close/>
                <a:moveTo>
                  <a:pt x="7343826" y="1863096"/>
                </a:moveTo>
                <a:lnTo>
                  <a:pt x="7343826" y="1863141"/>
                </a:lnTo>
                <a:lnTo>
                  <a:pt x="7343780" y="1863141"/>
                </a:lnTo>
                <a:close/>
                <a:moveTo>
                  <a:pt x="6534887" y="1862933"/>
                </a:moveTo>
                <a:cubicBezTo>
                  <a:pt x="6542024" y="1862691"/>
                  <a:pt x="6549438" y="1865958"/>
                  <a:pt x="6556648" y="1874859"/>
                </a:cubicBezTo>
                <a:cubicBezTo>
                  <a:pt x="6560884" y="1872470"/>
                  <a:pt x="6564084" y="1870532"/>
                  <a:pt x="6567373" y="1868820"/>
                </a:cubicBezTo>
                <a:cubicBezTo>
                  <a:pt x="6591124" y="1856562"/>
                  <a:pt x="6604959" y="1863096"/>
                  <a:pt x="6607663" y="1889866"/>
                </a:cubicBezTo>
                <a:cubicBezTo>
                  <a:pt x="6609736" y="1910686"/>
                  <a:pt x="6608835" y="1931823"/>
                  <a:pt x="6609015" y="1952824"/>
                </a:cubicBezTo>
                <a:cubicBezTo>
                  <a:pt x="6609195" y="1972338"/>
                  <a:pt x="6610051" y="1991941"/>
                  <a:pt x="6608474" y="2011320"/>
                </a:cubicBezTo>
                <a:cubicBezTo>
                  <a:pt x="6607933" y="2018035"/>
                  <a:pt x="6601895" y="2028896"/>
                  <a:pt x="6596847" y="2029842"/>
                </a:cubicBezTo>
                <a:cubicBezTo>
                  <a:pt x="6582155" y="2032546"/>
                  <a:pt x="6583463" y="2020063"/>
                  <a:pt x="6583417" y="2010283"/>
                </a:cubicBezTo>
                <a:cubicBezTo>
                  <a:pt x="6583372" y="1978782"/>
                  <a:pt x="6584183" y="1947190"/>
                  <a:pt x="6582741" y="1915779"/>
                </a:cubicBezTo>
                <a:cubicBezTo>
                  <a:pt x="6582381" y="1908433"/>
                  <a:pt x="6574494" y="1901403"/>
                  <a:pt x="6570032" y="1894237"/>
                </a:cubicBezTo>
                <a:cubicBezTo>
                  <a:pt x="6566337" y="1901403"/>
                  <a:pt x="6559622" y="1908478"/>
                  <a:pt x="6559397" y="1915734"/>
                </a:cubicBezTo>
                <a:cubicBezTo>
                  <a:pt x="6558315" y="1953139"/>
                  <a:pt x="6558901" y="1990635"/>
                  <a:pt x="6558901" y="2028265"/>
                </a:cubicBezTo>
                <a:cubicBezTo>
                  <a:pt x="6540965" y="2034755"/>
                  <a:pt x="6532177" y="2031510"/>
                  <a:pt x="6532672" y="2011500"/>
                </a:cubicBezTo>
                <a:cubicBezTo>
                  <a:pt x="6533438" y="1979233"/>
                  <a:pt x="6533664" y="1946920"/>
                  <a:pt x="6532267" y="1914742"/>
                </a:cubicBezTo>
                <a:cubicBezTo>
                  <a:pt x="6531951" y="1907081"/>
                  <a:pt x="6524335" y="1899735"/>
                  <a:pt x="6520054" y="1892254"/>
                </a:cubicBezTo>
                <a:cubicBezTo>
                  <a:pt x="6515322" y="1899645"/>
                  <a:pt x="6506895" y="1906811"/>
                  <a:pt x="6506489" y="1914382"/>
                </a:cubicBezTo>
                <a:cubicBezTo>
                  <a:pt x="6504866" y="1945838"/>
                  <a:pt x="6505948" y="1977385"/>
                  <a:pt x="6505452" y="2008886"/>
                </a:cubicBezTo>
                <a:cubicBezTo>
                  <a:pt x="6505317" y="2017765"/>
                  <a:pt x="6508967" y="2031645"/>
                  <a:pt x="6493600" y="2029482"/>
                </a:cubicBezTo>
                <a:cubicBezTo>
                  <a:pt x="6489003" y="2028851"/>
                  <a:pt x="6483189" y="2015646"/>
                  <a:pt x="6483009" y="2008075"/>
                </a:cubicBezTo>
                <a:cubicBezTo>
                  <a:pt x="6481973" y="1967560"/>
                  <a:pt x="6482243" y="1927046"/>
                  <a:pt x="6482829" y="1886531"/>
                </a:cubicBezTo>
                <a:cubicBezTo>
                  <a:pt x="6482919" y="1879095"/>
                  <a:pt x="6486749" y="1871704"/>
                  <a:pt x="6488823" y="1864268"/>
                </a:cubicBezTo>
                <a:cubicBezTo>
                  <a:pt x="6496619" y="1866611"/>
                  <a:pt x="6504371" y="1869000"/>
                  <a:pt x="6514691" y="1872109"/>
                </a:cubicBezTo>
                <a:lnTo>
                  <a:pt x="6514781" y="1872064"/>
                </a:lnTo>
                <a:cubicBezTo>
                  <a:pt x="6520888" y="1866927"/>
                  <a:pt x="6527749" y="1863175"/>
                  <a:pt x="6534887" y="1862933"/>
                </a:cubicBezTo>
                <a:close/>
                <a:moveTo>
                  <a:pt x="6661924" y="1862510"/>
                </a:moveTo>
                <a:cubicBezTo>
                  <a:pt x="6680897" y="1862330"/>
                  <a:pt x="6699194" y="1863457"/>
                  <a:pt x="6701357" y="1888514"/>
                </a:cubicBezTo>
                <a:cubicBezTo>
                  <a:pt x="6702213" y="1898203"/>
                  <a:pt x="6702483" y="1907983"/>
                  <a:pt x="6702483" y="1917717"/>
                </a:cubicBezTo>
                <a:cubicBezTo>
                  <a:pt x="6702574" y="1953229"/>
                  <a:pt x="6702483" y="1952779"/>
                  <a:pt x="6666656" y="1957421"/>
                </a:cubicBezTo>
                <a:cubicBezTo>
                  <a:pt x="6661248" y="1958097"/>
                  <a:pt x="6652370" y="1965352"/>
                  <a:pt x="6652460" y="1969318"/>
                </a:cubicBezTo>
                <a:cubicBezTo>
                  <a:pt x="6652821" y="1981216"/>
                  <a:pt x="6656876" y="1992978"/>
                  <a:pt x="6659445" y="2004831"/>
                </a:cubicBezTo>
                <a:cubicBezTo>
                  <a:pt x="6664988" y="2001451"/>
                  <a:pt x="6670531" y="1998071"/>
                  <a:pt x="6676075" y="1994736"/>
                </a:cubicBezTo>
                <a:cubicBezTo>
                  <a:pt x="6682158" y="1991040"/>
                  <a:pt x="6688243" y="1987435"/>
                  <a:pt x="6694327" y="1983739"/>
                </a:cubicBezTo>
                <a:cubicBezTo>
                  <a:pt x="6696940" y="1990004"/>
                  <a:pt x="6701718" y="1996268"/>
                  <a:pt x="6701718" y="2002532"/>
                </a:cubicBezTo>
                <a:cubicBezTo>
                  <a:pt x="6701718" y="2022677"/>
                  <a:pt x="6690766" y="2031555"/>
                  <a:pt x="6667692" y="2032411"/>
                </a:cubicBezTo>
                <a:cubicBezTo>
                  <a:pt x="6642861" y="2033358"/>
                  <a:pt x="6629250" y="2025426"/>
                  <a:pt x="6627763" y="2006228"/>
                </a:cubicBezTo>
                <a:cubicBezTo>
                  <a:pt x="6626186" y="1986083"/>
                  <a:pt x="6627403" y="1965758"/>
                  <a:pt x="6627403" y="1945523"/>
                </a:cubicBezTo>
                <a:cubicBezTo>
                  <a:pt x="6627403" y="1945523"/>
                  <a:pt x="6627358" y="1945523"/>
                  <a:pt x="6627313" y="1945523"/>
                </a:cubicBezTo>
                <a:lnTo>
                  <a:pt x="6627358" y="1945478"/>
                </a:lnTo>
                <a:cubicBezTo>
                  <a:pt x="6627358" y="1926730"/>
                  <a:pt x="6626727" y="1907938"/>
                  <a:pt x="6627538" y="1889235"/>
                </a:cubicBezTo>
                <a:cubicBezTo>
                  <a:pt x="6628485" y="1867513"/>
                  <a:pt x="6643672" y="1862646"/>
                  <a:pt x="6661924" y="1862510"/>
                </a:cubicBezTo>
                <a:close/>
                <a:moveTo>
                  <a:pt x="6249655" y="1862420"/>
                </a:moveTo>
                <a:cubicBezTo>
                  <a:pt x="6275298" y="1862601"/>
                  <a:pt x="6285979" y="1869361"/>
                  <a:pt x="6288007" y="1890226"/>
                </a:cubicBezTo>
                <a:cubicBezTo>
                  <a:pt x="6289449" y="1905098"/>
                  <a:pt x="6288142" y="1920196"/>
                  <a:pt x="6289088" y="1935158"/>
                </a:cubicBezTo>
                <a:cubicBezTo>
                  <a:pt x="6290170" y="1951562"/>
                  <a:pt x="6283996" y="1957511"/>
                  <a:pt x="6267096" y="1957150"/>
                </a:cubicBezTo>
                <a:cubicBezTo>
                  <a:pt x="6236992" y="1956519"/>
                  <a:pt x="6231133" y="1964135"/>
                  <a:pt x="6237487" y="1992257"/>
                </a:cubicBezTo>
                <a:cubicBezTo>
                  <a:pt x="6238614" y="1997259"/>
                  <a:pt x="6244112" y="2005326"/>
                  <a:pt x="6246816" y="2005011"/>
                </a:cubicBezTo>
                <a:cubicBezTo>
                  <a:pt x="6252224" y="2004425"/>
                  <a:pt x="6257046" y="1998927"/>
                  <a:pt x="6262184" y="1995592"/>
                </a:cubicBezTo>
                <a:cubicBezTo>
                  <a:pt x="6268629" y="1991401"/>
                  <a:pt x="6275163" y="1987300"/>
                  <a:pt x="6281652" y="1983154"/>
                </a:cubicBezTo>
                <a:cubicBezTo>
                  <a:pt x="6283860" y="1990229"/>
                  <a:pt x="6288097" y="1997395"/>
                  <a:pt x="6287917" y="2004425"/>
                </a:cubicBezTo>
                <a:cubicBezTo>
                  <a:pt x="6287376" y="2027183"/>
                  <a:pt x="6271197" y="2032186"/>
                  <a:pt x="6252314" y="2032636"/>
                </a:cubicBezTo>
                <a:cubicBezTo>
                  <a:pt x="6226716" y="2033222"/>
                  <a:pt x="6216531" y="2025832"/>
                  <a:pt x="6213827" y="2005101"/>
                </a:cubicBezTo>
                <a:cubicBezTo>
                  <a:pt x="6213557" y="2002893"/>
                  <a:pt x="6213422" y="2000594"/>
                  <a:pt x="6213422" y="1998386"/>
                </a:cubicBezTo>
                <a:cubicBezTo>
                  <a:pt x="6213422" y="1981171"/>
                  <a:pt x="6213422" y="1963910"/>
                  <a:pt x="6213422" y="1946695"/>
                </a:cubicBezTo>
                <a:lnTo>
                  <a:pt x="6213692" y="1946695"/>
                </a:lnTo>
                <a:lnTo>
                  <a:pt x="6213737" y="1946650"/>
                </a:lnTo>
                <a:cubicBezTo>
                  <a:pt x="6213737" y="1927902"/>
                  <a:pt x="6212971" y="1909154"/>
                  <a:pt x="6213918" y="1890452"/>
                </a:cubicBezTo>
                <a:cubicBezTo>
                  <a:pt x="6215089" y="1868279"/>
                  <a:pt x="6229961" y="1862285"/>
                  <a:pt x="6249655" y="1862420"/>
                </a:cubicBezTo>
                <a:close/>
                <a:moveTo>
                  <a:pt x="6076690" y="1862420"/>
                </a:moveTo>
                <a:cubicBezTo>
                  <a:pt x="6095888" y="1862420"/>
                  <a:pt x="6111707" y="1866791"/>
                  <a:pt x="6112428" y="1889911"/>
                </a:cubicBezTo>
                <a:cubicBezTo>
                  <a:pt x="6113059" y="1909379"/>
                  <a:pt x="6112563" y="1928893"/>
                  <a:pt x="6112563" y="1948362"/>
                </a:cubicBezTo>
                <a:cubicBezTo>
                  <a:pt x="6112653" y="1948362"/>
                  <a:pt x="6112743" y="1948362"/>
                  <a:pt x="6112878" y="1948362"/>
                </a:cubicBezTo>
                <a:lnTo>
                  <a:pt x="6112833" y="1948407"/>
                </a:lnTo>
                <a:cubicBezTo>
                  <a:pt x="6112833" y="1966389"/>
                  <a:pt x="6113059" y="1984415"/>
                  <a:pt x="6112788" y="2002397"/>
                </a:cubicBezTo>
                <a:cubicBezTo>
                  <a:pt x="6112428" y="2024750"/>
                  <a:pt x="6098051" y="2031645"/>
                  <a:pt x="6078628" y="2032546"/>
                </a:cubicBezTo>
                <a:cubicBezTo>
                  <a:pt x="6053120" y="2033763"/>
                  <a:pt x="6038924" y="2025335"/>
                  <a:pt x="6038158" y="2004380"/>
                </a:cubicBezTo>
                <a:cubicBezTo>
                  <a:pt x="6036716" y="1966208"/>
                  <a:pt x="6036806" y="1927902"/>
                  <a:pt x="6038158" y="1889730"/>
                </a:cubicBezTo>
                <a:cubicBezTo>
                  <a:pt x="6038879" y="1869180"/>
                  <a:pt x="6050777" y="1862420"/>
                  <a:pt x="6076690" y="1862420"/>
                </a:cubicBezTo>
                <a:close/>
                <a:moveTo>
                  <a:pt x="7101729" y="1859400"/>
                </a:moveTo>
                <a:cubicBezTo>
                  <a:pt x="7126109" y="1859400"/>
                  <a:pt x="7139764" y="1868819"/>
                  <a:pt x="7140486" y="1890631"/>
                </a:cubicBezTo>
                <a:cubicBezTo>
                  <a:pt x="7141928" y="1934075"/>
                  <a:pt x="7141297" y="1977610"/>
                  <a:pt x="7140981" y="2021144"/>
                </a:cubicBezTo>
                <a:cubicBezTo>
                  <a:pt x="7140981" y="2025425"/>
                  <a:pt x="7137871" y="2031825"/>
                  <a:pt x="7134357" y="2033537"/>
                </a:cubicBezTo>
                <a:cubicBezTo>
                  <a:pt x="7098799" y="2051023"/>
                  <a:pt x="7061258" y="2027769"/>
                  <a:pt x="7060808" y="1988516"/>
                </a:cubicBezTo>
                <a:cubicBezTo>
                  <a:pt x="7060312" y="1947145"/>
                  <a:pt x="7065765" y="1941106"/>
                  <a:pt x="7113040" y="1933399"/>
                </a:cubicBezTo>
                <a:lnTo>
                  <a:pt x="7113040" y="1933354"/>
                </a:lnTo>
                <a:cubicBezTo>
                  <a:pt x="7113040" y="1921953"/>
                  <a:pt x="7113896" y="1911452"/>
                  <a:pt x="7112634" y="1901267"/>
                </a:cubicBezTo>
                <a:cubicBezTo>
                  <a:pt x="7112139" y="1897346"/>
                  <a:pt x="7106460" y="1890767"/>
                  <a:pt x="7103892" y="1891127"/>
                </a:cubicBezTo>
                <a:cubicBezTo>
                  <a:pt x="7099385" y="1891713"/>
                  <a:pt x="7092174" y="1896490"/>
                  <a:pt x="7091904" y="1899915"/>
                </a:cubicBezTo>
                <a:cubicBezTo>
                  <a:pt x="7090732" y="1915733"/>
                  <a:pt x="7079871" y="1917536"/>
                  <a:pt x="7070002" y="1913300"/>
                </a:cubicBezTo>
                <a:cubicBezTo>
                  <a:pt x="7065135" y="1911182"/>
                  <a:pt x="7061844" y="1899329"/>
                  <a:pt x="7062250" y="1892118"/>
                </a:cubicBezTo>
                <a:cubicBezTo>
                  <a:pt x="7063422" y="1869405"/>
                  <a:pt x="7076581" y="1859355"/>
                  <a:pt x="7101729" y="1859400"/>
                </a:cubicBezTo>
                <a:close/>
                <a:moveTo>
                  <a:pt x="7385827" y="1858860"/>
                </a:moveTo>
                <a:cubicBezTo>
                  <a:pt x="7398897" y="1862781"/>
                  <a:pt x="7407279" y="1865890"/>
                  <a:pt x="7415887" y="1867558"/>
                </a:cubicBezTo>
                <a:cubicBezTo>
                  <a:pt x="7419898" y="1868324"/>
                  <a:pt x="7424765" y="1867017"/>
                  <a:pt x="7428686" y="1865260"/>
                </a:cubicBezTo>
                <a:cubicBezTo>
                  <a:pt x="7449101" y="1856291"/>
                  <a:pt x="7463387" y="1861158"/>
                  <a:pt x="7464739" y="1882430"/>
                </a:cubicBezTo>
                <a:cubicBezTo>
                  <a:pt x="7467714" y="1929524"/>
                  <a:pt x="7467623" y="1976844"/>
                  <a:pt x="7467488" y="2024074"/>
                </a:cubicBezTo>
                <a:cubicBezTo>
                  <a:pt x="7467488" y="2027634"/>
                  <a:pt x="7457123" y="2034304"/>
                  <a:pt x="7452121" y="2033853"/>
                </a:cubicBezTo>
                <a:cubicBezTo>
                  <a:pt x="7447298" y="2033403"/>
                  <a:pt x="7439502" y="2025786"/>
                  <a:pt x="7439276" y="2020964"/>
                </a:cubicBezTo>
                <a:cubicBezTo>
                  <a:pt x="7437970" y="1994015"/>
                  <a:pt x="7438556" y="1966930"/>
                  <a:pt x="7438465" y="1939935"/>
                </a:cubicBezTo>
                <a:cubicBezTo>
                  <a:pt x="7438465" y="1933941"/>
                  <a:pt x="7439637" y="1927586"/>
                  <a:pt x="7438150" y="1921998"/>
                </a:cubicBezTo>
                <a:cubicBezTo>
                  <a:pt x="7435716" y="1912940"/>
                  <a:pt x="7431480" y="1904332"/>
                  <a:pt x="7428010" y="1895499"/>
                </a:cubicBezTo>
                <a:cubicBezTo>
                  <a:pt x="7423954" y="1904738"/>
                  <a:pt x="7416923" y="1913841"/>
                  <a:pt x="7416473" y="1923260"/>
                </a:cubicBezTo>
                <a:cubicBezTo>
                  <a:pt x="7414986" y="1953950"/>
                  <a:pt x="7416247" y="1984776"/>
                  <a:pt x="7415661" y="2015556"/>
                </a:cubicBezTo>
                <a:cubicBezTo>
                  <a:pt x="7415527" y="2021550"/>
                  <a:pt x="7413634" y="2029797"/>
                  <a:pt x="7409487" y="2032997"/>
                </a:cubicBezTo>
                <a:cubicBezTo>
                  <a:pt x="7399888" y="2040388"/>
                  <a:pt x="7386188" y="2032997"/>
                  <a:pt x="7386053" y="2020378"/>
                </a:cubicBezTo>
                <a:cubicBezTo>
                  <a:pt x="7385557" y="1968687"/>
                  <a:pt x="7385827" y="1916951"/>
                  <a:pt x="7385827" y="1858860"/>
                </a:cubicBezTo>
                <a:close/>
                <a:moveTo>
                  <a:pt x="7155492" y="1858815"/>
                </a:moveTo>
                <a:lnTo>
                  <a:pt x="7155538" y="1858815"/>
                </a:lnTo>
                <a:cubicBezTo>
                  <a:pt x="7168787" y="1862916"/>
                  <a:pt x="7177079" y="1866386"/>
                  <a:pt x="7185687" y="1867738"/>
                </a:cubicBezTo>
                <a:cubicBezTo>
                  <a:pt x="7190329" y="1868459"/>
                  <a:pt x="7195827" y="1866161"/>
                  <a:pt x="7200469" y="1864178"/>
                </a:cubicBezTo>
                <a:cubicBezTo>
                  <a:pt x="7218045" y="1856787"/>
                  <a:pt x="7232962" y="1862060"/>
                  <a:pt x="7233908" y="1880717"/>
                </a:cubicBezTo>
                <a:cubicBezTo>
                  <a:pt x="7236297" y="1928623"/>
                  <a:pt x="7235711" y="1976754"/>
                  <a:pt x="7235261" y="2024750"/>
                </a:cubicBezTo>
                <a:cubicBezTo>
                  <a:pt x="7235261" y="2028130"/>
                  <a:pt x="7225346" y="2034800"/>
                  <a:pt x="7221515" y="2033853"/>
                </a:cubicBezTo>
                <a:cubicBezTo>
                  <a:pt x="7216332" y="2032546"/>
                  <a:pt x="7209032" y="2025561"/>
                  <a:pt x="7208851" y="2020784"/>
                </a:cubicBezTo>
                <a:cubicBezTo>
                  <a:pt x="7207680" y="1990049"/>
                  <a:pt x="7208266" y="1959223"/>
                  <a:pt x="7208221" y="1928443"/>
                </a:cubicBezTo>
                <a:cubicBezTo>
                  <a:pt x="7208221" y="1922449"/>
                  <a:pt x="7209437" y="1916004"/>
                  <a:pt x="7207680" y="1910551"/>
                </a:cubicBezTo>
                <a:cubicBezTo>
                  <a:pt x="7205877" y="1905008"/>
                  <a:pt x="7201055" y="1900456"/>
                  <a:pt x="7197540" y="1895454"/>
                </a:cubicBezTo>
                <a:cubicBezTo>
                  <a:pt x="7193709" y="1900186"/>
                  <a:pt x="7187039" y="1904693"/>
                  <a:pt x="7186634" y="1909695"/>
                </a:cubicBezTo>
                <a:cubicBezTo>
                  <a:pt x="7185147" y="1927586"/>
                  <a:pt x="7185777" y="1945703"/>
                  <a:pt x="7185687" y="1963730"/>
                </a:cubicBezTo>
                <a:cubicBezTo>
                  <a:pt x="7185597" y="1982523"/>
                  <a:pt x="7186634" y="2001360"/>
                  <a:pt x="7184876" y="2019973"/>
                </a:cubicBezTo>
                <a:cubicBezTo>
                  <a:pt x="7184380" y="2025291"/>
                  <a:pt x="7175727" y="2033718"/>
                  <a:pt x="7170815" y="2033718"/>
                </a:cubicBezTo>
                <a:cubicBezTo>
                  <a:pt x="7165678" y="2033718"/>
                  <a:pt x="7156304" y="2025336"/>
                  <a:pt x="7156169" y="2020424"/>
                </a:cubicBezTo>
                <a:cubicBezTo>
                  <a:pt x="7155087" y="1968732"/>
                  <a:pt x="7155492" y="1917041"/>
                  <a:pt x="7155492" y="1858815"/>
                </a:cubicBezTo>
                <a:close/>
                <a:moveTo>
                  <a:pt x="8580766" y="1847052"/>
                </a:moveTo>
                <a:cubicBezTo>
                  <a:pt x="8561388" y="1847593"/>
                  <a:pt x="8556520" y="1861158"/>
                  <a:pt x="8556701" y="1878283"/>
                </a:cubicBezTo>
                <a:cubicBezTo>
                  <a:pt x="8557016" y="1906811"/>
                  <a:pt x="8556791" y="1935383"/>
                  <a:pt x="8556791" y="1963910"/>
                </a:cubicBezTo>
                <a:lnTo>
                  <a:pt x="8556836" y="1963955"/>
                </a:lnTo>
                <a:lnTo>
                  <a:pt x="8556926" y="1963955"/>
                </a:lnTo>
                <a:cubicBezTo>
                  <a:pt x="8556926" y="1994735"/>
                  <a:pt x="8556610" y="2025561"/>
                  <a:pt x="8557061" y="2056341"/>
                </a:cubicBezTo>
                <a:cubicBezTo>
                  <a:pt x="8557241" y="2070042"/>
                  <a:pt x="8561072" y="2082660"/>
                  <a:pt x="8578243" y="2082435"/>
                </a:cubicBezTo>
                <a:cubicBezTo>
                  <a:pt x="8594151" y="2082255"/>
                  <a:pt x="8602668" y="2072655"/>
                  <a:pt x="8604922" y="2057288"/>
                </a:cubicBezTo>
                <a:cubicBezTo>
                  <a:pt x="8605372" y="2054358"/>
                  <a:pt x="8605192" y="2051294"/>
                  <a:pt x="8605192" y="2048274"/>
                </a:cubicBezTo>
                <a:cubicBezTo>
                  <a:pt x="8605192" y="1991175"/>
                  <a:pt x="8604967" y="1934121"/>
                  <a:pt x="8605372" y="1877022"/>
                </a:cubicBezTo>
                <a:cubicBezTo>
                  <a:pt x="8605507" y="1859446"/>
                  <a:pt x="8600415" y="1846512"/>
                  <a:pt x="8580766" y="1847052"/>
                </a:cubicBezTo>
                <a:close/>
                <a:moveTo>
                  <a:pt x="6829751" y="1809691"/>
                </a:moveTo>
                <a:cubicBezTo>
                  <a:pt x="6833582" y="1811089"/>
                  <a:pt x="6837953" y="1815956"/>
                  <a:pt x="6838584" y="1819922"/>
                </a:cubicBezTo>
                <a:cubicBezTo>
                  <a:pt x="6840026" y="1828710"/>
                  <a:pt x="6838854" y="1837903"/>
                  <a:pt x="6839575" y="1846826"/>
                </a:cubicBezTo>
                <a:cubicBezTo>
                  <a:pt x="6839981" y="1851739"/>
                  <a:pt x="6840612" y="1858949"/>
                  <a:pt x="6843811" y="1860932"/>
                </a:cubicBezTo>
                <a:cubicBezTo>
                  <a:pt x="6861973" y="1872334"/>
                  <a:pt x="6859495" y="1881978"/>
                  <a:pt x="6842865" y="1891758"/>
                </a:cubicBezTo>
                <a:cubicBezTo>
                  <a:pt x="6842279" y="1892118"/>
                  <a:pt x="6841514" y="1892884"/>
                  <a:pt x="6841558" y="1893425"/>
                </a:cubicBezTo>
                <a:cubicBezTo>
                  <a:pt x="6842955" y="1929524"/>
                  <a:pt x="6843992" y="1965667"/>
                  <a:pt x="6846155" y="2001720"/>
                </a:cubicBezTo>
                <a:cubicBezTo>
                  <a:pt x="6846606" y="2009607"/>
                  <a:pt x="6851023" y="2017268"/>
                  <a:pt x="6853591" y="2025019"/>
                </a:cubicBezTo>
                <a:cubicBezTo>
                  <a:pt x="6848228" y="2026507"/>
                  <a:pt x="6841243" y="2030878"/>
                  <a:pt x="6837863" y="2028940"/>
                </a:cubicBezTo>
                <a:cubicBezTo>
                  <a:pt x="6830202" y="2024524"/>
                  <a:pt x="6819656" y="2017674"/>
                  <a:pt x="6818664" y="2010688"/>
                </a:cubicBezTo>
                <a:cubicBezTo>
                  <a:pt x="6816051" y="1991580"/>
                  <a:pt x="6817763" y="1971841"/>
                  <a:pt x="6817763" y="1952372"/>
                </a:cubicBezTo>
                <a:cubicBezTo>
                  <a:pt x="6818529" y="1952147"/>
                  <a:pt x="6819295" y="1951921"/>
                  <a:pt x="6820062" y="1951696"/>
                </a:cubicBezTo>
                <a:cubicBezTo>
                  <a:pt x="6815825" y="1928712"/>
                  <a:pt x="6808570" y="1905773"/>
                  <a:pt x="6808254" y="1882744"/>
                </a:cubicBezTo>
                <a:cubicBezTo>
                  <a:pt x="6807939" y="1859760"/>
                  <a:pt x="6814248" y="1836641"/>
                  <a:pt x="6818529" y="1813748"/>
                </a:cubicBezTo>
                <a:cubicBezTo>
                  <a:pt x="6818935" y="1811584"/>
                  <a:pt x="6826732" y="1808610"/>
                  <a:pt x="6829751" y="1809691"/>
                </a:cubicBezTo>
                <a:close/>
                <a:moveTo>
                  <a:pt x="6984195" y="1806177"/>
                </a:moveTo>
                <a:cubicBezTo>
                  <a:pt x="6990459" y="1808025"/>
                  <a:pt x="6998121" y="1816092"/>
                  <a:pt x="6999202" y="1822356"/>
                </a:cubicBezTo>
                <a:cubicBezTo>
                  <a:pt x="7001501" y="1835921"/>
                  <a:pt x="6999923" y="1850117"/>
                  <a:pt x="6999923" y="1864538"/>
                </a:cubicBezTo>
                <a:lnTo>
                  <a:pt x="6999923" y="1864493"/>
                </a:lnTo>
                <a:cubicBezTo>
                  <a:pt x="7039221" y="1856021"/>
                  <a:pt x="7049947" y="1864493"/>
                  <a:pt x="7050262" y="1902665"/>
                </a:cubicBezTo>
                <a:cubicBezTo>
                  <a:pt x="7050578" y="1934887"/>
                  <a:pt x="7050758" y="1967155"/>
                  <a:pt x="7050037" y="1999378"/>
                </a:cubicBezTo>
                <a:cubicBezTo>
                  <a:pt x="7049361" y="2029797"/>
                  <a:pt x="7038951" y="2037639"/>
                  <a:pt x="7008981" y="2032051"/>
                </a:cubicBezTo>
                <a:cubicBezTo>
                  <a:pt x="7006818" y="2031645"/>
                  <a:pt x="7004700" y="2030113"/>
                  <a:pt x="7002627" y="2030203"/>
                </a:cubicBezTo>
                <a:cubicBezTo>
                  <a:pt x="6980364" y="2030924"/>
                  <a:pt x="6969278" y="2020572"/>
                  <a:pt x="6969323" y="1999152"/>
                </a:cubicBezTo>
                <a:cubicBezTo>
                  <a:pt x="6969278" y="1939980"/>
                  <a:pt x="6969323" y="1880807"/>
                  <a:pt x="6968827" y="1821635"/>
                </a:cubicBezTo>
                <a:cubicBezTo>
                  <a:pt x="6968737" y="1810008"/>
                  <a:pt x="6973379" y="1803023"/>
                  <a:pt x="6984195" y="1806177"/>
                </a:cubicBezTo>
                <a:close/>
                <a:moveTo>
                  <a:pt x="7266717" y="1804464"/>
                </a:moveTo>
                <a:cubicBezTo>
                  <a:pt x="7279425" y="1804779"/>
                  <a:pt x="7280642" y="1811134"/>
                  <a:pt x="7280372" y="1821950"/>
                </a:cubicBezTo>
                <a:cubicBezTo>
                  <a:pt x="7279561" y="1851919"/>
                  <a:pt x="7280101" y="1881888"/>
                  <a:pt x="7280101" y="1913255"/>
                </a:cubicBezTo>
                <a:cubicBezTo>
                  <a:pt x="7300066" y="1898743"/>
                  <a:pt x="7286321" y="1857282"/>
                  <a:pt x="7332469" y="1863907"/>
                </a:cubicBezTo>
                <a:cubicBezTo>
                  <a:pt x="7294207" y="1921051"/>
                  <a:pt x="7301508" y="1976393"/>
                  <a:pt x="7336615" y="2030292"/>
                </a:cubicBezTo>
                <a:cubicBezTo>
                  <a:pt x="7315704" y="2037638"/>
                  <a:pt x="7303987" y="2036692"/>
                  <a:pt x="7298354" y="2018215"/>
                </a:cubicBezTo>
                <a:cubicBezTo>
                  <a:pt x="7294298" y="2004830"/>
                  <a:pt x="7288934" y="1991805"/>
                  <a:pt x="7280507" y="1978961"/>
                </a:cubicBezTo>
                <a:cubicBezTo>
                  <a:pt x="7280507" y="1992752"/>
                  <a:pt x="7281904" y="2006722"/>
                  <a:pt x="7279831" y="2020197"/>
                </a:cubicBezTo>
                <a:cubicBezTo>
                  <a:pt x="7278975" y="2025650"/>
                  <a:pt x="7270593" y="2033807"/>
                  <a:pt x="7265680" y="2033762"/>
                </a:cubicBezTo>
                <a:cubicBezTo>
                  <a:pt x="7260678" y="2033762"/>
                  <a:pt x="7251529" y="2025200"/>
                  <a:pt x="7251439" y="2020242"/>
                </a:cubicBezTo>
                <a:cubicBezTo>
                  <a:pt x="7250313" y="1963954"/>
                  <a:pt x="7250583" y="1907666"/>
                  <a:pt x="7250403" y="1851378"/>
                </a:cubicBezTo>
                <a:cubicBezTo>
                  <a:pt x="7250403" y="1841734"/>
                  <a:pt x="7250222" y="1832045"/>
                  <a:pt x="7249862" y="1822400"/>
                </a:cubicBezTo>
                <a:cubicBezTo>
                  <a:pt x="7249456" y="1810638"/>
                  <a:pt x="7253557" y="1804148"/>
                  <a:pt x="7266717" y="1804464"/>
                </a:cubicBezTo>
                <a:close/>
                <a:moveTo>
                  <a:pt x="7346800" y="1801760"/>
                </a:moveTo>
                <a:cubicBezTo>
                  <a:pt x="7356760" y="1807483"/>
                  <a:pt x="7364331" y="1811855"/>
                  <a:pt x="7371902" y="1816181"/>
                </a:cubicBezTo>
                <a:cubicBezTo>
                  <a:pt x="7367891" y="1820958"/>
                  <a:pt x="7364151" y="1829431"/>
                  <a:pt x="7359734" y="1829836"/>
                </a:cubicBezTo>
                <a:cubicBezTo>
                  <a:pt x="7346124" y="1831053"/>
                  <a:pt x="7341437" y="1822671"/>
                  <a:pt x="7346800" y="1801760"/>
                </a:cubicBezTo>
                <a:close/>
                <a:moveTo>
                  <a:pt x="7666204" y="1795147"/>
                </a:moveTo>
                <a:cubicBezTo>
                  <a:pt x="7672586" y="1796217"/>
                  <a:pt x="7677341" y="1800386"/>
                  <a:pt x="7677273" y="1813568"/>
                </a:cubicBezTo>
                <a:cubicBezTo>
                  <a:pt x="7676732" y="1915418"/>
                  <a:pt x="7676506" y="2017313"/>
                  <a:pt x="7676912" y="2119209"/>
                </a:cubicBezTo>
                <a:cubicBezTo>
                  <a:pt x="7677002" y="2145528"/>
                  <a:pt x="7658345" y="2136289"/>
                  <a:pt x="7645321" y="2137821"/>
                </a:cubicBezTo>
                <a:cubicBezTo>
                  <a:pt x="7631034" y="2139489"/>
                  <a:pt x="7621300" y="2137325"/>
                  <a:pt x="7621706" y="2118262"/>
                </a:cubicBezTo>
                <a:cubicBezTo>
                  <a:pt x="7622832" y="2067337"/>
                  <a:pt x="7622111" y="2016367"/>
                  <a:pt x="7622066" y="1965442"/>
                </a:cubicBezTo>
                <a:lnTo>
                  <a:pt x="7622066" y="1965397"/>
                </a:lnTo>
                <a:cubicBezTo>
                  <a:pt x="7622066" y="1915193"/>
                  <a:pt x="7622832" y="1864988"/>
                  <a:pt x="7621661" y="1814829"/>
                </a:cubicBezTo>
                <a:cubicBezTo>
                  <a:pt x="7621209" y="1795586"/>
                  <a:pt x="7631260" y="1793603"/>
                  <a:pt x="7645366" y="1795316"/>
                </a:cubicBezTo>
                <a:cubicBezTo>
                  <a:pt x="7651811" y="1796105"/>
                  <a:pt x="7659821" y="1794077"/>
                  <a:pt x="7666204" y="1795147"/>
                </a:cubicBezTo>
                <a:close/>
                <a:moveTo>
                  <a:pt x="8446964" y="1794865"/>
                </a:moveTo>
                <a:cubicBezTo>
                  <a:pt x="8463593" y="1794595"/>
                  <a:pt x="8475536" y="1795045"/>
                  <a:pt x="8474815" y="1817849"/>
                </a:cubicBezTo>
                <a:cubicBezTo>
                  <a:pt x="8473283" y="1867242"/>
                  <a:pt x="8474364" y="1916725"/>
                  <a:pt x="8474274" y="1966163"/>
                </a:cubicBezTo>
                <a:lnTo>
                  <a:pt x="8474319" y="1966163"/>
                </a:lnTo>
                <a:cubicBezTo>
                  <a:pt x="8474319" y="2016367"/>
                  <a:pt x="8473283" y="2066571"/>
                  <a:pt x="8474770" y="2116730"/>
                </a:cubicBezTo>
                <a:cubicBezTo>
                  <a:pt x="8475491" y="2141382"/>
                  <a:pt x="8460529" y="2137641"/>
                  <a:pt x="8445612" y="2138002"/>
                </a:cubicBezTo>
                <a:cubicBezTo>
                  <a:pt x="8430199" y="2138407"/>
                  <a:pt x="8418707" y="2138723"/>
                  <a:pt x="8418932" y="2116505"/>
                </a:cubicBezTo>
                <a:cubicBezTo>
                  <a:pt x="8420014" y="2016863"/>
                  <a:pt x="8419924" y="1917221"/>
                  <a:pt x="8418797" y="1817624"/>
                </a:cubicBezTo>
                <a:cubicBezTo>
                  <a:pt x="8418527" y="1794504"/>
                  <a:pt x="8430830" y="1795090"/>
                  <a:pt x="8446964" y="1794865"/>
                </a:cubicBezTo>
                <a:close/>
                <a:moveTo>
                  <a:pt x="8197926" y="1794460"/>
                </a:moveTo>
                <a:cubicBezTo>
                  <a:pt x="8206894" y="1794460"/>
                  <a:pt x="8215908" y="1795271"/>
                  <a:pt x="8224831" y="1796443"/>
                </a:cubicBezTo>
                <a:cubicBezTo>
                  <a:pt x="8248130" y="1799598"/>
                  <a:pt x="8261875" y="1812487"/>
                  <a:pt x="8263904" y="1835786"/>
                </a:cubicBezTo>
                <a:cubicBezTo>
                  <a:pt x="8266157" y="1861789"/>
                  <a:pt x="8266833" y="1887973"/>
                  <a:pt x="8267419" y="1914112"/>
                </a:cubicBezTo>
                <a:cubicBezTo>
                  <a:pt x="8267959" y="1939574"/>
                  <a:pt x="8267554" y="1965082"/>
                  <a:pt x="8267554" y="1990589"/>
                </a:cubicBezTo>
                <a:lnTo>
                  <a:pt x="8267509" y="1990635"/>
                </a:lnTo>
                <a:cubicBezTo>
                  <a:pt x="8267509" y="2031149"/>
                  <a:pt x="8266382" y="2071664"/>
                  <a:pt x="8267959" y="2112089"/>
                </a:cubicBezTo>
                <a:cubicBezTo>
                  <a:pt x="8268816" y="2133586"/>
                  <a:pt x="8260884" y="2139625"/>
                  <a:pt x="8240830" y="2138137"/>
                </a:cubicBezTo>
                <a:cubicBezTo>
                  <a:pt x="8211761" y="2136019"/>
                  <a:pt x="8182423" y="2136966"/>
                  <a:pt x="8153446" y="2134352"/>
                </a:cubicBezTo>
                <a:cubicBezTo>
                  <a:pt x="8129831" y="2132234"/>
                  <a:pt x="8114373" y="2117857"/>
                  <a:pt x="8112976" y="2093521"/>
                </a:cubicBezTo>
                <a:cubicBezTo>
                  <a:pt x="8111128" y="2061479"/>
                  <a:pt x="8108739" y="2029031"/>
                  <a:pt x="8111579" y="1997214"/>
                </a:cubicBezTo>
                <a:cubicBezTo>
                  <a:pt x="8115049" y="1958637"/>
                  <a:pt x="8133256" y="1945388"/>
                  <a:pt x="8173635" y="1944126"/>
                </a:cubicBezTo>
                <a:cubicBezTo>
                  <a:pt x="8199729" y="1943283"/>
                  <a:pt x="8212753" y="1929916"/>
                  <a:pt x="8212708" y="1904017"/>
                </a:cubicBezTo>
                <a:cubicBezTo>
                  <a:pt x="8212708" y="1893516"/>
                  <a:pt x="8212708" y="1883016"/>
                  <a:pt x="8212573" y="1872515"/>
                </a:cubicBezTo>
                <a:cubicBezTo>
                  <a:pt x="8212392" y="1856832"/>
                  <a:pt x="8204280" y="1849261"/>
                  <a:pt x="8188687" y="1849306"/>
                </a:cubicBezTo>
                <a:cubicBezTo>
                  <a:pt x="8173365" y="1849306"/>
                  <a:pt x="8165208" y="1856291"/>
                  <a:pt x="8164171" y="1872200"/>
                </a:cubicBezTo>
                <a:cubicBezTo>
                  <a:pt x="8163631" y="1880717"/>
                  <a:pt x="8162278" y="1895544"/>
                  <a:pt x="8158763" y="1896355"/>
                </a:cubicBezTo>
                <a:cubicBezTo>
                  <a:pt x="8145288" y="1899420"/>
                  <a:pt x="8130732" y="1898338"/>
                  <a:pt x="8116626" y="1897842"/>
                </a:cubicBezTo>
                <a:cubicBezTo>
                  <a:pt x="8114328" y="1897752"/>
                  <a:pt x="8111488" y="1893111"/>
                  <a:pt x="8110137" y="1890046"/>
                </a:cubicBezTo>
                <a:cubicBezTo>
                  <a:pt x="8109010" y="1887477"/>
                  <a:pt x="8109416" y="1884142"/>
                  <a:pt x="8109461" y="1881168"/>
                </a:cubicBezTo>
                <a:cubicBezTo>
                  <a:pt x="8110452" y="1811630"/>
                  <a:pt x="8116446" y="1794595"/>
                  <a:pt x="8197926" y="1794460"/>
                </a:cubicBezTo>
                <a:close/>
                <a:moveTo>
                  <a:pt x="8791697" y="1794094"/>
                </a:moveTo>
                <a:cubicBezTo>
                  <a:pt x="8811048" y="1791611"/>
                  <a:pt x="8828498" y="1802267"/>
                  <a:pt x="8835528" y="1823797"/>
                </a:cubicBezTo>
                <a:cubicBezTo>
                  <a:pt x="8841026" y="1840607"/>
                  <a:pt x="8843955" y="1858994"/>
                  <a:pt x="8844181" y="1876706"/>
                </a:cubicBezTo>
                <a:cubicBezTo>
                  <a:pt x="8845127" y="1956924"/>
                  <a:pt x="8844045" y="2037187"/>
                  <a:pt x="8845217" y="2117451"/>
                </a:cubicBezTo>
                <a:cubicBezTo>
                  <a:pt x="8845577" y="2140750"/>
                  <a:pt x="8831742" y="2137821"/>
                  <a:pt x="8817456" y="2137821"/>
                </a:cubicBezTo>
                <a:cubicBezTo>
                  <a:pt x="8802584" y="2137821"/>
                  <a:pt x="8787667" y="2141336"/>
                  <a:pt x="8788072" y="2116640"/>
                </a:cubicBezTo>
                <a:cubicBezTo>
                  <a:pt x="8789289" y="2044668"/>
                  <a:pt x="8788478" y="1972652"/>
                  <a:pt x="8788523" y="1900636"/>
                </a:cubicBezTo>
                <a:cubicBezTo>
                  <a:pt x="8788523" y="1869540"/>
                  <a:pt x="8781763" y="1857372"/>
                  <a:pt x="8764367" y="1857868"/>
                </a:cubicBezTo>
                <a:cubicBezTo>
                  <a:pt x="8747738" y="1858363"/>
                  <a:pt x="8740212" y="1871523"/>
                  <a:pt x="8740167" y="1901492"/>
                </a:cubicBezTo>
                <a:cubicBezTo>
                  <a:pt x="8740031" y="1972742"/>
                  <a:pt x="8739401" y="2043993"/>
                  <a:pt x="8740528" y="2115243"/>
                </a:cubicBezTo>
                <a:cubicBezTo>
                  <a:pt x="8740843" y="2135658"/>
                  <a:pt x="8732145" y="2139128"/>
                  <a:pt x="8715020" y="2138091"/>
                </a:cubicBezTo>
                <a:cubicBezTo>
                  <a:pt x="8699382" y="2137145"/>
                  <a:pt x="8684555" y="2141291"/>
                  <a:pt x="8684960" y="2115333"/>
                </a:cubicBezTo>
                <a:cubicBezTo>
                  <a:pt x="8686357" y="2017088"/>
                  <a:pt x="8685501" y="1918843"/>
                  <a:pt x="8685456" y="1820598"/>
                </a:cubicBezTo>
                <a:cubicBezTo>
                  <a:pt x="8685456" y="1807844"/>
                  <a:pt x="8682887" y="1792882"/>
                  <a:pt x="8703257" y="1795225"/>
                </a:cubicBezTo>
                <a:cubicBezTo>
                  <a:pt x="8718670" y="1796983"/>
                  <a:pt x="8742736" y="1785446"/>
                  <a:pt x="8740798" y="1817353"/>
                </a:cubicBezTo>
                <a:cubicBezTo>
                  <a:pt x="8740707" y="1818480"/>
                  <a:pt x="8742105" y="1819696"/>
                  <a:pt x="8743456" y="1821950"/>
                </a:cubicBezTo>
                <a:lnTo>
                  <a:pt x="8743502" y="1821995"/>
                </a:lnTo>
                <a:cubicBezTo>
                  <a:pt x="8753056" y="1814919"/>
                  <a:pt x="8761934" y="1806943"/>
                  <a:pt x="8772029" y="1801039"/>
                </a:cubicBezTo>
                <a:cubicBezTo>
                  <a:pt x="8778586" y="1797208"/>
                  <a:pt x="8785247" y="1794921"/>
                  <a:pt x="8791697" y="1794094"/>
                </a:cubicBezTo>
                <a:close/>
                <a:moveTo>
                  <a:pt x="8563325" y="1793513"/>
                </a:moveTo>
                <a:cubicBezTo>
                  <a:pt x="8636739" y="1786167"/>
                  <a:pt x="8659993" y="1806943"/>
                  <a:pt x="8660128" y="1880041"/>
                </a:cubicBezTo>
                <a:cubicBezTo>
                  <a:pt x="8660173" y="1910055"/>
                  <a:pt x="8660128" y="1940070"/>
                  <a:pt x="8660128" y="1970084"/>
                </a:cubicBezTo>
                <a:lnTo>
                  <a:pt x="8660038" y="1970084"/>
                </a:lnTo>
                <a:lnTo>
                  <a:pt x="8660038" y="1969994"/>
                </a:lnTo>
                <a:cubicBezTo>
                  <a:pt x="8660038" y="2004515"/>
                  <a:pt x="8660714" y="2039036"/>
                  <a:pt x="8659858" y="2073557"/>
                </a:cubicBezTo>
                <a:cubicBezTo>
                  <a:pt x="8658731" y="2120922"/>
                  <a:pt x="8642958" y="2136515"/>
                  <a:pt x="8595863" y="2139084"/>
                </a:cubicBezTo>
                <a:cubicBezTo>
                  <a:pt x="8518799" y="2143230"/>
                  <a:pt x="8502305" y="2127862"/>
                  <a:pt x="8502080" y="2050708"/>
                </a:cubicBezTo>
                <a:cubicBezTo>
                  <a:pt x="8501900" y="1994420"/>
                  <a:pt x="8501990" y="1938132"/>
                  <a:pt x="8502215" y="1881889"/>
                </a:cubicBezTo>
                <a:cubicBezTo>
                  <a:pt x="8502260" y="1870667"/>
                  <a:pt x="8502846" y="1859356"/>
                  <a:pt x="8504378" y="1848269"/>
                </a:cubicBezTo>
                <a:cubicBezTo>
                  <a:pt x="8509651" y="1810684"/>
                  <a:pt x="8523261" y="1797840"/>
                  <a:pt x="8561072" y="1793739"/>
                </a:cubicBezTo>
                <a:cubicBezTo>
                  <a:pt x="8561838" y="1793649"/>
                  <a:pt x="8562559" y="1793604"/>
                  <a:pt x="8563325" y="1793513"/>
                </a:cubicBezTo>
                <a:close/>
                <a:moveTo>
                  <a:pt x="7732658" y="1793468"/>
                </a:moveTo>
                <a:cubicBezTo>
                  <a:pt x="7739775" y="1794181"/>
                  <a:pt x="7749076" y="1796308"/>
                  <a:pt x="7761187" y="1799372"/>
                </a:cubicBezTo>
                <a:lnTo>
                  <a:pt x="7761142" y="1799372"/>
                </a:lnTo>
                <a:cubicBezTo>
                  <a:pt x="7762223" y="1806177"/>
                  <a:pt x="7763350" y="1813388"/>
                  <a:pt x="7764432" y="1820283"/>
                </a:cubicBezTo>
                <a:cubicBezTo>
                  <a:pt x="7780295" y="1812081"/>
                  <a:pt x="7795077" y="1801806"/>
                  <a:pt x="7811481" y="1796623"/>
                </a:cubicBezTo>
                <a:cubicBezTo>
                  <a:pt x="7833969" y="1789548"/>
                  <a:pt x="7852401" y="1800093"/>
                  <a:pt x="7858846" y="1821996"/>
                </a:cubicBezTo>
                <a:cubicBezTo>
                  <a:pt x="7863263" y="1836913"/>
                  <a:pt x="7866913" y="1852731"/>
                  <a:pt x="7867048" y="1868189"/>
                </a:cubicBezTo>
                <a:cubicBezTo>
                  <a:pt x="7867860" y="1950706"/>
                  <a:pt x="7866552" y="2033268"/>
                  <a:pt x="7868039" y="2115784"/>
                </a:cubicBezTo>
                <a:cubicBezTo>
                  <a:pt x="7868491" y="2142103"/>
                  <a:pt x="7852537" y="2136785"/>
                  <a:pt x="7837440" y="2138137"/>
                </a:cubicBezTo>
                <a:cubicBezTo>
                  <a:pt x="7819593" y="2139715"/>
                  <a:pt x="7812022" y="2134307"/>
                  <a:pt x="7812292" y="2114748"/>
                </a:cubicBezTo>
                <a:cubicBezTo>
                  <a:pt x="7813284" y="2044219"/>
                  <a:pt x="7812698" y="1973690"/>
                  <a:pt x="7812563" y="1903160"/>
                </a:cubicBezTo>
                <a:cubicBezTo>
                  <a:pt x="7812563" y="1894192"/>
                  <a:pt x="7814050" y="1884052"/>
                  <a:pt x="7810445" y="1876571"/>
                </a:cubicBezTo>
                <a:cubicBezTo>
                  <a:pt x="7806794" y="1869045"/>
                  <a:pt x="7798052" y="1859987"/>
                  <a:pt x="7790795" y="1859311"/>
                </a:cubicBezTo>
                <a:cubicBezTo>
                  <a:pt x="7783495" y="1858635"/>
                  <a:pt x="7772228" y="1865665"/>
                  <a:pt x="7768307" y="1872560"/>
                </a:cubicBezTo>
                <a:cubicBezTo>
                  <a:pt x="7763485" y="1880943"/>
                  <a:pt x="7763215" y="1892660"/>
                  <a:pt x="7763170" y="1902935"/>
                </a:cubicBezTo>
                <a:cubicBezTo>
                  <a:pt x="7762764" y="1974230"/>
                  <a:pt x="7762223" y="2045526"/>
                  <a:pt x="7763395" y="2116776"/>
                </a:cubicBezTo>
                <a:cubicBezTo>
                  <a:pt x="7763711" y="2136785"/>
                  <a:pt x="7754427" y="2138858"/>
                  <a:pt x="7738924" y="2138047"/>
                </a:cubicBezTo>
                <a:cubicBezTo>
                  <a:pt x="7724322" y="2137281"/>
                  <a:pt x="7708955" y="2142058"/>
                  <a:pt x="7709315" y="2117091"/>
                </a:cubicBezTo>
                <a:cubicBezTo>
                  <a:pt x="7710622" y="2025606"/>
                  <a:pt x="7710261" y="1934076"/>
                  <a:pt x="7710532" y="1842546"/>
                </a:cubicBezTo>
                <a:cubicBezTo>
                  <a:pt x="7710532" y="1841059"/>
                  <a:pt x="7710667" y="1839527"/>
                  <a:pt x="7710622" y="1838039"/>
                </a:cubicBezTo>
                <a:cubicBezTo>
                  <a:pt x="7709608" y="1801907"/>
                  <a:pt x="7711307" y="1791328"/>
                  <a:pt x="7732658" y="1793468"/>
                </a:cubicBezTo>
                <a:close/>
                <a:moveTo>
                  <a:pt x="8416144" y="1733033"/>
                </a:moveTo>
                <a:lnTo>
                  <a:pt x="8416138" y="1733079"/>
                </a:lnTo>
                <a:lnTo>
                  <a:pt x="8416138" y="1733034"/>
                </a:lnTo>
                <a:close/>
                <a:moveTo>
                  <a:pt x="7994901" y="1687291"/>
                </a:moveTo>
                <a:cubicBezTo>
                  <a:pt x="7995713" y="1706670"/>
                  <a:pt x="8004906" y="1726003"/>
                  <a:pt x="7977370" y="1739613"/>
                </a:cubicBezTo>
                <a:cubicBezTo>
                  <a:pt x="7967726" y="1744390"/>
                  <a:pt x="7964076" y="1768186"/>
                  <a:pt x="7964391" y="1783148"/>
                </a:cubicBezTo>
                <a:cubicBezTo>
                  <a:pt x="7964526" y="1789547"/>
                  <a:pt x="7981877" y="1795586"/>
                  <a:pt x="7995352" y="1804374"/>
                </a:cubicBezTo>
                <a:lnTo>
                  <a:pt x="7995352" y="1846917"/>
                </a:lnTo>
                <a:cubicBezTo>
                  <a:pt x="7990034" y="1848179"/>
                  <a:pt x="7986474" y="1849981"/>
                  <a:pt x="7983139" y="1849666"/>
                </a:cubicBezTo>
                <a:cubicBezTo>
                  <a:pt x="7966104" y="1847998"/>
                  <a:pt x="7961552" y="1855840"/>
                  <a:pt x="7961732" y="1872109"/>
                </a:cubicBezTo>
                <a:cubicBezTo>
                  <a:pt x="7962408" y="1949353"/>
                  <a:pt x="7962048" y="2026597"/>
                  <a:pt x="7962048" y="2103841"/>
                </a:cubicBezTo>
                <a:cubicBezTo>
                  <a:pt x="7962048" y="2138903"/>
                  <a:pt x="7962003" y="2137911"/>
                  <a:pt x="7928428" y="2138362"/>
                </a:cubicBezTo>
                <a:cubicBezTo>
                  <a:pt x="7910717" y="2138587"/>
                  <a:pt x="7907157" y="2131016"/>
                  <a:pt x="7907247" y="2115468"/>
                </a:cubicBezTo>
                <a:cubicBezTo>
                  <a:pt x="7907743" y="2040478"/>
                  <a:pt x="7908013" y="1965487"/>
                  <a:pt x="7907067" y="1890496"/>
                </a:cubicBezTo>
                <a:cubicBezTo>
                  <a:pt x="7906886" y="1874993"/>
                  <a:pt x="7916351" y="1855795"/>
                  <a:pt x="7890933" y="1845294"/>
                </a:cubicBezTo>
                <a:cubicBezTo>
                  <a:pt x="7884308" y="1842590"/>
                  <a:pt x="7887418" y="1816317"/>
                  <a:pt x="7885705" y="1797208"/>
                </a:cubicBezTo>
                <a:lnTo>
                  <a:pt x="7885660" y="1797208"/>
                </a:lnTo>
                <a:cubicBezTo>
                  <a:pt x="7910492" y="1798200"/>
                  <a:pt x="7909906" y="1784635"/>
                  <a:pt x="7908464" y="1768952"/>
                </a:cubicBezTo>
                <a:cubicBezTo>
                  <a:pt x="7903371" y="1714917"/>
                  <a:pt x="7940641" y="1679314"/>
                  <a:pt x="7994901" y="1687291"/>
                </a:cubicBezTo>
                <a:close/>
                <a:moveTo>
                  <a:pt x="8448136" y="1683360"/>
                </a:moveTo>
                <a:cubicBezTo>
                  <a:pt x="8456090" y="1683968"/>
                  <a:pt x="8464270" y="1686053"/>
                  <a:pt x="8470939" y="1688824"/>
                </a:cubicBezTo>
                <a:cubicBezTo>
                  <a:pt x="8475671" y="1690807"/>
                  <a:pt x="8476482" y="1720776"/>
                  <a:pt x="8472111" y="1722759"/>
                </a:cubicBezTo>
                <a:cubicBezTo>
                  <a:pt x="8464720" y="1726139"/>
                  <a:pt x="8456540" y="1727818"/>
                  <a:pt x="8447301" y="1729097"/>
                </a:cubicBezTo>
                <a:lnTo>
                  <a:pt x="8416144" y="1733033"/>
                </a:lnTo>
                <a:lnTo>
                  <a:pt x="8420042" y="1703730"/>
                </a:lnTo>
                <a:cubicBezTo>
                  <a:pt x="8421185" y="1695280"/>
                  <a:pt x="8422786" y="1688892"/>
                  <a:pt x="8426684" y="1686751"/>
                </a:cubicBezTo>
                <a:cubicBezTo>
                  <a:pt x="8432453" y="1683619"/>
                  <a:pt x="8440182" y="1682752"/>
                  <a:pt x="8448136" y="1683360"/>
                </a:cubicBezTo>
                <a:close/>
                <a:moveTo>
                  <a:pt x="8328439" y="1683281"/>
                </a:moveTo>
                <a:cubicBezTo>
                  <a:pt x="8337137" y="1684362"/>
                  <a:pt x="8346105" y="1683461"/>
                  <a:pt x="8358859" y="1683461"/>
                </a:cubicBezTo>
                <a:lnTo>
                  <a:pt x="8358904" y="1683461"/>
                </a:lnTo>
                <a:lnTo>
                  <a:pt x="8358904" y="1791801"/>
                </a:lnTo>
                <a:cubicBezTo>
                  <a:pt x="8386980" y="1797885"/>
                  <a:pt x="8398066" y="1817534"/>
                  <a:pt x="8388332" y="1843086"/>
                </a:cubicBezTo>
                <a:cubicBezTo>
                  <a:pt x="8386665" y="1847458"/>
                  <a:pt x="8378417" y="1851334"/>
                  <a:pt x="8372919" y="1851739"/>
                </a:cubicBezTo>
                <a:cubicBezTo>
                  <a:pt x="8360931" y="1852596"/>
                  <a:pt x="8358137" y="1858364"/>
                  <a:pt x="8358182" y="1869180"/>
                </a:cubicBezTo>
                <a:cubicBezTo>
                  <a:pt x="8358543" y="1928442"/>
                  <a:pt x="8357732" y="1987705"/>
                  <a:pt x="8359174" y="2046967"/>
                </a:cubicBezTo>
                <a:cubicBezTo>
                  <a:pt x="8359444" y="2057152"/>
                  <a:pt x="8366520" y="2069546"/>
                  <a:pt x="8374406" y="2076486"/>
                </a:cubicBezTo>
                <a:cubicBezTo>
                  <a:pt x="8385042" y="2085905"/>
                  <a:pt x="8395948" y="2120696"/>
                  <a:pt x="8387701" y="2132774"/>
                </a:cubicBezTo>
                <a:cubicBezTo>
                  <a:pt x="8386214" y="2134937"/>
                  <a:pt x="8383104" y="2136470"/>
                  <a:pt x="8380446" y="2137326"/>
                </a:cubicBezTo>
                <a:cubicBezTo>
                  <a:pt x="8353766" y="2145934"/>
                  <a:pt x="8316812" y="2127366"/>
                  <a:pt x="8310457" y="2099966"/>
                </a:cubicBezTo>
                <a:cubicBezTo>
                  <a:pt x="8305950" y="2080452"/>
                  <a:pt x="8304283" y="2059947"/>
                  <a:pt x="8303967" y="2039847"/>
                </a:cubicBezTo>
                <a:cubicBezTo>
                  <a:pt x="8303111" y="1985091"/>
                  <a:pt x="8303742" y="1930335"/>
                  <a:pt x="8303652" y="1875579"/>
                </a:cubicBezTo>
                <a:cubicBezTo>
                  <a:pt x="8303652" y="1865439"/>
                  <a:pt x="8305635" y="1855525"/>
                  <a:pt x="8290989" y="1850793"/>
                </a:cubicBezTo>
                <a:cubicBezTo>
                  <a:pt x="8280443" y="1847368"/>
                  <a:pt x="8283553" y="1802572"/>
                  <a:pt x="8292476" y="1794730"/>
                </a:cubicBezTo>
                <a:cubicBezTo>
                  <a:pt x="8297523" y="1790268"/>
                  <a:pt x="8302570" y="1782832"/>
                  <a:pt x="8302931" y="1776478"/>
                </a:cubicBezTo>
                <a:cubicBezTo>
                  <a:pt x="8304283" y="1754035"/>
                  <a:pt x="8304734" y="1731412"/>
                  <a:pt x="8303292" y="1709013"/>
                </a:cubicBezTo>
                <a:cubicBezTo>
                  <a:pt x="8302075" y="1689545"/>
                  <a:pt x="8308249" y="1680847"/>
                  <a:pt x="8328439" y="1683281"/>
                </a:cubicBezTo>
                <a:close/>
                <a:moveTo>
                  <a:pt x="7651044" y="1683281"/>
                </a:moveTo>
                <a:cubicBezTo>
                  <a:pt x="7672180" y="1680802"/>
                  <a:pt x="7676957" y="1689996"/>
                  <a:pt x="7677498" y="1709915"/>
                </a:cubicBezTo>
                <a:cubicBezTo>
                  <a:pt x="7678219" y="1735693"/>
                  <a:pt x="7661499" y="1729519"/>
                  <a:pt x="7642301" y="1731006"/>
                </a:cubicBezTo>
                <a:lnTo>
                  <a:pt x="7642346" y="1730961"/>
                </a:lnTo>
                <a:cubicBezTo>
                  <a:pt x="7625446" y="1734792"/>
                  <a:pt x="7622021" y="1723525"/>
                  <a:pt x="7621435" y="1704012"/>
                </a:cubicBezTo>
                <a:cubicBezTo>
                  <a:pt x="7620669" y="1678594"/>
                  <a:pt x="7637028" y="1684948"/>
                  <a:pt x="7651044" y="1683281"/>
                </a:cubicBezTo>
                <a:close/>
                <a:moveTo>
                  <a:pt x="8051551" y="1683010"/>
                </a:moveTo>
                <a:cubicBezTo>
                  <a:pt x="8068676" y="1682785"/>
                  <a:pt x="8078725" y="1684362"/>
                  <a:pt x="8078546" y="1706670"/>
                </a:cubicBezTo>
                <a:cubicBezTo>
                  <a:pt x="8077464" y="1841644"/>
                  <a:pt x="8077644" y="1976618"/>
                  <a:pt x="8078410" y="2111548"/>
                </a:cubicBezTo>
                <a:cubicBezTo>
                  <a:pt x="8078546" y="2131827"/>
                  <a:pt x="8073408" y="2138858"/>
                  <a:pt x="8052181" y="2138633"/>
                </a:cubicBezTo>
                <a:cubicBezTo>
                  <a:pt x="8030865" y="2138407"/>
                  <a:pt x="8021717" y="2134712"/>
                  <a:pt x="8022437" y="2110286"/>
                </a:cubicBezTo>
                <a:cubicBezTo>
                  <a:pt x="8024285" y="2044263"/>
                  <a:pt x="8023068" y="1978196"/>
                  <a:pt x="8023113" y="1912128"/>
                </a:cubicBezTo>
                <a:cubicBezTo>
                  <a:pt x="8023113" y="1843897"/>
                  <a:pt x="8024240" y="1775667"/>
                  <a:pt x="8022528" y="1707481"/>
                </a:cubicBezTo>
                <a:cubicBezTo>
                  <a:pt x="8021897" y="1683055"/>
                  <a:pt x="8034245" y="1683190"/>
                  <a:pt x="8051551" y="1683010"/>
                </a:cubicBezTo>
                <a:close/>
                <a:moveTo>
                  <a:pt x="2160970" y="1587785"/>
                </a:moveTo>
                <a:cubicBezTo>
                  <a:pt x="2174760" y="1586298"/>
                  <a:pt x="2180663" y="1590083"/>
                  <a:pt x="2179445" y="1604639"/>
                </a:cubicBezTo>
                <a:cubicBezTo>
                  <a:pt x="2178273" y="1618790"/>
                  <a:pt x="2177237" y="1633212"/>
                  <a:pt x="2178679" y="1647273"/>
                </a:cubicBezTo>
                <a:cubicBezTo>
                  <a:pt x="2180031" y="1660387"/>
                  <a:pt x="2175704" y="1665570"/>
                  <a:pt x="2163222" y="1665524"/>
                </a:cubicBezTo>
                <a:cubicBezTo>
                  <a:pt x="2155695" y="1665524"/>
                  <a:pt x="2148215" y="1665840"/>
                  <a:pt x="2140689" y="1665885"/>
                </a:cubicBezTo>
                <a:cubicBezTo>
                  <a:pt x="2121763" y="1666065"/>
                  <a:pt x="2108558" y="1673591"/>
                  <a:pt x="2106348" y="1693871"/>
                </a:cubicBezTo>
                <a:cubicBezTo>
                  <a:pt x="2104186" y="1713475"/>
                  <a:pt x="2109277" y="1729519"/>
                  <a:pt x="2129648" y="1737541"/>
                </a:cubicBezTo>
                <a:cubicBezTo>
                  <a:pt x="2166286" y="1751962"/>
                  <a:pt x="2199410" y="1741777"/>
                  <a:pt x="2220365" y="1708338"/>
                </a:cubicBezTo>
                <a:cubicBezTo>
                  <a:pt x="2231902" y="1689905"/>
                  <a:pt x="2242450" y="1670797"/>
                  <a:pt x="2252633" y="1651599"/>
                </a:cubicBezTo>
                <a:cubicBezTo>
                  <a:pt x="2272417" y="1614284"/>
                  <a:pt x="2301979" y="1590624"/>
                  <a:pt x="2345062" y="1589813"/>
                </a:cubicBezTo>
                <a:cubicBezTo>
                  <a:pt x="2387693" y="1589001"/>
                  <a:pt x="2430644" y="1588956"/>
                  <a:pt x="2473048" y="1592832"/>
                </a:cubicBezTo>
                <a:cubicBezTo>
                  <a:pt x="2513202" y="1596482"/>
                  <a:pt x="2529562" y="1613247"/>
                  <a:pt x="2533844" y="1652906"/>
                </a:cubicBezTo>
                <a:cubicBezTo>
                  <a:pt x="2537179" y="1683912"/>
                  <a:pt x="2537942" y="1715864"/>
                  <a:pt x="2534561" y="1746779"/>
                </a:cubicBezTo>
                <a:cubicBezTo>
                  <a:pt x="2529606" y="1792612"/>
                  <a:pt x="2511175" y="1809151"/>
                  <a:pt x="2465435" y="1815866"/>
                </a:cubicBezTo>
                <a:cubicBezTo>
                  <a:pt x="2449164" y="1818255"/>
                  <a:pt x="2432535" y="1818390"/>
                  <a:pt x="2416085" y="1819562"/>
                </a:cubicBezTo>
                <a:lnTo>
                  <a:pt x="2416085" y="1819652"/>
                </a:lnTo>
                <a:cubicBezTo>
                  <a:pt x="2362368" y="1819382"/>
                  <a:pt x="2363045" y="1819382"/>
                  <a:pt x="2363586" y="1765257"/>
                </a:cubicBezTo>
                <a:cubicBezTo>
                  <a:pt x="2363766" y="1747906"/>
                  <a:pt x="2370435" y="1742859"/>
                  <a:pt x="2386298" y="1743715"/>
                </a:cubicBezTo>
                <a:cubicBezTo>
                  <a:pt x="2410002" y="1745022"/>
                  <a:pt x="2432806" y="1743715"/>
                  <a:pt x="2449074" y="1721903"/>
                </a:cubicBezTo>
                <a:cubicBezTo>
                  <a:pt x="2466425" y="1698648"/>
                  <a:pt x="2459530" y="1673456"/>
                  <a:pt x="2431184" y="1669265"/>
                </a:cubicBezTo>
                <a:cubicBezTo>
                  <a:pt x="2407793" y="1665795"/>
                  <a:pt x="2382872" y="1665209"/>
                  <a:pt x="2359846" y="1669625"/>
                </a:cubicBezTo>
                <a:cubicBezTo>
                  <a:pt x="2347496" y="1671969"/>
                  <a:pt x="2335194" y="1685894"/>
                  <a:pt x="2327306" y="1697567"/>
                </a:cubicBezTo>
                <a:cubicBezTo>
                  <a:pt x="2313518" y="1717982"/>
                  <a:pt x="2301979" y="1740200"/>
                  <a:pt x="2291569" y="1762598"/>
                </a:cubicBezTo>
                <a:cubicBezTo>
                  <a:pt x="2275977" y="1796262"/>
                  <a:pt x="2248577" y="1813298"/>
                  <a:pt x="2213787" y="1815731"/>
                </a:cubicBezTo>
                <a:cubicBezTo>
                  <a:pt x="2173724" y="1818570"/>
                  <a:pt x="2133119" y="1819472"/>
                  <a:pt x="2093136" y="1816227"/>
                </a:cubicBezTo>
                <a:cubicBezTo>
                  <a:pt x="2050227" y="1812757"/>
                  <a:pt x="2023643" y="1786798"/>
                  <a:pt x="2022201" y="1741867"/>
                </a:cubicBezTo>
                <a:cubicBezTo>
                  <a:pt x="2021207" y="1711222"/>
                  <a:pt x="2022379" y="1680261"/>
                  <a:pt x="2025714" y="1649751"/>
                </a:cubicBezTo>
                <a:cubicBezTo>
                  <a:pt x="2029770" y="1612932"/>
                  <a:pt x="2049777" y="1596167"/>
                  <a:pt x="2086961" y="1593463"/>
                </a:cubicBezTo>
                <a:cubicBezTo>
                  <a:pt x="2111622" y="1591660"/>
                  <a:pt x="2136361" y="1590399"/>
                  <a:pt x="2160970" y="1587785"/>
                </a:cubicBezTo>
                <a:close/>
                <a:moveTo>
                  <a:pt x="8672612" y="1556148"/>
                </a:moveTo>
                <a:cubicBezTo>
                  <a:pt x="8668195" y="1561871"/>
                  <a:pt x="8660940" y="1567144"/>
                  <a:pt x="8659993" y="1573408"/>
                </a:cubicBezTo>
                <a:cubicBezTo>
                  <a:pt x="8658010" y="1586523"/>
                  <a:pt x="8659408" y="1600178"/>
                  <a:pt x="8659362" y="1613563"/>
                </a:cubicBezTo>
                <a:cubicBezTo>
                  <a:pt x="8659362" y="1627714"/>
                  <a:pt x="8658055" y="1642090"/>
                  <a:pt x="8659948" y="1655970"/>
                </a:cubicBezTo>
                <a:cubicBezTo>
                  <a:pt x="8660804" y="1662099"/>
                  <a:pt x="8668150" y="1667372"/>
                  <a:pt x="8672567" y="1673051"/>
                </a:cubicBezTo>
                <a:cubicBezTo>
                  <a:pt x="8676578" y="1667598"/>
                  <a:pt x="8683788" y="1662325"/>
                  <a:pt x="8684014" y="1656691"/>
                </a:cubicBezTo>
                <a:cubicBezTo>
                  <a:pt x="8685185" y="1628435"/>
                  <a:pt x="8685140" y="1600043"/>
                  <a:pt x="8684014" y="1571786"/>
                </a:cubicBezTo>
                <a:cubicBezTo>
                  <a:pt x="8683788" y="1566423"/>
                  <a:pt x="8676578" y="1561376"/>
                  <a:pt x="8672612" y="1556148"/>
                </a:cubicBezTo>
                <a:close/>
                <a:moveTo>
                  <a:pt x="9118320" y="1534426"/>
                </a:moveTo>
                <a:cubicBezTo>
                  <a:pt x="9123682" y="1535552"/>
                  <a:pt x="9131975" y="1541952"/>
                  <a:pt x="9132065" y="1546233"/>
                </a:cubicBezTo>
                <a:cubicBezTo>
                  <a:pt x="9132876" y="1601034"/>
                  <a:pt x="9133733" y="1655880"/>
                  <a:pt x="9131704" y="1710591"/>
                </a:cubicBezTo>
                <a:cubicBezTo>
                  <a:pt x="9130668" y="1738352"/>
                  <a:pt x="9087629" y="1758452"/>
                  <a:pt x="9065186" y="1743580"/>
                </a:cubicBezTo>
                <a:cubicBezTo>
                  <a:pt x="9061851" y="1741371"/>
                  <a:pt x="9059643" y="1734431"/>
                  <a:pt x="9060229" y="1730150"/>
                </a:cubicBezTo>
                <a:cubicBezTo>
                  <a:pt x="9060770" y="1726184"/>
                  <a:pt x="9065141" y="1721091"/>
                  <a:pt x="9068972" y="1719694"/>
                </a:cubicBezTo>
                <a:cubicBezTo>
                  <a:pt x="9074380" y="1717756"/>
                  <a:pt x="9080824" y="1718703"/>
                  <a:pt x="9086818" y="1718568"/>
                </a:cubicBezTo>
                <a:cubicBezTo>
                  <a:pt x="9093781" y="1718433"/>
                  <a:pt x="9099076" y="1716889"/>
                  <a:pt x="9102197" y="1713250"/>
                </a:cubicBezTo>
                <a:lnTo>
                  <a:pt x="9104527" y="1695372"/>
                </a:lnTo>
                <a:lnTo>
                  <a:pt x="9104574" y="1695358"/>
                </a:lnTo>
                <a:lnTo>
                  <a:pt x="9104529" y="1695358"/>
                </a:lnTo>
                <a:lnTo>
                  <a:pt x="9104527" y="1695372"/>
                </a:lnTo>
                <a:lnTo>
                  <a:pt x="9081379" y="1702176"/>
                </a:lnTo>
                <a:cubicBezTo>
                  <a:pt x="9062542" y="1704445"/>
                  <a:pt x="9056094" y="1692632"/>
                  <a:pt x="9055858" y="1662820"/>
                </a:cubicBezTo>
                <a:cubicBezTo>
                  <a:pt x="9055587" y="1626812"/>
                  <a:pt x="9055587" y="1590759"/>
                  <a:pt x="9055903" y="1554706"/>
                </a:cubicBezTo>
                <a:cubicBezTo>
                  <a:pt x="9055993" y="1545738"/>
                  <a:pt x="9052793" y="1531992"/>
                  <a:pt x="9068386" y="1534696"/>
                </a:cubicBezTo>
                <a:cubicBezTo>
                  <a:pt x="9073253" y="1535552"/>
                  <a:pt x="9079337" y="1547090"/>
                  <a:pt x="9079608" y="1553940"/>
                </a:cubicBezTo>
                <a:cubicBezTo>
                  <a:pt x="9080869" y="1583143"/>
                  <a:pt x="9080149" y="1612481"/>
                  <a:pt x="9080194" y="1641729"/>
                </a:cubicBezTo>
                <a:cubicBezTo>
                  <a:pt x="9080194" y="1647723"/>
                  <a:pt x="9078842" y="1654348"/>
                  <a:pt x="9080960" y="1659576"/>
                </a:cubicBezTo>
                <a:cubicBezTo>
                  <a:pt x="9083393" y="1665660"/>
                  <a:pt x="9088981" y="1670482"/>
                  <a:pt x="9093173" y="1675845"/>
                </a:cubicBezTo>
                <a:cubicBezTo>
                  <a:pt x="9097454" y="1670031"/>
                  <a:pt x="9105160" y="1664398"/>
                  <a:pt x="9105431" y="1658404"/>
                </a:cubicBezTo>
                <a:cubicBezTo>
                  <a:pt x="9106693" y="1626947"/>
                  <a:pt x="9106107" y="1595356"/>
                  <a:pt x="9106152" y="1563854"/>
                </a:cubicBezTo>
                <a:cubicBezTo>
                  <a:pt x="9106152" y="1557860"/>
                  <a:pt x="9104665" y="1551236"/>
                  <a:pt x="9106737" y="1546008"/>
                </a:cubicBezTo>
                <a:cubicBezTo>
                  <a:pt x="9108721" y="1541096"/>
                  <a:pt x="9115255" y="1533750"/>
                  <a:pt x="9118320" y="1534426"/>
                </a:cubicBezTo>
                <a:close/>
                <a:moveTo>
                  <a:pt x="8564588" y="1532984"/>
                </a:moveTo>
                <a:cubicBezTo>
                  <a:pt x="8580181" y="1530686"/>
                  <a:pt x="8600010" y="1532668"/>
                  <a:pt x="8612268" y="1541186"/>
                </a:cubicBezTo>
                <a:cubicBezTo>
                  <a:pt x="8619884" y="1546504"/>
                  <a:pt x="8617451" y="1567144"/>
                  <a:pt x="8617856" y="1580980"/>
                </a:cubicBezTo>
                <a:cubicBezTo>
                  <a:pt x="8617901" y="1583053"/>
                  <a:pt x="8608257" y="1587740"/>
                  <a:pt x="8603886" y="1586928"/>
                </a:cubicBezTo>
                <a:cubicBezTo>
                  <a:pt x="8599784" y="1586162"/>
                  <a:pt x="8596404" y="1579988"/>
                  <a:pt x="8593340" y="1575707"/>
                </a:cubicBezTo>
                <a:cubicBezTo>
                  <a:pt x="8588743" y="1569353"/>
                  <a:pt x="8584732" y="1562547"/>
                  <a:pt x="8580496" y="1555968"/>
                </a:cubicBezTo>
                <a:cubicBezTo>
                  <a:pt x="8576350" y="1563539"/>
                  <a:pt x="8569140" y="1570930"/>
                  <a:pt x="8568689" y="1578726"/>
                </a:cubicBezTo>
                <a:cubicBezTo>
                  <a:pt x="8567201" y="1604099"/>
                  <a:pt x="8567427" y="1629652"/>
                  <a:pt x="8568779" y="1655024"/>
                </a:cubicBezTo>
                <a:cubicBezTo>
                  <a:pt x="8569094" y="1661288"/>
                  <a:pt x="8576305" y="1667192"/>
                  <a:pt x="8580316" y="1673231"/>
                </a:cubicBezTo>
                <a:cubicBezTo>
                  <a:pt x="8584507" y="1667102"/>
                  <a:pt x="8588698" y="1661018"/>
                  <a:pt x="8592799" y="1654844"/>
                </a:cubicBezTo>
                <a:cubicBezTo>
                  <a:pt x="8593160" y="1654303"/>
                  <a:pt x="8592799" y="1653357"/>
                  <a:pt x="8592979" y="1652636"/>
                </a:cubicBezTo>
                <a:cubicBezTo>
                  <a:pt x="8595729" y="1642045"/>
                  <a:pt x="8586175" y="1622847"/>
                  <a:pt x="8607942" y="1624920"/>
                </a:cubicBezTo>
                <a:cubicBezTo>
                  <a:pt x="8627726" y="1626812"/>
                  <a:pt x="8619073" y="1644749"/>
                  <a:pt x="8619344" y="1655610"/>
                </a:cubicBezTo>
                <a:cubicBezTo>
                  <a:pt x="8620290" y="1691438"/>
                  <a:pt x="8612043" y="1700721"/>
                  <a:pt x="8582659" y="1701172"/>
                </a:cubicBezTo>
                <a:cubicBezTo>
                  <a:pt x="8553546" y="1701623"/>
                  <a:pt x="8543632" y="1692384"/>
                  <a:pt x="8542640" y="1662821"/>
                </a:cubicBezTo>
                <a:cubicBezTo>
                  <a:pt x="8542145" y="1647137"/>
                  <a:pt x="8542550" y="1631364"/>
                  <a:pt x="8542550" y="1615681"/>
                </a:cubicBezTo>
                <a:lnTo>
                  <a:pt x="8543001" y="1615681"/>
                </a:lnTo>
                <a:lnTo>
                  <a:pt x="8543001" y="1615726"/>
                </a:lnTo>
                <a:cubicBezTo>
                  <a:pt x="8543001" y="1597023"/>
                  <a:pt x="8540567" y="1577870"/>
                  <a:pt x="8543947" y="1559753"/>
                </a:cubicBezTo>
                <a:cubicBezTo>
                  <a:pt x="8545885" y="1549433"/>
                  <a:pt x="8556251" y="1534201"/>
                  <a:pt x="8564588" y="1532984"/>
                </a:cubicBezTo>
                <a:close/>
                <a:moveTo>
                  <a:pt x="8737823" y="1531361"/>
                </a:moveTo>
                <a:cubicBezTo>
                  <a:pt x="8741924" y="1536949"/>
                  <a:pt x="8749225" y="1542402"/>
                  <a:pt x="8749496" y="1548171"/>
                </a:cubicBezTo>
                <a:cubicBezTo>
                  <a:pt x="8750757" y="1575121"/>
                  <a:pt x="8750081" y="1602115"/>
                  <a:pt x="8750081" y="1629110"/>
                </a:cubicBezTo>
                <a:cubicBezTo>
                  <a:pt x="8750081" y="1635870"/>
                  <a:pt x="8748504" y="1643171"/>
                  <a:pt x="8750622" y="1649210"/>
                </a:cubicBezTo>
                <a:cubicBezTo>
                  <a:pt x="8753236" y="1656556"/>
                  <a:pt x="8758959" y="1662820"/>
                  <a:pt x="8763331" y="1669580"/>
                </a:cubicBezTo>
                <a:cubicBezTo>
                  <a:pt x="8767657" y="1663000"/>
                  <a:pt x="8775409" y="1656556"/>
                  <a:pt x="8775724" y="1649751"/>
                </a:cubicBezTo>
                <a:cubicBezTo>
                  <a:pt x="8777121" y="1619827"/>
                  <a:pt x="8776355" y="1589812"/>
                  <a:pt x="8776400" y="1559798"/>
                </a:cubicBezTo>
                <a:cubicBezTo>
                  <a:pt x="8776400" y="1554570"/>
                  <a:pt x="8775003" y="1548621"/>
                  <a:pt x="8776986" y="1544250"/>
                </a:cubicBezTo>
                <a:cubicBezTo>
                  <a:pt x="8779239" y="1539248"/>
                  <a:pt x="8785594" y="1531541"/>
                  <a:pt x="8788343" y="1532217"/>
                </a:cubicBezTo>
                <a:cubicBezTo>
                  <a:pt x="8793841" y="1533614"/>
                  <a:pt x="8801908" y="1539698"/>
                  <a:pt x="8802133" y="1544250"/>
                </a:cubicBezTo>
                <a:lnTo>
                  <a:pt x="8802809" y="1616159"/>
                </a:lnTo>
                <a:lnTo>
                  <a:pt x="8802404" y="1683596"/>
                </a:lnTo>
                <a:cubicBezTo>
                  <a:pt x="8802178" y="1689004"/>
                  <a:pt x="8795013" y="1699054"/>
                  <a:pt x="8794517" y="1698828"/>
                </a:cubicBezTo>
                <a:cubicBezTo>
                  <a:pt x="8776581" y="1691257"/>
                  <a:pt x="8758959" y="1700586"/>
                  <a:pt x="8741789" y="1698783"/>
                </a:cubicBezTo>
                <a:cubicBezTo>
                  <a:pt x="8736021" y="1698152"/>
                  <a:pt x="8727548" y="1684767"/>
                  <a:pt x="8727232" y="1676971"/>
                </a:cubicBezTo>
                <a:cubicBezTo>
                  <a:pt x="8725565" y="1633527"/>
                  <a:pt x="8725610" y="1590038"/>
                  <a:pt x="8726286" y="1546548"/>
                </a:cubicBezTo>
                <a:cubicBezTo>
                  <a:pt x="8726376" y="1541411"/>
                  <a:pt x="8733812" y="1536408"/>
                  <a:pt x="8737823" y="1531361"/>
                </a:cubicBezTo>
                <a:close/>
                <a:moveTo>
                  <a:pt x="9022418" y="1531091"/>
                </a:moveTo>
                <a:cubicBezTo>
                  <a:pt x="9030575" y="1532397"/>
                  <a:pt x="9041662" y="1540870"/>
                  <a:pt x="9043870" y="1548396"/>
                </a:cubicBezTo>
                <a:cubicBezTo>
                  <a:pt x="9047791" y="1561601"/>
                  <a:pt x="9046709" y="1576518"/>
                  <a:pt x="9045898" y="1590623"/>
                </a:cubicBezTo>
                <a:cubicBezTo>
                  <a:pt x="9045673" y="1594274"/>
                  <a:pt x="9038687" y="1597519"/>
                  <a:pt x="9034811" y="1600989"/>
                </a:cubicBezTo>
                <a:cubicBezTo>
                  <a:pt x="9031522" y="1596933"/>
                  <a:pt x="9026564" y="1593282"/>
                  <a:pt x="9025348" y="1588686"/>
                </a:cubicBezTo>
                <a:cubicBezTo>
                  <a:pt x="9022373" y="1577554"/>
                  <a:pt x="9030710" y="1559618"/>
                  <a:pt x="9011422" y="1559708"/>
                </a:cubicBezTo>
                <a:cubicBezTo>
                  <a:pt x="9007231" y="1559708"/>
                  <a:pt x="9000290" y="1580934"/>
                  <a:pt x="8999615" y="1592696"/>
                </a:cubicBezTo>
                <a:cubicBezTo>
                  <a:pt x="8997902" y="1622576"/>
                  <a:pt x="8999615" y="1652635"/>
                  <a:pt x="8998398" y="1682604"/>
                </a:cubicBezTo>
                <a:cubicBezTo>
                  <a:pt x="8998172" y="1688463"/>
                  <a:pt x="8990736" y="1694006"/>
                  <a:pt x="8986590" y="1699684"/>
                </a:cubicBezTo>
                <a:cubicBezTo>
                  <a:pt x="8982534" y="1694006"/>
                  <a:pt x="8975279" y="1688553"/>
                  <a:pt x="8974918" y="1682649"/>
                </a:cubicBezTo>
                <a:cubicBezTo>
                  <a:pt x="8973566" y="1659485"/>
                  <a:pt x="8974377" y="1636186"/>
                  <a:pt x="8974422" y="1612976"/>
                </a:cubicBezTo>
                <a:lnTo>
                  <a:pt x="8974422" y="1612931"/>
                </a:lnTo>
                <a:cubicBezTo>
                  <a:pt x="8974422" y="1591209"/>
                  <a:pt x="8973521" y="1569397"/>
                  <a:pt x="8975008" y="1547765"/>
                </a:cubicBezTo>
                <a:cubicBezTo>
                  <a:pt x="8975414" y="1542042"/>
                  <a:pt x="8982985" y="1536769"/>
                  <a:pt x="8987311" y="1531316"/>
                </a:cubicBezTo>
                <a:cubicBezTo>
                  <a:pt x="8999525" y="1544971"/>
                  <a:pt x="9011287" y="1529288"/>
                  <a:pt x="9022418" y="1531091"/>
                </a:cubicBezTo>
                <a:close/>
                <a:moveTo>
                  <a:pt x="8825647" y="1530916"/>
                </a:moveTo>
                <a:cubicBezTo>
                  <a:pt x="8830086" y="1528962"/>
                  <a:pt x="8835618" y="1530122"/>
                  <a:pt x="8839854" y="1533705"/>
                </a:cubicBezTo>
                <a:cubicBezTo>
                  <a:pt x="8849904" y="1542223"/>
                  <a:pt x="8854546" y="1537491"/>
                  <a:pt x="8862433" y="1533705"/>
                </a:cubicBezTo>
                <a:cubicBezTo>
                  <a:pt x="8878656" y="1525999"/>
                  <a:pt x="8892943" y="1531902"/>
                  <a:pt x="8893799" y="1549523"/>
                </a:cubicBezTo>
                <a:cubicBezTo>
                  <a:pt x="8895962" y="1595852"/>
                  <a:pt x="8895692" y="1642361"/>
                  <a:pt x="8895286" y="1688779"/>
                </a:cubicBezTo>
                <a:cubicBezTo>
                  <a:pt x="8895286" y="1692519"/>
                  <a:pt x="8886588" y="1699325"/>
                  <a:pt x="8882488" y="1698964"/>
                </a:cubicBezTo>
                <a:cubicBezTo>
                  <a:pt x="8878341" y="1698558"/>
                  <a:pt x="8871851" y="1691077"/>
                  <a:pt x="8871671" y="1686481"/>
                </a:cubicBezTo>
                <a:cubicBezTo>
                  <a:pt x="8870590" y="1658810"/>
                  <a:pt x="8871040" y="1631049"/>
                  <a:pt x="8870950" y="1603333"/>
                </a:cubicBezTo>
                <a:cubicBezTo>
                  <a:pt x="8870950" y="1596573"/>
                  <a:pt x="8872618" y="1589227"/>
                  <a:pt x="8870455" y="1583233"/>
                </a:cubicBezTo>
                <a:cubicBezTo>
                  <a:pt x="8867570" y="1575346"/>
                  <a:pt x="8861622" y="1568586"/>
                  <a:pt x="8856980" y="1561331"/>
                </a:cubicBezTo>
                <a:cubicBezTo>
                  <a:pt x="8853014" y="1568406"/>
                  <a:pt x="8845938" y="1575392"/>
                  <a:pt x="8845623" y="1582647"/>
                </a:cubicBezTo>
                <a:cubicBezTo>
                  <a:pt x="8844271" y="1611805"/>
                  <a:pt x="8845037" y="1641099"/>
                  <a:pt x="8844992" y="1670302"/>
                </a:cubicBezTo>
                <a:cubicBezTo>
                  <a:pt x="8844992" y="1675529"/>
                  <a:pt x="8846524" y="1681613"/>
                  <a:pt x="8844406" y="1685850"/>
                </a:cubicBezTo>
                <a:cubicBezTo>
                  <a:pt x="8841657" y="1691303"/>
                  <a:pt x="8835979" y="1695223"/>
                  <a:pt x="8831517" y="1699820"/>
                </a:cubicBezTo>
                <a:cubicBezTo>
                  <a:pt x="8827055" y="1695314"/>
                  <a:pt x="8819033" y="1690942"/>
                  <a:pt x="8818763" y="1686210"/>
                </a:cubicBezTo>
                <a:cubicBezTo>
                  <a:pt x="8817456" y="1662280"/>
                  <a:pt x="8818177" y="1638259"/>
                  <a:pt x="8818177" y="1614284"/>
                </a:cubicBezTo>
                <a:lnTo>
                  <a:pt x="8818087" y="1614284"/>
                </a:lnTo>
                <a:cubicBezTo>
                  <a:pt x="8818087" y="1591796"/>
                  <a:pt x="8818312" y="1569308"/>
                  <a:pt x="8817997" y="1546819"/>
                </a:cubicBezTo>
                <a:cubicBezTo>
                  <a:pt x="8817861" y="1537941"/>
                  <a:pt x="8821208" y="1532871"/>
                  <a:pt x="8825647" y="1530916"/>
                </a:cubicBezTo>
                <a:close/>
                <a:moveTo>
                  <a:pt x="8674234" y="1529784"/>
                </a:moveTo>
                <a:cubicBezTo>
                  <a:pt x="8693748" y="1530325"/>
                  <a:pt x="8710558" y="1534471"/>
                  <a:pt x="8710603" y="1559303"/>
                </a:cubicBezTo>
                <a:cubicBezTo>
                  <a:pt x="8710603" y="1595987"/>
                  <a:pt x="8711730" y="1632716"/>
                  <a:pt x="8710468" y="1669355"/>
                </a:cubicBezTo>
                <a:cubicBezTo>
                  <a:pt x="8709611" y="1693601"/>
                  <a:pt x="8699426" y="1700992"/>
                  <a:pt x="8673783" y="1701217"/>
                </a:cubicBezTo>
                <a:cubicBezTo>
                  <a:pt x="8646744" y="1701443"/>
                  <a:pt x="8637009" y="1693736"/>
                  <a:pt x="8634486" y="1669130"/>
                </a:cubicBezTo>
                <a:cubicBezTo>
                  <a:pt x="8633494" y="1659486"/>
                  <a:pt x="8633809" y="1649661"/>
                  <a:pt x="8633674" y="1639927"/>
                </a:cubicBezTo>
                <a:cubicBezTo>
                  <a:pt x="8633539" y="1630959"/>
                  <a:pt x="8633674" y="1621945"/>
                  <a:pt x="8633674" y="1612977"/>
                </a:cubicBezTo>
                <a:lnTo>
                  <a:pt x="8634665" y="1612977"/>
                </a:lnTo>
                <a:cubicBezTo>
                  <a:pt x="8634665" y="1594995"/>
                  <a:pt x="8633539" y="1576924"/>
                  <a:pt x="8634936" y="1559077"/>
                </a:cubicBezTo>
                <a:cubicBezTo>
                  <a:pt x="8636739" y="1536905"/>
                  <a:pt x="8648185" y="1529063"/>
                  <a:pt x="8674234" y="1529784"/>
                </a:cubicBezTo>
                <a:close/>
                <a:moveTo>
                  <a:pt x="8929311" y="1475614"/>
                </a:moveTo>
                <a:cubicBezTo>
                  <a:pt x="8934043" y="1481383"/>
                  <a:pt x="8941795" y="1486655"/>
                  <a:pt x="8942921" y="1493100"/>
                </a:cubicBezTo>
                <a:cubicBezTo>
                  <a:pt x="8945625" y="1508513"/>
                  <a:pt x="8939136" y="1525908"/>
                  <a:pt x="8955810" y="1537761"/>
                </a:cubicBezTo>
                <a:cubicBezTo>
                  <a:pt x="8957974" y="1539293"/>
                  <a:pt x="8958244" y="1548441"/>
                  <a:pt x="8956081" y="1550379"/>
                </a:cubicBezTo>
                <a:cubicBezTo>
                  <a:pt x="8935170" y="1569082"/>
                  <a:pt x="8944454" y="1593463"/>
                  <a:pt x="8944183" y="1615275"/>
                </a:cubicBezTo>
                <a:cubicBezTo>
                  <a:pt x="8943913" y="1636682"/>
                  <a:pt x="8936792" y="1659891"/>
                  <a:pt x="8955360" y="1679134"/>
                </a:cubicBezTo>
                <a:cubicBezTo>
                  <a:pt x="8958334" y="1682244"/>
                  <a:pt x="8952701" y="1693646"/>
                  <a:pt x="8951349" y="1700045"/>
                </a:cubicBezTo>
                <a:lnTo>
                  <a:pt x="8951259" y="1700045"/>
                </a:lnTo>
                <a:cubicBezTo>
                  <a:pt x="8928275" y="1698513"/>
                  <a:pt x="8918180" y="1689995"/>
                  <a:pt x="8917594" y="1673005"/>
                </a:cubicBezTo>
                <a:cubicBezTo>
                  <a:pt x="8916738" y="1649075"/>
                  <a:pt x="8917820" y="1625055"/>
                  <a:pt x="8916152" y="1601214"/>
                </a:cubicBezTo>
                <a:cubicBezTo>
                  <a:pt x="8915025" y="1584810"/>
                  <a:pt x="8910383" y="1568676"/>
                  <a:pt x="8907815" y="1552317"/>
                </a:cubicBezTo>
                <a:cubicBezTo>
                  <a:pt x="8907003" y="1547270"/>
                  <a:pt x="8906958" y="1541817"/>
                  <a:pt x="8907859" y="1536769"/>
                </a:cubicBezTo>
                <a:cubicBezTo>
                  <a:pt x="8910383" y="1522618"/>
                  <a:pt x="8912682" y="1508287"/>
                  <a:pt x="8916918" y="1494587"/>
                </a:cubicBezTo>
                <a:cubicBezTo>
                  <a:pt x="8919036" y="1487647"/>
                  <a:pt x="8925030" y="1481878"/>
                  <a:pt x="8929311" y="1475614"/>
                </a:cubicBezTo>
                <a:close/>
                <a:moveTo>
                  <a:pt x="3571538" y="1448561"/>
                </a:moveTo>
                <a:cubicBezTo>
                  <a:pt x="3542435" y="1453712"/>
                  <a:pt x="3526571" y="1476189"/>
                  <a:pt x="3526435" y="1514281"/>
                </a:cubicBezTo>
                <a:cubicBezTo>
                  <a:pt x="3526165" y="1590804"/>
                  <a:pt x="3526347" y="1667372"/>
                  <a:pt x="3526347" y="1743895"/>
                </a:cubicBezTo>
                <a:lnTo>
                  <a:pt x="3526347" y="1842906"/>
                </a:lnTo>
                <a:cubicBezTo>
                  <a:pt x="3526390" y="1890181"/>
                  <a:pt x="3525532" y="1937501"/>
                  <a:pt x="3526886" y="1984731"/>
                </a:cubicBezTo>
                <a:cubicBezTo>
                  <a:pt x="3528014" y="2024119"/>
                  <a:pt x="3550399" y="2043633"/>
                  <a:pt x="3589077" y="2042236"/>
                </a:cubicBezTo>
                <a:cubicBezTo>
                  <a:pt x="3625942" y="2040884"/>
                  <a:pt x="3650545" y="2014294"/>
                  <a:pt x="3650638" y="1973194"/>
                </a:cubicBezTo>
                <a:cubicBezTo>
                  <a:pt x="3650999" y="1819382"/>
                  <a:pt x="3650816" y="1665524"/>
                  <a:pt x="3650728" y="1511712"/>
                </a:cubicBezTo>
                <a:cubicBezTo>
                  <a:pt x="3650728" y="1504997"/>
                  <a:pt x="3649917" y="1498192"/>
                  <a:pt x="3648564" y="1491613"/>
                </a:cubicBezTo>
                <a:cubicBezTo>
                  <a:pt x="3643650" y="1467682"/>
                  <a:pt x="3628782" y="1453396"/>
                  <a:pt x="3604940" y="1449250"/>
                </a:cubicBezTo>
                <a:cubicBezTo>
                  <a:pt x="3592403" y="1447053"/>
                  <a:pt x="3581235" y="1446845"/>
                  <a:pt x="3571538" y="1448561"/>
                </a:cubicBezTo>
                <a:close/>
                <a:moveTo>
                  <a:pt x="834327" y="1447042"/>
                </a:moveTo>
                <a:cubicBezTo>
                  <a:pt x="816165" y="1447177"/>
                  <a:pt x="809135" y="1458759"/>
                  <a:pt x="808999" y="1474983"/>
                </a:cubicBezTo>
                <a:cubicBezTo>
                  <a:pt x="808684" y="1529784"/>
                  <a:pt x="808639" y="1584585"/>
                  <a:pt x="808999" y="1639386"/>
                </a:cubicBezTo>
                <a:cubicBezTo>
                  <a:pt x="809090" y="1656061"/>
                  <a:pt x="817787" y="1666606"/>
                  <a:pt x="835363" y="1666201"/>
                </a:cubicBezTo>
                <a:cubicBezTo>
                  <a:pt x="852714" y="1665795"/>
                  <a:pt x="857852" y="1654573"/>
                  <a:pt x="857626" y="1638800"/>
                </a:cubicBezTo>
                <a:cubicBezTo>
                  <a:pt x="857266" y="1611760"/>
                  <a:pt x="857536" y="1584765"/>
                  <a:pt x="857536" y="1557726"/>
                </a:cubicBezTo>
                <a:lnTo>
                  <a:pt x="857536" y="1557771"/>
                </a:lnTo>
                <a:cubicBezTo>
                  <a:pt x="857536" y="1557771"/>
                  <a:pt x="857266" y="1557771"/>
                  <a:pt x="857131" y="1557771"/>
                </a:cubicBezTo>
                <a:cubicBezTo>
                  <a:pt x="857131" y="1530010"/>
                  <a:pt x="857536" y="1502204"/>
                  <a:pt x="856950" y="1474443"/>
                </a:cubicBezTo>
                <a:cubicBezTo>
                  <a:pt x="856680" y="1459976"/>
                  <a:pt x="852579" y="1446952"/>
                  <a:pt x="834327" y="1447042"/>
                </a:cubicBezTo>
                <a:close/>
                <a:moveTo>
                  <a:pt x="4507968" y="1446951"/>
                </a:moveTo>
                <a:cubicBezTo>
                  <a:pt x="4470473" y="1448979"/>
                  <a:pt x="4451635" y="1469079"/>
                  <a:pt x="4451229" y="1510946"/>
                </a:cubicBezTo>
                <a:cubicBezTo>
                  <a:pt x="4450508" y="1587468"/>
                  <a:pt x="4451004" y="1664037"/>
                  <a:pt x="4451004" y="1740559"/>
                </a:cubicBezTo>
                <a:lnTo>
                  <a:pt x="4451951" y="1740559"/>
                </a:lnTo>
                <a:cubicBezTo>
                  <a:pt x="4451951" y="1814874"/>
                  <a:pt x="4451815" y="1889144"/>
                  <a:pt x="4452086" y="1963459"/>
                </a:cubicBezTo>
                <a:cubicBezTo>
                  <a:pt x="4452131" y="1976167"/>
                  <a:pt x="4452942" y="1989056"/>
                  <a:pt x="4455286" y="2001495"/>
                </a:cubicBezTo>
                <a:cubicBezTo>
                  <a:pt x="4459747" y="2025470"/>
                  <a:pt x="4475971" y="2039396"/>
                  <a:pt x="4500082" y="2041829"/>
                </a:cubicBezTo>
                <a:cubicBezTo>
                  <a:pt x="4545283" y="2046336"/>
                  <a:pt x="4575253" y="2018395"/>
                  <a:pt x="4575343" y="1970759"/>
                </a:cubicBezTo>
                <a:cubicBezTo>
                  <a:pt x="4575523" y="1873911"/>
                  <a:pt x="4575343" y="1777109"/>
                  <a:pt x="4575343" y="1680260"/>
                </a:cubicBezTo>
                <a:cubicBezTo>
                  <a:pt x="4575343" y="1623296"/>
                  <a:pt x="4575839" y="1566287"/>
                  <a:pt x="4575162" y="1509323"/>
                </a:cubicBezTo>
                <a:cubicBezTo>
                  <a:pt x="4574667" y="1465654"/>
                  <a:pt x="4551277" y="1444608"/>
                  <a:pt x="4507968" y="1446951"/>
                </a:cubicBezTo>
                <a:close/>
                <a:moveTo>
                  <a:pt x="1664997" y="1435821"/>
                </a:moveTo>
                <a:lnTo>
                  <a:pt x="1664953" y="1435866"/>
                </a:lnTo>
                <a:lnTo>
                  <a:pt x="1664953" y="1435834"/>
                </a:lnTo>
                <a:close/>
                <a:moveTo>
                  <a:pt x="1184284" y="1431584"/>
                </a:moveTo>
                <a:cubicBezTo>
                  <a:pt x="1169231" y="1431765"/>
                  <a:pt x="1160894" y="1439065"/>
                  <a:pt x="1161163" y="1455379"/>
                </a:cubicBezTo>
                <a:cubicBezTo>
                  <a:pt x="1161615" y="1486115"/>
                  <a:pt x="1161299" y="1516850"/>
                  <a:pt x="1161299" y="1547586"/>
                </a:cubicBezTo>
                <a:cubicBezTo>
                  <a:pt x="1161299" y="1547586"/>
                  <a:pt x="1161029" y="1547586"/>
                  <a:pt x="1160849" y="1547586"/>
                </a:cubicBezTo>
                <a:cubicBezTo>
                  <a:pt x="1160849" y="1579808"/>
                  <a:pt x="1160533" y="1612076"/>
                  <a:pt x="1160984" y="1644298"/>
                </a:cubicBezTo>
                <a:cubicBezTo>
                  <a:pt x="1161163" y="1658765"/>
                  <a:pt x="1167699" y="1669220"/>
                  <a:pt x="1183923" y="1668905"/>
                </a:cubicBezTo>
                <a:cubicBezTo>
                  <a:pt x="1199021" y="1668634"/>
                  <a:pt x="1208305" y="1660027"/>
                  <a:pt x="1208530" y="1645155"/>
                </a:cubicBezTo>
                <a:cubicBezTo>
                  <a:pt x="1209387" y="1581476"/>
                  <a:pt x="1209703" y="1517751"/>
                  <a:pt x="1209568" y="1454073"/>
                </a:cubicBezTo>
                <a:cubicBezTo>
                  <a:pt x="1209568" y="1438389"/>
                  <a:pt x="1198976" y="1431404"/>
                  <a:pt x="1184284" y="1431584"/>
                </a:cubicBezTo>
                <a:close/>
                <a:moveTo>
                  <a:pt x="2441818" y="1393593"/>
                </a:moveTo>
                <a:cubicBezTo>
                  <a:pt x="2410407" y="1393097"/>
                  <a:pt x="2378997" y="1392917"/>
                  <a:pt x="2347584" y="1393818"/>
                </a:cubicBezTo>
                <a:cubicBezTo>
                  <a:pt x="2342494" y="1393953"/>
                  <a:pt x="2334515" y="1398956"/>
                  <a:pt x="2333073" y="1403417"/>
                </a:cubicBezTo>
                <a:cubicBezTo>
                  <a:pt x="2320501" y="1442445"/>
                  <a:pt x="2342359" y="1471964"/>
                  <a:pt x="2382917" y="1472189"/>
                </a:cubicBezTo>
                <a:cubicBezTo>
                  <a:pt x="2387424" y="1472189"/>
                  <a:pt x="2391884" y="1472189"/>
                  <a:pt x="2396392" y="1472189"/>
                </a:cubicBezTo>
                <a:lnTo>
                  <a:pt x="2396392" y="1472234"/>
                </a:lnTo>
                <a:cubicBezTo>
                  <a:pt x="2403105" y="1472234"/>
                  <a:pt x="2410271" y="1473676"/>
                  <a:pt x="2416490" y="1471919"/>
                </a:cubicBezTo>
                <a:cubicBezTo>
                  <a:pt x="2428568" y="1468493"/>
                  <a:pt x="2447902" y="1465744"/>
                  <a:pt x="2450335" y="1458218"/>
                </a:cubicBezTo>
                <a:cubicBezTo>
                  <a:pt x="2456285" y="1439831"/>
                  <a:pt x="2454661" y="1418875"/>
                  <a:pt x="2454887" y="1398956"/>
                </a:cubicBezTo>
                <a:cubicBezTo>
                  <a:pt x="2454887" y="1397108"/>
                  <a:pt x="2446415" y="1393638"/>
                  <a:pt x="2441818" y="1393593"/>
                </a:cubicBezTo>
                <a:close/>
                <a:moveTo>
                  <a:pt x="815413" y="1383641"/>
                </a:moveTo>
                <a:cubicBezTo>
                  <a:pt x="830927" y="1384814"/>
                  <a:pt x="843171" y="1396500"/>
                  <a:pt x="856860" y="1413738"/>
                </a:cubicBezTo>
                <a:lnTo>
                  <a:pt x="856950" y="1413738"/>
                </a:lnTo>
                <a:cubicBezTo>
                  <a:pt x="855373" y="1380389"/>
                  <a:pt x="873715" y="1385391"/>
                  <a:pt x="890164" y="1385481"/>
                </a:cubicBezTo>
                <a:cubicBezTo>
                  <a:pt x="909588" y="1385571"/>
                  <a:pt x="912427" y="1395711"/>
                  <a:pt x="912382" y="1412746"/>
                </a:cubicBezTo>
                <a:cubicBezTo>
                  <a:pt x="912022" y="1516264"/>
                  <a:pt x="911391" y="1619782"/>
                  <a:pt x="913599" y="1723255"/>
                </a:cubicBezTo>
                <a:cubicBezTo>
                  <a:pt x="915131" y="1794595"/>
                  <a:pt x="873670" y="1819111"/>
                  <a:pt x="813416" y="1814334"/>
                </a:cubicBezTo>
                <a:cubicBezTo>
                  <a:pt x="808954" y="1813974"/>
                  <a:pt x="804448" y="1813703"/>
                  <a:pt x="799986" y="1813974"/>
                </a:cubicBezTo>
                <a:cubicBezTo>
                  <a:pt x="762761" y="1816497"/>
                  <a:pt x="753028" y="1805276"/>
                  <a:pt x="762897" y="1769133"/>
                </a:cubicBezTo>
                <a:cubicBezTo>
                  <a:pt x="764159" y="1764536"/>
                  <a:pt x="771550" y="1759218"/>
                  <a:pt x="776642" y="1758632"/>
                </a:cubicBezTo>
                <a:cubicBezTo>
                  <a:pt x="789936" y="1757055"/>
                  <a:pt x="803501" y="1758046"/>
                  <a:pt x="816931" y="1757776"/>
                </a:cubicBezTo>
                <a:cubicBezTo>
                  <a:pt x="855643" y="1756965"/>
                  <a:pt x="861682" y="1749574"/>
                  <a:pt x="856770" y="1714332"/>
                </a:cubicBezTo>
                <a:cubicBezTo>
                  <a:pt x="839284" y="1719109"/>
                  <a:pt x="821708" y="1726184"/>
                  <a:pt x="803546" y="1728347"/>
                </a:cubicBezTo>
                <a:cubicBezTo>
                  <a:pt x="783041" y="1730736"/>
                  <a:pt x="770063" y="1717486"/>
                  <a:pt x="763213" y="1698919"/>
                </a:cubicBezTo>
                <a:cubicBezTo>
                  <a:pt x="760374" y="1691258"/>
                  <a:pt x="757624" y="1682965"/>
                  <a:pt x="757580" y="1674989"/>
                </a:cubicBezTo>
                <a:cubicBezTo>
                  <a:pt x="757399" y="1597790"/>
                  <a:pt x="757760" y="1520591"/>
                  <a:pt x="758030" y="1443392"/>
                </a:cubicBezTo>
                <a:cubicBezTo>
                  <a:pt x="758030" y="1441905"/>
                  <a:pt x="758391" y="1440417"/>
                  <a:pt x="758660" y="1438930"/>
                </a:cubicBezTo>
                <a:cubicBezTo>
                  <a:pt x="763437" y="1414865"/>
                  <a:pt x="773533" y="1394945"/>
                  <a:pt x="798634" y="1386157"/>
                </a:cubicBezTo>
                <a:cubicBezTo>
                  <a:pt x="804707" y="1384028"/>
                  <a:pt x="810242" y="1383251"/>
                  <a:pt x="815413" y="1383641"/>
                </a:cubicBezTo>
                <a:close/>
                <a:moveTo>
                  <a:pt x="1039145" y="1380749"/>
                </a:moveTo>
                <a:cubicBezTo>
                  <a:pt x="1061602" y="1375611"/>
                  <a:pt x="1080756" y="1384670"/>
                  <a:pt x="1084318" y="1406842"/>
                </a:cubicBezTo>
                <a:cubicBezTo>
                  <a:pt x="1090042" y="1442625"/>
                  <a:pt x="1090221" y="1479490"/>
                  <a:pt x="1089680" y="1515813"/>
                </a:cubicBezTo>
                <a:cubicBezTo>
                  <a:pt x="1089635" y="1519734"/>
                  <a:pt x="1069308" y="1524331"/>
                  <a:pt x="1057950" y="1526269"/>
                </a:cubicBezTo>
                <a:cubicBezTo>
                  <a:pt x="1055653" y="1526674"/>
                  <a:pt x="1049118" y="1516625"/>
                  <a:pt x="1048669" y="1511081"/>
                </a:cubicBezTo>
                <a:cubicBezTo>
                  <a:pt x="1047482" y="1496209"/>
                  <a:pt x="1049163" y="1481112"/>
                  <a:pt x="1048578" y="1466150"/>
                </a:cubicBezTo>
                <a:cubicBezTo>
                  <a:pt x="1047933" y="1450737"/>
                  <a:pt x="1042705" y="1436947"/>
                  <a:pt x="1024498" y="1436586"/>
                </a:cubicBezTo>
                <a:cubicBezTo>
                  <a:pt x="1005346" y="1436226"/>
                  <a:pt x="998541" y="1449475"/>
                  <a:pt x="998450" y="1466420"/>
                </a:cubicBezTo>
                <a:cubicBezTo>
                  <a:pt x="998225" y="1527891"/>
                  <a:pt x="998405" y="1589362"/>
                  <a:pt x="998541" y="1650833"/>
                </a:cubicBezTo>
                <a:cubicBezTo>
                  <a:pt x="998541" y="1666561"/>
                  <a:pt x="997684" y="1682424"/>
                  <a:pt x="999487" y="1697972"/>
                </a:cubicBezTo>
                <a:cubicBezTo>
                  <a:pt x="1002055" y="1719829"/>
                  <a:pt x="992096" y="1723435"/>
                  <a:pt x="972582" y="1724246"/>
                </a:cubicBezTo>
                <a:cubicBezTo>
                  <a:pt x="949148" y="1725192"/>
                  <a:pt x="943514" y="1717126"/>
                  <a:pt x="943875" y="1694773"/>
                </a:cubicBezTo>
                <a:cubicBezTo>
                  <a:pt x="945407" y="1600358"/>
                  <a:pt x="945047" y="1505944"/>
                  <a:pt x="945678" y="1411529"/>
                </a:cubicBezTo>
                <a:cubicBezTo>
                  <a:pt x="945768" y="1399767"/>
                  <a:pt x="940856" y="1384850"/>
                  <a:pt x="961316" y="1383092"/>
                </a:cubicBezTo>
                <a:cubicBezTo>
                  <a:pt x="977900" y="1381650"/>
                  <a:pt x="994845" y="1377189"/>
                  <a:pt x="998405" y="1399226"/>
                </a:cubicBezTo>
                <a:lnTo>
                  <a:pt x="998450" y="1399181"/>
                </a:lnTo>
                <a:cubicBezTo>
                  <a:pt x="1012511" y="1392601"/>
                  <a:pt x="1025219" y="1383904"/>
                  <a:pt x="1039145" y="1380749"/>
                </a:cubicBezTo>
                <a:close/>
                <a:moveTo>
                  <a:pt x="1408497" y="1380297"/>
                </a:moveTo>
                <a:cubicBezTo>
                  <a:pt x="1413857" y="1380310"/>
                  <a:pt x="1419895" y="1381560"/>
                  <a:pt x="1426622" y="1384084"/>
                </a:cubicBezTo>
                <a:cubicBezTo>
                  <a:pt x="1432391" y="1386247"/>
                  <a:pt x="1436763" y="1397514"/>
                  <a:pt x="1438159" y="1405220"/>
                </a:cubicBezTo>
                <a:cubicBezTo>
                  <a:pt x="1448706" y="1464888"/>
                  <a:pt x="1458350" y="1524692"/>
                  <a:pt x="1468761" y="1587560"/>
                </a:cubicBezTo>
                <a:cubicBezTo>
                  <a:pt x="1476919" y="1527306"/>
                  <a:pt x="1484264" y="1470251"/>
                  <a:pt x="1492422" y="1413332"/>
                </a:cubicBezTo>
                <a:cubicBezTo>
                  <a:pt x="1497242" y="1379713"/>
                  <a:pt x="1497827" y="1379758"/>
                  <a:pt x="1531167" y="1381786"/>
                </a:cubicBezTo>
                <a:cubicBezTo>
                  <a:pt x="1536168" y="1382101"/>
                  <a:pt x="1541078" y="1383543"/>
                  <a:pt x="1547799" y="1384760"/>
                </a:cubicBezTo>
                <a:cubicBezTo>
                  <a:pt x="1535132" y="1470296"/>
                  <a:pt x="1522607" y="1554661"/>
                  <a:pt x="1510261" y="1638980"/>
                </a:cubicBezTo>
                <a:cubicBezTo>
                  <a:pt x="1507020" y="1661243"/>
                  <a:pt x="1503956" y="1683506"/>
                  <a:pt x="1501612" y="1705859"/>
                </a:cubicBezTo>
                <a:cubicBezTo>
                  <a:pt x="1500260" y="1718748"/>
                  <a:pt x="1494584" y="1724787"/>
                  <a:pt x="1481379" y="1723615"/>
                </a:cubicBezTo>
                <a:cubicBezTo>
                  <a:pt x="1474666" y="1723030"/>
                  <a:pt x="1467813" y="1722894"/>
                  <a:pt x="1461145" y="1723570"/>
                </a:cubicBezTo>
                <a:cubicBezTo>
                  <a:pt x="1446228" y="1725057"/>
                  <a:pt x="1439783" y="1719109"/>
                  <a:pt x="1437978" y="1703831"/>
                </a:cubicBezTo>
                <a:cubicBezTo>
                  <a:pt x="1430678" y="1642811"/>
                  <a:pt x="1422295" y="1581881"/>
                  <a:pt x="1414272" y="1520951"/>
                </a:cubicBezTo>
                <a:cubicBezTo>
                  <a:pt x="1413597" y="1515814"/>
                  <a:pt x="1412786" y="1510676"/>
                  <a:pt x="1412021" y="1505584"/>
                </a:cubicBezTo>
                <a:cubicBezTo>
                  <a:pt x="1411119" y="1505899"/>
                  <a:pt x="1410217" y="1506214"/>
                  <a:pt x="1409271" y="1506530"/>
                </a:cubicBezTo>
                <a:lnTo>
                  <a:pt x="1409316" y="1506530"/>
                </a:lnTo>
                <a:cubicBezTo>
                  <a:pt x="1400347" y="1571155"/>
                  <a:pt x="1390028" y="1635601"/>
                  <a:pt x="1383086" y="1700406"/>
                </a:cubicBezTo>
                <a:cubicBezTo>
                  <a:pt x="1379796" y="1731096"/>
                  <a:pt x="1359560" y="1721948"/>
                  <a:pt x="1342433" y="1723931"/>
                </a:cubicBezTo>
                <a:cubicBezTo>
                  <a:pt x="1323910" y="1726049"/>
                  <a:pt x="1316070" y="1719514"/>
                  <a:pt x="1313590" y="1700091"/>
                </a:cubicBezTo>
                <a:cubicBezTo>
                  <a:pt x="1300116" y="1595356"/>
                  <a:pt x="1285288" y="1490847"/>
                  <a:pt x="1270415" y="1382552"/>
                </a:cubicBezTo>
                <a:cubicBezTo>
                  <a:pt x="1286459" y="1382552"/>
                  <a:pt x="1300430" y="1381200"/>
                  <a:pt x="1313860" y="1383318"/>
                </a:cubicBezTo>
                <a:cubicBezTo>
                  <a:pt x="1318143" y="1383994"/>
                  <a:pt x="1323235" y="1393413"/>
                  <a:pt x="1324181" y="1399452"/>
                </a:cubicBezTo>
                <a:cubicBezTo>
                  <a:pt x="1334142" y="1460111"/>
                  <a:pt x="1343336" y="1520861"/>
                  <a:pt x="1352664" y="1581250"/>
                </a:cubicBezTo>
                <a:cubicBezTo>
                  <a:pt x="1360417" y="1529965"/>
                  <a:pt x="1368258" y="1477958"/>
                  <a:pt x="1376144" y="1425951"/>
                </a:cubicBezTo>
                <a:cubicBezTo>
                  <a:pt x="1376821" y="1421489"/>
                  <a:pt x="1377587" y="1417073"/>
                  <a:pt x="1378399" y="1412656"/>
                </a:cubicBezTo>
                <a:cubicBezTo>
                  <a:pt x="1382454" y="1391362"/>
                  <a:pt x="1392418" y="1380259"/>
                  <a:pt x="1408497" y="1380297"/>
                </a:cubicBezTo>
                <a:close/>
                <a:moveTo>
                  <a:pt x="1194994" y="1378524"/>
                </a:moveTo>
                <a:cubicBezTo>
                  <a:pt x="1212475" y="1380039"/>
                  <a:pt x="1229466" y="1385729"/>
                  <a:pt x="1245307" y="1396793"/>
                </a:cubicBezTo>
                <a:cubicBezTo>
                  <a:pt x="1253555" y="1402561"/>
                  <a:pt x="1259052" y="1417433"/>
                  <a:pt x="1259458" y="1428385"/>
                </a:cubicBezTo>
                <a:cubicBezTo>
                  <a:pt x="1261036" y="1471063"/>
                  <a:pt x="1260088" y="1513831"/>
                  <a:pt x="1260088" y="1556599"/>
                </a:cubicBezTo>
                <a:cubicBezTo>
                  <a:pt x="1261441" y="1556599"/>
                  <a:pt x="1262748" y="1556599"/>
                  <a:pt x="1264100" y="1556599"/>
                </a:cubicBezTo>
                <a:lnTo>
                  <a:pt x="1264146" y="1556599"/>
                </a:lnTo>
                <a:cubicBezTo>
                  <a:pt x="1264146" y="1588866"/>
                  <a:pt x="1263650" y="1621134"/>
                  <a:pt x="1264235" y="1653402"/>
                </a:cubicBezTo>
                <a:cubicBezTo>
                  <a:pt x="1265181" y="1704147"/>
                  <a:pt x="1248012" y="1723435"/>
                  <a:pt x="1197534" y="1726590"/>
                </a:cubicBezTo>
                <a:cubicBezTo>
                  <a:pt x="1190819" y="1726995"/>
                  <a:pt x="1184013" y="1727086"/>
                  <a:pt x="1177253" y="1726860"/>
                </a:cubicBezTo>
                <a:cubicBezTo>
                  <a:pt x="1127361" y="1725193"/>
                  <a:pt x="1107172" y="1706580"/>
                  <a:pt x="1106225" y="1656647"/>
                </a:cubicBezTo>
                <a:cubicBezTo>
                  <a:pt x="1104919" y="1588371"/>
                  <a:pt x="1105054" y="1520050"/>
                  <a:pt x="1106225" y="1451774"/>
                </a:cubicBezTo>
                <a:cubicBezTo>
                  <a:pt x="1106678" y="1424599"/>
                  <a:pt x="1109877" y="1395396"/>
                  <a:pt x="1141740" y="1385301"/>
                </a:cubicBezTo>
                <a:cubicBezTo>
                  <a:pt x="1159542" y="1379668"/>
                  <a:pt x="1177513" y="1377009"/>
                  <a:pt x="1194994" y="1378524"/>
                </a:cubicBezTo>
                <a:close/>
                <a:moveTo>
                  <a:pt x="8202072" y="1342893"/>
                </a:moveTo>
                <a:cubicBezTo>
                  <a:pt x="8181567" y="1342623"/>
                  <a:pt x="8170661" y="1351276"/>
                  <a:pt x="8169760" y="1370970"/>
                </a:cubicBezTo>
                <a:cubicBezTo>
                  <a:pt x="8169354" y="1379938"/>
                  <a:pt x="8169760" y="1388951"/>
                  <a:pt x="8169625" y="1397920"/>
                </a:cubicBezTo>
                <a:cubicBezTo>
                  <a:pt x="8169354" y="1418154"/>
                  <a:pt x="8181522" y="1422391"/>
                  <a:pt x="8198963" y="1422796"/>
                </a:cubicBezTo>
                <a:cubicBezTo>
                  <a:pt x="8218838" y="1423247"/>
                  <a:pt x="8217711" y="1410448"/>
                  <a:pt x="8217530" y="1397334"/>
                </a:cubicBezTo>
                <a:cubicBezTo>
                  <a:pt x="8217485" y="1392106"/>
                  <a:pt x="8217530" y="1386833"/>
                  <a:pt x="8217530" y="1381605"/>
                </a:cubicBezTo>
                <a:cubicBezTo>
                  <a:pt x="8217530" y="1377865"/>
                  <a:pt x="8217981" y="1374034"/>
                  <a:pt x="8217440" y="1370384"/>
                </a:cubicBezTo>
                <a:cubicBezTo>
                  <a:pt x="8215773" y="1359388"/>
                  <a:pt x="8224155" y="1343164"/>
                  <a:pt x="8202072" y="1342893"/>
                </a:cubicBezTo>
                <a:close/>
                <a:moveTo>
                  <a:pt x="5788894" y="1334465"/>
                </a:moveTo>
                <a:cubicBezTo>
                  <a:pt x="5813546" y="1336358"/>
                  <a:pt x="5838422" y="1334871"/>
                  <a:pt x="5863209" y="1334916"/>
                </a:cubicBezTo>
                <a:cubicBezTo>
                  <a:pt x="5882452" y="1334947"/>
                  <a:pt x="5892097" y="1344979"/>
                  <a:pt x="5892142" y="1365020"/>
                </a:cubicBezTo>
                <a:cubicBezTo>
                  <a:pt x="5892142" y="1473901"/>
                  <a:pt x="5892142" y="1582737"/>
                  <a:pt x="5892142" y="1691617"/>
                </a:cubicBezTo>
                <a:cubicBezTo>
                  <a:pt x="5892142" y="1856786"/>
                  <a:pt x="5892322" y="2021955"/>
                  <a:pt x="5892097" y="2187169"/>
                </a:cubicBezTo>
                <a:cubicBezTo>
                  <a:pt x="5891961" y="2268514"/>
                  <a:pt x="5865462" y="2337646"/>
                  <a:pt x="5789255" y="2375862"/>
                </a:cubicBezTo>
                <a:cubicBezTo>
                  <a:pt x="5759376" y="2390824"/>
                  <a:pt x="5723728" y="2398170"/>
                  <a:pt x="5690064" y="2400829"/>
                </a:cubicBezTo>
                <a:cubicBezTo>
                  <a:pt x="5637831" y="2404930"/>
                  <a:pt x="5585058" y="2402091"/>
                  <a:pt x="5532466" y="2402046"/>
                </a:cubicBezTo>
                <a:cubicBezTo>
                  <a:pt x="5528139" y="2402046"/>
                  <a:pt x="5523813" y="2400559"/>
                  <a:pt x="5517233" y="2399342"/>
                </a:cubicBezTo>
                <a:lnTo>
                  <a:pt x="5517143" y="2399252"/>
                </a:lnTo>
                <a:cubicBezTo>
                  <a:pt x="5517143" y="2358512"/>
                  <a:pt x="5516558" y="2318087"/>
                  <a:pt x="5518045" y="2277798"/>
                </a:cubicBezTo>
                <a:cubicBezTo>
                  <a:pt x="5518180" y="2273651"/>
                  <a:pt x="5530573" y="2266756"/>
                  <a:pt x="5537378" y="2266576"/>
                </a:cubicBezTo>
                <a:cubicBezTo>
                  <a:pt x="5578659" y="2265494"/>
                  <a:pt x="5619940" y="2266125"/>
                  <a:pt x="5661266" y="2266035"/>
                </a:cubicBezTo>
                <a:cubicBezTo>
                  <a:pt x="5742521" y="2265855"/>
                  <a:pt x="5761584" y="2246566"/>
                  <a:pt x="5762035" y="2164455"/>
                </a:cubicBezTo>
                <a:cubicBezTo>
                  <a:pt x="5762125" y="2149764"/>
                  <a:pt x="5762035" y="2135117"/>
                  <a:pt x="5762035" y="2118758"/>
                </a:cubicBezTo>
                <a:cubicBezTo>
                  <a:pt x="5745540" y="2135838"/>
                  <a:pt x="5733057" y="2153189"/>
                  <a:pt x="5716607" y="2164906"/>
                </a:cubicBezTo>
                <a:cubicBezTo>
                  <a:pt x="5680013" y="2190909"/>
                  <a:pt x="5637561" y="2196227"/>
                  <a:pt x="5593936" y="2190008"/>
                </a:cubicBezTo>
                <a:cubicBezTo>
                  <a:pt x="5560993" y="2185321"/>
                  <a:pt x="5534584" y="2166934"/>
                  <a:pt x="5524219" y="2136153"/>
                </a:cubicBezTo>
                <a:cubicBezTo>
                  <a:pt x="5512411" y="2101092"/>
                  <a:pt x="5501550" y="2063687"/>
                  <a:pt x="5501190" y="2027183"/>
                </a:cubicBezTo>
                <a:cubicBezTo>
                  <a:pt x="5499027" y="1803472"/>
                  <a:pt x="5500108" y="1579717"/>
                  <a:pt x="5499522" y="1355962"/>
                </a:cubicBezTo>
                <a:cubicBezTo>
                  <a:pt x="5499477" y="1338611"/>
                  <a:pt x="5505696" y="1334014"/>
                  <a:pt x="5521875" y="1334600"/>
                </a:cubicBezTo>
                <a:cubicBezTo>
                  <a:pt x="5550357" y="1335637"/>
                  <a:pt x="5578975" y="1335997"/>
                  <a:pt x="5607456" y="1334510"/>
                </a:cubicBezTo>
                <a:cubicBezTo>
                  <a:pt x="5627150" y="1333474"/>
                  <a:pt x="5633190" y="1339693"/>
                  <a:pt x="5633054" y="1359747"/>
                </a:cubicBezTo>
                <a:cubicBezTo>
                  <a:pt x="5632198" y="1494136"/>
                  <a:pt x="5632604" y="1628524"/>
                  <a:pt x="5632604" y="1762913"/>
                </a:cubicBezTo>
                <a:cubicBezTo>
                  <a:pt x="5632604" y="1831999"/>
                  <a:pt x="5632469" y="1901041"/>
                  <a:pt x="5632739" y="1970128"/>
                </a:cubicBezTo>
                <a:cubicBezTo>
                  <a:pt x="5632739" y="1981305"/>
                  <a:pt x="5633550" y="1992707"/>
                  <a:pt x="5635668" y="2003658"/>
                </a:cubicBezTo>
                <a:cubicBezTo>
                  <a:pt x="5642113" y="2036827"/>
                  <a:pt x="5662573" y="2052194"/>
                  <a:pt x="5698491" y="2052104"/>
                </a:cubicBezTo>
                <a:cubicBezTo>
                  <a:pt x="5732832" y="2052014"/>
                  <a:pt x="5753337" y="2036466"/>
                  <a:pt x="5759691" y="2004379"/>
                </a:cubicBezTo>
                <a:cubicBezTo>
                  <a:pt x="5761854" y="1993428"/>
                  <a:pt x="5762035" y="1981981"/>
                  <a:pt x="5762035" y="1970804"/>
                </a:cubicBezTo>
                <a:cubicBezTo>
                  <a:pt x="5762170" y="1768095"/>
                  <a:pt x="5762440" y="1565386"/>
                  <a:pt x="5761719" y="1362632"/>
                </a:cubicBezTo>
                <a:cubicBezTo>
                  <a:pt x="5761629" y="1341585"/>
                  <a:pt x="5766316" y="1332707"/>
                  <a:pt x="5788894" y="1334465"/>
                </a:cubicBezTo>
                <a:close/>
                <a:moveTo>
                  <a:pt x="4122532" y="1319159"/>
                </a:moveTo>
                <a:cubicBezTo>
                  <a:pt x="4171898" y="1313842"/>
                  <a:pt x="4213582" y="1344718"/>
                  <a:pt x="4227339" y="1403327"/>
                </a:cubicBezTo>
                <a:cubicBezTo>
                  <a:pt x="4238200" y="1449656"/>
                  <a:pt x="4244870" y="1498057"/>
                  <a:pt x="4245321" y="1545557"/>
                </a:cubicBezTo>
                <a:cubicBezTo>
                  <a:pt x="4247259" y="1745247"/>
                  <a:pt x="4246177" y="1944982"/>
                  <a:pt x="4246087" y="2144672"/>
                </a:cubicBezTo>
                <a:cubicBezTo>
                  <a:pt x="4246087" y="2174686"/>
                  <a:pt x="4245952" y="2174686"/>
                  <a:pt x="4215171" y="2174686"/>
                </a:cubicBezTo>
                <a:cubicBezTo>
                  <a:pt x="4181653" y="2174686"/>
                  <a:pt x="4148035" y="2174686"/>
                  <a:pt x="4112837" y="2174686"/>
                </a:cubicBezTo>
                <a:cubicBezTo>
                  <a:pt x="4112207" y="2164861"/>
                  <a:pt x="4111352" y="2157606"/>
                  <a:pt x="4111308" y="2150350"/>
                </a:cubicBezTo>
                <a:cubicBezTo>
                  <a:pt x="4111125" y="1988156"/>
                  <a:pt x="4111036" y="1826006"/>
                  <a:pt x="4110991" y="1663812"/>
                </a:cubicBezTo>
                <a:cubicBezTo>
                  <a:pt x="4110991" y="1627849"/>
                  <a:pt x="4111531" y="1591841"/>
                  <a:pt x="4110991" y="1555878"/>
                </a:cubicBezTo>
                <a:cubicBezTo>
                  <a:pt x="4110811" y="1544025"/>
                  <a:pt x="4109459" y="1531767"/>
                  <a:pt x="4106213" y="1520410"/>
                </a:cubicBezTo>
                <a:cubicBezTo>
                  <a:pt x="4098373" y="1492920"/>
                  <a:pt x="4081245" y="1477191"/>
                  <a:pt x="4058444" y="1476200"/>
                </a:cubicBezTo>
                <a:cubicBezTo>
                  <a:pt x="4030591" y="1475028"/>
                  <a:pt x="4005672" y="1484672"/>
                  <a:pt x="3996703" y="1511802"/>
                </a:cubicBezTo>
                <a:cubicBezTo>
                  <a:pt x="3988410" y="1536859"/>
                  <a:pt x="3984353" y="1564395"/>
                  <a:pt x="3984310" y="1590849"/>
                </a:cubicBezTo>
                <a:cubicBezTo>
                  <a:pt x="3983768" y="1776208"/>
                  <a:pt x="3984716" y="1961566"/>
                  <a:pt x="3985166" y="2146925"/>
                </a:cubicBezTo>
                <a:cubicBezTo>
                  <a:pt x="3985166" y="2155037"/>
                  <a:pt x="3985166" y="2163149"/>
                  <a:pt x="3985166" y="2172974"/>
                </a:cubicBezTo>
                <a:lnTo>
                  <a:pt x="3853438" y="2172974"/>
                </a:lnTo>
                <a:cubicBezTo>
                  <a:pt x="3853031" y="2165583"/>
                  <a:pt x="3852265" y="2158372"/>
                  <a:pt x="3852265" y="2151116"/>
                </a:cubicBezTo>
                <a:cubicBezTo>
                  <a:pt x="3851996" y="1885314"/>
                  <a:pt x="3851905" y="1619556"/>
                  <a:pt x="3851410" y="1353754"/>
                </a:cubicBezTo>
                <a:cubicBezTo>
                  <a:pt x="3851410" y="1335367"/>
                  <a:pt x="3856412" y="1326173"/>
                  <a:pt x="3877007" y="1327075"/>
                </a:cubicBezTo>
                <a:cubicBezTo>
                  <a:pt x="3903912" y="1328246"/>
                  <a:pt x="3931085" y="1328111"/>
                  <a:pt x="3957945" y="1325813"/>
                </a:cubicBezTo>
                <a:cubicBezTo>
                  <a:pt x="3979983" y="1323920"/>
                  <a:pt x="3985483" y="1332798"/>
                  <a:pt x="3983995" y="1352763"/>
                </a:cubicBezTo>
                <a:cubicBezTo>
                  <a:pt x="3982597" y="1371150"/>
                  <a:pt x="3983678" y="1389717"/>
                  <a:pt x="3983678" y="1407518"/>
                </a:cubicBezTo>
                <a:lnTo>
                  <a:pt x="3983723" y="1407518"/>
                </a:lnTo>
                <a:cubicBezTo>
                  <a:pt x="4014594" y="1382191"/>
                  <a:pt x="4040282" y="1354971"/>
                  <a:pt x="4071378" y="1336854"/>
                </a:cubicBezTo>
                <a:cubicBezTo>
                  <a:pt x="4088773" y="1326725"/>
                  <a:pt x="4106076" y="1320932"/>
                  <a:pt x="4122532" y="1319159"/>
                </a:cubicBezTo>
                <a:close/>
                <a:moveTo>
                  <a:pt x="5317131" y="1318602"/>
                </a:moveTo>
                <a:cubicBezTo>
                  <a:pt x="5367742" y="1321676"/>
                  <a:pt x="5401660" y="1355163"/>
                  <a:pt x="5414437" y="1417524"/>
                </a:cubicBezTo>
                <a:cubicBezTo>
                  <a:pt x="5421332" y="1451098"/>
                  <a:pt x="5424667" y="1486025"/>
                  <a:pt x="5424802" y="1520320"/>
                </a:cubicBezTo>
                <a:cubicBezTo>
                  <a:pt x="5425748" y="1731367"/>
                  <a:pt x="5425298" y="1942368"/>
                  <a:pt x="5425253" y="2153415"/>
                </a:cubicBezTo>
                <a:cubicBezTo>
                  <a:pt x="5425253" y="2159319"/>
                  <a:pt x="5424622" y="2165267"/>
                  <a:pt x="5424036" y="2174731"/>
                </a:cubicBezTo>
                <a:lnTo>
                  <a:pt x="5424036" y="2174641"/>
                </a:lnTo>
                <a:cubicBezTo>
                  <a:pt x="5382935" y="2174641"/>
                  <a:pt x="5344043" y="2175092"/>
                  <a:pt x="5305195" y="2174055"/>
                </a:cubicBezTo>
                <a:cubicBezTo>
                  <a:pt x="5300644" y="2173920"/>
                  <a:pt x="5294379" y="2166439"/>
                  <a:pt x="5292306" y="2161031"/>
                </a:cubicBezTo>
                <a:cubicBezTo>
                  <a:pt x="5290053" y="2155128"/>
                  <a:pt x="5291720" y="2147691"/>
                  <a:pt x="5291720" y="2140931"/>
                </a:cubicBezTo>
                <a:cubicBezTo>
                  <a:pt x="5291720" y="1953184"/>
                  <a:pt x="5291720" y="1765482"/>
                  <a:pt x="5291720" y="1577735"/>
                </a:cubicBezTo>
                <a:cubicBezTo>
                  <a:pt x="5291720" y="1565702"/>
                  <a:pt x="5292126" y="1553625"/>
                  <a:pt x="5290909" y="1541727"/>
                </a:cubicBezTo>
                <a:cubicBezTo>
                  <a:pt x="5286493" y="1498103"/>
                  <a:pt x="5265086" y="1477147"/>
                  <a:pt x="5227275" y="1478499"/>
                </a:cubicBezTo>
                <a:cubicBezTo>
                  <a:pt x="5192123" y="1479760"/>
                  <a:pt x="5171122" y="1503510"/>
                  <a:pt x="5170221" y="1545963"/>
                </a:cubicBezTo>
                <a:cubicBezTo>
                  <a:pt x="5169365" y="1587199"/>
                  <a:pt x="5170672" y="1628480"/>
                  <a:pt x="5170672" y="1669761"/>
                </a:cubicBezTo>
                <a:cubicBezTo>
                  <a:pt x="5170762" y="1828846"/>
                  <a:pt x="5170356" y="1987976"/>
                  <a:pt x="5171168" y="2147061"/>
                </a:cubicBezTo>
                <a:cubicBezTo>
                  <a:pt x="5171258" y="2168062"/>
                  <a:pt x="5166931" y="2176714"/>
                  <a:pt x="5144173" y="2175227"/>
                </a:cubicBezTo>
                <a:cubicBezTo>
                  <a:pt x="5114248" y="2173289"/>
                  <a:pt x="5084099" y="2174461"/>
                  <a:pt x="5054085" y="2175047"/>
                </a:cubicBezTo>
                <a:cubicBezTo>
                  <a:pt x="5040925" y="2175317"/>
                  <a:pt x="5035337" y="2171171"/>
                  <a:pt x="5035427" y="2157155"/>
                </a:cubicBezTo>
                <a:cubicBezTo>
                  <a:pt x="5036013" y="2026508"/>
                  <a:pt x="5036058" y="1895905"/>
                  <a:pt x="5036238" y="1765257"/>
                </a:cubicBezTo>
                <a:cubicBezTo>
                  <a:pt x="5036328" y="1693241"/>
                  <a:pt x="5037410" y="1621179"/>
                  <a:pt x="5035833" y="1549163"/>
                </a:cubicBezTo>
                <a:cubicBezTo>
                  <a:pt x="5035472" y="1532308"/>
                  <a:pt x="5029839" y="1512704"/>
                  <a:pt x="5019879" y="1499409"/>
                </a:cubicBezTo>
                <a:cubicBezTo>
                  <a:pt x="4992749" y="1463221"/>
                  <a:pt x="4936326" y="1469936"/>
                  <a:pt x="4921814" y="1512569"/>
                </a:cubicBezTo>
                <a:cubicBezTo>
                  <a:pt x="4911494" y="1542899"/>
                  <a:pt x="4909330" y="1577059"/>
                  <a:pt x="4909196" y="1609552"/>
                </a:cubicBezTo>
                <a:cubicBezTo>
                  <a:pt x="4908429" y="1782157"/>
                  <a:pt x="4909466" y="1954807"/>
                  <a:pt x="4909916" y="2127457"/>
                </a:cubicBezTo>
                <a:cubicBezTo>
                  <a:pt x="4909916" y="2135704"/>
                  <a:pt x="4909105" y="2144041"/>
                  <a:pt x="4910007" y="2152243"/>
                </a:cubicBezTo>
                <a:cubicBezTo>
                  <a:pt x="4911945" y="2169954"/>
                  <a:pt x="4905004" y="2175813"/>
                  <a:pt x="4887113" y="2175182"/>
                </a:cubicBezTo>
                <a:cubicBezTo>
                  <a:pt x="4851961" y="2173875"/>
                  <a:pt x="4816719" y="2174822"/>
                  <a:pt x="4778818" y="2174822"/>
                </a:cubicBezTo>
                <a:cubicBezTo>
                  <a:pt x="4778277" y="2164636"/>
                  <a:pt x="4777421" y="2156029"/>
                  <a:pt x="4777376" y="2147376"/>
                </a:cubicBezTo>
                <a:cubicBezTo>
                  <a:pt x="4776970" y="2027229"/>
                  <a:pt x="4776340" y="1907126"/>
                  <a:pt x="4776520" y="1786979"/>
                </a:cubicBezTo>
                <a:cubicBezTo>
                  <a:pt x="4776655" y="1686436"/>
                  <a:pt x="4777917" y="1585892"/>
                  <a:pt x="4778277" y="1485349"/>
                </a:cubicBezTo>
                <a:cubicBezTo>
                  <a:pt x="4778458" y="1439561"/>
                  <a:pt x="4778277" y="1393774"/>
                  <a:pt x="4777015" y="1348031"/>
                </a:cubicBezTo>
                <a:cubicBezTo>
                  <a:pt x="4776565" y="1331086"/>
                  <a:pt x="4782243" y="1325588"/>
                  <a:pt x="4798963" y="1326219"/>
                </a:cubicBezTo>
                <a:cubicBezTo>
                  <a:pt x="4828977" y="1327300"/>
                  <a:pt x="4859037" y="1327120"/>
                  <a:pt x="4889051" y="1326264"/>
                </a:cubicBezTo>
                <a:cubicBezTo>
                  <a:pt x="4904464" y="1325858"/>
                  <a:pt x="4910908" y="1331086"/>
                  <a:pt x="4910187" y="1346949"/>
                </a:cubicBezTo>
                <a:cubicBezTo>
                  <a:pt x="4909286" y="1366869"/>
                  <a:pt x="4909961" y="1386878"/>
                  <a:pt x="4909961" y="1398686"/>
                </a:cubicBezTo>
                <a:cubicBezTo>
                  <a:pt x="4923752" y="1388050"/>
                  <a:pt x="4941463" y="1374846"/>
                  <a:pt x="4958634" y="1360965"/>
                </a:cubicBezTo>
                <a:cubicBezTo>
                  <a:pt x="4987746" y="1337395"/>
                  <a:pt x="5018257" y="1318467"/>
                  <a:pt x="5058095" y="1319909"/>
                </a:cubicBezTo>
                <a:cubicBezTo>
                  <a:pt x="5094464" y="1321216"/>
                  <a:pt x="5121188" y="1336945"/>
                  <a:pt x="5138810" y="1368311"/>
                </a:cubicBezTo>
                <a:cubicBezTo>
                  <a:pt x="5144984" y="1379262"/>
                  <a:pt x="5149896" y="1390934"/>
                  <a:pt x="5156656" y="1404860"/>
                </a:cubicBezTo>
                <a:cubicBezTo>
                  <a:pt x="5181668" y="1363624"/>
                  <a:pt x="5216910" y="1338252"/>
                  <a:pt x="5261120" y="1325723"/>
                </a:cubicBezTo>
                <a:cubicBezTo>
                  <a:pt x="5281536" y="1319932"/>
                  <a:pt x="5300261" y="1317577"/>
                  <a:pt x="5317131" y="1318602"/>
                </a:cubicBezTo>
                <a:close/>
                <a:moveTo>
                  <a:pt x="3166423" y="1316912"/>
                </a:moveTo>
                <a:cubicBezTo>
                  <a:pt x="3191762" y="1318850"/>
                  <a:pt x="3216915" y="1323402"/>
                  <a:pt x="3241703" y="1331221"/>
                </a:cubicBezTo>
                <a:cubicBezTo>
                  <a:pt x="3280866" y="1343569"/>
                  <a:pt x="3307366" y="1369392"/>
                  <a:pt x="3314173" y="1409682"/>
                </a:cubicBezTo>
                <a:cubicBezTo>
                  <a:pt x="3321382" y="1452405"/>
                  <a:pt x="3324897" y="1495849"/>
                  <a:pt x="3327737" y="1539113"/>
                </a:cubicBezTo>
                <a:cubicBezTo>
                  <a:pt x="3329314" y="1563494"/>
                  <a:pt x="3335444" y="1597068"/>
                  <a:pt x="3322690" y="1610228"/>
                </a:cubicBezTo>
                <a:cubicBezTo>
                  <a:pt x="3310249" y="1623072"/>
                  <a:pt x="3276451" y="1615456"/>
                  <a:pt x="3251980" y="1616402"/>
                </a:cubicBezTo>
                <a:cubicBezTo>
                  <a:pt x="3238505" y="1616898"/>
                  <a:pt x="3224939" y="1615861"/>
                  <a:pt x="3211463" y="1616582"/>
                </a:cubicBezTo>
                <a:cubicBezTo>
                  <a:pt x="3197945" y="1617303"/>
                  <a:pt x="3192629" y="1612076"/>
                  <a:pt x="3192899" y="1598375"/>
                </a:cubicBezTo>
                <a:cubicBezTo>
                  <a:pt x="3193486" y="1568361"/>
                  <a:pt x="3193441" y="1538302"/>
                  <a:pt x="3192899" y="1508287"/>
                </a:cubicBezTo>
                <a:cubicBezTo>
                  <a:pt x="3192225" y="1469034"/>
                  <a:pt x="3171670" y="1448709"/>
                  <a:pt x="3132912" y="1448033"/>
                </a:cubicBezTo>
                <a:cubicBezTo>
                  <a:pt x="3091856" y="1447267"/>
                  <a:pt x="3070357" y="1465925"/>
                  <a:pt x="3069051" y="1506665"/>
                </a:cubicBezTo>
                <a:cubicBezTo>
                  <a:pt x="3067656" y="1550920"/>
                  <a:pt x="3068645" y="1595266"/>
                  <a:pt x="3068600" y="1639566"/>
                </a:cubicBezTo>
                <a:cubicBezTo>
                  <a:pt x="3068600" y="1741687"/>
                  <a:pt x="3068600" y="1843808"/>
                  <a:pt x="3068600" y="1945928"/>
                </a:cubicBezTo>
                <a:cubicBezTo>
                  <a:pt x="3068600" y="1957195"/>
                  <a:pt x="3068600" y="1968462"/>
                  <a:pt x="3069186" y="1979728"/>
                </a:cubicBezTo>
                <a:cubicBezTo>
                  <a:pt x="3071396" y="2023443"/>
                  <a:pt x="3090145" y="2042957"/>
                  <a:pt x="3128992" y="2042281"/>
                </a:cubicBezTo>
                <a:cubicBezTo>
                  <a:pt x="3167073" y="2041650"/>
                  <a:pt x="3192268" y="2016007"/>
                  <a:pt x="3192720" y="1975718"/>
                </a:cubicBezTo>
                <a:cubicBezTo>
                  <a:pt x="3193350" y="1924657"/>
                  <a:pt x="3193891" y="1873552"/>
                  <a:pt x="3192493" y="1822536"/>
                </a:cubicBezTo>
                <a:cubicBezTo>
                  <a:pt x="3191908" y="1800859"/>
                  <a:pt x="3198533" y="1793378"/>
                  <a:pt x="3220341" y="1794640"/>
                </a:cubicBezTo>
                <a:cubicBezTo>
                  <a:pt x="3250265" y="1796308"/>
                  <a:pt x="3280415" y="1795316"/>
                  <a:pt x="3310431" y="1795001"/>
                </a:cubicBezTo>
                <a:cubicBezTo>
                  <a:pt x="3322466" y="1794865"/>
                  <a:pt x="3328322" y="1799057"/>
                  <a:pt x="3328144" y="1811946"/>
                </a:cubicBezTo>
                <a:cubicBezTo>
                  <a:pt x="3327241" y="1886260"/>
                  <a:pt x="3329946" y="1960800"/>
                  <a:pt x="3325259" y="2034845"/>
                </a:cubicBezTo>
                <a:cubicBezTo>
                  <a:pt x="3318590" y="2140120"/>
                  <a:pt x="3287177" y="2170585"/>
                  <a:pt x="3182441" y="2179418"/>
                </a:cubicBezTo>
                <a:cubicBezTo>
                  <a:pt x="3145303" y="2182573"/>
                  <a:pt x="3107267" y="2182032"/>
                  <a:pt x="3070179" y="2178066"/>
                </a:cubicBezTo>
                <a:cubicBezTo>
                  <a:pt x="2983697" y="2168783"/>
                  <a:pt x="2945751" y="2130115"/>
                  <a:pt x="2939800" y="2042867"/>
                </a:cubicBezTo>
                <a:cubicBezTo>
                  <a:pt x="2935474" y="1979323"/>
                  <a:pt x="2936648" y="1915373"/>
                  <a:pt x="2935791" y="1851559"/>
                </a:cubicBezTo>
                <a:cubicBezTo>
                  <a:pt x="2935339" y="1819291"/>
                  <a:pt x="2935699" y="1786979"/>
                  <a:pt x="2935699" y="1754711"/>
                </a:cubicBezTo>
                <a:cubicBezTo>
                  <a:pt x="2936648" y="1754711"/>
                  <a:pt x="2937593" y="1754711"/>
                  <a:pt x="2938583" y="1754711"/>
                </a:cubicBezTo>
                <a:lnTo>
                  <a:pt x="2938765" y="1754666"/>
                </a:lnTo>
                <a:cubicBezTo>
                  <a:pt x="2938765" y="1661604"/>
                  <a:pt x="2935384" y="1568361"/>
                  <a:pt x="2939618" y="1475479"/>
                </a:cubicBezTo>
                <a:cubicBezTo>
                  <a:pt x="2944668" y="1364120"/>
                  <a:pt x="2979822" y="1329689"/>
                  <a:pt x="3090099" y="1318287"/>
                </a:cubicBezTo>
                <a:cubicBezTo>
                  <a:pt x="3115582" y="1315650"/>
                  <a:pt x="3141092" y="1314974"/>
                  <a:pt x="3166423" y="1316912"/>
                </a:cubicBezTo>
                <a:close/>
                <a:moveTo>
                  <a:pt x="2511851" y="1316664"/>
                </a:moveTo>
                <a:cubicBezTo>
                  <a:pt x="2529199" y="1316439"/>
                  <a:pt x="2535959" y="1321351"/>
                  <a:pt x="2535331" y="1339558"/>
                </a:cubicBezTo>
                <a:cubicBezTo>
                  <a:pt x="2534066" y="1375521"/>
                  <a:pt x="2535193" y="1411620"/>
                  <a:pt x="2534607" y="1447628"/>
                </a:cubicBezTo>
                <a:cubicBezTo>
                  <a:pt x="2534381" y="1460291"/>
                  <a:pt x="2532896" y="1473135"/>
                  <a:pt x="2530371" y="1485574"/>
                </a:cubicBezTo>
                <a:cubicBezTo>
                  <a:pt x="2522440" y="1524511"/>
                  <a:pt x="2506848" y="1542222"/>
                  <a:pt x="2467732" y="1545061"/>
                </a:cubicBezTo>
                <a:cubicBezTo>
                  <a:pt x="2420097" y="1548487"/>
                  <a:pt x="2371786" y="1549568"/>
                  <a:pt x="2324243" y="1545918"/>
                </a:cubicBezTo>
                <a:cubicBezTo>
                  <a:pt x="2273046" y="1541997"/>
                  <a:pt x="2252182" y="1515408"/>
                  <a:pt x="2250966" y="1464032"/>
                </a:cubicBezTo>
                <a:cubicBezTo>
                  <a:pt x="2250561" y="1446771"/>
                  <a:pt x="2250425" y="1429511"/>
                  <a:pt x="2250874" y="1412250"/>
                </a:cubicBezTo>
                <a:cubicBezTo>
                  <a:pt x="2251234" y="1399226"/>
                  <a:pt x="2246683" y="1392962"/>
                  <a:pt x="2232714" y="1393187"/>
                </a:cubicBezTo>
                <a:cubicBezTo>
                  <a:pt x="2198959" y="1393728"/>
                  <a:pt x="2165158" y="1392737"/>
                  <a:pt x="2131404" y="1393638"/>
                </a:cubicBezTo>
                <a:cubicBezTo>
                  <a:pt x="2108961" y="1394224"/>
                  <a:pt x="2098145" y="1407924"/>
                  <a:pt x="2097876" y="1432756"/>
                </a:cubicBezTo>
                <a:cubicBezTo>
                  <a:pt x="2097604" y="1458173"/>
                  <a:pt x="2107340" y="1469395"/>
                  <a:pt x="2131000" y="1470882"/>
                </a:cubicBezTo>
                <a:cubicBezTo>
                  <a:pt x="2178182" y="1473902"/>
                  <a:pt x="2177464" y="1473902"/>
                  <a:pt x="2178226" y="1520861"/>
                </a:cubicBezTo>
                <a:cubicBezTo>
                  <a:pt x="2178543" y="1540059"/>
                  <a:pt x="2174578" y="1551821"/>
                  <a:pt x="2152587" y="1548667"/>
                </a:cubicBezTo>
                <a:cubicBezTo>
                  <a:pt x="2123788" y="1544566"/>
                  <a:pt x="2094397" y="1542763"/>
                  <a:pt x="2066409" y="1535507"/>
                </a:cubicBezTo>
                <a:cubicBezTo>
                  <a:pt x="2031708" y="1526494"/>
                  <a:pt x="2026885" y="1492739"/>
                  <a:pt x="2023553" y="1465023"/>
                </a:cubicBezTo>
                <a:cubicBezTo>
                  <a:pt x="2019946" y="1435144"/>
                  <a:pt x="2023731" y="1403688"/>
                  <a:pt x="2028824" y="1373719"/>
                </a:cubicBezTo>
                <a:cubicBezTo>
                  <a:pt x="2033779" y="1344425"/>
                  <a:pt x="2055050" y="1326985"/>
                  <a:pt x="2084392" y="1321937"/>
                </a:cubicBezTo>
                <a:cubicBezTo>
                  <a:pt x="2102022" y="1318918"/>
                  <a:pt x="2120139" y="1317385"/>
                  <a:pt x="2138029" y="1317205"/>
                </a:cubicBezTo>
                <a:cubicBezTo>
                  <a:pt x="2196572" y="1316619"/>
                  <a:pt x="2255112" y="1316980"/>
                  <a:pt x="2313650" y="1317025"/>
                </a:cubicBezTo>
                <a:lnTo>
                  <a:pt x="2313697" y="1316980"/>
                </a:lnTo>
                <a:cubicBezTo>
                  <a:pt x="2379762" y="1316980"/>
                  <a:pt x="2445783" y="1317431"/>
                  <a:pt x="2511851" y="1316664"/>
                </a:cubicBezTo>
                <a:close/>
                <a:moveTo>
                  <a:pt x="4514942" y="1315830"/>
                </a:moveTo>
                <a:cubicBezTo>
                  <a:pt x="4547323" y="1315931"/>
                  <a:pt x="4579714" y="1319864"/>
                  <a:pt x="4612027" y="1327390"/>
                </a:cubicBezTo>
                <a:cubicBezTo>
                  <a:pt x="4657093" y="1337890"/>
                  <a:pt x="4686567" y="1365291"/>
                  <a:pt x="4696797" y="1410808"/>
                </a:cubicBezTo>
                <a:cubicBezTo>
                  <a:pt x="4701709" y="1432620"/>
                  <a:pt x="4706126" y="1455108"/>
                  <a:pt x="4706487" y="1477371"/>
                </a:cubicBezTo>
                <a:cubicBezTo>
                  <a:pt x="4708064" y="1571830"/>
                  <a:pt x="4708379" y="1666335"/>
                  <a:pt x="4708560" y="1760839"/>
                </a:cubicBezTo>
                <a:cubicBezTo>
                  <a:pt x="4708740" y="1851603"/>
                  <a:pt x="4709010" y="1942367"/>
                  <a:pt x="4707478" y="2033086"/>
                </a:cubicBezTo>
                <a:cubicBezTo>
                  <a:pt x="4707073" y="2055980"/>
                  <a:pt x="4701349" y="2079144"/>
                  <a:pt x="4695445" y="2101452"/>
                </a:cubicBezTo>
                <a:cubicBezTo>
                  <a:pt x="4685756" y="2138091"/>
                  <a:pt x="4660338" y="2160264"/>
                  <a:pt x="4624195" y="2169503"/>
                </a:cubicBezTo>
                <a:cubicBezTo>
                  <a:pt x="4556099" y="2186944"/>
                  <a:pt x="4487508" y="2186989"/>
                  <a:pt x="4419007" y="2171936"/>
                </a:cubicBezTo>
                <a:cubicBezTo>
                  <a:pt x="4369299" y="2161030"/>
                  <a:pt x="4336445" y="2130475"/>
                  <a:pt x="4328468" y="2080316"/>
                </a:cubicBezTo>
                <a:cubicBezTo>
                  <a:pt x="4320627" y="2030923"/>
                  <a:pt x="4318644" y="1980629"/>
                  <a:pt x="4314092" y="1930695"/>
                </a:cubicBezTo>
                <a:cubicBezTo>
                  <a:pt x="4315895" y="1930560"/>
                  <a:pt x="4317697" y="1930470"/>
                  <a:pt x="4319500" y="1930335"/>
                </a:cubicBezTo>
                <a:lnTo>
                  <a:pt x="4319500" y="1930380"/>
                </a:lnTo>
                <a:cubicBezTo>
                  <a:pt x="4319500" y="1791034"/>
                  <a:pt x="4318734" y="1651733"/>
                  <a:pt x="4320086" y="1512388"/>
                </a:cubicBezTo>
                <a:cubicBezTo>
                  <a:pt x="4320401" y="1478948"/>
                  <a:pt x="4326621" y="1445329"/>
                  <a:pt x="4332344" y="1412205"/>
                </a:cubicBezTo>
                <a:cubicBezTo>
                  <a:pt x="4340591" y="1364254"/>
                  <a:pt x="4372904" y="1338115"/>
                  <a:pt x="4417925" y="1327254"/>
                </a:cubicBezTo>
                <a:cubicBezTo>
                  <a:pt x="4450193" y="1319458"/>
                  <a:pt x="4482562" y="1315728"/>
                  <a:pt x="4514942" y="1315830"/>
                </a:cubicBezTo>
                <a:close/>
                <a:moveTo>
                  <a:pt x="3590188" y="1315668"/>
                </a:moveTo>
                <a:cubicBezTo>
                  <a:pt x="3624724" y="1315786"/>
                  <a:pt x="3659246" y="1320518"/>
                  <a:pt x="3693632" y="1329689"/>
                </a:cubicBezTo>
                <a:cubicBezTo>
                  <a:pt x="3734461" y="1340595"/>
                  <a:pt x="3763216" y="1366283"/>
                  <a:pt x="3771147" y="1408825"/>
                </a:cubicBezTo>
                <a:cubicBezTo>
                  <a:pt x="3777817" y="1444788"/>
                  <a:pt x="3783271" y="1481428"/>
                  <a:pt x="3784126" y="1517931"/>
                </a:cubicBezTo>
                <a:cubicBezTo>
                  <a:pt x="3786063" y="1597474"/>
                  <a:pt x="3784713" y="1677107"/>
                  <a:pt x="3784713" y="1756694"/>
                </a:cubicBezTo>
                <a:lnTo>
                  <a:pt x="3783719" y="1756694"/>
                </a:lnTo>
                <a:cubicBezTo>
                  <a:pt x="3783719" y="1847548"/>
                  <a:pt x="3784532" y="1938402"/>
                  <a:pt x="3783181" y="2029211"/>
                </a:cubicBezTo>
                <a:cubicBezTo>
                  <a:pt x="3782820" y="2052105"/>
                  <a:pt x="3776826" y="2075179"/>
                  <a:pt x="3771417" y="2097667"/>
                </a:cubicBezTo>
                <a:cubicBezTo>
                  <a:pt x="3762359" y="2135298"/>
                  <a:pt x="3737887" y="2159318"/>
                  <a:pt x="3700619" y="2168872"/>
                </a:cubicBezTo>
                <a:cubicBezTo>
                  <a:pt x="3627969" y="2187530"/>
                  <a:pt x="3554904" y="2188386"/>
                  <a:pt x="3482440" y="2168557"/>
                </a:cubicBezTo>
                <a:cubicBezTo>
                  <a:pt x="3445314" y="2158372"/>
                  <a:pt x="3418186" y="2134261"/>
                  <a:pt x="3408634" y="2096360"/>
                </a:cubicBezTo>
                <a:cubicBezTo>
                  <a:pt x="3401017" y="2066031"/>
                  <a:pt x="3394529" y="2034439"/>
                  <a:pt x="3394347" y="2003388"/>
                </a:cubicBezTo>
                <a:cubicBezTo>
                  <a:pt x="3393400" y="1829972"/>
                  <a:pt x="3394079" y="1656511"/>
                  <a:pt x="3395475" y="1483095"/>
                </a:cubicBezTo>
                <a:cubicBezTo>
                  <a:pt x="3395655" y="1458669"/>
                  <a:pt x="3401333" y="1433928"/>
                  <a:pt x="3407011" y="1409952"/>
                </a:cubicBezTo>
                <a:cubicBezTo>
                  <a:pt x="3417106" y="1367499"/>
                  <a:pt x="3444861" y="1340550"/>
                  <a:pt x="3486632" y="1329328"/>
                </a:cubicBezTo>
                <a:cubicBezTo>
                  <a:pt x="3521093" y="1320045"/>
                  <a:pt x="3555637" y="1315549"/>
                  <a:pt x="3590188" y="1315668"/>
                </a:cubicBezTo>
                <a:close/>
                <a:moveTo>
                  <a:pt x="1610016" y="1269300"/>
                </a:moveTo>
                <a:cubicBezTo>
                  <a:pt x="1623129" y="1269029"/>
                  <a:pt x="1638097" y="1265965"/>
                  <a:pt x="1636428" y="1288408"/>
                </a:cubicBezTo>
                <a:cubicBezTo>
                  <a:pt x="1634941" y="1308553"/>
                  <a:pt x="1636745" y="1328923"/>
                  <a:pt x="1635888" y="1349158"/>
                </a:cubicBezTo>
                <a:cubicBezTo>
                  <a:pt x="1634986" y="1369573"/>
                  <a:pt x="1635438" y="1387780"/>
                  <a:pt x="1664953" y="1384310"/>
                </a:cubicBezTo>
                <a:lnTo>
                  <a:pt x="1664953" y="1435834"/>
                </a:lnTo>
                <a:lnTo>
                  <a:pt x="1640794" y="1442789"/>
                </a:lnTo>
                <a:cubicBezTo>
                  <a:pt x="1636608" y="1448473"/>
                  <a:pt x="1635618" y="1457025"/>
                  <a:pt x="1635752" y="1466962"/>
                </a:cubicBezTo>
                <a:cubicBezTo>
                  <a:pt x="1636518" y="1524692"/>
                  <a:pt x="1635977" y="1582422"/>
                  <a:pt x="1637374" y="1640107"/>
                </a:cubicBezTo>
                <a:cubicBezTo>
                  <a:pt x="1637555" y="1648084"/>
                  <a:pt x="1644181" y="1658314"/>
                  <a:pt x="1650894" y="1663226"/>
                </a:cubicBezTo>
                <a:cubicBezTo>
                  <a:pt x="1662835" y="1671924"/>
                  <a:pt x="1673199" y="1707797"/>
                  <a:pt x="1664232" y="1719109"/>
                </a:cubicBezTo>
                <a:cubicBezTo>
                  <a:pt x="1662970" y="1720731"/>
                  <a:pt x="1660718" y="1721813"/>
                  <a:pt x="1658735" y="1722624"/>
                </a:cubicBezTo>
                <a:cubicBezTo>
                  <a:pt x="1633498" y="1732809"/>
                  <a:pt x="1592083" y="1712935"/>
                  <a:pt x="1586945" y="1685895"/>
                </a:cubicBezTo>
                <a:cubicBezTo>
                  <a:pt x="1583070" y="1665615"/>
                  <a:pt x="1583251" y="1644388"/>
                  <a:pt x="1583070" y="1623568"/>
                </a:cubicBezTo>
                <a:cubicBezTo>
                  <a:pt x="1582577" y="1568046"/>
                  <a:pt x="1583387" y="1512479"/>
                  <a:pt x="1582305" y="1456957"/>
                </a:cubicBezTo>
                <a:cubicBezTo>
                  <a:pt x="1582170" y="1449611"/>
                  <a:pt x="1575591" y="1440643"/>
                  <a:pt x="1569417" y="1435505"/>
                </a:cubicBezTo>
                <a:cubicBezTo>
                  <a:pt x="1558198" y="1426131"/>
                  <a:pt x="1559459" y="1390439"/>
                  <a:pt x="1571534" y="1381876"/>
                </a:cubicBezTo>
                <a:cubicBezTo>
                  <a:pt x="1576356" y="1378451"/>
                  <a:pt x="1580412" y="1370654"/>
                  <a:pt x="1580638" y="1364660"/>
                </a:cubicBezTo>
                <a:cubicBezTo>
                  <a:pt x="1581673" y="1339198"/>
                  <a:pt x="1581989" y="1313600"/>
                  <a:pt x="1580908" y="1288138"/>
                </a:cubicBezTo>
                <a:cubicBezTo>
                  <a:pt x="1579872" y="1263802"/>
                  <a:pt x="1596858" y="1269570"/>
                  <a:pt x="1610016" y="1269300"/>
                </a:cubicBezTo>
                <a:close/>
                <a:moveTo>
                  <a:pt x="1720251" y="1268668"/>
                </a:moveTo>
                <a:cubicBezTo>
                  <a:pt x="1737966" y="1269660"/>
                  <a:pt x="1752163" y="1268037"/>
                  <a:pt x="1750587" y="1293951"/>
                </a:cubicBezTo>
                <a:lnTo>
                  <a:pt x="1750001" y="1402211"/>
                </a:lnTo>
                <a:lnTo>
                  <a:pt x="1749910" y="1402246"/>
                </a:lnTo>
                <a:lnTo>
                  <a:pt x="1750001" y="1402291"/>
                </a:lnTo>
                <a:lnTo>
                  <a:pt x="1750001" y="1402211"/>
                </a:lnTo>
                <a:lnTo>
                  <a:pt x="1807320" y="1379893"/>
                </a:lnTo>
                <a:cubicBezTo>
                  <a:pt x="1822687" y="1376017"/>
                  <a:pt x="1835124" y="1385796"/>
                  <a:pt x="1840307" y="1400894"/>
                </a:cubicBezTo>
                <a:cubicBezTo>
                  <a:pt x="1844862" y="1414233"/>
                  <a:pt x="1849773" y="1428249"/>
                  <a:pt x="1850223" y="1442085"/>
                </a:cubicBezTo>
                <a:cubicBezTo>
                  <a:pt x="1851711" y="1490756"/>
                  <a:pt x="1851214" y="1539428"/>
                  <a:pt x="1851711" y="1588145"/>
                </a:cubicBezTo>
                <a:cubicBezTo>
                  <a:pt x="1852072" y="1626407"/>
                  <a:pt x="1851845" y="1664668"/>
                  <a:pt x="1853649" y="1702839"/>
                </a:cubicBezTo>
                <a:cubicBezTo>
                  <a:pt x="1854729" y="1725643"/>
                  <a:pt x="1840848" y="1723976"/>
                  <a:pt x="1826112" y="1723615"/>
                </a:cubicBezTo>
                <a:cubicBezTo>
                  <a:pt x="1812099" y="1723255"/>
                  <a:pt x="1797722" y="1726770"/>
                  <a:pt x="1798128" y="1703335"/>
                </a:cubicBezTo>
                <a:cubicBezTo>
                  <a:pt x="1799300" y="1632130"/>
                  <a:pt x="1798624" y="1560925"/>
                  <a:pt x="1798489" y="1489675"/>
                </a:cubicBezTo>
                <a:cubicBezTo>
                  <a:pt x="1798489" y="1480706"/>
                  <a:pt x="1797588" y="1471738"/>
                  <a:pt x="1796461" y="1462860"/>
                </a:cubicBezTo>
                <a:cubicBezTo>
                  <a:pt x="1794838" y="1450196"/>
                  <a:pt x="1788575" y="1441679"/>
                  <a:pt x="1774469" y="1442445"/>
                </a:cubicBezTo>
                <a:cubicBezTo>
                  <a:pt x="1759509" y="1443256"/>
                  <a:pt x="1749639" y="1451503"/>
                  <a:pt x="1749505" y="1466240"/>
                </a:cubicBezTo>
                <a:cubicBezTo>
                  <a:pt x="1748874" y="1525412"/>
                  <a:pt x="1749325" y="1584585"/>
                  <a:pt x="1749414" y="1643802"/>
                </a:cubicBezTo>
                <a:cubicBezTo>
                  <a:pt x="1749414" y="1665524"/>
                  <a:pt x="1750632" y="1687337"/>
                  <a:pt x="1749145" y="1708969"/>
                </a:cubicBezTo>
                <a:cubicBezTo>
                  <a:pt x="1748784" y="1714106"/>
                  <a:pt x="1740219" y="1722263"/>
                  <a:pt x="1734676" y="1722939"/>
                </a:cubicBezTo>
                <a:cubicBezTo>
                  <a:pt x="1696728" y="1727626"/>
                  <a:pt x="1695287" y="1725913"/>
                  <a:pt x="1695287" y="1688148"/>
                </a:cubicBezTo>
                <a:cubicBezTo>
                  <a:pt x="1695287" y="1556824"/>
                  <a:pt x="1695692" y="1425545"/>
                  <a:pt x="1694881" y="1294221"/>
                </a:cubicBezTo>
                <a:cubicBezTo>
                  <a:pt x="1694746" y="1274482"/>
                  <a:pt x="1700199" y="1267542"/>
                  <a:pt x="1720251" y="1268668"/>
                </a:cubicBezTo>
                <a:close/>
                <a:moveTo>
                  <a:pt x="950793" y="1250011"/>
                </a:moveTo>
                <a:cubicBezTo>
                  <a:pt x="945656" y="1256771"/>
                  <a:pt x="936102" y="1263801"/>
                  <a:pt x="936507" y="1270201"/>
                </a:cubicBezTo>
                <a:cubicBezTo>
                  <a:pt x="937003" y="1278313"/>
                  <a:pt x="945566" y="1285929"/>
                  <a:pt x="950703" y="1293725"/>
                </a:cubicBezTo>
                <a:cubicBezTo>
                  <a:pt x="955390" y="1288362"/>
                  <a:pt x="960077" y="1282955"/>
                  <a:pt x="967378" y="1274572"/>
                </a:cubicBezTo>
                <a:lnTo>
                  <a:pt x="967333" y="1274617"/>
                </a:lnTo>
                <a:cubicBezTo>
                  <a:pt x="960528" y="1264522"/>
                  <a:pt x="955661" y="1257267"/>
                  <a:pt x="950793" y="1250011"/>
                </a:cubicBezTo>
                <a:close/>
                <a:moveTo>
                  <a:pt x="5292847" y="1213372"/>
                </a:moveTo>
                <a:cubicBezTo>
                  <a:pt x="5285592" y="1213507"/>
                  <a:pt x="5278471" y="1219411"/>
                  <a:pt x="5271305" y="1222835"/>
                </a:cubicBezTo>
                <a:lnTo>
                  <a:pt x="5289853" y="1241833"/>
                </a:lnTo>
                <a:lnTo>
                  <a:pt x="5289828" y="1241854"/>
                </a:lnTo>
                <a:lnTo>
                  <a:pt x="5289873" y="1241854"/>
                </a:lnTo>
                <a:lnTo>
                  <a:pt x="5289853" y="1241833"/>
                </a:lnTo>
                <a:lnTo>
                  <a:pt x="5309882" y="1224323"/>
                </a:lnTo>
                <a:cubicBezTo>
                  <a:pt x="5304204" y="1220402"/>
                  <a:pt x="5298436" y="1213281"/>
                  <a:pt x="5292847" y="1213372"/>
                </a:cubicBezTo>
                <a:close/>
                <a:moveTo>
                  <a:pt x="2507120" y="1187504"/>
                </a:moveTo>
                <a:cubicBezTo>
                  <a:pt x="2527893" y="1187324"/>
                  <a:pt x="2536411" y="1192236"/>
                  <a:pt x="2535463" y="1214859"/>
                </a:cubicBezTo>
                <a:cubicBezTo>
                  <a:pt x="2533120" y="1271282"/>
                  <a:pt x="2543261" y="1263756"/>
                  <a:pt x="2486433" y="1263846"/>
                </a:cubicBezTo>
                <a:cubicBezTo>
                  <a:pt x="2288233" y="1264117"/>
                  <a:pt x="2090026" y="1263982"/>
                  <a:pt x="1891824" y="1263937"/>
                </a:cubicBezTo>
                <a:cubicBezTo>
                  <a:pt x="1858156" y="1263937"/>
                  <a:pt x="1857932" y="1263937"/>
                  <a:pt x="1858156" y="1231263"/>
                </a:cubicBezTo>
                <a:cubicBezTo>
                  <a:pt x="1858472" y="1181510"/>
                  <a:pt x="1853379" y="1188044"/>
                  <a:pt x="1901243" y="1187864"/>
                </a:cubicBezTo>
                <a:cubicBezTo>
                  <a:pt x="2000339" y="1187549"/>
                  <a:pt x="2099455" y="1187774"/>
                  <a:pt x="2198554" y="1187774"/>
                </a:cubicBezTo>
                <a:lnTo>
                  <a:pt x="2198554" y="1187864"/>
                </a:lnTo>
                <a:lnTo>
                  <a:pt x="2198554" y="1187909"/>
                </a:lnTo>
                <a:cubicBezTo>
                  <a:pt x="2301395" y="1187909"/>
                  <a:pt x="2404278" y="1188360"/>
                  <a:pt x="2507120" y="1187504"/>
                </a:cubicBezTo>
                <a:close/>
                <a:moveTo>
                  <a:pt x="8011711" y="1187323"/>
                </a:moveTo>
                <a:cubicBezTo>
                  <a:pt x="7995352" y="1187323"/>
                  <a:pt x="7987015" y="1195795"/>
                  <a:pt x="7986609" y="1212019"/>
                </a:cubicBezTo>
                <a:cubicBezTo>
                  <a:pt x="7986339" y="1223917"/>
                  <a:pt x="7986925" y="1235860"/>
                  <a:pt x="7986069" y="1247712"/>
                </a:cubicBezTo>
                <a:cubicBezTo>
                  <a:pt x="7984852" y="1264297"/>
                  <a:pt x="7990034" y="1271688"/>
                  <a:pt x="8008466" y="1271372"/>
                </a:cubicBezTo>
                <a:cubicBezTo>
                  <a:pt x="8026403" y="1271057"/>
                  <a:pt x="8037760" y="1268172"/>
                  <a:pt x="8034966" y="1247081"/>
                </a:cubicBezTo>
                <a:cubicBezTo>
                  <a:pt x="8034380" y="1242710"/>
                  <a:pt x="8034875" y="1238158"/>
                  <a:pt x="8034875" y="1233696"/>
                </a:cubicBezTo>
                <a:lnTo>
                  <a:pt x="8034830" y="1233742"/>
                </a:lnTo>
                <a:cubicBezTo>
                  <a:pt x="8034830" y="1233742"/>
                  <a:pt x="8034650" y="1233742"/>
                  <a:pt x="8034605" y="1233742"/>
                </a:cubicBezTo>
                <a:cubicBezTo>
                  <a:pt x="8034605" y="1226306"/>
                  <a:pt x="8034785" y="1218870"/>
                  <a:pt x="8034605" y="1211434"/>
                </a:cubicBezTo>
                <a:cubicBezTo>
                  <a:pt x="8034199" y="1196607"/>
                  <a:pt x="8027755" y="1187278"/>
                  <a:pt x="8011711" y="1187323"/>
                </a:cubicBezTo>
                <a:close/>
                <a:moveTo>
                  <a:pt x="5366801" y="1182501"/>
                </a:moveTo>
                <a:cubicBezTo>
                  <a:pt x="5381042" y="1186377"/>
                  <a:pt x="5403395" y="1186196"/>
                  <a:pt x="5407767" y="1194984"/>
                </a:cubicBezTo>
                <a:cubicBezTo>
                  <a:pt x="5415293" y="1210037"/>
                  <a:pt x="5413806" y="1230993"/>
                  <a:pt x="5411327" y="1248794"/>
                </a:cubicBezTo>
                <a:cubicBezTo>
                  <a:pt x="5410471" y="1254833"/>
                  <a:pt x="5395508" y="1262900"/>
                  <a:pt x="5386721" y="1263260"/>
                </a:cubicBezTo>
                <a:cubicBezTo>
                  <a:pt x="5348504" y="1264793"/>
                  <a:pt x="5310153" y="1264883"/>
                  <a:pt x="5271936" y="1263486"/>
                </a:cubicBezTo>
                <a:cubicBezTo>
                  <a:pt x="5248006" y="1262629"/>
                  <a:pt x="5241156" y="1251723"/>
                  <a:pt x="5241652" y="1223016"/>
                </a:cubicBezTo>
                <a:cubicBezTo>
                  <a:pt x="5242102" y="1196291"/>
                  <a:pt x="5249358" y="1186782"/>
                  <a:pt x="5272883" y="1185701"/>
                </a:cubicBezTo>
                <a:cubicBezTo>
                  <a:pt x="5294515" y="1184709"/>
                  <a:pt x="5316191" y="1185475"/>
                  <a:pt x="5339761" y="1185475"/>
                </a:cubicBezTo>
                <a:cubicBezTo>
                  <a:pt x="5340843" y="1202015"/>
                  <a:pt x="5341835" y="1216752"/>
                  <a:pt x="5343006" y="1234192"/>
                </a:cubicBezTo>
                <a:cubicBezTo>
                  <a:pt x="5350352" y="1234643"/>
                  <a:pt x="5357743" y="1236446"/>
                  <a:pt x="5364548" y="1235139"/>
                </a:cubicBezTo>
                <a:cubicBezTo>
                  <a:pt x="5371714" y="1233742"/>
                  <a:pt x="5378293" y="1229415"/>
                  <a:pt x="5385143" y="1226351"/>
                </a:cubicBezTo>
                <a:cubicBezTo>
                  <a:pt x="5380366" y="1221754"/>
                  <a:pt x="5374508" y="1217788"/>
                  <a:pt x="5371083" y="1212335"/>
                </a:cubicBezTo>
                <a:cubicBezTo>
                  <a:pt x="5366711" y="1205395"/>
                  <a:pt x="5364278" y="1197193"/>
                  <a:pt x="5361033" y="1189531"/>
                </a:cubicBezTo>
                <a:cubicBezTo>
                  <a:pt x="5362971" y="1187188"/>
                  <a:pt x="5364864" y="1184844"/>
                  <a:pt x="5366801" y="1182501"/>
                </a:cubicBezTo>
                <a:close/>
                <a:moveTo>
                  <a:pt x="1343895" y="1150633"/>
                </a:moveTo>
                <a:cubicBezTo>
                  <a:pt x="1352430" y="1151540"/>
                  <a:pt x="1360609" y="1153815"/>
                  <a:pt x="1366987" y="1157804"/>
                </a:cubicBezTo>
                <a:cubicBezTo>
                  <a:pt x="1374828" y="1162716"/>
                  <a:pt x="1373341" y="1183537"/>
                  <a:pt x="1374334" y="1197328"/>
                </a:cubicBezTo>
                <a:cubicBezTo>
                  <a:pt x="1374468" y="1199446"/>
                  <a:pt x="1365139" y="1204583"/>
                  <a:pt x="1360813" y="1203997"/>
                </a:cubicBezTo>
                <a:cubicBezTo>
                  <a:pt x="1356712" y="1203412"/>
                  <a:pt x="1353105" y="1197373"/>
                  <a:pt x="1349861" y="1193272"/>
                </a:cubicBezTo>
                <a:cubicBezTo>
                  <a:pt x="1344680" y="1186737"/>
                  <a:pt x="1340038" y="1179842"/>
                  <a:pt x="1335125" y="1173082"/>
                </a:cubicBezTo>
                <a:cubicBezTo>
                  <a:pt x="1331070" y="1180833"/>
                  <a:pt x="1324939" y="1188224"/>
                  <a:pt x="1323498" y="1196426"/>
                </a:cubicBezTo>
                <a:cubicBezTo>
                  <a:pt x="1321514" y="1208098"/>
                  <a:pt x="1323002" y="1220357"/>
                  <a:pt x="1323048" y="1232389"/>
                </a:cubicBezTo>
                <a:lnTo>
                  <a:pt x="1323002" y="1232434"/>
                </a:lnTo>
                <a:cubicBezTo>
                  <a:pt x="1323002" y="1245954"/>
                  <a:pt x="1321650" y="1259655"/>
                  <a:pt x="1323587" y="1272904"/>
                </a:cubicBezTo>
                <a:cubicBezTo>
                  <a:pt x="1324534" y="1279304"/>
                  <a:pt x="1331565" y="1284847"/>
                  <a:pt x="1335846" y="1290750"/>
                </a:cubicBezTo>
                <a:cubicBezTo>
                  <a:pt x="1340397" y="1285027"/>
                  <a:pt x="1345760" y="1279799"/>
                  <a:pt x="1349140" y="1273445"/>
                </a:cubicBezTo>
                <a:cubicBezTo>
                  <a:pt x="1351034" y="1269930"/>
                  <a:pt x="1348149" y="1263846"/>
                  <a:pt x="1349997" y="1260286"/>
                </a:cubicBezTo>
                <a:cubicBezTo>
                  <a:pt x="1353377" y="1253706"/>
                  <a:pt x="1358695" y="1248072"/>
                  <a:pt x="1363202" y="1242034"/>
                </a:cubicBezTo>
                <a:cubicBezTo>
                  <a:pt x="1367394" y="1248478"/>
                  <a:pt x="1372802" y="1254517"/>
                  <a:pt x="1375414" y="1261547"/>
                </a:cubicBezTo>
                <a:cubicBezTo>
                  <a:pt x="1377353" y="1266820"/>
                  <a:pt x="1375866" y="1273400"/>
                  <a:pt x="1375641" y="1279439"/>
                </a:cubicBezTo>
                <a:cubicBezTo>
                  <a:pt x="1374648" y="1309047"/>
                  <a:pt x="1364644" y="1318827"/>
                  <a:pt x="1335846" y="1318376"/>
                </a:cubicBezTo>
                <a:cubicBezTo>
                  <a:pt x="1308623" y="1317971"/>
                  <a:pt x="1299611" y="1308822"/>
                  <a:pt x="1299206" y="1278943"/>
                </a:cubicBezTo>
                <a:cubicBezTo>
                  <a:pt x="1298756" y="1245909"/>
                  <a:pt x="1297809" y="1212785"/>
                  <a:pt x="1300243" y="1179887"/>
                </a:cubicBezTo>
                <a:cubicBezTo>
                  <a:pt x="1301008" y="1169612"/>
                  <a:pt x="1310745" y="1153207"/>
                  <a:pt x="1318676" y="1151675"/>
                </a:cubicBezTo>
                <a:cubicBezTo>
                  <a:pt x="1326472" y="1150188"/>
                  <a:pt x="1335360" y="1149726"/>
                  <a:pt x="1343895" y="1150633"/>
                </a:cubicBezTo>
                <a:close/>
                <a:moveTo>
                  <a:pt x="1077509" y="1150053"/>
                </a:moveTo>
                <a:cubicBezTo>
                  <a:pt x="1081249" y="1156047"/>
                  <a:pt x="1087784" y="1161860"/>
                  <a:pt x="1088234" y="1168125"/>
                </a:cubicBezTo>
                <a:cubicBezTo>
                  <a:pt x="1089676" y="1186692"/>
                  <a:pt x="1088730" y="1205485"/>
                  <a:pt x="1088730" y="1224188"/>
                </a:cubicBezTo>
                <a:lnTo>
                  <a:pt x="1087332" y="1224188"/>
                </a:lnTo>
                <a:lnTo>
                  <a:pt x="1087332" y="1224142"/>
                </a:lnTo>
                <a:lnTo>
                  <a:pt x="1087243" y="1224188"/>
                </a:lnTo>
                <a:lnTo>
                  <a:pt x="1087332" y="1224188"/>
                </a:lnTo>
                <a:lnTo>
                  <a:pt x="1086882" y="1300215"/>
                </a:lnTo>
                <a:cubicBezTo>
                  <a:pt x="1086702" y="1305262"/>
                  <a:pt x="1080798" y="1310084"/>
                  <a:pt x="1077509" y="1314997"/>
                </a:cubicBezTo>
                <a:cubicBezTo>
                  <a:pt x="1073947" y="1309679"/>
                  <a:pt x="1067414" y="1304406"/>
                  <a:pt x="1067234" y="1298998"/>
                </a:cubicBezTo>
                <a:cubicBezTo>
                  <a:pt x="1065881" y="1254968"/>
                  <a:pt x="1065295" y="1210938"/>
                  <a:pt x="1065791" y="1166908"/>
                </a:cubicBezTo>
                <a:cubicBezTo>
                  <a:pt x="1065836" y="1161230"/>
                  <a:pt x="1073408" y="1155641"/>
                  <a:pt x="1077509" y="1150053"/>
                </a:cubicBezTo>
                <a:close/>
                <a:moveTo>
                  <a:pt x="1411835" y="1149737"/>
                </a:moveTo>
                <a:cubicBezTo>
                  <a:pt x="1427970" y="1149061"/>
                  <a:pt x="1445995" y="1151450"/>
                  <a:pt x="1459923" y="1158796"/>
                </a:cubicBezTo>
                <a:cubicBezTo>
                  <a:pt x="1466006" y="1162041"/>
                  <a:pt x="1464564" y="1180518"/>
                  <a:pt x="1465240" y="1192145"/>
                </a:cubicBezTo>
                <a:cubicBezTo>
                  <a:pt x="1465376" y="1194218"/>
                  <a:pt x="1458164" y="1199130"/>
                  <a:pt x="1455595" y="1198409"/>
                </a:cubicBezTo>
                <a:cubicBezTo>
                  <a:pt x="1450862" y="1197057"/>
                  <a:pt x="1444915" y="1193317"/>
                  <a:pt x="1443247" y="1189080"/>
                </a:cubicBezTo>
                <a:cubicBezTo>
                  <a:pt x="1439146" y="1178760"/>
                  <a:pt x="1433331" y="1168891"/>
                  <a:pt x="1423012" y="1177453"/>
                </a:cubicBezTo>
                <a:cubicBezTo>
                  <a:pt x="1417557" y="1182005"/>
                  <a:pt x="1417604" y="1195840"/>
                  <a:pt x="1418955" y="1204944"/>
                </a:cubicBezTo>
                <a:cubicBezTo>
                  <a:pt x="1419676" y="1209811"/>
                  <a:pt x="1427925" y="1214904"/>
                  <a:pt x="1433783" y="1217382"/>
                </a:cubicBezTo>
                <a:cubicBezTo>
                  <a:pt x="1459382" y="1228333"/>
                  <a:pt x="1470287" y="1247126"/>
                  <a:pt x="1466681" y="1270606"/>
                </a:cubicBezTo>
                <a:lnTo>
                  <a:pt x="1466772" y="1270561"/>
                </a:lnTo>
                <a:cubicBezTo>
                  <a:pt x="1466728" y="1311752"/>
                  <a:pt x="1458884" y="1319864"/>
                  <a:pt x="1424544" y="1318151"/>
                </a:cubicBezTo>
                <a:cubicBezTo>
                  <a:pt x="1398405" y="1316844"/>
                  <a:pt x="1382856" y="1294897"/>
                  <a:pt x="1391013" y="1269569"/>
                </a:cubicBezTo>
                <a:cubicBezTo>
                  <a:pt x="1392185" y="1265874"/>
                  <a:pt x="1398449" y="1260962"/>
                  <a:pt x="1401560" y="1261457"/>
                </a:cubicBezTo>
                <a:cubicBezTo>
                  <a:pt x="1406066" y="1262178"/>
                  <a:pt x="1410483" y="1266820"/>
                  <a:pt x="1413819" y="1270741"/>
                </a:cubicBezTo>
                <a:cubicBezTo>
                  <a:pt x="1419182" y="1277095"/>
                  <a:pt x="1423642" y="1284171"/>
                  <a:pt x="1428509" y="1290976"/>
                </a:cubicBezTo>
                <a:cubicBezTo>
                  <a:pt x="1432790" y="1287551"/>
                  <a:pt x="1440722" y="1283991"/>
                  <a:pt x="1440634" y="1280701"/>
                </a:cubicBezTo>
                <a:cubicBezTo>
                  <a:pt x="1440362" y="1270876"/>
                  <a:pt x="1437523" y="1260962"/>
                  <a:pt x="1434415" y="1251498"/>
                </a:cubicBezTo>
                <a:cubicBezTo>
                  <a:pt x="1433512" y="1248749"/>
                  <a:pt x="1428464" y="1247306"/>
                  <a:pt x="1425265" y="1245414"/>
                </a:cubicBezTo>
                <a:cubicBezTo>
                  <a:pt x="1391419" y="1225044"/>
                  <a:pt x="1382676" y="1207242"/>
                  <a:pt x="1392095" y="1169882"/>
                </a:cubicBezTo>
                <a:cubicBezTo>
                  <a:pt x="1394169" y="1161635"/>
                  <a:pt x="1404759" y="1150008"/>
                  <a:pt x="1411835" y="1149737"/>
                </a:cubicBezTo>
                <a:close/>
                <a:moveTo>
                  <a:pt x="1269224" y="1149648"/>
                </a:moveTo>
                <a:cubicBezTo>
                  <a:pt x="1273549" y="1155056"/>
                  <a:pt x="1281571" y="1160329"/>
                  <a:pt x="1281662" y="1165827"/>
                </a:cubicBezTo>
                <a:cubicBezTo>
                  <a:pt x="1282698" y="1211434"/>
                  <a:pt x="1282698" y="1257042"/>
                  <a:pt x="1281662" y="1302649"/>
                </a:cubicBezTo>
                <a:cubicBezTo>
                  <a:pt x="1281527" y="1307651"/>
                  <a:pt x="1272739" y="1312473"/>
                  <a:pt x="1267961" y="1317341"/>
                </a:cubicBezTo>
                <a:cubicBezTo>
                  <a:pt x="1263951" y="1312519"/>
                  <a:pt x="1256740" y="1307832"/>
                  <a:pt x="1256469" y="1302784"/>
                </a:cubicBezTo>
                <a:cubicBezTo>
                  <a:pt x="1255208" y="1279665"/>
                  <a:pt x="1255929" y="1256456"/>
                  <a:pt x="1255929" y="1233291"/>
                </a:cubicBezTo>
                <a:lnTo>
                  <a:pt x="1256063" y="1233291"/>
                </a:lnTo>
                <a:lnTo>
                  <a:pt x="1256018" y="1233246"/>
                </a:lnTo>
                <a:cubicBezTo>
                  <a:pt x="1256018" y="1210803"/>
                  <a:pt x="1255162" y="1188315"/>
                  <a:pt x="1256604" y="1166007"/>
                </a:cubicBezTo>
                <a:cubicBezTo>
                  <a:pt x="1256965" y="1160284"/>
                  <a:pt x="1264806" y="1155101"/>
                  <a:pt x="1269224" y="1149648"/>
                </a:cubicBezTo>
                <a:close/>
                <a:moveTo>
                  <a:pt x="1161038" y="1148791"/>
                </a:moveTo>
                <a:cubicBezTo>
                  <a:pt x="1178117" y="1152847"/>
                  <a:pt x="1187626" y="1170829"/>
                  <a:pt x="1181543" y="1189531"/>
                </a:cubicBezTo>
                <a:cubicBezTo>
                  <a:pt x="1180281" y="1193362"/>
                  <a:pt x="1174962" y="1197869"/>
                  <a:pt x="1171177" y="1198229"/>
                </a:cubicBezTo>
                <a:cubicBezTo>
                  <a:pt x="1167256" y="1198590"/>
                  <a:pt x="1162118" y="1195075"/>
                  <a:pt x="1158874" y="1191875"/>
                </a:cubicBezTo>
                <a:cubicBezTo>
                  <a:pt x="1153646" y="1186692"/>
                  <a:pt x="1149545" y="1180383"/>
                  <a:pt x="1144992" y="1174569"/>
                </a:cubicBezTo>
                <a:cubicBezTo>
                  <a:pt x="1141071" y="1178535"/>
                  <a:pt x="1133680" y="1182726"/>
                  <a:pt x="1133906" y="1186467"/>
                </a:cubicBezTo>
                <a:cubicBezTo>
                  <a:pt x="1134401" y="1195345"/>
                  <a:pt x="1137963" y="1204268"/>
                  <a:pt x="1141523" y="1212650"/>
                </a:cubicBezTo>
                <a:cubicBezTo>
                  <a:pt x="1142694" y="1215490"/>
                  <a:pt x="1147561" y="1216796"/>
                  <a:pt x="1150761" y="1218734"/>
                </a:cubicBezTo>
                <a:cubicBezTo>
                  <a:pt x="1180416" y="1236536"/>
                  <a:pt x="1194207" y="1271823"/>
                  <a:pt x="1179152" y="1302198"/>
                </a:cubicBezTo>
                <a:cubicBezTo>
                  <a:pt x="1174241" y="1312112"/>
                  <a:pt x="1157658" y="1316213"/>
                  <a:pt x="1146390" y="1322973"/>
                </a:cubicBezTo>
                <a:lnTo>
                  <a:pt x="1146390" y="1322928"/>
                </a:lnTo>
                <a:cubicBezTo>
                  <a:pt x="1115608" y="1321982"/>
                  <a:pt x="1101998" y="1295483"/>
                  <a:pt x="1106415" y="1272724"/>
                </a:cubicBezTo>
                <a:cubicBezTo>
                  <a:pt x="1107270" y="1268217"/>
                  <a:pt x="1113130" y="1261277"/>
                  <a:pt x="1116374" y="1261457"/>
                </a:cubicBezTo>
                <a:cubicBezTo>
                  <a:pt x="1121557" y="1261728"/>
                  <a:pt x="1126920" y="1266550"/>
                  <a:pt x="1131338" y="1270426"/>
                </a:cubicBezTo>
                <a:cubicBezTo>
                  <a:pt x="1133094" y="1271958"/>
                  <a:pt x="1131473" y="1277096"/>
                  <a:pt x="1133185" y="1278853"/>
                </a:cubicBezTo>
                <a:cubicBezTo>
                  <a:pt x="1137467" y="1283270"/>
                  <a:pt x="1142785" y="1286650"/>
                  <a:pt x="1147697" y="1290480"/>
                </a:cubicBezTo>
                <a:cubicBezTo>
                  <a:pt x="1150897" y="1285974"/>
                  <a:pt x="1157658" y="1280340"/>
                  <a:pt x="1156620" y="1277141"/>
                </a:cubicBezTo>
                <a:cubicBezTo>
                  <a:pt x="1153149" y="1266099"/>
                  <a:pt x="1149770" y="1251768"/>
                  <a:pt x="1141343" y="1246135"/>
                </a:cubicBezTo>
                <a:cubicBezTo>
                  <a:pt x="1107857" y="1223827"/>
                  <a:pt x="1100105" y="1210082"/>
                  <a:pt x="1107136" y="1172631"/>
                </a:cubicBezTo>
                <a:cubicBezTo>
                  <a:pt x="1111371" y="1150008"/>
                  <a:pt x="1130482" y="1141535"/>
                  <a:pt x="1161038" y="1148791"/>
                </a:cubicBezTo>
                <a:close/>
                <a:moveTo>
                  <a:pt x="811806" y="1148251"/>
                </a:moveTo>
                <a:cubicBezTo>
                  <a:pt x="831410" y="1152172"/>
                  <a:pt x="841821" y="1168936"/>
                  <a:pt x="835556" y="1188946"/>
                </a:cubicBezTo>
                <a:cubicBezTo>
                  <a:pt x="834249" y="1193092"/>
                  <a:pt x="827670" y="1198049"/>
                  <a:pt x="823433" y="1198140"/>
                </a:cubicBezTo>
                <a:cubicBezTo>
                  <a:pt x="819242" y="1198230"/>
                  <a:pt x="814916" y="1192642"/>
                  <a:pt x="810680" y="1189487"/>
                </a:cubicBezTo>
                <a:cubicBezTo>
                  <a:pt x="804866" y="1185115"/>
                  <a:pt x="799052" y="1180699"/>
                  <a:pt x="793239" y="1176282"/>
                </a:cubicBezTo>
                <a:cubicBezTo>
                  <a:pt x="791526" y="1185701"/>
                  <a:pt x="785578" y="1197373"/>
                  <a:pt x="789138" y="1203908"/>
                </a:cubicBezTo>
                <a:cubicBezTo>
                  <a:pt x="793960" y="1212741"/>
                  <a:pt x="805722" y="1218149"/>
                  <a:pt x="815096" y="1224143"/>
                </a:cubicBezTo>
                <a:cubicBezTo>
                  <a:pt x="837404" y="1238474"/>
                  <a:pt x="846327" y="1287462"/>
                  <a:pt x="827895" y="1306299"/>
                </a:cubicBezTo>
                <a:cubicBezTo>
                  <a:pt x="820955" y="1313420"/>
                  <a:pt x="808381" y="1315042"/>
                  <a:pt x="798376" y="1319143"/>
                </a:cubicBezTo>
                <a:lnTo>
                  <a:pt x="798467" y="1319188"/>
                </a:lnTo>
                <a:cubicBezTo>
                  <a:pt x="765928" y="1316169"/>
                  <a:pt x="754843" y="1303460"/>
                  <a:pt x="760567" y="1272635"/>
                </a:cubicBezTo>
                <a:cubicBezTo>
                  <a:pt x="761378" y="1268173"/>
                  <a:pt x="767551" y="1261188"/>
                  <a:pt x="770615" y="1261458"/>
                </a:cubicBezTo>
                <a:cubicBezTo>
                  <a:pt x="775754" y="1261999"/>
                  <a:pt x="781296" y="1266731"/>
                  <a:pt x="784856" y="1271102"/>
                </a:cubicBezTo>
                <a:cubicBezTo>
                  <a:pt x="787335" y="1274167"/>
                  <a:pt x="785713" y="1280476"/>
                  <a:pt x="788011" y="1283901"/>
                </a:cubicBezTo>
                <a:cubicBezTo>
                  <a:pt x="790580" y="1287687"/>
                  <a:pt x="796439" y="1292779"/>
                  <a:pt x="799323" y="1291968"/>
                </a:cubicBezTo>
                <a:cubicBezTo>
                  <a:pt x="803920" y="1290661"/>
                  <a:pt x="810364" y="1285028"/>
                  <a:pt x="810544" y="1280972"/>
                </a:cubicBezTo>
                <a:cubicBezTo>
                  <a:pt x="811175" y="1266956"/>
                  <a:pt x="811040" y="1253436"/>
                  <a:pt x="794951" y="1244738"/>
                </a:cubicBezTo>
                <a:cubicBezTo>
                  <a:pt x="760882" y="1226306"/>
                  <a:pt x="755114" y="1212245"/>
                  <a:pt x="761197" y="1173714"/>
                </a:cubicBezTo>
                <a:cubicBezTo>
                  <a:pt x="764758" y="1151000"/>
                  <a:pt x="782017" y="1142347"/>
                  <a:pt x="811806" y="1148251"/>
                </a:cubicBezTo>
                <a:close/>
                <a:moveTo>
                  <a:pt x="950568" y="1147530"/>
                </a:moveTo>
                <a:cubicBezTo>
                  <a:pt x="977248" y="1147800"/>
                  <a:pt x="984593" y="1154470"/>
                  <a:pt x="985405" y="1180022"/>
                </a:cubicBezTo>
                <a:cubicBezTo>
                  <a:pt x="985855" y="1194219"/>
                  <a:pt x="985495" y="1208460"/>
                  <a:pt x="985495" y="1222700"/>
                </a:cubicBezTo>
                <a:lnTo>
                  <a:pt x="983782" y="1222700"/>
                </a:lnTo>
                <a:cubicBezTo>
                  <a:pt x="983782" y="1248073"/>
                  <a:pt x="983467" y="1273491"/>
                  <a:pt x="983917" y="1298863"/>
                </a:cubicBezTo>
                <a:cubicBezTo>
                  <a:pt x="984143" y="1311482"/>
                  <a:pt x="978735" y="1316845"/>
                  <a:pt x="966432" y="1315808"/>
                </a:cubicBezTo>
                <a:cubicBezTo>
                  <a:pt x="964944" y="1315673"/>
                  <a:pt x="963457" y="1315808"/>
                  <a:pt x="961925" y="1315808"/>
                </a:cubicBezTo>
                <a:cubicBezTo>
                  <a:pt x="912713" y="1316529"/>
                  <a:pt x="894100" y="1291021"/>
                  <a:pt x="912757" y="1244513"/>
                </a:cubicBezTo>
                <a:cubicBezTo>
                  <a:pt x="916588" y="1234914"/>
                  <a:pt x="932361" y="1229866"/>
                  <a:pt x="942952" y="1223286"/>
                </a:cubicBezTo>
                <a:cubicBezTo>
                  <a:pt x="948630" y="1219771"/>
                  <a:pt x="959897" y="1217788"/>
                  <a:pt x="960167" y="1214408"/>
                </a:cubicBezTo>
                <a:cubicBezTo>
                  <a:pt x="961204" y="1202240"/>
                  <a:pt x="962376" y="1187368"/>
                  <a:pt x="956382" y="1178130"/>
                </a:cubicBezTo>
                <a:cubicBezTo>
                  <a:pt x="950343" y="1168756"/>
                  <a:pt x="940113" y="1173578"/>
                  <a:pt x="934930" y="1185611"/>
                </a:cubicBezTo>
                <a:cubicBezTo>
                  <a:pt x="932497" y="1191244"/>
                  <a:pt x="924610" y="1194534"/>
                  <a:pt x="919202" y="1198905"/>
                </a:cubicBezTo>
                <a:cubicBezTo>
                  <a:pt x="916092" y="1192596"/>
                  <a:pt x="910143" y="1186197"/>
                  <a:pt x="910324" y="1179978"/>
                </a:cubicBezTo>
                <a:cubicBezTo>
                  <a:pt x="911090" y="1154650"/>
                  <a:pt x="921185" y="1147214"/>
                  <a:pt x="950568" y="1147530"/>
                </a:cubicBezTo>
                <a:close/>
                <a:moveTo>
                  <a:pt x="2281250" y="1137660"/>
                </a:moveTo>
                <a:lnTo>
                  <a:pt x="2281296" y="1137660"/>
                </a:lnTo>
                <a:lnTo>
                  <a:pt x="2281250" y="1137705"/>
                </a:lnTo>
                <a:close/>
                <a:moveTo>
                  <a:pt x="7879051" y="1134158"/>
                </a:moveTo>
                <a:cubicBezTo>
                  <a:pt x="7886227" y="1134756"/>
                  <a:pt x="7895519" y="1136578"/>
                  <a:pt x="7907698" y="1139147"/>
                </a:cubicBezTo>
                <a:cubicBezTo>
                  <a:pt x="7905354" y="1157129"/>
                  <a:pt x="7903191" y="1175426"/>
                  <a:pt x="7900487" y="1193678"/>
                </a:cubicBezTo>
                <a:cubicBezTo>
                  <a:pt x="7887644" y="1280521"/>
                  <a:pt x="7873267" y="1367139"/>
                  <a:pt x="7862316" y="1454208"/>
                </a:cubicBezTo>
                <a:cubicBezTo>
                  <a:pt x="7857899" y="1489179"/>
                  <a:pt x="7832527" y="1473271"/>
                  <a:pt x="7816303" y="1477687"/>
                </a:cubicBezTo>
                <a:cubicBezTo>
                  <a:pt x="7798231" y="1482599"/>
                  <a:pt x="7798952" y="1466060"/>
                  <a:pt x="7797420" y="1454613"/>
                </a:cubicBezTo>
                <a:cubicBezTo>
                  <a:pt x="7789894" y="1399587"/>
                  <a:pt x="7782638" y="1344516"/>
                  <a:pt x="7775247" y="1289489"/>
                </a:cubicBezTo>
                <a:cubicBezTo>
                  <a:pt x="7774391" y="1283180"/>
                  <a:pt x="7773175" y="1276916"/>
                  <a:pt x="7768803" y="1270967"/>
                </a:cubicBezTo>
                <a:cubicBezTo>
                  <a:pt x="7765693" y="1293726"/>
                  <a:pt x="7762764" y="1316529"/>
                  <a:pt x="7759429" y="1339288"/>
                </a:cubicBezTo>
                <a:cubicBezTo>
                  <a:pt x="7754291" y="1374169"/>
                  <a:pt x="7749289" y="1409051"/>
                  <a:pt x="7743386" y="1443752"/>
                </a:cubicBezTo>
                <a:cubicBezTo>
                  <a:pt x="7741583" y="1454343"/>
                  <a:pt x="7739194" y="1471288"/>
                  <a:pt x="7733020" y="1473406"/>
                </a:cubicBezTo>
                <a:cubicBezTo>
                  <a:pt x="7718058" y="1478453"/>
                  <a:pt x="7700752" y="1477101"/>
                  <a:pt x="7684393" y="1476831"/>
                </a:cubicBezTo>
                <a:cubicBezTo>
                  <a:pt x="7681554" y="1476831"/>
                  <a:pt x="7676958" y="1469846"/>
                  <a:pt x="7676327" y="1465654"/>
                </a:cubicBezTo>
                <a:cubicBezTo>
                  <a:pt x="7661229" y="1359478"/>
                  <a:pt x="7646493" y="1253256"/>
                  <a:pt x="7631846" y="1146989"/>
                </a:cubicBezTo>
                <a:cubicBezTo>
                  <a:pt x="7631485" y="1144285"/>
                  <a:pt x="7632702" y="1141356"/>
                  <a:pt x="7633693" y="1135722"/>
                </a:cubicBezTo>
                <a:lnTo>
                  <a:pt x="7633738" y="1135722"/>
                </a:lnTo>
                <a:cubicBezTo>
                  <a:pt x="7646627" y="1135722"/>
                  <a:pt x="7659652" y="1133694"/>
                  <a:pt x="7671459" y="1136579"/>
                </a:cubicBezTo>
                <a:cubicBezTo>
                  <a:pt x="7677543" y="1138066"/>
                  <a:pt x="7684799" y="1147710"/>
                  <a:pt x="7685881" y="1154560"/>
                </a:cubicBezTo>
                <a:cubicBezTo>
                  <a:pt x="7694308" y="1208640"/>
                  <a:pt x="7701383" y="1262990"/>
                  <a:pt x="7708864" y="1317205"/>
                </a:cubicBezTo>
                <a:cubicBezTo>
                  <a:pt x="7709360" y="1320675"/>
                  <a:pt x="7709946" y="1324146"/>
                  <a:pt x="7714408" y="1327841"/>
                </a:cubicBezTo>
                <a:cubicBezTo>
                  <a:pt x="7719590" y="1291968"/>
                  <a:pt x="7724638" y="1256095"/>
                  <a:pt x="7729911" y="1220267"/>
                </a:cubicBezTo>
                <a:cubicBezTo>
                  <a:pt x="7733110" y="1198725"/>
                  <a:pt x="7737707" y="1177364"/>
                  <a:pt x="7739825" y="1155777"/>
                </a:cubicBezTo>
                <a:cubicBezTo>
                  <a:pt x="7741628" y="1137525"/>
                  <a:pt x="7751587" y="1134686"/>
                  <a:pt x="7767225" y="1135091"/>
                </a:cubicBezTo>
                <a:cubicBezTo>
                  <a:pt x="7782908" y="1135497"/>
                  <a:pt x="7796203" y="1134235"/>
                  <a:pt x="7799403" y="1155867"/>
                </a:cubicBezTo>
                <a:cubicBezTo>
                  <a:pt x="7808056" y="1214454"/>
                  <a:pt x="7818556" y="1272770"/>
                  <a:pt x="7830769" y="1331717"/>
                </a:cubicBezTo>
                <a:cubicBezTo>
                  <a:pt x="7836358" y="1288318"/>
                  <a:pt x="7841991" y="1244919"/>
                  <a:pt x="7847534" y="1201565"/>
                </a:cubicBezTo>
                <a:cubicBezTo>
                  <a:pt x="7848661" y="1192641"/>
                  <a:pt x="7849607" y="1183673"/>
                  <a:pt x="7850779" y="1174750"/>
                </a:cubicBezTo>
                <a:cubicBezTo>
                  <a:pt x="7855038" y="1141592"/>
                  <a:pt x="7857522" y="1132365"/>
                  <a:pt x="7879051" y="1134158"/>
                </a:cubicBezTo>
                <a:close/>
                <a:moveTo>
                  <a:pt x="8182846" y="1133897"/>
                </a:moveTo>
                <a:cubicBezTo>
                  <a:pt x="8192654" y="1133458"/>
                  <a:pt x="8202613" y="1133852"/>
                  <a:pt x="8212257" y="1134416"/>
                </a:cubicBezTo>
                <a:cubicBezTo>
                  <a:pt x="8254575" y="1136939"/>
                  <a:pt x="8269131" y="1150549"/>
                  <a:pt x="8270213" y="1193002"/>
                </a:cubicBezTo>
                <a:cubicBezTo>
                  <a:pt x="8271971" y="1259746"/>
                  <a:pt x="8270889" y="1326534"/>
                  <a:pt x="8270979" y="1393323"/>
                </a:cubicBezTo>
                <a:cubicBezTo>
                  <a:pt x="8270979" y="1420228"/>
                  <a:pt x="8270979" y="1447087"/>
                  <a:pt x="8270979" y="1473406"/>
                </a:cubicBezTo>
                <a:cubicBezTo>
                  <a:pt x="8231546" y="1473406"/>
                  <a:pt x="8193645" y="1474803"/>
                  <a:pt x="8155924" y="1472865"/>
                </a:cubicBezTo>
                <a:cubicBezTo>
                  <a:pt x="8135194" y="1471784"/>
                  <a:pt x="8119961" y="1457002"/>
                  <a:pt x="8118925" y="1436361"/>
                </a:cubicBezTo>
                <a:cubicBezTo>
                  <a:pt x="8117032" y="1398460"/>
                  <a:pt x="8116491" y="1360154"/>
                  <a:pt x="8120051" y="1322478"/>
                </a:cubicBezTo>
                <a:cubicBezTo>
                  <a:pt x="8122350" y="1298097"/>
                  <a:pt x="8145739" y="1285163"/>
                  <a:pt x="8176475" y="1284172"/>
                </a:cubicBezTo>
                <a:lnTo>
                  <a:pt x="8217395" y="1284082"/>
                </a:lnTo>
                <a:lnTo>
                  <a:pt x="8217395" y="1284127"/>
                </a:lnTo>
                <a:lnTo>
                  <a:pt x="8217440" y="1284082"/>
                </a:lnTo>
                <a:lnTo>
                  <a:pt x="8217395" y="1284082"/>
                </a:lnTo>
                <a:lnTo>
                  <a:pt x="8217395" y="1210758"/>
                </a:lnTo>
                <a:cubicBezTo>
                  <a:pt x="8217305" y="1193678"/>
                  <a:pt x="8206083" y="1189352"/>
                  <a:pt x="8191798" y="1189532"/>
                </a:cubicBezTo>
                <a:cubicBezTo>
                  <a:pt x="8177647" y="1189712"/>
                  <a:pt x="8169084" y="1196157"/>
                  <a:pt x="8169264" y="1211434"/>
                </a:cubicBezTo>
                <a:cubicBezTo>
                  <a:pt x="8169354" y="1219546"/>
                  <a:pt x="8169264" y="1227703"/>
                  <a:pt x="8169264" y="1239375"/>
                </a:cubicBezTo>
                <a:cubicBezTo>
                  <a:pt x="8152995" y="1239375"/>
                  <a:pt x="8138890" y="1240367"/>
                  <a:pt x="8125144" y="1238790"/>
                </a:cubicBezTo>
                <a:cubicBezTo>
                  <a:pt x="8120773" y="1238294"/>
                  <a:pt x="8113697" y="1230723"/>
                  <a:pt x="8113877" y="1226667"/>
                </a:cubicBezTo>
                <a:cubicBezTo>
                  <a:pt x="8114778" y="1206567"/>
                  <a:pt x="8114058" y="1185160"/>
                  <a:pt x="8121133" y="1166999"/>
                </a:cubicBezTo>
                <a:cubicBezTo>
                  <a:pt x="8125910" y="1154695"/>
                  <a:pt x="8141233" y="1142392"/>
                  <a:pt x="8154347" y="1138381"/>
                </a:cubicBezTo>
                <a:cubicBezTo>
                  <a:pt x="8163383" y="1135609"/>
                  <a:pt x="8173039" y="1134336"/>
                  <a:pt x="8182846" y="1133897"/>
                </a:cubicBezTo>
                <a:close/>
                <a:moveTo>
                  <a:pt x="8002292" y="1132297"/>
                </a:moveTo>
                <a:cubicBezTo>
                  <a:pt x="8069261" y="1129232"/>
                  <a:pt x="8087783" y="1146313"/>
                  <a:pt x="8089091" y="1212560"/>
                </a:cubicBezTo>
                <a:cubicBezTo>
                  <a:pt x="8089676" y="1241809"/>
                  <a:pt x="8089000" y="1271147"/>
                  <a:pt x="8090848" y="1300305"/>
                </a:cubicBezTo>
                <a:cubicBezTo>
                  <a:pt x="8092200" y="1321847"/>
                  <a:pt x="8087243" y="1332663"/>
                  <a:pt x="8062772" y="1329868"/>
                </a:cubicBezTo>
                <a:cubicBezTo>
                  <a:pt x="8044250" y="1327705"/>
                  <a:pt x="8025276" y="1330274"/>
                  <a:pt x="8006574" y="1329283"/>
                </a:cubicBezTo>
                <a:cubicBezTo>
                  <a:pt x="7990620" y="1328471"/>
                  <a:pt x="7985302" y="1335051"/>
                  <a:pt x="7986069" y="1350374"/>
                </a:cubicBezTo>
                <a:cubicBezTo>
                  <a:pt x="7986790" y="1365291"/>
                  <a:pt x="7985257" y="1380298"/>
                  <a:pt x="7985257" y="1395260"/>
                </a:cubicBezTo>
                <a:cubicBezTo>
                  <a:pt x="7985257" y="1410312"/>
                  <a:pt x="7990395" y="1422120"/>
                  <a:pt x="8007475" y="1423697"/>
                </a:cubicBezTo>
                <a:cubicBezTo>
                  <a:pt x="8023654" y="1425229"/>
                  <a:pt x="8030279" y="1415540"/>
                  <a:pt x="8032532" y="1401119"/>
                </a:cubicBezTo>
                <a:cubicBezTo>
                  <a:pt x="8033794" y="1393052"/>
                  <a:pt x="8035416" y="1385075"/>
                  <a:pt x="8037399" y="1374304"/>
                </a:cubicBezTo>
                <a:lnTo>
                  <a:pt x="8037445" y="1374304"/>
                </a:lnTo>
                <a:cubicBezTo>
                  <a:pt x="8051099" y="1374304"/>
                  <a:pt x="8064574" y="1372997"/>
                  <a:pt x="8077553" y="1374980"/>
                </a:cubicBezTo>
                <a:cubicBezTo>
                  <a:pt x="8082421" y="1375701"/>
                  <a:pt x="8089812" y="1383948"/>
                  <a:pt x="8089812" y="1388770"/>
                </a:cubicBezTo>
                <a:cubicBezTo>
                  <a:pt x="8089812" y="1406662"/>
                  <a:pt x="8087198" y="1424508"/>
                  <a:pt x="8085485" y="1442355"/>
                </a:cubicBezTo>
                <a:cubicBezTo>
                  <a:pt x="8085350" y="1443797"/>
                  <a:pt x="8084674" y="1445239"/>
                  <a:pt x="8084088" y="1446636"/>
                </a:cubicBezTo>
                <a:cubicBezTo>
                  <a:pt x="8067639" y="1485754"/>
                  <a:pt x="8032217" y="1479129"/>
                  <a:pt x="8000985" y="1479579"/>
                </a:cubicBezTo>
                <a:cubicBezTo>
                  <a:pt x="7963896" y="1480075"/>
                  <a:pt x="7945238" y="1468854"/>
                  <a:pt x="7939244" y="1443346"/>
                </a:cubicBezTo>
                <a:cubicBezTo>
                  <a:pt x="7934647" y="1423787"/>
                  <a:pt x="7931313" y="1403462"/>
                  <a:pt x="7931177" y="1383407"/>
                </a:cubicBezTo>
                <a:cubicBezTo>
                  <a:pt x="7930817" y="1320405"/>
                  <a:pt x="7931177" y="1257356"/>
                  <a:pt x="7933385" y="1194398"/>
                </a:cubicBezTo>
                <a:cubicBezTo>
                  <a:pt x="7934828" y="1153163"/>
                  <a:pt x="7952359" y="1136984"/>
                  <a:pt x="7993324" y="1132883"/>
                </a:cubicBezTo>
                <a:cubicBezTo>
                  <a:pt x="7996299" y="1132567"/>
                  <a:pt x="7999318" y="1132432"/>
                  <a:pt x="8002292" y="1132297"/>
                </a:cubicBezTo>
                <a:close/>
                <a:moveTo>
                  <a:pt x="5328585" y="1124365"/>
                </a:moveTo>
                <a:cubicBezTo>
                  <a:pt x="5315831" y="1124365"/>
                  <a:pt x="5302942" y="1123374"/>
                  <a:pt x="5290368" y="1124816"/>
                </a:cubicBezTo>
                <a:cubicBezTo>
                  <a:pt x="5285051" y="1125447"/>
                  <a:pt x="5280318" y="1131170"/>
                  <a:pt x="5275271" y="1134550"/>
                </a:cubicBezTo>
                <a:cubicBezTo>
                  <a:pt x="5280454" y="1138606"/>
                  <a:pt x="5285501" y="1145952"/>
                  <a:pt x="5290909" y="1146178"/>
                </a:cubicBezTo>
                <a:cubicBezTo>
                  <a:pt x="5316372" y="1147349"/>
                  <a:pt x="5341925" y="1147169"/>
                  <a:pt x="5367432" y="1146042"/>
                </a:cubicBezTo>
                <a:cubicBezTo>
                  <a:pt x="5372434" y="1145817"/>
                  <a:pt x="5377121" y="1139192"/>
                  <a:pt x="5381988" y="1135542"/>
                </a:cubicBezTo>
                <a:cubicBezTo>
                  <a:pt x="5376941" y="1131891"/>
                  <a:pt x="5372254" y="1125717"/>
                  <a:pt x="5366846" y="1125041"/>
                </a:cubicBezTo>
                <a:cubicBezTo>
                  <a:pt x="5354273" y="1123464"/>
                  <a:pt x="5341384" y="1124546"/>
                  <a:pt x="5328630" y="1124546"/>
                </a:cubicBezTo>
                <a:lnTo>
                  <a:pt x="5328585" y="1124591"/>
                </a:lnTo>
                <a:close/>
                <a:moveTo>
                  <a:pt x="5439178" y="1094982"/>
                </a:moveTo>
                <a:cubicBezTo>
                  <a:pt x="5449678" y="1094982"/>
                  <a:pt x="5458467" y="1095297"/>
                  <a:pt x="5458286" y="1109944"/>
                </a:cubicBezTo>
                <a:cubicBezTo>
                  <a:pt x="5458106" y="1124726"/>
                  <a:pt x="5448913" y="1124591"/>
                  <a:pt x="5438637" y="1124410"/>
                </a:cubicBezTo>
                <a:lnTo>
                  <a:pt x="5409993" y="1124410"/>
                </a:lnTo>
                <a:lnTo>
                  <a:pt x="5409975" y="1124320"/>
                </a:lnTo>
                <a:lnTo>
                  <a:pt x="5409975" y="1124410"/>
                </a:lnTo>
                <a:lnTo>
                  <a:pt x="5409993" y="1124410"/>
                </a:lnTo>
                <a:lnTo>
                  <a:pt x="5414598" y="1147992"/>
                </a:lnTo>
                <a:cubicBezTo>
                  <a:pt x="5415293" y="1167353"/>
                  <a:pt x="5403902" y="1174400"/>
                  <a:pt x="5377707" y="1174705"/>
                </a:cubicBezTo>
                <a:cubicBezTo>
                  <a:pt x="5344719" y="1175065"/>
                  <a:pt x="5311730" y="1175426"/>
                  <a:pt x="5278786" y="1174569"/>
                </a:cubicBezTo>
                <a:cubicBezTo>
                  <a:pt x="5246789" y="1173758"/>
                  <a:pt x="5240254" y="1163844"/>
                  <a:pt x="5245211" y="1132838"/>
                </a:cubicBezTo>
                <a:cubicBezTo>
                  <a:pt x="5246969" y="1121932"/>
                  <a:pt x="5243544" y="1110214"/>
                  <a:pt x="5242282" y="1096469"/>
                </a:cubicBezTo>
                <a:cubicBezTo>
                  <a:pt x="5252332" y="1095973"/>
                  <a:pt x="5260309" y="1095207"/>
                  <a:pt x="5268331" y="1095207"/>
                </a:cubicBezTo>
                <a:cubicBezTo>
                  <a:pt x="5325295" y="1095072"/>
                  <a:pt x="5382259" y="1095117"/>
                  <a:pt x="5439178" y="1094982"/>
                </a:cubicBezTo>
                <a:close/>
                <a:moveTo>
                  <a:pt x="1212536" y="1094531"/>
                </a:moveTo>
                <a:cubicBezTo>
                  <a:pt x="1216456" y="1094531"/>
                  <a:pt x="1222945" y="1100300"/>
                  <a:pt x="1223757" y="1104401"/>
                </a:cubicBezTo>
                <a:cubicBezTo>
                  <a:pt x="1225560" y="1113819"/>
                  <a:pt x="1221143" y="1125762"/>
                  <a:pt x="1225378" y="1133108"/>
                </a:cubicBezTo>
                <a:cubicBezTo>
                  <a:pt x="1236826" y="1152847"/>
                  <a:pt x="1235835" y="1167764"/>
                  <a:pt x="1226821" y="1190252"/>
                </a:cubicBezTo>
                <a:cubicBezTo>
                  <a:pt x="1217537" y="1213462"/>
                  <a:pt x="1224388" y="1243341"/>
                  <a:pt x="1225198" y="1270290"/>
                </a:cubicBezTo>
                <a:cubicBezTo>
                  <a:pt x="1225378" y="1276420"/>
                  <a:pt x="1230112" y="1282278"/>
                  <a:pt x="1232185" y="1288452"/>
                </a:cubicBezTo>
                <a:cubicBezTo>
                  <a:pt x="1234843" y="1296339"/>
                  <a:pt x="1237458" y="1304361"/>
                  <a:pt x="1238674" y="1312563"/>
                </a:cubicBezTo>
                <a:cubicBezTo>
                  <a:pt x="1238808" y="1313554"/>
                  <a:pt x="1228669" y="1318602"/>
                  <a:pt x="1225919" y="1317025"/>
                </a:cubicBezTo>
                <a:cubicBezTo>
                  <a:pt x="1217537" y="1312338"/>
                  <a:pt x="1205189" y="1306344"/>
                  <a:pt x="1203748" y="1299043"/>
                </a:cubicBezTo>
                <a:cubicBezTo>
                  <a:pt x="1199826" y="1278673"/>
                  <a:pt x="1200683" y="1257401"/>
                  <a:pt x="1199647" y="1236491"/>
                </a:cubicBezTo>
                <a:lnTo>
                  <a:pt x="1204686" y="1235680"/>
                </a:lnTo>
                <a:lnTo>
                  <a:pt x="1204694" y="1235724"/>
                </a:lnTo>
                <a:lnTo>
                  <a:pt x="1204694" y="1235679"/>
                </a:lnTo>
                <a:lnTo>
                  <a:pt x="1204686" y="1235680"/>
                </a:lnTo>
                <a:lnTo>
                  <a:pt x="1191984" y="1166998"/>
                </a:lnTo>
                <a:cubicBezTo>
                  <a:pt x="1190993" y="1157759"/>
                  <a:pt x="1198385" y="1147935"/>
                  <a:pt x="1199826" y="1138065"/>
                </a:cubicBezTo>
                <a:cubicBezTo>
                  <a:pt x="1201449" y="1127024"/>
                  <a:pt x="1199647" y="1115487"/>
                  <a:pt x="1201404" y="1104491"/>
                </a:cubicBezTo>
                <a:cubicBezTo>
                  <a:pt x="1202079" y="1100435"/>
                  <a:pt x="1208615" y="1094531"/>
                  <a:pt x="1212536" y="1094531"/>
                </a:cubicBezTo>
                <a:close/>
                <a:moveTo>
                  <a:pt x="1270615" y="1094351"/>
                </a:moveTo>
                <a:cubicBezTo>
                  <a:pt x="1273905" y="1093945"/>
                  <a:pt x="1278096" y="1100660"/>
                  <a:pt x="1281881" y="1104175"/>
                </a:cubicBezTo>
                <a:cubicBezTo>
                  <a:pt x="1278006" y="1108276"/>
                  <a:pt x="1274175" y="1112377"/>
                  <a:pt x="1267505" y="1119453"/>
                </a:cubicBezTo>
                <a:lnTo>
                  <a:pt x="1267505" y="1119408"/>
                </a:lnTo>
                <a:cubicBezTo>
                  <a:pt x="1262277" y="1112107"/>
                  <a:pt x="1256103" y="1105933"/>
                  <a:pt x="1257095" y="1104400"/>
                </a:cubicBezTo>
                <a:cubicBezTo>
                  <a:pt x="1260069" y="1099804"/>
                  <a:pt x="1265567" y="1094982"/>
                  <a:pt x="1270615" y="1094351"/>
                </a:cubicBezTo>
                <a:close/>
                <a:moveTo>
                  <a:pt x="1021135" y="1093765"/>
                </a:moveTo>
                <a:cubicBezTo>
                  <a:pt x="1025281" y="1098722"/>
                  <a:pt x="1032221" y="1103319"/>
                  <a:pt x="1032987" y="1108772"/>
                </a:cubicBezTo>
                <a:cubicBezTo>
                  <a:pt x="1035331" y="1124951"/>
                  <a:pt x="1029021" y="1142887"/>
                  <a:pt x="1046733" y="1155191"/>
                </a:cubicBezTo>
                <a:cubicBezTo>
                  <a:pt x="1049213" y="1156903"/>
                  <a:pt x="1046552" y="1167584"/>
                  <a:pt x="1044615" y="1173578"/>
                </a:cubicBezTo>
                <a:cubicBezTo>
                  <a:pt x="1041730" y="1182456"/>
                  <a:pt x="1034655" y="1190658"/>
                  <a:pt x="1034159" y="1199446"/>
                </a:cubicBezTo>
                <a:cubicBezTo>
                  <a:pt x="1032672" y="1224052"/>
                  <a:pt x="1033438" y="1248839"/>
                  <a:pt x="1033799" y="1273535"/>
                </a:cubicBezTo>
                <a:cubicBezTo>
                  <a:pt x="1033889" y="1278448"/>
                  <a:pt x="1035872" y="1283360"/>
                  <a:pt x="1037359" y="1288182"/>
                </a:cubicBezTo>
                <a:cubicBezTo>
                  <a:pt x="1039747" y="1295933"/>
                  <a:pt x="1042496" y="1303550"/>
                  <a:pt x="1045110" y="1311256"/>
                </a:cubicBezTo>
                <a:cubicBezTo>
                  <a:pt x="1041054" y="1312338"/>
                  <a:pt x="1035736" y="1315537"/>
                  <a:pt x="1033258" y="1314050"/>
                </a:cubicBezTo>
                <a:cubicBezTo>
                  <a:pt x="1025506" y="1309363"/>
                  <a:pt x="1015502" y="1304271"/>
                  <a:pt x="1012527" y="1296835"/>
                </a:cubicBezTo>
                <a:cubicBezTo>
                  <a:pt x="1008020" y="1285433"/>
                  <a:pt x="1008201" y="1272003"/>
                  <a:pt x="1007209" y="1259385"/>
                </a:cubicBezTo>
                <a:cubicBezTo>
                  <a:pt x="1006488" y="1249695"/>
                  <a:pt x="1007074" y="1239916"/>
                  <a:pt x="1007074" y="1230181"/>
                </a:cubicBezTo>
                <a:cubicBezTo>
                  <a:pt x="1008561" y="1229866"/>
                  <a:pt x="1010048" y="1229595"/>
                  <a:pt x="1011536" y="1229280"/>
                </a:cubicBezTo>
                <a:cubicBezTo>
                  <a:pt x="1007029" y="1208730"/>
                  <a:pt x="1002432" y="1188179"/>
                  <a:pt x="998151" y="1167584"/>
                </a:cubicBezTo>
                <a:cubicBezTo>
                  <a:pt x="997430" y="1164024"/>
                  <a:pt x="997610" y="1160058"/>
                  <a:pt x="998286" y="1156453"/>
                </a:cubicBezTo>
                <a:cubicBezTo>
                  <a:pt x="1001170" y="1140814"/>
                  <a:pt x="1003469" y="1124951"/>
                  <a:pt x="1007930" y="1109719"/>
                </a:cubicBezTo>
                <a:cubicBezTo>
                  <a:pt x="1009733" y="1103635"/>
                  <a:pt x="1016583" y="1099038"/>
                  <a:pt x="1021135" y="1093765"/>
                </a:cubicBezTo>
                <a:close/>
                <a:moveTo>
                  <a:pt x="866016" y="1093765"/>
                </a:moveTo>
                <a:cubicBezTo>
                  <a:pt x="870568" y="1098182"/>
                  <a:pt x="878230" y="1102012"/>
                  <a:pt x="879176" y="1107105"/>
                </a:cubicBezTo>
                <a:cubicBezTo>
                  <a:pt x="882195" y="1123734"/>
                  <a:pt x="873813" y="1143023"/>
                  <a:pt x="892876" y="1155686"/>
                </a:cubicBezTo>
                <a:cubicBezTo>
                  <a:pt x="895039" y="1157129"/>
                  <a:pt x="894589" y="1168440"/>
                  <a:pt x="892065" y="1170063"/>
                </a:cubicBezTo>
                <a:cubicBezTo>
                  <a:pt x="873317" y="1182276"/>
                  <a:pt x="880979" y="1200798"/>
                  <a:pt x="880032" y="1216887"/>
                </a:cubicBezTo>
                <a:cubicBezTo>
                  <a:pt x="879041" y="1234057"/>
                  <a:pt x="879176" y="1251363"/>
                  <a:pt x="880122" y="1268578"/>
                </a:cubicBezTo>
                <a:cubicBezTo>
                  <a:pt x="880483" y="1275473"/>
                  <a:pt x="884990" y="1282053"/>
                  <a:pt x="886341" y="1289038"/>
                </a:cubicBezTo>
                <a:cubicBezTo>
                  <a:pt x="888009" y="1297826"/>
                  <a:pt x="888415" y="1306840"/>
                  <a:pt x="889316" y="1315763"/>
                </a:cubicBezTo>
                <a:cubicBezTo>
                  <a:pt x="879581" y="1312428"/>
                  <a:pt x="866918" y="1311662"/>
                  <a:pt x="860924" y="1304992"/>
                </a:cubicBezTo>
                <a:cubicBezTo>
                  <a:pt x="854885" y="1298232"/>
                  <a:pt x="854254" y="1285613"/>
                  <a:pt x="853353" y="1275428"/>
                </a:cubicBezTo>
                <a:cubicBezTo>
                  <a:pt x="852181" y="1262043"/>
                  <a:pt x="853082" y="1248478"/>
                  <a:pt x="853082" y="1235003"/>
                </a:cubicBezTo>
                <a:cubicBezTo>
                  <a:pt x="854570" y="1234733"/>
                  <a:pt x="856012" y="1234508"/>
                  <a:pt x="857499" y="1234237"/>
                </a:cubicBezTo>
                <a:lnTo>
                  <a:pt x="857499" y="1234147"/>
                </a:lnTo>
                <a:cubicBezTo>
                  <a:pt x="853082" y="1212065"/>
                  <a:pt x="848576" y="1190027"/>
                  <a:pt x="844339" y="1167944"/>
                </a:cubicBezTo>
                <a:cubicBezTo>
                  <a:pt x="843663" y="1164339"/>
                  <a:pt x="843618" y="1160418"/>
                  <a:pt x="844249" y="1156813"/>
                </a:cubicBezTo>
                <a:cubicBezTo>
                  <a:pt x="847134" y="1140454"/>
                  <a:pt x="849612" y="1123960"/>
                  <a:pt x="853939" y="1107961"/>
                </a:cubicBezTo>
                <a:cubicBezTo>
                  <a:pt x="855426" y="1102553"/>
                  <a:pt x="861870" y="1098452"/>
                  <a:pt x="866016" y="1093765"/>
                </a:cubicBezTo>
                <a:close/>
                <a:moveTo>
                  <a:pt x="1077954" y="1088222"/>
                </a:moveTo>
                <a:cubicBezTo>
                  <a:pt x="1083002" y="1096154"/>
                  <a:pt x="1088365" y="1100886"/>
                  <a:pt x="1087598" y="1104266"/>
                </a:cubicBezTo>
                <a:cubicBezTo>
                  <a:pt x="1086742" y="1108141"/>
                  <a:pt x="1080298" y="1113369"/>
                  <a:pt x="1076467" y="1113234"/>
                </a:cubicBezTo>
                <a:cubicBezTo>
                  <a:pt x="1072727" y="1113054"/>
                  <a:pt x="1066733" y="1107105"/>
                  <a:pt x="1066372" y="1103274"/>
                </a:cubicBezTo>
                <a:cubicBezTo>
                  <a:pt x="1066057" y="1099759"/>
                  <a:pt x="1071915" y="1095613"/>
                  <a:pt x="1077954" y="1088222"/>
                </a:cubicBezTo>
                <a:close/>
                <a:moveTo>
                  <a:pt x="3197540" y="1080155"/>
                </a:moveTo>
                <a:cubicBezTo>
                  <a:pt x="3141249" y="1079975"/>
                  <a:pt x="3085003" y="1080065"/>
                  <a:pt x="3028714" y="1080561"/>
                </a:cubicBezTo>
                <a:cubicBezTo>
                  <a:pt x="3011682" y="1080696"/>
                  <a:pt x="2999017" y="1088042"/>
                  <a:pt x="2999740" y="1107330"/>
                </a:cubicBezTo>
                <a:cubicBezTo>
                  <a:pt x="3000459" y="1126709"/>
                  <a:pt x="3014162" y="1132162"/>
                  <a:pt x="3030743" y="1132342"/>
                </a:cubicBezTo>
                <a:cubicBezTo>
                  <a:pt x="3057016" y="1132658"/>
                  <a:pt x="3083293" y="1132432"/>
                  <a:pt x="3109519" y="1132432"/>
                </a:cubicBezTo>
                <a:lnTo>
                  <a:pt x="3109565" y="1132477"/>
                </a:lnTo>
                <a:lnTo>
                  <a:pt x="3109565" y="1132387"/>
                </a:lnTo>
                <a:cubicBezTo>
                  <a:pt x="3138816" y="1132387"/>
                  <a:pt x="3168108" y="1132703"/>
                  <a:pt x="3197359" y="1132252"/>
                </a:cubicBezTo>
                <a:cubicBezTo>
                  <a:pt x="3213894" y="1132027"/>
                  <a:pt x="3221468" y="1122473"/>
                  <a:pt x="3221602" y="1106204"/>
                </a:cubicBezTo>
                <a:cubicBezTo>
                  <a:pt x="3221690" y="1089844"/>
                  <a:pt x="3214164" y="1080200"/>
                  <a:pt x="3197540" y="1080155"/>
                </a:cubicBezTo>
                <a:close/>
                <a:moveTo>
                  <a:pt x="3669815" y="1067897"/>
                </a:moveTo>
                <a:lnTo>
                  <a:pt x="3669860" y="1067900"/>
                </a:lnTo>
                <a:lnTo>
                  <a:pt x="3669860" y="1067987"/>
                </a:lnTo>
                <a:close/>
                <a:moveTo>
                  <a:pt x="6148526" y="1055143"/>
                </a:moveTo>
                <a:cubicBezTo>
                  <a:pt x="6130724" y="1055188"/>
                  <a:pt x="6117070" y="1060055"/>
                  <a:pt x="6115402" y="1080380"/>
                </a:cubicBezTo>
                <a:cubicBezTo>
                  <a:pt x="6114636" y="1090070"/>
                  <a:pt x="6115402" y="1099894"/>
                  <a:pt x="6115041" y="1109628"/>
                </a:cubicBezTo>
                <a:cubicBezTo>
                  <a:pt x="6114275" y="1131621"/>
                  <a:pt x="6128426" y="1134731"/>
                  <a:pt x="6145957" y="1135767"/>
                </a:cubicBezTo>
                <a:cubicBezTo>
                  <a:pt x="6167454" y="1137074"/>
                  <a:pt x="6162947" y="1122247"/>
                  <a:pt x="6163443" y="1110169"/>
                </a:cubicBezTo>
                <a:cubicBezTo>
                  <a:pt x="6163623" y="1105663"/>
                  <a:pt x="6163443" y="1101156"/>
                  <a:pt x="6163488" y="1096649"/>
                </a:cubicBezTo>
                <a:cubicBezTo>
                  <a:pt x="6163488" y="1091377"/>
                  <a:pt x="6163983" y="1086104"/>
                  <a:pt x="6163398" y="1080921"/>
                </a:cubicBezTo>
                <a:cubicBezTo>
                  <a:pt x="6162136" y="1070330"/>
                  <a:pt x="6169121" y="1055098"/>
                  <a:pt x="6148526" y="1055143"/>
                </a:cubicBezTo>
                <a:close/>
                <a:moveTo>
                  <a:pt x="2850431" y="1041894"/>
                </a:moveTo>
                <a:cubicBezTo>
                  <a:pt x="2869229" y="1041714"/>
                  <a:pt x="2875175" y="1047663"/>
                  <a:pt x="2874589" y="1066275"/>
                </a:cubicBezTo>
                <a:cubicBezTo>
                  <a:pt x="2873373" y="1104536"/>
                  <a:pt x="2873688" y="1142843"/>
                  <a:pt x="2874499" y="1181150"/>
                </a:cubicBezTo>
                <a:cubicBezTo>
                  <a:pt x="2874815" y="1196562"/>
                  <a:pt x="2869994" y="1202691"/>
                  <a:pt x="2853990" y="1202241"/>
                </a:cubicBezTo>
                <a:cubicBezTo>
                  <a:pt x="2823981" y="1201339"/>
                  <a:pt x="2793920" y="1202736"/>
                  <a:pt x="2763913" y="1201790"/>
                </a:cubicBezTo>
                <a:cubicBezTo>
                  <a:pt x="2747959" y="1201294"/>
                  <a:pt x="2742904" y="1207198"/>
                  <a:pt x="2743448" y="1222746"/>
                </a:cubicBezTo>
                <a:cubicBezTo>
                  <a:pt x="2744438" y="1251228"/>
                  <a:pt x="2744216" y="1279800"/>
                  <a:pt x="2743538" y="1308327"/>
                </a:cubicBezTo>
                <a:cubicBezTo>
                  <a:pt x="2743224" y="1321847"/>
                  <a:pt x="2747864" y="1327075"/>
                  <a:pt x="2761660" y="1326760"/>
                </a:cubicBezTo>
                <a:cubicBezTo>
                  <a:pt x="2791667" y="1326039"/>
                  <a:pt x="2821727" y="1327210"/>
                  <a:pt x="2851740" y="1326309"/>
                </a:cubicBezTo>
                <a:cubicBezTo>
                  <a:pt x="2867606" y="1325813"/>
                  <a:pt x="2874949" y="1329959"/>
                  <a:pt x="2874499" y="1347490"/>
                </a:cubicBezTo>
                <a:cubicBezTo>
                  <a:pt x="2873509" y="1388005"/>
                  <a:pt x="2873643" y="1428565"/>
                  <a:pt x="2874409" y="1469125"/>
                </a:cubicBezTo>
                <a:cubicBezTo>
                  <a:pt x="2874681" y="1484132"/>
                  <a:pt x="2868913" y="1488864"/>
                  <a:pt x="2854623" y="1488639"/>
                </a:cubicBezTo>
                <a:cubicBezTo>
                  <a:pt x="2818753" y="1488053"/>
                  <a:pt x="2782878" y="1488458"/>
                  <a:pt x="2743672" y="1488458"/>
                </a:cubicBezTo>
                <a:lnTo>
                  <a:pt x="2743672" y="1514912"/>
                </a:lnTo>
                <a:cubicBezTo>
                  <a:pt x="2743672" y="1671068"/>
                  <a:pt x="2744080" y="1827268"/>
                  <a:pt x="2743178" y="1983424"/>
                </a:cubicBezTo>
                <a:cubicBezTo>
                  <a:pt x="2743042" y="2005281"/>
                  <a:pt x="2749217" y="2012312"/>
                  <a:pt x="2770936" y="2010869"/>
                </a:cubicBezTo>
                <a:cubicBezTo>
                  <a:pt x="2798605" y="2009067"/>
                  <a:pt x="2826456" y="2010960"/>
                  <a:pt x="2854216" y="2010238"/>
                </a:cubicBezTo>
                <a:cubicBezTo>
                  <a:pt x="2868327" y="2009878"/>
                  <a:pt x="2874499" y="2014069"/>
                  <a:pt x="2874275" y="2029302"/>
                </a:cubicBezTo>
                <a:cubicBezTo>
                  <a:pt x="2873554" y="2072070"/>
                  <a:pt x="2873958" y="2114883"/>
                  <a:pt x="2874275" y="2157696"/>
                </a:cubicBezTo>
                <a:cubicBezTo>
                  <a:pt x="2874321" y="2168062"/>
                  <a:pt x="2872382" y="2174822"/>
                  <a:pt x="2859669" y="2174822"/>
                </a:cubicBezTo>
                <a:cubicBezTo>
                  <a:pt x="2767425" y="2174551"/>
                  <a:pt x="2675169" y="2174686"/>
                  <a:pt x="2581072" y="2174686"/>
                </a:cubicBezTo>
                <a:lnTo>
                  <a:pt x="2581072" y="1043652"/>
                </a:lnTo>
                <a:cubicBezTo>
                  <a:pt x="2588237" y="1043201"/>
                  <a:pt x="2595448" y="1042345"/>
                  <a:pt x="2602659" y="1042300"/>
                </a:cubicBezTo>
                <a:cubicBezTo>
                  <a:pt x="2685264" y="1042209"/>
                  <a:pt x="2767830" y="1042750"/>
                  <a:pt x="2850431" y="1041894"/>
                </a:cubicBezTo>
                <a:close/>
                <a:moveTo>
                  <a:pt x="2972834" y="1029185"/>
                </a:moveTo>
                <a:cubicBezTo>
                  <a:pt x="3075675" y="1029185"/>
                  <a:pt x="3178519" y="1029005"/>
                  <a:pt x="3281362" y="1029275"/>
                </a:cubicBezTo>
                <a:cubicBezTo>
                  <a:pt x="3340444" y="1029410"/>
                  <a:pt x="3362528" y="1050546"/>
                  <a:pt x="3366359" y="1109944"/>
                </a:cubicBezTo>
                <a:cubicBezTo>
                  <a:pt x="3367126" y="1121932"/>
                  <a:pt x="3366809" y="1133965"/>
                  <a:pt x="3366809" y="1145952"/>
                </a:cubicBezTo>
                <a:cubicBezTo>
                  <a:pt x="3366764" y="1174254"/>
                  <a:pt x="3348151" y="1186828"/>
                  <a:pt x="3322418" y="1175065"/>
                </a:cubicBezTo>
                <a:cubicBezTo>
                  <a:pt x="3318453" y="1173262"/>
                  <a:pt x="3315342" y="1166052"/>
                  <a:pt x="3314845" y="1161049"/>
                </a:cubicBezTo>
                <a:cubicBezTo>
                  <a:pt x="3313719" y="1149152"/>
                  <a:pt x="3314486" y="1137074"/>
                  <a:pt x="3314306" y="1125041"/>
                </a:cubicBezTo>
                <a:cubicBezTo>
                  <a:pt x="3313765" y="1081913"/>
                  <a:pt x="3302272" y="1073395"/>
                  <a:pt x="3256122" y="1083986"/>
                </a:cubicBezTo>
                <a:lnTo>
                  <a:pt x="3256076" y="1083941"/>
                </a:lnTo>
                <a:cubicBezTo>
                  <a:pt x="3278565" y="1102779"/>
                  <a:pt x="3291907" y="1125402"/>
                  <a:pt x="3278521" y="1153028"/>
                </a:cubicBezTo>
                <a:cubicBezTo>
                  <a:pt x="3265002" y="1180924"/>
                  <a:pt x="3237014" y="1182276"/>
                  <a:pt x="3210290" y="1182456"/>
                </a:cubicBezTo>
                <a:cubicBezTo>
                  <a:pt x="3147239" y="1182817"/>
                  <a:pt x="3084193" y="1183087"/>
                  <a:pt x="3021142" y="1182231"/>
                </a:cubicBezTo>
                <a:cubicBezTo>
                  <a:pt x="3005686" y="1182005"/>
                  <a:pt x="2989689" y="1179211"/>
                  <a:pt x="2974953" y="1174389"/>
                </a:cubicBezTo>
                <a:cubicBezTo>
                  <a:pt x="2935517" y="1161455"/>
                  <a:pt x="2928082" y="1109313"/>
                  <a:pt x="2961027" y="1091287"/>
                </a:cubicBezTo>
                <a:cubicBezTo>
                  <a:pt x="2964137" y="1089574"/>
                  <a:pt x="2966975" y="1087501"/>
                  <a:pt x="2973193" y="1083535"/>
                </a:cubicBezTo>
                <a:cubicBezTo>
                  <a:pt x="2957151" y="1077812"/>
                  <a:pt x="2940386" y="1083445"/>
                  <a:pt x="2940837" y="1061452"/>
                </a:cubicBezTo>
                <a:cubicBezTo>
                  <a:pt x="2941514" y="1029455"/>
                  <a:pt x="2939842" y="1029230"/>
                  <a:pt x="2972834" y="1029185"/>
                </a:cubicBezTo>
                <a:close/>
                <a:moveTo>
                  <a:pt x="4683683" y="1026300"/>
                </a:moveTo>
                <a:cubicBezTo>
                  <a:pt x="4670208" y="1023866"/>
                  <a:pt x="4665476" y="1035539"/>
                  <a:pt x="4668045" y="1046580"/>
                </a:cubicBezTo>
                <a:cubicBezTo>
                  <a:pt x="4669848" y="1054151"/>
                  <a:pt x="4677149" y="1060461"/>
                  <a:pt x="4682016" y="1067311"/>
                </a:cubicBezTo>
                <a:cubicBezTo>
                  <a:pt x="4687018" y="1062038"/>
                  <a:pt x="4692066" y="1056720"/>
                  <a:pt x="4699276" y="1049104"/>
                </a:cubicBezTo>
                <a:cubicBezTo>
                  <a:pt x="4692832" y="1039144"/>
                  <a:pt x="4689226" y="1027292"/>
                  <a:pt x="4683683" y="1026300"/>
                </a:cubicBezTo>
                <a:close/>
                <a:moveTo>
                  <a:pt x="8560577" y="1024949"/>
                </a:moveTo>
                <a:cubicBezTo>
                  <a:pt x="8562921" y="1025219"/>
                  <a:pt x="8565399" y="1036396"/>
                  <a:pt x="8565444" y="1042570"/>
                </a:cubicBezTo>
                <a:lnTo>
                  <a:pt x="8565670" y="1160844"/>
                </a:lnTo>
                <a:lnTo>
                  <a:pt x="8565534" y="1160960"/>
                </a:lnTo>
                <a:lnTo>
                  <a:pt x="8565670" y="1161004"/>
                </a:lnTo>
                <a:lnTo>
                  <a:pt x="8565670" y="1160844"/>
                </a:lnTo>
                <a:lnTo>
                  <a:pt x="8587752" y="1141986"/>
                </a:lnTo>
                <a:cubicBezTo>
                  <a:pt x="8618668" y="1121076"/>
                  <a:pt x="8652242" y="1131892"/>
                  <a:pt x="8662337" y="1167584"/>
                </a:cubicBezTo>
                <a:cubicBezTo>
                  <a:pt x="8667160" y="1184619"/>
                  <a:pt x="8668466" y="1203097"/>
                  <a:pt x="8668647" y="1220943"/>
                </a:cubicBezTo>
                <a:cubicBezTo>
                  <a:pt x="8669323" y="1295979"/>
                  <a:pt x="8668917" y="1371015"/>
                  <a:pt x="8668917" y="1446095"/>
                </a:cubicBezTo>
                <a:cubicBezTo>
                  <a:pt x="8668917" y="1467966"/>
                  <a:pt x="8657696" y="1478602"/>
                  <a:pt x="8635252" y="1478003"/>
                </a:cubicBezTo>
                <a:cubicBezTo>
                  <a:pt x="8629394" y="1477822"/>
                  <a:pt x="8623535" y="1476966"/>
                  <a:pt x="8615333" y="1476245"/>
                </a:cubicBezTo>
                <a:cubicBezTo>
                  <a:pt x="8614838" y="1466871"/>
                  <a:pt x="8614026" y="1458218"/>
                  <a:pt x="8614026" y="1449566"/>
                </a:cubicBezTo>
                <a:cubicBezTo>
                  <a:pt x="8613891" y="1379036"/>
                  <a:pt x="8613981" y="1308462"/>
                  <a:pt x="8613936" y="1237933"/>
                </a:cubicBezTo>
                <a:cubicBezTo>
                  <a:pt x="8613936" y="1231173"/>
                  <a:pt x="8616009" y="1222881"/>
                  <a:pt x="8612899" y="1218014"/>
                </a:cubicBezTo>
                <a:cubicBezTo>
                  <a:pt x="8607537" y="1209586"/>
                  <a:pt x="8598208" y="1196968"/>
                  <a:pt x="8591673" y="1197644"/>
                </a:cubicBezTo>
                <a:cubicBezTo>
                  <a:pt x="8582660" y="1198545"/>
                  <a:pt x="8573376" y="1209045"/>
                  <a:pt x="8566796" y="1217473"/>
                </a:cubicBezTo>
                <a:cubicBezTo>
                  <a:pt x="8563462" y="1221799"/>
                  <a:pt x="8565670" y="1230542"/>
                  <a:pt x="8565625" y="1237302"/>
                </a:cubicBezTo>
                <a:cubicBezTo>
                  <a:pt x="8565580" y="1307831"/>
                  <a:pt x="8565625" y="1378406"/>
                  <a:pt x="8565625" y="1448935"/>
                </a:cubicBezTo>
                <a:cubicBezTo>
                  <a:pt x="8565625" y="1478138"/>
                  <a:pt x="8565580" y="1478183"/>
                  <a:pt x="8535971" y="1478093"/>
                </a:cubicBezTo>
                <a:cubicBezTo>
                  <a:pt x="8528625" y="1478093"/>
                  <a:pt x="8521279" y="1477417"/>
                  <a:pt x="8511995" y="1476921"/>
                </a:cubicBezTo>
                <a:cubicBezTo>
                  <a:pt x="8511409" y="1468403"/>
                  <a:pt x="8510553" y="1461238"/>
                  <a:pt x="8510553" y="1454027"/>
                </a:cubicBezTo>
                <a:cubicBezTo>
                  <a:pt x="8510463" y="1318963"/>
                  <a:pt x="8510418" y="1183853"/>
                  <a:pt x="8510733" y="1048789"/>
                </a:cubicBezTo>
                <a:cubicBezTo>
                  <a:pt x="8510733" y="1040497"/>
                  <a:pt x="8513032" y="1025625"/>
                  <a:pt x="8516232" y="1025084"/>
                </a:cubicBezTo>
                <a:cubicBezTo>
                  <a:pt x="8530653" y="1022560"/>
                  <a:pt x="8545886" y="1023281"/>
                  <a:pt x="8560577" y="1024949"/>
                </a:cubicBezTo>
                <a:close/>
                <a:moveTo>
                  <a:pt x="8397391" y="1022560"/>
                </a:moveTo>
                <a:cubicBezTo>
                  <a:pt x="8412714" y="1022560"/>
                  <a:pt x="8426910" y="1020757"/>
                  <a:pt x="8440160" y="1023461"/>
                </a:cubicBezTo>
                <a:cubicBezTo>
                  <a:pt x="8445252" y="1024498"/>
                  <a:pt x="8451381" y="1035719"/>
                  <a:pt x="8451651" y="1042524"/>
                </a:cubicBezTo>
                <a:cubicBezTo>
                  <a:pt x="8452913" y="1072313"/>
                  <a:pt x="8452192" y="1102147"/>
                  <a:pt x="8452192" y="1131260"/>
                </a:cubicBezTo>
                <a:cubicBezTo>
                  <a:pt x="8478060" y="1138606"/>
                  <a:pt x="8488110" y="1158480"/>
                  <a:pt x="8479773" y="1183042"/>
                </a:cubicBezTo>
                <a:cubicBezTo>
                  <a:pt x="8478601" y="1186467"/>
                  <a:pt x="8473959" y="1191334"/>
                  <a:pt x="8471120" y="1191153"/>
                </a:cubicBezTo>
                <a:cubicBezTo>
                  <a:pt x="8451967" y="1190117"/>
                  <a:pt x="8451967" y="1202105"/>
                  <a:pt x="8452057" y="1215940"/>
                </a:cubicBezTo>
                <a:cubicBezTo>
                  <a:pt x="8452418" y="1272138"/>
                  <a:pt x="8452282" y="1328381"/>
                  <a:pt x="8452237" y="1384624"/>
                </a:cubicBezTo>
                <a:cubicBezTo>
                  <a:pt x="8452237" y="1400352"/>
                  <a:pt x="8453409" y="1414593"/>
                  <a:pt x="8472472" y="1420001"/>
                </a:cubicBezTo>
                <a:cubicBezTo>
                  <a:pt x="8476123" y="1421038"/>
                  <a:pt x="8479683" y="1428879"/>
                  <a:pt x="8480043" y="1433837"/>
                </a:cubicBezTo>
                <a:cubicBezTo>
                  <a:pt x="8481080" y="1447176"/>
                  <a:pt x="8480404" y="1460606"/>
                  <a:pt x="8480404" y="1474847"/>
                </a:cubicBezTo>
                <a:lnTo>
                  <a:pt x="8480449" y="1474847"/>
                </a:lnTo>
                <a:cubicBezTo>
                  <a:pt x="8425242" y="1483771"/>
                  <a:pt x="8399419" y="1464121"/>
                  <a:pt x="8398112" y="1411799"/>
                </a:cubicBezTo>
                <a:cubicBezTo>
                  <a:pt x="8396535" y="1348120"/>
                  <a:pt x="8397526" y="1284396"/>
                  <a:pt x="8397391" y="1220672"/>
                </a:cubicBezTo>
                <a:cubicBezTo>
                  <a:pt x="8397391" y="1212515"/>
                  <a:pt x="8397391" y="1204358"/>
                  <a:pt x="8392795" y="1198319"/>
                </a:cubicBezTo>
                <a:cubicBezTo>
                  <a:pt x="8387477" y="1191018"/>
                  <a:pt x="8377201" y="1183177"/>
                  <a:pt x="8377877" y="1176462"/>
                </a:cubicBezTo>
                <a:cubicBezTo>
                  <a:pt x="8379275" y="1162041"/>
                  <a:pt x="8364223" y="1140589"/>
                  <a:pt x="8391848" y="1133694"/>
                </a:cubicBezTo>
                <a:cubicBezTo>
                  <a:pt x="8394958" y="1132928"/>
                  <a:pt x="8397076" y="1122472"/>
                  <a:pt x="8397166" y="1116433"/>
                </a:cubicBezTo>
                <a:cubicBezTo>
                  <a:pt x="8397707" y="1086554"/>
                  <a:pt x="8397391" y="1056675"/>
                  <a:pt x="8397391" y="1022560"/>
                </a:cubicBezTo>
                <a:close/>
                <a:moveTo>
                  <a:pt x="8337588" y="1022425"/>
                </a:moveTo>
                <a:cubicBezTo>
                  <a:pt x="8343491" y="1022515"/>
                  <a:pt x="8349350" y="1023056"/>
                  <a:pt x="8356921" y="1023461"/>
                </a:cubicBezTo>
                <a:lnTo>
                  <a:pt x="8356921" y="1477957"/>
                </a:lnTo>
                <a:cubicBezTo>
                  <a:pt x="8344258" y="1477957"/>
                  <a:pt x="8332450" y="1477597"/>
                  <a:pt x="8320688" y="1478047"/>
                </a:cubicBezTo>
                <a:cubicBezTo>
                  <a:pt x="8308340" y="1478543"/>
                  <a:pt x="8303157" y="1473451"/>
                  <a:pt x="8303338" y="1460832"/>
                </a:cubicBezTo>
                <a:cubicBezTo>
                  <a:pt x="8303833" y="1425680"/>
                  <a:pt x="8303608" y="1390483"/>
                  <a:pt x="8303608" y="1355331"/>
                </a:cubicBezTo>
                <a:cubicBezTo>
                  <a:pt x="8303608" y="1255644"/>
                  <a:pt x="8303608" y="1155912"/>
                  <a:pt x="8303608" y="1056225"/>
                </a:cubicBezTo>
                <a:cubicBezTo>
                  <a:pt x="8303608" y="1033421"/>
                  <a:pt x="8314919" y="1022154"/>
                  <a:pt x="8337588" y="1022425"/>
                </a:cubicBezTo>
                <a:close/>
                <a:moveTo>
                  <a:pt x="5261346" y="1001514"/>
                </a:moveTo>
                <a:cubicBezTo>
                  <a:pt x="5311415" y="1001649"/>
                  <a:pt x="5361484" y="1001559"/>
                  <a:pt x="5417186" y="1001559"/>
                </a:cubicBezTo>
                <a:lnTo>
                  <a:pt x="5417141" y="1001604"/>
                </a:lnTo>
                <a:cubicBezTo>
                  <a:pt x="5414707" y="1013817"/>
                  <a:pt x="5412814" y="1022019"/>
                  <a:pt x="5411552" y="1030357"/>
                </a:cubicBezTo>
                <a:cubicBezTo>
                  <a:pt x="5410921" y="1034683"/>
                  <a:pt x="5410155" y="1039685"/>
                  <a:pt x="5411643" y="1043516"/>
                </a:cubicBezTo>
                <a:cubicBezTo>
                  <a:pt x="5420926" y="1067717"/>
                  <a:pt x="5413625" y="1080606"/>
                  <a:pt x="5386901" y="1081732"/>
                </a:cubicBezTo>
                <a:cubicBezTo>
                  <a:pt x="5354724" y="1083039"/>
                  <a:pt x="5322501" y="1082138"/>
                  <a:pt x="5290278" y="1082183"/>
                </a:cubicBezTo>
                <a:cubicBezTo>
                  <a:pt x="5279057" y="1082183"/>
                  <a:pt x="5267565" y="1083490"/>
                  <a:pt x="5256659" y="1081507"/>
                </a:cubicBezTo>
                <a:cubicBezTo>
                  <a:pt x="5251431" y="1080561"/>
                  <a:pt x="5247330" y="1073395"/>
                  <a:pt x="5242733" y="1069069"/>
                </a:cubicBezTo>
                <a:cubicBezTo>
                  <a:pt x="5247555" y="1064202"/>
                  <a:pt x="5252242" y="1055368"/>
                  <a:pt x="5257245" y="1055188"/>
                </a:cubicBezTo>
                <a:cubicBezTo>
                  <a:pt x="5291676" y="1053926"/>
                  <a:pt x="5326152" y="1055053"/>
                  <a:pt x="5360582" y="1053881"/>
                </a:cubicBezTo>
                <a:cubicBezTo>
                  <a:pt x="5367838" y="1053611"/>
                  <a:pt x="5374913" y="1046941"/>
                  <a:pt x="5382079" y="1043246"/>
                </a:cubicBezTo>
                <a:cubicBezTo>
                  <a:pt x="5375094" y="1039190"/>
                  <a:pt x="5368244" y="1031844"/>
                  <a:pt x="5361078" y="1031573"/>
                </a:cubicBezTo>
                <a:cubicBezTo>
                  <a:pt x="5328179" y="1030312"/>
                  <a:pt x="5295191" y="1031033"/>
                  <a:pt x="5262202" y="1030942"/>
                </a:cubicBezTo>
                <a:cubicBezTo>
                  <a:pt x="5252378" y="1030942"/>
                  <a:pt x="5242553" y="1031934"/>
                  <a:pt x="5242418" y="1016701"/>
                </a:cubicBezTo>
                <a:cubicBezTo>
                  <a:pt x="5242282" y="1002145"/>
                  <a:pt x="5250710" y="1001514"/>
                  <a:pt x="5261346" y="1001514"/>
                </a:cubicBezTo>
                <a:close/>
                <a:moveTo>
                  <a:pt x="2173901" y="985020"/>
                </a:moveTo>
                <a:lnTo>
                  <a:pt x="2173901" y="985245"/>
                </a:lnTo>
                <a:cubicBezTo>
                  <a:pt x="2161148" y="985245"/>
                  <a:pt x="2148350" y="985245"/>
                  <a:pt x="2135597" y="985245"/>
                </a:cubicBezTo>
                <a:cubicBezTo>
                  <a:pt x="2134110" y="985245"/>
                  <a:pt x="2132578" y="985336"/>
                  <a:pt x="2131088" y="985516"/>
                </a:cubicBezTo>
                <a:cubicBezTo>
                  <a:pt x="2109369" y="988085"/>
                  <a:pt x="2098328" y="1001064"/>
                  <a:pt x="2098417" y="1023732"/>
                </a:cubicBezTo>
                <a:cubicBezTo>
                  <a:pt x="2098506" y="1046220"/>
                  <a:pt x="2109774" y="1059695"/>
                  <a:pt x="2132127" y="1060597"/>
                </a:cubicBezTo>
                <a:cubicBezTo>
                  <a:pt x="2159122" y="1061723"/>
                  <a:pt x="2186252" y="1061813"/>
                  <a:pt x="2213154" y="1060236"/>
                </a:cubicBezTo>
                <a:cubicBezTo>
                  <a:pt x="2218924" y="1059876"/>
                  <a:pt x="2228252" y="1050862"/>
                  <a:pt x="2228974" y="1045004"/>
                </a:cubicBezTo>
                <a:cubicBezTo>
                  <a:pt x="2236320" y="985336"/>
                  <a:pt x="2235643" y="984975"/>
                  <a:pt x="2176157" y="985020"/>
                </a:cubicBezTo>
                <a:cubicBezTo>
                  <a:pt x="2175390" y="985020"/>
                  <a:pt x="2174667" y="985020"/>
                  <a:pt x="2173901" y="985020"/>
                </a:cubicBezTo>
                <a:close/>
                <a:moveTo>
                  <a:pt x="5398799" y="959557"/>
                </a:moveTo>
                <a:cubicBezTo>
                  <a:pt x="5409209" y="959557"/>
                  <a:pt x="5415699" y="961675"/>
                  <a:pt x="5415699" y="974339"/>
                </a:cubicBezTo>
                <a:cubicBezTo>
                  <a:pt x="5415699" y="987003"/>
                  <a:pt x="5408758" y="988986"/>
                  <a:pt x="5398573" y="988896"/>
                </a:cubicBezTo>
                <a:cubicBezTo>
                  <a:pt x="5374643" y="988715"/>
                  <a:pt x="5350667" y="988850"/>
                  <a:pt x="5326737" y="988805"/>
                </a:cubicBezTo>
                <a:lnTo>
                  <a:pt x="5326737" y="988850"/>
                </a:lnTo>
                <a:cubicBezTo>
                  <a:pt x="5304294" y="988850"/>
                  <a:pt x="5281761" y="989887"/>
                  <a:pt x="5259453" y="988174"/>
                </a:cubicBezTo>
                <a:cubicBezTo>
                  <a:pt x="5253504" y="987724"/>
                  <a:pt x="5248186" y="978981"/>
                  <a:pt x="5242598" y="974024"/>
                </a:cubicBezTo>
                <a:cubicBezTo>
                  <a:pt x="5248276" y="969156"/>
                  <a:pt x="5253865" y="960233"/>
                  <a:pt x="5259633" y="960098"/>
                </a:cubicBezTo>
                <a:cubicBezTo>
                  <a:pt x="5306006" y="959016"/>
                  <a:pt x="5352380" y="959692"/>
                  <a:pt x="5398799" y="959557"/>
                </a:cubicBezTo>
                <a:close/>
                <a:moveTo>
                  <a:pt x="5191448" y="958160"/>
                </a:moveTo>
                <a:cubicBezTo>
                  <a:pt x="5197802" y="961044"/>
                  <a:pt x="5206590" y="962351"/>
                  <a:pt x="5209835" y="967309"/>
                </a:cubicBezTo>
                <a:cubicBezTo>
                  <a:pt x="5212539" y="971410"/>
                  <a:pt x="5210240" y="980603"/>
                  <a:pt x="5207312" y="985921"/>
                </a:cubicBezTo>
                <a:cubicBezTo>
                  <a:pt x="5205869" y="988535"/>
                  <a:pt x="5194107" y="989256"/>
                  <a:pt x="5193431" y="987814"/>
                </a:cubicBezTo>
                <a:cubicBezTo>
                  <a:pt x="5189826" y="980062"/>
                  <a:pt x="5188203" y="971364"/>
                  <a:pt x="5185905" y="963027"/>
                </a:cubicBezTo>
                <a:cubicBezTo>
                  <a:pt x="5187752" y="961405"/>
                  <a:pt x="5189600" y="959782"/>
                  <a:pt x="5191448" y="958160"/>
                </a:cubicBezTo>
                <a:close/>
                <a:moveTo>
                  <a:pt x="4998293" y="937339"/>
                </a:moveTo>
                <a:lnTo>
                  <a:pt x="4998293" y="937430"/>
                </a:lnTo>
                <a:lnTo>
                  <a:pt x="4998281" y="937383"/>
                </a:lnTo>
                <a:close/>
                <a:moveTo>
                  <a:pt x="4079339" y="930714"/>
                </a:moveTo>
                <a:cubicBezTo>
                  <a:pt x="4075645" y="934725"/>
                  <a:pt x="4068929" y="938646"/>
                  <a:pt x="4068794" y="942747"/>
                </a:cubicBezTo>
                <a:cubicBezTo>
                  <a:pt x="4067893" y="970328"/>
                  <a:pt x="4067983" y="997999"/>
                  <a:pt x="4069020" y="1025579"/>
                </a:cubicBezTo>
                <a:cubicBezTo>
                  <a:pt x="4069155" y="1029681"/>
                  <a:pt x="4076050" y="1033511"/>
                  <a:pt x="4079835" y="1037432"/>
                </a:cubicBezTo>
                <a:cubicBezTo>
                  <a:pt x="4083306" y="1033331"/>
                  <a:pt x="4089344" y="1029455"/>
                  <a:pt x="4089750" y="1025084"/>
                </a:cubicBezTo>
                <a:cubicBezTo>
                  <a:pt x="4091012" y="1011023"/>
                  <a:pt x="4090247" y="996737"/>
                  <a:pt x="4090247" y="982541"/>
                </a:cubicBezTo>
                <a:lnTo>
                  <a:pt x="4090247" y="982586"/>
                </a:lnTo>
                <a:cubicBezTo>
                  <a:pt x="4090247" y="982586"/>
                  <a:pt x="4090381" y="982586"/>
                  <a:pt x="4090426" y="982586"/>
                </a:cubicBezTo>
                <a:cubicBezTo>
                  <a:pt x="4090426" y="969877"/>
                  <a:pt x="4091462" y="957078"/>
                  <a:pt x="4089930" y="944550"/>
                </a:cubicBezTo>
                <a:cubicBezTo>
                  <a:pt x="4089344" y="939593"/>
                  <a:pt x="4083035" y="935311"/>
                  <a:pt x="4079339" y="930714"/>
                </a:cubicBezTo>
                <a:close/>
                <a:moveTo>
                  <a:pt x="7625806" y="928326"/>
                </a:moveTo>
                <a:cubicBezTo>
                  <a:pt x="7572628" y="928777"/>
                  <a:pt x="7519494" y="928552"/>
                  <a:pt x="7466316" y="928507"/>
                </a:cubicBezTo>
                <a:cubicBezTo>
                  <a:pt x="7449191" y="928507"/>
                  <a:pt x="7433372" y="931571"/>
                  <a:pt x="7433598" y="953023"/>
                </a:cubicBezTo>
                <a:cubicBezTo>
                  <a:pt x="7433823" y="974655"/>
                  <a:pt x="7449191" y="979612"/>
                  <a:pt x="7467668" y="979522"/>
                </a:cubicBezTo>
                <a:cubicBezTo>
                  <a:pt x="7493852" y="979387"/>
                  <a:pt x="7520080" y="979522"/>
                  <a:pt x="7546264" y="979522"/>
                </a:cubicBezTo>
                <a:lnTo>
                  <a:pt x="7546309" y="979522"/>
                </a:lnTo>
                <a:cubicBezTo>
                  <a:pt x="7572493" y="979522"/>
                  <a:pt x="7598721" y="979026"/>
                  <a:pt x="7624905" y="979702"/>
                </a:cubicBezTo>
                <a:cubicBezTo>
                  <a:pt x="7643968" y="980198"/>
                  <a:pt x="7655145" y="973483"/>
                  <a:pt x="7655190" y="953023"/>
                </a:cubicBezTo>
                <a:cubicBezTo>
                  <a:pt x="7655190" y="932923"/>
                  <a:pt x="7643382" y="928146"/>
                  <a:pt x="7625806" y="928326"/>
                </a:cubicBezTo>
                <a:close/>
                <a:moveTo>
                  <a:pt x="5023935" y="925802"/>
                </a:moveTo>
                <a:cubicBezTo>
                  <a:pt x="5028081" y="930489"/>
                  <a:pt x="5035652" y="935041"/>
                  <a:pt x="5035832" y="939863"/>
                </a:cubicBezTo>
                <a:cubicBezTo>
                  <a:pt x="5037004" y="970554"/>
                  <a:pt x="5036509" y="1001289"/>
                  <a:pt x="5036599" y="1031979"/>
                </a:cubicBezTo>
                <a:cubicBezTo>
                  <a:pt x="5036599" y="1037973"/>
                  <a:pt x="5034841" y="1044823"/>
                  <a:pt x="5037185" y="1049735"/>
                </a:cubicBezTo>
                <a:cubicBezTo>
                  <a:pt x="5040520" y="1056721"/>
                  <a:pt x="5046828" y="1062264"/>
                  <a:pt x="5051876" y="1068438"/>
                </a:cubicBezTo>
                <a:cubicBezTo>
                  <a:pt x="5055932" y="1062219"/>
                  <a:pt x="5063323" y="1056090"/>
                  <a:pt x="5063548" y="1049735"/>
                </a:cubicBezTo>
                <a:cubicBezTo>
                  <a:pt x="5064765" y="1014538"/>
                  <a:pt x="5064675" y="979296"/>
                  <a:pt x="5064089" y="944099"/>
                </a:cubicBezTo>
                <a:cubicBezTo>
                  <a:pt x="5063819" y="927515"/>
                  <a:pt x="5070128" y="922062"/>
                  <a:pt x="5089146" y="928191"/>
                </a:cubicBezTo>
                <a:lnTo>
                  <a:pt x="5089101" y="928191"/>
                </a:lnTo>
                <a:cubicBezTo>
                  <a:pt x="5089101" y="986913"/>
                  <a:pt x="5090543" y="1045274"/>
                  <a:pt x="5088470" y="1103500"/>
                </a:cubicBezTo>
                <a:cubicBezTo>
                  <a:pt x="5087479" y="1131666"/>
                  <a:pt x="5047550" y="1149783"/>
                  <a:pt x="5021591" y="1136263"/>
                </a:cubicBezTo>
                <a:cubicBezTo>
                  <a:pt x="5018166" y="1134460"/>
                  <a:pt x="5014876" y="1127520"/>
                  <a:pt x="5015643" y="1123780"/>
                </a:cubicBezTo>
                <a:cubicBezTo>
                  <a:pt x="5016544" y="1119228"/>
                  <a:pt x="5021141" y="1113324"/>
                  <a:pt x="5025377" y="1112017"/>
                </a:cubicBezTo>
                <a:cubicBezTo>
                  <a:pt x="5032272" y="1109899"/>
                  <a:pt x="5040880" y="1112829"/>
                  <a:pt x="5047505" y="1110260"/>
                </a:cubicBezTo>
                <a:cubicBezTo>
                  <a:pt x="5054264" y="1107601"/>
                  <a:pt x="5059492" y="1100931"/>
                  <a:pt x="5065396" y="1096019"/>
                </a:cubicBezTo>
                <a:cubicBezTo>
                  <a:pt x="5063909" y="1094171"/>
                  <a:pt x="5062422" y="1092278"/>
                  <a:pt x="5060934" y="1090430"/>
                </a:cubicBezTo>
                <a:cubicBezTo>
                  <a:pt x="5056157" y="1091782"/>
                  <a:pt x="5051425" y="1093450"/>
                  <a:pt x="5046558" y="1094396"/>
                </a:cubicBezTo>
                <a:cubicBezTo>
                  <a:pt x="5026819" y="1098227"/>
                  <a:pt x="5014516" y="1091197"/>
                  <a:pt x="5013750" y="1071232"/>
                </a:cubicBezTo>
                <a:cubicBezTo>
                  <a:pt x="5012037" y="1027112"/>
                  <a:pt x="5012443" y="982857"/>
                  <a:pt x="5012983" y="938691"/>
                </a:cubicBezTo>
                <a:cubicBezTo>
                  <a:pt x="5013028" y="934365"/>
                  <a:pt x="5020104" y="930084"/>
                  <a:pt x="5023935" y="925802"/>
                </a:cubicBezTo>
                <a:close/>
                <a:moveTo>
                  <a:pt x="4274705" y="925757"/>
                </a:moveTo>
                <a:cubicBezTo>
                  <a:pt x="4270694" y="930939"/>
                  <a:pt x="4263438" y="935987"/>
                  <a:pt x="4263213" y="941305"/>
                </a:cubicBezTo>
                <a:cubicBezTo>
                  <a:pt x="4262086" y="969697"/>
                  <a:pt x="4262221" y="998134"/>
                  <a:pt x="4263213" y="1026526"/>
                </a:cubicBezTo>
                <a:cubicBezTo>
                  <a:pt x="4263393" y="1031573"/>
                  <a:pt x="4269747" y="1036395"/>
                  <a:pt x="4273262" y="1041352"/>
                </a:cubicBezTo>
                <a:cubicBezTo>
                  <a:pt x="4277454" y="1036035"/>
                  <a:pt x="4284484" y="1031122"/>
                  <a:pt x="4285205" y="1025354"/>
                </a:cubicBezTo>
                <a:lnTo>
                  <a:pt x="4285790" y="982811"/>
                </a:lnTo>
                <a:lnTo>
                  <a:pt x="4285791" y="982811"/>
                </a:lnTo>
                <a:lnTo>
                  <a:pt x="4285791" y="982766"/>
                </a:lnTo>
                <a:lnTo>
                  <a:pt x="4285790" y="982811"/>
                </a:lnTo>
                <a:lnTo>
                  <a:pt x="4285566" y="982811"/>
                </a:lnTo>
                <a:cubicBezTo>
                  <a:pt x="4285566" y="969336"/>
                  <a:pt x="4286647" y="955771"/>
                  <a:pt x="4285070" y="942476"/>
                </a:cubicBezTo>
                <a:cubicBezTo>
                  <a:pt x="4284349" y="936573"/>
                  <a:pt x="4278310" y="931300"/>
                  <a:pt x="4274705" y="925757"/>
                </a:cubicBezTo>
                <a:close/>
                <a:moveTo>
                  <a:pt x="3565890" y="925757"/>
                </a:moveTo>
                <a:cubicBezTo>
                  <a:pt x="3561738" y="930804"/>
                  <a:pt x="3554208" y="935762"/>
                  <a:pt x="3553981" y="940989"/>
                </a:cubicBezTo>
                <a:cubicBezTo>
                  <a:pt x="3552815" y="969381"/>
                  <a:pt x="3552899" y="997863"/>
                  <a:pt x="3553891" y="1026255"/>
                </a:cubicBezTo>
                <a:cubicBezTo>
                  <a:pt x="3554072" y="1031348"/>
                  <a:pt x="3560385" y="1036260"/>
                  <a:pt x="3563905" y="1041262"/>
                </a:cubicBezTo>
                <a:cubicBezTo>
                  <a:pt x="3567873" y="1036035"/>
                  <a:pt x="3574635" y="1031122"/>
                  <a:pt x="3575309" y="1025489"/>
                </a:cubicBezTo>
                <a:cubicBezTo>
                  <a:pt x="3576976" y="1011473"/>
                  <a:pt x="3575850" y="997097"/>
                  <a:pt x="3575850" y="982901"/>
                </a:cubicBezTo>
                <a:cubicBezTo>
                  <a:pt x="3575850" y="982901"/>
                  <a:pt x="3575895" y="982901"/>
                  <a:pt x="3575940" y="982901"/>
                </a:cubicBezTo>
                <a:cubicBezTo>
                  <a:pt x="3575940" y="969426"/>
                  <a:pt x="3576931" y="955861"/>
                  <a:pt x="3575489" y="942522"/>
                </a:cubicBezTo>
                <a:cubicBezTo>
                  <a:pt x="3574859" y="936663"/>
                  <a:pt x="3569271" y="931345"/>
                  <a:pt x="3565890" y="925757"/>
                </a:cubicBezTo>
                <a:close/>
                <a:moveTo>
                  <a:pt x="4570747" y="925667"/>
                </a:moveTo>
                <a:cubicBezTo>
                  <a:pt x="4586475" y="923774"/>
                  <a:pt x="4606124" y="925306"/>
                  <a:pt x="4618427" y="933779"/>
                </a:cubicBezTo>
                <a:cubicBezTo>
                  <a:pt x="4626133" y="939097"/>
                  <a:pt x="4623970" y="959512"/>
                  <a:pt x="4624782" y="973257"/>
                </a:cubicBezTo>
                <a:cubicBezTo>
                  <a:pt x="4624916" y="975240"/>
                  <a:pt x="4616805" y="979611"/>
                  <a:pt x="4612658" y="979431"/>
                </a:cubicBezTo>
                <a:cubicBezTo>
                  <a:pt x="4608693" y="979251"/>
                  <a:pt x="4604321" y="975150"/>
                  <a:pt x="4601212" y="971725"/>
                </a:cubicBezTo>
                <a:cubicBezTo>
                  <a:pt x="4599589" y="969922"/>
                  <a:pt x="4601302" y="965280"/>
                  <a:pt x="4599769" y="963162"/>
                </a:cubicBezTo>
                <a:cubicBezTo>
                  <a:pt x="4595939" y="957889"/>
                  <a:pt x="4591117" y="953293"/>
                  <a:pt x="4586700" y="948425"/>
                </a:cubicBezTo>
                <a:cubicBezTo>
                  <a:pt x="4582869" y="953247"/>
                  <a:pt x="4575839" y="957934"/>
                  <a:pt x="4575704" y="962847"/>
                </a:cubicBezTo>
                <a:cubicBezTo>
                  <a:pt x="4574712" y="992771"/>
                  <a:pt x="4574758" y="1022785"/>
                  <a:pt x="4575839" y="1052709"/>
                </a:cubicBezTo>
                <a:cubicBezTo>
                  <a:pt x="4576019" y="1057486"/>
                  <a:pt x="4583365" y="1061993"/>
                  <a:pt x="4587376" y="1066635"/>
                </a:cubicBezTo>
                <a:cubicBezTo>
                  <a:pt x="4591477" y="1062128"/>
                  <a:pt x="4596795" y="1058207"/>
                  <a:pt x="4599274" y="1052935"/>
                </a:cubicBezTo>
                <a:cubicBezTo>
                  <a:pt x="4601347" y="1048563"/>
                  <a:pt x="4598507" y="1041893"/>
                  <a:pt x="4600626" y="1037567"/>
                </a:cubicBezTo>
                <a:cubicBezTo>
                  <a:pt x="4603826" y="1030897"/>
                  <a:pt x="4609414" y="1025399"/>
                  <a:pt x="4614010" y="1019405"/>
                </a:cubicBezTo>
                <a:cubicBezTo>
                  <a:pt x="4618202" y="1025805"/>
                  <a:pt x="4623384" y="1031843"/>
                  <a:pt x="4626223" y="1038784"/>
                </a:cubicBezTo>
                <a:cubicBezTo>
                  <a:pt x="4628071" y="1043245"/>
                  <a:pt x="4626674" y="1049149"/>
                  <a:pt x="4626539" y="1054377"/>
                </a:cubicBezTo>
                <a:cubicBezTo>
                  <a:pt x="4625773" y="1086329"/>
                  <a:pt x="4618562" y="1093720"/>
                  <a:pt x="4588503" y="1093630"/>
                </a:cubicBezTo>
                <a:cubicBezTo>
                  <a:pt x="4559255" y="1093495"/>
                  <a:pt x="4550512" y="1084752"/>
                  <a:pt x="4549791" y="1054061"/>
                </a:cubicBezTo>
                <a:cubicBezTo>
                  <a:pt x="4549430" y="1038333"/>
                  <a:pt x="4549746" y="1022605"/>
                  <a:pt x="4549746" y="1006832"/>
                </a:cubicBezTo>
                <a:lnTo>
                  <a:pt x="4550287" y="1006832"/>
                </a:lnTo>
                <a:lnTo>
                  <a:pt x="4550286" y="1006877"/>
                </a:lnTo>
                <a:lnTo>
                  <a:pt x="4550332" y="1006832"/>
                </a:lnTo>
                <a:lnTo>
                  <a:pt x="4550287" y="1006832"/>
                </a:lnTo>
                <a:lnTo>
                  <a:pt x="4551188" y="950859"/>
                </a:lnTo>
                <a:cubicBezTo>
                  <a:pt x="4552855" y="941170"/>
                  <a:pt x="4563040" y="926613"/>
                  <a:pt x="4570747" y="925667"/>
                </a:cubicBezTo>
                <a:close/>
                <a:moveTo>
                  <a:pt x="4922356" y="924766"/>
                </a:moveTo>
                <a:cubicBezTo>
                  <a:pt x="4927133" y="929633"/>
                  <a:pt x="4935741" y="934275"/>
                  <a:pt x="4936101" y="939458"/>
                </a:cubicBezTo>
                <a:lnTo>
                  <a:pt x="4936822" y="1008839"/>
                </a:lnTo>
                <a:lnTo>
                  <a:pt x="4936191" y="1076009"/>
                </a:lnTo>
                <a:cubicBezTo>
                  <a:pt x="4935830" y="1081598"/>
                  <a:pt x="4927854" y="1086690"/>
                  <a:pt x="4923393" y="1091963"/>
                </a:cubicBezTo>
                <a:cubicBezTo>
                  <a:pt x="4918976" y="1086645"/>
                  <a:pt x="4910909" y="1081372"/>
                  <a:pt x="4910774" y="1075964"/>
                </a:cubicBezTo>
                <a:cubicBezTo>
                  <a:pt x="4909782" y="1030447"/>
                  <a:pt x="4909827" y="984840"/>
                  <a:pt x="4910774" y="939322"/>
                </a:cubicBezTo>
                <a:cubicBezTo>
                  <a:pt x="4910864" y="934410"/>
                  <a:pt x="4918345" y="929633"/>
                  <a:pt x="4922356" y="924766"/>
                </a:cubicBezTo>
                <a:close/>
                <a:moveTo>
                  <a:pt x="4864896" y="924720"/>
                </a:moveTo>
                <a:cubicBezTo>
                  <a:pt x="4872737" y="925915"/>
                  <a:pt x="4880105" y="928483"/>
                  <a:pt x="4885175" y="932652"/>
                </a:cubicBezTo>
                <a:cubicBezTo>
                  <a:pt x="4893333" y="939412"/>
                  <a:pt x="4891846" y="958476"/>
                  <a:pt x="4893107" y="972221"/>
                </a:cubicBezTo>
                <a:cubicBezTo>
                  <a:pt x="4893333" y="974429"/>
                  <a:pt x="4885761" y="979477"/>
                  <a:pt x="4881840" y="979432"/>
                </a:cubicBezTo>
                <a:cubicBezTo>
                  <a:pt x="4877920" y="979386"/>
                  <a:pt x="4872872" y="975330"/>
                  <a:pt x="4870529" y="971635"/>
                </a:cubicBezTo>
                <a:cubicBezTo>
                  <a:pt x="4868366" y="968210"/>
                  <a:pt x="4870529" y="961991"/>
                  <a:pt x="4868320" y="958701"/>
                </a:cubicBezTo>
                <a:cubicBezTo>
                  <a:pt x="4865391" y="954329"/>
                  <a:pt x="4859893" y="948786"/>
                  <a:pt x="4855747" y="948967"/>
                </a:cubicBezTo>
                <a:cubicBezTo>
                  <a:pt x="4851736" y="949147"/>
                  <a:pt x="4844886" y="955907"/>
                  <a:pt x="4844796" y="959963"/>
                </a:cubicBezTo>
                <a:cubicBezTo>
                  <a:pt x="4843940" y="991419"/>
                  <a:pt x="4843984" y="1022921"/>
                  <a:pt x="4844976" y="1054332"/>
                </a:cubicBezTo>
                <a:cubicBezTo>
                  <a:pt x="4845111" y="1058433"/>
                  <a:pt x="4851961" y="1062354"/>
                  <a:pt x="4855702" y="1066365"/>
                </a:cubicBezTo>
                <a:cubicBezTo>
                  <a:pt x="4860164" y="1062129"/>
                  <a:pt x="4866743" y="1058658"/>
                  <a:pt x="4868546" y="1053521"/>
                </a:cubicBezTo>
                <a:cubicBezTo>
                  <a:pt x="4870935" y="1046761"/>
                  <a:pt x="4868320" y="1038379"/>
                  <a:pt x="4870213" y="1031348"/>
                </a:cubicBezTo>
                <a:cubicBezTo>
                  <a:pt x="4871430" y="1026842"/>
                  <a:pt x="4877514" y="1019766"/>
                  <a:pt x="4880173" y="1020262"/>
                </a:cubicBezTo>
                <a:cubicBezTo>
                  <a:pt x="4885311" y="1021253"/>
                  <a:pt x="4893287" y="1026616"/>
                  <a:pt x="4893513" y="1030537"/>
                </a:cubicBezTo>
                <a:cubicBezTo>
                  <a:pt x="4894369" y="1046130"/>
                  <a:pt x="4895090" y="1062444"/>
                  <a:pt x="4891440" y="1077406"/>
                </a:cubicBezTo>
                <a:cubicBezTo>
                  <a:pt x="4886302" y="1098317"/>
                  <a:pt x="4866788" y="1092684"/>
                  <a:pt x="4851826" y="1093405"/>
                </a:cubicBezTo>
                <a:cubicBezTo>
                  <a:pt x="4835197" y="1094216"/>
                  <a:pt x="4821361" y="1088538"/>
                  <a:pt x="4819333" y="1069790"/>
                </a:cubicBezTo>
                <a:cubicBezTo>
                  <a:pt x="4817215" y="1049735"/>
                  <a:pt x="4816990" y="1029455"/>
                  <a:pt x="4815953" y="1009311"/>
                </a:cubicBezTo>
                <a:lnTo>
                  <a:pt x="4815908" y="1009356"/>
                </a:lnTo>
                <a:cubicBezTo>
                  <a:pt x="4816855" y="989752"/>
                  <a:pt x="4815412" y="969742"/>
                  <a:pt x="4819694" y="951040"/>
                </a:cubicBezTo>
                <a:cubicBezTo>
                  <a:pt x="4822037" y="940810"/>
                  <a:pt x="4832808" y="926794"/>
                  <a:pt x="4841776" y="925036"/>
                </a:cubicBezTo>
                <a:cubicBezTo>
                  <a:pt x="4848739" y="923706"/>
                  <a:pt x="4857054" y="923526"/>
                  <a:pt x="4864896" y="924720"/>
                </a:cubicBezTo>
                <a:close/>
                <a:moveTo>
                  <a:pt x="4789499" y="923323"/>
                </a:moveTo>
                <a:cubicBezTo>
                  <a:pt x="4795403" y="923549"/>
                  <a:pt x="4804551" y="932202"/>
                  <a:pt x="4805948" y="938421"/>
                </a:cubicBezTo>
                <a:cubicBezTo>
                  <a:pt x="4809238" y="952752"/>
                  <a:pt x="4809914" y="968075"/>
                  <a:pt x="4808923" y="982766"/>
                </a:cubicBezTo>
                <a:cubicBezTo>
                  <a:pt x="4808607" y="987453"/>
                  <a:pt x="4799594" y="991554"/>
                  <a:pt x="4789634" y="1000162"/>
                </a:cubicBezTo>
                <a:cubicBezTo>
                  <a:pt x="4788913" y="983983"/>
                  <a:pt x="4789949" y="975556"/>
                  <a:pt x="4787741" y="968075"/>
                </a:cubicBezTo>
                <a:cubicBezTo>
                  <a:pt x="4785939" y="961946"/>
                  <a:pt x="4780260" y="956988"/>
                  <a:pt x="4776295" y="951535"/>
                </a:cubicBezTo>
                <a:cubicBezTo>
                  <a:pt x="4771653" y="957078"/>
                  <a:pt x="4763270" y="962441"/>
                  <a:pt x="4762954" y="968255"/>
                </a:cubicBezTo>
                <a:cubicBezTo>
                  <a:pt x="4761467" y="996602"/>
                  <a:pt x="4762098" y="1025084"/>
                  <a:pt x="4761963" y="1053566"/>
                </a:cubicBezTo>
                <a:cubicBezTo>
                  <a:pt x="4761963" y="1061813"/>
                  <a:pt x="4763180" y="1070331"/>
                  <a:pt x="4761332" y="1078172"/>
                </a:cubicBezTo>
                <a:cubicBezTo>
                  <a:pt x="4760115" y="1083265"/>
                  <a:pt x="4754302" y="1087230"/>
                  <a:pt x="4750561" y="1091692"/>
                </a:cubicBezTo>
                <a:cubicBezTo>
                  <a:pt x="4746460" y="1087591"/>
                  <a:pt x="4738934" y="1083580"/>
                  <a:pt x="4738844" y="1079434"/>
                </a:cubicBezTo>
                <a:cubicBezTo>
                  <a:pt x="4738033" y="1028734"/>
                  <a:pt x="4738303" y="977989"/>
                  <a:pt x="4738303" y="928236"/>
                </a:cubicBezTo>
                <a:cubicBezTo>
                  <a:pt x="4757186" y="926118"/>
                  <a:pt x="4773410" y="922783"/>
                  <a:pt x="4789499" y="923323"/>
                </a:cubicBezTo>
                <a:close/>
                <a:moveTo>
                  <a:pt x="4487069" y="922157"/>
                </a:moveTo>
                <a:cubicBezTo>
                  <a:pt x="4497829" y="919943"/>
                  <a:pt x="4510357" y="920642"/>
                  <a:pt x="4520903" y="925036"/>
                </a:cubicBezTo>
                <a:cubicBezTo>
                  <a:pt x="4533296" y="930218"/>
                  <a:pt x="4541769" y="951850"/>
                  <a:pt x="4535955" y="965551"/>
                </a:cubicBezTo>
                <a:cubicBezTo>
                  <a:pt x="4534558" y="968840"/>
                  <a:pt x="4529330" y="973077"/>
                  <a:pt x="4526581" y="972581"/>
                </a:cubicBezTo>
                <a:cubicBezTo>
                  <a:pt x="4521714" y="971770"/>
                  <a:pt x="4517343" y="967714"/>
                  <a:pt x="4512791" y="964965"/>
                </a:cubicBezTo>
                <a:cubicBezTo>
                  <a:pt x="4506436" y="961089"/>
                  <a:pt x="4500127" y="957168"/>
                  <a:pt x="4493773" y="953247"/>
                </a:cubicBezTo>
                <a:cubicBezTo>
                  <a:pt x="4492511" y="962756"/>
                  <a:pt x="4489221" y="972581"/>
                  <a:pt x="4490753" y="981594"/>
                </a:cubicBezTo>
                <a:cubicBezTo>
                  <a:pt x="4491564" y="986371"/>
                  <a:pt x="4500398" y="990247"/>
                  <a:pt x="4506121" y="993672"/>
                </a:cubicBezTo>
                <a:cubicBezTo>
                  <a:pt x="4534197" y="1010662"/>
                  <a:pt x="4547627" y="1049960"/>
                  <a:pt x="4533566" y="1078848"/>
                </a:cubicBezTo>
                <a:cubicBezTo>
                  <a:pt x="4523201" y="1100029"/>
                  <a:pt x="4502741" y="1093585"/>
                  <a:pt x="4485571" y="1092548"/>
                </a:cubicBezTo>
                <a:cubicBezTo>
                  <a:pt x="4465065" y="1091286"/>
                  <a:pt x="4462136" y="1074882"/>
                  <a:pt x="4460018" y="1058523"/>
                </a:cubicBezTo>
                <a:cubicBezTo>
                  <a:pt x="4457584" y="1039685"/>
                  <a:pt x="4463443" y="1030987"/>
                  <a:pt x="4483723" y="1038018"/>
                </a:cubicBezTo>
                <a:lnTo>
                  <a:pt x="4483678" y="1038108"/>
                </a:lnTo>
                <a:cubicBezTo>
                  <a:pt x="4484940" y="1040857"/>
                  <a:pt x="4485210" y="1041578"/>
                  <a:pt x="4485526" y="1042209"/>
                </a:cubicBezTo>
                <a:cubicBezTo>
                  <a:pt x="4489627" y="1050186"/>
                  <a:pt x="4493773" y="1058162"/>
                  <a:pt x="4497919" y="1066184"/>
                </a:cubicBezTo>
                <a:cubicBezTo>
                  <a:pt x="4502065" y="1063706"/>
                  <a:pt x="4509771" y="1061137"/>
                  <a:pt x="4509681" y="1058793"/>
                </a:cubicBezTo>
                <a:cubicBezTo>
                  <a:pt x="4509321" y="1048248"/>
                  <a:pt x="4508014" y="1037251"/>
                  <a:pt x="4504363" y="1027472"/>
                </a:cubicBezTo>
                <a:cubicBezTo>
                  <a:pt x="4502696" y="1023010"/>
                  <a:pt x="4494899" y="1020712"/>
                  <a:pt x="4489717" y="1017693"/>
                </a:cubicBezTo>
                <a:cubicBezTo>
                  <a:pt x="4461280" y="1001379"/>
                  <a:pt x="4449923" y="965956"/>
                  <a:pt x="4463849" y="936753"/>
                </a:cubicBezTo>
                <a:cubicBezTo>
                  <a:pt x="4467319" y="929497"/>
                  <a:pt x="4476310" y="924371"/>
                  <a:pt x="4487069" y="922157"/>
                </a:cubicBezTo>
                <a:close/>
                <a:moveTo>
                  <a:pt x="4682106" y="921791"/>
                </a:moveTo>
                <a:cubicBezTo>
                  <a:pt x="4707388" y="922377"/>
                  <a:pt x="4715996" y="930218"/>
                  <a:pt x="4718114" y="954599"/>
                </a:cubicBezTo>
                <a:cubicBezTo>
                  <a:pt x="4718295" y="956853"/>
                  <a:pt x="4718520" y="959061"/>
                  <a:pt x="4718520" y="961314"/>
                </a:cubicBezTo>
                <a:cubicBezTo>
                  <a:pt x="4718520" y="980017"/>
                  <a:pt x="4718520" y="998764"/>
                  <a:pt x="4718520" y="1017467"/>
                </a:cubicBezTo>
                <a:cubicBezTo>
                  <a:pt x="4718340" y="1017467"/>
                  <a:pt x="4718159" y="1017467"/>
                  <a:pt x="4718024" y="1017467"/>
                </a:cubicBezTo>
                <a:lnTo>
                  <a:pt x="4718024" y="1017557"/>
                </a:lnTo>
                <a:cubicBezTo>
                  <a:pt x="4718024" y="1037026"/>
                  <a:pt x="4718159" y="1056495"/>
                  <a:pt x="4717934" y="1075963"/>
                </a:cubicBezTo>
                <a:cubicBezTo>
                  <a:pt x="4717889" y="1080290"/>
                  <a:pt x="4716717" y="1088267"/>
                  <a:pt x="4715545" y="1088357"/>
                </a:cubicBezTo>
                <a:cubicBezTo>
                  <a:pt x="4697970" y="1089799"/>
                  <a:pt x="4680033" y="1092097"/>
                  <a:pt x="4662772" y="1089934"/>
                </a:cubicBezTo>
                <a:cubicBezTo>
                  <a:pt x="4655697" y="1089033"/>
                  <a:pt x="4646458" y="1078893"/>
                  <a:pt x="4644340" y="1071276"/>
                </a:cubicBezTo>
                <a:cubicBezTo>
                  <a:pt x="4640825" y="1058658"/>
                  <a:pt x="4641141" y="1044597"/>
                  <a:pt x="4641816" y="1031257"/>
                </a:cubicBezTo>
                <a:cubicBezTo>
                  <a:pt x="4642898" y="1010572"/>
                  <a:pt x="4652768" y="997953"/>
                  <a:pt x="4675616" y="997638"/>
                </a:cubicBezTo>
                <a:cubicBezTo>
                  <a:pt x="4681520" y="997548"/>
                  <a:pt x="4692201" y="992320"/>
                  <a:pt x="4692381" y="988985"/>
                </a:cubicBezTo>
                <a:cubicBezTo>
                  <a:pt x="4693102" y="976817"/>
                  <a:pt x="4690263" y="964469"/>
                  <a:pt x="4688776" y="952166"/>
                </a:cubicBezTo>
                <a:cubicBezTo>
                  <a:pt x="4681835" y="954734"/>
                  <a:pt x="4674535" y="956627"/>
                  <a:pt x="4668090" y="960097"/>
                </a:cubicBezTo>
                <a:cubicBezTo>
                  <a:pt x="4661510" y="963658"/>
                  <a:pt x="4655832" y="968840"/>
                  <a:pt x="4649748" y="973347"/>
                </a:cubicBezTo>
                <a:cubicBezTo>
                  <a:pt x="4647315" y="966542"/>
                  <a:pt x="4642492" y="959602"/>
                  <a:pt x="4642898" y="953022"/>
                </a:cubicBezTo>
                <a:cubicBezTo>
                  <a:pt x="4644565" y="927875"/>
                  <a:pt x="4653759" y="921160"/>
                  <a:pt x="4682106" y="921791"/>
                </a:cubicBezTo>
                <a:close/>
                <a:moveTo>
                  <a:pt x="5203705" y="916879"/>
                </a:moveTo>
                <a:cubicBezTo>
                  <a:pt x="5268962" y="917104"/>
                  <a:pt x="5334218" y="916653"/>
                  <a:pt x="5399474" y="917510"/>
                </a:cubicBezTo>
                <a:cubicBezTo>
                  <a:pt x="5404792" y="917600"/>
                  <a:pt x="5413174" y="924945"/>
                  <a:pt x="5414661" y="930399"/>
                </a:cubicBezTo>
                <a:cubicBezTo>
                  <a:pt x="5418041" y="942657"/>
                  <a:pt x="5408848" y="944955"/>
                  <a:pt x="5398528" y="944865"/>
                </a:cubicBezTo>
                <a:cubicBezTo>
                  <a:pt x="5365539" y="944640"/>
                  <a:pt x="5332505" y="944775"/>
                  <a:pt x="5299517" y="944730"/>
                </a:cubicBezTo>
                <a:lnTo>
                  <a:pt x="5299562" y="944775"/>
                </a:lnTo>
                <a:cubicBezTo>
                  <a:pt x="5268060" y="944775"/>
                  <a:pt x="5236559" y="944730"/>
                  <a:pt x="5205058" y="944775"/>
                </a:cubicBezTo>
                <a:cubicBezTo>
                  <a:pt x="5195683" y="944775"/>
                  <a:pt x="5186805" y="945496"/>
                  <a:pt x="5186760" y="931660"/>
                </a:cubicBezTo>
                <a:cubicBezTo>
                  <a:pt x="5186715" y="919267"/>
                  <a:pt x="5193025" y="916833"/>
                  <a:pt x="5203705" y="916879"/>
                </a:cubicBezTo>
                <a:close/>
                <a:moveTo>
                  <a:pt x="2298195" y="907641"/>
                </a:moveTo>
                <a:cubicBezTo>
                  <a:pt x="2312705" y="907325"/>
                  <a:pt x="2312344" y="918006"/>
                  <a:pt x="2312344" y="928056"/>
                </a:cubicBezTo>
                <a:cubicBezTo>
                  <a:pt x="2312390" y="964830"/>
                  <a:pt x="2313246" y="1001650"/>
                  <a:pt x="2312119" y="1038379"/>
                </a:cubicBezTo>
                <a:cubicBezTo>
                  <a:pt x="2311580" y="1056541"/>
                  <a:pt x="2318384" y="1062039"/>
                  <a:pt x="2335688" y="1061318"/>
                </a:cubicBezTo>
                <a:cubicBezTo>
                  <a:pt x="2363406" y="1060236"/>
                  <a:pt x="2391209" y="1061137"/>
                  <a:pt x="2418970" y="1060912"/>
                </a:cubicBezTo>
                <a:cubicBezTo>
                  <a:pt x="2439339" y="1060732"/>
                  <a:pt x="2453895" y="1052845"/>
                  <a:pt x="2456466" y="1030447"/>
                </a:cubicBezTo>
                <a:cubicBezTo>
                  <a:pt x="2458987" y="1008274"/>
                  <a:pt x="2448487" y="993718"/>
                  <a:pt x="2425685" y="987859"/>
                </a:cubicBezTo>
                <a:cubicBezTo>
                  <a:pt x="2424243" y="987499"/>
                  <a:pt x="2422755" y="987183"/>
                  <a:pt x="2421315" y="986823"/>
                </a:cubicBezTo>
                <a:cubicBezTo>
                  <a:pt x="2409595" y="983803"/>
                  <a:pt x="2388865" y="982632"/>
                  <a:pt x="2387785" y="977449"/>
                </a:cubicBezTo>
                <a:cubicBezTo>
                  <a:pt x="2383638" y="957349"/>
                  <a:pt x="2385260" y="935898"/>
                  <a:pt x="2386251" y="915032"/>
                </a:cubicBezTo>
                <a:cubicBezTo>
                  <a:pt x="2386387" y="912283"/>
                  <a:pt x="2395491" y="907686"/>
                  <a:pt x="2400313" y="907821"/>
                </a:cubicBezTo>
                <a:cubicBezTo>
                  <a:pt x="2427263" y="908722"/>
                  <a:pt x="2454346" y="909128"/>
                  <a:pt x="2480982" y="912959"/>
                </a:cubicBezTo>
                <a:cubicBezTo>
                  <a:pt x="2511086" y="917240"/>
                  <a:pt x="2530326" y="936889"/>
                  <a:pt x="2533211" y="966903"/>
                </a:cubicBezTo>
                <a:cubicBezTo>
                  <a:pt x="2536321" y="999486"/>
                  <a:pt x="2537987" y="1032836"/>
                  <a:pt x="2534516" y="1065238"/>
                </a:cubicBezTo>
                <a:cubicBezTo>
                  <a:pt x="2529606" y="1111116"/>
                  <a:pt x="2505045" y="1134416"/>
                  <a:pt x="2458987" y="1136399"/>
                </a:cubicBezTo>
                <a:cubicBezTo>
                  <a:pt x="2399862" y="1138967"/>
                  <a:pt x="2340510" y="1137029"/>
                  <a:pt x="2281250" y="1137029"/>
                </a:cubicBezTo>
                <a:lnTo>
                  <a:pt x="2281250" y="1137660"/>
                </a:lnTo>
                <a:lnTo>
                  <a:pt x="2117028" y="1137165"/>
                </a:lnTo>
                <a:cubicBezTo>
                  <a:pt x="2051670" y="1134371"/>
                  <a:pt x="2030130" y="1113910"/>
                  <a:pt x="2023958" y="1048654"/>
                </a:cubicBezTo>
                <a:cubicBezTo>
                  <a:pt x="2021387" y="1021479"/>
                  <a:pt x="2025129" y="993402"/>
                  <a:pt x="2028778" y="966092"/>
                </a:cubicBezTo>
                <a:cubicBezTo>
                  <a:pt x="2033014" y="934546"/>
                  <a:pt x="2054284" y="914897"/>
                  <a:pt x="2084664" y="913274"/>
                </a:cubicBezTo>
                <a:cubicBezTo>
                  <a:pt x="2155740" y="909443"/>
                  <a:pt x="2226992" y="909173"/>
                  <a:pt x="2298195" y="907641"/>
                </a:cubicBezTo>
                <a:close/>
                <a:moveTo>
                  <a:pt x="3622494" y="900745"/>
                </a:moveTo>
                <a:cubicBezTo>
                  <a:pt x="3643223" y="899348"/>
                  <a:pt x="3664317" y="898492"/>
                  <a:pt x="3684777" y="901466"/>
                </a:cubicBezTo>
                <a:cubicBezTo>
                  <a:pt x="3689869" y="902187"/>
                  <a:pt x="3696088" y="917194"/>
                  <a:pt x="3696359" y="925802"/>
                </a:cubicBezTo>
                <a:cubicBezTo>
                  <a:pt x="3697621" y="968570"/>
                  <a:pt x="3697081" y="1011383"/>
                  <a:pt x="3697170" y="1054197"/>
                </a:cubicBezTo>
                <a:cubicBezTo>
                  <a:pt x="3697170" y="1064044"/>
                  <a:pt x="3694039" y="1068021"/>
                  <a:pt x="3689053" y="1069260"/>
                </a:cubicBezTo>
                <a:lnTo>
                  <a:pt x="3669860" y="1067900"/>
                </a:lnTo>
                <a:lnTo>
                  <a:pt x="3669860" y="986957"/>
                </a:lnTo>
                <a:cubicBezTo>
                  <a:pt x="3669860" y="974925"/>
                  <a:pt x="3671123" y="962712"/>
                  <a:pt x="3669321" y="950994"/>
                </a:cubicBezTo>
                <a:cubicBezTo>
                  <a:pt x="3668283" y="943964"/>
                  <a:pt x="3662469" y="937655"/>
                  <a:pt x="3658773" y="931030"/>
                </a:cubicBezTo>
                <a:cubicBezTo>
                  <a:pt x="3654627" y="937835"/>
                  <a:pt x="3647236" y="944460"/>
                  <a:pt x="3646920" y="951400"/>
                </a:cubicBezTo>
                <a:cubicBezTo>
                  <a:pt x="3645478" y="979882"/>
                  <a:pt x="3646198" y="1008454"/>
                  <a:pt x="3646154" y="1036981"/>
                </a:cubicBezTo>
                <a:cubicBezTo>
                  <a:pt x="3646154" y="1046625"/>
                  <a:pt x="3646154" y="1056270"/>
                  <a:pt x="3646154" y="1065238"/>
                </a:cubicBezTo>
                <a:cubicBezTo>
                  <a:pt x="3619521" y="1072854"/>
                  <a:pt x="3616862" y="1071322"/>
                  <a:pt x="3616727" y="1048608"/>
                </a:cubicBezTo>
                <a:cubicBezTo>
                  <a:pt x="3616501" y="1005795"/>
                  <a:pt x="3616367" y="962982"/>
                  <a:pt x="3616862" y="920169"/>
                </a:cubicBezTo>
                <a:cubicBezTo>
                  <a:pt x="3616952" y="913364"/>
                  <a:pt x="3620107" y="900925"/>
                  <a:pt x="3622494" y="900745"/>
                </a:cubicBezTo>
                <a:close/>
                <a:moveTo>
                  <a:pt x="6700952" y="900250"/>
                </a:moveTo>
                <a:cubicBezTo>
                  <a:pt x="6693425" y="899393"/>
                  <a:pt x="6678734" y="906559"/>
                  <a:pt x="6677923" y="911877"/>
                </a:cubicBezTo>
                <a:cubicBezTo>
                  <a:pt x="6674633" y="932923"/>
                  <a:pt x="6675354" y="954690"/>
                  <a:pt x="6675129" y="976142"/>
                </a:cubicBezTo>
                <a:cubicBezTo>
                  <a:pt x="6675129" y="978170"/>
                  <a:pt x="6678373" y="981009"/>
                  <a:pt x="6680762" y="982136"/>
                </a:cubicBezTo>
                <a:cubicBezTo>
                  <a:pt x="6702214" y="992411"/>
                  <a:pt x="6721998" y="980468"/>
                  <a:pt x="6722133" y="957304"/>
                </a:cubicBezTo>
                <a:cubicBezTo>
                  <a:pt x="6722133" y="953563"/>
                  <a:pt x="6722133" y="949823"/>
                  <a:pt x="6722133" y="946127"/>
                </a:cubicBezTo>
                <a:lnTo>
                  <a:pt x="6722088" y="946127"/>
                </a:lnTo>
                <a:cubicBezTo>
                  <a:pt x="6721772" y="946127"/>
                  <a:pt x="6721502" y="946127"/>
                  <a:pt x="6721186" y="946127"/>
                </a:cubicBezTo>
                <a:cubicBezTo>
                  <a:pt x="6721186" y="936438"/>
                  <a:pt x="6723801" y="925712"/>
                  <a:pt x="6720421" y="917375"/>
                </a:cubicBezTo>
                <a:cubicBezTo>
                  <a:pt x="6717401" y="909894"/>
                  <a:pt x="6708207" y="901061"/>
                  <a:pt x="6700952" y="900250"/>
                </a:cubicBezTo>
                <a:close/>
                <a:moveTo>
                  <a:pt x="4206294" y="898492"/>
                </a:moveTo>
                <a:cubicBezTo>
                  <a:pt x="4210935" y="903585"/>
                  <a:pt x="4219498" y="908632"/>
                  <a:pt x="4219633" y="913815"/>
                </a:cubicBezTo>
                <a:cubicBezTo>
                  <a:pt x="4220715" y="960999"/>
                  <a:pt x="4220715" y="1008274"/>
                  <a:pt x="4219678" y="1055459"/>
                </a:cubicBezTo>
                <a:cubicBezTo>
                  <a:pt x="4219588" y="1060326"/>
                  <a:pt x="4210440" y="1065013"/>
                  <a:pt x="4205528" y="1069745"/>
                </a:cubicBezTo>
                <a:cubicBezTo>
                  <a:pt x="4201291" y="1065058"/>
                  <a:pt x="4193636" y="1060551"/>
                  <a:pt x="4193365" y="1055684"/>
                </a:cubicBezTo>
                <a:cubicBezTo>
                  <a:pt x="4192104" y="1031033"/>
                  <a:pt x="4192781" y="1006246"/>
                  <a:pt x="4192781" y="981505"/>
                </a:cubicBezTo>
                <a:cubicBezTo>
                  <a:pt x="4192734" y="981505"/>
                  <a:pt x="4192690" y="981505"/>
                  <a:pt x="4192645" y="981505"/>
                </a:cubicBezTo>
                <a:cubicBezTo>
                  <a:pt x="4192645" y="959016"/>
                  <a:pt x="4191788" y="936483"/>
                  <a:pt x="4193276" y="914085"/>
                </a:cubicBezTo>
                <a:cubicBezTo>
                  <a:pt x="4193636" y="908632"/>
                  <a:pt x="4201742" y="903675"/>
                  <a:pt x="4206294" y="898492"/>
                </a:cubicBezTo>
                <a:close/>
                <a:moveTo>
                  <a:pt x="4069335" y="898283"/>
                </a:moveTo>
                <a:cubicBezTo>
                  <a:pt x="4078889" y="897692"/>
                  <a:pt x="4088060" y="897545"/>
                  <a:pt x="4097005" y="898852"/>
                </a:cubicBezTo>
                <a:cubicBezTo>
                  <a:pt x="4104937" y="900024"/>
                  <a:pt x="4116700" y="912733"/>
                  <a:pt x="4117150" y="920710"/>
                </a:cubicBezTo>
                <a:cubicBezTo>
                  <a:pt x="4119404" y="961720"/>
                  <a:pt x="4120665" y="1003091"/>
                  <a:pt x="4118007" y="1044012"/>
                </a:cubicBezTo>
                <a:cubicBezTo>
                  <a:pt x="4116249" y="1071277"/>
                  <a:pt x="4098448" y="1076910"/>
                  <a:pt x="4067623" y="1063525"/>
                </a:cubicBezTo>
                <a:cubicBezTo>
                  <a:pt x="4067623" y="1076730"/>
                  <a:pt x="4068929" y="1089664"/>
                  <a:pt x="4066946" y="1102012"/>
                </a:cubicBezTo>
                <a:cubicBezTo>
                  <a:pt x="4066181" y="1106654"/>
                  <a:pt x="4058024" y="1112423"/>
                  <a:pt x="4052616" y="1113144"/>
                </a:cubicBezTo>
                <a:cubicBezTo>
                  <a:pt x="4048695" y="1113639"/>
                  <a:pt x="4039997" y="1106699"/>
                  <a:pt x="4039952" y="1103004"/>
                </a:cubicBezTo>
                <a:lnTo>
                  <a:pt x="4039367" y="900385"/>
                </a:lnTo>
                <a:close/>
                <a:moveTo>
                  <a:pt x="3816962" y="898131"/>
                </a:moveTo>
                <a:cubicBezTo>
                  <a:pt x="3830437" y="898311"/>
                  <a:pt x="3830662" y="906288"/>
                  <a:pt x="3830618" y="916023"/>
                </a:cubicBezTo>
                <a:cubicBezTo>
                  <a:pt x="3830526" y="948290"/>
                  <a:pt x="3830033" y="980603"/>
                  <a:pt x="3831292" y="1012871"/>
                </a:cubicBezTo>
                <a:cubicBezTo>
                  <a:pt x="3831609" y="1021073"/>
                  <a:pt x="3837693" y="1029004"/>
                  <a:pt x="3841119" y="1037116"/>
                </a:cubicBezTo>
                <a:cubicBezTo>
                  <a:pt x="3844769" y="1029365"/>
                  <a:pt x="3851212" y="1021749"/>
                  <a:pt x="3851528" y="1013862"/>
                </a:cubicBezTo>
                <a:cubicBezTo>
                  <a:pt x="3852835" y="983893"/>
                  <a:pt x="3851753" y="953833"/>
                  <a:pt x="3852385" y="923774"/>
                </a:cubicBezTo>
                <a:cubicBezTo>
                  <a:pt x="3852610" y="913048"/>
                  <a:pt x="3847066" y="897861"/>
                  <a:pt x="3867571" y="898266"/>
                </a:cubicBezTo>
                <a:cubicBezTo>
                  <a:pt x="3886319" y="898672"/>
                  <a:pt x="3881362" y="912597"/>
                  <a:pt x="3881632" y="922782"/>
                </a:cubicBezTo>
                <a:cubicBezTo>
                  <a:pt x="3882218" y="943784"/>
                  <a:pt x="3881812" y="964830"/>
                  <a:pt x="3881812" y="985831"/>
                </a:cubicBezTo>
                <a:lnTo>
                  <a:pt x="3881723" y="985831"/>
                </a:lnTo>
                <a:lnTo>
                  <a:pt x="3881812" y="985876"/>
                </a:lnTo>
                <a:cubicBezTo>
                  <a:pt x="3881812" y="1008409"/>
                  <a:pt x="3881226" y="1030942"/>
                  <a:pt x="3881992" y="1053430"/>
                </a:cubicBezTo>
                <a:cubicBezTo>
                  <a:pt x="3882578" y="1070646"/>
                  <a:pt x="3872348" y="1070736"/>
                  <a:pt x="3860000" y="1069744"/>
                </a:cubicBezTo>
                <a:cubicBezTo>
                  <a:pt x="3851573" y="1069068"/>
                  <a:pt x="3842785" y="1067852"/>
                  <a:pt x="3834672" y="1069564"/>
                </a:cubicBezTo>
                <a:cubicBezTo>
                  <a:pt x="3819712" y="1072674"/>
                  <a:pt x="3809211" y="1069564"/>
                  <a:pt x="3805380" y="1053791"/>
                </a:cubicBezTo>
                <a:cubicBezTo>
                  <a:pt x="3803443" y="1045814"/>
                  <a:pt x="3801775" y="1037567"/>
                  <a:pt x="3801685" y="1029410"/>
                </a:cubicBezTo>
                <a:cubicBezTo>
                  <a:pt x="3801234" y="991869"/>
                  <a:pt x="3801504" y="954329"/>
                  <a:pt x="3801234" y="916789"/>
                </a:cubicBezTo>
                <a:cubicBezTo>
                  <a:pt x="3801144" y="905657"/>
                  <a:pt x="3802947" y="897951"/>
                  <a:pt x="3816962" y="898131"/>
                </a:cubicBezTo>
                <a:close/>
                <a:moveTo>
                  <a:pt x="4381112" y="897887"/>
                </a:moveTo>
                <a:cubicBezTo>
                  <a:pt x="4396077" y="895577"/>
                  <a:pt x="4404654" y="906130"/>
                  <a:pt x="4405397" y="932021"/>
                </a:cubicBezTo>
                <a:cubicBezTo>
                  <a:pt x="4406659" y="976862"/>
                  <a:pt x="4405713" y="1021749"/>
                  <a:pt x="4405713" y="1068212"/>
                </a:cubicBezTo>
                <a:lnTo>
                  <a:pt x="4377501" y="1068212"/>
                </a:lnTo>
                <a:cubicBezTo>
                  <a:pt x="4377501" y="1040001"/>
                  <a:pt x="4377501" y="1012465"/>
                  <a:pt x="4377501" y="984929"/>
                </a:cubicBezTo>
                <a:cubicBezTo>
                  <a:pt x="4377501" y="972942"/>
                  <a:pt x="4378537" y="960774"/>
                  <a:pt x="4377005" y="948966"/>
                </a:cubicBezTo>
                <a:cubicBezTo>
                  <a:pt x="4376194" y="942657"/>
                  <a:pt x="4370831" y="936934"/>
                  <a:pt x="4367541" y="930985"/>
                </a:cubicBezTo>
                <a:cubicBezTo>
                  <a:pt x="4363215" y="936843"/>
                  <a:pt x="4355373" y="942567"/>
                  <a:pt x="4355103" y="948606"/>
                </a:cubicBezTo>
                <a:cubicBezTo>
                  <a:pt x="4353706" y="978575"/>
                  <a:pt x="4354382" y="1008634"/>
                  <a:pt x="4354111" y="1038649"/>
                </a:cubicBezTo>
                <a:cubicBezTo>
                  <a:pt x="4354021" y="1048248"/>
                  <a:pt x="4353255" y="1057847"/>
                  <a:pt x="4352850" y="1066815"/>
                </a:cubicBezTo>
                <a:cubicBezTo>
                  <a:pt x="4333561" y="1073891"/>
                  <a:pt x="4326396" y="1068573"/>
                  <a:pt x="4326756" y="1049420"/>
                </a:cubicBezTo>
                <a:cubicBezTo>
                  <a:pt x="4327567" y="1005885"/>
                  <a:pt x="4326756" y="962351"/>
                  <a:pt x="4327297" y="918817"/>
                </a:cubicBezTo>
                <a:cubicBezTo>
                  <a:pt x="4327387" y="912237"/>
                  <a:pt x="4330136" y="901241"/>
                  <a:pt x="4333922" y="900159"/>
                </a:cubicBezTo>
                <a:cubicBezTo>
                  <a:pt x="4337437" y="899145"/>
                  <a:pt x="4341369" y="899584"/>
                  <a:pt x="4346236" y="900587"/>
                </a:cubicBezTo>
                <a:lnTo>
                  <a:pt x="4364103" y="904383"/>
                </a:lnTo>
                <a:lnTo>
                  <a:pt x="4364071" y="904395"/>
                </a:lnTo>
                <a:lnTo>
                  <a:pt x="4364161" y="904395"/>
                </a:lnTo>
                <a:lnTo>
                  <a:pt x="4364103" y="904383"/>
                </a:lnTo>
                <a:close/>
                <a:moveTo>
                  <a:pt x="4281104" y="897635"/>
                </a:moveTo>
                <a:cubicBezTo>
                  <a:pt x="4299176" y="897906"/>
                  <a:pt x="4311885" y="905071"/>
                  <a:pt x="4312290" y="925126"/>
                </a:cubicBezTo>
                <a:cubicBezTo>
                  <a:pt x="4312696" y="945361"/>
                  <a:pt x="4312380" y="965596"/>
                  <a:pt x="4312425" y="985831"/>
                </a:cubicBezTo>
                <a:cubicBezTo>
                  <a:pt x="4312425" y="1005299"/>
                  <a:pt x="4312876" y="1024813"/>
                  <a:pt x="4312290" y="1044282"/>
                </a:cubicBezTo>
                <a:cubicBezTo>
                  <a:pt x="4311659" y="1064652"/>
                  <a:pt x="4298094" y="1070646"/>
                  <a:pt x="4280293" y="1070871"/>
                </a:cubicBezTo>
                <a:cubicBezTo>
                  <a:pt x="4261320" y="1071096"/>
                  <a:pt x="4237750" y="1073124"/>
                  <a:pt x="4236037" y="1047977"/>
                </a:cubicBezTo>
                <a:cubicBezTo>
                  <a:pt x="4233108" y="1005570"/>
                  <a:pt x="4233243" y="962576"/>
                  <a:pt x="4236578" y="920214"/>
                </a:cubicBezTo>
                <a:cubicBezTo>
                  <a:pt x="4238516" y="895247"/>
                  <a:pt x="4262221" y="897320"/>
                  <a:pt x="4281104" y="897635"/>
                </a:cubicBezTo>
                <a:close/>
                <a:moveTo>
                  <a:pt x="3476102" y="897456"/>
                </a:moveTo>
                <a:cubicBezTo>
                  <a:pt x="3502511" y="897861"/>
                  <a:pt x="3511255" y="904531"/>
                  <a:pt x="3513418" y="926163"/>
                </a:cubicBezTo>
                <a:cubicBezTo>
                  <a:pt x="3513868" y="930625"/>
                  <a:pt x="3515400" y="935943"/>
                  <a:pt x="3513643" y="939503"/>
                </a:cubicBezTo>
                <a:cubicBezTo>
                  <a:pt x="3510352" y="946128"/>
                  <a:pt x="3506163" y="955096"/>
                  <a:pt x="3500260" y="957124"/>
                </a:cubicBezTo>
                <a:cubicBezTo>
                  <a:pt x="3489081" y="961000"/>
                  <a:pt x="3485475" y="952978"/>
                  <a:pt x="3484392" y="942027"/>
                </a:cubicBezTo>
                <a:cubicBezTo>
                  <a:pt x="3483806" y="936303"/>
                  <a:pt x="3477679" y="931120"/>
                  <a:pt x="3474028" y="925712"/>
                </a:cubicBezTo>
                <a:cubicBezTo>
                  <a:pt x="3470063" y="931030"/>
                  <a:pt x="3462853" y="936168"/>
                  <a:pt x="3462628" y="941621"/>
                </a:cubicBezTo>
                <a:cubicBezTo>
                  <a:pt x="3461502" y="970058"/>
                  <a:pt x="3461592" y="998630"/>
                  <a:pt x="3462628" y="1027112"/>
                </a:cubicBezTo>
                <a:cubicBezTo>
                  <a:pt x="3462808" y="1031979"/>
                  <a:pt x="3469839" y="1036576"/>
                  <a:pt x="3473712" y="1041263"/>
                </a:cubicBezTo>
                <a:cubicBezTo>
                  <a:pt x="3477408" y="1036396"/>
                  <a:pt x="3482816" y="1032024"/>
                  <a:pt x="3484303" y="1026571"/>
                </a:cubicBezTo>
                <a:cubicBezTo>
                  <a:pt x="3486194" y="1019541"/>
                  <a:pt x="3483130" y="1010978"/>
                  <a:pt x="3485654" y="1004399"/>
                </a:cubicBezTo>
                <a:cubicBezTo>
                  <a:pt x="3487637" y="999216"/>
                  <a:pt x="3494897" y="992771"/>
                  <a:pt x="3499717" y="992862"/>
                </a:cubicBezTo>
                <a:cubicBezTo>
                  <a:pt x="3504540" y="992952"/>
                  <a:pt x="3511660" y="999667"/>
                  <a:pt x="3513329" y="1004894"/>
                </a:cubicBezTo>
                <a:cubicBezTo>
                  <a:pt x="3515670" y="1012420"/>
                  <a:pt x="3514183" y="1021208"/>
                  <a:pt x="3514003" y="1029456"/>
                </a:cubicBezTo>
                <a:cubicBezTo>
                  <a:pt x="3513284" y="1061949"/>
                  <a:pt x="3504766" y="1070872"/>
                  <a:pt x="3474749" y="1070962"/>
                </a:cubicBezTo>
                <a:cubicBezTo>
                  <a:pt x="3444468" y="1071097"/>
                  <a:pt x="3435546" y="1062489"/>
                  <a:pt x="3434193" y="1030357"/>
                </a:cubicBezTo>
                <a:cubicBezTo>
                  <a:pt x="3433517" y="1014629"/>
                  <a:pt x="3434059" y="998855"/>
                  <a:pt x="3434059" y="983082"/>
                </a:cubicBezTo>
                <a:cubicBezTo>
                  <a:pt x="3434373" y="983082"/>
                  <a:pt x="3434735" y="983082"/>
                  <a:pt x="3435050" y="983082"/>
                </a:cubicBezTo>
                <a:lnTo>
                  <a:pt x="3435050" y="983172"/>
                </a:lnTo>
                <a:cubicBezTo>
                  <a:pt x="3435050" y="963658"/>
                  <a:pt x="3433834" y="944100"/>
                  <a:pt x="3435365" y="924721"/>
                </a:cubicBezTo>
                <a:cubicBezTo>
                  <a:pt x="3437077" y="903134"/>
                  <a:pt x="3447488" y="897050"/>
                  <a:pt x="3476102" y="897456"/>
                </a:cubicBezTo>
                <a:close/>
                <a:moveTo>
                  <a:pt x="3565529" y="897455"/>
                </a:moveTo>
                <a:cubicBezTo>
                  <a:pt x="3593787" y="897455"/>
                  <a:pt x="3603700" y="903539"/>
                  <a:pt x="3604513" y="926343"/>
                </a:cubicBezTo>
                <a:cubicBezTo>
                  <a:pt x="3605866" y="963793"/>
                  <a:pt x="3606090" y="1001378"/>
                  <a:pt x="3604648" y="1038784"/>
                </a:cubicBezTo>
                <a:cubicBezTo>
                  <a:pt x="3603657" y="1064426"/>
                  <a:pt x="3592615" y="1071682"/>
                  <a:pt x="3563500" y="1071051"/>
                </a:cubicBezTo>
                <a:cubicBezTo>
                  <a:pt x="3536769" y="1070465"/>
                  <a:pt x="3527406" y="1062534"/>
                  <a:pt x="3526007" y="1036981"/>
                </a:cubicBezTo>
                <a:cubicBezTo>
                  <a:pt x="3525014" y="1019044"/>
                  <a:pt x="3525827" y="1000973"/>
                  <a:pt x="3525827" y="982991"/>
                </a:cubicBezTo>
                <a:cubicBezTo>
                  <a:pt x="3525962" y="982991"/>
                  <a:pt x="3526097" y="982991"/>
                  <a:pt x="3526233" y="982991"/>
                </a:cubicBezTo>
                <a:lnTo>
                  <a:pt x="3526277" y="982991"/>
                </a:lnTo>
                <a:cubicBezTo>
                  <a:pt x="3526277" y="964244"/>
                  <a:pt x="3525284" y="945406"/>
                  <a:pt x="3526548" y="926748"/>
                </a:cubicBezTo>
                <a:cubicBezTo>
                  <a:pt x="3528080" y="903945"/>
                  <a:pt x="3537668" y="897455"/>
                  <a:pt x="3565529" y="897455"/>
                </a:cubicBezTo>
                <a:close/>
                <a:moveTo>
                  <a:pt x="3742447" y="897376"/>
                </a:moveTo>
                <a:cubicBezTo>
                  <a:pt x="3753957" y="895754"/>
                  <a:pt x="3766699" y="896599"/>
                  <a:pt x="3775532" y="900700"/>
                </a:cubicBezTo>
                <a:cubicBezTo>
                  <a:pt x="3794415" y="909488"/>
                  <a:pt x="3789593" y="926883"/>
                  <a:pt x="3789097" y="942026"/>
                </a:cubicBezTo>
                <a:cubicBezTo>
                  <a:pt x="3789007" y="945316"/>
                  <a:pt x="3782428" y="951174"/>
                  <a:pt x="3779228" y="950904"/>
                </a:cubicBezTo>
                <a:cubicBezTo>
                  <a:pt x="3773594" y="950453"/>
                  <a:pt x="3767330" y="947253"/>
                  <a:pt x="3762960" y="943333"/>
                </a:cubicBezTo>
                <a:cubicBezTo>
                  <a:pt x="3758046" y="938916"/>
                  <a:pt x="3754982" y="932472"/>
                  <a:pt x="3751105" y="926928"/>
                </a:cubicBezTo>
                <a:cubicBezTo>
                  <a:pt x="3747501" y="930218"/>
                  <a:pt x="3740741" y="933643"/>
                  <a:pt x="3740921" y="936753"/>
                </a:cubicBezTo>
                <a:cubicBezTo>
                  <a:pt x="3741326" y="945045"/>
                  <a:pt x="3742634" y="954780"/>
                  <a:pt x="3747456" y="960909"/>
                </a:cubicBezTo>
                <a:cubicBezTo>
                  <a:pt x="3752684" y="967488"/>
                  <a:pt x="3762328" y="970553"/>
                  <a:pt x="3769989" y="975285"/>
                </a:cubicBezTo>
                <a:cubicBezTo>
                  <a:pt x="3789953" y="987543"/>
                  <a:pt x="3801040" y="1049825"/>
                  <a:pt x="3781841" y="1061137"/>
                </a:cubicBezTo>
                <a:cubicBezTo>
                  <a:pt x="3766879" y="1069925"/>
                  <a:pt x="3743760" y="1067851"/>
                  <a:pt x="3724787" y="1065688"/>
                </a:cubicBezTo>
                <a:cubicBezTo>
                  <a:pt x="3713250" y="1064381"/>
                  <a:pt x="3704057" y="1029545"/>
                  <a:pt x="3711762" y="1017692"/>
                </a:cubicBezTo>
                <a:cubicBezTo>
                  <a:pt x="3715323" y="1012194"/>
                  <a:pt x="3726002" y="1011293"/>
                  <a:pt x="3734972" y="1007733"/>
                </a:cubicBezTo>
                <a:lnTo>
                  <a:pt x="3735062" y="1007688"/>
                </a:lnTo>
                <a:cubicBezTo>
                  <a:pt x="3737496" y="1015124"/>
                  <a:pt x="3737858" y="1017377"/>
                  <a:pt x="3738893" y="1019270"/>
                </a:cubicBezTo>
                <a:cubicBezTo>
                  <a:pt x="3742904" y="1026525"/>
                  <a:pt x="3747140" y="1033646"/>
                  <a:pt x="3751285" y="1040812"/>
                </a:cubicBezTo>
                <a:cubicBezTo>
                  <a:pt x="3754217" y="1038919"/>
                  <a:pt x="3759623" y="1036981"/>
                  <a:pt x="3759579" y="1035133"/>
                </a:cubicBezTo>
                <a:cubicBezTo>
                  <a:pt x="3759398" y="1025128"/>
                  <a:pt x="3760481" y="1013772"/>
                  <a:pt x="3756064" y="1005570"/>
                </a:cubicBezTo>
                <a:cubicBezTo>
                  <a:pt x="3752368" y="998674"/>
                  <a:pt x="3741777" y="995384"/>
                  <a:pt x="3734206" y="990607"/>
                </a:cubicBezTo>
                <a:cubicBezTo>
                  <a:pt x="3710862" y="975735"/>
                  <a:pt x="3701398" y="931570"/>
                  <a:pt x="3716764" y="908857"/>
                </a:cubicBezTo>
                <a:cubicBezTo>
                  <a:pt x="3720664" y="903088"/>
                  <a:pt x="3730939" y="898999"/>
                  <a:pt x="3742447" y="897376"/>
                </a:cubicBezTo>
                <a:close/>
                <a:moveTo>
                  <a:pt x="3949897" y="897117"/>
                </a:moveTo>
                <a:cubicBezTo>
                  <a:pt x="3957428" y="897241"/>
                  <a:pt x="3964719" y="900384"/>
                  <a:pt x="3971951" y="909803"/>
                </a:cubicBezTo>
                <a:cubicBezTo>
                  <a:pt x="3975781" y="907324"/>
                  <a:pt x="3979251" y="904665"/>
                  <a:pt x="3983083" y="902728"/>
                </a:cubicBezTo>
                <a:cubicBezTo>
                  <a:pt x="4006291" y="891100"/>
                  <a:pt x="4021568" y="897725"/>
                  <a:pt x="4025174" y="923233"/>
                </a:cubicBezTo>
                <a:cubicBezTo>
                  <a:pt x="4027788" y="941665"/>
                  <a:pt x="4026886" y="960593"/>
                  <a:pt x="4027022" y="979341"/>
                </a:cubicBezTo>
                <a:cubicBezTo>
                  <a:pt x="4027247" y="1008454"/>
                  <a:pt x="4027067" y="1037522"/>
                  <a:pt x="4027067" y="1068167"/>
                </a:cubicBezTo>
                <a:lnTo>
                  <a:pt x="3998403" y="1068167"/>
                </a:lnTo>
                <a:cubicBezTo>
                  <a:pt x="3998403" y="1033871"/>
                  <a:pt x="3998403" y="1000387"/>
                  <a:pt x="3998403" y="966857"/>
                </a:cubicBezTo>
                <a:cubicBezTo>
                  <a:pt x="3998403" y="962351"/>
                  <a:pt x="3999755" y="957303"/>
                  <a:pt x="3998180" y="953473"/>
                </a:cubicBezTo>
                <a:cubicBezTo>
                  <a:pt x="3995205" y="946262"/>
                  <a:pt x="3990564" y="939727"/>
                  <a:pt x="3986643" y="932877"/>
                </a:cubicBezTo>
                <a:cubicBezTo>
                  <a:pt x="3983308" y="939457"/>
                  <a:pt x="3977268" y="945946"/>
                  <a:pt x="3977043" y="952661"/>
                </a:cubicBezTo>
                <a:cubicBezTo>
                  <a:pt x="3976006" y="984118"/>
                  <a:pt x="3976727" y="1015664"/>
                  <a:pt x="3976502" y="1047166"/>
                </a:cubicBezTo>
                <a:cubicBezTo>
                  <a:pt x="3976322" y="1071096"/>
                  <a:pt x="3975330" y="1071727"/>
                  <a:pt x="3946893" y="1066905"/>
                </a:cubicBezTo>
                <a:cubicBezTo>
                  <a:pt x="3946893" y="1031708"/>
                  <a:pt x="3947615" y="995835"/>
                  <a:pt x="3946397" y="960097"/>
                </a:cubicBezTo>
                <a:cubicBezTo>
                  <a:pt x="3946082" y="950363"/>
                  <a:pt x="3939864" y="940809"/>
                  <a:pt x="3936304" y="931165"/>
                </a:cubicBezTo>
                <a:cubicBezTo>
                  <a:pt x="3932157" y="940989"/>
                  <a:pt x="3924946" y="950678"/>
                  <a:pt x="3924452" y="960728"/>
                </a:cubicBezTo>
                <a:cubicBezTo>
                  <a:pt x="3922873" y="991419"/>
                  <a:pt x="3924587" y="1022244"/>
                  <a:pt x="3923188" y="1052934"/>
                </a:cubicBezTo>
                <a:cubicBezTo>
                  <a:pt x="3922919" y="1058748"/>
                  <a:pt x="3914942" y="1067446"/>
                  <a:pt x="3908948" y="1069113"/>
                </a:cubicBezTo>
                <a:cubicBezTo>
                  <a:pt x="3896691" y="1072448"/>
                  <a:pt x="3894706" y="1062759"/>
                  <a:pt x="3894706" y="1052619"/>
                </a:cubicBezTo>
                <a:cubicBezTo>
                  <a:pt x="3894842" y="1007597"/>
                  <a:pt x="3894437" y="962621"/>
                  <a:pt x="3895069" y="917645"/>
                </a:cubicBezTo>
                <a:cubicBezTo>
                  <a:pt x="3895158" y="911380"/>
                  <a:pt x="3898763" y="901240"/>
                  <a:pt x="3902999" y="899888"/>
                </a:cubicBezTo>
                <a:cubicBezTo>
                  <a:pt x="3909803" y="897725"/>
                  <a:pt x="3918458" y="901376"/>
                  <a:pt x="3926299" y="902547"/>
                </a:cubicBezTo>
                <a:lnTo>
                  <a:pt x="3926388" y="902547"/>
                </a:lnTo>
                <a:cubicBezTo>
                  <a:pt x="3934591" y="899888"/>
                  <a:pt x="3942365" y="896993"/>
                  <a:pt x="3949897" y="897117"/>
                </a:cubicBezTo>
                <a:close/>
                <a:moveTo>
                  <a:pt x="7418095" y="876500"/>
                </a:moveTo>
                <a:cubicBezTo>
                  <a:pt x="7516385" y="876500"/>
                  <a:pt x="7614675" y="876320"/>
                  <a:pt x="7712965" y="876590"/>
                </a:cubicBezTo>
                <a:cubicBezTo>
                  <a:pt x="7775562" y="876770"/>
                  <a:pt x="7798637" y="899889"/>
                  <a:pt x="7799583" y="962126"/>
                </a:cubicBezTo>
                <a:cubicBezTo>
                  <a:pt x="7799718" y="972627"/>
                  <a:pt x="7799673" y="983127"/>
                  <a:pt x="7799673" y="993628"/>
                </a:cubicBezTo>
                <a:cubicBezTo>
                  <a:pt x="7799673" y="1022470"/>
                  <a:pt x="7784756" y="1033331"/>
                  <a:pt x="7757626" y="1023236"/>
                </a:cubicBezTo>
                <a:cubicBezTo>
                  <a:pt x="7753660" y="1021749"/>
                  <a:pt x="7749874" y="1014764"/>
                  <a:pt x="7749424" y="1009987"/>
                </a:cubicBezTo>
                <a:cubicBezTo>
                  <a:pt x="7748207" y="998089"/>
                  <a:pt x="7749064" y="986012"/>
                  <a:pt x="7748928" y="974024"/>
                </a:cubicBezTo>
                <a:cubicBezTo>
                  <a:pt x="7748522" y="929047"/>
                  <a:pt x="7737031" y="920350"/>
                  <a:pt x="7691333" y="931256"/>
                </a:cubicBezTo>
                <a:lnTo>
                  <a:pt x="7691288" y="931211"/>
                </a:lnTo>
                <a:cubicBezTo>
                  <a:pt x="7698994" y="940855"/>
                  <a:pt x="7706881" y="948156"/>
                  <a:pt x="7711658" y="957169"/>
                </a:cubicBezTo>
                <a:cubicBezTo>
                  <a:pt x="7725088" y="982181"/>
                  <a:pt x="7714497" y="1012375"/>
                  <a:pt x="7687322" y="1022065"/>
                </a:cubicBezTo>
                <a:cubicBezTo>
                  <a:pt x="7671459" y="1027743"/>
                  <a:pt x="7653658" y="1030042"/>
                  <a:pt x="7636712" y="1030177"/>
                </a:cubicBezTo>
                <a:cubicBezTo>
                  <a:pt x="7575963" y="1030672"/>
                  <a:pt x="7515168" y="1029726"/>
                  <a:pt x="7454419" y="1029005"/>
                </a:cubicBezTo>
                <a:cubicBezTo>
                  <a:pt x="7444729" y="1028870"/>
                  <a:pt x="7434904" y="1027923"/>
                  <a:pt x="7425395" y="1026031"/>
                </a:cubicBezTo>
                <a:cubicBezTo>
                  <a:pt x="7402276" y="1021434"/>
                  <a:pt x="7382267" y="1012195"/>
                  <a:pt x="7375281" y="986913"/>
                </a:cubicBezTo>
                <a:cubicBezTo>
                  <a:pt x="7368431" y="962216"/>
                  <a:pt x="7378752" y="944866"/>
                  <a:pt x="7404169" y="931346"/>
                </a:cubicBezTo>
                <a:cubicBezTo>
                  <a:pt x="7392767" y="929183"/>
                  <a:pt x="7385872" y="927876"/>
                  <a:pt x="7379473" y="926704"/>
                </a:cubicBezTo>
                <a:cubicBezTo>
                  <a:pt x="7378256" y="924721"/>
                  <a:pt x="7376949" y="923549"/>
                  <a:pt x="7376814" y="922242"/>
                </a:cubicBezTo>
                <a:cubicBezTo>
                  <a:pt x="7373749" y="891777"/>
                  <a:pt x="7387494" y="876531"/>
                  <a:pt x="7418095" y="876500"/>
                </a:cubicBezTo>
                <a:close/>
                <a:moveTo>
                  <a:pt x="5188473" y="875463"/>
                </a:moveTo>
                <a:cubicBezTo>
                  <a:pt x="5210556" y="869334"/>
                  <a:pt x="5213845" y="879519"/>
                  <a:pt x="5209023" y="899483"/>
                </a:cubicBezTo>
                <a:lnTo>
                  <a:pt x="5188473" y="899483"/>
                </a:lnTo>
                <a:close/>
                <a:moveTo>
                  <a:pt x="5414572" y="873705"/>
                </a:moveTo>
                <a:lnTo>
                  <a:pt x="5414572" y="873750"/>
                </a:lnTo>
                <a:lnTo>
                  <a:pt x="5414572" y="900610"/>
                </a:lnTo>
                <a:cubicBezTo>
                  <a:pt x="5396996" y="900610"/>
                  <a:pt x="5380096" y="900610"/>
                  <a:pt x="5363151" y="900610"/>
                </a:cubicBezTo>
                <a:cubicBezTo>
                  <a:pt x="5327864" y="900610"/>
                  <a:pt x="5292577" y="901105"/>
                  <a:pt x="5257335" y="899843"/>
                </a:cubicBezTo>
                <a:cubicBezTo>
                  <a:pt x="5252243" y="899663"/>
                  <a:pt x="5247465" y="890875"/>
                  <a:pt x="5242508" y="886098"/>
                </a:cubicBezTo>
                <a:cubicBezTo>
                  <a:pt x="5247330" y="881952"/>
                  <a:pt x="5252062" y="874336"/>
                  <a:pt x="5256929" y="874246"/>
                </a:cubicBezTo>
                <a:cubicBezTo>
                  <a:pt x="5308576" y="873389"/>
                  <a:pt x="5360267" y="873705"/>
                  <a:pt x="5414572" y="873705"/>
                </a:cubicBezTo>
                <a:close/>
                <a:moveTo>
                  <a:pt x="4922806" y="868478"/>
                </a:moveTo>
                <a:cubicBezTo>
                  <a:pt x="4927223" y="867621"/>
                  <a:pt x="4932721" y="872444"/>
                  <a:pt x="4937768" y="874742"/>
                </a:cubicBezTo>
                <a:cubicBezTo>
                  <a:pt x="4937768" y="876950"/>
                  <a:pt x="4937858" y="879158"/>
                  <a:pt x="4937903" y="881367"/>
                </a:cubicBezTo>
                <a:cubicBezTo>
                  <a:pt x="4932991" y="883845"/>
                  <a:pt x="4928034" y="888307"/>
                  <a:pt x="4923212" y="888172"/>
                </a:cubicBezTo>
                <a:cubicBezTo>
                  <a:pt x="4918930" y="888037"/>
                  <a:pt x="4914874" y="882674"/>
                  <a:pt x="4910683" y="879609"/>
                </a:cubicBezTo>
                <a:cubicBezTo>
                  <a:pt x="4914694" y="875643"/>
                  <a:pt x="4918209" y="869334"/>
                  <a:pt x="4922806" y="868478"/>
                </a:cubicBezTo>
                <a:close/>
                <a:moveTo>
                  <a:pt x="4970667" y="867937"/>
                </a:moveTo>
                <a:cubicBezTo>
                  <a:pt x="4974588" y="873841"/>
                  <a:pt x="4980717" y="879339"/>
                  <a:pt x="4981934" y="885738"/>
                </a:cubicBezTo>
                <a:cubicBezTo>
                  <a:pt x="4984817" y="900790"/>
                  <a:pt x="4976525" y="919042"/>
                  <a:pt x="4996084" y="928912"/>
                </a:cubicBezTo>
                <a:lnTo>
                  <a:pt x="4998281" y="937383"/>
                </a:lnTo>
                <a:lnTo>
                  <a:pt x="4995904" y="945947"/>
                </a:lnTo>
                <a:cubicBezTo>
                  <a:pt x="4977021" y="978440"/>
                  <a:pt x="4977156" y="1037162"/>
                  <a:pt x="4994417" y="1068077"/>
                </a:cubicBezTo>
                <a:cubicBezTo>
                  <a:pt x="4997436" y="1073530"/>
                  <a:pt x="4992479" y="1083445"/>
                  <a:pt x="4991217" y="1091287"/>
                </a:cubicBezTo>
                <a:cubicBezTo>
                  <a:pt x="4981122" y="1086645"/>
                  <a:pt x="4969630" y="1083625"/>
                  <a:pt x="4961473" y="1076685"/>
                </a:cubicBezTo>
                <a:cubicBezTo>
                  <a:pt x="4957327" y="1073125"/>
                  <a:pt x="4958589" y="1062534"/>
                  <a:pt x="4958499" y="1055143"/>
                </a:cubicBezTo>
                <a:cubicBezTo>
                  <a:pt x="4958138" y="1027472"/>
                  <a:pt x="4958634" y="999757"/>
                  <a:pt x="4957823" y="972086"/>
                </a:cubicBezTo>
                <a:cubicBezTo>
                  <a:pt x="4957598" y="964470"/>
                  <a:pt x="4953587" y="956988"/>
                  <a:pt x="4951694" y="949372"/>
                </a:cubicBezTo>
                <a:cubicBezTo>
                  <a:pt x="4950161" y="943153"/>
                  <a:pt x="4947458" y="936483"/>
                  <a:pt x="4948359" y="930489"/>
                </a:cubicBezTo>
                <a:cubicBezTo>
                  <a:pt x="4950702" y="914986"/>
                  <a:pt x="4953992" y="899484"/>
                  <a:pt x="4958544" y="884476"/>
                </a:cubicBezTo>
                <a:cubicBezTo>
                  <a:pt x="4960437" y="878302"/>
                  <a:pt x="4966475" y="873390"/>
                  <a:pt x="4970667" y="867937"/>
                </a:cubicBezTo>
                <a:close/>
                <a:moveTo>
                  <a:pt x="6173267" y="849595"/>
                </a:moveTo>
                <a:cubicBezTo>
                  <a:pt x="6203462" y="853380"/>
                  <a:pt x="6217207" y="873074"/>
                  <a:pt x="6217477" y="910164"/>
                </a:cubicBezTo>
                <a:cubicBezTo>
                  <a:pt x="6218154" y="999396"/>
                  <a:pt x="6217748" y="1088673"/>
                  <a:pt x="6217703" y="1177904"/>
                </a:cubicBezTo>
                <a:cubicBezTo>
                  <a:pt x="6217703" y="1180834"/>
                  <a:pt x="6216802" y="1183763"/>
                  <a:pt x="6215359" y="1192280"/>
                </a:cubicBezTo>
                <a:cubicBezTo>
                  <a:pt x="6175701" y="1189937"/>
                  <a:pt x="6135682" y="1188630"/>
                  <a:pt x="6095888" y="1184664"/>
                </a:cubicBezTo>
                <a:cubicBezTo>
                  <a:pt x="6077681" y="1182862"/>
                  <a:pt x="6065739" y="1168530"/>
                  <a:pt x="6064477" y="1150909"/>
                </a:cubicBezTo>
                <a:cubicBezTo>
                  <a:pt x="6061998" y="1116704"/>
                  <a:pt x="6059565" y="1082048"/>
                  <a:pt x="6062494" y="1048022"/>
                </a:cubicBezTo>
                <a:cubicBezTo>
                  <a:pt x="6065513" y="1012555"/>
                  <a:pt x="6085838" y="997773"/>
                  <a:pt x="6121846" y="996782"/>
                </a:cubicBezTo>
                <a:cubicBezTo>
                  <a:pt x="6134420" y="996421"/>
                  <a:pt x="6147038" y="996737"/>
                  <a:pt x="6163173" y="996737"/>
                </a:cubicBezTo>
                <a:cubicBezTo>
                  <a:pt x="6163173" y="969877"/>
                  <a:pt x="6163082" y="946758"/>
                  <a:pt x="6163173" y="923639"/>
                </a:cubicBezTo>
                <a:cubicBezTo>
                  <a:pt x="6163263" y="906739"/>
                  <a:pt x="6152762" y="901692"/>
                  <a:pt x="6138341" y="901466"/>
                </a:cubicBezTo>
                <a:cubicBezTo>
                  <a:pt x="6124055" y="901241"/>
                  <a:pt x="6116348" y="908091"/>
                  <a:pt x="6114996" y="922918"/>
                </a:cubicBezTo>
                <a:cubicBezTo>
                  <a:pt x="6114185" y="932111"/>
                  <a:pt x="6113284" y="947524"/>
                  <a:pt x="6108867" y="948921"/>
                </a:cubicBezTo>
                <a:cubicBezTo>
                  <a:pt x="6096564" y="952842"/>
                  <a:pt x="6082323" y="951986"/>
                  <a:pt x="6069119" y="950499"/>
                </a:cubicBezTo>
                <a:cubicBezTo>
                  <a:pt x="6065649" y="950093"/>
                  <a:pt x="6060646" y="940629"/>
                  <a:pt x="6060691" y="935356"/>
                </a:cubicBezTo>
                <a:cubicBezTo>
                  <a:pt x="6060781" y="918907"/>
                  <a:pt x="6061953" y="902367"/>
                  <a:pt x="6064567" y="886144"/>
                </a:cubicBezTo>
                <a:cubicBezTo>
                  <a:pt x="6067857" y="865458"/>
                  <a:pt x="6080520" y="851442"/>
                  <a:pt x="6101702" y="849775"/>
                </a:cubicBezTo>
                <a:cubicBezTo>
                  <a:pt x="6125452" y="847927"/>
                  <a:pt x="6149787" y="846620"/>
                  <a:pt x="6173267" y="849595"/>
                </a:cubicBezTo>
                <a:close/>
                <a:moveTo>
                  <a:pt x="3060613" y="849594"/>
                </a:moveTo>
                <a:cubicBezTo>
                  <a:pt x="3076658" y="848918"/>
                  <a:pt x="3078957" y="857706"/>
                  <a:pt x="3079001" y="870776"/>
                </a:cubicBezTo>
                <a:cubicBezTo>
                  <a:pt x="3079001" y="883575"/>
                  <a:pt x="3075350" y="890650"/>
                  <a:pt x="3061111" y="890109"/>
                </a:cubicBezTo>
                <a:cubicBezTo>
                  <a:pt x="3047632" y="889569"/>
                  <a:pt x="3034070" y="889614"/>
                  <a:pt x="3020596" y="890650"/>
                </a:cubicBezTo>
                <a:cubicBezTo>
                  <a:pt x="3003248" y="892002"/>
                  <a:pt x="2989275" y="898942"/>
                  <a:pt x="2989904" y="919177"/>
                </a:cubicBezTo>
                <a:cubicBezTo>
                  <a:pt x="2990492" y="939367"/>
                  <a:pt x="3005771" y="942837"/>
                  <a:pt x="3021679" y="942882"/>
                </a:cubicBezTo>
                <a:cubicBezTo>
                  <a:pt x="3098244" y="943153"/>
                  <a:pt x="3174768" y="943513"/>
                  <a:pt x="3251337" y="942747"/>
                </a:cubicBezTo>
                <a:cubicBezTo>
                  <a:pt x="3269544" y="942567"/>
                  <a:pt x="3278288" y="945541"/>
                  <a:pt x="3278106" y="966993"/>
                </a:cubicBezTo>
                <a:cubicBezTo>
                  <a:pt x="3277925" y="987994"/>
                  <a:pt x="3271165" y="993762"/>
                  <a:pt x="3250886" y="993582"/>
                </a:cubicBezTo>
                <a:cubicBezTo>
                  <a:pt x="3155571" y="992726"/>
                  <a:pt x="3060254" y="993357"/>
                  <a:pt x="2964983" y="992996"/>
                </a:cubicBezTo>
                <a:cubicBezTo>
                  <a:pt x="2954212" y="992996"/>
                  <a:pt x="2938393" y="998269"/>
                  <a:pt x="2938033" y="978845"/>
                </a:cubicBezTo>
                <a:cubicBezTo>
                  <a:pt x="2937719" y="963297"/>
                  <a:pt x="2930237" y="942026"/>
                  <a:pt x="2961423" y="946397"/>
                </a:cubicBezTo>
                <a:lnTo>
                  <a:pt x="2961423" y="946352"/>
                </a:lnTo>
                <a:cubicBezTo>
                  <a:pt x="2960342" y="941260"/>
                  <a:pt x="2960433" y="940268"/>
                  <a:pt x="2960026" y="939863"/>
                </a:cubicBezTo>
                <a:cubicBezTo>
                  <a:pt x="2941865" y="922332"/>
                  <a:pt x="2927083" y="902503"/>
                  <a:pt x="2939295" y="876454"/>
                </a:cubicBezTo>
                <a:cubicBezTo>
                  <a:pt x="2951014" y="851532"/>
                  <a:pt x="2976656" y="851442"/>
                  <a:pt x="2999867" y="850180"/>
                </a:cubicBezTo>
                <a:cubicBezTo>
                  <a:pt x="3020062" y="849054"/>
                  <a:pt x="3040375" y="850451"/>
                  <a:pt x="3060613" y="849594"/>
                </a:cubicBezTo>
                <a:close/>
                <a:moveTo>
                  <a:pt x="5812419" y="848829"/>
                </a:moveTo>
                <a:cubicBezTo>
                  <a:pt x="5829635" y="848739"/>
                  <a:pt x="5839775" y="850046"/>
                  <a:pt x="5839504" y="872399"/>
                </a:cubicBezTo>
                <a:cubicBezTo>
                  <a:pt x="5838287" y="970689"/>
                  <a:pt x="5838243" y="1068979"/>
                  <a:pt x="5839504" y="1167269"/>
                </a:cubicBezTo>
                <a:cubicBezTo>
                  <a:pt x="5839775" y="1189757"/>
                  <a:pt x="5829500" y="1190749"/>
                  <a:pt x="5812464" y="1190794"/>
                </a:cubicBezTo>
                <a:cubicBezTo>
                  <a:pt x="5794663" y="1190794"/>
                  <a:pt x="5782811" y="1190118"/>
                  <a:pt x="5783757" y="1166142"/>
                </a:cubicBezTo>
                <a:cubicBezTo>
                  <a:pt x="5785650" y="1117425"/>
                  <a:pt x="5784343" y="1068618"/>
                  <a:pt x="5784298" y="1019856"/>
                </a:cubicBezTo>
                <a:lnTo>
                  <a:pt x="5784298" y="1019811"/>
                </a:lnTo>
                <a:cubicBezTo>
                  <a:pt x="5784298" y="971049"/>
                  <a:pt x="5785605" y="922197"/>
                  <a:pt x="5783712" y="873525"/>
                </a:cubicBezTo>
                <a:cubicBezTo>
                  <a:pt x="5782766" y="849595"/>
                  <a:pt x="5794618" y="848874"/>
                  <a:pt x="5812419" y="848829"/>
                </a:cubicBezTo>
                <a:close/>
                <a:moveTo>
                  <a:pt x="6501262" y="847026"/>
                </a:moveTo>
                <a:cubicBezTo>
                  <a:pt x="6577830" y="843420"/>
                  <a:pt x="6595000" y="859554"/>
                  <a:pt x="6594504" y="935942"/>
                </a:cubicBezTo>
                <a:cubicBezTo>
                  <a:pt x="6594459" y="945721"/>
                  <a:pt x="6592882" y="962576"/>
                  <a:pt x="6588375" y="963883"/>
                </a:cubicBezTo>
                <a:cubicBezTo>
                  <a:pt x="6575306" y="967759"/>
                  <a:pt x="6560389" y="966001"/>
                  <a:pt x="6546328" y="964875"/>
                </a:cubicBezTo>
                <a:cubicBezTo>
                  <a:pt x="6543849" y="964694"/>
                  <a:pt x="6540605" y="956898"/>
                  <a:pt x="6540154" y="952346"/>
                </a:cubicBezTo>
                <a:cubicBezTo>
                  <a:pt x="6539117" y="941936"/>
                  <a:pt x="6540154" y="931300"/>
                  <a:pt x="6539207" y="920845"/>
                </a:cubicBezTo>
                <a:cubicBezTo>
                  <a:pt x="6537945" y="906694"/>
                  <a:pt x="6529293" y="899032"/>
                  <a:pt x="6515277" y="899213"/>
                </a:cubicBezTo>
                <a:cubicBezTo>
                  <a:pt x="6501351" y="899393"/>
                  <a:pt x="6492023" y="906694"/>
                  <a:pt x="6491933" y="921205"/>
                </a:cubicBezTo>
                <a:cubicBezTo>
                  <a:pt x="6491572" y="985019"/>
                  <a:pt x="6491663" y="1048834"/>
                  <a:pt x="6491933" y="1112693"/>
                </a:cubicBezTo>
                <a:cubicBezTo>
                  <a:pt x="6491978" y="1127114"/>
                  <a:pt x="6500360" y="1134911"/>
                  <a:pt x="6514737" y="1134956"/>
                </a:cubicBezTo>
                <a:cubicBezTo>
                  <a:pt x="6528797" y="1135001"/>
                  <a:pt x="6538036" y="1127655"/>
                  <a:pt x="6538892" y="1113504"/>
                </a:cubicBezTo>
                <a:cubicBezTo>
                  <a:pt x="6540064" y="1094801"/>
                  <a:pt x="6540154" y="1075964"/>
                  <a:pt x="6539523" y="1057261"/>
                </a:cubicBezTo>
                <a:cubicBezTo>
                  <a:pt x="6539028" y="1043245"/>
                  <a:pt x="6543309" y="1037161"/>
                  <a:pt x="6558496" y="1036891"/>
                </a:cubicBezTo>
                <a:cubicBezTo>
                  <a:pt x="6594685" y="1036170"/>
                  <a:pt x="6595045" y="1035494"/>
                  <a:pt x="6594640" y="1071367"/>
                </a:cubicBezTo>
                <a:cubicBezTo>
                  <a:pt x="6594324" y="1096829"/>
                  <a:pt x="6594504" y="1122517"/>
                  <a:pt x="6591395" y="1147755"/>
                </a:cubicBezTo>
                <a:cubicBezTo>
                  <a:pt x="6587925" y="1175966"/>
                  <a:pt x="6575441" y="1186512"/>
                  <a:pt x="6547635" y="1191199"/>
                </a:cubicBezTo>
                <a:cubicBezTo>
                  <a:pt x="6546914" y="1191334"/>
                  <a:pt x="6546148" y="1191469"/>
                  <a:pt x="6545427" y="1191514"/>
                </a:cubicBezTo>
                <a:cubicBezTo>
                  <a:pt x="6442991" y="1200843"/>
                  <a:pt x="6434563" y="1170784"/>
                  <a:pt x="6436501" y="1097866"/>
                </a:cubicBezTo>
                <a:cubicBezTo>
                  <a:pt x="6437177" y="1071592"/>
                  <a:pt x="6436591" y="1045318"/>
                  <a:pt x="6436591" y="1019000"/>
                </a:cubicBezTo>
                <a:lnTo>
                  <a:pt x="6437312" y="1019000"/>
                </a:lnTo>
                <a:lnTo>
                  <a:pt x="6437312" y="1019045"/>
                </a:lnTo>
                <a:lnTo>
                  <a:pt x="6437357" y="1019000"/>
                </a:lnTo>
                <a:lnTo>
                  <a:pt x="6437312" y="1019000"/>
                </a:lnTo>
                <a:lnTo>
                  <a:pt x="6437672" y="908677"/>
                </a:lnTo>
                <a:cubicBezTo>
                  <a:pt x="6439836" y="864061"/>
                  <a:pt x="6456556" y="849144"/>
                  <a:pt x="6501262" y="847026"/>
                </a:cubicBezTo>
                <a:close/>
                <a:moveTo>
                  <a:pt x="6683376" y="846981"/>
                </a:moveTo>
                <a:cubicBezTo>
                  <a:pt x="6761025" y="843241"/>
                  <a:pt x="6776754" y="858022"/>
                  <a:pt x="6776979" y="935131"/>
                </a:cubicBezTo>
                <a:cubicBezTo>
                  <a:pt x="6777069" y="963658"/>
                  <a:pt x="6776303" y="992230"/>
                  <a:pt x="6777249" y="1020712"/>
                </a:cubicBezTo>
                <a:cubicBezTo>
                  <a:pt x="6777745" y="1036170"/>
                  <a:pt x="6772788" y="1042435"/>
                  <a:pt x="6756834" y="1041759"/>
                </a:cubicBezTo>
                <a:cubicBezTo>
                  <a:pt x="6734346" y="1040812"/>
                  <a:pt x="6711723" y="1040722"/>
                  <a:pt x="6689325" y="1042299"/>
                </a:cubicBezTo>
                <a:cubicBezTo>
                  <a:pt x="6683826" y="1042660"/>
                  <a:pt x="6674858" y="1050501"/>
                  <a:pt x="6674407" y="1055504"/>
                </a:cubicBezTo>
                <a:cubicBezTo>
                  <a:pt x="6672740" y="1074116"/>
                  <a:pt x="6673461" y="1092999"/>
                  <a:pt x="6674227" y="1111747"/>
                </a:cubicBezTo>
                <a:cubicBezTo>
                  <a:pt x="6674813" y="1125357"/>
                  <a:pt x="6682114" y="1137164"/>
                  <a:pt x="6696219" y="1133920"/>
                </a:cubicBezTo>
                <a:cubicBezTo>
                  <a:pt x="6705548" y="1131802"/>
                  <a:pt x="6714246" y="1121526"/>
                  <a:pt x="6720376" y="1112874"/>
                </a:cubicBezTo>
                <a:cubicBezTo>
                  <a:pt x="6725062" y="1106294"/>
                  <a:pt x="6723575" y="1090476"/>
                  <a:pt x="6727766" y="1089304"/>
                </a:cubicBezTo>
                <a:cubicBezTo>
                  <a:pt x="6740295" y="1085744"/>
                  <a:pt x="6754355" y="1086870"/>
                  <a:pt x="6767740" y="1087411"/>
                </a:cubicBezTo>
                <a:cubicBezTo>
                  <a:pt x="6770760" y="1087546"/>
                  <a:pt x="6774230" y="1092458"/>
                  <a:pt x="6776303" y="1095883"/>
                </a:cubicBezTo>
                <a:cubicBezTo>
                  <a:pt x="6777655" y="1098182"/>
                  <a:pt x="6776843" y="1101742"/>
                  <a:pt x="6776979" y="1104716"/>
                </a:cubicBezTo>
                <a:cubicBezTo>
                  <a:pt x="6780449" y="1183267"/>
                  <a:pt x="6721051" y="1220222"/>
                  <a:pt x="6648855" y="1184620"/>
                </a:cubicBezTo>
                <a:cubicBezTo>
                  <a:pt x="6628710" y="1174660"/>
                  <a:pt x="6621409" y="1156859"/>
                  <a:pt x="6620823" y="1136669"/>
                </a:cubicBezTo>
                <a:cubicBezTo>
                  <a:pt x="6619742" y="1097686"/>
                  <a:pt x="6620508" y="1058658"/>
                  <a:pt x="6620508" y="1019631"/>
                </a:cubicBezTo>
                <a:lnTo>
                  <a:pt x="6620418" y="1019631"/>
                </a:lnTo>
                <a:cubicBezTo>
                  <a:pt x="6620418" y="982091"/>
                  <a:pt x="6618840" y="944505"/>
                  <a:pt x="6620823" y="907055"/>
                </a:cubicBezTo>
                <a:cubicBezTo>
                  <a:pt x="6623167" y="863520"/>
                  <a:pt x="6639751" y="849099"/>
                  <a:pt x="6683376" y="846981"/>
                </a:cubicBezTo>
                <a:close/>
                <a:moveTo>
                  <a:pt x="5974820" y="846774"/>
                </a:moveTo>
                <a:cubicBezTo>
                  <a:pt x="5996182" y="842857"/>
                  <a:pt x="6015490" y="854822"/>
                  <a:pt x="6022250" y="879969"/>
                </a:cubicBezTo>
                <a:cubicBezTo>
                  <a:pt x="6027657" y="900024"/>
                  <a:pt x="6030001" y="921340"/>
                  <a:pt x="6030272" y="942161"/>
                </a:cubicBezTo>
                <a:cubicBezTo>
                  <a:pt x="6031218" y="1017152"/>
                  <a:pt x="6029956" y="1092233"/>
                  <a:pt x="6031218" y="1167223"/>
                </a:cubicBezTo>
                <a:cubicBezTo>
                  <a:pt x="6031578" y="1189441"/>
                  <a:pt x="6021168" y="1191559"/>
                  <a:pt x="6003772" y="1190703"/>
                </a:cubicBezTo>
                <a:cubicBezTo>
                  <a:pt x="5987909" y="1189892"/>
                  <a:pt x="5972812" y="1193587"/>
                  <a:pt x="5973353" y="1167854"/>
                </a:cubicBezTo>
                <a:cubicBezTo>
                  <a:pt x="5974840" y="1098136"/>
                  <a:pt x="5973848" y="1028328"/>
                  <a:pt x="5973848" y="958565"/>
                </a:cubicBezTo>
                <a:cubicBezTo>
                  <a:pt x="5973848" y="955546"/>
                  <a:pt x="5973984" y="952571"/>
                  <a:pt x="5973758" y="949552"/>
                </a:cubicBezTo>
                <a:cubicBezTo>
                  <a:pt x="5972496" y="933553"/>
                  <a:pt x="5976102" y="914265"/>
                  <a:pt x="5951946" y="912147"/>
                </a:cubicBezTo>
                <a:cubicBezTo>
                  <a:pt x="5935046" y="910660"/>
                  <a:pt x="5925357" y="924540"/>
                  <a:pt x="5925266" y="951265"/>
                </a:cubicBezTo>
                <a:cubicBezTo>
                  <a:pt x="5924951" y="1022515"/>
                  <a:pt x="5924095" y="1093855"/>
                  <a:pt x="5925852" y="1165060"/>
                </a:cubicBezTo>
                <a:cubicBezTo>
                  <a:pt x="5926438" y="1189757"/>
                  <a:pt x="5914766" y="1190207"/>
                  <a:pt x="5896108" y="1191154"/>
                </a:cubicBezTo>
                <a:cubicBezTo>
                  <a:pt x="5874341" y="1192190"/>
                  <a:pt x="5869834" y="1183357"/>
                  <a:pt x="5870015" y="1163663"/>
                </a:cubicBezTo>
                <a:cubicBezTo>
                  <a:pt x="5870826" y="1068392"/>
                  <a:pt x="5870240" y="973122"/>
                  <a:pt x="5870556" y="877806"/>
                </a:cubicBezTo>
                <a:cubicBezTo>
                  <a:pt x="5870556" y="865638"/>
                  <a:pt x="5864742" y="849820"/>
                  <a:pt x="5887636" y="849009"/>
                </a:cubicBezTo>
                <a:cubicBezTo>
                  <a:pt x="5921481" y="847792"/>
                  <a:pt x="5923194" y="847927"/>
                  <a:pt x="5927339" y="878031"/>
                </a:cubicBezTo>
                <a:lnTo>
                  <a:pt x="5927384" y="877986"/>
                </a:lnTo>
                <a:cubicBezTo>
                  <a:pt x="5937344" y="869424"/>
                  <a:pt x="5944645" y="861898"/>
                  <a:pt x="5953163" y="856084"/>
                </a:cubicBezTo>
                <a:cubicBezTo>
                  <a:pt x="5960351" y="851149"/>
                  <a:pt x="5967700" y="848079"/>
                  <a:pt x="5974820" y="846774"/>
                </a:cubicBezTo>
                <a:close/>
                <a:moveTo>
                  <a:pt x="6358670" y="846453"/>
                </a:moveTo>
                <a:cubicBezTo>
                  <a:pt x="6378622" y="844736"/>
                  <a:pt x="6395615" y="856828"/>
                  <a:pt x="6401530" y="879744"/>
                </a:cubicBezTo>
                <a:cubicBezTo>
                  <a:pt x="6405811" y="896238"/>
                  <a:pt x="6407343" y="913814"/>
                  <a:pt x="6407478" y="930894"/>
                </a:cubicBezTo>
                <a:cubicBezTo>
                  <a:pt x="6408109" y="1009671"/>
                  <a:pt x="6406983" y="1088492"/>
                  <a:pt x="6408335" y="1167268"/>
                </a:cubicBezTo>
                <a:cubicBezTo>
                  <a:pt x="6408740" y="1189937"/>
                  <a:pt x="6397699" y="1190838"/>
                  <a:pt x="6380799" y="1190613"/>
                </a:cubicBezTo>
                <a:cubicBezTo>
                  <a:pt x="6364575" y="1190387"/>
                  <a:pt x="6352137" y="1191153"/>
                  <a:pt x="6352587" y="1167809"/>
                </a:cubicBezTo>
                <a:cubicBezTo>
                  <a:pt x="6353984" y="1098812"/>
                  <a:pt x="6353173" y="1029770"/>
                  <a:pt x="6353128" y="960728"/>
                </a:cubicBezTo>
                <a:cubicBezTo>
                  <a:pt x="6353128" y="951715"/>
                  <a:pt x="6355111" y="941485"/>
                  <a:pt x="6351506" y="934094"/>
                </a:cubicBezTo>
                <a:cubicBezTo>
                  <a:pt x="6347270" y="925396"/>
                  <a:pt x="6338121" y="913679"/>
                  <a:pt x="6330730" y="913408"/>
                </a:cubicBezTo>
                <a:cubicBezTo>
                  <a:pt x="6322934" y="913138"/>
                  <a:pt x="6312794" y="923548"/>
                  <a:pt x="6307341" y="931751"/>
                </a:cubicBezTo>
                <a:cubicBezTo>
                  <a:pt x="6303330" y="937744"/>
                  <a:pt x="6304592" y="947704"/>
                  <a:pt x="6304547" y="955906"/>
                </a:cubicBezTo>
                <a:cubicBezTo>
                  <a:pt x="6304366" y="1026435"/>
                  <a:pt x="6303690" y="1096964"/>
                  <a:pt x="6304862" y="1167493"/>
                </a:cubicBezTo>
                <a:cubicBezTo>
                  <a:pt x="6305223" y="1187458"/>
                  <a:pt x="6297787" y="1192100"/>
                  <a:pt x="6280075" y="1190613"/>
                </a:cubicBezTo>
                <a:cubicBezTo>
                  <a:pt x="6264888" y="1189351"/>
                  <a:pt x="6249205" y="1194669"/>
                  <a:pt x="6249565" y="1168305"/>
                </a:cubicBezTo>
                <a:cubicBezTo>
                  <a:pt x="6250962" y="1070015"/>
                  <a:pt x="6250106" y="971724"/>
                  <a:pt x="6250196" y="873434"/>
                </a:cubicBezTo>
                <a:cubicBezTo>
                  <a:pt x="6250196" y="861807"/>
                  <a:pt x="6247357" y="846890"/>
                  <a:pt x="6266826" y="849549"/>
                </a:cubicBezTo>
                <a:cubicBezTo>
                  <a:pt x="6281788" y="851577"/>
                  <a:pt x="6306484" y="838102"/>
                  <a:pt x="6304772" y="870730"/>
                </a:cubicBezTo>
                <a:cubicBezTo>
                  <a:pt x="6304726" y="871857"/>
                  <a:pt x="6306259" y="873074"/>
                  <a:pt x="6307386" y="874741"/>
                </a:cubicBezTo>
                <a:lnTo>
                  <a:pt x="6307566" y="874696"/>
                </a:lnTo>
                <a:cubicBezTo>
                  <a:pt x="6317706" y="867305"/>
                  <a:pt x="6327125" y="858698"/>
                  <a:pt x="6338031" y="852884"/>
                </a:cubicBezTo>
                <a:cubicBezTo>
                  <a:pt x="6345039" y="849132"/>
                  <a:pt x="6352019" y="847025"/>
                  <a:pt x="6358670" y="846453"/>
                </a:cubicBezTo>
                <a:close/>
                <a:moveTo>
                  <a:pt x="4150877" y="840852"/>
                </a:moveTo>
                <a:cubicBezTo>
                  <a:pt x="4155473" y="846080"/>
                  <a:pt x="4162955" y="850722"/>
                  <a:pt x="4164081" y="856580"/>
                </a:cubicBezTo>
                <a:cubicBezTo>
                  <a:pt x="4167236" y="872984"/>
                  <a:pt x="4158538" y="892138"/>
                  <a:pt x="4178052" y="904621"/>
                </a:cubicBezTo>
                <a:cubicBezTo>
                  <a:pt x="4180846" y="906379"/>
                  <a:pt x="4180260" y="921251"/>
                  <a:pt x="4177196" y="922963"/>
                </a:cubicBezTo>
                <a:cubicBezTo>
                  <a:pt x="4159800" y="932788"/>
                  <a:pt x="4165208" y="948651"/>
                  <a:pt x="4164802" y="962712"/>
                </a:cubicBezTo>
                <a:cubicBezTo>
                  <a:pt x="4164216" y="981414"/>
                  <a:pt x="4164352" y="1000162"/>
                  <a:pt x="4165028" y="1018865"/>
                </a:cubicBezTo>
                <a:cubicBezTo>
                  <a:pt x="4165253" y="1025174"/>
                  <a:pt x="4167957" y="1031438"/>
                  <a:pt x="4169850" y="1037658"/>
                </a:cubicBezTo>
                <a:cubicBezTo>
                  <a:pt x="4172599" y="1046716"/>
                  <a:pt x="4175573" y="1055684"/>
                  <a:pt x="4178503" y="1064652"/>
                </a:cubicBezTo>
                <a:cubicBezTo>
                  <a:pt x="4172419" y="1066140"/>
                  <a:pt x="4164577" y="1070691"/>
                  <a:pt x="4160521" y="1068438"/>
                </a:cubicBezTo>
                <a:cubicBezTo>
                  <a:pt x="4151733" y="1063616"/>
                  <a:pt x="4140016" y="1056315"/>
                  <a:pt x="4138258" y="1048158"/>
                </a:cubicBezTo>
                <a:cubicBezTo>
                  <a:pt x="4134022" y="1028644"/>
                  <a:pt x="4134878" y="1008049"/>
                  <a:pt x="4133707" y="987904"/>
                </a:cubicBezTo>
                <a:lnTo>
                  <a:pt x="4139007" y="987006"/>
                </a:lnTo>
                <a:lnTo>
                  <a:pt x="4139024" y="987093"/>
                </a:lnTo>
                <a:lnTo>
                  <a:pt x="4139024" y="987003"/>
                </a:lnTo>
                <a:lnTo>
                  <a:pt x="4139007" y="987006"/>
                </a:lnTo>
                <a:lnTo>
                  <a:pt x="4125414" y="918817"/>
                </a:lnTo>
                <a:cubicBezTo>
                  <a:pt x="4124603" y="914536"/>
                  <a:pt x="4124918" y="909804"/>
                  <a:pt x="4125685" y="905432"/>
                </a:cubicBezTo>
                <a:cubicBezTo>
                  <a:pt x="4128524" y="889118"/>
                  <a:pt x="4130642" y="872489"/>
                  <a:pt x="4135419" y="856715"/>
                </a:cubicBezTo>
                <a:cubicBezTo>
                  <a:pt x="4137312" y="850451"/>
                  <a:pt x="4145514" y="846080"/>
                  <a:pt x="4150877" y="840852"/>
                </a:cubicBezTo>
                <a:close/>
                <a:moveTo>
                  <a:pt x="4205887" y="833506"/>
                </a:moveTo>
                <a:cubicBezTo>
                  <a:pt x="4213053" y="843511"/>
                  <a:pt x="4219768" y="848829"/>
                  <a:pt x="4219272" y="853425"/>
                </a:cubicBezTo>
                <a:cubicBezTo>
                  <a:pt x="4218777" y="858247"/>
                  <a:pt x="4211386" y="865819"/>
                  <a:pt x="4207014" y="865819"/>
                </a:cubicBezTo>
                <a:cubicBezTo>
                  <a:pt x="4202282" y="865819"/>
                  <a:pt x="4194711" y="858969"/>
                  <a:pt x="4193766" y="854101"/>
                </a:cubicBezTo>
                <a:cubicBezTo>
                  <a:pt x="4192911" y="849730"/>
                  <a:pt x="4199398" y="843916"/>
                  <a:pt x="4205887" y="833551"/>
                </a:cubicBezTo>
                <a:close/>
                <a:moveTo>
                  <a:pt x="5291856" y="807142"/>
                </a:moveTo>
                <a:cubicBezTo>
                  <a:pt x="5286853" y="807322"/>
                  <a:pt x="5282122" y="813902"/>
                  <a:pt x="5277254" y="817507"/>
                </a:cubicBezTo>
                <a:cubicBezTo>
                  <a:pt x="5282572" y="821518"/>
                  <a:pt x="5287529" y="828098"/>
                  <a:pt x="5293343" y="828999"/>
                </a:cubicBezTo>
                <a:lnTo>
                  <a:pt x="5329173" y="829539"/>
                </a:lnTo>
                <a:lnTo>
                  <a:pt x="5329126" y="829540"/>
                </a:lnTo>
                <a:lnTo>
                  <a:pt x="5329216" y="829540"/>
                </a:lnTo>
                <a:lnTo>
                  <a:pt x="5329173" y="829539"/>
                </a:lnTo>
                <a:lnTo>
                  <a:pt x="5367252" y="828999"/>
                </a:lnTo>
                <a:cubicBezTo>
                  <a:pt x="5372841" y="828233"/>
                  <a:pt x="5377663" y="821563"/>
                  <a:pt x="5382800" y="817552"/>
                </a:cubicBezTo>
                <a:cubicBezTo>
                  <a:pt x="5377933" y="813992"/>
                  <a:pt x="5373156" y="807547"/>
                  <a:pt x="5368154" y="807322"/>
                </a:cubicBezTo>
                <a:cubicBezTo>
                  <a:pt x="5342736" y="806195"/>
                  <a:pt x="5317273" y="806150"/>
                  <a:pt x="5291856" y="807142"/>
                </a:cubicBezTo>
                <a:close/>
                <a:moveTo>
                  <a:pt x="5065160" y="794068"/>
                </a:moveTo>
                <a:lnTo>
                  <a:pt x="5065216" y="794073"/>
                </a:lnTo>
                <a:lnTo>
                  <a:pt x="5065216" y="794163"/>
                </a:lnTo>
                <a:close/>
                <a:moveTo>
                  <a:pt x="5280048" y="778930"/>
                </a:moveTo>
                <a:cubicBezTo>
                  <a:pt x="5313713" y="777849"/>
                  <a:pt x="5347423" y="777984"/>
                  <a:pt x="5381088" y="779110"/>
                </a:cubicBezTo>
                <a:cubicBezTo>
                  <a:pt x="5410652" y="780102"/>
                  <a:pt x="5417456" y="789926"/>
                  <a:pt x="5414076" y="818994"/>
                </a:cubicBezTo>
                <a:cubicBezTo>
                  <a:pt x="5412679" y="831027"/>
                  <a:pt x="5413851" y="843375"/>
                  <a:pt x="5413851" y="856985"/>
                </a:cubicBezTo>
                <a:lnTo>
                  <a:pt x="5188383" y="856985"/>
                </a:lnTo>
                <a:lnTo>
                  <a:pt x="5188338" y="856940"/>
                </a:lnTo>
                <a:lnTo>
                  <a:pt x="5188338" y="830171"/>
                </a:lnTo>
                <a:lnTo>
                  <a:pt x="5247195" y="830171"/>
                </a:lnTo>
                <a:cubicBezTo>
                  <a:pt x="5235793" y="792090"/>
                  <a:pt x="5243365" y="780147"/>
                  <a:pt x="5280048" y="778930"/>
                </a:cubicBezTo>
                <a:close/>
                <a:moveTo>
                  <a:pt x="7626483" y="742114"/>
                </a:moveTo>
                <a:cubicBezTo>
                  <a:pt x="7571141" y="741533"/>
                  <a:pt x="7515755" y="741440"/>
                  <a:pt x="7460413" y="742259"/>
                </a:cubicBezTo>
                <a:cubicBezTo>
                  <a:pt x="7444189" y="742475"/>
                  <a:pt x="7429948" y="750454"/>
                  <a:pt x="7430083" y="768790"/>
                </a:cubicBezTo>
                <a:cubicBezTo>
                  <a:pt x="7430263" y="789340"/>
                  <a:pt x="7446081" y="793577"/>
                  <a:pt x="7463252" y="793667"/>
                </a:cubicBezTo>
                <a:lnTo>
                  <a:pt x="7539549" y="793667"/>
                </a:lnTo>
                <a:cubicBezTo>
                  <a:pt x="7567987" y="793667"/>
                  <a:pt x="7596423" y="793982"/>
                  <a:pt x="7624861" y="793531"/>
                </a:cubicBezTo>
                <a:cubicBezTo>
                  <a:pt x="7640949" y="793261"/>
                  <a:pt x="7652937" y="786186"/>
                  <a:pt x="7653478" y="768565"/>
                </a:cubicBezTo>
                <a:cubicBezTo>
                  <a:pt x="7653973" y="751046"/>
                  <a:pt x="7642707" y="742297"/>
                  <a:pt x="7626483" y="742114"/>
                </a:cubicBezTo>
                <a:close/>
                <a:moveTo>
                  <a:pt x="5733012" y="738826"/>
                </a:moveTo>
                <a:cubicBezTo>
                  <a:pt x="5740673" y="737700"/>
                  <a:pt x="5756356" y="743242"/>
                  <a:pt x="5756311" y="745277"/>
                </a:cubicBezTo>
                <a:cubicBezTo>
                  <a:pt x="5755816" y="758840"/>
                  <a:pt x="5766812" y="776903"/>
                  <a:pt x="5747433" y="784925"/>
                </a:cubicBezTo>
                <a:cubicBezTo>
                  <a:pt x="5730263" y="792045"/>
                  <a:pt x="5723998" y="804619"/>
                  <a:pt x="5722692" y="821519"/>
                </a:cubicBezTo>
                <a:cubicBezTo>
                  <a:pt x="5721430" y="837698"/>
                  <a:pt x="5721430" y="852029"/>
                  <a:pt x="5744864" y="850136"/>
                </a:cubicBezTo>
                <a:cubicBezTo>
                  <a:pt x="5748740" y="849820"/>
                  <a:pt x="5757167" y="859059"/>
                  <a:pt x="5757033" y="863701"/>
                </a:cubicBezTo>
                <a:cubicBezTo>
                  <a:pt x="5756492" y="881232"/>
                  <a:pt x="5768254" y="907370"/>
                  <a:pt x="5732516" y="905883"/>
                </a:cubicBezTo>
                <a:cubicBezTo>
                  <a:pt x="5729948" y="905793"/>
                  <a:pt x="5724314" y="920169"/>
                  <a:pt x="5724269" y="927831"/>
                </a:cubicBezTo>
                <a:cubicBezTo>
                  <a:pt x="5723638" y="1005886"/>
                  <a:pt x="5724044" y="1083986"/>
                  <a:pt x="5723593" y="1162041"/>
                </a:cubicBezTo>
                <a:cubicBezTo>
                  <a:pt x="5723548" y="1171010"/>
                  <a:pt x="5721385" y="1186963"/>
                  <a:pt x="5717734" y="1187729"/>
                </a:cubicBezTo>
                <a:cubicBezTo>
                  <a:pt x="5703493" y="1190704"/>
                  <a:pt x="5688081" y="1189712"/>
                  <a:pt x="5673389" y="1188000"/>
                </a:cubicBezTo>
                <a:cubicBezTo>
                  <a:pt x="5670775" y="1187684"/>
                  <a:pt x="5667755" y="1176823"/>
                  <a:pt x="5667710" y="1170784"/>
                </a:cubicBezTo>
                <a:cubicBezTo>
                  <a:pt x="5667215" y="1129503"/>
                  <a:pt x="5667440" y="1088222"/>
                  <a:pt x="5667395" y="1046941"/>
                </a:cubicBezTo>
                <a:lnTo>
                  <a:pt x="5667350" y="1046896"/>
                </a:lnTo>
                <a:cubicBezTo>
                  <a:pt x="5667350" y="1006382"/>
                  <a:pt x="5667981" y="965822"/>
                  <a:pt x="5666809" y="925307"/>
                </a:cubicBezTo>
                <a:cubicBezTo>
                  <a:pt x="5666584" y="917916"/>
                  <a:pt x="5660500" y="909218"/>
                  <a:pt x="5654686" y="903810"/>
                </a:cubicBezTo>
                <a:cubicBezTo>
                  <a:pt x="5646124" y="895878"/>
                  <a:pt x="5643240" y="854372"/>
                  <a:pt x="5653920" y="851353"/>
                </a:cubicBezTo>
                <a:cubicBezTo>
                  <a:pt x="5671812" y="846305"/>
                  <a:pt x="5666990" y="833777"/>
                  <a:pt x="5667215" y="822916"/>
                </a:cubicBezTo>
                <a:cubicBezTo>
                  <a:pt x="5668296" y="771315"/>
                  <a:pt x="5687765" y="745411"/>
                  <a:pt x="5733012" y="738826"/>
                </a:cubicBezTo>
                <a:close/>
                <a:moveTo>
                  <a:pt x="5812284" y="735669"/>
                </a:moveTo>
                <a:cubicBezTo>
                  <a:pt x="5828688" y="735803"/>
                  <a:pt x="5839820" y="736072"/>
                  <a:pt x="5839820" y="758608"/>
                </a:cubicBezTo>
                <a:cubicBezTo>
                  <a:pt x="5839820" y="781589"/>
                  <a:pt x="5829995" y="785330"/>
                  <a:pt x="5812825" y="781679"/>
                </a:cubicBezTo>
                <a:cubicBezTo>
                  <a:pt x="5794663" y="784158"/>
                  <a:pt x="5783982" y="782220"/>
                  <a:pt x="5783487" y="759912"/>
                </a:cubicBezTo>
                <a:cubicBezTo>
                  <a:pt x="5782946" y="736072"/>
                  <a:pt x="5794799" y="735486"/>
                  <a:pt x="5812284" y="735669"/>
                </a:cubicBezTo>
                <a:close/>
                <a:moveTo>
                  <a:pt x="4427705" y="733552"/>
                </a:moveTo>
                <a:lnTo>
                  <a:pt x="4427687" y="733606"/>
                </a:lnTo>
                <a:lnTo>
                  <a:pt x="4405042" y="736338"/>
                </a:lnTo>
                <a:cubicBezTo>
                  <a:pt x="4401408" y="740088"/>
                  <a:pt x="4401093" y="746125"/>
                  <a:pt x="4402287" y="752803"/>
                </a:cubicBezTo>
                <a:cubicBezTo>
                  <a:pt x="4403234" y="758159"/>
                  <a:pt x="4410534" y="762436"/>
                  <a:pt x="4414996" y="767168"/>
                </a:cubicBezTo>
                <a:lnTo>
                  <a:pt x="4427687" y="733606"/>
                </a:lnTo>
                <a:lnTo>
                  <a:pt x="4427705" y="733606"/>
                </a:lnTo>
                <a:close/>
                <a:moveTo>
                  <a:pt x="4960978" y="731164"/>
                </a:moveTo>
                <a:cubicBezTo>
                  <a:pt x="4956291" y="735860"/>
                  <a:pt x="4948629" y="739910"/>
                  <a:pt x="4947548" y="745315"/>
                </a:cubicBezTo>
                <a:cubicBezTo>
                  <a:pt x="4944934" y="758295"/>
                  <a:pt x="4947277" y="770232"/>
                  <a:pt x="4971928" y="764779"/>
                </a:cubicBezTo>
                <a:cubicBezTo>
                  <a:pt x="4968143" y="753156"/>
                  <a:pt x="4964583" y="742164"/>
                  <a:pt x="4960978" y="731164"/>
                </a:cubicBezTo>
                <a:close/>
                <a:moveTo>
                  <a:pt x="3015015" y="729958"/>
                </a:moveTo>
                <a:cubicBezTo>
                  <a:pt x="2997167" y="729958"/>
                  <a:pt x="2985766" y="736987"/>
                  <a:pt x="2985989" y="756132"/>
                </a:cubicBezTo>
                <a:cubicBezTo>
                  <a:pt x="2986172" y="774920"/>
                  <a:pt x="2996895" y="782355"/>
                  <a:pt x="3015150" y="782040"/>
                </a:cubicBezTo>
                <a:cubicBezTo>
                  <a:pt x="3045161" y="781544"/>
                  <a:pt x="3075173" y="781905"/>
                  <a:pt x="3105190" y="781950"/>
                </a:cubicBezTo>
                <a:lnTo>
                  <a:pt x="3105190" y="781860"/>
                </a:lnTo>
                <a:cubicBezTo>
                  <a:pt x="3134438" y="781860"/>
                  <a:pt x="3163730" y="781860"/>
                  <a:pt x="3192983" y="781860"/>
                </a:cubicBezTo>
                <a:cubicBezTo>
                  <a:pt x="3210421" y="781860"/>
                  <a:pt x="3225608" y="777894"/>
                  <a:pt x="3224932" y="756452"/>
                </a:cubicBezTo>
                <a:cubicBezTo>
                  <a:pt x="3224302" y="736662"/>
                  <a:pt x="3211098" y="729902"/>
                  <a:pt x="3192850" y="729958"/>
                </a:cubicBezTo>
                <a:cubicBezTo>
                  <a:pt x="3133582" y="730036"/>
                  <a:pt x="3074273" y="730036"/>
                  <a:pt x="3015015" y="729958"/>
                </a:cubicBezTo>
                <a:close/>
                <a:moveTo>
                  <a:pt x="4999374" y="720980"/>
                </a:moveTo>
                <a:lnTo>
                  <a:pt x="4999419" y="721025"/>
                </a:lnTo>
                <a:lnTo>
                  <a:pt x="4999374" y="721025"/>
                </a:lnTo>
                <a:close/>
                <a:moveTo>
                  <a:pt x="5309161" y="693263"/>
                </a:moveTo>
                <a:cubicBezTo>
                  <a:pt x="5310964" y="693079"/>
                  <a:pt x="5315606" y="700158"/>
                  <a:pt x="5315065" y="703177"/>
                </a:cubicBezTo>
                <a:cubicBezTo>
                  <a:pt x="5314344" y="707188"/>
                  <a:pt x="5310333" y="711151"/>
                  <a:pt x="5306773" y="713950"/>
                </a:cubicBezTo>
                <a:cubicBezTo>
                  <a:pt x="5304835" y="715440"/>
                  <a:pt x="5300599" y="713587"/>
                  <a:pt x="5298030" y="714756"/>
                </a:cubicBezTo>
                <a:cubicBezTo>
                  <a:pt x="5289647" y="718542"/>
                  <a:pt x="5281581" y="723048"/>
                  <a:pt x="5273378" y="727285"/>
                </a:cubicBezTo>
                <a:cubicBezTo>
                  <a:pt x="5282212" y="730710"/>
                  <a:pt x="5290909" y="736796"/>
                  <a:pt x="5299877" y="737159"/>
                </a:cubicBezTo>
                <a:cubicBezTo>
                  <a:pt x="5332055" y="738420"/>
                  <a:pt x="5364368" y="737740"/>
                  <a:pt x="5396591" y="737695"/>
                </a:cubicBezTo>
                <a:cubicBezTo>
                  <a:pt x="5406911" y="737695"/>
                  <a:pt x="5415879" y="737656"/>
                  <a:pt x="5415834" y="752479"/>
                </a:cubicBezTo>
                <a:cubicBezTo>
                  <a:pt x="5415744" y="767078"/>
                  <a:pt x="5407226" y="767529"/>
                  <a:pt x="5396635" y="767439"/>
                </a:cubicBezTo>
                <a:cubicBezTo>
                  <a:pt x="5374147" y="767214"/>
                  <a:pt x="5351659" y="767394"/>
                  <a:pt x="5329126" y="767394"/>
                </a:cubicBezTo>
                <a:lnTo>
                  <a:pt x="5329081" y="767304"/>
                </a:lnTo>
                <a:cubicBezTo>
                  <a:pt x="5305827" y="767304"/>
                  <a:pt x="5282572" y="767664"/>
                  <a:pt x="5259363" y="767033"/>
                </a:cubicBezTo>
                <a:cubicBezTo>
                  <a:pt x="5254090" y="766898"/>
                  <a:pt x="5244356" y="763248"/>
                  <a:pt x="5244401" y="761400"/>
                </a:cubicBezTo>
                <a:cubicBezTo>
                  <a:pt x="5244806" y="741170"/>
                  <a:pt x="5239443" y="713900"/>
                  <a:pt x="5250304" y="702775"/>
                </a:cubicBezTo>
                <a:cubicBezTo>
                  <a:pt x="5261481" y="691276"/>
                  <a:pt x="5288791" y="695197"/>
                  <a:pt x="5309161" y="693263"/>
                </a:cubicBezTo>
                <a:close/>
                <a:moveTo>
                  <a:pt x="7499936" y="690512"/>
                </a:moveTo>
                <a:cubicBezTo>
                  <a:pt x="7558478" y="690512"/>
                  <a:pt x="7617019" y="690512"/>
                  <a:pt x="7675606" y="690512"/>
                </a:cubicBezTo>
                <a:cubicBezTo>
                  <a:pt x="7711388" y="690512"/>
                  <a:pt x="7712335" y="691550"/>
                  <a:pt x="7709811" y="727111"/>
                </a:cubicBezTo>
                <a:cubicBezTo>
                  <a:pt x="7709541" y="730760"/>
                  <a:pt x="7708594" y="734370"/>
                  <a:pt x="7707828" y="738783"/>
                </a:cubicBezTo>
                <a:cubicBezTo>
                  <a:pt x="7701113" y="740273"/>
                  <a:pt x="7694804" y="741709"/>
                  <a:pt x="7688630" y="743105"/>
                </a:cubicBezTo>
                <a:cubicBezTo>
                  <a:pt x="7695570" y="752660"/>
                  <a:pt x="7704854" y="761038"/>
                  <a:pt x="7708594" y="771404"/>
                </a:cubicBezTo>
                <a:cubicBezTo>
                  <a:pt x="7722520" y="810026"/>
                  <a:pt x="7702285" y="840175"/>
                  <a:pt x="7659472" y="843015"/>
                </a:cubicBezTo>
                <a:cubicBezTo>
                  <a:pt x="7623599" y="845403"/>
                  <a:pt x="7587455" y="844592"/>
                  <a:pt x="7551447" y="844637"/>
                </a:cubicBezTo>
                <a:cubicBezTo>
                  <a:pt x="7509400" y="844637"/>
                  <a:pt x="7467353" y="845223"/>
                  <a:pt x="7425351" y="843420"/>
                </a:cubicBezTo>
                <a:cubicBezTo>
                  <a:pt x="7389073" y="841888"/>
                  <a:pt x="7365097" y="820076"/>
                  <a:pt x="7368657" y="790061"/>
                </a:cubicBezTo>
                <a:cubicBezTo>
                  <a:pt x="7370550" y="773973"/>
                  <a:pt x="7382402" y="759015"/>
                  <a:pt x="7390740" y="741484"/>
                </a:cubicBezTo>
                <a:lnTo>
                  <a:pt x="7390650" y="741400"/>
                </a:lnTo>
                <a:cubicBezTo>
                  <a:pt x="7358112" y="741400"/>
                  <a:pt x="7323230" y="741400"/>
                  <a:pt x="7288394" y="741400"/>
                </a:cubicBezTo>
                <a:cubicBezTo>
                  <a:pt x="7258424" y="741400"/>
                  <a:pt x="7249907" y="731027"/>
                  <a:pt x="7259146" y="701826"/>
                </a:cubicBezTo>
                <a:cubicBezTo>
                  <a:pt x="7260903" y="696243"/>
                  <a:pt x="7273702" y="691104"/>
                  <a:pt x="7281499" y="691009"/>
                </a:cubicBezTo>
                <a:cubicBezTo>
                  <a:pt x="7354281" y="690206"/>
                  <a:pt x="7427109" y="690512"/>
                  <a:pt x="7499936" y="690512"/>
                </a:cubicBezTo>
                <a:close/>
                <a:moveTo>
                  <a:pt x="3393284" y="683120"/>
                </a:moveTo>
                <a:lnTo>
                  <a:pt x="3393374" y="683120"/>
                </a:lnTo>
                <a:lnTo>
                  <a:pt x="3393293" y="683141"/>
                </a:lnTo>
                <a:close/>
                <a:moveTo>
                  <a:pt x="3023936" y="678525"/>
                </a:moveTo>
                <a:cubicBezTo>
                  <a:pt x="3081756" y="678481"/>
                  <a:pt x="3139577" y="678120"/>
                  <a:pt x="3197354" y="678752"/>
                </a:cubicBezTo>
                <a:cubicBezTo>
                  <a:pt x="3212991" y="678936"/>
                  <a:pt x="3229664" y="679248"/>
                  <a:pt x="3243815" y="684745"/>
                </a:cubicBezTo>
                <a:cubicBezTo>
                  <a:pt x="3255035" y="689079"/>
                  <a:pt x="3270090" y="700564"/>
                  <a:pt x="3271353" y="710387"/>
                </a:cubicBezTo>
                <a:cubicBezTo>
                  <a:pt x="3275047" y="739547"/>
                  <a:pt x="3275587" y="769872"/>
                  <a:pt x="3271802" y="798985"/>
                </a:cubicBezTo>
                <a:cubicBezTo>
                  <a:pt x="3268918" y="820932"/>
                  <a:pt x="3247374" y="829495"/>
                  <a:pt x="3227230" y="830306"/>
                </a:cubicBezTo>
                <a:cubicBezTo>
                  <a:pt x="3187578" y="831929"/>
                  <a:pt x="3147775" y="830802"/>
                  <a:pt x="3108029" y="830757"/>
                </a:cubicBezTo>
                <a:lnTo>
                  <a:pt x="3108029" y="830712"/>
                </a:lnTo>
                <a:cubicBezTo>
                  <a:pt x="3068279" y="830712"/>
                  <a:pt x="3028435" y="832379"/>
                  <a:pt x="2988830" y="830216"/>
                </a:cubicBezTo>
                <a:cubicBezTo>
                  <a:pt x="2954488" y="828323"/>
                  <a:pt x="2939616" y="811153"/>
                  <a:pt x="2936235" y="777128"/>
                </a:cubicBezTo>
                <a:cubicBezTo>
                  <a:pt x="2928527" y="699528"/>
                  <a:pt x="2947096" y="678614"/>
                  <a:pt x="3023936" y="678525"/>
                </a:cubicBezTo>
                <a:close/>
                <a:moveTo>
                  <a:pt x="4599228" y="660369"/>
                </a:moveTo>
                <a:cubicBezTo>
                  <a:pt x="4595623" y="665230"/>
                  <a:pt x="4589223" y="670016"/>
                  <a:pt x="4588953" y="675058"/>
                </a:cubicBezTo>
                <a:cubicBezTo>
                  <a:pt x="4587736" y="700388"/>
                  <a:pt x="4587556" y="725851"/>
                  <a:pt x="4588457" y="751180"/>
                </a:cubicBezTo>
                <a:cubicBezTo>
                  <a:pt x="4588637" y="756089"/>
                  <a:pt x="4595307" y="760723"/>
                  <a:pt x="4598958" y="765500"/>
                </a:cubicBezTo>
                <a:cubicBezTo>
                  <a:pt x="4602924" y="760408"/>
                  <a:pt x="4609593" y="755688"/>
                  <a:pt x="4610359" y="750093"/>
                </a:cubicBezTo>
                <a:cubicBezTo>
                  <a:pt x="4612072" y="737656"/>
                  <a:pt x="4610900" y="724765"/>
                  <a:pt x="4610855" y="712101"/>
                </a:cubicBezTo>
                <a:lnTo>
                  <a:pt x="4610900" y="712101"/>
                </a:lnTo>
                <a:cubicBezTo>
                  <a:pt x="4610900" y="700158"/>
                  <a:pt x="4612117" y="688034"/>
                  <a:pt x="4610359" y="676319"/>
                </a:cubicBezTo>
                <a:cubicBezTo>
                  <a:pt x="4609503" y="670593"/>
                  <a:pt x="4603104" y="665641"/>
                  <a:pt x="4599228" y="660369"/>
                </a:cubicBezTo>
                <a:close/>
                <a:moveTo>
                  <a:pt x="4507473" y="660140"/>
                </a:moveTo>
                <a:cubicBezTo>
                  <a:pt x="4503416" y="664514"/>
                  <a:pt x="4496025" y="668701"/>
                  <a:pt x="4495845" y="673210"/>
                </a:cubicBezTo>
                <a:cubicBezTo>
                  <a:pt x="4494764" y="700120"/>
                  <a:pt x="4494899" y="727111"/>
                  <a:pt x="4495845" y="754011"/>
                </a:cubicBezTo>
                <a:cubicBezTo>
                  <a:pt x="4495980" y="757980"/>
                  <a:pt x="4502785" y="761715"/>
                  <a:pt x="4506481" y="765546"/>
                </a:cubicBezTo>
                <a:cubicBezTo>
                  <a:pt x="4510086" y="761625"/>
                  <a:pt x="4516396" y="757980"/>
                  <a:pt x="4516801" y="753743"/>
                </a:cubicBezTo>
                <a:lnTo>
                  <a:pt x="4517296" y="713415"/>
                </a:lnTo>
                <a:lnTo>
                  <a:pt x="4517297" y="713415"/>
                </a:lnTo>
                <a:lnTo>
                  <a:pt x="4517297" y="713361"/>
                </a:lnTo>
                <a:lnTo>
                  <a:pt x="4517296" y="713415"/>
                </a:lnTo>
                <a:lnTo>
                  <a:pt x="4517207" y="713415"/>
                </a:lnTo>
                <a:cubicBezTo>
                  <a:pt x="4517207" y="699932"/>
                  <a:pt x="4518018" y="686369"/>
                  <a:pt x="4516756" y="673034"/>
                </a:cubicBezTo>
                <a:cubicBezTo>
                  <a:pt x="4516351" y="668476"/>
                  <a:pt x="4510717" y="664419"/>
                  <a:pt x="4507473" y="660140"/>
                </a:cubicBezTo>
                <a:close/>
                <a:moveTo>
                  <a:pt x="4864490" y="660048"/>
                </a:moveTo>
                <a:cubicBezTo>
                  <a:pt x="4860840" y="665682"/>
                  <a:pt x="4854350" y="671143"/>
                  <a:pt x="4854080" y="676911"/>
                </a:cubicBezTo>
                <a:cubicBezTo>
                  <a:pt x="4852998" y="700751"/>
                  <a:pt x="4853133" y="724724"/>
                  <a:pt x="4854395" y="748605"/>
                </a:cubicBezTo>
                <a:cubicBezTo>
                  <a:pt x="4854710" y="754372"/>
                  <a:pt x="4860975" y="759822"/>
                  <a:pt x="4864535" y="765410"/>
                </a:cubicBezTo>
                <a:cubicBezTo>
                  <a:pt x="4868546" y="759461"/>
                  <a:pt x="4874946" y="753930"/>
                  <a:pt x="4876117" y="747477"/>
                </a:cubicBezTo>
                <a:cubicBezTo>
                  <a:pt x="4878055" y="736624"/>
                  <a:pt x="4876658" y="725171"/>
                  <a:pt x="4876658" y="713950"/>
                </a:cubicBezTo>
                <a:lnTo>
                  <a:pt x="4876748" y="713950"/>
                </a:lnTo>
                <a:cubicBezTo>
                  <a:pt x="4876748" y="702011"/>
                  <a:pt x="4878145" y="689794"/>
                  <a:pt x="4876207" y="678172"/>
                </a:cubicBezTo>
                <a:cubicBezTo>
                  <a:pt x="4875126" y="671677"/>
                  <a:pt x="4868591" y="666042"/>
                  <a:pt x="4864490" y="660048"/>
                </a:cubicBezTo>
                <a:close/>
                <a:moveTo>
                  <a:pt x="5197982" y="654772"/>
                </a:moveTo>
                <a:cubicBezTo>
                  <a:pt x="5202398" y="659955"/>
                  <a:pt x="5209519" y="664822"/>
                  <a:pt x="5210285" y="670500"/>
                </a:cubicBezTo>
                <a:cubicBezTo>
                  <a:pt x="5210826" y="674511"/>
                  <a:pt x="5203300" y="682580"/>
                  <a:pt x="5198388" y="683434"/>
                </a:cubicBezTo>
                <a:cubicBezTo>
                  <a:pt x="5194377" y="684155"/>
                  <a:pt x="5189014" y="676855"/>
                  <a:pt x="5180406" y="670187"/>
                </a:cubicBezTo>
                <a:lnTo>
                  <a:pt x="5180451" y="670187"/>
                </a:lnTo>
                <a:cubicBezTo>
                  <a:pt x="5188788" y="662886"/>
                  <a:pt x="5193385" y="658828"/>
                  <a:pt x="5197982" y="654772"/>
                </a:cubicBezTo>
                <a:close/>
                <a:moveTo>
                  <a:pt x="5414257" y="654547"/>
                </a:moveTo>
                <a:cubicBezTo>
                  <a:pt x="5414752" y="664687"/>
                  <a:pt x="5415113" y="671904"/>
                  <a:pt x="5415519" y="680598"/>
                </a:cubicBezTo>
                <a:cubicBezTo>
                  <a:pt x="5409885" y="681993"/>
                  <a:pt x="5405108" y="684113"/>
                  <a:pt x="5400376" y="684156"/>
                </a:cubicBezTo>
                <a:cubicBezTo>
                  <a:pt x="5353822" y="684476"/>
                  <a:pt x="5307269" y="684381"/>
                  <a:pt x="5260715" y="684609"/>
                </a:cubicBezTo>
                <a:cubicBezTo>
                  <a:pt x="5249583" y="684652"/>
                  <a:pt x="5239489" y="682088"/>
                  <a:pt x="5243320" y="668793"/>
                </a:cubicBezTo>
                <a:cubicBezTo>
                  <a:pt x="5245032" y="662890"/>
                  <a:pt x="5254271" y="655269"/>
                  <a:pt x="5260220" y="655178"/>
                </a:cubicBezTo>
                <a:cubicBezTo>
                  <a:pt x="5311054" y="654102"/>
                  <a:pt x="5361889" y="654547"/>
                  <a:pt x="5414257" y="654547"/>
                </a:cubicBezTo>
                <a:close/>
                <a:moveTo>
                  <a:pt x="4774402" y="653874"/>
                </a:moveTo>
                <a:cubicBezTo>
                  <a:pt x="4769760" y="659326"/>
                  <a:pt x="4765118" y="664743"/>
                  <a:pt x="4757547" y="673664"/>
                </a:cubicBezTo>
                <a:lnTo>
                  <a:pt x="4757502" y="673664"/>
                </a:lnTo>
                <a:cubicBezTo>
                  <a:pt x="4765930" y="681229"/>
                  <a:pt x="4771382" y="686195"/>
                  <a:pt x="4776881" y="691104"/>
                </a:cubicBezTo>
                <a:cubicBezTo>
                  <a:pt x="4780396" y="685015"/>
                  <a:pt x="4787201" y="678573"/>
                  <a:pt x="4786570" y="672982"/>
                </a:cubicBezTo>
                <a:cubicBezTo>
                  <a:pt x="4785804" y="666272"/>
                  <a:pt x="4778728" y="660235"/>
                  <a:pt x="4774402" y="653874"/>
                </a:cubicBezTo>
                <a:close/>
                <a:moveTo>
                  <a:pt x="5112221" y="653559"/>
                </a:moveTo>
                <a:cubicBezTo>
                  <a:pt x="5108210" y="660184"/>
                  <a:pt x="5101630" y="666584"/>
                  <a:pt x="5101090" y="673477"/>
                </a:cubicBezTo>
                <a:cubicBezTo>
                  <a:pt x="5100639" y="679021"/>
                  <a:pt x="5107580" y="685151"/>
                  <a:pt x="5111230" y="691009"/>
                </a:cubicBezTo>
                <a:cubicBezTo>
                  <a:pt x="5115917" y="686007"/>
                  <a:pt x="5120559" y="681057"/>
                  <a:pt x="5127363" y="673798"/>
                </a:cubicBezTo>
                <a:lnTo>
                  <a:pt x="5127319" y="673798"/>
                </a:lnTo>
                <a:cubicBezTo>
                  <a:pt x="5120784" y="665049"/>
                  <a:pt x="5116503" y="659282"/>
                  <a:pt x="5112221" y="653559"/>
                </a:cubicBezTo>
                <a:close/>
                <a:moveTo>
                  <a:pt x="2162547" y="637831"/>
                </a:moveTo>
                <a:cubicBezTo>
                  <a:pt x="2164799" y="637696"/>
                  <a:pt x="2167773" y="637160"/>
                  <a:pt x="2169169" y="638327"/>
                </a:cubicBezTo>
                <a:cubicBezTo>
                  <a:pt x="2189992" y="655180"/>
                  <a:pt x="2175480" y="678172"/>
                  <a:pt x="2178319" y="698085"/>
                </a:cubicBezTo>
                <a:cubicBezTo>
                  <a:pt x="2178950" y="702592"/>
                  <a:pt x="2169441" y="710435"/>
                  <a:pt x="2163041" y="713497"/>
                </a:cubicBezTo>
                <a:cubicBezTo>
                  <a:pt x="2157498" y="716166"/>
                  <a:pt x="2149792" y="714219"/>
                  <a:pt x="2143031" y="714264"/>
                </a:cubicBezTo>
                <a:cubicBezTo>
                  <a:pt x="2123519" y="714409"/>
                  <a:pt x="2109549" y="721572"/>
                  <a:pt x="2106393" y="742838"/>
                </a:cubicBezTo>
                <a:cubicBezTo>
                  <a:pt x="2103015" y="765726"/>
                  <a:pt x="2111667" y="781409"/>
                  <a:pt x="2132352" y="789296"/>
                </a:cubicBezTo>
                <a:cubicBezTo>
                  <a:pt x="2169260" y="803402"/>
                  <a:pt x="2200672" y="792721"/>
                  <a:pt x="2220952" y="758519"/>
                </a:cubicBezTo>
                <a:cubicBezTo>
                  <a:pt x="2233210" y="737885"/>
                  <a:pt x="2244340" y="716567"/>
                  <a:pt x="2256506" y="695880"/>
                </a:cubicBezTo>
                <a:cubicBezTo>
                  <a:pt x="2276024" y="662662"/>
                  <a:pt x="2303781" y="640809"/>
                  <a:pt x="2343576" y="640904"/>
                </a:cubicBezTo>
                <a:cubicBezTo>
                  <a:pt x="2390668" y="640988"/>
                  <a:pt x="2437809" y="642384"/>
                  <a:pt x="2484765" y="645317"/>
                </a:cubicBezTo>
                <a:cubicBezTo>
                  <a:pt x="2510004" y="646889"/>
                  <a:pt x="2524784" y="663655"/>
                  <a:pt x="2530959" y="688035"/>
                </a:cubicBezTo>
                <a:cubicBezTo>
                  <a:pt x="2541412" y="729543"/>
                  <a:pt x="2542360" y="771134"/>
                  <a:pt x="2532265" y="812821"/>
                </a:cubicBezTo>
                <a:cubicBezTo>
                  <a:pt x="2526272" y="837562"/>
                  <a:pt x="2511446" y="856040"/>
                  <a:pt x="2486254" y="859915"/>
                </a:cubicBezTo>
                <a:cubicBezTo>
                  <a:pt x="2450156" y="865413"/>
                  <a:pt x="2413427" y="867081"/>
                  <a:pt x="2377013" y="870326"/>
                </a:cubicBezTo>
                <a:cubicBezTo>
                  <a:pt x="2375527" y="870461"/>
                  <a:pt x="2373453" y="870731"/>
                  <a:pt x="2372597" y="869920"/>
                </a:cubicBezTo>
                <a:cubicBezTo>
                  <a:pt x="2353941" y="851893"/>
                  <a:pt x="2367730" y="829315"/>
                  <a:pt x="2365116" y="809035"/>
                </a:cubicBezTo>
                <a:cubicBezTo>
                  <a:pt x="2364577" y="804889"/>
                  <a:pt x="2374894" y="796912"/>
                  <a:pt x="2381476" y="794929"/>
                </a:cubicBezTo>
                <a:cubicBezTo>
                  <a:pt x="2389722" y="792406"/>
                  <a:pt x="2400402" y="796822"/>
                  <a:pt x="2408065" y="793577"/>
                </a:cubicBezTo>
                <a:cubicBezTo>
                  <a:pt x="2423251" y="787223"/>
                  <a:pt x="2440466" y="780643"/>
                  <a:pt x="2450650" y="768791"/>
                </a:cubicBezTo>
                <a:cubicBezTo>
                  <a:pt x="2467641" y="749059"/>
                  <a:pt x="2457771" y="725890"/>
                  <a:pt x="2432670" y="718191"/>
                </a:cubicBezTo>
                <a:cubicBezTo>
                  <a:pt x="2380122" y="702051"/>
                  <a:pt x="2343169" y="717064"/>
                  <a:pt x="2316311" y="765411"/>
                </a:cubicBezTo>
                <a:cubicBezTo>
                  <a:pt x="2310858" y="775235"/>
                  <a:pt x="2304144" y="784654"/>
                  <a:pt x="2300222" y="795065"/>
                </a:cubicBezTo>
                <a:cubicBezTo>
                  <a:pt x="2281025" y="845990"/>
                  <a:pt x="2241862" y="866855"/>
                  <a:pt x="2190306" y="869514"/>
                </a:cubicBezTo>
                <a:cubicBezTo>
                  <a:pt x="2177599" y="870145"/>
                  <a:pt x="2164799" y="869605"/>
                  <a:pt x="2152045" y="869605"/>
                </a:cubicBezTo>
                <a:lnTo>
                  <a:pt x="2151911" y="871858"/>
                </a:lnTo>
                <a:cubicBezTo>
                  <a:pt x="2131044" y="869965"/>
                  <a:pt x="2109999" y="869019"/>
                  <a:pt x="2089261" y="865909"/>
                </a:cubicBezTo>
                <a:cubicBezTo>
                  <a:pt x="2048830" y="859870"/>
                  <a:pt x="2027607" y="840762"/>
                  <a:pt x="2024409" y="800202"/>
                </a:cubicBezTo>
                <a:cubicBezTo>
                  <a:pt x="2021705" y="766132"/>
                  <a:pt x="2024002" y="731352"/>
                  <a:pt x="2027335" y="697184"/>
                </a:cubicBezTo>
                <a:cubicBezTo>
                  <a:pt x="2030401" y="665909"/>
                  <a:pt x="2050496" y="646889"/>
                  <a:pt x="2081823" y="643103"/>
                </a:cubicBezTo>
                <a:cubicBezTo>
                  <a:pt x="2108558" y="639859"/>
                  <a:pt x="2135641" y="639456"/>
                  <a:pt x="2162547" y="637831"/>
                </a:cubicBezTo>
                <a:close/>
                <a:moveTo>
                  <a:pt x="5646304" y="634992"/>
                </a:moveTo>
                <a:cubicBezTo>
                  <a:pt x="5617281" y="633953"/>
                  <a:pt x="5588168" y="634047"/>
                  <a:pt x="5559190" y="635351"/>
                </a:cubicBezTo>
                <a:cubicBezTo>
                  <a:pt x="5555044" y="635537"/>
                  <a:pt x="5551304" y="644056"/>
                  <a:pt x="5547338" y="648698"/>
                </a:cubicBezTo>
                <a:cubicBezTo>
                  <a:pt x="5552250" y="652346"/>
                  <a:pt x="5556892" y="658612"/>
                  <a:pt x="5562165" y="659191"/>
                </a:cubicBezTo>
                <a:cubicBezTo>
                  <a:pt x="5575414" y="660732"/>
                  <a:pt x="5588979" y="659687"/>
                  <a:pt x="5602454" y="659687"/>
                </a:cubicBezTo>
                <a:lnTo>
                  <a:pt x="5602454" y="659643"/>
                </a:lnTo>
                <a:cubicBezTo>
                  <a:pt x="5602454" y="659643"/>
                  <a:pt x="5602454" y="659471"/>
                  <a:pt x="5602454" y="659376"/>
                </a:cubicBezTo>
                <a:cubicBezTo>
                  <a:pt x="5616650" y="659376"/>
                  <a:pt x="5630891" y="660235"/>
                  <a:pt x="5644952" y="658879"/>
                </a:cubicBezTo>
                <a:cubicBezTo>
                  <a:pt x="5649459" y="658478"/>
                  <a:pt x="5657210" y="651582"/>
                  <a:pt x="5656759" y="648832"/>
                </a:cubicBezTo>
                <a:cubicBezTo>
                  <a:pt x="5655858" y="643559"/>
                  <a:pt x="5650224" y="635126"/>
                  <a:pt x="5646304" y="634992"/>
                </a:cubicBezTo>
                <a:close/>
                <a:moveTo>
                  <a:pt x="4640238" y="627782"/>
                </a:moveTo>
                <a:cubicBezTo>
                  <a:pt x="4640238" y="648014"/>
                  <a:pt x="4640238" y="666447"/>
                  <a:pt x="4640238" y="684879"/>
                </a:cubicBezTo>
                <a:cubicBezTo>
                  <a:pt x="4640238" y="720846"/>
                  <a:pt x="4640284" y="756815"/>
                  <a:pt x="4640193" y="792766"/>
                </a:cubicBezTo>
                <a:cubicBezTo>
                  <a:pt x="4640058" y="830306"/>
                  <a:pt x="4629693" y="840626"/>
                  <a:pt x="4592107" y="841032"/>
                </a:cubicBezTo>
                <a:cubicBezTo>
                  <a:pt x="4583319" y="841122"/>
                  <a:pt x="4574576" y="841032"/>
                  <a:pt x="4566284" y="841032"/>
                </a:cubicBezTo>
                <a:lnTo>
                  <a:pt x="4566239" y="841032"/>
                </a:lnTo>
                <a:cubicBezTo>
                  <a:pt x="4559029" y="819580"/>
                  <a:pt x="4565699" y="812144"/>
                  <a:pt x="4585212" y="813136"/>
                </a:cubicBezTo>
                <a:cubicBezTo>
                  <a:pt x="4596434" y="813722"/>
                  <a:pt x="4610810" y="816245"/>
                  <a:pt x="4610359" y="794703"/>
                </a:cubicBezTo>
                <a:cubicBezTo>
                  <a:pt x="4605087" y="796326"/>
                  <a:pt x="4600760" y="797813"/>
                  <a:pt x="4596344" y="798940"/>
                </a:cubicBezTo>
                <a:cubicBezTo>
                  <a:pt x="4577416" y="803672"/>
                  <a:pt x="4563400" y="796416"/>
                  <a:pt x="4562589" y="777127"/>
                </a:cubicBezTo>
                <a:cubicBezTo>
                  <a:pt x="4560876" y="736032"/>
                  <a:pt x="4560696" y="694753"/>
                  <a:pt x="4562679" y="653703"/>
                </a:cubicBezTo>
                <a:cubicBezTo>
                  <a:pt x="4563761" y="631430"/>
                  <a:pt x="4578678" y="624898"/>
                  <a:pt x="4600760" y="629178"/>
                </a:cubicBezTo>
                <a:cubicBezTo>
                  <a:pt x="4612162" y="631391"/>
                  <a:pt x="4624510" y="628548"/>
                  <a:pt x="4640238" y="627782"/>
                </a:cubicBezTo>
                <a:close/>
                <a:moveTo>
                  <a:pt x="4547086" y="627690"/>
                </a:moveTo>
                <a:lnTo>
                  <a:pt x="4547086" y="627743"/>
                </a:lnTo>
                <a:cubicBezTo>
                  <a:pt x="4547086" y="665096"/>
                  <a:pt x="4547086" y="700158"/>
                  <a:pt x="4547086" y="735174"/>
                </a:cubicBezTo>
                <a:cubicBezTo>
                  <a:pt x="4547086" y="756175"/>
                  <a:pt x="4547221" y="777173"/>
                  <a:pt x="4546861" y="798174"/>
                </a:cubicBezTo>
                <a:cubicBezTo>
                  <a:pt x="4546320" y="828909"/>
                  <a:pt x="4535233" y="839995"/>
                  <a:pt x="4504588" y="840942"/>
                </a:cubicBezTo>
                <a:cubicBezTo>
                  <a:pt x="4494223" y="841257"/>
                  <a:pt x="4483858" y="840987"/>
                  <a:pt x="4473582" y="840987"/>
                </a:cubicBezTo>
                <a:cubicBezTo>
                  <a:pt x="4466011" y="820662"/>
                  <a:pt x="4471284" y="812505"/>
                  <a:pt x="4491564" y="813181"/>
                </a:cubicBezTo>
                <a:cubicBezTo>
                  <a:pt x="4502560" y="813586"/>
                  <a:pt x="4517387" y="816606"/>
                  <a:pt x="4516756" y="794974"/>
                </a:cubicBezTo>
                <a:cubicBezTo>
                  <a:pt x="4512250" y="796281"/>
                  <a:pt x="4508554" y="797453"/>
                  <a:pt x="4504768" y="798399"/>
                </a:cubicBezTo>
                <a:cubicBezTo>
                  <a:pt x="4484308" y="803672"/>
                  <a:pt x="4470157" y="796957"/>
                  <a:pt x="4469166" y="776407"/>
                </a:cubicBezTo>
                <a:cubicBezTo>
                  <a:pt x="4467228" y="735310"/>
                  <a:pt x="4467093" y="693989"/>
                  <a:pt x="4469571" y="652927"/>
                </a:cubicBezTo>
                <a:cubicBezTo>
                  <a:pt x="4470923" y="630574"/>
                  <a:pt x="4485210" y="625303"/>
                  <a:pt x="4508193" y="629539"/>
                </a:cubicBezTo>
                <a:cubicBezTo>
                  <a:pt x="4519550" y="631659"/>
                  <a:pt x="4531808" y="628591"/>
                  <a:pt x="4547086" y="627690"/>
                </a:cubicBezTo>
                <a:close/>
                <a:moveTo>
                  <a:pt x="4904780" y="627113"/>
                </a:moveTo>
                <a:cubicBezTo>
                  <a:pt x="4904780" y="655498"/>
                  <a:pt x="4904780" y="680827"/>
                  <a:pt x="4904780" y="706156"/>
                </a:cubicBezTo>
                <a:cubicBezTo>
                  <a:pt x="4904780" y="735402"/>
                  <a:pt x="4904960" y="764689"/>
                  <a:pt x="4904780" y="793937"/>
                </a:cubicBezTo>
                <a:cubicBezTo>
                  <a:pt x="4904554" y="830531"/>
                  <a:pt x="4894279" y="840671"/>
                  <a:pt x="4857820" y="840987"/>
                </a:cubicBezTo>
                <a:cubicBezTo>
                  <a:pt x="4848987" y="841077"/>
                  <a:pt x="4840109" y="840987"/>
                  <a:pt x="4831366" y="840987"/>
                </a:cubicBezTo>
                <a:cubicBezTo>
                  <a:pt x="4824020" y="821112"/>
                  <a:pt x="4828301" y="812324"/>
                  <a:pt x="4848987" y="813091"/>
                </a:cubicBezTo>
                <a:cubicBezTo>
                  <a:pt x="4860614" y="813541"/>
                  <a:pt x="4876027" y="816741"/>
                  <a:pt x="4875937" y="794118"/>
                </a:cubicBezTo>
                <a:cubicBezTo>
                  <a:pt x="4840154" y="806195"/>
                  <a:pt x="4825417" y="796551"/>
                  <a:pt x="4824426" y="761129"/>
                </a:cubicBezTo>
                <a:cubicBezTo>
                  <a:pt x="4823570" y="729633"/>
                  <a:pt x="4823389" y="698085"/>
                  <a:pt x="4824561" y="666584"/>
                </a:cubicBezTo>
                <a:cubicBezTo>
                  <a:pt x="4825778" y="633685"/>
                  <a:pt x="4836729" y="626482"/>
                  <a:pt x="4869763" y="630895"/>
                </a:cubicBezTo>
                <a:cubicBezTo>
                  <a:pt x="4879948" y="632251"/>
                  <a:pt x="4890719" y="628774"/>
                  <a:pt x="4904780" y="627113"/>
                </a:cubicBezTo>
                <a:close/>
                <a:moveTo>
                  <a:pt x="4665476" y="624848"/>
                </a:moveTo>
                <a:cubicBezTo>
                  <a:pt x="4680708" y="632156"/>
                  <a:pt x="4695806" y="624443"/>
                  <a:pt x="4710453" y="626119"/>
                </a:cubicBezTo>
                <a:cubicBezTo>
                  <a:pt x="4716942" y="626831"/>
                  <a:pt x="4725279" y="636476"/>
                  <a:pt x="4727442" y="643641"/>
                </a:cubicBezTo>
                <a:cubicBezTo>
                  <a:pt x="4730777" y="654773"/>
                  <a:pt x="4729471" y="667265"/>
                  <a:pt x="4730372" y="679204"/>
                </a:cubicBezTo>
                <a:cubicBezTo>
                  <a:pt x="4731634" y="696189"/>
                  <a:pt x="4723567" y="700109"/>
                  <a:pt x="4707253" y="695383"/>
                </a:cubicBezTo>
                <a:lnTo>
                  <a:pt x="4707208" y="695423"/>
                </a:lnTo>
                <a:cubicBezTo>
                  <a:pt x="4706802" y="687761"/>
                  <a:pt x="4707929" y="679920"/>
                  <a:pt x="4705630" y="673301"/>
                </a:cubicBezTo>
                <a:cubicBezTo>
                  <a:pt x="4703377" y="666768"/>
                  <a:pt x="4697654" y="661401"/>
                  <a:pt x="4693463" y="655539"/>
                </a:cubicBezTo>
                <a:cubicBezTo>
                  <a:pt x="4689947" y="661307"/>
                  <a:pt x="4683593" y="666940"/>
                  <a:pt x="4683457" y="672804"/>
                </a:cubicBezTo>
                <a:cubicBezTo>
                  <a:pt x="4682466" y="707996"/>
                  <a:pt x="4683278" y="743195"/>
                  <a:pt x="4682511" y="778390"/>
                </a:cubicBezTo>
                <a:cubicBezTo>
                  <a:pt x="4682376" y="784654"/>
                  <a:pt x="4678996" y="794479"/>
                  <a:pt x="4674579" y="796191"/>
                </a:cubicBezTo>
                <a:cubicBezTo>
                  <a:pt x="4665341" y="799797"/>
                  <a:pt x="4654705" y="799030"/>
                  <a:pt x="4654705" y="783933"/>
                </a:cubicBezTo>
                <a:cubicBezTo>
                  <a:pt x="4654795" y="735268"/>
                  <a:pt x="4654480" y="686544"/>
                  <a:pt x="4655291" y="637873"/>
                </a:cubicBezTo>
                <a:cubicBezTo>
                  <a:pt x="4655381" y="633231"/>
                  <a:pt x="4664304" y="624266"/>
                  <a:pt x="4665476" y="624848"/>
                </a:cubicBezTo>
                <a:close/>
                <a:moveTo>
                  <a:pt x="4957012" y="624311"/>
                </a:moveTo>
                <a:cubicBezTo>
                  <a:pt x="4986665" y="623636"/>
                  <a:pt x="4997707" y="631206"/>
                  <a:pt x="4999013" y="655766"/>
                </a:cubicBezTo>
                <a:cubicBezTo>
                  <a:pt x="5000140" y="677489"/>
                  <a:pt x="4999239" y="699261"/>
                  <a:pt x="4999239" y="721025"/>
                </a:cubicBezTo>
                <a:lnTo>
                  <a:pt x="4999374" y="721025"/>
                </a:lnTo>
                <a:lnTo>
                  <a:pt x="4999599" y="779516"/>
                </a:lnTo>
                <a:cubicBezTo>
                  <a:pt x="5000185" y="793442"/>
                  <a:pt x="4994327" y="797272"/>
                  <a:pt x="4981122" y="797858"/>
                </a:cubicBezTo>
                <a:cubicBezTo>
                  <a:pt x="4923798" y="800292"/>
                  <a:pt x="4904869" y="776632"/>
                  <a:pt x="4920463" y="720753"/>
                </a:cubicBezTo>
                <a:cubicBezTo>
                  <a:pt x="4924744" y="705392"/>
                  <a:pt x="4935695" y="700068"/>
                  <a:pt x="4950657" y="698581"/>
                </a:cubicBezTo>
                <a:cubicBezTo>
                  <a:pt x="4956967" y="697951"/>
                  <a:pt x="4967467" y="694028"/>
                  <a:pt x="4968143" y="690245"/>
                </a:cubicBezTo>
                <a:cubicBezTo>
                  <a:pt x="4970036" y="679567"/>
                  <a:pt x="4971343" y="666004"/>
                  <a:pt x="4966250" y="657660"/>
                </a:cubicBezTo>
                <a:cubicBezTo>
                  <a:pt x="4960482" y="648240"/>
                  <a:pt x="4951919" y="652927"/>
                  <a:pt x="4946466" y="663655"/>
                </a:cubicBezTo>
                <a:cubicBezTo>
                  <a:pt x="4943447" y="669604"/>
                  <a:pt x="4934974" y="672710"/>
                  <a:pt x="4928935" y="677129"/>
                </a:cubicBezTo>
                <a:cubicBezTo>
                  <a:pt x="4925690" y="670684"/>
                  <a:pt x="4919787" y="664247"/>
                  <a:pt x="4919742" y="657793"/>
                </a:cubicBezTo>
                <a:cubicBezTo>
                  <a:pt x="4919516" y="633098"/>
                  <a:pt x="4929386" y="624943"/>
                  <a:pt x="4957012" y="624311"/>
                </a:cubicBezTo>
                <a:close/>
                <a:moveTo>
                  <a:pt x="4410760" y="624311"/>
                </a:moveTo>
                <a:cubicBezTo>
                  <a:pt x="4440414" y="623598"/>
                  <a:pt x="4452537" y="630846"/>
                  <a:pt x="4453483" y="654868"/>
                </a:cubicBezTo>
                <a:cubicBezTo>
                  <a:pt x="4455105" y="694485"/>
                  <a:pt x="4454204" y="734236"/>
                  <a:pt x="4454249" y="773928"/>
                </a:cubicBezTo>
                <a:lnTo>
                  <a:pt x="4453348" y="795740"/>
                </a:lnTo>
                <a:lnTo>
                  <a:pt x="4394941" y="795650"/>
                </a:lnTo>
                <a:cubicBezTo>
                  <a:pt x="4392823" y="795650"/>
                  <a:pt x="4390345" y="794749"/>
                  <a:pt x="4388632" y="793442"/>
                </a:cubicBezTo>
                <a:cubicBezTo>
                  <a:pt x="4365062" y="775686"/>
                  <a:pt x="4373219" y="750186"/>
                  <a:pt x="4373760" y="727288"/>
                </a:cubicBezTo>
                <a:cubicBezTo>
                  <a:pt x="4374166" y="710302"/>
                  <a:pt x="4385162" y="700699"/>
                  <a:pt x="4402873" y="698940"/>
                </a:cubicBezTo>
                <a:cubicBezTo>
                  <a:pt x="4421576" y="697140"/>
                  <a:pt x="4432076" y="676138"/>
                  <a:pt x="4422567" y="659643"/>
                </a:cubicBezTo>
                <a:cubicBezTo>
                  <a:pt x="4420765" y="656534"/>
                  <a:pt x="4414861" y="652927"/>
                  <a:pt x="4412247" y="653783"/>
                </a:cubicBezTo>
                <a:cubicBezTo>
                  <a:pt x="4408146" y="655180"/>
                  <a:pt x="4405487" y="660408"/>
                  <a:pt x="4401792" y="663521"/>
                </a:cubicBezTo>
                <a:cubicBezTo>
                  <a:pt x="4396023" y="668340"/>
                  <a:pt x="4389849" y="672714"/>
                  <a:pt x="4383900" y="677263"/>
                </a:cubicBezTo>
                <a:cubicBezTo>
                  <a:pt x="4380610" y="670283"/>
                  <a:pt x="4374301" y="663158"/>
                  <a:pt x="4374526" y="656262"/>
                </a:cubicBezTo>
                <a:cubicBezTo>
                  <a:pt x="4375427" y="631836"/>
                  <a:pt x="4384261" y="624943"/>
                  <a:pt x="4410760" y="624311"/>
                </a:cubicBezTo>
                <a:close/>
                <a:moveTo>
                  <a:pt x="4780666" y="622914"/>
                </a:moveTo>
                <a:cubicBezTo>
                  <a:pt x="4800586" y="624176"/>
                  <a:pt x="4813340" y="632872"/>
                  <a:pt x="4814151" y="654237"/>
                </a:cubicBezTo>
                <a:cubicBezTo>
                  <a:pt x="4814691" y="668431"/>
                  <a:pt x="4813745" y="682761"/>
                  <a:pt x="4815188" y="696822"/>
                </a:cubicBezTo>
                <a:cubicBezTo>
                  <a:pt x="4817215" y="716876"/>
                  <a:pt x="4810591" y="725125"/>
                  <a:pt x="4789274" y="723692"/>
                </a:cubicBezTo>
                <a:cubicBezTo>
                  <a:pt x="4764938" y="722068"/>
                  <a:pt x="4757592" y="732785"/>
                  <a:pt x="4764713" y="756175"/>
                </a:cubicBezTo>
                <a:cubicBezTo>
                  <a:pt x="4765975" y="760318"/>
                  <a:pt x="4770346" y="764959"/>
                  <a:pt x="4774267" y="766266"/>
                </a:cubicBezTo>
                <a:cubicBezTo>
                  <a:pt x="4776836" y="767123"/>
                  <a:pt x="4783776" y="762931"/>
                  <a:pt x="4784452" y="760002"/>
                </a:cubicBezTo>
                <a:cubicBezTo>
                  <a:pt x="4787336" y="747703"/>
                  <a:pt x="4793826" y="741213"/>
                  <a:pt x="4806174" y="745451"/>
                </a:cubicBezTo>
                <a:cubicBezTo>
                  <a:pt x="4810095" y="746805"/>
                  <a:pt x="4815188" y="754643"/>
                  <a:pt x="4814331" y="758158"/>
                </a:cubicBezTo>
                <a:cubicBezTo>
                  <a:pt x="4811356" y="770413"/>
                  <a:pt x="4809419" y="787853"/>
                  <a:pt x="4800901" y="792991"/>
                </a:cubicBezTo>
                <a:cubicBezTo>
                  <a:pt x="4767957" y="812775"/>
                  <a:pt x="4735510" y="793216"/>
                  <a:pt x="4734338" y="755364"/>
                </a:cubicBezTo>
                <a:cubicBezTo>
                  <a:pt x="4733887" y="741170"/>
                  <a:pt x="4734248" y="726926"/>
                  <a:pt x="4734248" y="712731"/>
                </a:cubicBezTo>
                <a:cubicBezTo>
                  <a:pt x="4733797" y="712731"/>
                  <a:pt x="4733347" y="712689"/>
                  <a:pt x="4732941" y="712639"/>
                </a:cubicBezTo>
                <a:lnTo>
                  <a:pt x="4732896" y="712639"/>
                </a:lnTo>
                <a:cubicBezTo>
                  <a:pt x="4734068" y="691775"/>
                  <a:pt x="4733617" y="670684"/>
                  <a:pt x="4736772" y="650132"/>
                </a:cubicBezTo>
                <a:cubicBezTo>
                  <a:pt x="4740107" y="628412"/>
                  <a:pt x="4754077" y="621210"/>
                  <a:pt x="4780666" y="622914"/>
                </a:cubicBezTo>
                <a:close/>
                <a:moveTo>
                  <a:pt x="5111725" y="622823"/>
                </a:moveTo>
                <a:cubicBezTo>
                  <a:pt x="5139577" y="622823"/>
                  <a:pt x="5149942" y="631258"/>
                  <a:pt x="5151249" y="657389"/>
                </a:cubicBezTo>
                <a:cubicBezTo>
                  <a:pt x="5152195" y="676093"/>
                  <a:pt x="5157197" y="698134"/>
                  <a:pt x="5149266" y="712597"/>
                </a:cubicBezTo>
                <a:cubicBezTo>
                  <a:pt x="5143543" y="723006"/>
                  <a:pt x="5119522" y="723411"/>
                  <a:pt x="5101315" y="729002"/>
                </a:cubicBezTo>
                <a:lnTo>
                  <a:pt x="5101315" y="728964"/>
                </a:lnTo>
                <a:cubicBezTo>
                  <a:pt x="5101090" y="732479"/>
                  <a:pt x="5099377" y="739279"/>
                  <a:pt x="5100639" y="745496"/>
                </a:cubicBezTo>
                <a:cubicBezTo>
                  <a:pt x="5102126" y="752803"/>
                  <a:pt x="5106182" y="759552"/>
                  <a:pt x="5109112" y="766537"/>
                </a:cubicBezTo>
                <a:cubicBezTo>
                  <a:pt x="5113483" y="761715"/>
                  <a:pt x="5117134" y="755860"/>
                  <a:pt x="5122361" y="752307"/>
                </a:cubicBezTo>
                <a:cubicBezTo>
                  <a:pt x="5127859" y="748605"/>
                  <a:pt x="5135025" y="744819"/>
                  <a:pt x="5141064" y="745411"/>
                </a:cubicBezTo>
                <a:cubicBezTo>
                  <a:pt x="5145030" y="745812"/>
                  <a:pt x="5150708" y="753606"/>
                  <a:pt x="5151294" y="758610"/>
                </a:cubicBezTo>
                <a:cubicBezTo>
                  <a:pt x="5154359" y="783662"/>
                  <a:pt x="5144219" y="795470"/>
                  <a:pt x="5119702" y="797408"/>
                </a:cubicBezTo>
                <a:cubicBezTo>
                  <a:pt x="5085677" y="800112"/>
                  <a:pt x="5072878" y="792270"/>
                  <a:pt x="5072112" y="765365"/>
                </a:cubicBezTo>
                <a:cubicBezTo>
                  <a:pt x="5071030" y="729365"/>
                  <a:pt x="5071165" y="693263"/>
                  <a:pt x="5072022" y="657255"/>
                </a:cubicBezTo>
                <a:cubicBezTo>
                  <a:pt x="5072653" y="631611"/>
                  <a:pt x="5083739" y="622872"/>
                  <a:pt x="5111725" y="622823"/>
                </a:cubicBezTo>
                <a:close/>
                <a:moveTo>
                  <a:pt x="5669648" y="609940"/>
                </a:moveTo>
                <a:cubicBezTo>
                  <a:pt x="5674651" y="609940"/>
                  <a:pt x="5683619" y="613765"/>
                  <a:pt x="5683979" y="616607"/>
                </a:cubicBezTo>
                <a:cubicBezTo>
                  <a:pt x="5686053" y="633512"/>
                  <a:pt x="5688576" y="651086"/>
                  <a:pt x="5685692" y="667532"/>
                </a:cubicBezTo>
                <a:cubicBezTo>
                  <a:pt x="5684520" y="674294"/>
                  <a:pt x="5670414" y="683122"/>
                  <a:pt x="5661852" y="683482"/>
                </a:cubicBezTo>
                <a:cubicBezTo>
                  <a:pt x="5621517" y="685240"/>
                  <a:pt x="5580957" y="685917"/>
                  <a:pt x="5540623" y="683889"/>
                </a:cubicBezTo>
                <a:cubicBezTo>
                  <a:pt x="5529402" y="683330"/>
                  <a:pt x="5522585" y="678999"/>
                  <a:pt x="5519999" y="670608"/>
                </a:cubicBezTo>
                <a:lnTo>
                  <a:pt x="5524754" y="632920"/>
                </a:lnTo>
                <a:lnTo>
                  <a:pt x="5524804" y="632920"/>
                </a:lnTo>
                <a:lnTo>
                  <a:pt x="5524759" y="632872"/>
                </a:lnTo>
                <a:lnTo>
                  <a:pt x="5524754" y="632920"/>
                </a:lnTo>
                <a:lnTo>
                  <a:pt x="5477800" y="632423"/>
                </a:lnTo>
                <a:cubicBezTo>
                  <a:pt x="5472077" y="631836"/>
                  <a:pt x="5466984" y="625623"/>
                  <a:pt x="5461576" y="621974"/>
                </a:cubicBezTo>
                <a:cubicBezTo>
                  <a:pt x="5467254" y="617867"/>
                  <a:pt x="5472843" y="610249"/>
                  <a:pt x="5478566" y="610159"/>
                </a:cubicBezTo>
                <a:cubicBezTo>
                  <a:pt x="5542245" y="609310"/>
                  <a:pt x="5605969" y="609485"/>
                  <a:pt x="5669648" y="609940"/>
                </a:cubicBezTo>
                <a:close/>
                <a:moveTo>
                  <a:pt x="3815613" y="605069"/>
                </a:moveTo>
                <a:cubicBezTo>
                  <a:pt x="3812504" y="609393"/>
                  <a:pt x="3807096" y="613540"/>
                  <a:pt x="3806645" y="618136"/>
                </a:cubicBezTo>
                <a:cubicBezTo>
                  <a:pt x="3805384" y="630761"/>
                  <a:pt x="3806194" y="643599"/>
                  <a:pt x="3806239" y="656358"/>
                </a:cubicBezTo>
                <a:cubicBezTo>
                  <a:pt x="3806239" y="670596"/>
                  <a:pt x="3805428" y="684934"/>
                  <a:pt x="3806735" y="699077"/>
                </a:cubicBezTo>
                <a:cubicBezTo>
                  <a:pt x="3807141" y="703501"/>
                  <a:pt x="3813359" y="707368"/>
                  <a:pt x="3816921" y="711470"/>
                </a:cubicBezTo>
                <a:cubicBezTo>
                  <a:pt x="3820480" y="708224"/>
                  <a:pt x="3827015" y="705069"/>
                  <a:pt x="3827105" y="701744"/>
                </a:cubicBezTo>
                <a:cubicBezTo>
                  <a:pt x="3827961" y="673263"/>
                  <a:pt x="3828052" y="644725"/>
                  <a:pt x="3827105" y="616289"/>
                </a:cubicBezTo>
                <a:cubicBezTo>
                  <a:pt x="3826970" y="612423"/>
                  <a:pt x="3819624" y="608813"/>
                  <a:pt x="3815613" y="605069"/>
                </a:cubicBezTo>
                <a:close/>
                <a:moveTo>
                  <a:pt x="3595325" y="605031"/>
                </a:moveTo>
                <a:cubicBezTo>
                  <a:pt x="3591092" y="609259"/>
                  <a:pt x="3583385" y="613361"/>
                  <a:pt x="3583159" y="617777"/>
                </a:cubicBezTo>
                <a:cubicBezTo>
                  <a:pt x="3581941" y="644499"/>
                  <a:pt x="3581852" y="671315"/>
                  <a:pt x="3582888" y="698039"/>
                </a:cubicBezTo>
                <a:cubicBezTo>
                  <a:pt x="3583068" y="702642"/>
                  <a:pt x="3590504" y="706921"/>
                  <a:pt x="3594559" y="711336"/>
                </a:cubicBezTo>
                <a:cubicBezTo>
                  <a:pt x="3598075" y="706386"/>
                  <a:pt x="3603979" y="701692"/>
                  <a:pt x="3604611" y="696376"/>
                </a:cubicBezTo>
                <a:cubicBezTo>
                  <a:pt x="3606099" y="683889"/>
                  <a:pt x="3605106" y="671143"/>
                  <a:pt x="3605106" y="658478"/>
                </a:cubicBezTo>
                <a:lnTo>
                  <a:pt x="3604881" y="658478"/>
                </a:lnTo>
                <a:cubicBezTo>
                  <a:pt x="3604881" y="645088"/>
                  <a:pt x="3605693" y="631611"/>
                  <a:pt x="3604431" y="618364"/>
                </a:cubicBezTo>
                <a:cubicBezTo>
                  <a:pt x="3603979" y="613684"/>
                  <a:pt x="3598527" y="609485"/>
                  <a:pt x="3595325" y="605031"/>
                </a:cubicBezTo>
                <a:close/>
                <a:moveTo>
                  <a:pt x="3734995" y="573652"/>
                </a:moveTo>
                <a:lnTo>
                  <a:pt x="3763298" y="573652"/>
                </a:lnTo>
                <a:cubicBezTo>
                  <a:pt x="3763298" y="592000"/>
                  <a:pt x="3763298" y="609615"/>
                  <a:pt x="3763298" y="627236"/>
                </a:cubicBezTo>
                <a:cubicBezTo>
                  <a:pt x="3763298" y="660904"/>
                  <a:pt x="3763883" y="694523"/>
                  <a:pt x="3762666" y="728143"/>
                </a:cubicBezTo>
                <a:cubicBezTo>
                  <a:pt x="3762486" y="733323"/>
                  <a:pt x="3754194" y="738235"/>
                  <a:pt x="3749687" y="743288"/>
                </a:cubicBezTo>
                <a:cubicBezTo>
                  <a:pt x="3744775" y="738460"/>
                  <a:pt x="3735717" y="733728"/>
                  <a:pt x="3735626" y="728773"/>
                </a:cubicBezTo>
                <a:cubicBezTo>
                  <a:pt x="3734590" y="678077"/>
                  <a:pt x="3734995" y="627326"/>
                  <a:pt x="3734995" y="573652"/>
                </a:cubicBezTo>
                <a:close/>
                <a:moveTo>
                  <a:pt x="3881319" y="573207"/>
                </a:moveTo>
                <a:cubicBezTo>
                  <a:pt x="3895515" y="572806"/>
                  <a:pt x="3896958" y="580641"/>
                  <a:pt x="3896913" y="591736"/>
                </a:cubicBezTo>
                <a:cubicBezTo>
                  <a:pt x="3896687" y="626205"/>
                  <a:pt x="3896282" y="660732"/>
                  <a:pt x="3897454" y="695156"/>
                </a:cubicBezTo>
                <a:cubicBezTo>
                  <a:pt x="3897679" y="702374"/>
                  <a:pt x="3904393" y="709352"/>
                  <a:pt x="3908134" y="716433"/>
                </a:cubicBezTo>
                <a:cubicBezTo>
                  <a:pt x="3911919" y="709443"/>
                  <a:pt x="3918771" y="702546"/>
                  <a:pt x="3919040" y="695426"/>
                </a:cubicBezTo>
                <a:cubicBezTo>
                  <a:pt x="3920256" y="660999"/>
                  <a:pt x="3919040" y="626482"/>
                  <a:pt x="3920347" y="592003"/>
                </a:cubicBezTo>
                <a:cubicBezTo>
                  <a:pt x="3920572" y="585689"/>
                  <a:pt x="3927423" y="575729"/>
                  <a:pt x="3933010" y="574242"/>
                </a:cubicBezTo>
                <a:cubicBezTo>
                  <a:pt x="3947341" y="570457"/>
                  <a:pt x="3947567" y="582089"/>
                  <a:pt x="3947567" y="592404"/>
                </a:cubicBezTo>
                <a:cubicBezTo>
                  <a:pt x="3947477" y="643376"/>
                  <a:pt x="3948107" y="694351"/>
                  <a:pt x="3947251" y="745315"/>
                </a:cubicBezTo>
                <a:cubicBezTo>
                  <a:pt x="3946710" y="779291"/>
                  <a:pt x="3907908" y="802771"/>
                  <a:pt x="3877669" y="787719"/>
                </a:cubicBezTo>
                <a:cubicBezTo>
                  <a:pt x="3873613" y="785691"/>
                  <a:pt x="3870053" y="775821"/>
                  <a:pt x="3871585" y="771360"/>
                </a:cubicBezTo>
                <a:cubicBezTo>
                  <a:pt x="3873343" y="766222"/>
                  <a:pt x="3880418" y="761355"/>
                  <a:pt x="3886186" y="759507"/>
                </a:cubicBezTo>
                <a:cubicBezTo>
                  <a:pt x="3894975" y="756671"/>
                  <a:pt x="3907540" y="761788"/>
                  <a:pt x="3914357" y="753864"/>
                </a:cubicBezTo>
                <a:lnTo>
                  <a:pt x="3918871" y="740906"/>
                </a:lnTo>
                <a:lnTo>
                  <a:pt x="3918904" y="740903"/>
                </a:lnTo>
                <a:lnTo>
                  <a:pt x="3918904" y="740808"/>
                </a:lnTo>
                <a:lnTo>
                  <a:pt x="3918871" y="740906"/>
                </a:lnTo>
                <a:lnTo>
                  <a:pt x="3894302" y="745583"/>
                </a:lnTo>
                <a:cubicBezTo>
                  <a:pt x="3874461" y="746328"/>
                  <a:pt x="3868081" y="734695"/>
                  <a:pt x="3867710" y="705927"/>
                </a:cubicBezTo>
                <a:cubicBezTo>
                  <a:pt x="3867258" y="667710"/>
                  <a:pt x="3867710" y="629448"/>
                  <a:pt x="3867576" y="591239"/>
                </a:cubicBezTo>
                <a:cubicBezTo>
                  <a:pt x="3867576" y="581497"/>
                  <a:pt x="3868024" y="573611"/>
                  <a:pt x="3881319" y="573207"/>
                </a:cubicBezTo>
                <a:close/>
                <a:moveTo>
                  <a:pt x="3539875" y="572393"/>
                </a:moveTo>
                <a:cubicBezTo>
                  <a:pt x="3539875" y="593846"/>
                  <a:pt x="3539875" y="613092"/>
                  <a:pt x="3539875" y="632385"/>
                </a:cubicBezTo>
                <a:cubicBezTo>
                  <a:pt x="3539875" y="663158"/>
                  <a:pt x="3540322" y="693936"/>
                  <a:pt x="3539469" y="724724"/>
                </a:cubicBezTo>
                <a:cubicBezTo>
                  <a:pt x="3539289" y="730894"/>
                  <a:pt x="3534292" y="736892"/>
                  <a:pt x="3531500" y="743023"/>
                </a:cubicBezTo>
                <a:cubicBezTo>
                  <a:pt x="3513563" y="734007"/>
                  <a:pt x="3495490" y="745492"/>
                  <a:pt x="3478408" y="742699"/>
                </a:cubicBezTo>
                <a:cubicBezTo>
                  <a:pt x="3471380" y="741574"/>
                  <a:pt x="3462007" y="726385"/>
                  <a:pt x="3461646" y="717331"/>
                </a:cubicBezTo>
                <a:cubicBezTo>
                  <a:pt x="3459980" y="670283"/>
                  <a:pt x="3460879" y="623139"/>
                  <a:pt x="3460879" y="573520"/>
                </a:cubicBezTo>
                <a:lnTo>
                  <a:pt x="3460835" y="573436"/>
                </a:lnTo>
                <a:lnTo>
                  <a:pt x="3488910" y="573436"/>
                </a:lnTo>
                <a:cubicBezTo>
                  <a:pt x="3488910" y="598536"/>
                  <a:pt x="3488910" y="622914"/>
                  <a:pt x="3488910" y="647342"/>
                </a:cubicBezTo>
                <a:cubicBezTo>
                  <a:pt x="3488910" y="662346"/>
                  <a:pt x="3487783" y="677487"/>
                  <a:pt x="3489450" y="692314"/>
                </a:cubicBezTo>
                <a:cubicBezTo>
                  <a:pt x="3490172" y="698939"/>
                  <a:pt x="3496525" y="704934"/>
                  <a:pt x="3500315" y="711243"/>
                </a:cubicBezTo>
                <a:cubicBezTo>
                  <a:pt x="3504145" y="704667"/>
                  <a:pt x="3511084" y="698134"/>
                  <a:pt x="3511265" y="691467"/>
                </a:cubicBezTo>
                <a:cubicBezTo>
                  <a:pt x="3512345" y="653286"/>
                  <a:pt x="3511760" y="615025"/>
                  <a:pt x="3511760" y="574200"/>
                </a:cubicBezTo>
                <a:cubicBezTo>
                  <a:pt x="3520912" y="573609"/>
                  <a:pt x="3528529" y="573115"/>
                  <a:pt x="3539875" y="572393"/>
                </a:cubicBezTo>
                <a:close/>
                <a:moveTo>
                  <a:pt x="3669495" y="571163"/>
                </a:moveTo>
                <a:cubicBezTo>
                  <a:pt x="3680469" y="568301"/>
                  <a:pt x="3693854" y="568607"/>
                  <a:pt x="3706495" y="572887"/>
                </a:cubicBezTo>
                <a:cubicBezTo>
                  <a:pt x="3719970" y="577486"/>
                  <a:pt x="3730154" y="602136"/>
                  <a:pt x="3723304" y="616740"/>
                </a:cubicBezTo>
                <a:cubicBezTo>
                  <a:pt x="3721412" y="620702"/>
                  <a:pt x="3714021" y="624714"/>
                  <a:pt x="3709649" y="624266"/>
                </a:cubicBezTo>
                <a:cubicBezTo>
                  <a:pt x="3704376" y="623678"/>
                  <a:pt x="3699464" y="618593"/>
                  <a:pt x="3694732" y="614983"/>
                </a:cubicBezTo>
                <a:cubicBezTo>
                  <a:pt x="3689370" y="610971"/>
                  <a:pt x="3684368" y="606507"/>
                  <a:pt x="3679231" y="602227"/>
                </a:cubicBezTo>
                <a:cubicBezTo>
                  <a:pt x="3677878" y="610923"/>
                  <a:pt x="3672470" y="622191"/>
                  <a:pt x="3676031" y="627689"/>
                </a:cubicBezTo>
                <a:cubicBezTo>
                  <a:pt x="3681664" y="636386"/>
                  <a:pt x="3692976" y="641614"/>
                  <a:pt x="3702393" y="647571"/>
                </a:cubicBezTo>
                <a:cubicBezTo>
                  <a:pt x="3723890" y="661133"/>
                  <a:pt x="3736193" y="718726"/>
                  <a:pt x="3716815" y="733819"/>
                </a:cubicBezTo>
                <a:cubicBezTo>
                  <a:pt x="3704827" y="743157"/>
                  <a:pt x="3683286" y="743520"/>
                  <a:pt x="3666564" y="741976"/>
                </a:cubicBezTo>
                <a:cubicBezTo>
                  <a:pt x="3658724" y="741256"/>
                  <a:pt x="3649619" y="727512"/>
                  <a:pt x="3645834" y="717828"/>
                </a:cubicBezTo>
                <a:cubicBezTo>
                  <a:pt x="3642318" y="708907"/>
                  <a:pt x="3645068" y="697503"/>
                  <a:pt x="3645068" y="685374"/>
                </a:cubicBezTo>
                <a:lnTo>
                  <a:pt x="3645024" y="685284"/>
                </a:lnTo>
                <a:cubicBezTo>
                  <a:pt x="3652953" y="684788"/>
                  <a:pt x="3660165" y="684342"/>
                  <a:pt x="3667331" y="683887"/>
                </a:cubicBezTo>
                <a:cubicBezTo>
                  <a:pt x="3668954" y="686815"/>
                  <a:pt x="3670082" y="688621"/>
                  <a:pt x="3671028" y="690512"/>
                </a:cubicBezTo>
                <a:cubicBezTo>
                  <a:pt x="3674678" y="697947"/>
                  <a:pt x="3678284" y="705431"/>
                  <a:pt x="3681934" y="712864"/>
                </a:cubicBezTo>
                <a:cubicBezTo>
                  <a:pt x="3685493" y="711017"/>
                  <a:pt x="3692120" y="709079"/>
                  <a:pt x="3692074" y="707365"/>
                </a:cubicBezTo>
                <a:cubicBezTo>
                  <a:pt x="3691759" y="697370"/>
                  <a:pt x="3690948" y="687093"/>
                  <a:pt x="3688017" y="677622"/>
                </a:cubicBezTo>
                <a:cubicBezTo>
                  <a:pt x="3686801" y="673747"/>
                  <a:pt x="3679905" y="671544"/>
                  <a:pt x="3675446" y="668889"/>
                </a:cubicBezTo>
                <a:cubicBezTo>
                  <a:pt x="3645699" y="651124"/>
                  <a:pt x="3635153" y="621478"/>
                  <a:pt x="3646961" y="588436"/>
                </a:cubicBezTo>
                <a:cubicBezTo>
                  <a:pt x="3649958" y="580053"/>
                  <a:pt x="3658521" y="574028"/>
                  <a:pt x="3669495" y="571163"/>
                </a:cubicBezTo>
                <a:close/>
                <a:moveTo>
                  <a:pt x="3395211" y="570896"/>
                </a:moveTo>
                <a:cubicBezTo>
                  <a:pt x="3406602" y="567916"/>
                  <a:pt x="3420436" y="568359"/>
                  <a:pt x="3433031" y="573207"/>
                </a:cubicBezTo>
                <a:cubicBezTo>
                  <a:pt x="3445151" y="577849"/>
                  <a:pt x="3455560" y="606062"/>
                  <a:pt x="3448576" y="618096"/>
                </a:cubicBezTo>
                <a:cubicBezTo>
                  <a:pt x="3446549" y="621611"/>
                  <a:pt x="3439925" y="624939"/>
                  <a:pt x="3436095" y="624266"/>
                </a:cubicBezTo>
                <a:cubicBezTo>
                  <a:pt x="3430642" y="623316"/>
                  <a:pt x="3425551" y="618994"/>
                  <a:pt x="3420773" y="615430"/>
                </a:cubicBezTo>
                <a:cubicBezTo>
                  <a:pt x="3415322" y="611374"/>
                  <a:pt x="3410455" y="606597"/>
                  <a:pt x="3405317" y="602136"/>
                </a:cubicBezTo>
                <a:cubicBezTo>
                  <a:pt x="3404281" y="611419"/>
                  <a:pt x="3400405" y="621650"/>
                  <a:pt x="3403064" y="629768"/>
                </a:cubicBezTo>
                <a:cubicBezTo>
                  <a:pt x="3405182" y="636167"/>
                  <a:pt x="3414960" y="640489"/>
                  <a:pt x="3421901" y="644768"/>
                </a:cubicBezTo>
                <a:cubicBezTo>
                  <a:pt x="3448711" y="661496"/>
                  <a:pt x="3460021" y="703310"/>
                  <a:pt x="3444971" y="731486"/>
                </a:cubicBezTo>
                <a:cubicBezTo>
                  <a:pt x="3437536" y="745356"/>
                  <a:pt x="3400315" y="750549"/>
                  <a:pt x="3382919" y="740085"/>
                </a:cubicBezTo>
                <a:cubicBezTo>
                  <a:pt x="3372958" y="734092"/>
                  <a:pt x="3363404" y="696013"/>
                  <a:pt x="3371607" y="688755"/>
                </a:cubicBezTo>
                <a:lnTo>
                  <a:pt x="3393293" y="683141"/>
                </a:lnTo>
                <a:lnTo>
                  <a:pt x="3396890" y="691868"/>
                </a:lnTo>
                <a:cubicBezTo>
                  <a:pt x="3400225" y="698850"/>
                  <a:pt x="3403379" y="705927"/>
                  <a:pt x="3407435" y="712460"/>
                </a:cubicBezTo>
                <a:cubicBezTo>
                  <a:pt x="3407931" y="713224"/>
                  <a:pt x="3416358" y="711017"/>
                  <a:pt x="3416492" y="709755"/>
                </a:cubicBezTo>
                <a:cubicBezTo>
                  <a:pt x="3417349" y="700388"/>
                  <a:pt x="3418836" y="690422"/>
                  <a:pt x="3416403" y="681687"/>
                </a:cubicBezTo>
                <a:cubicBezTo>
                  <a:pt x="3414960" y="676453"/>
                  <a:pt x="3407120" y="672537"/>
                  <a:pt x="3401486" y="669105"/>
                </a:cubicBezTo>
                <a:cubicBezTo>
                  <a:pt x="3371923" y="651168"/>
                  <a:pt x="3361332" y="622872"/>
                  <a:pt x="3372057" y="589157"/>
                </a:cubicBezTo>
                <a:cubicBezTo>
                  <a:pt x="3374874" y="580278"/>
                  <a:pt x="3383820" y="573875"/>
                  <a:pt x="3395211" y="570896"/>
                </a:cubicBezTo>
                <a:close/>
                <a:moveTo>
                  <a:pt x="5034255" y="569506"/>
                </a:moveTo>
                <a:cubicBezTo>
                  <a:pt x="5038401" y="570363"/>
                  <a:pt x="5043764" y="576176"/>
                  <a:pt x="5044530" y="580548"/>
                </a:cubicBezTo>
                <a:cubicBezTo>
                  <a:pt x="5047505" y="597676"/>
                  <a:pt x="5038807" y="617412"/>
                  <a:pt x="5058366" y="630842"/>
                </a:cubicBezTo>
                <a:cubicBezTo>
                  <a:pt x="5061295" y="632870"/>
                  <a:pt x="5061025" y="645718"/>
                  <a:pt x="5057690" y="649815"/>
                </a:cubicBezTo>
                <a:cubicBezTo>
                  <a:pt x="5030425" y="683120"/>
                  <a:pt x="5049939" y="720930"/>
                  <a:pt x="5047280" y="756356"/>
                </a:cubicBezTo>
                <a:cubicBezTo>
                  <a:pt x="5046874" y="761873"/>
                  <a:pt x="5049510" y="767630"/>
                  <a:pt x="5053172" y="773855"/>
                </a:cubicBezTo>
                <a:lnTo>
                  <a:pt x="5065160" y="794068"/>
                </a:lnTo>
                <a:lnTo>
                  <a:pt x="5028211" y="790743"/>
                </a:lnTo>
                <a:cubicBezTo>
                  <a:pt x="5021028" y="786017"/>
                  <a:pt x="5018279" y="777353"/>
                  <a:pt x="5017806" y="763788"/>
                </a:cubicBezTo>
                <a:cubicBezTo>
                  <a:pt x="5016860" y="737560"/>
                  <a:pt x="5018347" y="711295"/>
                  <a:pt x="5017085" y="685106"/>
                </a:cubicBezTo>
                <a:cubicBezTo>
                  <a:pt x="5016499" y="673206"/>
                  <a:pt x="5011857" y="661496"/>
                  <a:pt x="5009018" y="649680"/>
                </a:cubicBezTo>
                <a:cubicBezTo>
                  <a:pt x="5008657" y="648239"/>
                  <a:pt x="5007711" y="646750"/>
                  <a:pt x="5007892" y="645398"/>
                </a:cubicBezTo>
                <a:cubicBezTo>
                  <a:pt x="5011361" y="621649"/>
                  <a:pt x="5014516" y="597810"/>
                  <a:pt x="5019203" y="574334"/>
                </a:cubicBezTo>
                <a:cubicBezTo>
                  <a:pt x="5019744" y="571625"/>
                  <a:pt x="5029523" y="568565"/>
                  <a:pt x="5034255" y="569506"/>
                </a:cubicBezTo>
                <a:close/>
                <a:moveTo>
                  <a:pt x="5260535" y="559778"/>
                </a:moveTo>
                <a:cubicBezTo>
                  <a:pt x="5311370" y="560046"/>
                  <a:pt x="5362205" y="559912"/>
                  <a:pt x="5415519" y="559912"/>
                </a:cubicBezTo>
                <a:cubicBezTo>
                  <a:pt x="5414617" y="570915"/>
                  <a:pt x="5413851" y="578793"/>
                  <a:pt x="5413310" y="586678"/>
                </a:cubicBezTo>
                <a:cubicBezTo>
                  <a:pt x="5412905" y="592314"/>
                  <a:pt x="5411012" y="598577"/>
                  <a:pt x="5412770" y="603445"/>
                </a:cubicBezTo>
                <a:cubicBezTo>
                  <a:pt x="5420340" y="624400"/>
                  <a:pt x="5415338" y="637378"/>
                  <a:pt x="5393436" y="638461"/>
                </a:cubicBezTo>
                <a:cubicBezTo>
                  <a:pt x="5347018" y="640759"/>
                  <a:pt x="5300464" y="640217"/>
                  <a:pt x="5253955" y="639548"/>
                </a:cubicBezTo>
                <a:cubicBezTo>
                  <a:pt x="5250125" y="639497"/>
                  <a:pt x="5243229" y="629405"/>
                  <a:pt x="5243725" y="624580"/>
                </a:cubicBezTo>
                <a:cubicBezTo>
                  <a:pt x="5244130" y="620298"/>
                  <a:pt x="5252738" y="613672"/>
                  <a:pt x="5257921" y="613494"/>
                </a:cubicBezTo>
                <a:cubicBezTo>
                  <a:pt x="5291676" y="612502"/>
                  <a:pt x="5325476" y="613722"/>
                  <a:pt x="5359231" y="612366"/>
                </a:cubicBezTo>
                <a:cubicBezTo>
                  <a:pt x="5366937" y="612060"/>
                  <a:pt x="5374373" y="604615"/>
                  <a:pt x="5381899" y="600427"/>
                </a:cubicBezTo>
                <a:cubicBezTo>
                  <a:pt x="5374598" y="596645"/>
                  <a:pt x="5367387" y="589832"/>
                  <a:pt x="5359907" y="589564"/>
                </a:cubicBezTo>
                <a:cubicBezTo>
                  <a:pt x="5326918" y="588355"/>
                  <a:pt x="5293839" y="589654"/>
                  <a:pt x="5260850" y="588393"/>
                </a:cubicBezTo>
                <a:cubicBezTo>
                  <a:pt x="5254631" y="588165"/>
                  <a:pt x="5245122" y="581230"/>
                  <a:pt x="5243409" y="575556"/>
                </a:cubicBezTo>
                <a:cubicBezTo>
                  <a:pt x="5239534" y="562478"/>
                  <a:pt x="5249088" y="559727"/>
                  <a:pt x="5260535" y="559778"/>
                </a:cubicBezTo>
                <a:close/>
                <a:moveTo>
                  <a:pt x="7458610" y="559511"/>
                </a:moveTo>
                <a:cubicBezTo>
                  <a:pt x="7441710" y="559511"/>
                  <a:pt x="7428550" y="564868"/>
                  <a:pt x="7428460" y="584652"/>
                </a:cubicBezTo>
                <a:cubicBezTo>
                  <a:pt x="7428370" y="604211"/>
                  <a:pt x="7441033" y="610249"/>
                  <a:pt x="7458159" y="610341"/>
                </a:cubicBezTo>
                <a:lnTo>
                  <a:pt x="7536845" y="610341"/>
                </a:lnTo>
                <a:cubicBezTo>
                  <a:pt x="7563840" y="610341"/>
                  <a:pt x="7590835" y="610746"/>
                  <a:pt x="7617829" y="610207"/>
                </a:cubicBezTo>
                <a:cubicBezTo>
                  <a:pt x="7634640" y="609889"/>
                  <a:pt x="7650548" y="605566"/>
                  <a:pt x="7650954" y="584787"/>
                </a:cubicBezTo>
                <a:cubicBezTo>
                  <a:pt x="7651314" y="563388"/>
                  <a:pt x="7635180" y="559684"/>
                  <a:pt x="7618326" y="559594"/>
                </a:cubicBezTo>
                <a:cubicBezTo>
                  <a:pt x="7565102" y="559325"/>
                  <a:pt x="7511878" y="559460"/>
                  <a:pt x="7458610" y="559511"/>
                </a:cubicBezTo>
                <a:close/>
                <a:moveTo>
                  <a:pt x="5601463" y="541927"/>
                </a:moveTo>
                <a:cubicBezTo>
                  <a:pt x="5587988" y="541927"/>
                  <a:pt x="5574243" y="540394"/>
                  <a:pt x="5561084" y="542556"/>
                </a:cubicBezTo>
                <a:cubicBezTo>
                  <a:pt x="5554188" y="543685"/>
                  <a:pt x="5548330" y="551259"/>
                  <a:pt x="5542020" y="555901"/>
                </a:cubicBezTo>
                <a:cubicBezTo>
                  <a:pt x="5547924" y="560223"/>
                  <a:pt x="5553648" y="567974"/>
                  <a:pt x="5559732" y="568245"/>
                </a:cubicBezTo>
                <a:cubicBezTo>
                  <a:pt x="5587402" y="569558"/>
                  <a:pt x="5615208" y="569558"/>
                  <a:pt x="5642879" y="568164"/>
                </a:cubicBezTo>
                <a:cubicBezTo>
                  <a:pt x="5648693" y="567840"/>
                  <a:pt x="5654101" y="559645"/>
                  <a:pt x="5659734" y="555085"/>
                </a:cubicBezTo>
                <a:cubicBezTo>
                  <a:pt x="5653830" y="550762"/>
                  <a:pt x="5648287" y="543599"/>
                  <a:pt x="5641888" y="542646"/>
                </a:cubicBezTo>
                <a:cubicBezTo>
                  <a:pt x="5628684" y="540714"/>
                  <a:pt x="5614983" y="542060"/>
                  <a:pt x="5601508" y="542060"/>
                </a:cubicBezTo>
                <a:lnTo>
                  <a:pt x="5601463" y="542016"/>
                </a:lnTo>
                <a:close/>
                <a:moveTo>
                  <a:pt x="2244483" y="533551"/>
                </a:moveTo>
                <a:cubicBezTo>
                  <a:pt x="2231594" y="530304"/>
                  <a:pt x="2228034" y="542016"/>
                  <a:pt x="2227720" y="553914"/>
                </a:cubicBezTo>
                <a:cubicBezTo>
                  <a:pt x="2227224" y="572030"/>
                  <a:pt x="2236416" y="575728"/>
                  <a:pt x="2255254" y="571220"/>
                </a:cubicBezTo>
                <a:cubicBezTo>
                  <a:pt x="2250432" y="557699"/>
                  <a:pt x="2266927" y="539225"/>
                  <a:pt x="2244483" y="533551"/>
                </a:cubicBezTo>
                <a:close/>
                <a:moveTo>
                  <a:pt x="2626377" y="532867"/>
                </a:moveTo>
                <a:cubicBezTo>
                  <a:pt x="2621150" y="539358"/>
                  <a:pt x="2612228" y="545624"/>
                  <a:pt x="2611776" y="552481"/>
                </a:cubicBezTo>
                <a:cubicBezTo>
                  <a:pt x="2611326" y="559053"/>
                  <a:pt x="2619618" y="566219"/>
                  <a:pt x="2624079" y="573112"/>
                </a:cubicBezTo>
                <a:lnTo>
                  <a:pt x="2641728" y="554296"/>
                </a:lnTo>
                <a:lnTo>
                  <a:pt x="2641746" y="554319"/>
                </a:lnTo>
                <a:lnTo>
                  <a:pt x="2641746" y="554277"/>
                </a:lnTo>
                <a:lnTo>
                  <a:pt x="2641728" y="554296"/>
                </a:lnTo>
                <a:close/>
                <a:moveTo>
                  <a:pt x="5546347" y="518996"/>
                </a:moveTo>
                <a:cubicBezTo>
                  <a:pt x="5565004" y="519078"/>
                  <a:pt x="5583707" y="518996"/>
                  <a:pt x="5602409" y="519034"/>
                </a:cubicBezTo>
                <a:lnTo>
                  <a:pt x="5602364" y="519078"/>
                </a:lnTo>
                <a:cubicBezTo>
                  <a:pt x="5621788" y="519078"/>
                  <a:pt x="5641212" y="518718"/>
                  <a:pt x="5660636" y="519167"/>
                </a:cubicBezTo>
                <a:cubicBezTo>
                  <a:pt x="5682357" y="519664"/>
                  <a:pt x="5688126" y="534583"/>
                  <a:pt x="5688216" y="552653"/>
                </a:cubicBezTo>
                <a:cubicBezTo>
                  <a:pt x="5688306" y="570273"/>
                  <a:pt x="5687044" y="590732"/>
                  <a:pt x="5664376" y="591860"/>
                </a:cubicBezTo>
                <a:cubicBezTo>
                  <a:pt x="5623456" y="593933"/>
                  <a:pt x="5582220" y="594067"/>
                  <a:pt x="5541345" y="591545"/>
                </a:cubicBezTo>
                <a:cubicBezTo>
                  <a:pt x="5515386" y="589966"/>
                  <a:pt x="5517729" y="567211"/>
                  <a:pt x="5517819" y="548326"/>
                </a:cubicBezTo>
                <a:cubicBezTo>
                  <a:pt x="5517910" y="529353"/>
                  <a:pt x="5526563" y="518852"/>
                  <a:pt x="5546347" y="518996"/>
                </a:cubicBezTo>
                <a:close/>
                <a:moveTo>
                  <a:pt x="3854325" y="517104"/>
                </a:moveTo>
                <a:cubicBezTo>
                  <a:pt x="3854911" y="522325"/>
                  <a:pt x="3856128" y="528094"/>
                  <a:pt x="3856128" y="533862"/>
                </a:cubicBezTo>
                <a:cubicBezTo>
                  <a:pt x="3856263" y="596956"/>
                  <a:pt x="3855724" y="660048"/>
                  <a:pt x="3856534" y="723100"/>
                </a:cubicBezTo>
                <a:cubicBezTo>
                  <a:pt x="3856759" y="740720"/>
                  <a:pt x="3850495" y="745992"/>
                  <a:pt x="3833955" y="742928"/>
                </a:cubicBezTo>
                <a:cubicBezTo>
                  <a:pt x="3827871" y="741801"/>
                  <a:pt x="3821156" y="742030"/>
                  <a:pt x="3815072" y="743291"/>
                </a:cubicBezTo>
                <a:cubicBezTo>
                  <a:pt x="3791908" y="748200"/>
                  <a:pt x="3779650" y="741484"/>
                  <a:pt x="3778118" y="717283"/>
                </a:cubicBezTo>
                <a:cubicBezTo>
                  <a:pt x="3775864" y="681419"/>
                  <a:pt x="3775504" y="645267"/>
                  <a:pt x="3776766" y="609310"/>
                </a:cubicBezTo>
                <a:cubicBezTo>
                  <a:pt x="3778073" y="571627"/>
                  <a:pt x="3790061" y="564420"/>
                  <a:pt x="3828277" y="577180"/>
                </a:cubicBezTo>
                <a:lnTo>
                  <a:pt x="3828367" y="577180"/>
                </a:lnTo>
                <a:cubicBezTo>
                  <a:pt x="3828367" y="562344"/>
                  <a:pt x="3829134" y="549545"/>
                  <a:pt x="3828187" y="536932"/>
                </a:cubicBezTo>
                <a:cubicBezTo>
                  <a:pt x="3826745" y="517735"/>
                  <a:pt x="3833459" y="509979"/>
                  <a:pt x="3854325" y="517104"/>
                </a:cubicBezTo>
                <a:close/>
                <a:moveTo>
                  <a:pt x="3575736" y="516016"/>
                </a:moveTo>
                <a:cubicBezTo>
                  <a:pt x="3580534" y="518384"/>
                  <a:pt x="3582754" y="524038"/>
                  <a:pt x="3582077" y="534221"/>
                </a:cubicBezTo>
                <a:cubicBezTo>
                  <a:pt x="3581220" y="547427"/>
                  <a:pt x="3581897" y="560722"/>
                  <a:pt x="3581897" y="574334"/>
                </a:cubicBezTo>
                <a:cubicBezTo>
                  <a:pt x="3625071" y="566674"/>
                  <a:pt x="3634353" y="574603"/>
                  <a:pt x="3634578" y="617415"/>
                </a:cubicBezTo>
                <a:cubicBezTo>
                  <a:pt x="3634758" y="647342"/>
                  <a:pt x="3635616" y="677355"/>
                  <a:pt x="3634037" y="707234"/>
                </a:cubicBezTo>
                <a:cubicBezTo>
                  <a:pt x="3632731" y="732976"/>
                  <a:pt x="3624980" y="753797"/>
                  <a:pt x="3590280" y="741350"/>
                </a:cubicBezTo>
                <a:cubicBezTo>
                  <a:pt x="3588883" y="740854"/>
                  <a:pt x="3587440" y="740088"/>
                  <a:pt x="3585997" y="740005"/>
                </a:cubicBezTo>
                <a:cubicBezTo>
                  <a:pt x="3564543" y="738826"/>
                  <a:pt x="3553809" y="727800"/>
                  <a:pt x="3553809" y="706921"/>
                </a:cubicBezTo>
                <a:cubicBezTo>
                  <a:pt x="3553809" y="644140"/>
                  <a:pt x="3553809" y="581363"/>
                  <a:pt x="3553809" y="517506"/>
                </a:cubicBezTo>
                <a:lnTo>
                  <a:pt x="3553900" y="517548"/>
                </a:lnTo>
                <a:cubicBezTo>
                  <a:pt x="3563550" y="514583"/>
                  <a:pt x="3570933" y="513651"/>
                  <a:pt x="3575736" y="516016"/>
                </a:cubicBezTo>
                <a:close/>
                <a:moveTo>
                  <a:pt x="3732286" y="515562"/>
                </a:moveTo>
                <a:lnTo>
                  <a:pt x="3763833" y="515562"/>
                </a:lnTo>
                <a:cubicBezTo>
                  <a:pt x="3761940" y="524397"/>
                  <a:pt x="3762030" y="532642"/>
                  <a:pt x="3758154" y="538231"/>
                </a:cubicBezTo>
                <a:cubicBezTo>
                  <a:pt x="3756171" y="541072"/>
                  <a:pt x="3744724" y="541567"/>
                  <a:pt x="3741930" y="538771"/>
                </a:cubicBezTo>
                <a:cubicBezTo>
                  <a:pt x="3737333" y="534129"/>
                  <a:pt x="3736252" y="525972"/>
                  <a:pt x="3732286" y="515609"/>
                </a:cubicBezTo>
                <a:close/>
                <a:moveTo>
                  <a:pt x="7660237" y="510247"/>
                </a:moveTo>
                <a:cubicBezTo>
                  <a:pt x="7680968" y="510476"/>
                  <a:pt x="7700121" y="519306"/>
                  <a:pt x="7708098" y="541660"/>
                </a:cubicBezTo>
                <a:cubicBezTo>
                  <a:pt x="7717562" y="568248"/>
                  <a:pt x="7710126" y="589883"/>
                  <a:pt x="7681058" y="610437"/>
                </a:cubicBezTo>
                <a:cubicBezTo>
                  <a:pt x="7716931" y="610437"/>
                  <a:pt x="7745773" y="611647"/>
                  <a:pt x="7774526" y="610026"/>
                </a:cubicBezTo>
                <a:cubicBezTo>
                  <a:pt x="7795707" y="608852"/>
                  <a:pt x="7797330" y="619854"/>
                  <a:pt x="7797194" y="636252"/>
                </a:cubicBezTo>
                <a:cubicBezTo>
                  <a:pt x="7797059" y="652297"/>
                  <a:pt x="7796203" y="662891"/>
                  <a:pt x="7774706" y="662706"/>
                </a:cubicBezTo>
                <a:cubicBezTo>
                  <a:pt x="7649286" y="661806"/>
                  <a:pt x="7523866" y="662394"/>
                  <a:pt x="7398446" y="662031"/>
                </a:cubicBezTo>
                <a:cubicBezTo>
                  <a:pt x="7387900" y="662031"/>
                  <a:pt x="7371361" y="667935"/>
                  <a:pt x="7371451" y="648240"/>
                </a:cubicBezTo>
                <a:cubicBezTo>
                  <a:pt x="7371496" y="632332"/>
                  <a:pt x="7361491" y="610115"/>
                  <a:pt x="7389928" y="608627"/>
                </a:cubicBezTo>
                <a:lnTo>
                  <a:pt x="7389883" y="608627"/>
                </a:lnTo>
                <a:cubicBezTo>
                  <a:pt x="7383258" y="598001"/>
                  <a:pt x="7374786" y="588890"/>
                  <a:pt x="7371361" y="578119"/>
                </a:cubicBezTo>
                <a:cubicBezTo>
                  <a:pt x="7359644" y="541345"/>
                  <a:pt x="7376408" y="512463"/>
                  <a:pt x="7414850" y="511240"/>
                </a:cubicBezTo>
                <a:cubicBezTo>
                  <a:pt x="7496556" y="508585"/>
                  <a:pt x="7578441" y="509311"/>
                  <a:pt x="7660237" y="510247"/>
                </a:cubicBezTo>
                <a:close/>
                <a:moveTo>
                  <a:pt x="3025912" y="499703"/>
                </a:moveTo>
                <a:cubicBezTo>
                  <a:pt x="3046329" y="500161"/>
                  <a:pt x="3038175" y="518270"/>
                  <a:pt x="3039616" y="529489"/>
                </a:cubicBezTo>
                <a:cubicBezTo>
                  <a:pt x="3040963" y="540036"/>
                  <a:pt x="3039074" y="549635"/>
                  <a:pt x="3024970" y="549049"/>
                </a:cubicBezTo>
                <a:cubicBezTo>
                  <a:pt x="3009243" y="548419"/>
                  <a:pt x="2991982" y="548644"/>
                  <a:pt x="2991035" y="568743"/>
                </a:cubicBezTo>
                <a:cubicBezTo>
                  <a:pt x="2990630" y="578256"/>
                  <a:pt x="2998111" y="592944"/>
                  <a:pt x="3006178" y="596956"/>
                </a:cubicBezTo>
                <a:cubicBezTo>
                  <a:pt x="3022947" y="605247"/>
                  <a:pt x="3043624" y="608223"/>
                  <a:pt x="3057822" y="591105"/>
                </a:cubicBezTo>
                <a:cubicBezTo>
                  <a:pt x="3069675" y="576817"/>
                  <a:pt x="3079274" y="560275"/>
                  <a:pt x="3087972" y="543733"/>
                </a:cubicBezTo>
                <a:cubicBezTo>
                  <a:pt x="3102618" y="516016"/>
                  <a:pt x="3123801" y="499881"/>
                  <a:pt x="3155888" y="500333"/>
                </a:cubicBezTo>
                <a:cubicBezTo>
                  <a:pt x="3182841" y="500738"/>
                  <a:pt x="3209878" y="500830"/>
                  <a:pt x="3236782" y="502415"/>
                </a:cubicBezTo>
                <a:cubicBezTo>
                  <a:pt x="3257063" y="503580"/>
                  <a:pt x="3269907" y="515158"/>
                  <a:pt x="3274190" y="535349"/>
                </a:cubicBezTo>
                <a:cubicBezTo>
                  <a:pt x="3275586" y="541937"/>
                  <a:pt x="3277163" y="548553"/>
                  <a:pt x="3277659" y="555232"/>
                </a:cubicBezTo>
                <a:cubicBezTo>
                  <a:pt x="3283607" y="634677"/>
                  <a:pt x="3261300" y="656894"/>
                  <a:pt x="3181711" y="654237"/>
                </a:cubicBezTo>
                <a:cubicBezTo>
                  <a:pt x="3159720" y="653514"/>
                  <a:pt x="3163143" y="640083"/>
                  <a:pt x="3162783" y="626834"/>
                </a:cubicBezTo>
                <a:cubicBezTo>
                  <a:pt x="3162378" y="613494"/>
                  <a:pt x="3161430" y="600110"/>
                  <a:pt x="3181442" y="601958"/>
                </a:cubicBezTo>
                <a:cubicBezTo>
                  <a:pt x="3197173" y="603407"/>
                  <a:pt x="3211726" y="601238"/>
                  <a:pt x="3220469" y="585871"/>
                </a:cubicBezTo>
                <a:cubicBezTo>
                  <a:pt x="3227860" y="572890"/>
                  <a:pt x="3227184" y="561173"/>
                  <a:pt x="3213077" y="553245"/>
                </a:cubicBezTo>
                <a:cubicBezTo>
                  <a:pt x="3191001" y="540810"/>
                  <a:pt x="3150523" y="550673"/>
                  <a:pt x="3137006" y="572123"/>
                </a:cubicBezTo>
                <a:cubicBezTo>
                  <a:pt x="3127812" y="586731"/>
                  <a:pt x="3119429" y="601822"/>
                  <a:pt x="3111452" y="617147"/>
                </a:cubicBezTo>
                <a:cubicBezTo>
                  <a:pt x="3101628" y="635938"/>
                  <a:pt x="3086305" y="648469"/>
                  <a:pt x="3065754" y="649547"/>
                </a:cubicBezTo>
                <a:cubicBezTo>
                  <a:pt x="3035288" y="651168"/>
                  <a:pt x="3004466" y="651168"/>
                  <a:pt x="2974136" y="648240"/>
                </a:cubicBezTo>
                <a:cubicBezTo>
                  <a:pt x="2951467" y="646081"/>
                  <a:pt x="2939028" y="629222"/>
                  <a:pt x="2936368" y="606693"/>
                </a:cubicBezTo>
                <a:cubicBezTo>
                  <a:pt x="2935151" y="596323"/>
                  <a:pt x="2936143" y="585738"/>
                  <a:pt x="2936143" y="575233"/>
                </a:cubicBezTo>
                <a:lnTo>
                  <a:pt x="2935377" y="575233"/>
                </a:lnTo>
                <a:cubicBezTo>
                  <a:pt x="2935377" y="574468"/>
                  <a:pt x="2935377" y="573745"/>
                  <a:pt x="2935377" y="572981"/>
                </a:cubicBezTo>
                <a:cubicBezTo>
                  <a:pt x="2933530" y="503487"/>
                  <a:pt x="2958316" y="498124"/>
                  <a:pt x="3025912" y="499703"/>
                </a:cubicBezTo>
                <a:close/>
                <a:moveTo>
                  <a:pt x="5816656" y="475544"/>
                </a:moveTo>
                <a:cubicBezTo>
                  <a:pt x="5812194" y="483027"/>
                  <a:pt x="5804578" y="490369"/>
                  <a:pt x="5804263" y="498031"/>
                </a:cubicBezTo>
                <a:cubicBezTo>
                  <a:pt x="5803992" y="504937"/>
                  <a:pt x="5811744" y="512183"/>
                  <a:pt x="5815935" y="519263"/>
                </a:cubicBezTo>
                <a:cubicBezTo>
                  <a:pt x="5821794" y="513940"/>
                  <a:pt x="5827607" y="508667"/>
                  <a:pt x="5837251" y="499878"/>
                </a:cubicBezTo>
                <a:lnTo>
                  <a:pt x="5837296" y="499878"/>
                </a:lnTo>
                <a:cubicBezTo>
                  <a:pt x="5828193" y="489158"/>
                  <a:pt x="5822425" y="482348"/>
                  <a:pt x="5816656" y="475544"/>
                </a:cubicBezTo>
                <a:close/>
                <a:moveTo>
                  <a:pt x="6182867" y="475500"/>
                </a:moveTo>
                <a:cubicBezTo>
                  <a:pt x="6179126" y="480320"/>
                  <a:pt x="6172682" y="484879"/>
                  <a:pt x="6172186" y="490056"/>
                </a:cubicBezTo>
                <a:cubicBezTo>
                  <a:pt x="6170744" y="504882"/>
                  <a:pt x="6171690" y="519934"/>
                  <a:pt x="6171690" y="534895"/>
                </a:cubicBezTo>
                <a:lnTo>
                  <a:pt x="6171600" y="534895"/>
                </a:lnTo>
                <a:lnTo>
                  <a:pt x="6171420" y="534895"/>
                </a:lnTo>
                <a:cubicBezTo>
                  <a:pt x="6171420" y="549138"/>
                  <a:pt x="6170293" y="563467"/>
                  <a:pt x="6171960" y="577486"/>
                </a:cubicBezTo>
                <a:cubicBezTo>
                  <a:pt x="6172637" y="583388"/>
                  <a:pt x="6179126" y="588622"/>
                  <a:pt x="6183002" y="594162"/>
                </a:cubicBezTo>
                <a:cubicBezTo>
                  <a:pt x="6187779" y="589291"/>
                  <a:pt x="6196477" y="584611"/>
                  <a:pt x="6196702" y="579512"/>
                </a:cubicBezTo>
                <a:cubicBezTo>
                  <a:pt x="6197964" y="549635"/>
                  <a:pt x="6197919" y="519664"/>
                  <a:pt x="6196567" y="489829"/>
                </a:cubicBezTo>
                <a:cubicBezTo>
                  <a:pt x="6196342" y="484879"/>
                  <a:pt x="6187643" y="480276"/>
                  <a:pt x="6182867" y="475500"/>
                </a:cubicBezTo>
                <a:close/>
                <a:moveTo>
                  <a:pt x="5998274" y="475462"/>
                </a:moveTo>
                <a:cubicBezTo>
                  <a:pt x="5994128" y="480008"/>
                  <a:pt x="5986512" y="484422"/>
                  <a:pt x="5986332" y="489110"/>
                </a:cubicBezTo>
                <a:cubicBezTo>
                  <a:pt x="5985250" y="519666"/>
                  <a:pt x="5985250" y="550310"/>
                  <a:pt x="5986332" y="580867"/>
                </a:cubicBezTo>
                <a:cubicBezTo>
                  <a:pt x="5986512" y="585509"/>
                  <a:pt x="5994128" y="589883"/>
                  <a:pt x="5998274" y="594391"/>
                </a:cubicBezTo>
                <a:cubicBezTo>
                  <a:pt x="6002420" y="589119"/>
                  <a:pt x="6009315" y="584198"/>
                  <a:pt x="6010081" y="578479"/>
                </a:cubicBezTo>
                <a:cubicBezTo>
                  <a:pt x="6011839" y="565280"/>
                  <a:pt x="6010623" y="551661"/>
                  <a:pt x="6010623" y="538232"/>
                </a:cubicBezTo>
                <a:cubicBezTo>
                  <a:pt x="6010623" y="538232"/>
                  <a:pt x="6010487" y="538232"/>
                  <a:pt x="6010442" y="538232"/>
                </a:cubicBezTo>
                <a:cubicBezTo>
                  <a:pt x="6010442" y="522549"/>
                  <a:pt x="6011479" y="506774"/>
                  <a:pt x="6009901" y="491227"/>
                </a:cubicBezTo>
                <a:cubicBezTo>
                  <a:pt x="6009315" y="485644"/>
                  <a:pt x="6002330" y="480682"/>
                  <a:pt x="5998274" y="475462"/>
                </a:cubicBezTo>
                <a:close/>
                <a:moveTo>
                  <a:pt x="4602699" y="456978"/>
                </a:moveTo>
                <a:lnTo>
                  <a:pt x="4602740" y="456978"/>
                </a:lnTo>
                <a:lnTo>
                  <a:pt x="4602743" y="457029"/>
                </a:lnTo>
                <a:close/>
                <a:moveTo>
                  <a:pt x="2436558" y="455902"/>
                </a:moveTo>
                <a:cubicBezTo>
                  <a:pt x="2432276" y="461078"/>
                  <a:pt x="2424570" y="466083"/>
                  <a:pt x="2424345" y="471451"/>
                </a:cubicBezTo>
                <a:cubicBezTo>
                  <a:pt x="2423128" y="499878"/>
                  <a:pt x="2423128" y="528413"/>
                  <a:pt x="2424345" y="556843"/>
                </a:cubicBezTo>
                <a:cubicBezTo>
                  <a:pt x="2424570" y="562251"/>
                  <a:pt x="2432096" y="567389"/>
                  <a:pt x="2436287" y="572616"/>
                </a:cubicBezTo>
                <a:cubicBezTo>
                  <a:pt x="2440838" y="566982"/>
                  <a:pt x="2448454" y="561803"/>
                  <a:pt x="2449311" y="555671"/>
                </a:cubicBezTo>
                <a:cubicBezTo>
                  <a:pt x="2451293" y="541708"/>
                  <a:pt x="2449941" y="527286"/>
                  <a:pt x="2449941" y="513037"/>
                </a:cubicBezTo>
                <a:lnTo>
                  <a:pt x="2449897" y="513037"/>
                </a:lnTo>
                <a:cubicBezTo>
                  <a:pt x="2449897" y="499569"/>
                  <a:pt x="2451249" y="485862"/>
                  <a:pt x="2449311" y="472658"/>
                </a:cubicBezTo>
                <a:cubicBezTo>
                  <a:pt x="2448410" y="466580"/>
                  <a:pt x="2441019" y="461441"/>
                  <a:pt x="2436558" y="455902"/>
                </a:cubicBezTo>
                <a:close/>
                <a:moveTo>
                  <a:pt x="6394544" y="453554"/>
                </a:moveTo>
                <a:cubicBezTo>
                  <a:pt x="6398510" y="458557"/>
                  <a:pt x="6405675" y="463467"/>
                  <a:pt x="6405856" y="468607"/>
                </a:cubicBezTo>
                <a:cubicBezTo>
                  <a:pt x="6406937" y="499301"/>
                  <a:pt x="6406441" y="530078"/>
                  <a:pt x="6406487" y="560812"/>
                </a:cubicBezTo>
                <a:cubicBezTo>
                  <a:pt x="6406487" y="566808"/>
                  <a:pt x="6404909" y="573570"/>
                  <a:pt x="6407163" y="578615"/>
                </a:cubicBezTo>
                <a:cubicBezTo>
                  <a:pt x="6410002" y="585059"/>
                  <a:pt x="6415950" y="590150"/>
                  <a:pt x="6420547" y="595830"/>
                </a:cubicBezTo>
                <a:cubicBezTo>
                  <a:pt x="6425054" y="590017"/>
                  <a:pt x="6433166" y="584382"/>
                  <a:pt x="6433436" y="578441"/>
                </a:cubicBezTo>
                <a:cubicBezTo>
                  <a:pt x="6434788" y="547023"/>
                  <a:pt x="6434112" y="515481"/>
                  <a:pt x="6434157" y="484020"/>
                </a:cubicBezTo>
                <a:cubicBezTo>
                  <a:pt x="6434157" y="478024"/>
                  <a:pt x="6432715" y="471399"/>
                  <a:pt x="6434788" y="466217"/>
                </a:cubicBezTo>
                <a:cubicBezTo>
                  <a:pt x="6436771" y="461269"/>
                  <a:pt x="6442495" y="457745"/>
                  <a:pt x="6446551" y="453599"/>
                </a:cubicBezTo>
                <a:cubicBezTo>
                  <a:pt x="6450696" y="457699"/>
                  <a:pt x="6457952" y="461486"/>
                  <a:pt x="6458448" y="465992"/>
                </a:cubicBezTo>
                <a:cubicBezTo>
                  <a:pt x="6460026" y="480819"/>
                  <a:pt x="6459214" y="495920"/>
                  <a:pt x="6459214" y="510923"/>
                </a:cubicBezTo>
                <a:cubicBezTo>
                  <a:pt x="6459214" y="546887"/>
                  <a:pt x="6459575" y="582894"/>
                  <a:pt x="6459124" y="618861"/>
                </a:cubicBezTo>
                <a:cubicBezTo>
                  <a:pt x="6458673" y="654911"/>
                  <a:pt x="6427082" y="676950"/>
                  <a:pt x="6393913" y="664194"/>
                </a:cubicBezTo>
                <a:cubicBezTo>
                  <a:pt x="6390263" y="662798"/>
                  <a:pt x="6385756" y="656398"/>
                  <a:pt x="6386252" y="652977"/>
                </a:cubicBezTo>
                <a:cubicBezTo>
                  <a:pt x="6386928" y="648377"/>
                  <a:pt x="6391299" y="642203"/>
                  <a:pt x="6395490" y="640760"/>
                </a:cubicBezTo>
                <a:cubicBezTo>
                  <a:pt x="6402340" y="638461"/>
                  <a:pt x="6411218" y="641439"/>
                  <a:pt x="6417482" y="638516"/>
                </a:cubicBezTo>
                <a:cubicBezTo>
                  <a:pt x="6424513" y="635174"/>
                  <a:pt x="6429651" y="627743"/>
                  <a:pt x="6435599" y="622056"/>
                </a:cubicBezTo>
                <a:cubicBezTo>
                  <a:pt x="6433977" y="620165"/>
                  <a:pt x="6432355" y="618273"/>
                  <a:pt x="6430777" y="616423"/>
                </a:cubicBezTo>
                <a:lnTo>
                  <a:pt x="6430823" y="616379"/>
                </a:lnTo>
                <a:cubicBezTo>
                  <a:pt x="6425279" y="618273"/>
                  <a:pt x="6419871" y="620660"/>
                  <a:pt x="6414193" y="621879"/>
                </a:cubicBezTo>
                <a:cubicBezTo>
                  <a:pt x="6397157" y="625623"/>
                  <a:pt x="6384539" y="619309"/>
                  <a:pt x="6383953" y="601462"/>
                </a:cubicBezTo>
                <a:cubicBezTo>
                  <a:pt x="6382466" y="556531"/>
                  <a:pt x="6382601" y="511565"/>
                  <a:pt x="6383142" y="466623"/>
                </a:cubicBezTo>
                <a:cubicBezTo>
                  <a:pt x="6383187" y="462207"/>
                  <a:pt x="6390578" y="457927"/>
                  <a:pt x="6394544" y="453554"/>
                </a:cubicBezTo>
                <a:close/>
                <a:moveTo>
                  <a:pt x="6104140" y="452050"/>
                </a:moveTo>
                <a:cubicBezTo>
                  <a:pt x="6118991" y="448778"/>
                  <a:pt x="6126883" y="458729"/>
                  <a:pt x="6127931" y="484517"/>
                </a:cubicBezTo>
                <a:cubicBezTo>
                  <a:pt x="6129463" y="523449"/>
                  <a:pt x="6128832" y="562478"/>
                  <a:pt x="6127840" y="601459"/>
                </a:cubicBezTo>
                <a:cubicBezTo>
                  <a:pt x="6127706" y="607457"/>
                  <a:pt x="6120405" y="613225"/>
                  <a:pt x="6116439" y="619080"/>
                </a:cubicBezTo>
                <a:cubicBezTo>
                  <a:pt x="6112383" y="612595"/>
                  <a:pt x="6105127" y="606196"/>
                  <a:pt x="6104856" y="599529"/>
                </a:cubicBezTo>
                <a:cubicBezTo>
                  <a:pt x="6103594" y="568068"/>
                  <a:pt x="6105037" y="536519"/>
                  <a:pt x="6103550" y="505070"/>
                </a:cubicBezTo>
                <a:cubicBezTo>
                  <a:pt x="6103189" y="497583"/>
                  <a:pt x="6095167" y="490461"/>
                  <a:pt x="6090706" y="483160"/>
                </a:cubicBezTo>
                <a:cubicBezTo>
                  <a:pt x="6086424" y="490686"/>
                  <a:pt x="6078763" y="498079"/>
                  <a:pt x="6078402" y="505782"/>
                </a:cubicBezTo>
                <a:cubicBezTo>
                  <a:pt x="6076961" y="536474"/>
                  <a:pt x="6077997" y="567253"/>
                  <a:pt x="6077592" y="597989"/>
                </a:cubicBezTo>
                <a:cubicBezTo>
                  <a:pt x="6077456" y="606922"/>
                  <a:pt x="6081287" y="618899"/>
                  <a:pt x="6065378" y="619357"/>
                </a:cubicBezTo>
                <a:cubicBezTo>
                  <a:pt x="6050281" y="619802"/>
                  <a:pt x="6051317" y="609214"/>
                  <a:pt x="6051317" y="599341"/>
                </a:cubicBezTo>
                <a:cubicBezTo>
                  <a:pt x="6051317" y="556573"/>
                  <a:pt x="6051002" y="513857"/>
                  <a:pt x="6051678" y="471088"/>
                </a:cubicBezTo>
                <a:cubicBezTo>
                  <a:pt x="6051768" y="464822"/>
                  <a:pt x="6055644" y="454228"/>
                  <a:pt x="6059430" y="453419"/>
                </a:cubicBezTo>
                <a:cubicBezTo>
                  <a:pt x="6066235" y="451929"/>
                  <a:pt x="6074346" y="456345"/>
                  <a:pt x="6086920" y="459589"/>
                </a:cubicBezTo>
                <a:lnTo>
                  <a:pt x="6086965" y="459636"/>
                </a:lnTo>
                <a:cubicBezTo>
                  <a:pt x="6093466" y="455711"/>
                  <a:pt x="6099190" y="453151"/>
                  <a:pt x="6104140" y="452050"/>
                </a:cubicBezTo>
                <a:close/>
                <a:moveTo>
                  <a:pt x="6289680" y="451222"/>
                </a:moveTo>
                <a:cubicBezTo>
                  <a:pt x="6296604" y="450572"/>
                  <a:pt x="6304209" y="453380"/>
                  <a:pt x="6311757" y="463603"/>
                </a:cubicBezTo>
                <a:lnTo>
                  <a:pt x="6311757" y="463512"/>
                </a:lnTo>
                <a:cubicBezTo>
                  <a:pt x="6347675" y="442110"/>
                  <a:pt x="6364169" y="450443"/>
                  <a:pt x="6365476" y="489922"/>
                </a:cubicBezTo>
                <a:cubicBezTo>
                  <a:pt x="6366738" y="527420"/>
                  <a:pt x="6366332" y="565001"/>
                  <a:pt x="6365296" y="602509"/>
                </a:cubicBezTo>
                <a:cubicBezTo>
                  <a:pt x="6365115" y="608223"/>
                  <a:pt x="6357409" y="613722"/>
                  <a:pt x="6353218" y="619309"/>
                </a:cubicBezTo>
                <a:cubicBezTo>
                  <a:pt x="6348621" y="613321"/>
                  <a:pt x="6340329" y="607501"/>
                  <a:pt x="6340014" y="601287"/>
                </a:cubicBezTo>
                <a:cubicBezTo>
                  <a:pt x="6338571" y="572845"/>
                  <a:pt x="6340374" y="544229"/>
                  <a:pt x="6338797" y="515791"/>
                </a:cubicBezTo>
                <a:cubicBezTo>
                  <a:pt x="6338166" y="504749"/>
                  <a:pt x="6330910" y="484517"/>
                  <a:pt x="6328026" y="484746"/>
                </a:cubicBezTo>
                <a:cubicBezTo>
                  <a:pt x="6308647" y="486316"/>
                  <a:pt x="6316173" y="503447"/>
                  <a:pt x="6315768" y="514662"/>
                </a:cubicBezTo>
                <a:cubicBezTo>
                  <a:pt x="6314731" y="543145"/>
                  <a:pt x="6316128" y="571717"/>
                  <a:pt x="6314776" y="600199"/>
                </a:cubicBezTo>
                <a:cubicBezTo>
                  <a:pt x="6314461" y="606788"/>
                  <a:pt x="6307881" y="617415"/>
                  <a:pt x="6302518" y="618593"/>
                </a:cubicBezTo>
                <a:cubicBezTo>
                  <a:pt x="6287601" y="621879"/>
                  <a:pt x="6288953" y="609123"/>
                  <a:pt x="6288908" y="599480"/>
                </a:cubicBezTo>
                <a:cubicBezTo>
                  <a:pt x="6288773" y="567935"/>
                  <a:pt x="6289674" y="536385"/>
                  <a:pt x="6288187" y="504937"/>
                </a:cubicBezTo>
                <a:cubicBezTo>
                  <a:pt x="6287826" y="497544"/>
                  <a:pt x="6279669" y="490515"/>
                  <a:pt x="6275072" y="483298"/>
                </a:cubicBezTo>
                <a:cubicBezTo>
                  <a:pt x="6270837" y="490285"/>
                  <a:pt x="6263310" y="497088"/>
                  <a:pt x="6262995" y="504254"/>
                </a:cubicBezTo>
                <a:cubicBezTo>
                  <a:pt x="6261598" y="536475"/>
                  <a:pt x="6262995" y="568794"/>
                  <a:pt x="6261598" y="601019"/>
                </a:cubicBezTo>
                <a:cubicBezTo>
                  <a:pt x="6261327" y="607323"/>
                  <a:pt x="6253351" y="613321"/>
                  <a:pt x="6248934" y="619453"/>
                </a:cubicBezTo>
                <a:cubicBezTo>
                  <a:pt x="6244607" y="613092"/>
                  <a:pt x="6236766" y="606869"/>
                  <a:pt x="6236585" y="600428"/>
                </a:cubicBezTo>
                <a:cubicBezTo>
                  <a:pt x="6235504" y="557658"/>
                  <a:pt x="6235775" y="514850"/>
                  <a:pt x="6236451" y="472081"/>
                </a:cubicBezTo>
                <a:cubicBezTo>
                  <a:pt x="6236540" y="465587"/>
                  <a:pt x="6239876" y="454590"/>
                  <a:pt x="6243616" y="453743"/>
                </a:cubicBezTo>
                <a:cubicBezTo>
                  <a:pt x="6250511" y="452120"/>
                  <a:pt x="6258758" y="456438"/>
                  <a:pt x="6271693" y="459592"/>
                </a:cubicBezTo>
                <a:cubicBezTo>
                  <a:pt x="6276515" y="455986"/>
                  <a:pt x="6282757" y="451875"/>
                  <a:pt x="6289680" y="451222"/>
                </a:cubicBezTo>
                <a:close/>
                <a:moveTo>
                  <a:pt x="6189266" y="451071"/>
                </a:moveTo>
                <a:cubicBezTo>
                  <a:pt x="6206932" y="451527"/>
                  <a:pt x="6220452" y="457697"/>
                  <a:pt x="6220903" y="478022"/>
                </a:cubicBezTo>
                <a:cubicBezTo>
                  <a:pt x="6221398" y="498979"/>
                  <a:pt x="6220993" y="519893"/>
                  <a:pt x="6220993" y="540848"/>
                </a:cubicBezTo>
                <a:lnTo>
                  <a:pt x="6221353" y="540848"/>
                </a:lnTo>
                <a:lnTo>
                  <a:pt x="6221353" y="540799"/>
                </a:lnTo>
                <a:cubicBezTo>
                  <a:pt x="6221353" y="558021"/>
                  <a:pt x="6220948" y="575232"/>
                  <a:pt x="6221443" y="592445"/>
                </a:cubicBezTo>
                <a:cubicBezTo>
                  <a:pt x="6222074" y="612906"/>
                  <a:pt x="6210718" y="620484"/>
                  <a:pt x="6192331" y="621153"/>
                </a:cubicBezTo>
                <a:cubicBezTo>
                  <a:pt x="6173403" y="621828"/>
                  <a:pt x="6149743" y="624352"/>
                  <a:pt x="6147805" y="599341"/>
                </a:cubicBezTo>
                <a:cubicBezTo>
                  <a:pt x="6144560" y="557792"/>
                  <a:pt x="6145236" y="515698"/>
                  <a:pt x="6147715" y="474010"/>
                </a:cubicBezTo>
                <a:cubicBezTo>
                  <a:pt x="6149157" y="449675"/>
                  <a:pt x="6170879" y="450578"/>
                  <a:pt x="6189266" y="451071"/>
                </a:cubicBezTo>
                <a:close/>
                <a:moveTo>
                  <a:pt x="6001474" y="450848"/>
                </a:moveTo>
                <a:cubicBezTo>
                  <a:pt x="6019546" y="451126"/>
                  <a:pt x="6035229" y="455716"/>
                  <a:pt x="6036220" y="477437"/>
                </a:cubicBezTo>
                <a:cubicBezTo>
                  <a:pt x="6037166" y="497678"/>
                  <a:pt x="6036401" y="517952"/>
                  <a:pt x="6036401" y="538232"/>
                </a:cubicBezTo>
                <a:lnTo>
                  <a:pt x="6036761" y="538232"/>
                </a:lnTo>
                <a:cubicBezTo>
                  <a:pt x="6036761" y="556263"/>
                  <a:pt x="6037032" y="574285"/>
                  <a:pt x="6036716" y="592271"/>
                </a:cubicBezTo>
                <a:cubicBezTo>
                  <a:pt x="6036310" y="614798"/>
                  <a:pt x="6021889" y="621334"/>
                  <a:pt x="6002240" y="621694"/>
                </a:cubicBezTo>
                <a:cubicBezTo>
                  <a:pt x="5982952" y="622056"/>
                  <a:pt x="5963213" y="619625"/>
                  <a:pt x="5962086" y="595919"/>
                </a:cubicBezTo>
                <a:cubicBezTo>
                  <a:pt x="5960148" y="555538"/>
                  <a:pt x="5960148" y="514889"/>
                  <a:pt x="5962266" y="474508"/>
                </a:cubicBezTo>
                <a:cubicBezTo>
                  <a:pt x="5963438" y="451478"/>
                  <a:pt x="5983492" y="450578"/>
                  <a:pt x="6001474" y="450848"/>
                </a:cubicBezTo>
                <a:close/>
                <a:moveTo>
                  <a:pt x="5815890" y="450802"/>
                </a:moveTo>
                <a:cubicBezTo>
                  <a:pt x="5835133" y="450534"/>
                  <a:pt x="5853250" y="453100"/>
                  <a:pt x="5855053" y="477391"/>
                </a:cubicBezTo>
                <a:cubicBezTo>
                  <a:pt x="5856449" y="496003"/>
                  <a:pt x="5856134" y="514796"/>
                  <a:pt x="5855728" y="533456"/>
                </a:cubicBezTo>
                <a:cubicBezTo>
                  <a:pt x="5855323" y="551841"/>
                  <a:pt x="5840586" y="546298"/>
                  <a:pt x="5830581" y="546712"/>
                </a:cubicBezTo>
                <a:cubicBezTo>
                  <a:pt x="5804443" y="547744"/>
                  <a:pt x="5797232" y="556130"/>
                  <a:pt x="5804353" y="581000"/>
                </a:cubicBezTo>
                <a:cubicBezTo>
                  <a:pt x="5805840" y="586273"/>
                  <a:pt x="5811879" y="591724"/>
                  <a:pt x="5817061" y="593708"/>
                </a:cubicBezTo>
                <a:cubicBezTo>
                  <a:pt x="5819360" y="594610"/>
                  <a:pt x="5824678" y="586811"/>
                  <a:pt x="5829004" y="583431"/>
                </a:cubicBezTo>
                <a:cubicBezTo>
                  <a:pt x="5834953" y="578793"/>
                  <a:pt x="5841307" y="574644"/>
                  <a:pt x="5847481" y="570273"/>
                </a:cubicBezTo>
                <a:cubicBezTo>
                  <a:pt x="5850230" y="577032"/>
                  <a:pt x="5855368" y="583847"/>
                  <a:pt x="5855323" y="590598"/>
                </a:cubicBezTo>
                <a:cubicBezTo>
                  <a:pt x="5855188" y="613041"/>
                  <a:pt x="5845859" y="620657"/>
                  <a:pt x="5820712" y="621611"/>
                </a:cubicBezTo>
                <a:cubicBezTo>
                  <a:pt x="5794573" y="622643"/>
                  <a:pt x="5782405" y="615069"/>
                  <a:pt x="5780558" y="593303"/>
                </a:cubicBezTo>
                <a:cubicBezTo>
                  <a:pt x="5778890" y="574014"/>
                  <a:pt x="5780197" y="554456"/>
                  <a:pt x="5780197" y="534986"/>
                </a:cubicBezTo>
                <a:lnTo>
                  <a:pt x="5780062" y="534986"/>
                </a:lnTo>
                <a:cubicBezTo>
                  <a:pt x="5780062" y="516283"/>
                  <a:pt x="5779521" y="497544"/>
                  <a:pt x="5780197" y="478881"/>
                </a:cubicBezTo>
                <a:cubicBezTo>
                  <a:pt x="5781053" y="456119"/>
                  <a:pt x="5796917" y="451071"/>
                  <a:pt x="5815890" y="450802"/>
                </a:cubicBezTo>
                <a:close/>
                <a:moveTo>
                  <a:pt x="5904490" y="450763"/>
                </a:moveTo>
                <a:cubicBezTo>
                  <a:pt x="5923373" y="450763"/>
                  <a:pt x="5941805" y="452108"/>
                  <a:pt x="5945005" y="476264"/>
                </a:cubicBezTo>
                <a:cubicBezTo>
                  <a:pt x="5946267" y="485683"/>
                  <a:pt x="5945231" y="495424"/>
                  <a:pt x="5945231" y="506465"/>
                </a:cubicBezTo>
                <a:lnTo>
                  <a:pt x="5945140" y="506465"/>
                </a:lnTo>
                <a:lnTo>
                  <a:pt x="5922787" y="506465"/>
                </a:lnTo>
                <a:cubicBezTo>
                  <a:pt x="5921751" y="504520"/>
                  <a:pt x="5921074" y="503259"/>
                  <a:pt x="5920399" y="501957"/>
                </a:cubicBezTo>
                <a:cubicBezTo>
                  <a:pt x="5915847" y="493074"/>
                  <a:pt x="5911250" y="484249"/>
                  <a:pt x="5906698" y="475367"/>
                </a:cubicBezTo>
                <a:cubicBezTo>
                  <a:pt x="5902147" y="485052"/>
                  <a:pt x="5894486" y="494471"/>
                  <a:pt x="5893629" y="504478"/>
                </a:cubicBezTo>
                <a:cubicBezTo>
                  <a:pt x="5891737" y="527553"/>
                  <a:pt x="5892097" y="550991"/>
                  <a:pt x="5893809" y="574105"/>
                </a:cubicBezTo>
                <a:cubicBezTo>
                  <a:pt x="5894305" y="581096"/>
                  <a:pt x="5902147" y="587533"/>
                  <a:pt x="5906608" y="594203"/>
                </a:cubicBezTo>
                <a:cubicBezTo>
                  <a:pt x="5910890" y="587578"/>
                  <a:pt x="5915937" y="581269"/>
                  <a:pt x="5919227" y="574148"/>
                </a:cubicBezTo>
                <a:cubicBezTo>
                  <a:pt x="5920940" y="570408"/>
                  <a:pt x="5918100" y="564459"/>
                  <a:pt x="5919993" y="560989"/>
                </a:cubicBezTo>
                <a:cubicBezTo>
                  <a:pt x="5922922" y="555581"/>
                  <a:pt x="5928150" y="551435"/>
                  <a:pt x="5932386" y="546793"/>
                </a:cubicBezTo>
                <a:cubicBezTo>
                  <a:pt x="5936893" y="551164"/>
                  <a:pt x="5943383" y="554774"/>
                  <a:pt x="5945456" y="560141"/>
                </a:cubicBezTo>
                <a:cubicBezTo>
                  <a:pt x="5947754" y="565991"/>
                  <a:pt x="5945726" y="573436"/>
                  <a:pt x="5946087" y="580187"/>
                </a:cubicBezTo>
                <a:cubicBezTo>
                  <a:pt x="5948070" y="621784"/>
                  <a:pt x="5924590" y="627101"/>
                  <a:pt x="5887590" y="618043"/>
                </a:cubicBezTo>
                <a:cubicBezTo>
                  <a:pt x="5880335" y="616285"/>
                  <a:pt x="5871366" y="602991"/>
                  <a:pt x="5870960" y="594698"/>
                </a:cubicBezTo>
                <a:cubicBezTo>
                  <a:pt x="5869113" y="555806"/>
                  <a:pt x="5869383" y="516780"/>
                  <a:pt x="5870240" y="477796"/>
                </a:cubicBezTo>
                <a:cubicBezTo>
                  <a:pt x="5870690" y="456570"/>
                  <a:pt x="5885968" y="450802"/>
                  <a:pt x="5904490" y="450763"/>
                </a:cubicBezTo>
                <a:close/>
                <a:moveTo>
                  <a:pt x="2500232" y="432731"/>
                </a:moveTo>
                <a:cubicBezTo>
                  <a:pt x="2504874" y="430521"/>
                  <a:pt x="2513481" y="436650"/>
                  <a:pt x="2519250" y="438729"/>
                </a:cubicBezTo>
                <a:lnTo>
                  <a:pt x="2519205" y="438768"/>
                </a:lnTo>
                <a:cubicBezTo>
                  <a:pt x="2531778" y="436516"/>
                  <a:pt x="2545839" y="429529"/>
                  <a:pt x="2553050" y="433858"/>
                </a:cubicBezTo>
                <a:cubicBezTo>
                  <a:pt x="2560891" y="438634"/>
                  <a:pt x="2565667" y="453732"/>
                  <a:pt x="2566119" y="464593"/>
                </a:cubicBezTo>
                <a:cubicBezTo>
                  <a:pt x="2567786" y="503580"/>
                  <a:pt x="2567516" y="542701"/>
                  <a:pt x="2566705" y="581726"/>
                </a:cubicBezTo>
                <a:cubicBezTo>
                  <a:pt x="2566570" y="587763"/>
                  <a:pt x="2559720" y="593665"/>
                  <a:pt x="2555979" y="599610"/>
                </a:cubicBezTo>
                <a:cubicBezTo>
                  <a:pt x="2551878" y="593303"/>
                  <a:pt x="2544442" y="587132"/>
                  <a:pt x="2544172" y="580682"/>
                </a:cubicBezTo>
                <a:cubicBezTo>
                  <a:pt x="2542910" y="548460"/>
                  <a:pt x="2544397" y="516111"/>
                  <a:pt x="2542955" y="483836"/>
                </a:cubicBezTo>
                <a:cubicBezTo>
                  <a:pt x="2542594" y="476040"/>
                  <a:pt x="2534978" y="468566"/>
                  <a:pt x="2530697" y="460895"/>
                </a:cubicBezTo>
                <a:cubicBezTo>
                  <a:pt x="2525649" y="468566"/>
                  <a:pt x="2516727" y="475997"/>
                  <a:pt x="2516320" y="483925"/>
                </a:cubicBezTo>
                <a:cubicBezTo>
                  <a:pt x="2514653" y="516149"/>
                  <a:pt x="2516230" y="548508"/>
                  <a:pt x="2515014" y="580733"/>
                </a:cubicBezTo>
                <a:cubicBezTo>
                  <a:pt x="2514743" y="587173"/>
                  <a:pt x="2507262" y="593303"/>
                  <a:pt x="2503117" y="599610"/>
                </a:cubicBezTo>
                <a:cubicBezTo>
                  <a:pt x="2498971" y="593212"/>
                  <a:pt x="2491400" y="586903"/>
                  <a:pt x="2491219" y="580414"/>
                </a:cubicBezTo>
                <a:cubicBezTo>
                  <a:pt x="2490138" y="537645"/>
                  <a:pt x="2490273" y="494793"/>
                  <a:pt x="2491083" y="452024"/>
                </a:cubicBezTo>
                <a:cubicBezTo>
                  <a:pt x="2491219" y="445212"/>
                  <a:pt x="2495139" y="435119"/>
                  <a:pt x="2500232" y="432731"/>
                </a:cubicBezTo>
                <a:close/>
                <a:moveTo>
                  <a:pt x="2114434" y="432215"/>
                </a:moveTo>
                <a:cubicBezTo>
                  <a:pt x="2118478" y="429757"/>
                  <a:pt x="2124428" y="430477"/>
                  <a:pt x="2132134" y="434126"/>
                </a:cubicBezTo>
                <a:cubicBezTo>
                  <a:pt x="2136731" y="436341"/>
                  <a:pt x="2143715" y="437239"/>
                  <a:pt x="2148222" y="435348"/>
                </a:cubicBezTo>
                <a:cubicBezTo>
                  <a:pt x="2171296" y="425702"/>
                  <a:pt x="2182608" y="431738"/>
                  <a:pt x="2183824" y="456885"/>
                </a:cubicBezTo>
                <a:cubicBezTo>
                  <a:pt x="2184816" y="477796"/>
                  <a:pt x="2184050" y="498843"/>
                  <a:pt x="2184050" y="519798"/>
                </a:cubicBezTo>
                <a:cubicBezTo>
                  <a:pt x="2184140" y="519798"/>
                  <a:pt x="2184230" y="519798"/>
                  <a:pt x="2184365" y="519798"/>
                </a:cubicBezTo>
                <a:lnTo>
                  <a:pt x="2184320" y="519893"/>
                </a:lnTo>
                <a:cubicBezTo>
                  <a:pt x="2184320" y="541612"/>
                  <a:pt x="2185086" y="563377"/>
                  <a:pt x="2183779" y="585012"/>
                </a:cubicBezTo>
                <a:cubicBezTo>
                  <a:pt x="2183464" y="590102"/>
                  <a:pt x="2176209" y="594792"/>
                  <a:pt x="2172152" y="599663"/>
                </a:cubicBezTo>
                <a:cubicBezTo>
                  <a:pt x="2168412" y="594563"/>
                  <a:pt x="2161562" y="589561"/>
                  <a:pt x="2161426" y="584343"/>
                </a:cubicBezTo>
                <a:cubicBezTo>
                  <a:pt x="2160390" y="551392"/>
                  <a:pt x="2161698" y="518403"/>
                  <a:pt x="2160119" y="485510"/>
                </a:cubicBezTo>
                <a:cubicBezTo>
                  <a:pt x="2159714" y="477220"/>
                  <a:pt x="2151737" y="469330"/>
                  <a:pt x="2147275" y="461257"/>
                </a:cubicBezTo>
                <a:cubicBezTo>
                  <a:pt x="2142904" y="469505"/>
                  <a:pt x="2135152" y="477571"/>
                  <a:pt x="2134747" y="486045"/>
                </a:cubicBezTo>
                <a:cubicBezTo>
                  <a:pt x="2133170" y="517454"/>
                  <a:pt x="2134747" y="548956"/>
                  <a:pt x="2133440" y="580370"/>
                </a:cubicBezTo>
                <a:cubicBezTo>
                  <a:pt x="2133170" y="586948"/>
                  <a:pt x="2125870" y="593264"/>
                  <a:pt x="2121814" y="599701"/>
                </a:cubicBezTo>
                <a:cubicBezTo>
                  <a:pt x="2117217" y="593799"/>
                  <a:pt x="2108835" y="587992"/>
                  <a:pt x="2108654" y="581945"/>
                </a:cubicBezTo>
                <a:cubicBezTo>
                  <a:pt x="2107528" y="537779"/>
                  <a:pt x="2107708" y="493571"/>
                  <a:pt x="2108159" y="449358"/>
                </a:cubicBezTo>
                <a:cubicBezTo>
                  <a:pt x="2108249" y="440300"/>
                  <a:pt x="2110389" y="434667"/>
                  <a:pt x="2114434" y="432215"/>
                </a:cubicBezTo>
                <a:close/>
                <a:moveTo>
                  <a:pt x="2368532" y="431422"/>
                </a:moveTo>
                <a:cubicBezTo>
                  <a:pt x="2373173" y="435708"/>
                  <a:pt x="2381827" y="439940"/>
                  <a:pt x="2381871" y="444269"/>
                </a:cubicBezTo>
                <a:cubicBezTo>
                  <a:pt x="2382593" y="493705"/>
                  <a:pt x="2382052" y="543187"/>
                  <a:pt x="2381646" y="592672"/>
                </a:cubicBezTo>
                <a:cubicBezTo>
                  <a:pt x="2381646" y="594658"/>
                  <a:pt x="2379798" y="596591"/>
                  <a:pt x="2378943" y="598258"/>
                </a:cubicBezTo>
                <a:cubicBezTo>
                  <a:pt x="2363303" y="602900"/>
                  <a:pt x="2356138" y="598173"/>
                  <a:pt x="2356364" y="581363"/>
                </a:cubicBezTo>
                <a:cubicBezTo>
                  <a:pt x="2356860" y="536382"/>
                  <a:pt x="2356094" y="491360"/>
                  <a:pt x="2356995" y="446389"/>
                </a:cubicBezTo>
                <a:cubicBezTo>
                  <a:pt x="2357084" y="441342"/>
                  <a:pt x="2364521" y="436380"/>
                  <a:pt x="2368532" y="431422"/>
                </a:cubicBezTo>
                <a:close/>
                <a:moveTo>
                  <a:pt x="2622367" y="430210"/>
                </a:moveTo>
                <a:cubicBezTo>
                  <a:pt x="2651074" y="429713"/>
                  <a:pt x="2660448" y="436516"/>
                  <a:pt x="2661529" y="461214"/>
                </a:cubicBezTo>
                <a:cubicBezTo>
                  <a:pt x="2662475" y="482170"/>
                  <a:pt x="2661709" y="503169"/>
                  <a:pt x="2661709" y="524134"/>
                </a:cubicBezTo>
                <a:cubicBezTo>
                  <a:pt x="2661800" y="524134"/>
                  <a:pt x="2661889" y="524134"/>
                  <a:pt x="2661981" y="524134"/>
                </a:cubicBezTo>
                <a:lnTo>
                  <a:pt x="2662071" y="524079"/>
                </a:lnTo>
                <a:cubicBezTo>
                  <a:pt x="2662071" y="543548"/>
                  <a:pt x="2661800" y="563064"/>
                  <a:pt x="2662161" y="582532"/>
                </a:cubicBezTo>
                <a:cubicBezTo>
                  <a:pt x="2662386" y="594525"/>
                  <a:pt x="2658059" y="599663"/>
                  <a:pt x="2645261" y="600377"/>
                </a:cubicBezTo>
                <a:cubicBezTo>
                  <a:pt x="2592939" y="603353"/>
                  <a:pt x="2581086" y="591640"/>
                  <a:pt x="2584466" y="539320"/>
                </a:cubicBezTo>
                <a:cubicBezTo>
                  <a:pt x="2585818" y="518136"/>
                  <a:pt x="2594472" y="505739"/>
                  <a:pt x="2617635" y="505648"/>
                </a:cubicBezTo>
                <a:cubicBezTo>
                  <a:pt x="2623674" y="505648"/>
                  <a:pt x="2634759" y="500467"/>
                  <a:pt x="2634895" y="497357"/>
                </a:cubicBezTo>
                <a:cubicBezTo>
                  <a:pt x="2635346" y="484383"/>
                  <a:pt x="2632462" y="471317"/>
                  <a:pt x="2630795" y="458290"/>
                </a:cubicBezTo>
                <a:cubicBezTo>
                  <a:pt x="2624125" y="461214"/>
                  <a:pt x="2617094" y="463600"/>
                  <a:pt x="2610875" y="467306"/>
                </a:cubicBezTo>
                <a:cubicBezTo>
                  <a:pt x="2604971" y="470766"/>
                  <a:pt x="2599879" y="475634"/>
                  <a:pt x="2594381" y="479914"/>
                </a:cubicBezTo>
                <a:cubicBezTo>
                  <a:pt x="2591542" y="473972"/>
                  <a:pt x="2586179" y="468017"/>
                  <a:pt x="2586269" y="462113"/>
                </a:cubicBezTo>
                <a:cubicBezTo>
                  <a:pt x="2586539" y="438274"/>
                  <a:pt x="2595868" y="430657"/>
                  <a:pt x="2622367" y="430210"/>
                </a:cubicBezTo>
                <a:close/>
                <a:moveTo>
                  <a:pt x="2436152" y="430116"/>
                </a:moveTo>
                <a:cubicBezTo>
                  <a:pt x="2464588" y="429891"/>
                  <a:pt x="2473962" y="435929"/>
                  <a:pt x="2475404" y="458423"/>
                </a:cubicBezTo>
                <a:cubicBezTo>
                  <a:pt x="2476621" y="477029"/>
                  <a:pt x="2475629" y="495787"/>
                  <a:pt x="2475629" y="514436"/>
                </a:cubicBezTo>
                <a:cubicBezTo>
                  <a:pt x="2475675" y="514436"/>
                  <a:pt x="2475719" y="514436"/>
                  <a:pt x="2475811" y="514436"/>
                </a:cubicBezTo>
                <a:lnTo>
                  <a:pt x="2475855" y="514436"/>
                </a:lnTo>
                <a:cubicBezTo>
                  <a:pt x="2475855" y="532371"/>
                  <a:pt x="2476621" y="550361"/>
                  <a:pt x="2475675" y="568245"/>
                </a:cubicBezTo>
                <a:cubicBezTo>
                  <a:pt x="2474413" y="592041"/>
                  <a:pt x="2464409" y="600427"/>
                  <a:pt x="2439396" y="600828"/>
                </a:cubicBezTo>
                <a:cubicBezTo>
                  <a:pt x="2412177" y="601235"/>
                  <a:pt x="2401045" y="593398"/>
                  <a:pt x="2400324" y="569195"/>
                </a:cubicBezTo>
                <a:cubicBezTo>
                  <a:pt x="2399198" y="532596"/>
                  <a:pt x="2399333" y="495959"/>
                  <a:pt x="2400324" y="459365"/>
                </a:cubicBezTo>
                <a:cubicBezTo>
                  <a:pt x="2400955" y="436561"/>
                  <a:pt x="2409878" y="430343"/>
                  <a:pt x="2436152" y="430116"/>
                </a:cubicBezTo>
                <a:close/>
                <a:moveTo>
                  <a:pt x="2241960" y="430025"/>
                </a:moveTo>
                <a:cubicBezTo>
                  <a:pt x="2268774" y="430116"/>
                  <a:pt x="2278328" y="437282"/>
                  <a:pt x="2278824" y="461308"/>
                </a:cubicBezTo>
                <a:cubicBezTo>
                  <a:pt x="2279680" y="501823"/>
                  <a:pt x="2278914" y="542378"/>
                  <a:pt x="2279230" y="582937"/>
                </a:cubicBezTo>
                <a:cubicBezTo>
                  <a:pt x="2279320" y="595239"/>
                  <a:pt x="2274453" y="601287"/>
                  <a:pt x="2261834" y="599971"/>
                </a:cubicBezTo>
                <a:cubicBezTo>
                  <a:pt x="2261113" y="599881"/>
                  <a:pt x="2260347" y="599971"/>
                  <a:pt x="2259581" y="599971"/>
                </a:cubicBezTo>
                <a:cubicBezTo>
                  <a:pt x="2208475" y="601999"/>
                  <a:pt x="2185988" y="569643"/>
                  <a:pt x="2206718" y="521961"/>
                </a:cubicBezTo>
                <a:cubicBezTo>
                  <a:pt x="2209782" y="514889"/>
                  <a:pt x="2220598" y="509928"/>
                  <a:pt x="2228890" y="506828"/>
                </a:cubicBezTo>
                <a:cubicBezTo>
                  <a:pt x="2236101" y="504077"/>
                  <a:pt x="2244799" y="505286"/>
                  <a:pt x="2255299" y="504612"/>
                </a:cubicBezTo>
                <a:lnTo>
                  <a:pt x="2255254" y="504612"/>
                </a:lnTo>
                <a:cubicBezTo>
                  <a:pt x="2255254" y="491909"/>
                  <a:pt x="2256516" y="480682"/>
                  <a:pt x="2254714" y="469911"/>
                </a:cubicBezTo>
                <a:cubicBezTo>
                  <a:pt x="2253857" y="464727"/>
                  <a:pt x="2247683" y="457470"/>
                  <a:pt x="2243041" y="456750"/>
                </a:cubicBezTo>
                <a:cubicBezTo>
                  <a:pt x="2238715" y="456074"/>
                  <a:pt x="2233081" y="462608"/>
                  <a:pt x="2228304" y="466351"/>
                </a:cubicBezTo>
                <a:cubicBezTo>
                  <a:pt x="2222807" y="470675"/>
                  <a:pt x="2217669" y="475367"/>
                  <a:pt x="2212396" y="479914"/>
                </a:cubicBezTo>
                <a:cubicBezTo>
                  <a:pt x="2209423" y="473342"/>
                  <a:pt x="2203789" y="466665"/>
                  <a:pt x="2204015" y="460181"/>
                </a:cubicBezTo>
                <a:cubicBezTo>
                  <a:pt x="2204781" y="437239"/>
                  <a:pt x="2214920" y="429942"/>
                  <a:pt x="2241960" y="430025"/>
                </a:cubicBezTo>
                <a:close/>
                <a:moveTo>
                  <a:pt x="3878970" y="429675"/>
                </a:moveTo>
                <a:cubicBezTo>
                  <a:pt x="3874733" y="436341"/>
                  <a:pt x="3867702" y="442782"/>
                  <a:pt x="3867252" y="449678"/>
                </a:cubicBezTo>
                <a:cubicBezTo>
                  <a:pt x="3866892" y="454860"/>
                  <a:pt x="3875003" y="460629"/>
                  <a:pt x="3879329" y="466127"/>
                </a:cubicBezTo>
                <a:cubicBezTo>
                  <a:pt x="3883837" y="460907"/>
                  <a:pt x="3888343" y="455673"/>
                  <a:pt x="3895418" y="447516"/>
                </a:cubicBezTo>
                <a:cubicBezTo>
                  <a:pt x="3888252" y="439763"/>
                  <a:pt x="3883612" y="434718"/>
                  <a:pt x="3878970" y="429675"/>
                </a:cubicBezTo>
                <a:close/>
                <a:moveTo>
                  <a:pt x="5412274" y="416465"/>
                </a:moveTo>
                <a:cubicBezTo>
                  <a:pt x="5419935" y="438412"/>
                  <a:pt x="5412679" y="445037"/>
                  <a:pt x="5393255" y="444179"/>
                </a:cubicBezTo>
                <a:cubicBezTo>
                  <a:pt x="5369280" y="443145"/>
                  <a:pt x="5345170" y="442607"/>
                  <a:pt x="5321284" y="444449"/>
                </a:cubicBezTo>
                <a:cubicBezTo>
                  <a:pt x="5306368" y="445625"/>
                  <a:pt x="5279057" y="434625"/>
                  <a:pt x="5279283" y="454816"/>
                </a:cubicBezTo>
                <a:cubicBezTo>
                  <a:pt x="5279553" y="477850"/>
                  <a:pt x="5307088" y="464689"/>
                  <a:pt x="5322276" y="466127"/>
                </a:cubicBezTo>
                <a:cubicBezTo>
                  <a:pt x="5346792" y="468471"/>
                  <a:pt x="5371714" y="466809"/>
                  <a:pt x="5396456" y="466675"/>
                </a:cubicBezTo>
                <a:cubicBezTo>
                  <a:pt x="5406775" y="466623"/>
                  <a:pt x="5418358" y="466943"/>
                  <a:pt x="5414618" y="481271"/>
                </a:cubicBezTo>
                <a:cubicBezTo>
                  <a:pt x="5413175" y="486815"/>
                  <a:pt x="5403306" y="493571"/>
                  <a:pt x="5397041" y="493844"/>
                </a:cubicBezTo>
                <a:cubicBezTo>
                  <a:pt x="5364098" y="495156"/>
                  <a:pt x="5331019" y="493896"/>
                  <a:pt x="5298075" y="495196"/>
                </a:cubicBezTo>
                <a:cubicBezTo>
                  <a:pt x="5290955" y="495465"/>
                  <a:pt x="5284059" y="502549"/>
                  <a:pt x="5277074" y="506465"/>
                </a:cubicBezTo>
                <a:cubicBezTo>
                  <a:pt x="5284014" y="510383"/>
                  <a:pt x="5290819" y="517506"/>
                  <a:pt x="5297850" y="517735"/>
                </a:cubicBezTo>
                <a:cubicBezTo>
                  <a:pt x="5335931" y="518862"/>
                  <a:pt x="5374058" y="518270"/>
                  <a:pt x="5413761" y="518270"/>
                </a:cubicBezTo>
                <a:lnTo>
                  <a:pt x="5413761" y="545452"/>
                </a:lnTo>
                <a:lnTo>
                  <a:pt x="5242463" y="545452"/>
                </a:lnTo>
                <a:cubicBezTo>
                  <a:pt x="5243590" y="536302"/>
                  <a:pt x="5244626" y="528050"/>
                  <a:pt x="5245663" y="519760"/>
                </a:cubicBezTo>
                <a:cubicBezTo>
                  <a:pt x="5246203" y="515252"/>
                  <a:pt x="5246879" y="510744"/>
                  <a:pt x="5247195" y="506197"/>
                </a:cubicBezTo>
                <a:cubicBezTo>
                  <a:pt x="5247961" y="495787"/>
                  <a:pt x="5248908" y="485376"/>
                  <a:pt x="5249133" y="474966"/>
                </a:cubicBezTo>
                <a:cubicBezTo>
                  <a:pt x="5249268" y="469292"/>
                  <a:pt x="5249403" y="462974"/>
                  <a:pt x="5247285" y="457927"/>
                </a:cubicBezTo>
                <a:cubicBezTo>
                  <a:pt x="5237190" y="433915"/>
                  <a:pt x="5244626" y="417725"/>
                  <a:pt x="5269953" y="416915"/>
                </a:cubicBezTo>
                <a:cubicBezTo>
                  <a:pt x="5317048" y="415428"/>
                  <a:pt x="5364188" y="416465"/>
                  <a:pt x="5412274" y="416465"/>
                </a:cubicBezTo>
                <a:close/>
                <a:moveTo>
                  <a:pt x="4727397" y="407900"/>
                </a:moveTo>
                <a:cubicBezTo>
                  <a:pt x="4699862" y="407001"/>
                  <a:pt x="4672236" y="407045"/>
                  <a:pt x="4644700" y="408090"/>
                </a:cubicBezTo>
                <a:cubicBezTo>
                  <a:pt x="4640600" y="408223"/>
                  <a:pt x="4636723" y="415024"/>
                  <a:pt x="4632758" y="418717"/>
                </a:cubicBezTo>
                <a:cubicBezTo>
                  <a:pt x="4637490" y="422232"/>
                  <a:pt x="4641951" y="428228"/>
                  <a:pt x="4647044" y="428815"/>
                </a:cubicBezTo>
                <a:cubicBezTo>
                  <a:pt x="4659527" y="430305"/>
                  <a:pt x="4672326" y="429312"/>
                  <a:pt x="4684990" y="429274"/>
                </a:cubicBezTo>
                <a:cubicBezTo>
                  <a:pt x="4698420" y="429274"/>
                  <a:pt x="4711940" y="430253"/>
                  <a:pt x="4725189" y="428777"/>
                </a:cubicBezTo>
                <a:cubicBezTo>
                  <a:pt x="4730372" y="428185"/>
                  <a:pt x="4734879" y="421962"/>
                  <a:pt x="4739701" y="418356"/>
                </a:cubicBezTo>
                <a:cubicBezTo>
                  <a:pt x="4735600" y="414707"/>
                  <a:pt x="4731589" y="408037"/>
                  <a:pt x="4727397" y="407900"/>
                </a:cubicBezTo>
                <a:close/>
                <a:moveTo>
                  <a:pt x="2369810" y="402501"/>
                </a:moveTo>
                <a:lnTo>
                  <a:pt x="2369833" y="402534"/>
                </a:lnTo>
                <a:lnTo>
                  <a:pt x="2369788" y="402534"/>
                </a:lnTo>
                <a:close/>
                <a:moveTo>
                  <a:pt x="4626088" y="379824"/>
                </a:moveTo>
                <a:cubicBezTo>
                  <a:pt x="4666468" y="378698"/>
                  <a:pt x="4706937" y="378252"/>
                  <a:pt x="4747272" y="379824"/>
                </a:cubicBezTo>
                <a:cubicBezTo>
                  <a:pt x="4771608" y="380774"/>
                  <a:pt x="4777872" y="395826"/>
                  <a:pt x="4770076" y="426160"/>
                </a:cubicBezTo>
                <a:cubicBezTo>
                  <a:pt x="4782379" y="439226"/>
                  <a:pt x="4822172" y="411146"/>
                  <a:pt x="4814556" y="456978"/>
                </a:cubicBezTo>
                <a:lnTo>
                  <a:pt x="4602740" y="456978"/>
                </a:lnTo>
                <a:lnTo>
                  <a:pt x="4599589" y="404976"/>
                </a:lnTo>
                <a:cubicBezTo>
                  <a:pt x="4599724" y="388478"/>
                  <a:pt x="4611757" y="380239"/>
                  <a:pt x="4626088" y="379824"/>
                </a:cubicBezTo>
                <a:close/>
                <a:moveTo>
                  <a:pt x="5675011" y="375453"/>
                </a:moveTo>
                <a:cubicBezTo>
                  <a:pt x="5678482" y="375453"/>
                  <a:pt x="5681907" y="382894"/>
                  <a:pt x="5685377" y="386857"/>
                </a:cubicBezTo>
                <a:cubicBezTo>
                  <a:pt x="5680375" y="390955"/>
                  <a:pt x="5675507" y="398348"/>
                  <a:pt x="5670325" y="398529"/>
                </a:cubicBezTo>
                <a:cubicBezTo>
                  <a:pt x="5641077" y="399745"/>
                  <a:pt x="5611738" y="398121"/>
                  <a:pt x="5582535" y="399879"/>
                </a:cubicBezTo>
                <a:cubicBezTo>
                  <a:pt x="5570727" y="400602"/>
                  <a:pt x="5548960" y="408491"/>
                  <a:pt x="5549276" y="411280"/>
                </a:cubicBezTo>
                <a:cubicBezTo>
                  <a:pt x="5551529" y="433056"/>
                  <a:pt x="5570367" y="423854"/>
                  <a:pt x="5582805" y="424486"/>
                </a:cubicBezTo>
                <a:cubicBezTo>
                  <a:pt x="5609034" y="425797"/>
                  <a:pt x="5635353" y="424486"/>
                  <a:pt x="5661627" y="425167"/>
                </a:cubicBezTo>
                <a:cubicBezTo>
                  <a:pt x="5671000" y="425396"/>
                  <a:pt x="5685106" y="420429"/>
                  <a:pt x="5685332" y="437468"/>
                </a:cubicBezTo>
                <a:cubicBezTo>
                  <a:pt x="5685602" y="456303"/>
                  <a:pt x="5670280" y="450444"/>
                  <a:pt x="5660410" y="450671"/>
                </a:cubicBezTo>
                <a:cubicBezTo>
                  <a:pt x="5630395" y="451345"/>
                  <a:pt x="5600336" y="450133"/>
                  <a:pt x="5570367" y="451527"/>
                </a:cubicBezTo>
                <a:cubicBezTo>
                  <a:pt x="5562571" y="451890"/>
                  <a:pt x="5555044" y="459149"/>
                  <a:pt x="5547428" y="463244"/>
                </a:cubicBezTo>
                <a:cubicBezTo>
                  <a:pt x="5554774" y="467886"/>
                  <a:pt x="5561940" y="476177"/>
                  <a:pt x="5569466" y="476539"/>
                </a:cubicBezTo>
                <a:cubicBezTo>
                  <a:pt x="5601688" y="478161"/>
                  <a:pt x="5634046" y="476763"/>
                  <a:pt x="5666224" y="478213"/>
                </a:cubicBezTo>
                <a:cubicBezTo>
                  <a:pt x="5672758" y="478480"/>
                  <a:pt x="5678932" y="486369"/>
                  <a:pt x="5685287" y="490744"/>
                </a:cubicBezTo>
                <a:cubicBezTo>
                  <a:pt x="5679113" y="494203"/>
                  <a:pt x="5673029" y="500562"/>
                  <a:pt x="5666764" y="500696"/>
                </a:cubicBezTo>
                <a:cubicBezTo>
                  <a:pt x="5624762" y="501594"/>
                  <a:pt x="5582670" y="501422"/>
                  <a:pt x="5540668" y="500963"/>
                </a:cubicBezTo>
                <a:cubicBezTo>
                  <a:pt x="5533863" y="500876"/>
                  <a:pt x="5521785" y="498393"/>
                  <a:pt x="5521380" y="495602"/>
                </a:cubicBezTo>
                <a:cubicBezTo>
                  <a:pt x="5520208" y="488208"/>
                  <a:pt x="5524129" y="480052"/>
                  <a:pt x="5526787" y="469101"/>
                </a:cubicBezTo>
                <a:lnTo>
                  <a:pt x="5526698" y="469063"/>
                </a:lnTo>
                <a:cubicBezTo>
                  <a:pt x="5516468" y="457430"/>
                  <a:pt x="5512276" y="442110"/>
                  <a:pt x="5529176" y="427462"/>
                </a:cubicBezTo>
                <a:cubicBezTo>
                  <a:pt x="5525886" y="420525"/>
                  <a:pt x="5522506" y="414662"/>
                  <a:pt x="5520298" y="408399"/>
                </a:cubicBezTo>
                <a:cubicBezTo>
                  <a:pt x="5514439" y="391588"/>
                  <a:pt x="5519802" y="378023"/>
                  <a:pt x="5537784" y="377166"/>
                </a:cubicBezTo>
                <a:cubicBezTo>
                  <a:pt x="5583481" y="375047"/>
                  <a:pt x="5629269" y="375272"/>
                  <a:pt x="5675011" y="375453"/>
                </a:cubicBezTo>
                <a:close/>
                <a:moveTo>
                  <a:pt x="2368391" y="375224"/>
                </a:moveTo>
                <a:cubicBezTo>
                  <a:pt x="2373393" y="375901"/>
                  <a:pt x="2380243" y="380812"/>
                  <a:pt x="2381460" y="385275"/>
                </a:cubicBezTo>
                <a:lnTo>
                  <a:pt x="2369810" y="402501"/>
                </a:lnTo>
                <a:lnTo>
                  <a:pt x="2357800" y="384868"/>
                </a:lnTo>
                <a:cubicBezTo>
                  <a:pt x="2357530" y="381714"/>
                  <a:pt x="2365101" y="374774"/>
                  <a:pt x="2368391" y="375224"/>
                </a:cubicBezTo>
                <a:close/>
                <a:moveTo>
                  <a:pt x="2313783" y="374684"/>
                </a:moveTo>
                <a:cubicBezTo>
                  <a:pt x="2317884" y="380277"/>
                  <a:pt x="2324689" y="385549"/>
                  <a:pt x="2325500" y="391586"/>
                </a:cubicBezTo>
                <a:cubicBezTo>
                  <a:pt x="2327708" y="407860"/>
                  <a:pt x="2321579" y="425970"/>
                  <a:pt x="2339380" y="437912"/>
                </a:cubicBezTo>
                <a:cubicBezTo>
                  <a:pt x="2341363" y="439226"/>
                  <a:pt x="2341093" y="449006"/>
                  <a:pt x="2339019" y="450306"/>
                </a:cubicBezTo>
                <a:cubicBezTo>
                  <a:pt x="2318289" y="463332"/>
                  <a:pt x="2327618" y="483700"/>
                  <a:pt x="2326311" y="501059"/>
                </a:cubicBezTo>
                <a:cubicBezTo>
                  <a:pt x="2325094" y="517455"/>
                  <a:pt x="2325680" y="534048"/>
                  <a:pt x="2326446" y="550495"/>
                </a:cubicBezTo>
                <a:cubicBezTo>
                  <a:pt x="2326762" y="556843"/>
                  <a:pt x="2329781" y="563107"/>
                  <a:pt x="2331583" y="569425"/>
                </a:cubicBezTo>
                <a:cubicBezTo>
                  <a:pt x="2334108" y="578024"/>
                  <a:pt x="2336631" y="586636"/>
                  <a:pt x="2339200" y="595240"/>
                </a:cubicBezTo>
                <a:cubicBezTo>
                  <a:pt x="2334512" y="596549"/>
                  <a:pt x="2328158" y="600427"/>
                  <a:pt x="2325455" y="598710"/>
                </a:cubicBezTo>
                <a:cubicBezTo>
                  <a:pt x="2317298" y="593531"/>
                  <a:pt x="2306347" y="587266"/>
                  <a:pt x="2304229" y="579339"/>
                </a:cubicBezTo>
                <a:cubicBezTo>
                  <a:pt x="2300218" y="564504"/>
                  <a:pt x="2301615" y="548190"/>
                  <a:pt x="2300894" y="532507"/>
                </a:cubicBezTo>
                <a:cubicBezTo>
                  <a:pt x="2300668" y="527286"/>
                  <a:pt x="2300894" y="522014"/>
                  <a:pt x="2300894" y="516780"/>
                </a:cubicBezTo>
                <a:cubicBezTo>
                  <a:pt x="2302200" y="516553"/>
                  <a:pt x="2303462" y="516328"/>
                  <a:pt x="2304769" y="516111"/>
                </a:cubicBezTo>
                <a:lnTo>
                  <a:pt x="2304724" y="516058"/>
                </a:lnTo>
                <a:cubicBezTo>
                  <a:pt x="2300533" y="493840"/>
                  <a:pt x="2296297" y="471667"/>
                  <a:pt x="2292286" y="449449"/>
                </a:cubicBezTo>
                <a:cubicBezTo>
                  <a:pt x="2291655" y="445844"/>
                  <a:pt x="2291475" y="441923"/>
                  <a:pt x="2292106" y="438318"/>
                </a:cubicBezTo>
                <a:cubicBezTo>
                  <a:pt x="2294855" y="422590"/>
                  <a:pt x="2297153" y="406733"/>
                  <a:pt x="2301433" y="391404"/>
                </a:cubicBezTo>
                <a:cubicBezTo>
                  <a:pt x="2303192" y="385148"/>
                  <a:pt x="2309546" y="380227"/>
                  <a:pt x="2313783" y="374684"/>
                </a:cubicBezTo>
                <a:close/>
                <a:moveTo>
                  <a:pt x="2692382" y="374642"/>
                </a:moveTo>
                <a:cubicBezTo>
                  <a:pt x="2696663" y="380143"/>
                  <a:pt x="2704460" y="385500"/>
                  <a:pt x="2704685" y="391133"/>
                </a:cubicBezTo>
                <a:cubicBezTo>
                  <a:pt x="2705857" y="423266"/>
                  <a:pt x="2705271" y="455443"/>
                  <a:pt x="2705271" y="487576"/>
                </a:cubicBezTo>
                <a:lnTo>
                  <a:pt x="2705226" y="487668"/>
                </a:lnTo>
                <a:cubicBezTo>
                  <a:pt x="2705226" y="519077"/>
                  <a:pt x="2705947" y="550534"/>
                  <a:pt x="2704640" y="581860"/>
                </a:cubicBezTo>
                <a:cubicBezTo>
                  <a:pt x="2704369" y="587991"/>
                  <a:pt x="2696348" y="593759"/>
                  <a:pt x="2691886" y="599701"/>
                </a:cubicBezTo>
                <a:cubicBezTo>
                  <a:pt x="2687965" y="593978"/>
                  <a:pt x="2680709" y="588259"/>
                  <a:pt x="2680619" y="582441"/>
                </a:cubicBezTo>
                <a:cubicBezTo>
                  <a:pt x="2679809" y="518900"/>
                  <a:pt x="2679853" y="455310"/>
                  <a:pt x="2680709" y="391719"/>
                </a:cubicBezTo>
                <a:cubicBezTo>
                  <a:pt x="2680800" y="385996"/>
                  <a:pt x="2688326" y="380317"/>
                  <a:pt x="2692382" y="374642"/>
                </a:cubicBezTo>
                <a:close/>
                <a:moveTo>
                  <a:pt x="4075149" y="357651"/>
                </a:moveTo>
                <a:cubicBezTo>
                  <a:pt x="4071317" y="361528"/>
                  <a:pt x="4064333" y="365268"/>
                  <a:pt x="4064197" y="369236"/>
                </a:cubicBezTo>
                <a:cubicBezTo>
                  <a:pt x="4063297" y="396953"/>
                  <a:pt x="4063386" y="424710"/>
                  <a:pt x="4064423" y="452427"/>
                </a:cubicBezTo>
                <a:cubicBezTo>
                  <a:pt x="4064557" y="456398"/>
                  <a:pt x="4071633" y="460088"/>
                  <a:pt x="4075509" y="463925"/>
                </a:cubicBezTo>
                <a:cubicBezTo>
                  <a:pt x="4078799" y="459646"/>
                  <a:pt x="4084568" y="455582"/>
                  <a:pt x="4084973" y="451031"/>
                </a:cubicBezTo>
                <a:lnTo>
                  <a:pt x="4085378" y="410592"/>
                </a:lnTo>
                <a:lnTo>
                  <a:pt x="4085379" y="410611"/>
                </a:lnTo>
                <a:lnTo>
                  <a:pt x="4085379" y="410561"/>
                </a:lnTo>
                <a:lnTo>
                  <a:pt x="4085378" y="410592"/>
                </a:lnTo>
                <a:lnTo>
                  <a:pt x="4084928" y="370135"/>
                </a:lnTo>
                <a:cubicBezTo>
                  <a:pt x="4084477" y="365721"/>
                  <a:pt x="4078573" y="361806"/>
                  <a:pt x="4075149" y="357651"/>
                </a:cubicBezTo>
                <a:close/>
                <a:moveTo>
                  <a:pt x="4166534" y="354136"/>
                </a:moveTo>
                <a:cubicBezTo>
                  <a:pt x="4162343" y="361481"/>
                  <a:pt x="4155089" y="368606"/>
                  <a:pt x="4154548" y="376174"/>
                </a:cubicBezTo>
                <a:cubicBezTo>
                  <a:pt x="4152969" y="399247"/>
                  <a:pt x="4153105" y="422591"/>
                  <a:pt x="4154503" y="445666"/>
                </a:cubicBezTo>
                <a:cubicBezTo>
                  <a:pt x="4154953" y="452922"/>
                  <a:pt x="4161397" y="459818"/>
                  <a:pt x="4165092" y="466892"/>
                </a:cubicBezTo>
                <a:cubicBezTo>
                  <a:pt x="4169329" y="459457"/>
                  <a:pt x="4175683" y="452427"/>
                  <a:pt x="4177260" y="444498"/>
                </a:cubicBezTo>
                <a:cubicBezTo>
                  <a:pt x="4179379" y="433686"/>
                  <a:pt x="4177801" y="422149"/>
                  <a:pt x="4177801" y="410918"/>
                </a:cubicBezTo>
                <a:cubicBezTo>
                  <a:pt x="4177801" y="398940"/>
                  <a:pt x="4179153" y="386772"/>
                  <a:pt x="4177305" y="375090"/>
                </a:cubicBezTo>
                <a:cubicBezTo>
                  <a:pt x="4176179" y="367708"/>
                  <a:pt x="4170320" y="361080"/>
                  <a:pt x="4166534" y="354136"/>
                </a:cubicBezTo>
                <a:close/>
                <a:moveTo>
                  <a:pt x="4399358" y="353866"/>
                </a:moveTo>
                <a:cubicBezTo>
                  <a:pt x="4395573" y="360625"/>
                  <a:pt x="4389263" y="367211"/>
                  <a:pt x="4388767" y="374192"/>
                </a:cubicBezTo>
                <a:cubicBezTo>
                  <a:pt x="4388362" y="379958"/>
                  <a:pt x="4394852" y="386180"/>
                  <a:pt x="4398322" y="392178"/>
                </a:cubicBezTo>
                <a:cubicBezTo>
                  <a:pt x="4403594" y="387307"/>
                  <a:pt x="4408867" y="382438"/>
                  <a:pt x="4416979" y="374957"/>
                </a:cubicBezTo>
                <a:cubicBezTo>
                  <a:pt x="4409183" y="365627"/>
                  <a:pt x="4404270" y="359723"/>
                  <a:pt x="4399358" y="353866"/>
                </a:cubicBezTo>
                <a:close/>
                <a:moveTo>
                  <a:pt x="3500766" y="351747"/>
                </a:moveTo>
                <a:cubicBezTo>
                  <a:pt x="3497379" y="356749"/>
                  <a:pt x="3491250" y="361617"/>
                  <a:pt x="3491073" y="366715"/>
                </a:cubicBezTo>
                <a:cubicBezTo>
                  <a:pt x="3490126" y="395011"/>
                  <a:pt x="3490126" y="423358"/>
                  <a:pt x="3491160" y="451661"/>
                </a:cubicBezTo>
                <a:cubicBezTo>
                  <a:pt x="3491341" y="456398"/>
                  <a:pt x="3498010" y="460945"/>
                  <a:pt x="3501667" y="465548"/>
                </a:cubicBezTo>
                <a:cubicBezTo>
                  <a:pt x="3505498" y="460907"/>
                  <a:pt x="3512075" y="456572"/>
                  <a:pt x="3512618" y="451623"/>
                </a:cubicBezTo>
                <a:cubicBezTo>
                  <a:pt x="3514148" y="437602"/>
                  <a:pt x="3513158" y="423358"/>
                  <a:pt x="3513158" y="409162"/>
                </a:cubicBezTo>
                <a:lnTo>
                  <a:pt x="3513203" y="409162"/>
                </a:lnTo>
                <a:cubicBezTo>
                  <a:pt x="3513203" y="395011"/>
                  <a:pt x="3514328" y="380680"/>
                  <a:pt x="3512618" y="366754"/>
                </a:cubicBezTo>
                <a:cubicBezTo>
                  <a:pt x="3511940" y="361347"/>
                  <a:pt x="3504912" y="356705"/>
                  <a:pt x="3500766" y="351747"/>
                </a:cubicBezTo>
                <a:close/>
                <a:moveTo>
                  <a:pt x="3714400" y="325877"/>
                </a:moveTo>
                <a:cubicBezTo>
                  <a:pt x="3720122" y="327594"/>
                  <a:pt x="3726702" y="337279"/>
                  <a:pt x="3727153" y="343773"/>
                </a:cubicBezTo>
                <a:cubicBezTo>
                  <a:pt x="3728730" y="366166"/>
                  <a:pt x="3727739" y="388744"/>
                  <a:pt x="3727739" y="411280"/>
                </a:cubicBezTo>
                <a:lnTo>
                  <a:pt x="3727558" y="411280"/>
                </a:lnTo>
                <a:lnTo>
                  <a:pt x="3727604" y="411323"/>
                </a:lnTo>
                <a:cubicBezTo>
                  <a:pt x="3727604" y="433816"/>
                  <a:pt x="3728595" y="456437"/>
                  <a:pt x="3726928" y="478787"/>
                </a:cubicBezTo>
                <a:cubicBezTo>
                  <a:pt x="3726476" y="484918"/>
                  <a:pt x="3717959" y="490460"/>
                  <a:pt x="3713137" y="496273"/>
                </a:cubicBezTo>
                <a:cubicBezTo>
                  <a:pt x="3708946" y="490730"/>
                  <a:pt x="3701194" y="485281"/>
                  <a:pt x="3701059" y="479646"/>
                </a:cubicBezTo>
                <a:cubicBezTo>
                  <a:pt x="3700069" y="433901"/>
                  <a:pt x="3700518" y="388113"/>
                  <a:pt x="3700428" y="342326"/>
                </a:cubicBezTo>
                <a:cubicBezTo>
                  <a:pt x="3700428" y="332461"/>
                  <a:pt x="3701961" y="322136"/>
                  <a:pt x="3714400" y="325877"/>
                </a:cubicBezTo>
                <a:close/>
                <a:moveTo>
                  <a:pt x="4276733" y="325654"/>
                </a:moveTo>
                <a:cubicBezTo>
                  <a:pt x="4289216" y="321733"/>
                  <a:pt x="4292731" y="331377"/>
                  <a:pt x="4294444" y="342330"/>
                </a:cubicBezTo>
                <a:cubicBezTo>
                  <a:pt x="4298184" y="365900"/>
                  <a:pt x="4302871" y="389333"/>
                  <a:pt x="4309496" y="412813"/>
                </a:cubicBezTo>
                <a:cubicBezTo>
                  <a:pt x="4312335" y="390057"/>
                  <a:pt x="4316301" y="367387"/>
                  <a:pt x="4317608" y="344538"/>
                </a:cubicBezTo>
                <a:cubicBezTo>
                  <a:pt x="4318735" y="325073"/>
                  <a:pt x="4327567" y="321921"/>
                  <a:pt x="4346901" y="328320"/>
                </a:cubicBezTo>
                <a:cubicBezTo>
                  <a:pt x="4344017" y="348644"/>
                  <a:pt x="4341133" y="369053"/>
                  <a:pt x="4338293" y="389468"/>
                </a:cubicBezTo>
                <a:cubicBezTo>
                  <a:pt x="4333967" y="420659"/>
                  <a:pt x="4330407" y="451931"/>
                  <a:pt x="4324683" y="482855"/>
                </a:cubicBezTo>
                <a:cubicBezTo>
                  <a:pt x="4323602" y="488704"/>
                  <a:pt x="4313822" y="496998"/>
                  <a:pt x="4308189" y="496914"/>
                </a:cubicBezTo>
                <a:cubicBezTo>
                  <a:pt x="4302330" y="496818"/>
                  <a:pt x="4292686" y="488795"/>
                  <a:pt x="4291424" y="482803"/>
                </a:cubicBezTo>
                <a:cubicBezTo>
                  <a:pt x="4286422" y="458882"/>
                  <a:pt x="4284078" y="434357"/>
                  <a:pt x="4277183" y="409794"/>
                </a:cubicBezTo>
                <a:cubicBezTo>
                  <a:pt x="4273443" y="432777"/>
                  <a:pt x="4269432" y="455673"/>
                  <a:pt x="4266097" y="478710"/>
                </a:cubicBezTo>
                <a:cubicBezTo>
                  <a:pt x="4264430" y="490103"/>
                  <a:pt x="4261996" y="498393"/>
                  <a:pt x="4247349" y="498349"/>
                </a:cubicBezTo>
                <a:cubicBezTo>
                  <a:pt x="4232793" y="498349"/>
                  <a:pt x="4230224" y="490381"/>
                  <a:pt x="4228692" y="478748"/>
                </a:cubicBezTo>
                <a:cubicBezTo>
                  <a:pt x="4223284" y="437870"/>
                  <a:pt x="4217200" y="397132"/>
                  <a:pt x="4211611" y="356304"/>
                </a:cubicBezTo>
                <a:cubicBezTo>
                  <a:pt x="4210305" y="346887"/>
                  <a:pt x="4209989" y="337336"/>
                  <a:pt x="4209223" y="327908"/>
                </a:cubicBezTo>
                <a:cubicBezTo>
                  <a:pt x="4229052" y="320698"/>
                  <a:pt x="4237119" y="326792"/>
                  <a:pt x="4238831" y="345798"/>
                </a:cubicBezTo>
                <a:cubicBezTo>
                  <a:pt x="4240814" y="368071"/>
                  <a:pt x="4244780" y="390153"/>
                  <a:pt x="4250864" y="412368"/>
                </a:cubicBezTo>
                <a:cubicBezTo>
                  <a:pt x="4254334" y="389064"/>
                  <a:pt x="4256858" y="365588"/>
                  <a:pt x="4261770" y="342608"/>
                </a:cubicBezTo>
                <a:cubicBezTo>
                  <a:pt x="4263168" y="335980"/>
                  <a:pt x="4270423" y="327637"/>
                  <a:pt x="4276733" y="325654"/>
                </a:cubicBezTo>
                <a:close/>
                <a:moveTo>
                  <a:pt x="3429564" y="325435"/>
                </a:moveTo>
                <a:cubicBezTo>
                  <a:pt x="3435872" y="326333"/>
                  <a:pt x="3444749" y="338998"/>
                  <a:pt x="3445109" y="346609"/>
                </a:cubicBezTo>
                <a:cubicBezTo>
                  <a:pt x="3447271" y="392311"/>
                  <a:pt x="3447588" y="438099"/>
                  <a:pt x="3447453" y="483886"/>
                </a:cubicBezTo>
                <a:cubicBezTo>
                  <a:pt x="3447453" y="487993"/>
                  <a:pt x="3439206" y="495825"/>
                  <a:pt x="3435691" y="495374"/>
                </a:cubicBezTo>
                <a:cubicBezTo>
                  <a:pt x="3430195" y="494608"/>
                  <a:pt x="3422624" y="489110"/>
                  <a:pt x="3421092" y="484020"/>
                </a:cubicBezTo>
                <a:cubicBezTo>
                  <a:pt x="3418568" y="475730"/>
                  <a:pt x="3420191" y="466217"/>
                  <a:pt x="3420145" y="457203"/>
                </a:cubicBezTo>
                <a:cubicBezTo>
                  <a:pt x="3420056" y="430936"/>
                  <a:pt x="3420867" y="404613"/>
                  <a:pt x="3419425" y="378386"/>
                </a:cubicBezTo>
                <a:cubicBezTo>
                  <a:pt x="3419064" y="371441"/>
                  <a:pt x="3411810" y="364862"/>
                  <a:pt x="3407754" y="358147"/>
                </a:cubicBezTo>
                <a:cubicBezTo>
                  <a:pt x="3404284" y="364772"/>
                  <a:pt x="3398019" y="371307"/>
                  <a:pt x="3397749" y="378119"/>
                </a:cubicBezTo>
                <a:cubicBezTo>
                  <a:pt x="3396577" y="408128"/>
                  <a:pt x="3397749" y="438194"/>
                  <a:pt x="3396803" y="468203"/>
                </a:cubicBezTo>
                <a:cubicBezTo>
                  <a:pt x="3396442" y="479016"/>
                  <a:pt x="3404374" y="496684"/>
                  <a:pt x="3382111" y="496054"/>
                </a:cubicBezTo>
                <a:cubicBezTo>
                  <a:pt x="3360162" y="495424"/>
                  <a:pt x="3369221" y="477850"/>
                  <a:pt x="3368456" y="467119"/>
                </a:cubicBezTo>
                <a:cubicBezTo>
                  <a:pt x="3367148" y="448416"/>
                  <a:pt x="3368094" y="429579"/>
                  <a:pt x="3368094" y="410829"/>
                </a:cubicBezTo>
                <a:lnTo>
                  <a:pt x="3368229" y="410829"/>
                </a:lnTo>
                <a:lnTo>
                  <a:pt x="3368229" y="410745"/>
                </a:lnTo>
                <a:cubicBezTo>
                  <a:pt x="3368229" y="387440"/>
                  <a:pt x="3367689" y="364142"/>
                  <a:pt x="3368635" y="340933"/>
                </a:cubicBezTo>
                <a:cubicBezTo>
                  <a:pt x="3368860" y="335712"/>
                  <a:pt x="3376206" y="325932"/>
                  <a:pt x="3376973" y="326200"/>
                </a:cubicBezTo>
                <a:cubicBezTo>
                  <a:pt x="3395000" y="333726"/>
                  <a:pt x="3412531" y="322952"/>
                  <a:pt x="3429564" y="325435"/>
                </a:cubicBezTo>
                <a:close/>
                <a:moveTo>
                  <a:pt x="4449922" y="325340"/>
                </a:moveTo>
                <a:cubicBezTo>
                  <a:pt x="4470653" y="325340"/>
                  <a:pt x="4488364" y="323716"/>
                  <a:pt x="4505490" y="326147"/>
                </a:cubicBezTo>
                <a:cubicBezTo>
                  <a:pt x="4512114" y="327097"/>
                  <a:pt x="4520902" y="336476"/>
                  <a:pt x="4522525" y="343506"/>
                </a:cubicBezTo>
                <a:cubicBezTo>
                  <a:pt x="4525724" y="357108"/>
                  <a:pt x="4525589" y="371758"/>
                  <a:pt x="4524643" y="385860"/>
                </a:cubicBezTo>
                <a:cubicBezTo>
                  <a:pt x="4524372" y="390096"/>
                  <a:pt x="4516891" y="393840"/>
                  <a:pt x="4512700" y="397851"/>
                </a:cubicBezTo>
                <a:cubicBezTo>
                  <a:pt x="4509500" y="393801"/>
                  <a:pt x="4505399" y="390141"/>
                  <a:pt x="4503236" y="385549"/>
                </a:cubicBezTo>
                <a:cubicBezTo>
                  <a:pt x="4498639" y="375810"/>
                  <a:pt x="4495034" y="365588"/>
                  <a:pt x="4491023" y="355578"/>
                </a:cubicBezTo>
                <a:cubicBezTo>
                  <a:pt x="4487057" y="366301"/>
                  <a:pt x="4480207" y="376896"/>
                  <a:pt x="4479666" y="387803"/>
                </a:cubicBezTo>
                <a:cubicBezTo>
                  <a:pt x="4478089" y="419209"/>
                  <a:pt x="4479666" y="450802"/>
                  <a:pt x="4478405" y="482262"/>
                </a:cubicBezTo>
                <a:cubicBezTo>
                  <a:pt x="4478179" y="487620"/>
                  <a:pt x="4469887" y="492673"/>
                  <a:pt x="4465335" y="497896"/>
                </a:cubicBezTo>
                <a:cubicBezTo>
                  <a:pt x="4460198" y="493254"/>
                  <a:pt x="4450734" y="488662"/>
                  <a:pt x="4450643" y="483925"/>
                </a:cubicBezTo>
                <a:cubicBezTo>
                  <a:pt x="4449562" y="432330"/>
                  <a:pt x="4449968" y="380678"/>
                  <a:pt x="4449968" y="325435"/>
                </a:cubicBezTo>
                <a:close/>
                <a:moveTo>
                  <a:pt x="4064570" y="324862"/>
                </a:moveTo>
                <a:cubicBezTo>
                  <a:pt x="4073853" y="324060"/>
                  <a:pt x="4082742" y="323717"/>
                  <a:pt x="4091417" y="324890"/>
                </a:cubicBezTo>
                <a:cubicBezTo>
                  <a:pt x="4099349" y="325971"/>
                  <a:pt x="4111382" y="338679"/>
                  <a:pt x="4111787" y="346620"/>
                </a:cubicBezTo>
                <a:cubicBezTo>
                  <a:pt x="4113950" y="389829"/>
                  <a:pt x="4114671" y="433273"/>
                  <a:pt x="4112508" y="476494"/>
                </a:cubicBezTo>
                <a:cubicBezTo>
                  <a:pt x="4111990" y="486885"/>
                  <a:pt x="4108160" y="493021"/>
                  <a:pt x="4100155" y="495634"/>
                </a:cubicBezTo>
                <a:lnTo>
                  <a:pt x="4062802" y="493533"/>
                </a:lnTo>
                <a:lnTo>
                  <a:pt x="4062169" y="529489"/>
                </a:lnTo>
                <a:cubicBezTo>
                  <a:pt x="4061493" y="533647"/>
                  <a:pt x="4053383" y="539225"/>
                  <a:pt x="4048605" y="539320"/>
                </a:cubicBezTo>
                <a:cubicBezTo>
                  <a:pt x="4044233" y="539361"/>
                  <a:pt x="4035986" y="532870"/>
                  <a:pt x="4035941" y="529177"/>
                </a:cubicBezTo>
                <a:cubicBezTo>
                  <a:pt x="4035175" y="461938"/>
                  <a:pt x="4035355" y="394699"/>
                  <a:pt x="4035355" y="327637"/>
                </a:cubicBezTo>
                <a:cubicBezTo>
                  <a:pt x="4045608" y="326945"/>
                  <a:pt x="4055286" y="325666"/>
                  <a:pt x="4064570" y="324862"/>
                </a:cubicBezTo>
                <a:close/>
                <a:moveTo>
                  <a:pt x="3796703" y="324079"/>
                </a:moveTo>
                <a:cubicBezTo>
                  <a:pt x="3812312" y="321004"/>
                  <a:pt x="3821717" y="331128"/>
                  <a:pt x="3823036" y="356572"/>
                </a:cubicBezTo>
                <a:cubicBezTo>
                  <a:pt x="3825153" y="398481"/>
                  <a:pt x="3824253" y="440528"/>
                  <a:pt x="3823396" y="482492"/>
                </a:cubicBezTo>
                <a:cubicBezTo>
                  <a:pt x="3823305" y="487133"/>
                  <a:pt x="3814204" y="495959"/>
                  <a:pt x="3810867" y="495290"/>
                </a:cubicBezTo>
                <a:cubicBezTo>
                  <a:pt x="3805008" y="494029"/>
                  <a:pt x="3796176" y="487133"/>
                  <a:pt x="3795995" y="482262"/>
                </a:cubicBezTo>
                <a:cubicBezTo>
                  <a:pt x="3794644" y="448550"/>
                  <a:pt x="3795861" y="414756"/>
                  <a:pt x="3794554" y="381041"/>
                </a:cubicBezTo>
                <a:cubicBezTo>
                  <a:pt x="3794239" y="373154"/>
                  <a:pt x="3787433" y="365537"/>
                  <a:pt x="3783603" y="357832"/>
                </a:cubicBezTo>
                <a:cubicBezTo>
                  <a:pt x="3779502" y="365537"/>
                  <a:pt x="3772200" y="373114"/>
                  <a:pt x="3771840" y="381003"/>
                </a:cubicBezTo>
                <a:cubicBezTo>
                  <a:pt x="3770443" y="411686"/>
                  <a:pt x="3771524" y="442473"/>
                  <a:pt x="3770983" y="473208"/>
                </a:cubicBezTo>
                <a:cubicBezTo>
                  <a:pt x="3770804" y="482530"/>
                  <a:pt x="3775805" y="495825"/>
                  <a:pt x="3758276" y="496283"/>
                </a:cubicBezTo>
                <a:cubicBezTo>
                  <a:pt x="3741419" y="496728"/>
                  <a:pt x="3743899" y="484422"/>
                  <a:pt x="3743854" y="474283"/>
                </a:cubicBezTo>
                <a:cubicBezTo>
                  <a:pt x="3743629" y="431515"/>
                  <a:pt x="3743446" y="388797"/>
                  <a:pt x="3743989" y="346027"/>
                </a:cubicBezTo>
                <a:cubicBezTo>
                  <a:pt x="3744078" y="339265"/>
                  <a:pt x="3746963" y="327460"/>
                  <a:pt x="3750207" y="326871"/>
                </a:cubicBezTo>
                <a:cubicBezTo>
                  <a:pt x="3758140" y="325383"/>
                  <a:pt x="3767063" y="329123"/>
                  <a:pt x="3779096" y="331377"/>
                </a:cubicBezTo>
                <a:lnTo>
                  <a:pt x="3779096" y="331472"/>
                </a:lnTo>
                <a:cubicBezTo>
                  <a:pt x="3785608" y="327594"/>
                  <a:pt x="3791500" y="325101"/>
                  <a:pt x="3796703" y="324079"/>
                </a:cubicBezTo>
                <a:close/>
                <a:moveTo>
                  <a:pt x="3657655" y="324045"/>
                </a:moveTo>
                <a:cubicBezTo>
                  <a:pt x="3673282" y="321921"/>
                  <a:pt x="3681892" y="331705"/>
                  <a:pt x="3683887" y="354452"/>
                </a:cubicBezTo>
                <a:cubicBezTo>
                  <a:pt x="3685735" y="375319"/>
                  <a:pt x="3684742" y="396457"/>
                  <a:pt x="3684877" y="417454"/>
                </a:cubicBezTo>
                <a:cubicBezTo>
                  <a:pt x="3684968" y="438462"/>
                  <a:pt x="3685780" y="459550"/>
                  <a:pt x="3684248" y="480457"/>
                </a:cubicBezTo>
                <a:cubicBezTo>
                  <a:pt x="3683841" y="486006"/>
                  <a:pt x="3676901" y="494029"/>
                  <a:pt x="3671403" y="495653"/>
                </a:cubicBezTo>
                <a:cubicBezTo>
                  <a:pt x="3660045" y="498938"/>
                  <a:pt x="3656033" y="491508"/>
                  <a:pt x="3656214" y="480238"/>
                </a:cubicBezTo>
                <a:cubicBezTo>
                  <a:pt x="3656665" y="449452"/>
                  <a:pt x="3657296" y="418634"/>
                  <a:pt x="3655809" y="387937"/>
                </a:cubicBezTo>
                <a:cubicBezTo>
                  <a:pt x="3655313" y="377851"/>
                  <a:pt x="3648641" y="368017"/>
                  <a:pt x="3644811" y="358062"/>
                </a:cubicBezTo>
                <a:cubicBezTo>
                  <a:pt x="3641387" y="368288"/>
                  <a:pt x="3635529" y="378429"/>
                  <a:pt x="3635032" y="388841"/>
                </a:cubicBezTo>
                <a:cubicBezTo>
                  <a:pt x="3633678" y="418808"/>
                  <a:pt x="3635302" y="448912"/>
                  <a:pt x="3633859" y="478843"/>
                </a:cubicBezTo>
                <a:cubicBezTo>
                  <a:pt x="3633587" y="484831"/>
                  <a:pt x="3625841" y="493800"/>
                  <a:pt x="3619890" y="495465"/>
                </a:cubicBezTo>
                <a:cubicBezTo>
                  <a:pt x="3607814" y="498845"/>
                  <a:pt x="3605425" y="489337"/>
                  <a:pt x="3605470" y="479016"/>
                </a:cubicBezTo>
                <a:cubicBezTo>
                  <a:pt x="3605605" y="445988"/>
                  <a:pt x="3606056" y="412949"/>
                  <a:pt x="3604885" y="379961"/>
                </a:cubicBezTo>
                <a:cubicBezTo>
                  <a:pt x="3604614" y="372484"/>
                  <a:pt x="3598260" y="365225"/>
                  <a:pt x="3594697" y="357833"/>
                </a:cubicBezTo>
                <a:cubicBezTo>
                  <a:pt x="3590373" y="365268"/>
                  <a:pt x="3582621" y="372617"/>
                  <a:pt x="3582306" y="380239"/>
                </a:cubicBezTo>
                <a:cubicBezTo>
                  <a:pt x="3580954" y="412453"/>
                  <a:pt x="3581675" y="444766"/>
                  <a:pt x="3581900" y="477035"/>
                </a:cubicBezTo>
                <a:cubicBezTo>
                  <a:pt x="3581945" y="487668"/>
                  <a:pt x="3581223" y="496592"/>
                  <a:pt x="3566936" y="496502"/>
                </a:cubicBezTo>
                <a:cubicBezTo>
                  <a:pt x="3552188" y="496417"/>
                  <a:pt x="3552508" y="486587"/>
                  <a:pt x="3552508" y="476494"/>
                </a:cubicBezTo>
                <a:cubicBezTo>
                  <a:pt x="3552508" y="432196"/>
                  <a:pt x="3553045" y="387937"/>
                  <a:pt x="3552279" y="343640"/>
                </a:cubicBezTo>
                <a:cubicBezTo>
                  <a:pt x="3552007" y="326333"/>
                  <a:pt x="3561657" y="320336"/>
                  <a:pt x="3574239" y="326333"/>
                </a:cubicBezTo>
                <a:cubicBezTo>
                  <a:pt x="3584154" y="331071"/>
                  <a:pt x="3589786" y="328855"/>
                  <a:pt x="3598890" y="326737"/>
                </a:cubicBezTo>
                <a:cubicBezTo>
                  <a:pt x="3609076" y="324394"/>
                  <a:pt x="3620883" y="328989"/>
                  <a:pt x="3637331" y="331338"/>
                </a:cubicBezTo>
                <a:lnTo>
                  <a:pt x="3637331" y="331377"/>
                </a:lnTo>
                <a:cubicBezTo>
                  <a:pt x="3634445" y="332962"/>
                  <a:pt x="3637016" y="331433"/>
                  <a:pt x="3639676" y="330117"/>
                </a:cubicBezTo>
                <a:cubicBezTo>
                  <a:pt x="3646457" y="326792"/>
                  <a:pt x="3652445" y="324757"/>
                  <a:pt x="3657655" y="324045"/>
                </a:cubicBezTo>
                <a:close/>
                <a:moveTo>
                  <a:pt x="3504912" y="323490"/>
                </a:moveTo>
                <a:cubicBezTo>
                  <a:pt x="3522803" y="323490"/>
                  <a:pt x="3538971" y="327231"/>
                  <a:pt x="3540053" y="349179"/>
                </a:cubicBezTo>
                <a:cubicBezTo>
                  <a:pt x="3541089" y="370096"/>
                  <a:pt x="3540278" y="391136"/>
                  <a:pt x="3540278" y="412091"/>
                </a:cubicBezTo>
                <a:cubicBezTo>
                  <a:pt x="3540414" y="412091"/>
                  <a:pt x="3540549" y="412091"/>
                  <a:pt x="3540683" y="412091"/>
                </a:cubicBezTo>
                <a:lnTo>
                  <a:pt x="3540683" y="412139"/>
                </a:lnTo>
                <a:cubicBezTo>
                  <a:pt x="3540683" y="430883"/>
                  <a:pt x="3540775" y="449636"/>
                  <a:pt x="3540683" y="468337"/>
                </a:cubicBezTo>
                <a:cubicBezTo>
                  <a:pt x="3540503" y="491318"/>
                  <a:pt x="3525373" y="496818"/>
                  <a:pt x="3506218" y="497719"/>
                </a:cubicBezTo>
                <a:cubicBezTo>
                  <a:pt x="3479175" y="498979"/>
                  <a:pt x="3463988" y="491949"/>
                  <a:pt x="3463267" y="472525"/>
                </a:cubicBezTo>
                <a:cubicBezTo>
                  <a:pt x="3461645" y="430668"/>
                  <a:pt x="3461645" y="388612"/>
                  <a:pt x="3463764" y="346791"/>
                </a:cubicBezTo>
                <a:cubicBezTo>
                  <a:pt x="3465070" y="321558"/>
                  <a:pt x="3486791" y="323490"/>
                  <a:pt x="3504912" y="323490"/>
                </a:cubicBezTo>
                <a:close/>
                <a:moveTo>
                  <a:pt x="4401386" y="323181"/>
                </a:moveTo>
                <a:cubicBezTo>
                  <a:pt x="4428020" y="323946"/>
                  <a:pt x="4436944" y="332828"/>
                  <a:pt x="4438206" y="360182"/>
                </a:cubicBezTo>
                <a:cubicBezTo>
                  <a:pt x="4438566" y="367655"/>
                  <a:pt x="4438250" y="375139"/>
                  <a:pt x="4438250" y="382627"/>
                </a:cubicBezTo>
                <a:lnTo>
                  <a:pt x="4438431" y="382627"/>
                </a:lnTo>
                <a:cubicBezTo>
                  <a:pt x="4438431" y="386358"/>
                  <a:pt x="4437935" y="390191"/>
                  <a:pt x="4438521" y="393841"/>
                </a:cubicBezTo>
                <a:cubicBezTo>
                  <a:pt x="4441946" y="416552"/>
                  <a:pt x="4434059" y="426657"/>
                  <a:pt x="4409543" y="424486"/>
                </a:cubicBezTo>
                <a:cubicBezTo>
                  <a:pt x="4390390" y="422817"/>
                  <a:pt x="4379304" y="444135"/>
                  <a:pt x="4390300" y="460584"/>
                </a:cubicBezTo>
                <a:cubicBezTo>
                  <a:pt x="4392328" y="463601"/>
                  <a:pt x="4406073" y="463791"/>
                  <a:pt x="4407155" y="461619"/>
                </a:cubicBezTo>
                <a:cubicBezTo>
                  <a:pt x="4411977" y="452024"/>
                  <a:pt x="4414816" y="440849"/>
                  <a:pt x="4428787" y="445759"/>
                </a:cubicBezTo>
                <a:cubicBezTo>
                  <a:pt x="4432887" y="447199"/>
                  <a:pt x="4438521" y="454507"/>
                  <a:pt x="4437800" y="457888"/>
                </a:cubicBezTo>
                <a:cubicBezTo>
                  <a:pt x="4435186" y="470190"/>
                  <a:pt x="4433789" y="487535"/>
                  <a:pt x="4425452" y="492941"/>
                </a:cubicBezTo>
                <a:cubicBezTo>
                  <a:pt x="4393680" y="513590"/>
                  <a:pt x="4359474" y="493800"/>
                  <a:pt x="4358933" y="456346"/>
                </a:cubicBezTo>
                <a:cubicBezTo>
                  <a:pt x="4358438" y="424173"/>
                  <a:pt x="4358257" y="391991"/>
                  <a:pt x="4359564" y="359859"/>
                </a:cubicBezTo>
                <a:cubicBezTo>
                  <a:pt x="4360736" y="330841"/>
                  <a:pt x="4371507" y="322322"/>
                  <a:pt x="4401386" y="323181"/>
                </a:cubicBezTo>
                <a:close/>
                <a:moveTo>
                  <a:pt x="4167526" y="323048"/>
                </a:moveTo>
                <a:cubicBezTo>
                  <a:pt x="4192673" y="323399"/>
                  <a:pt x="4204986" y="332331"/>
                  <a:pt x="4206428" y="353916"/>
                </a:cubicBezTo>
                <a:cubicBezTo>
                  <a:pt x="4207735" y="373343"/>
                  <a:pt x="4206699" y="392894"/>
                  <a:pt x="4206654" y="412368"/>
                </a:cubicBezTo>
                <a:cubicBezTo>
                  <a:pt x="4206654" y="430343"/>
                  <a:pt x="4207555" y="448416"/>
                  <a:pt x="4206428" y="466351"/>
                </a:cubicBezTo>
                <a:cubicBezTo>
                  <a:pt x="4204941" y="490419"/>
                  <a:pt x="4196018" y="497357"/>
                  <a:pt x="4169419" y="497907"/>
                </a:cubicBezTo>
                <a:cubicBezTo>
                  <a:pt x="4138774" y="498486"/>
                  <a:pt x="4128544" y="492445"/>
                  <a:pt x="4127508" y="467028"/>
                </a:cubicBezTo>
                <a:cubicBezTo>
                  <a:pt x="4125930" y="428857"/>
                  <a:pt x="4126156" y="390554"/>
                  <a:pt x="4127688" y="352388"/>
                </a:cubicBezTo>
                <a:cubicBezTo>
                  <a:pt x="4128544" y="330747"/>
                  <a:pt x="4141659" y="322685"/>
                  <a:pt x="4167526" y="323048"/>
                </a:cubicBezTo>
                <a:close/>
                <a:moveTo>
                  <a:pt x="3878924" y="323048"/>
                </a:moveTo>
                <a:cubicBezTo>
                  <a:pt x="3905558" y="323449"/>
                  <a:pt x="3914977" y="330211"/>
                  <a:pt x="3916644" y="354050"/>
                </a:cubicBezTo>
                <a:cubicBezTo>
                  <a:pt x="3918132" y="375635"/>
                  <a:pt x="3916960" y="397450"/>
                  <a:pt x="3916960" y="419169"/>
                </a:cubicBezTo>
                <a:lnTo>
                  <a:pt x="3917411" y="419169"/>
                </a:lnTo>
                <a:cubicBezTo>
                  <a:pt x="3917411" y="438635"/>
                  <a:pt x="3917050" y="458105"/>
                  <a:pt x="3917547" y="477583"/>
                </a:cubicBezTo>
                <a:cubicBezTo>
                  <a:pt x="3917862" y="490419"/>
                  <a:pt x="3913671" y="496054"/>
                  <a:pt x="3899654" y="496780"/>
                </a:cubicBezTo>
                <a:cubicBezTo>
                  <a:pt x="3843683" y="499475"/>
                  <a:pt x="3827729" y="481315"/>
                  <a:pt x="3838409" y="425837"/>
                </a:cubicBezTo>
                <a:cubicBezTo>
                  <a:pt x="3841835" y="407994"/>
                  <a:pt x="3850623" y="397896"/>
                  <a:pt x="3869911" y="397316"/>
                </a:cubicBezTo>
                <a:cubicBezTo>
                  <a:pt x="3876310" y="397129"/>
                  <a:pt x="3887441" y="393390"/>
                  <a:pt x="3887982" y="389964"/>
                </a:cubicBezTo>
                <a:cubicBezTo>
                  <a:pt x="3889695" y="379379"/>
                  <a:pt x="3890551" y="366258"/>
                  <a:pt x="3885684" y="357565"/>
                </a:cubicBezTo>
                <a:cubicBezTo>
                  <a:pt x="3879645" y="346792"/>
                  <a:pt x="3869189" y="350803"/>
                  <a:pt x="3867297" y="362654"/>
                </a:cubicBezTo>
                <a:cubicBezTo>
                  <a:pt x="3864999" y="376804"/>
                  <a:pt x="3855176" y="378883"/>
                  <a:pt x="3846522" y="374642"/>
                </a:cubicBezTo>
                <a:cubicBezTo>
                  <a:pt x="3841475" y="372163"/>
                  <a:pt x="3838094" y="360545"/>
                  <a:pt x="3838681" y="353420"/>
                </a:cubicBezTo>
                <a:cubicBezTo>
                  <a:pt x="3840662" y="329621"/>
                  <a:pt x="3850939" y="322634"/>
                  <a:pt x="3878924" y="323048"/>
                </a:cubicBezTo>
                <a:close/>
                <a:moveTo>
                  <a:pt x="2990221" y="317222"/>
                </a:moveTo>
                <a:cubicBezTo>
                  <a:pt x="3001471" y="316237"/>
                  <a:pt x="3014269" y="317737"/>
                  <a:pt x="3028435" y="321870"/>
                </a:cubicBezTo>
                <a:cubicBezTo>
                  <a:pt x="3034294" y="323583"/>
                  <a:pt x="3038760" y="339361"/>
                  <a:pt x="3038895" y="348684"/>
                </a:cubicBezTo>
                <a:cubicBezTo>
                  <a:pt x="3038980" y="355903"/>
                  <a:pt x="3032536" y="364503"/>
                  <a:pt x="3026680" y="369962"/>
                </a:cubicBezTo>
                <a:cubicBezTo>
                  <a:pt x="3023260" y="373114"/>
                  <a:pt x="3013888" y="369236"/>
                  <a:pt x="3009468" y="372121"/>
                </a:cubicBezTo>
                <a:cubicBezTo>
                  <a:pt x="3002030" y="376941"/>
                  <a:pt x="2992477" y="383837"/>
                  <a:pt x="2991172" y="391184"/>
                </a:cubicBezTo>
                <a:cubicBezTo>
                  <a:pt x="2989773" y="398844"/>
                  <a:pt x="2994731" y="410878"/>
                  <a:pt x="3001039" y="416017"/>
                </a:cubicBezTo>
                <a:cubicBezTo>
                  <a:pt x="3018619" y="430479"/>
                  <a:pt x="3051831" y="423906"/>
                  <a:pt x="3064717" y="404479"/>
                </a:cubicBezTo>
                <a:cubicBezTo>
                  <a:pt x="3074631" y="389470"/>
                  <a:pt x="3082877" y="373381"/>
                  <a:pt x="3091984" y="357878"/>
                </a:cubicBezTo>
                <a:cubicBezTo>
                  <a:pt x="3104555" y="336428"/>
                  <a:pt x="3122495" y="322322"/>
                  <a:pt x="3148045" y="321870"/>
                </a:cubicBezTo>
                <a:cubicBezTo>
                  <a:pt x="3176527" y="321374"/>
                  <a:pt x="3205193" y="320564"/>
                  <a:pt x="3233449" y="323449"/>
                </a:cubicBezTo>
                <a:cubicBezTo>
                  <a:pt x="3262516" y="326429"/>
                  <a:pt x="3273785" y="340125"/>
                  <a:pt x="3277207" y="369009"/>
                </a:cubicBezTo>
                <a:cubicBezTo>
                  <a:pt x="3278335" y="378654"/>
                  <a:pt x="3278291" y="388529"/>
                  <a:pt x="3278291" y="398257"/>
                </a:cubicBezTo>
                <a:cubicBezTo>
                  <a:pt x="3278291" y="456800"/>
                  <a:pt x="3262605" y="472662"/>
                  <a:pt x="3203435" y="474149"/>
                </a:cubicBezTo>
                <a:cubicBezTo>
                  <a:pt x="3199696" y="474241"/>
                  <a:pt x="3195912" y="474241"/>
                  <a:pt x="3192172" y="474241"/>
                </a:cubicBezTo>
                <a:cubicBezTo>
                  <a:pt x="3164315" y="474241"/>
                  <a:pt x="3154355" y="460410"/>
                  <a:pt x="3164044" y="433553"/>
                </a:cubicBezTo>
                <a:cubicBezTo>
                  <a:pt x="3165577" y="429351"/>
                  <a:pt x="3172068" y="425748"/>
                  <a:pt x="3177023" y="424307"/>
                </a:cubicBezTo>
                <a:cubicBezTo>
                  <a:pt x="3183337" y="422458"/>
                  <a:pt x="3190505" y="423543"/>
                  <a:pt x="3197128" y="422512"/>
                </a:cubicBezTo>
                <a:cubicBezTo>
                  <a:pt x="3214024" y="419844"/>
                  <a:pt x="3225202" y="410248"/>
                  <a:pt x="3225021" y="392674"/>
                </a:cubicBezTo>
                <a:cubicBezTo>
                  <a:pt x="3224795" y="374283"/>
                  <a:pt x="3209384" y="372885"/>
                  <a:pt x="3195866" y="371307"/>
                </a:cubicBezTo>
                <a:cubicBezTo>
                  <a:pt x="3166208" y="367883"/>
                  <a:pt x="3142323" y="375960"/>
                  <a:pt x="3130200" y="406009"/>
                </a:cubicBezTo>
                <a:cubicBezTo>
                  <a:pt x="3129345" y="408090"/>
                  <a:pt x="3127812" y="409885"/>
                  <a:pt x="3127001" y="411958"/>
                </a:cubicBezTo>
                <a:cubicBezTo>
                  <a:pt x="3107980" y="461136"/>
                  <a:pt x="3071791" y="480734"/>
                  <a:pt x="3028705" y="474106"/>
                </a:cubicBezTo>
                <a:lnTo>
                  <a:pt x="3028525" y="474106"/>
                </a:lnTo>
                <a:cubicBezTo>
                  <a:pt x="2948851" y="474374"/>
                  <a:pt x="2932988" y="458423"/>
                  <a:pt x="2935241" y="388570"/>
                </a:cubicBezTo>
                <a:cubicBezTo>
                  <a:pt x="2936627" y="345378"/>
                  <a:pt x="2956468" y="320148"/>
                  <a:pt x="2990221" y="317222"/>
                </a:cubicBezTo>
                <a:close/>
                <a:moveTo>
                  <a:pt x="5564643" y="300325"/>
                </a:moveTo>
                <a:cubicBezTo>
                  <a:pt x="5554774" y="308706"/>
                  <a:pt x="5548464" y="314071"/>
                  <a:pt x="5542110" y="319437"/>
                </a:cubicBezTo>
                <a:cubicBezTo>
                  <a:pt x="5549636" y="323449"/>
                  <a:pt x="5556982" y="330211"/>
                  <a:pt x="5564688" y="330564"/>
                </a:cubicBezTo>
                <a:cubicBezTo>
                  <a:pt x="5571133" y="330881"/>
                  <a:pt x="5577938" y="323716"/>
                  <a:pt x="5584563" y="319839"/>
                </a:cubicBezTo>
                <a:cubicBezTo>
                  <a:pt x="5578884" y="314250"/>
                  <a:pt x="5573161" y="308664"/>
                  <a:pt x="5564643" y="300325"/>
                </a:cubicBezTo>
                <a:close/>
                <a:moveTo>
                  <a:pt x="3714686" y="297587"/>
                </a:moveTo>
                <a:lnTo>
                  <a:pt x="3714709" y="297621"/>
                </a:lnTo>
                <a:lnTo>
                  <a:pt x="3714664" y="297621"/>
                </a:lnTo>
                <a:close/>
                <a:moveTo>
                  <a:pt x="4661555" y="291401"/>
                </a:moveTo>
                <a:cubicBezTo>
                  <a:pt x="4665927" y="291761"/>
                  <a:pt x="4669667" y="299113"/>
                  <a:pt x="4673678" y="303208"/>
                </a:cubicBezTo>
                <a:cubicBezTo>
                  <a:pt x="4669757" y="306588"/>
                  <a:pt x="4666377" y="311455"/>
                  <a:pt x="4661826" y="313123"/>
                </a:cubicBezTo>
                <a:cubicBezTo>
                  <a:pt x="4651370" y="316998"/>
                  <a:pt x="4633209" y="306639"/>
                  <a:pt x="4633163" y="326964"/>
                </a:cubicBezTo>
                <a:cubicBezTo>
                  <a:pt x="4633163" y="330023"/>
                  <a:pt x="4654120" y="335254"/>
                  <a:pt x="4665566" y="335751"/>
                </a:cubicBezTo>
                <a:cubicBezTo>
                  <a:pt x="4695490" y="337011"/>
                  <a:pt x="4725505" y="336247"/>
                  <a:pt x="4755474" y="336113"/>
                </a:cubicBezTo>
                <a:cubicBezTo>
                  <a:pt x="4766245" y="336062"/>
                  <a:pt x="4774582" y="337374"/>
                  <a:pt x="4774537" y="351567"/>
                </a:cubicBezTo>
                <a:cubicBezTo>
                  <a:pt x="4774492" y="366166"/>
                  <a:pt x="4765434" y="366436"/>
                  <a:pt x="4755023" y="366391"/>
                </a:cubicBezTo>
                <a:cubicBezTo>
                  <a:pt x="4732535" y="366256"/>
                  <a:pt x="4710047" y="366391"/>
                  <a:pt x="4687559" y="366391"/>
                </a:cubicBezTo>
                <a:cubicBezTo>
                  <a:pt x="4664304" y="366391"/>
                  <a:pt x="4641050" y="366887"/>
                  <a:pt x="4617886" y="366031"/>
                </a:cubicBezTo>
                <a:cubicBezTo>
                  <a:pt x="4612253" y="365855"/>
                  <a:pt x="4602158" y="361481"/>
                  <a:pt x="4602022" y="358692"/>
                </a:cubicBezTo>
                <a:cubicBezTo>
                  <a:pt x="4601211" y="340568"/>
                  <a:pt x="4601346" y="322188"/>
                  <a:pt x="4604005" y="304290"/>
                </a:cubicBezTo>
                <a:cubicBezTo>
                  <a:pt x="4604726" y="299514"/>
                  <a:pt x="4614821" y="293841"/>
                  <a:pt x="4621311" y="292753"/>
                </a:cubicBezTo>
                <a:cubicBezTo>
                  <a:pt x="4634470" y="290593"/>
                  <a:pt x="4648216" y="290231"/>
                  <a:pt x="4661555" y="291401"/>
                </a:cubicBezTo>
                <a:close/>
                <a:moveTo>
                  <a:pt x="5587707" y="280248"/>
                </a:moveTo>
                <a:cubicBezTo>
                  <a:pt x="5594343" y="280112"/>
                  <a:pt x="5600426" y="280721"/>
                  <a:pt x="5604572" y="283875"/>
                </a:cubicBezTo>
                <a:cubicBezTo>
                  <a:pt x="5611738" y="289333"/>
                  <a:pt x="5608899" y="306814"/>
                  <a:pt x="5612820" y="318177"/>
                </a:cubicBezTo>
                <a:cubicBezTo>
                  <a:pt x="5614667" y="323583"/>
                  <a:pt x="5622013" y="330654"/>
                  <a:pt x="5626880" y="330708"/>
                </a:cubicBezTo>
                <a:cubicBezTo>
                  <a:pt x="5637245" y="330708"/>
                  <a:pt x="5647656" y="326643"/>
                  <a:pt x="5658021" y="324256"/>
                </a:cubicBezTo>
                <a:cubicBezTo>
                  <a:pt x="5654686" y="318621"/>
                  <a:pt x="5651351" y="312943"/>
                  <a:pt x="5647971" y="307310"/>
                </a:cubicBezTo>
                <a:cubicBezTo>
                  <a:pt x="5644591" y="301676"/>
                  <a:pt x="5641166" y="296043"/>
                  <a:pt x="5637741" y="290409"/>
                </a:cubicBezTo>
                <a:cubicBezTo>
                  <a:pt x="5643600" y="287390"/>
                  <a:pt x="5649414" y="281940"/>
                  <a:pt x="5655362" y="281758"/>
                </a:cubicBezTo>
                <a:cubicBezTo>
                  <a:pt x="5677130" y="281126"/>
                  <a:pt x="5687089" y="292033"/>
                  <a:pt x="5688441" y="315426"/>
                </a:cubicBezTo>
                <a:cubicBezTo>
                  <a:pt x="5689928" y="340930"/>
                  <a:pt x="5681681" y="354413"/>
                  <a:pt x="5660410" y="356171"/>
                </a:cubicBezTo>
                <a:cubicBezTo>
                  <a:pt x="5640310" y="357832"/>
                  <a:pt x="5619985" y="356521"/>
                  <a:pt x="5599705" y="356521"/>
                </a:cubicBezTo>
                <a:cubicBezTo>
                  <a:pt x="5599705" y="356705"/>
                  <a:pt x="5599705" y="356883"/>
                  <a:pt x="5599705" y="357068"/>
                </a:cubicBezTo>
                <a:cubicBezTo>
                  <a:pt x="5583977" y="357068"/>
                  <a:pt x="5568204" y="357514"/>
                  <a:pt x="5552475" y="356975"/>
                </a:cubicBezTo>
                <a:cubicBezTo>
                  <a:pt x="5523678" y="355941"/>
                  <a:pt x="5517639" y="349141"/>
                  <a:pt x="5517684" y="319613"/>
                </a:cubicBezTo>
                <a:cubicBezTo>
                  <a:pt x="5517729" y="289829"/>
                  <a:pt x="5524219" y="282478"/>
                  <a:pt x="5551799" y="281262"/>
                </a:cubicBezTo>
                <a:cubicBezTo>
                  <a:pt x="5557027" y="281043"/>
                  <a:pt x="5562300" y="280947"/>
                  <a:pt x="5567528" y="281082"/>
                </a:cubicBezTo>
                <a:cubicBezTo>
                  <a:pt x="5573883" y="281262"/>
                  <a:pt x="5581071" y="280393"/>
                  <a:pt x="5587707" y="280248"/>
                </a:cubicBezTo>
                <a:close/>
                <a:moveTo>
                  <a:pt x="3712681" y="268373"/>
                </a:moveTo>
                <a:cubicBezTo>
                  <a:pt x="3717999" y="269274"/>
                  <a:pt x="3724398" y="274637"/>
                  <a:pt x="3726516" y="279685"/>
                </a:cubicBezTo>
                <a:lnTo>
                  <a:pt x="3714686" y="297587"/>
                </a:lnTo>
                <a:lnTo>
                  <a:pt x="3701640" y="279189"/>
                </a:lnTo>
                <a:cubicBezTo>
                  <a:pt x="3701414" y="275539"/>
                  <a:pt x="3709437" y="267831"/>
                  <a:pt x="3712681" y="268373"/>
                </a:cubicBezTo>
                <a:close/>
                <a:moveTo>
                  <a:pt x="3947846" y="267155"/>
                </a:moveTo>
                <a:cubicBezTo>
                  <a:pt x="3963664" y="267695"/>
                  <a:pt x="3960780" y="278559"/>
                  <a:pt x="3960826" y="287843"/>
                </a:cubicBezTo>
                <a:cubicBezTo>
                  <a:pt x="3961006" y="318620"/>
                  <a:pt x="3960870" y="349356"/>
                  <a:pt x="3960870" y="380143"/>
                </a:cubicBezTo>
                <a:lnTo>
                  <a:pt x="3960961" y="380091"/>
                </a:lnTo>
                <a:cubicBezTo>
                  <a:pt x="3960961" y="412367"/>
                  <a:pt x="3960916" y="444632"/>
                  <a:pt x="3960961" y="476895"/>
                </a:cubicBezTo>
                <a:cubicBezTo>
                  <a:pt x="3960961" y="487350"/>
                  <a:pt x="3960691" y="496551"/>
                  <a:pt x="3946089" y="496416"/>
                </a:cubicBezTo>
                <a:cubicBezTo>
                  <a:pt x="3931442" y="496273"/>
                  <a:pt x="3931577" y="486719"/>
                  <a:pt x="3931577" y="476494"/>
                </a:cubicBezTo>
                <a:cubicBezTo>
                  <a:pt x="3931622" y="413494"/>
                  <a:pt x="3931712" y="350440"/>
                  <a:pt x="3931533" y="287442"/>
                </a:cubicBezTo>
                <a:cubicBezTo>
                  <a:pt x="3931533" y="275904"/>
                  <a:pt x="3932118" y="266621"/>
                  <a:pt x="3947846" y="267155"/>
                </a:cubicBezTo>
                <a:close/>
                <a:moveTo>
                  <a:pt x="4755655" y="253364"/>
                </a:moveTo>
                <a:cubicBezTo>
                  <a:pt x="4766696" y="253230"/>
                  <a:pt x="4776881" y="255302"/>
                  <a:pt x="4773636" y="268645"/>
                </a:cubicBezTo>
                <a:cubicBezTo>
                  <a:pt x="4772194" y="274548"/>
                  <a:pt x="4763046" y="282571"/>
                  <a:pt x="4757232" y="282704"/>
                </a:cubicBezTo>
                <a:cubicBezTo>
                  <a:pt x="4710859" y="283831"/>
                  <a:pt x="4664440" y="283108"/>
                  <a:pt x="4618067" y="283430"/>
                </a:cubicBezTo>
                <a:cubicBezTo>
                  <a:pt x="4606169" y="283514"/>
                  <a:pt x="4597606" y="279503"/>
                  <a:pt x="4601392" y="267065"/>
                </a:cubicBezTo>
                <a:cubicBezTo>
                  <a:pt x="4603150" y="261296"/>
                  <a:pt x="4612478" y="254452"/>
                  <a:pt x="4618742" y="254040"/>
                </a:cubicBezTo>
                <a:cubicBezTo>
                  <a:pt x="4641816" y="252508"/>
                  <a:pt x="4665116" y="253409"/>
                  <a:pt x="4688280" y="253409"/>
                </a:cubicBezTo>
                <a:lnTo>
                  <a:pt x="4688280" y="253459"/>
                </a:lnTo>
                <a:cubicBezTo>
                  <a:pt x="4710723" y="253459"/>
                  <a:pt x="4733166" y="253686"/>
                  <a:pt x="4755655" y="253364"/>
                </a:cubicBezTo>
                <a:close/>
                <a:moveTo>
                  <a:pt x="4553170" y="251924"/>
                </a:moveTo>
                <a:cubicBezTo>
                  <a:pt x="4555649" y="251924"/>
                  <a:pt x="4558128" y="251924"/>
                  <a:pt x="4560606" y="251969"/>
                </a:cubicBezTo>
                <a:cubicBezTo>
                  <a:pt x="4563355" y="257510"/>
                  <a:pt x="4568763" y="263414"/>
                  <a:pt x="4568087" y="268508"/>
                </a:cubicBezTo>
                <a:cubicBezTo>
                  <a:pt x="4567411" y="273734"/>
                  <a:pt x="4560786" y="278196"/>
                  <a:pt x="4556730" y="282973"/>
                </a:cubicBezTo>
                <a:cubicBezTo>
                  <a:pt x="4552719" y="278106"/>
                  <a:pt x="4546050" y="273555"/>
                  <a:pt x="4545374" y="268282"/>
                </a:cubicBezTo>
                <a:cubicBezTo>
                  <a:pt x="4544743" y="263236"/>
                  <a:pt x="4550286" y="257420"/>
                  <a:pt x="4553170" y="251924"/>
                </a:cubicBezTo>
                <a:close/>
                <a:moveTo>
                  <a:pt x="5650591" y="189411"/>
                </a:moveTo>
                <a:cubicBezTo>
                  <a:pt x="5658540" y="189872"/>
                  <a:pt x="5666201" y="191798"/>
                  <a:pt x="5672938" y="195370"/>
                </a:cubicBezTo>
                <a:cubicBezTo>
                  <a:pt x="5688397" y="203612"/>
                  <a:pt x="5693759" y="233174"/>
                  <a:pt x="5683214" y="251969"/>
                </a:cubicBezTo>
                <a:cubicBezTo>
                  <a:pt x="5676634" y="263684"/>
                  <a:pt x="5647701" y="273421"/>
                  <a:pt x="5637426" y="265442"/>
                </a:cubicBezTo>
                <a:cubicBezTo>
                  <a:pt x="5634001" y="262784"/>
                  <a:pt x="5635488" y="252237"/>
                  <a:pt x="5636885" y="245748"/>
                </a:cubicBezTo>
                <a:cubicBezTo>
                  <a:pt x="5637291" y="243813"/>
                  <a:pt x="5645899" y="244577"/>
                  <a:pt x="5649053" y="242055"/>
                </a:cubicBezTo>
                <a:cubicBezTo>
                  <a:pt x="5653830" y="238178"/>
                  <a:pt x="5657120" y="232409"/>
                  <a:pt x="5661041" y="227500"/>
                </a:cubicBezTo>
                <a:cubicBezTo>
                  <a:pt x="5656084" y="223756"/>
                  <a:pt x="5651622" y="217987"/>
                  <a:pt x="5646124" y="216726"/>
                </a:cubicBezTo>
                <a:cubicBezTo>
                  <a:pt x="5631207" y="213255"/>
                  <a:pt x="5619625" y="219114"/>
                  <a:pt x="5613586" y="233670"/>
                </a:cubicBezTo>
                <a:cubicBezTo>
                  <a:pt x="5602545" y="260394"/>
                  <a:pt x="5582265" y="269454"/>
                  <a:pt x="5554368" y="267518"/>
                </a:cubicBezTo>
                <a:cubicBezTo>
                  <a:pt x="5524038" y="265442"/>
                  <a:pt x="5517549" y="259629"/>
                  <a:pt x="5517594" y="229525"/>
                </a:cubicBezTo>
                <a:lnTo>
                  <a:pt x="5517639" y="229569"/>
                </a:lnTo>
                <a:cubicBezTo>
                  <a:pt x="5517639" y="200681"/>
                  <a:pt x="5526427" y="190406"/>
                  <a:pt x="5551754" y="191722"/>
                </a:cubicBezTo>
                <a:cubicBezTo>
                  <a:pt x="5556982" y="191989"/>
                  <a:pt x="5561940" y="197128"/>
                  <a:pt x="5567032" y="200050"/>
                </a:cubicBezTo>
                <a:cubicBezTo>
                  <a:pt x="5563787" y="205055"/>
                  <a:pt x="5561579" y="212810"/>
                  <a:pt x="5557073" y="214517"/>
                </a:cubicBezTo>
                <a:cubicBezTo>
                  <a:pt x="5545851" y="218798"/>
                  <a:pt x="5538099" y="225876"/>
                  <a:pt x="5546797" y="235293"/>
                </a:cubicBezTo>
                <a:cubicBezTo>
                  <a:pt x="5551800" y="240701"/>
                  <a:pt x="5565860" y="241376"/>
                  <a:pt x="5574198" y="238854"/>
                </a:cubicBezTo>
                <a:cubicBezTo>
                  <a:pt x="5580372" y="236960"/>
                  <a:pt x="5584337" y="226685"/>
                  <a:pt x="5588484" y="219655"/>
                </a:cubicBezTo>
                <a:cubicBezTo>
                  <a:pt x="5600314" y="199821"/>
                  <a:pt x="5626746" y="188035"/>
                  <a:pt x="5650591" y="189411"/>
                </a:cubicBezTo>
                <a:close/>
                <a:moveTo>
                  <a:pt x="4731454" y="160439"/>
                </a:moveTo>
                <a:cubicBezTo>
                  <a:pt x="4767597" y="161793"/>
                  <a:pt x="4776791" y="172066"/>
                  <a:pt x="4773997" y="207623"/>
                </a:cubicBezTo>
                <a:cubicBezTo>
                  <a:pt x="4772104" y="231688"/>
                  <a:pt x="4764443" y="239350"/>
                  <a:pt x="4740422" y="240568"/>
                </a:cubicBezTo>
                <a:cubicBezTo>
                  <a:pt x="4731454" y="241024"/>
                  <a:pt x="4722440" y="240747"/>
                  <a:pt x="4713427" y="240795"/>
                </a:cubicBezTo>
                <a:cubicBezTo>
                  <a:pt x="4705180" y="240795"/>
                  <a:pt x="4696933" y="240795"/>
                  <a:pt x="4688685" y="240795"/>
                </a:cubicBezTo>
                <a:lnTo>
                  <a:pt x="4688685" y="240661"/>
                </a:lnTo>
                <a:lnTo>
                  <a:pt x="4688821" y="240661"/>
                </a:lnTo>
                <a:lnTo>
                  <a:pt x="4688685" y="240527"/>
                </a:lnTo>
                <a:lnTo>
                  <a:pt x="4688685" y="240661"/>
                </a:lnTo>
                <a:lnTo>
                  <a:pt x="4661713" y="241406"/>
                </a:lnTo>
                <a:cubicBezTo>
                  <a:pt x="4652688" y="241580"/>
                  <a:pt x="4643731" y="241387"/>
                  <a:pt x="4635011" y="239846"/>
                </a:cubicBezTo>
                <a:cubicBezTo>
                  <a:pt x="4623384" y="237818"/>
                  <a:pt x="4605583" y="229849"/>
                  <a:pt x="4603780" y="221597"/>
                </a:cubicBezTo>
                <a:cubicBezTo>
                  <a:pt x="4600265" y="205552"/>
                  <a:pt x="4600941" y="183966"/>
                  <a:pt x="4609639" y="171480"/>
                </a:cubicBezTo>
                <a:cubicBezTo>
                  <a:pt x="4616038" y="162381"/>
                  <a:pt x="4637986" y="163592"/>
                  <a:pt x="4653173" y="161926"/>
                </a:cubicBezTo>
                <a:cubicBezTo>
                  <a:pt x="4654976" y="161751"/>
                  <a:pt x="4660429" y="172607"/>
                  <a:pt x="4659708" y="177701"/>
                </a:cubicBezTo>
                <a:cubicBezTo>
                  <a:pt x="4659032" y="182343"/>
                  <a:pt x="4652677" y="186623"/>
                  <a:pt x="4648126" y="190136"/>
                </a:cubicBezTo>
                <a:cubicBezTo>
                  <a:pt x="4642537" y="194419"/>
                  <a:pt x="4636183" y="197758"/>
                  <a:pt x="4630189" y="201502"/>
                </a:cubicBezTo>
                <a:cubicBezTo>
                  <a:pt x="4637039" y="205284"/>
                  <a:pt x="4643754" y="211913"/>
                  <a:pt x="4650784" y="212275"/>
                </a:cubicBezTo>
                <a:cubicBezTo>
                  <a:pt x="4675436" y="213618"/>
                  <a:pt x="4700268" y="213574"/>
                  <a:pt x="4724919" y="212275"/>
                </a:cubicBezTo>
                <a:cubicBezTo>
                  <a:pt x="4731138" y="211951"/>
                  <a:pt x="4736997" y="205100"/>
                  <a:pt x="4743036" y="201273"/>
                </a:cubicBezTo>
                <a:cubicBezTo>
                  <a:pt x="4736817" y="197624"/>
                  <a:pt x="4730913" y="192889"/>
                  <a:pt x="4724198" y="190633"/>
                </a:cubicBezTo>
                <a:cubicBezTo>
                  <a:pt x="4718745" y="188837"/>
                  <a:pt x="4711489" y="191760"/>
                  <a:pt x="4706577" y="189417"/>
                </a:cubicBezTo>
                <a:cubicBezTo>
                  <a:pt x="4701890" y="187163"/>
                  <a:pt x="4695986" y="180452"/>
                  <a:pt x="4696347" y="176256"/>
                </a:cubicBezTo>
                <a:cubicBezTo>
                  <a:pt x="4696888" y="170714"/>
                  <a:pt x="4702025" y="162918"/>
                  <a:pt x="4706983" y="161160"/>
                </a:cubicBezTo>
                <a:cubicBezTo>
                  <a:pt x="4714329" y="158548"/>
                  <a:pt x="4723252" y="160127"/>
                  <a:pt x="4731454" y="160439"/>
                </a:cubicBezTo>
                <a:close/>
                <a:moveTo>
                  <a:pt x="5684115" y="138446"/>
                </a:moveTo>
                <a:cubicBezTo>
                  <a:pt x="5680825" y="148269"/>
                  <a:pt x="5680014" y="160572"/>
                  <a:pt x="5673434" y="167107"/>
                </a:cubicBezTo>
                <a:cubicBezTo>
                  <a:pt x="5667621" y="172876"/>
                  <a:pt x="5655453" y="173236"/>
                  <a:pt x="5645944" y="173957"/>
                </a:cubicBezTo>
                <a:cubicBezTo>
                  <a:pt x="5631793" y="174994"/>
                  <a:pt x="5617461" y="174228"/>
                  <a:pt x="5603221" y="174228"/>
                </a:cubicBezTo>
                <a:lnTo>
                  <a:pt x="5602457" y="170903"/>
                </a:lnTo>
                <a:lnTo>
                  <a:pt x="5602500" y="170901"/>
                </a:lnTo>
                <a:lnTo>
                  <a:pt x="5602454" y="170901"/>
                </a:lnTo>
                <a:lnTo>
                  <a:pt x="5602457" y="170903"/>
                </a:lnTo>
                <a:lnTo>
                  <a:pt x="5568396" y="178561"/>
                </a:lnTo>
                <a:cubicBezTo>
                  <a:pt x="5557028" y="181044"/>
                  <a:pt x="5545649" y="183038"/>
                  <a:pt x="5534224" y="183286"/>
                </a:cubicBezTo>
                <a:cubicBezTo>
                  <a:pt x="5512051" y="183782"/>
                  <a:pt x="5489608" y="177517"/>
                  <a:pt x="5467571" y="173011"/>
                </a:cubicBezTo>
                <a:cubicBezTo>
                  <a:pt x="5464776" y="172429"/>
                  <a:pt x="5461396" y="164448"/>
                  <a:pt x="5461982" y="160395"/>
                </a:cubicBezTo>
                <a:cubicBezTo>
                  <a:pt x="5462523" y="156517"/>
                  <a:pt x="5467390" y="151111"/>
                  <a:pt x="5471176" y="150297"/>
                </a:cubicBezTo>
                <a:cubicBezTo>
                  <a:pt x="5479062" y="148590"/>
                  <a:pt x="5487851" y="150748"/>
                  <a:pt x="5495692" y="148900"/>
                </a:cubicBezTo>
                <a:cubicBezTo>
                  <a:pt x="5504165" y="146872"/>
                  <a:pt x="5511736" y="141063"/>
                  <a:pt x="5520208" y="138895"/>
                </a:cubicBezTo>
                <a:cubicBezTo>
                  <a:pt x="5526833" y="137186"/>
                  <a:pt x="5534585" y="137138"/>
                  <a:pt x="5541209" y="138895"/>
                </a:cubicBezTo>
                <a:cubicBezTo>
                  <a:pt x="5549637" y="141063"/>
                  <a:pt x="5557253" y="148360"/>
                  <a:pt x="5565455" y="148819"/>
                </a:cubicBezTo>
                <a:cubicBezTo>
                  <a:pt x="5588619" y="150213"/>
                  <a:pt x="5611918" y="149850"/>
                  <a:pt x="5635128" y="148819"/>
                </a:cubicBezTo>
                <a:cubicBezTo>
                  <a:pt x="5642699" y="148495"/>
                  <a:pt x="5649955" y="143317"/>
                  <a:pt x="5657616" y="141694"/>
                </a:cubicBezTo>
                <a:cubicBezTo>
                  <a:pt x="5666269" y="139842"/>
                  <a:pt x="5675282" y="139481"/>
                  <a:pt x="5684115" y="138446"/>
                </a:cubicBezTo>
                <a:close/>
                <a:moveTo>
                  <a:pt x="4649433" y="92931"/>
                </a:moveTo>
                <a:cubicBezTo>
                  <a:pt x="4641050" y="100997"/>
                  <a:pt x="4635687" y="106183"/>
                  <a:pt x="4630280" y="111362"/>
                </a:cubicBezTo>
                <a:cubicBezTo>
                  <a:pt x="4636499" y="114932"/>
                  <a:pt x="4642898" y="121465"/>
                  <a:pt x="4648937" y="121197"/>
                </a:cubicBezTo>
                <a:cubicBezTo>
                  <a:pt x="4655291" y="120873"/>
                  <a:pt x="4661285" y="113977"/>
                  <a:pt x="4667459" y="109966"/>
                </a:cubicBezTo>
                <a:cubicBezTo>
                  <a:pt x="4662502" y="105285"/>
                  <a:pt x="4657500" y="100593"/>
                  <a:pt x="4649478" y="92984"/>
                </a:cubicBezTo>
                <a:close/>
                <a:moveTo>
                  <a:pt x="5537514" y="92296"/>
                </a:moveTo>
                <a:cubicBezTo>
                  <a:pt x="5580282" y="91215"/>
                  <a:pt x="5623095" y="91215"/>
                  <a:pt x="5665864" y="92296"/>
                </a:cubicBezTo>
                <a:cubicBezTo>
                  <a:pt x="5672488" y="92476"/>
                  <a:pt x="5683665" y="98925"/>
                  <a:pt x="5684611" y="103968"/>
                </a:cubicBezTo>
                <a:cubicBezTo>
                  <a:pt x="5687450" y="119021"/>
                  <a:pt x="5674291" y="117087"/>
                  <a:pt x="5664917" y="117222"/>
                </a:cubicBezTo>
                <a:cubicBezTo>
                  <a:pt x="5643916" y="117492"/>
                  <a:pt x="5622870" y="117308"/>
                  <a:pt x="5601869" y="117308"/>
                </a:cubicBezTo>
                <a:lnTo>
                  <a:pt x="5601869" y="117222"/>
                </a:lnTo>
                <a:lnTo>
                  <a:pt x="5601824" y="117222"/>
                </a:lnTo>
                <a:cubicBezTo>
                  <a:pt x="5580823" y="117222"/>
                  <a:pt x="5559732" y="118213"/>
                  <a:pt x="5538821" y="116632"/>
                </a:cubicBezTo>
                <a:cubicBezTo>
                  <a:pt x="5532016" y="116136"/>
                  <a:pt x="5525706" y="108972"/>
                  <a:pt x="5519172" y="104870"/>
                </a:cubicBezTo>
                <a:cubicBezTo>
                  <a:pt x="5525301" y="100498"/>
                  <a:pt x="5531295" y="92431"/>
                  <a:pt x="5537514" y="92296"/>
                </a:cubicBezTo>
                <a:close/>
                <a:moveTo>
                  <a:pt x="5472077" y="92207"/>
                </a:moveTo>
                <a:cubicBezTo>
                  <a:pt x="5475277" y="96173"/>
                  <a:pt x="5480369" y="99823"/>
                  <a:pt x="5481090" y="104195"/>
                </a:cubicBezTo>
                <a:cubicBezTo>
                  <a:pt x="5481766" y="108341"/>
                  <a:pt x="5477890" y="113253"/>
                  <a:pt x="5473609" y="123709"/>
                </a:cubicBezTo>
                <a:cubicBezTo>
                  <a:pt x="5467074" y="114245"/>
                  <a:pt x="5461396" y="109558"/>
                  <a:pt x="5462072" y="106087"/>
                </a:cubicBezTo>
                <a:cubicBezTo>
                  <a:pt x="5463019" y="101040"/>
                  <a:pt x="5468517" y="96804"/>
                  <a:pt x="5472077" y="92207"/>
                </a:cubicBezTo>
                <a:close/>
                <a:moveTo>
                  <a:pt x="4664243" y="67253"/>
                </a:moveTo>
                <a:cubicBezTo>
                  <a:pt x="4673893" y="66929"/>
                  <a:pt x="4682962" y="67788"/>
                  <a:pt x="4689948" y="71884"/>
                </a:cubicBezTo>
                <a:cubicBezTo>
                  <a:pt x="4700223" y="77931"/>
                  <a:pt x="4699727" y="102401"/>
                  <a:pt x="4704549" y="120740"/>
                </a:cubicBezTo>
                <a:lnTo>
                  <a:pt x="4704504" y="120740"/>
                </a:lnTo>
                <a:cubicBezTo>
                  <a:pt x="4708875" y="121052"/>
                  <a:pt x="4715635" y="122765"/>
                  <a:pt x="4721854" y="121599"/>
                </a:cubicBezTo>
                <a:cubicBezTo>
                  <a:pt x="4729065" y="120242"/>
                  <a:pt x="4735825" y="116366"/>
                  <a:pt x="4742811" y="113576"/>
                </a:cubicBezTo>
                <a:cubicBezTo>
                  <a:pt x="4738349" y="108705"/>
                  <a:pt x="4733076" y="104332"/>
                  <a:pt x="4729696" y="98835"/>
                </a:cubicBezTo>
                <a:cubicBezTo>
                  <a:pt x="4725865" y="92621"/>
                  <a:pt x="4721854" y="85406"/>
                  <a:pt x="4721764" y="78562"/>
                </a:cubicBezTo>
                <a:cubicBezTo>
                  <a:pt x="4721720" y="75491"/>
                  <a:pt x="4730823" y="69948"/>
                  <a:pt x="4736096" y="69546"/>
                </a:cubicBezTo>
                <a:cubicBezTo>
                  <a:pt x="4761828" y="67602"/>
                  <a:pt x="4772690" y="78240"/>
                  <a:pt x="4774132" y="104789"/>
                </a:cubicBezTo>
                <a:cubicBezTo>
                  <a:pt x="4775889" y="136195"/>
                  <a:pt x="4767732" y="148273"/>
                  <a:pt x="4740783" y="149182"/>
                </a:cubicBezTo>
                <a:cubicBezTo>
                  <a:pt x="4705631" y="150347"/>
                  <a:pt x="4670389" y="150309"/>
                  <a:pt x="4635237" y="149182"/>
                </a:cubicBezTo>
                <a:cubicBezTo>
                  <a:pt x="4608332" y="148273"/>
                  <a:pt x="4599409" y="137644"/>
                  <a:pt x="4598958" y="111094"/>
                </a:cubicBezTo>
                <a:cubicBezTo>
                  <a:pt x="4598507" y="84063"/>
                  <a:pt x="4608738" y="71399"/>
                  <a:pt x="4635056" y="69679"/>
                </a:cubicBezTo>
                <a:cubicBezTo>
                  <a:pt x="4644362" y="69069"/>
                  <a:pt x="4654593" y="67578"/>
                  <a:pt x="4664243" y="67253"/>
                </a:cubicBezTo>
                <a:close/>
                <a:moveTo>
                  <a:pt x="5573477" y="0"/>
                </a:moveTo>
                <a:lnTo>
                  <a:pt x="5573522" y="53"/>
                </a:lnTo>
                <a:cubicBezTo>
                  <a:pt x="5576722" y="15548"/>
                  <a:pt x="5576947" y="25286"/>
                  <a:pt x="5557659" y="24293"/>
                </a:cubicBezTo>
                <a:cubicBezTo>
                  <a:pt x="5552341" y="24026"/>
                  <a:pt x="5546572" y="32813"/>
                  <a:pt x="5540984" y="37405"/>
                </a:cubicBezTo>
                <a:cubicBezTo>
                  <a:pt x="5547158" y="42230"/>
                  <a:pt x="5553107" y="50925"/>
                  <a:pt x="5559506" y="51196"/>
                </a:cubicBezTo>
                <a:cubicBezTo>
                  <a:pt x="5586366" y="52457"/>
                  <a:pt x="5613406" y="52052"/>
                  <a:pt x="5640266" y="50294"/>
                </a:cubicBezTo>
                <a:cubicBezTo>
                  <a:pt x="5647026" y="49852"/>
                  <a:pt x="5653335" y="42096"/>
                  <a:pt x="5659824" y="37722"/>
                </a:cubicBezTo>
                <a:cubicBezTo>
                  <a:pt x="5653290" y="33124"/>
                  <a:pt x="5647296" y="27407"/>
                  <a:pt x="5640085" y="24389"/>
                </a:cubicBezTo>
                <a:cubicBezTo>
                  <a:pt x="5634948" y="22218"/>
                  <a:pt x="5627872" y="24885"/>
                  <a:pt x="5622420" y="23128"/>
                </a:cubicBezTo>
                <a:cubicBezTo>
                  <a:pt x="5618544" y="21857"/>
                  <a:pt x="5613857" y="17130"/>
                  <a:pt x="5613226" y="13348"/>
                </a:cubicBezTo>
                <a:cubicBezTo>
                  <a:pt x="5612550" y="9149"/>
                  <a:pt x="5616380" y="225"/>
                  <a:pt x="5617732" y="320"/>
                </a:cubicBezTo>
                <a:cubicBezTo>
                  <a:pt x="5636615" y="1676"/>
                  <a:pt x="5656850" y="631"/>
                  <a:pt x="5673795" y="7483"/>
                </a:cubicBezTo>
                <a:cubicBezTo>
                  <a:pt x="5689388" y="13790"/>
                  <a:pt x="5690740" y="31862"/>
                  <a:pt x="5687450" y="48763"/>
                </a:cubicBezTo>
                <a:cubicBezTo>
                  <a:pt x="5684476" y="63911"/>
                  <a:pt x="5677491" y="73825"/>
                  <a:pt x="5661086" y="73909"/>
                </a:cubicBezTo>
                <a:cubicBezTo>
                  <a:pt x="5622149" y="74092"/>
                  <a:pt x="5583211" y="74187"/>
                  <a:pt x="5544274" y="73774"/>
                </a:cubicBezTo>
                <a:cubicBezTo>
                  <a:pt x="5520749" y="73504"/>
                  <a:pt x="5516603" y="57595"/>
                  <a:pt x="5517324" y="38314"/>
                </a:cubicBezTo>
                <a:cubicBezTo>
                  <a:pt x="5518045" y="19747"/>
                  <a:pt x="5518000" y="901"/>
                  <a:pt x="5544635" y="1314"/>
                </a:cubicBezTo>
                <a:cubicBezTo>
                  <a:pt x="5554053" y="1447"/>
                  <a:pt x="5563517" y="496"/>
                  <a:pt x="5573477" y="0"/>
                </a:cubicBezTo>
                <a:close/>
              </a:path>
            </a:pathLst>
          </a:custGeom>
          <a:solidFill>
            <a:srgbClr val="000000">
              <a:alpha val="6000"/>
            </a:srgbClr>
          </a:solidFill>
          <a:ln w="4507" cap="flat">
            <a:noFill/>
            <a:prstDash val="solid"/>
            <a:miter/>
          </a:ln>
        </p:spPr>
        <p:txBody>
          <a:bodyPr rtlCol="0" anchor="ctr"/>
          <a:lstStyle/>
          <a:p>
            <a:endParaRPr lang="en-US" sz="1800"/>
          </a:p>
        </p:txBody>
      </p:sp>
      <p:sp>
        <p:nvSpPr>
          <p:cNvPr id="479" name="Text Placeholder 478">
            <a:extLst>
              <a:ext uri="{FF2B5EF4-FFF2-40B4-BE49-F238E27FC236}">
                <a16:creationId xmlns:a16="http://schemas.microsoft.com/office/drawing/2014/main" id="{10BBBF2E-023D-162E-3728-4EB1B4483847}"/>
              </a:ext>
            </a:extLst>
          </p:cNvPr>
          <p:cNvSpPr>
            <a:spLocks noGrp="1"/>
          </p:cNvSpPr>
          <p:nvPr>
            <p:ph type="body" sz="quarter" idx="10"/>
          </p:nvPr>
        </p:nvSpPr>
        <p:spPr>
          <a:xfrm>
            <a:off x="2654301" y="2112187"/>
            <a:ext cx="6608233" cy="27447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4601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mparsion Slide">
    <p:bg>
      <p:bgPr>
        <a:solidFill>
          <a:schemeClr val="bg1">
            <a:lumMod val="95000"/>
          </a:schemeClr>
        </a:solidFill>
        <a:effectLst/>
      </p:bgPr>
    </p:bg>
    <p:spTree>
      <p:nvGrpSpPr>
        <p:cNvPr id="1" name=""/>
        <p:cNvGrpSpPr/>
        <p:nvPr/>
      </p:nvGrpSpPr>
      <p:grpSpPr>
        <a:xfrm>
          <a:off x="0" y="0"/>
          <a:ext cx="0" cy="0"/>
          <a:chOff x="0" y="0"/>
          <a:chExt cx="0" cy="0"/>
        </a:xfrm>
      </p:grpSpPr>
      <p:sp>
        <p:nvSpPr>
          <p:cNvPr id="5" name="Google Shape;4930;p42">
            <a:extLst>
              <a:ext uri="{FF2B5EF4-FFF2-40B4-BE49-F238E27FC236}">
                <a16:creationId xmlns:a16="http://schemas.microsoft.com/office/drawing/2014/main" id="{CE39DAA2-AB1A-7CDE-19C3-032B44249156}"/>
              </a:ext>
            </a:extLst>
          </p:cNvPr>
          <p:cNvSpPr/>
          <p:nvPr/>
        </p:nvSpPr>
        <p:spPr>
          <a:xfrm rot="20971678">
            <a:off x="11376365" y="750345"/>
            <a:ext cx="379089" cy="447962"/>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 name="Google Shape;4930;p42">
            <a:extLst>
              <a:ext uri="{FF2B5EF4-FFF2-40B4-BE49-F238E27FC236}">
                <a16:creationId xmlns:a16="http://schemas.microsoft.com/office/drawing/2014/main" id="{7A4B394F-0528-791A-761C-9CE1A5E158CA}"/>
              </a:ext>
            </a:extLst>
          </p:cNvPr>
          <p:cNvSpPr/>
          <p:nvPr/>
        </p:nvSpPr>
        <p:spPr>
          <a:xfrm rot="2739567">
            <a:off x="10968680" y="59900"/>
            <a:ext cx="457104" cy="960264"/>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7" name="Group 6">
            <a:extLst>
              <a:ext uri="{FF2B5EF4-FFF2-40B4-BE49-F238E27FC236}">
                <a16:creationId xmlns:a16="http://schemas.microsoft.com/office/drawing/2014/main" id="{661C9492-1F4E-2DC8-9C89-E6E65518D5DE}"/>
              </a:ext>
            </a:extLst>
          </p:cNvPr>
          <p:cNvGrpSpPr/>
          <p:nvPr/>
        </p:nvGrpSpPr>
        <p:grpSpPr>
          <a:xfrm>
            <a:off x="4788" y="5769601"/>
            <a:ext cx="1647051" cy="1095522"/>
            <a:chOff x="23988" y="5469928"/>
            <a:chExt cx="1540888" cy="1366546"/>
          </a:xfrm>
        </p:grpSpPr>
        <p:sp>
          <p:nvSpPr>
            <p:cNvPr id="17" name="Google Shape;4399;p42">
              <a:extLst>
                <a:ext uri="{FF2B5EF4-FFF2-40B4-BE49-F238E27FC236}">
                  <a16:creationId xmlns:a16="http://schemas.microsoft.com/office/drawing/2014/main" id="{E4DE86FF-5712-CEBD-EFF0-17D729370503}"/>
                </a:ext>
              </a:extLst>
            </p:cNvPr>
            <p:cNvSpPr/>
            <p:nvPr/>
          </p:nvSpPr>
          <p:spPr>
            <a:xfrm>
              <a:off x="776754" y="5823413"/>
              <a:ext cx="756789" cy="573619"/>
            </a:xfrm>
            <a:custGeom>
              <a:avLst/>
              <a:gdLst/>
              <a:ahLst/>
              <a:cxnLst/>
              <a:rect l="l" t="t" r="r" b="b"/>
              <a:pathLst>
                <a:path w="88958" h="67427" extrusionOk="0">
                  <a:moveTo>
                    <a:pt x="33241" y="0"/>
                  </a:moveTo>
                  <a:cubicBezTo>
                    <a:pt x="22570" y="0"/>
                    <a:pt x="13410" y="3967"/>
                    <a:pt x="8499" y="11899"/>
                  </a:cubicBezTo>
                  <a:cubicBezTo>
                    <a:pt x="0" y="26064"/>
                    <a:pt x="9066" y="47406"/>
                    <a:pt x="28991" y="59494"/>
                  </a:cubicBezTo>
                  <a:cubicBezTo>
                    <a:pt x="37679" y="64782"/>
                    <a:pt x="47123" y="67427"/>
                    <a:pt x="55622" y="67427"/>
                  </a:cubicBezTo>
                  <a:cubicBezTo>
                    <a:pt x="66293" y="67427"/>
                    <a:pt x="75547" y="63271"/>
                    <a:pt x="80269" y="55245"/>
                  </a:cubicBezTo>
                  <a:cubicBezTo>
                    <a:pt x="88957" y="41079"/>
                    <a:pt x="79986" y="19926"/>
                    <a:pt x="60060" y="7933"/>
                  </a:cubicBezTo>
                  <a:cubicBezTo>
                    <a:pt x="51183" y="2550"/>
                    <a:pt x="41740" y="0"/>
                    <a:pt x="3324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sp>
          <p:nvSpPr>
            <p:cNvPr id="18" name="Google Shape;4401;p42">
              <a:extLst>
                <a:ext uri="{FF2B5EF4-FFF2-40B4-BE49-F238E27FC236}">
                  <a16:creationId xmlns:a16="http://schemas.microsoft.com/office/drawing/2014/main" id="{2818563A-FF63-AF11-FFE3-1B39727679DC}"/>
                </a:ext>
              </a:extLst>
            </p:cNvPr>
            <p:cNvSpPr/>
            <p:nvPr/>
          </p:nvSpPr>
          <p:spPr>
            <a:xfrm>
              <a:off x="792815" y="5787258"/>
              <a:ext cx="756789" cy="573619"/>
            </a:xfrm>
            <a:custGeom>
              <a:avLst/>
              <a:gdLst/>
              <a:ahLst/>
              <a:cxnLst/>
              <a:rect l="l" t="t" r="r" b="b"/>
              <a:pathLst>
                <a:path w="88958" h="67427" extrusionOk="0">
                  <a:moveTo>
                    <a:pt x="33336" y="1"/>
                  </a:moveTo>
                  <a:cubicBezTo>
                    <a:pt x="22571" y="1"/>
                    <a:pt x="13316" y="4156"/>
                    <a:pt x="8405" y="12183"/>
                  </a:cubicBezTo>
                  <a:cubicBezTo>
                    <a:pt x="1" y="26348"/>
                    <a:pt x="9067" y="47407"/>
                    <a:pt x="28614" y="59495"/>
                  </a:cubicBezTo>
                  <a:cubicBezTo>
                    <a:pt x="37491" y="64783"/>
                    <a:pt x="46935" y="67427"/>
                    <a:pt x="55528" y="67427"/>
                  </a:cubicBezTo>
                  <a:cubicBezTo>
                    <a:pt x="66105" y="67427"/>
                    <a:pt x="75359" y="63461"/>
                    <a:pt x="80175" y="55623"/>
                  </a:cubicBezTo>
                  <a:cubicBezTo>
                    <a:pt x="88958" y="41458"/>
                    <a:pt x="79514" y="20021"/>
                    <a:pt x="59967" y="7933"/>
                  </a:cubicBezTo>
                  <a:cubicBezTo>
                    <a:pt x="51184" y="2645"/>
                    <a:pt x="41835" y="1"/>
                    <a:pt x="333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4402;p42">
              <a:extLst>
                <a:ext uri="{FF2B5EF4-FFF2-40B4-BE49-F238E27FC236}">
                  <a16:creationId xmlns:a16="http://schemas.microsoft.com/office/drawing/2014/main" id="{D0809795-CA37-3580-A808-204D92DDB544}"/>
                </a:ext>
              </a:extLst>
            </p:cNvPr>
            <p:cNvSpPr/>
            <p:nvPr/>
          </p:nvSpPr>
          <p:spPr>
            <a:xfrm>
              <a:off x="785585" y="5783242"/>
              <a:ext cx="768845" cy="581658"/>
            </a:xfrm>
            <a:custGeom>
              <a:avLst/>
              <a:gdLst/>
              <a:ahLst/>
              <a:cxnLst/>
              <a:rect l="l" t="t" r="r" b="b"/>
              <a:pathLst>
                <a:path w="90375" h="68372" extrusionOk="0">
                  <a:moveTo>
                    <a:pt x="33997" y="1228"/>
                  </a:moveTo>
                  <a:cubicBezTo>
                    <a:pt x="42402" y="1228"/>
                    <a:pt x="51845" y="3684"/>
                    <a:pt x="60439" y="9066"/>
                  </a:cubicBezTo>
                  <a:cubicBezTo>
                    <a:pt x="79798" y="20776"/>
                    <a:pt x="88863" y="41930"/>
                    <a:pt x="80364" y="55717"/>
                  </a:cubicBezTo>
                  <a:cubicBezTo>
                    <a:pt x="75737" y="63366"/>
                    <a:pt x="66860" y="67238"/>
                    <a:pt x="56473" y="67238"/>
                  </a:cubicBezTo>
                  <a:cubicBezTo>
                    <a:pt x="47973" y="67238"/>
                    <a:pt x="38530" y="64594"/>
                    <a:pt x="29748" y="59305"/>
                  </a:cubicBezTo>
                  <a:cubicBezTo>
                    <a:pt x="10483" y="47596"/>
                    <a:pt x="1512" y="26820"/>
                    <a:pt x="9917" y="12938"/>
                  </a:cubicBezTo>
                  <a:cubicBezTo>
                    <a:pt x="14449" y="5100"/>
                    <a:pt x="23421" y="1228"/>
                    <a:pt x="33997" y="1228"/>
                  </a:cubicBezTo>
                  <a:close/>
                  <a:moveTo>
                    <a:pt x="34092" y="1"/>
                  </a:moveTo>
                  <a:cubicBezTo>
                    <a:pt x="23232" y="1"/>
                    <a:pt x="13694" y="4250"/>
                    <a:pt x="8689" y="12277"/>
                  </a:cubicBezTo>
                  <a:cubicBezTo>
                    <a:pt x="1" y="26820"/>
                    <a:pt x="9255" y="48162"/>
                    <a:pt x="29181" y="60533"/>
                  </a:cubicBezTo>
                  <a:cubicBezTo>
                    <a:pt x="38247" y="66010"/>
                    <a:pt x="47501" y="68371"/>
                    <a:pt x="56284" y="68371"/>
                  </a:cubicBezTo>
                  <a:cubicBezTo>
                    <a:pt x="67144" y="68371"/>
                    <a:pt x="76493" y="64216"/>
                    <a:pt x="81592" y="56378"/>
                  </a:cubicBezTo>
                  <a:cubicBezTo>
                    <a:pt x="90374" y="41930"/>
                    <a:pt x="81025" y="20210"/>
                    <a:pt x="61100" y="8122"/>
                  </a:cubicBezTo>
                  <a:cubicBezTo>
                    <a:pt x="52223" y="2645"/>
                    <a:pt x="42685" y="1"/>
                    <a:pt x="3409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4403;p42">
              <a:extLst>
                <a:ext uri="{FF2B5EF4-FFF2-40B4-BE49-F238E27FC236}">
                  <a16:creationId xmlns:a16="http://schemas.microsoft.com/office/drawing/2014/main" id="{05A5DC3A-AA70-7CCA-0B2E-03EDEAD66DC6}"/>
                </a:ext>
              </a:extLst>
            </p:cNvPr>
            <p:cNvSpPr/>
            <p:nvPr/>
          </p:nvSpPr>
          <p:spPr>
            <a:xfrm>
              <a:off x="841826" y="5825821"/>
              <a:ext cx="655561" cy="497300"/>
            </a:xfrm>
            <a:custGeom>
              <a:avLst/>
              <a:gdLst/>
              <a:ahLst/>
              <a:cxnLst/>
              <a:rect l="l" t="t" r="r" b="b"/>
              <a:pathLst>
                <a:path w="77059" h="58456" extrusionOk="0">
                  <a:moveTo>
                    <a:pt x="28803" y="1"/>
                  </a:moveTo>
                  <a:cubicBezTo>
                    <a:pt x="19643" y="1"/>
                    <a:pt x="11710" y="3495"/>
                    <a:pt x="7555" y="10388"/>
                  </a:cubicBezTo>
                  <a:cubicBezTo>
                    <a:pt x="0" y="22759"/>
                    <a:pt x="7838" y="41080"/>
                    <a:pt x="24931" y="51656"/>
                  </a:cubicBezTo>
                  <a:cubicBezTo>
                    <a:pt x="32580" y="56189"/>
                    <a:pt x="40701" y="58456"/>
                    <a:pt x="48067" y="58456"/>
                  </a:cubicBezTo>
                  <a:cubicBezTo>
                    <a:pt x="57416" y="58456"/>
                    <a:pt x="65349" y="54867"/>
                    <a:pt x="69598" y="47973"/>
                  </a:cubicBezTo>
                  <a:cubicBezTo>
                    <a:pt x="77059" y="35602"/>
                    <a:pt x="69315" y="17282"/>
                    <a:pt x="52034" y="6989"/>
                  </a:cubicBezTo>
                  <a:cubicBezTo>
                    <a:pt x="44384" y="2267"/>
                    <a:pt x="36169" y="1"/>
                    <a:pt x="28803" y="1"/>
                  </a:cubicBez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4405;p42">
              <a:extLst>
                <a:ext uri="{FF2B5EF4-FFF2-40B4-BE49-F238E27FC236}">
                  <a16:creationId xmlns:a16="http://schemas.microsoft.com/office/drawing/2014/main" id="{F9C5B81D-F81C-BD21-AE75-2073718C62A9}"/>
                </a:ext>
              </a:extLst>
            </p:cNvPr>
            <p:cNvSpPr/>
            <p:nvPr/>
          </p:nvSpPr>
          <p:spPr>
            <a:xfrm>
              <a:off x="1024188" y="5901339"/>
              <a:ext cx="290839" cy="426605"/>
            </a:xfrm>
            <a:custGeom>
              <a:avLst/>
              <a:gdLst/>
              <a:ahLst/>
              <a:cxnLst/>
              <a:rect l="l" t="t" r="r" b="b"/>
              <a:pathLst>
                <a:path w="34187" h="50146" extrusionOk="0">
                  <a:moveTo>
                    <a:pt x="3400" y="1"/>
                  </a:moveTo>
                  <a:lnTo>
                    <a:pt x="2739" y="6044"/>
                  </a:lnTo>
                  <a:lnTo>
                    <a:pt x="13599" y="7461"/>
                  </a:lnTo>
                  <a:cubicBezTo>
                    <a:pt x="17566" y="8027"/>
                    <a:pt x="20682" y="10955"/>
                    <a:pt x="21532" y="14638"/>
                  </a:cubicBezTo>
                  <a:lnTo>
                    <a:pt x="2078" y="12088"/>
                  </a:lnTo>
                  <a:lnTo>
                    <a:pt x="1417" y="18132"/>
                  </a:lnTo>
                  <a:lnTo>
                    <a:pt x="20871" y="20682"/>
                  </a:lnTo>
                  <a:cubicBezTo>
                    <a:pt x="19171" y="23987"/>
                    <a:pt x="15488" y="26064"/>
                    <a:pt x="11522" y="25592"/>
                  </a:cubicBezTo>
                  <a:lnTo>
                    <a:pt x="662" y="24176"/>
                  </a:lnTo>
                  <a:lnTo>
                    <a:pt x="1" y="30220"/>
                  </a:lnTo>
                  <a:lnTo>
                    <a:pt x="15866" y="50145"/>
                  </a:lnTo>
                  <a:lnTo>
                    <a:pt x="20682" y="46462"/>
                  </a:lnTo>
                  <a:lnTo>
                    <a:pt x="8689" y="31258"/>
                  </a:lnTo>
                  <a:lnTo>
                    <a:pt x="10861" y="31542"/>
                  </a:lnTo>
                  <a:cubicBezTo>
                    <a:pt x="18227" y="32580"/>
                    <a:pt x="25026" y="28142"/>
                    <a:pt x="27198" y="21437"/>
                  </a:cubicBezTo>
                  <a:lnTo>
                    <a:pt x="32108" y="22098"/>
                  </a:lnTo>
                  <a:lnTo>
                    <a:pt x="32864" y="16054"/>
                  </a:lnTo>
                  <a:lnTo>
                    <a:pt x="27859" y="15393"/>
                  </a:lnTo>
                  <a:cubicBezTo>
                    <a:pt x="27670" y="13127"/>
                    <a:pt x="26915" y="10955"/>
                    <a:pt x="25781" y="9066"/>
                  </a:cubicBezTo>
                  <a:lnTo>
                    <a:pt x="33525" y="10011"/>
                  </a:lnTo>
                  <a:lnTo>
                    <a:pt x="34186" y="4061"/>
                  </a:lnTo>
                  <a:close/>
                </a:path>
              </a:pathLst>
            </a:custGeom>
            <a:solidFill>
              <a:srgbClr val="FFFFFF"/>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2" name="Group 21">
              <a:extLst>
                <a:ext uri="{FF2B5EF4-FFF2-40B4-BE49-F238E27FC236}">
                  <a16:creationId xmlns:a16="http://schemas.microsoft.com/office/drawing/2014/main" id="{3232CFE2-FC24-4AAD-B34D-BF92DBDE5EF4}"/>
                </a:ext>
              </a:extLst>
            </p:cNvPr>
            <p:cNvGrpSpPr/>
            <p:nvPr/>
          </p:nvGrpSpPr>
          <p:grpSpPr>
            <a:xfrm>
              <a:off x="93076" y="6287764"/>
              <a:ext cx="1307108" cy="548710"/>
              <a:chOff x="1552910" y="4221467"/>
              <a:chExt cx="3164270" cy="1328328"/>
            </a:xfrm>
          </p:grpSpPr>
          <p:sp>
            <p:nvSpPr>
              <p:cNvPr id="34" name="Google Shape;4407;p42">
                <a:extLst>
                  <a:ext uri="{FF2B5EF4-FFF2-40B4-BE49-F238E27FC236}">
                    <a16:creationId xmlns:a16="http://schemas.microsoft.com/office/drawing/2014/main" id="{81EB0F4B-1AAB-EA41-E337-D4F08D351541}"/>
                  </a:ext>
                </a:extLst>
              </p:cNvPr>
              <p:cNvSpPr/>
              <p:nvPr/>
            </p:nvSpPr>
            <p:spPr>
              <a:xfrm>
                <a:off x="1584051" y="5269825"/>
                <a:ext cx="1577274" cy="243138"/>
              </a:xfrm>
              <a:custGeom>
                <a:avLst/>
                <a:gdLst/>
                <a:ahLst/>
                <a:cxnLst/>
                <a:rect l="l" t="t" r="r" b="b"/>
                <a:pathLst>
                  <a:path w="76587" h="11806" extrusionOk="0">
                    <a:moveTo>
                      <a:pt x="1" y="1"/>
                    </a:moveTo>
                    <a:lnTo>
                      <a:pt x="1" y="9633"/>
                    </a:lnTo>
                    <a:cubicBezTo>
                      <a:pt x="1" y="10861"/>
                      <a:pt x="17282" y="11805"/>
                      <a:pt x="38341" y="11805"/>
                    </a:cubicBezTo>
                    <a:cubicBezTo>
                      <a:pt x="59494" y="11805"/>
                      <a:pt x="76587" y="10861"/>
                      <a:pt x="76587" y="9633"/>
                    </a:cubicBezTo>
                    <a:lnTo>
                      <a:pt x="76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4408;p42">
                <a:extLst>
                  <a:ext uri="{FF2B5EF4-FFF2-40B4-BE49-F238E27FC236}">
                    <a16:creationId xmlns:a16="http://schemas.microsoft.com/office/drawing/2014/main" id="{17677558-E9E8-7B6C-A16F-98E4058E47DF}"/>
                  </a:ext>
                </a:extLst>
              </p:cNvPr>
              <p:cNvSpPr/>
              <p:nvPr/>
            </p:nvSpPr>
            <p:spPr>
              <a:xfrm>
                <a:off x="1558739" y="5277515"/>
                <a:ext cx="1600630" cy="266453"/>
              </a:xfrm>
              <a:custGeom>
                <a:avLst/>
                <a:gdLst/>
                <a:ahLst/>
                <a:cxnLst/>
                <a:rect l="l" t="t" r="r" b="b"/>
                <a:pathLst>
                  <a:path w="77721" h="12938" extrusionOk="0">
                    <a:moveTo>
                      <a:pt x="76493" y="1134"/>
                    </a:moveTo>
                    <a:lnTo>
                      <a:pt x="76493" y="9916"/>
                    </a:lnTo>
                    <a:cubicBezTo>
                      <a:pt x="74698" y="10860"/>
                      <a:pt x="59400" y="11710"/>
                      <a:pt x="38908" y="11710"/>
                    </a:cubicBezTo>
                    <a:cubicBezTo>
                      <a:pt x="18416" y="11710"/>
                      <a:pt x="3306" y="10860"/>
                      <a:pt x="1229" y="9916"/>
                    </a:cubicBezTo>
                    <a:lnTo>
                      <a:pt x="1229" y="1134"/>
                    </a:lnTo>
                    <a:lnTo>
                      <a:pt x="76493" y="1134"/>
                    </a:lnTo>
                    <a:close/>
                    <a:moveTo>
                      <a:pt x="568" y="0"/>
                    </a:moveTo>
                    <a:cubicBezTo>
                      <a:pt x="284" y="0"/>
                      <a:pt x="1" y="284"/>
                      <a:pt x="1" y="567"/>
                    </a:cubicBezTo>
                    <a:lnTo>
                      <a:pt x="1" y="10199"/>
                    </a:lnTo>
                    <a:cubicBezTo>
                      <a:pt x="1" y="11144"/>
                      <a:pt x="1" y="11710"/>
                      <a:pt x="11805" y="12371"/>
                    </a:cubicBezTo>
                    <a:cubicBezTo>
                      <a:pt x="18982" y="12938"/>
                      <a:pt x="28615" y="12938"/>
                      <a:pt x="38908" y="12938"/>
                    </a:cubicBezTo>
                    <a:cubicBezTo>
                      <a:pt x="49201" y="12938"/>
                      <a:pt x="58833" y="12938"/>
                      <a:pt x="66010" y="12371"/>
                    </a:cubicBezTo>
                    <a:cubicBezTo>
                      <a:pt x="77720" y="11710"/>
                      <a:pt x="77720" y="11144"/>
                      <a:pt x="77720" y="10199"/>
                    </a:cubicBezTo>
                    <a:lnTo>
                      <a:pt x="77720" y="567"/>
                    </a:lnTo>
                    <a:cubicBezTo>
                      <a:pt x="77720" y="284"/>
                      <a:pt x="77720" y="0"/>
                      <a:pt x="77154"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4409;p42">
                <a:extLst>
                  <a:ext uri="{FF2B5EF4-FFF2-40B4-BE49-F238E27FC236}">
                    <a16:creationId xmlns:a16="http://schemas.microsoft.com/office/drawing/2014/main" id="{515DD768-0671-FC43-C9F8-63A1995EB824}"/>
                  </a:ext>
                </a:extLst>
              </p:cNvPr>
              <p:cNvSpPr/>
              <p:nvPr/>
            </p:nvSpPr>
            <p:spPr>
              <a:xfrm>
                <a:off x="1570416" y="5246397"/>
                <a:ext cx="1577274" cy="91419"/>
              </a:xfrm>
              <a:custGeom>
                <a:avLst/>
                <a:gdLst/>
                <a:ahLst/>
                <a:cxnLst/>
                <a:rect l="l" t="t" r="r" b="b"/>
                <a:pathLst>
                  <a:path w="76587" h="4439" extrusionOk="0">
                    <a:moveTo>
                      <a:pt x="38341" y="0"/>
                    </a:moveTo>
                    <a:cubicBezTo>
                      <a:pt x="17282" y="0"/>
                      <a:pt x="1" y="1228"/>
                      <a:pt x="1" y="2078"/>
                    </a:cubicBezTo>
                    <a:cubicBezTo>
                      <a:pt x="1" y="3306"/>
                      <a:pt x="17282" y="4439"/>
                      <a:pt x="38341" y="4439"/>
                    </a:cubicBezTo>
                    <a:cubicBezTo>
                      <a:pt x="59494" y="4439"/>
                      <a:pt x="76587" y="3306"/>
                      <a:pt x="76587" y="2078"/>
                    </a:cubicBezTo>
                    <a:cubicBezTo>
                      <a:pt x="76587" y="1228"/>
                      <a:pt x="59683" y="0"/>
                      <a:pt x="38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4410;p42">
                <a:extLst>
                  <a:ext uri="{FF2B5EF4-FFF2-40B4-BE49-F238E27FC236}">
                    <a16:creationId xmlns:a16="http://schemas.microsoft.com/office/drawing/2014/main" id="{391E0573-C952-081E-8E29-27F3C4B53BBB}"/>
                  </a:ext>
                </a:extLst>
              </p:cNvPr>
              <p:cNvSpPr/>
              <p:nvPr/>
            </p:nvSpPr>
            <p:spPr>
              <a:xfrm>
                <a:off x="1558739" y="5234717"/>
                <a:ext cx="1600630" cy="116710"/>
              </a:xfrm>
              <a:custGeom>
                <a:avLst/>
                <a:gdLst/>
                <a:ahLst/>
                <a:cxnLst/>
                <a:rect l="l" t="t" r="r" b="b"/>
                <a:pathLst>
                  <a:path w="77721" h="5667" extrusionOk="0">
                    <a:moveTo>
                      <a:pt x="38908" y="1134"/>
                    </a:moveTo>
                    <a:cubicBezTo>
                      <a:pt x="57606" y="1134"/>
                      <a:pt x="71771" y="2078"/>
                      <a:pt x="75643" y="2645"/>
                    </a:cubicBezTo>
                    <a:cubicBezTo>
                      <a:pt x="71771" y="3589"/>
                      <a:pt x="57606" y="4439"/>
                      <a:pt x="38908" y="4439"/>
                    </a:cubicBezTo>
                    <a:cubicBezTo>
                      <a:pt x="20304" y="4439"/>
                      <a:pt x="6328" y="3589"/>
                      <a:pt x="2079" y="2645"/>
                    </a:cubicBezTo>
                    <a:cubicBezTo>
                      <a:pt x="6328" y="2078"/>
                      <a:pt x="20493" y="1134"/>
                      <a:pt x="38908" y="1134"/>
                    </a:cubicBezTo>
                    <a:close/>
                    <a:moveTo>
                      <a:pt x="38908" y="1"/>
                    </a:moveTo>
                    <a:cubicBezTo>
                      <a:pt x="28615" y="1"/>
                      <a:pt x="19077" y="284"/>
                      <a:pt x="11805" y="851"/>
                    </a:cubicBezTo>
                    <a:cubicBezTo>
                      <a:pt x="1" y="1417"/>
                      <a:pt x="1" y="2078"/>
                      <a:pt x="1" y="2645"/>
                    </a:cubicBezTo>
                    <a:cubicBezTo>
                      <a:pt x="1" y="3589"/>
                      <a:pt x="1" y="4156"/>
                      <a:pt x="11805" y="4723"/>
                    </a:cubicBezTo>
                    <a:cubicBezTo>
                      <a:pt x="18982" y="5384"/>
                      <a:pt x="28615" y="5667"/>
                      <a:pt x="38908" y="5667"/>
                    </a:cubicBezTo>
                    <a:cubicBezTo>
                      <a:pt x="49201" y="5667"/>
                      <a:pt x="58833" y="5384"/>
                      <a:pt x="66010" y="4723"/>
                    </a:cubicBezTo>
                    <a:cubicBezTo>
                      <a:pt x="77720" y="4156"/>
                      <a:pt x="77720" y="3589"/>
                      <a:pt x="77720" y="2645"/>
                    </a:cubicBezTo>
                    <a:cubicBezTo>
                      <a:pt x="77720" y="2078"/>
                      <a:pt x="77720" y="1417"/>
                      <a:pt x="66010" y="851"/>
                    </a:cubicBezTo>
                    <a:cubicBezTo>
                      <a:pt x="58833" y="284"/>
                      <a:pt x="49107" y="1"/>
                      <a:pt x="3890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4411;p42">
                <a:extLst>
                  <a:ext uri="{FF2B5EF4-FFF2-40B4-BE49-F238E27FC236}">
                    <a16:creationId xmlns:a16="http://schemas.microsoft.com/office/drawing/2014/main" id="{7C4B9DC3-B105-44B1-AA5D-FF5D8DECD3EC}"/>
                  </a:ext>
                </a:extLst>
              </p:cNvPr>
              <p:cNvSpPr/>
              <p:nvPr/>
            </p:nvSpPr>
            <p:spPr>
              <a:xfrm>
                <a:off x="1757124" y="5258074"/>
                <a:ext cx="1211640" cy="56410"/>
              </a:xfrm>
              <a:custGeom>
                <a:avLst/>
                <a:gdLst/>
                <a:ahLst/>
                <a:cxnLst/>
                <a:rect l="l" t="t" r="r" b="b"/>
                <a:pathLst>
                  <a:path w="58833" h="2739" extrusionOk="0">
                    <a:moveTo>
                      <a:pt x="29275" y="0"/>
                    </a:moveTo>
                    <a:cubicBezTo>
                      <a:pt x="13315" y="0"/>
                      <a:pt x="0" y="661"/>
                      <a:pt x="0" y="1511"/>
                    </a:cubicBezTo>
                    <a:cubicBezTo>
                      <a:pt x="0" y="2078"/>
                      <a:pt x="13315" y="2739"/>
                      <a:pt x="29275" y="2739"/>
                    </a:cubicBezTo>
                    <a:cubicBezTo>
                      <a:pt x="45234" y="2739"/>
                      <a:pt x="58833" y="2078"/>
                      <a:pt x="58833" y="1511"/>
                    </a:cubicBezTo>
                    <a:cubicBezTo>
                      <a:pt x="58833" y="661"/>
                      <a:pt x="45612" y="0"/>
                      <a:pt x="2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4412;p42">
                <a:extLst>
                  <a:ext uri="{FF2B5EF4-FFF2-40B4-BE49-F238E27FC236}">
                    <a16:creationId xmlns:a16="http://schemas.microsoft.com/office/drawing/2014/main" id="{2D87A9A1-D84D-5638-3B14-C3E93148C52C}"/>
                  </a:ext>
                </a:extLst>
              </p:cNvPr>
              <p:cNvSpPr/>
              <p:nvPr/>
            </p:nvSpPr>
            <p:spPr>
              <a:xfrm>
                <a:off x="1745447" y="5246397"/>
                <a:ext cx="1234994" cy="79763"/>
              </a:xfrm>
              <a:custGeom>
                <a:avLst/>
                <a:gdLst/>
                <a:ahLst/>
                <a:cxnLst/>
                <a:rect l="l" t="t" r="r" b="b"/>
                <a:pathLst>
                  <a:path w="59967" h="3873" extrusionOk="0">
                    <a:moveTo>
                      <a:pt x="29842" y="1228"/>
                    </a:moveTo>
                    <a:cubicBezTo>
                      <a:pt x="42496" y="1228"/>
                      <a:pt x="52128" y="1511"/>
                      <a:pt x="56283" y="2078"/>
                    </a:cubicBezTo>
                    <a:cubicBezTo>
                      <a:pt x="52128" y="2361"/>
                      <a:pt x="42496" y="2645"/>
                      <a:pt x="29842" y="2645"/>
                    </a:cubicBezTo>
                    <a:cubicBezTo>
                      <a:pt x="17188" y="2645"/>
                      <a:pt x="7839" y="2361"/>
                      <a:pt x="3589" y="2078"/>
                    </a:cubicBezTo>
                    <a:cubicBezTo>
                      <a:pt x="7839" y="1511"/>
                      <a:pt x="17471" y="1228"/>
                      <a:pt x="29842" y="1228"/>
                    </a:cubicBezTo>
                    <a:close/>
                    <a:moveTo>
                      <a:pt x="29842" y="0"/>
                    </a:moveTo>
                    <a:cubicBezTo>
                      <a:pt x="22004" y="0"/>
                      <a:pt x="14732" y="284"/>
                      <a:pt x="9066" y="284"/>
                    </a:cubicBezTo>
                    <a:cubicBezTo>
                      <a:pt x="1" y="850"/>
                      <a:pt x="1" y="1228"/>
                      <a:pt x="1" y="2078"/>
                    </a:cubicBezTo>
                    <a:cubicBezTo>
                      <a:pt x="1" y="2645"/>
                      <a:pt x="1" y="3022"/>
                      <a:pt x="9066" y="3589"/>
                    </a:cubicBezTo>
                    <a:cubicBezTo>
                      <a:pt x="14732" y="3872"/>
                      <a:pt x="22004" y="3872"/>
                      <a:pt x="29842" y="3872"/>
                    </a:cubicBezTo>
                    <a:cubicBezTo>
                      <a:pt x="37774" y="3872"/>
                      <a:pt x="45235" y="3872"/>
                      <a:pt x="50617" y="3589"/>
                    </a:cubicBezTo>
                    <a:cubicBezTo>
                      <a:pt x="59966" y="3022"/>
                      <a:pt x="59966" y="2645"/>
                      <a:pt x="59966" y="2078"/>
                    </a:cubicBezTo>
                    <a:cubicBezTo>
                      <a:pt x="59966" y="1228"/>
                      <a:pt x="59966" y="850"/>
                      <a:pt x="50617" y="284"/>
                    </a:cubicBezTo>
                    <a:cubicBezTo>
                      <a:pt x="45235" y="284"/>
                      <a:pt x="37680" y="0"/>
                      <a:pt x="2984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421;p42">
                <a:extLst>
                  <a:ext uri="{FF2B5EF4-FFF2-40B4-BE49-F238E27FC236}">
                    <a16:creationId xmlns:a16="http://schemas.microsoft.com/office/drawing/2014/main" id="{56E1317B-F851-F159-7785-AAFE6B4DDBBA}"/>
                  </a:ext>
                </a:extLst>
              </p:cNvPr>
              <p:cNvSpPr/>
              <p:nvPr/>
            </p:nvSpPr>
            <p:spPr>
              <a:xfrm>
                <a:off x="1622931" y="5090804"/>
                <a:ext cx="1575317" cy="241182"/>
              </a:xfrm>
              <a:custGeom>
                <a:avLst/>
                <a:gdLst/>
                <a:ahLst/>
                <a:cxnLst/>
                <a:rect l="l" t="t" r="r" b="b"/>
                <a:pathLst>
                  <a:path w="76492" h="11711" extrusionOk="0">
                    <a:moveTo>
                      <a:pt x="0" y="1"/>
                    </a:moveTo>
                    <a:lnTo>
                      <a:pt x="0" y="9633"/>
                    </a:lnTo>
                    <a:cubicBezTo>
                      <a:pt x="0" y="10861"/>
                      <a:pt x="17093" y="11711"/>
                      <a:pt x="38246" y="11711"/>
                    </a:cubicBezTo>
                    <a:cubicBezTo>
                      <a:pt x="59305" y="11711"/>
                      <a:pt x="76492" y="10861"/>
                      <a:pt x="76492" y="9633"/>
                    </a:cubicBezTo>
                    <a:lnTo>
                      <a:pt x="764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Freeform: Shape 40">
                <a:extLst>
                  <a:ext uri="{FF2B5EF4-FFF2-40B4-BE49-F238E27FC236}">
                    <a16:creationId xmlns:a16="http://schemas.microsoft.com/office/drawing/2014/main" id="{EEDDE23A-7615-8B0F-ED52-58E0A1031453}"/>
                  </a:ext>
                </a:extLst>
              </p:cNvPr>
              <p:cNvSpPr/>
              <p:nvPr/>
            </p:nvSpPr>
            <p:spPr>
              <a:xfrm>
                <a:off x="1607384" y="5077213"/>
                <a:ext cx="1602544" cy="472581"/>
              </a:xfrm>
              <a:custGeom>
                <a:avLst/>
                <a:gdLst>
                  <a:gd name="connsiteX0" fmla="*/ 35709 w 534971"/>
                  <a:gd name="connsiteY0" fmla="*/ 112316 h 157760"/>
                  <a:gd name="connsiteX1" fmla="*/ 40253 w 534971"/>
                  <a:gd name="connsiteY1" fmla="*/ 116860 h 157760"/>
                  <a:gd name="connsiteX2" fmla="*/ 40253 w 534971"/>
                  <a:gd name="connsiteY2" fmla="*/ 143480 h 157760"/>
                  <a:gd name="connsiteX3" fmla="*/ 35709 w 534971"/>
                  <a:gd name="connsiteY3" fmla="*/ 147371 h 157760"/>
                  <a:gd name="connsiteX4" fmla="*/ 31811 w 534971"/>
                  <a:gd name="connsiteY4" fmla="*/ 143480 h 157760"/>
                  <a:gd name="connsiteX5" fmla="*/ 31811 w 534971"/>
                  <a:gd name="connsiteY5" fmla="*/ 116860 h 157760"/>
                  <a:gd name="connsiteX6" fmla="*/ 35709 w 534971"/>
                  <a:gd name="connsiteY6" fmla="*/ 112316 h 157760"/>
                  <a:gd name="connsiteX7" fmla="*/ 157761 w 534971"/>
                  <a:gd name="connsiteY7" fmla="*/ 110364 h 157760"/>
                  <a:gd name="connsiteX8" fmla="*/ 161659 w 534971"/>
                  <a:gd name="connsiteY8" fmla="*/ 114915 h 157760"/>
                  <a:gd name="connsiteX9" fmla="*/ 161659 w 534971"/>
                  <a:gd name="connsiteY9" fmla="*/ 147372 h 157760"/>
                  <a:gd name="connsiteX10" fmla="*/ 157761 w 534971"/>
                  <a:gd name="connsiteY10" fmla="*/ 151916 h 157760"/>
                  <a:gd name="connsiteX11" fmla="*/ 153870 w 534971"/>
                  <a:gd name="connsiteY11" fmla="*/ 147372 h 157760"/>
                  <a:gd name="connsiteX12" fmla="*/ 153870 w 534971"/>
                  <a:gd name="connsiteY12" fmla="*/ 114915 h 157760"/>
                  <a:gd name="connsiteX13" fmla="*/ 157761 w 534971"/>
                  <a:gd name="connsiteY13" fmla="*/ 110364 h 157760"/>
                  <a:gd name="connsiteX14" fmla="*/ 321372 w 534971"/>
                  <a:gd name="connsiteY14" fmla="*/ 108418 h 157760"/>
                  <a:gd name="connsiteX15" fmla="*/ 325916 w 534971"/>
                  <a:gd name="connsiteY15" fmla="*/ 112316 h 157760"/>
                  <a:gd name="connsiteX16" fmla="*/ 325916 w 534971"/>
                  <a:gd name="connsiteY16" fmla="*/ 149325 h 157760"/>
                  <a:gd name="connsiteX17" fmla="*/ 321372 w 534971"/>
                  <a:gd name="connsiteY17" fmla="*/ 153869 h 157760"/>
                  <a:gd name="connsiteX18" fmla="*/ 317474 w 534971"/>
                  <a:gd name="connsiteY18" fmla="*/ 149325 h 157760"/>
                  <a:gd name="connsiteX19" fmla="*/ 317474 w 534971"/>
                  <a:gd name="connsiteY19" fmla="*/ 112316 h 157760"/>
                  <a:gd name="connsiteX20" fmla="*/ 321372 w 534971"/>
                  <a:gd name="connsiteY20" fmla="*/ 108418 h 157760"/>
                  <a:gd name="connsiteX21" fmla="*/ 242811 w 534971"/>
                  <a:gd name="connsiteY21" fmla="*/ 104527 h 157760"/>
                  <a:gd name="connsiteX22" fmla="*/ 246709 w 534971"/>
                  <a:gd name="connsiteY22" fmla="*/ 108418 h 157760"/>
                  <a:gd name="connsiteX23" fmla="*/ 246709 w 534971"/>
                  <a:gd name="connsiteY23" fmla="*/ 153869 h 157760"/>
                  <a:gd name="connsiteX24" fmla="*/ 242811 w 534971"/>
                  <a:gd name="connsiteY24" fmla="*/ 157760 h 157760"/>
                  <a:gd name="connsiteX25" fmla="*/ 238920 w 534971"/>
                  <a:gd name="connsiteY25" fmla="*/ 153869 h 157760"/>
                  <a:gd name="connsiteX26" fmla="*/ 238920 w 534971"/>
                  <a:gd name="connsiteY26" fmla="*/ 108418 h 157760"/>
                  <a:gd name="connsiteX27" fmla="*/ 242811 w 534971"/>
                  <a:gd name="connsiteY27" fmla="*/ 104527 h 157760"/>
                  <a:gd name="connsiteX28" fmla="*/ 5191 w 534971"/>
                  <a:gd name="connsiteY28" fmla="*/ 74662 h 157760"/>
                  <a:gd name="connsiteX29" fmla="*/ 9089 w 534971"/>
                  <a:gd name="connsiteY29" fmla="*/ 79207 h 157760"/>
                  <a:gd name="connsiteX30" fmla="*/ 9089 w 534971"/>
                  <a:gd name="connsiteY30" fmla="*/ 101929 h 157760"/>
                  <a:gd name="connsiteX31" fmla="*/ 5191 w 534971"/>
                  <a:gd name="connsiteY31" fmla="*/ 106473 h 157760"/>
                  <a:gd name="connsiteX32" fmla="*/ 647 w 534971"/>
                  <a:gd name="connsiteY32" fmla="*/ 101929 h 157760"/>
                  <a:gd name="connsiteX33" fmla="*/ 647 w 534971"/>
                  <a:gd name="connsiteY33" fmla="*/ 79207 h 157760"/>
                  <a:gd name="connsiteX34" fmla="*/ 5191 w 534971"/>
                  <a:gd name="connsiteY34" fmla="*/ 74662 h 157760"/>
                  <a:gd name="connsiteX35" fmla="*/ 9089 w 534971"/>
                  <a:gd name="connsiteY35" fmla="*/ 8436 h 157760"/>
                  <a:gd name="connsiteX36" fmla="*/ 9089 w 534971"/>
                  <a:gd name="connsiteY36" fmla="*/ 68819 h 157760"/>
                  <a:gd name="connsiteX37" fmla="*/ 267485 w 534971"/>
                  <a:gd name="connsiteY37" fmla="*/ 81153 h 157760"/>
                  <a:gd name="connsiteX38" fmla="*/ 527175 w 534971"/>
                  <a:gd name="connsiteY38" fmla="*/ 68819 h 157760"/>
                  <a:gd name="connsiteX39" fmla="*/ 527175 w 534971"/>
                  <a:gd name="connsiteY39" fmla="*/ 8436 h 157760"/>
                  <a:gd name="connsiteX40" fmla="*/ 5191 w 534971"/>
                  <a:gd name="connsiteY40" fmla="*/ 0 h 157760"/>
                  <a:gd name="connsiteX41" fmla="*/ 531073 w 534971"/>
                  <a:gd name="connsiteY41" fmla="*/ 0 h 157760"/>
                  <a:gd name="connsiteX42" fmla="*/ 534971 w 534971"/>
                  <a:gd name="connsiteY42" fmla="*/ 4545 h 157760"/>
                  <a:gd name="connsiteX43" fmla="*/ 534971 w 534971"/>
                  <a:gd name="connsiteY43" fmla="*/ 70765 h 157760"/>
                  <a:gd name="connsiteX44" fmla="*/ 501007 w 534971"/>
                  <a:gd name="connsiteY44" fmla="*/ 80901 h 157760"/>
                  <a:gd name="connsiteX45" fmla="*/ 493418 w 534971"/>
                  <a:gd name="connsiteY45" fmla="*/ 81578 h 157760"/>
                  <a:gd name="connsiteX46" fmla="*/ 493418 w 534971"/>
                  <a:gd name="connsiteY46" fmla="*/ 131140 h 157760"/>
                  <a:gd name="connsiteX47" fmla="*/ 489520 w 534971"/>
                  <a:gd name="connsiteY47" fmla="*/ 135038 h 157760"/>
                  <a:gd name="connsiteX48" fmla="*/ 484976 w 534971"/>
                  <a:gd name="connsiteY48" fmla="*/ 131140 h 157760"/>
                  <a:gd name="connsiteX49" fmla="*/ 484976 w 534971"/>
                  <a:gd name="connsiteY49" fmla="*/ 82331 h 157760"/>
                  <a:gd name="connsiteX50" fmla="*/ 456251 w 534971"/>
                  <a:gd name="connsiteY50" fmla="*/ 84891 h 157760"/>
                  <a:gd name="connsiteX51" fmla="*/ 456410 w 534971"/>
                  <a:gd name="connsiteY51" fmla="*/ 85050 h 157760"/>
                  <a:gd name="connsiteX52" fmla="*/ 456410 w 534971"/>
                  <a:gd name="connsiteY52" fmla="*/ 139583 h 157760"/>
                  <a:gd name="connsiteX53" fmla="*/ 452512 w 534971"/>
                  <a:gd name="connsiteY53" fmla="*/ 143481 h 157760"/>
                  <a:gd name="connsiteX54" fmla="*/ 447968 w 534971"/>
                  <a:gd name="connsiteY54" fmla="*/ 139583 h 157760"/>
                  <a:gd name="connsiteX55" fmla="*/ 447968 w 534971"/>
                  <a:gd name="connsiteY55" fmla="*/ 85209 h 157760"/>
                  <a:gd name="connsiteX56" fmla="*/ 397980 w 534971"/>
                  <a:gd name="connsiteY56" fmla="*/ 86424 h 157760"/>
                  <a:gd name="connsiteX57" fmla="*/ 397980 w 534971"/>
                  <a:gd name="connsiteY57" fmla="*/ 127249 h 157760"/>
                  <a:gd name="connsiteX58" fmla="*/ 394082 w 534971"/>
                  <a:gd name="connsiteY58" fmla="*/ 131140 h 157760"/>
                  <a:gd name="connsiteX59" fmla="*/ 390191 w 534971"/>
                  <a:gd name="connsiteY59" fmla="*/ 127249 h 157760"/>
                  <a:gd name="connsiteX60" fmla="*/ 390191 w 534971"/>
                  <a:gd name="connsiteY60" fmla="*/ 86613 h 157760"/>
                  <a:gd name="connsiteX61" fmla="*/ 267485 w 534971"/>
                  <a:gd name="connsiteY61" fmla="*/ 89595 h 157760"/>
                  <a:gd name="connsiteX62" fmla="*/ 81152 w 534971"/>
                  <a:gd name="connsiteY62" fmla="*/ 85051 h 157760"/>
                  <a:gd name="connsiteX63" fmla="*/ 0 w 534971"/>
                  <a:gd name="connsiteY63" fmla="*/ 70765 h 157760"/>
                  <a:gd name="connsiteX64" fmla="*/ 0 w 534971"/>
                  <a:gd name="connsiteY64" fmla="*/ 4545 h 157760"/>
                  <a:gd name="connsiteX65" fmla="*/ 5191 w 534971"/>
                  <a:gd name="connsiteY65" fmla="*/ 0 h 15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34971" h="157760">
                    <a:moveTo>
                      <a:pt x="35709" y="112316"/>
                    </a:moveTo>
                    <a:cubicBezTo>
                      <a:pt x="37654" y="112316"/>
                      <a:pt x="40253" y="114915"/>
                      <a:pt x="40253" y="116860"/>
                    </a:cubicBezTo>
                    <a:lnTo>
                      <a:pt x="40253" y="143480"/>
                    </a:lnTo>
                    <a:cubicBezTo>
                      <a:pt x="40253" y="145426"/>
                      <a:pt x="37654" y="147371"/>
                      <a:pt x="35709" y="147371"/>
                    </a:cubicBezTo>
                    <a:cubicBezTo>
                      <a:pt x="33757" y="147371"/>
                      <a:pt x="31811" y="145426"/>
                      <a:pt x="31811" y="143480"/>
                    </a:cubicBezTo>
                    <a:lnTo>
                      <a:pt x="31811" y="116860"/>
                    </a:lnTo>
                    <a:cubicBezTo>
                      <a:pt x="31811" y="114915"/>
                      <a:pt x="33757" y="112316"/>
                      <a:pt x="35709" y="112316"/>
                    </a:cubicBezTo>
                    <a:close/>
                    <a:moveTo>
                      <a:pt x="157761" y="110364"/>
                    </a:moveTo>
                    <a:cubicBezTo>
                      <a:pt x="159713" y="110364"/>
                      <a:pt x="161659" y="112317"/>
                      <a:pt x="161659" y="114915"/>
                    </a:cubicBezTo>
                    <a:lnTo>
                      <a:pt x="161659" y="147372"/>
                    </a:lnTo>
                    <a:cubicBezTo>
                      <a:pt x="161659" y="149325"/>
                      <a:pt x="159713" y="151916"/>
                      <a:pt x="157761" y="151916"/>
                    </a:cubicBezTo>
                    <a:cubicBezTo>
                      <a:pt x="155815" y="151916"/>
                      <a:pt x="153870" y="149325"/>
                      <a:pt x="153870" y="147372"/>
                    </a:cubicBezTo>
                    <a:lnTo>
                      <a:pt x="153870" y="114915"/>
                    </a:lnTo>
                    <a:cubicBezTo>
                      <a:pt x="153870" y="112317"/>
                      <a:pt x="155815" y="110364"/>
                      <a:pt x="157761" y="110364"/>
                    </a:cubicBezTo>
                    <a:close/>
                    <a:moveTo>
                      <a:pt x="321372" y="108418"/>
                    </a:moveTo>
                    <a:cubicBezTo>
                      <a:pt x="323317" y="108418"/>
                      <a:pt x="325916" y="110364"/>
                      <a:pt x="325916" y="112316"/>
                    </a:cubicBezTo>
                    <a:lnTo>
                      <a:pt x="325916" y="149325"/>
                    </a:lnTo>
                    <a:cubicBezTo>
                      <a:pt x="325916" y="151917"/>
                      <a:pt x="323317" y="153869"/>
                      <a:pt x="321372" y="153869"/>
                    </a:cubicBezTo>
                    <a:cubicBezTo>
                      <a:pt x="319420" y="153869"/>
                      <a:pt x="317474" y="151917"/>
                      <a:pt x="317474" y="149325"/>
                    </a:cubicBezTo>
                    <a:lnTo>
                      <a:pt x="317474" y="112316"/>
                    </a:lnTo>
                    <a:cubicBezTo>
                      <a:pt x="317474" y="110364"/>
                      <a:pt x="319420" y="108418"/>
                      <a:pt x="321372" y="108418"/>
                    </a:cubicBezTo>
                    <a:close/>
                    <a:moveTo>
                      <a:pt x="242811" y="104527"/>
                    </a:moveTo>
                    <a:cubicBezTo>
                      <a:pt x="244757" y="104527"/>
                      <a:pt x="246709" y="105820"/>
                      <a:pt x="246709" y="108418"/>
                    </a:cubicBezTo>
                    <a:lnTo>
                      <a:pt x="246709" y="153869"/>
                    </a:lnTo>
                    <a:cubicBezTo>
                      <a:pt x="246709" y="155815"/>
                      <a:pt x="244757" y="157760"/>
                      <a:pt x="242811" y="157760"/>
                    </a:cubicBezTo>
                    <a:cubicBezTo>
                      <a:pt x="238920" y="157760"/>
                      <a:pt x="238920" y="155815"/>
                      <a:pt x="238920" y="153869"/>
                    </a:cubicBezTo>
                    <a:lnTo>
                      <a:pt x="238920" y="108418"/>
                    </a:lnTo>
                    <a:cubicBezTo>
                      <a:pt x="238920" y="106473"/>
                      <a:pt x="238920" y="104527"/>
                      <a:pt x="242811" y="104527"/>
                    </a:cubicBezTo>
                    <a:close/>
                    <a:moveTo>
                      <a:pt x="5191" y="74662"/>
                    </a:moveTo>
                    <a:cubicBezTo>
                      <a:pt x="9089" y="74662"/>
                      <a:pt x="9089" y="77254"/>
                      <a:pt x="9089" y="79207"/>
                    </a:cubicBezTo>
                    <a:lnTo>
                      <a:pt x="9089" y="101929"/>
                    </a:lnTo>
                    <a:cubicBezTo>
                      <a:pt x="9089" y="104528"/>
                      <a:pt x="9089" y="106473"/>
                      <a:pt x="5191" y="106473"/>
                    </a:cubicBezTo>
                    <a:cubicBezTo>
                      <a:pt x="2599" y="106473"/>
                      <a:pt x="647" y="104528"/>
                      <a:pt x="647" y="101929"/>
                    </a:cubicBezTo>
                    <a:lnTo>
                      <a:pt x="647" y="79207"/>
                    </a:lnTo>
                    <a:cubicBezTo>
                      <a:pt x="647" y="77254"/>
                      <a:pt x="2599" y="74662"/>
                      <a:pt x="5191" y="74662"/>
                    </a:cubicBezTo>
                    <a:close/>
                    <a:moveTo>
                      <a:pt x="9089" y="8436"/>
                    </a:moveTo>
                    <a:lnTo>
                      <a:pt x="9089" y="68819"/>
                    </a:lnTo>
                    <a:cubicBezTo>
                      <a:pt x="23368" y="74663"/>
                      <a:pt x="127249" y="81153"/>
                      <a:pt x="267485" y="81153"/>
                    </a:cubicBezTo>
                    <a:cubicBezTo>
                      <a:pt x="408368" y="81153"/>
                      <a:pt x="514195" y="74663"/>
                      <a:pt x="527175" y="68819"/>
                    </a:cubicBezTo>
                    <a:lnTo>
                      <a:pt x="527175" y="8436"/>
                    </a:lnTo>
                    <a:close/>
                    <a:moveTo>
                      <a:pt x="5191" y="0"/>
                    </a:moveTo>
                    <a:lnTo>
                      <a:pt x="531073" y="0"/>
                    </a:lnTo>
                    <a:cubicBezTo>
                      <a:pt x="533019" y="0"/>
                      <a:pt x="534971" y="2592"/>
                      <a:pt x="534971" y="4545"/>
                    </a:cubicBezTo>
                    <a:lnTo>
                      <a:pt x="534971" y="70765"/>
                    </a:lnTo>
                    <a:cubicBezTo>
                      <a:pt x="534971" y="73688"/>
                      <a:pt x="534971" y="76975"/>
                      <a:pt x="501007" y="80901"/>
                    </a:cubicBezTo>
                    <a:lnTo>
                      <a:pt x="493418" y="81578"/>
                    </a:lnTo>
                    <a:lnTo>
                      <a:pt x="493418" y="131140"/>
                    </a:lnTo>
                    <a:cubicBezTo>
                      <a:pt x="493418" y="133093"/>
                      <a:pt x="491466" y="135038"/>
                      <a:pt x="489520" y="135038"/>
                    </a:cubicBezTo>
                    <a:cubicBezTo>
                      <a:pt x="487575" y="135038"/>
                      <a:pt x="484976" y="133093"/>
                      <a:pt x="484976" y="131140"/>
                    </a:cubicBezTo>
                    <a:lnTo>
                      <a:pt x="484976" y="82331"/>
                    </a:lnTo>
                    <a:lnTo>
                      <a:pt x="456251" y="84891"/>
                    </a:lnTo>
                    <a:lnTo>
                      <a:pt x="456410" y="85050"/>
                    </a:lnTo>
                    <a:lnTo>
                      <a:pt x="456410" y="139583"/>
                    </a:lnTo>
                    <a:cubicBezTo>
                      <a:pt x="456410" y="141529"/>
                      <a:pt x="454465" y="143481"/>
                      <a:pt x="452512" y="143481"/>
                    </a:cubicBezTo>
                    <a:cubicBezTo>
                      <a:pt x="447968" y="143481"/>
                      <a:pt x="447968" y="141529"/>
                      <a:pt x="447968" y="139583"/>
                    </a:cubicBezTo>
                    <a:lnTo>
                      <a:pt x="447968" y="85209"/>
                    </a:lnTo>
                    <a:lnTo>
                      <a:pt x="397980" y="86424"/>
                    </a:lnTo>
                    <a:lnTo>
                      <a:pt x="397980" y="127249"/>
                    </a:lnTo>
                    <a:cubicBezTo>
                      <a:pt x="397980" y="131140"/>
                      <a:pt x="396034" y="131140"/>
                      <a:pt x="394082" y="131140"/>
                    </a:cubicBezTo>
                    <a:cubicBezTo>
                      <a:pt x="392136" y="131140"/>
                      <a:pt x="390191" y="131140"/>
                      <a:pt x="390191" y="127249"/>
                    </a:cubicBezTo>
                    <a:lnTo>
                      <a:pt x="390191" y="86613"/>
                    </a:lnTo>
                    <a:lnTo>
                      <a:pt x="267485" y="89595"/>
                    </a:lnTo>
                    <a:cubicBezTo>
                      <a:pt x="197367" y="89595"/>
                      <a:pt x="131147" y="86996"/>
                      <a:pt x="81152" y="85051"/>
                    </a:cubicBezTo>
                    <a:cubicBezTo>
                      <a:pt x="0" y="79207"/>
                      <a:pt x="0" y="74663"/>
                      <a:pt x="0" y="70765"/>
                    </a:cubicBezTo>
                    <a:lnTo>
                      <a:pt x="0" y="4545"/>
                    </a:lnTo>
                    <a:cubicBezTo>
                      <a:pt x="0" y="2592"/>
                      <a:pt x="2599" y="0"/>
                      <a:pt x="519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423;p42">
                <a:extLst>
                  <a:ext uri="{FF2B5EF4-FFF2-40B4-BE49-F238E27FC236}">
                    <a16:creationId xmlns:a16="http://schemas.microsoft.com/office/drawing/2014/main" id="{1BE0BAFD-672D-97B0-306F-B3A9319A4986}"/>
                  </a:ext>
                </a:extLst>
              </p:cNvPr>
              <p:cNvSpPr/>
              <p:nvPr/>
            </p:nvSpPr>
            <p:spPr>
              <a:xfrm>
                <a:off x="1620975" y="5048031"/>
                <a:ext cx="1577274" cy="87527"/>
              </a:xfrm>
              <a:custGeom>
                <a:avLst/>
                <a:gdLst/>
                <a:ahLst/>
                <a:cxnLst/>
                <a:rect l="l" t="t" r="r" b="b"/>
                <a:pathLst>
                  <a:path w="76587" h="4250" extrusionOk="0">
                    <a:moveTo>
                      <a:pt x="38247" y="0"/>
                    </a:moveTo>
                    <a:cubicBezTo>
                      <a:pt x="17188" y="0"/>
                      <a:pt x="1" y="850"/>
                      <a:pt x="1" y="2078"/>
                    </a:cubicBezTo>
                    <a:cubicBezTo>
                      <a:pt x="1" y="3305"/>
                      <a:pt x="17188" y="4250"/>
                      <a:pt x="38247" y="4250"/>
                    </a:cubicBezTo>
                    <a:cubicBezTo>
                      <a:pt x="59400" y="4250"/>
                      <a:pt x="76587" y="3305"/>
                      <a:pt x="76587" y="2078"/>
                    </a:cubicBezTo>
                    <a:cubicBezTo>
                      <a:pt x="76587"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424;p42">
                <a:extLst>
                  <a:ext uri="{FF2B5EF4-FFF2-40B4-BE49-F238E27FC236}">
                    <a16:creationId xmlns:a16="http://schemas.microsoft.com/office/drawing/2014/main" id="{4D55556E-F9DF-9CE8-7760-ACD41F18C7DA}"/>
                  </a:ext>
                </a:extLst>
              </p:cNvPr>
              <p:cNvSpPr/>
              <p:nvPr/>
            </p:nvSpPr>
            <p:spPr>
              <a:xfrm>
                <a:off x="1607360" y="5034416"/>
                <a:ext cx="1602565" cy="112816"/>
              </a:xfrm>
              <a:custGeom>
                <a:avLst/>
                <a:gdLst/>
                <a:ahLst/>
                <a:cxnLst/>
                <a:rect l="l" t="t" r="r" b="b"/>
                <a:pathLst>
                  <a:path w="77815" h="5478" extrusionOk="0">
                    <a:moveTo>
                      <a:pt x="38908" y="1228"/>
                    </a:moveTo>
                    <a:cubicBezTo>
                      <a:pt x="57606" y="1228"/>
                      <a:pt x="71771" y="1794"/>
                      <a:pt x="75643" y="2739"/>
                    </a:cubicBezTo>
                    <a:cubicBezTo>
                      <a:pt x="71771" y="3589"/>
                      <a:pt x="57606" y="4250"/>
                      <a:pt x="38908" y="4250"/>
                    </a:cubicBezTo>
                    <a:cubicBezTo>
                      <a:pt x="20304" y="4250"/>
                      <a:pt x="6422" y="3589"/>
                      <a:pt x="2173" y="2739"/>
                    </a:cubicBezTo>
                    <a:cubicBezTo>
                      <a:pt x="6422" y="1794"/>
                      <a:pt x="20587" y="1228"/>
                      <a:pt x="38908" y="1228"/>
                    </a:cubicBezTo>
                    <a:close/>
                    <a:moveTo>
                      <a:pt x="38908" y="0"/>
                    </a:moveTo>
                    <a:cubicBezTo>
                      <a:pt x="28709" y="0"/>
                      <a:pt x="19077" y="283"/>
                      <a:pt x="11805" y="661"/>
                    </a:cubicBezTo>
                    <a:cubicBezTo>
                      <a:pt x="1" y="1228"/>
                      <a:pt x="1" y="2078"/>
                      <a:pt x="1" y="2739"/>
                    </a:cubicBezTo>
                    <a:cubicBezTo>
                      <a:pt x="1" y="3305"/>
                      <a:pt x="1" y="4250"/>
                      <a:pt x="11805" y="4911"/>
                    </a:cubicBezTo>
                    <a:cubicBezTo>
                      <a:pt x="19077" y="5194"/>
                      <a:pt x="28709" y="5477"/>
                      <a:pt x="38908" y="5477"/>
                    </a:cubicBezTo>
                    <a:cubicBezTo>
                      <a:pt x="49201" y="5477"/>
                      <a:pt x="58833" y="5194"/>
                      <a:pt x="66105" y="4911"/>
                    </a:cubicBezTo>
                    <a:cubicBezTo>
                      <a:pt x="77815" y="4250"/>
                      <a:pt x="77815" y="3305"/>
                      <a:pt x="77815" y="2739"/>
                    </a:cubicBezTo>
                    <a:cubicBezTo>
                      <a:pt x="77815" y="2078"/>
                      <a:pt x="77815" y="1228"/>
                      <a:pt x="66105" y="661"/>
                    </a:cubicBezTo>
                    <a:cubicBezTo>
                      <a:pt x="58833" y="283"/>
                      <a:pt x="49201" y="0"/>
                      <a:pt x="38908"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25;p42">
                <a:extLst>
                  <a:ext uri="{FF2B5EF4-FFF2-40B4-BE49-F238E27FC236}">
                    <a16:creationId xmlns:a16="http://schemas.microsoft.com/office/drawing/2014/main" id="{57B1F773-6E4C-75F1-5C62-D460FD996B33}"/>
                  </a:ext>
                </a:extLst>
              </p:cNvPr>
              <p:cNvSpPr/>
              <p:nvPr/>
            </p:nvSpPr>
            <p:spPr>
              <a:xfrm>
                <a:off x="1807686" y="5053857"/>
                <a:ext cx="1209705" cy="62257"/>
              </a:xfrm>
              <a:custGeom>
                <a:avLst/>
                <a:gdLst/>
                <a:ahLst/>
                <a:cxnLst/>
                <a:rect l="l" t="t" r="r" b="b"/>
                <a:pathLst>
                  <a:path w="58739" h="3023" extrusionOk="0">
                    <a:moveTo>
                      <a:pt x="29181" y="0"/>
                    </a:moveTo>
                    <a:cubicBezTo>
                      <a:pt x="12938" y="0"/>
                      <a:pt x="1" y="850"/>
                      <a:pt x="1" y="1511"/>
                    </a:cubicBezTo>
                    <a:cubicBezTo>
                      <a:pt x="1" y="2361"/>
                      <a:pt x="12938" y="3022"/>
                      <a:pt x="29181" y="3022"/>
                    </a:cubicBezTo>
                    <a:cubicBezTo>
                      <a:pt x="45518" y="3022"/>
                      <a:pt x="58739" y="2361"/>
                      <a:pt x="58739" y="1511"/>
                    </a:cubicBezTo>
                    <a:cubicBezTo>
                      <a:pt x="58739" y="850"/>
                      <a:pt x="45518" y="0"/>
                      <a:pt x="29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426;p42">
                <a:extLst>
                  <a:ext uri="{FF2B5EF4-FFF2-40B4-BE49-F238E27FC236}">
                    <a16:creationId xmlns:a16="http://schemas.microsoft.com/office/drawing/2014/main" id="{2C825479-42BB-211F-E905-0E7D52614611}"/>
                  </a:ext>
                </a:extLst>
              </p:cNvPr>
              <p:cNvSpPr/>
              <p:nvPr/>
            </p:nvSpPr>
            <p:spPr>
              <a:xfrm>
                <a:off x="1794071" y="5040245"/>
                <a:ext cx="1236929" cy="89484"/>
              </a:xfrm>
              <a:custGeom>
                <a:avLst/>
                <a:gdLst/>
                <a:ahLst/>
                <a:cxnLst/>
                <a:rect l="l" t="t" r="r" b="b"/>
                <a:pathLst>
                  <a:path w="60061" h="4345" extrusionOk="0">
                    <a:moveTo>
                      <a:pt x="29842" y="1228"/>
                    </a:moveTo>
                    <a:cubicBezTo>
                      <a:pt x="42496" y="1228"/>
                      <a:pt x="52128" y="1795"/>
                      <a:pt x="56378" y="2172"/>
                    </a:cubicBezTo>
                    <a:cubicBezTo>
                      <a:pt x="52128" y="2456"/>
                      <a:pt x="42496" y="3022"/>
                      <a:pt x="29842" y="3022"/>
                    </a:cubicBezTo>
                    <a:cubicBezTo>
                      <a:pt x="17188" y="3022"/>
                      <a:pt x="7933" y="2456"/>
                      <a:pt x="3306" y="2172"/>
                    </a:cubicBezTo>
                    <a:cubicBezTo>
                      <a:pt x="7933" y="1795"/>
                      <a:pt x="17471" y="1228"/>
                      <a:pt x="29842" y="1228"/>
                    </a:cubicBezTo>
                    <a:close/>
                    <a:moveTo>
                      <a:pt x="29842" y="0"/>
                    </a:moveTo>
                    <a:cubicBezTo>
                      <a:pt x="22098" y="0"/>
                      <a:pt x="14827" y="378"/>
                      <a:pt x="9066" y="661"/>
                    </a:cubicBezTo>
                    <a:cubicBezTo>
                      <a:pt x="0" y="945"/>
                      <a:pt x="0" y="1511"/>
                      <a:pt x="0" y="2172"/>
                    </a:cubicBezTo>
                    <a:cubicBezTo>
                      <a:pt x="0" y="2739"/>
                      <a:pt x="0" y="3306"/>
                      <a:pt x="9066" y="3683"/>
                    </a:cubicBezTo>
                    <a:cubicBezTo>
                      <a:pt x="14827" y="3967"/>
                      <a:pt x="22098" y="4344"/>
                      <a:pt x="29842" y="4344"/>
                    </a:cubicBezTo>
                    <a:cubicBezTo>
                      <a:pt x="37680" y="4344"/>
                      <a:pt x="45234" y="3967"/>
                      <a:pt x="50617" y="3683"/>
                    </a:cubicBezTo>
                    <a:cubicBezTo>
                      <a:pt x="60061" y="3306"/>
                      <a:pt x="60061" y="2739"/>
                      <a:pt x="60061" y="2172"/>
                    </a:cubicBezTo>
                    <a:cubicBezTo>
                      <a:pt x="60061" y="1511"/>
                      <a:pt x="60061" y="945"/>
                      <a:pt x="50617" y="661"/>
                    </a:cubicBezTo>
                    <a:cubicBezTo>
                      <a:pt x="45234" y="378"/>
                      <a:pt x="37680" y="0"/>
                      <a:pt x="2984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428;p42">
                <a:extLst>
                  <a:ext uri="{FF2B5EF4-FFF2-40B4-BE49-F238E27FC236}">
                    <a16:creationId xmlns:a16="http://schemas.microsoft.com/office/drawing/2014/main" id="{6292FD22-6519-EEE8-628B-A9E6494CE39E}"/>
                  </a:ext>
                </a:extLst>
              </p:cNvPr>
              <p:cNvSpPr/>
              <p:nvPr/>
            </p:nvSpPr>
            <p:spPr>
              <a:xfrm>
                <a:off x="2994034" y="5116093"/>
                <a:ext cx="23353" cy="184776"/>
              </a:xfrm>
              <a:custGeom>
                <a:avLst/>
                <a:gdLst/>
                <a:ahLst/>
                <a:cxnLst/>
                <a:rect l="l" t="t" r="r" b="b"/>
                <a:pathLst>
                  <a:path w="1134" h="8972" extrusionOk="0">
                    <a:moveTo>
                      <a:pt x="567" y="0"/>
                    </a:moveTo>
                    <a:cubicBezTo>
                      <a:pt x="284" y="0"/>
                      <a:pt x="0" y="284"/>
                      <a:pt x="0" y="661"/>
                    </a:cubicBezTo>
                    <a:lnTo>
                      <a:pt x="0" y="8405"/>
                    </a:lnTo>
                    <a:cubicBezTo>
                      <a:pt x="0" y="8688"/>
                      <a:pt x="284" y="8972"/>
                      <a:pt x="567" y="8972"/>
                    </a:cubicBezTo>
                    <a:cubicBezTo>
                      <a:pt x="1134" y="8972"/>
                      <a:pt x="1134" y="8688"/>
                      <a:pt x="1134" y="8405"/>
                    </a:cubicBezTo>
                    <a:lnTo>
                      <a:pt x="1134" y="661"/>
                    </a:lnTo>
                    <a:cubicBezTo>
                      <a:pt x="1134" y="284"/>
                      <a:pt x="1134" y="0"/>
                      <a:pt x="56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435;p42">
                <a:extLst>
                  <a:ext uri="{FF2B5EF4-FFF2-40B4-BE49-F238E27FC236}">
                    <a16:creationId xmlns:a16="http://schemas.microsoft.com/office/drawing/2014/main" id="{EABA4243-D8FA-3842-5E7E-65F068AF711D}"/>
                  </a:ext>
                </a:extLst>
              </p:cNvPr>
              <p:cNvSpPr/>
              <p:nvPr/>
            </p:nvSpPr>
            <p:spPr>
              <a:xfrm>
                <a:off x="1652093" y="4886608"/>
                <a:ext cx="1577274" cy="241161"/>
              </a:xfrm>
              <a:custGeom>
                <a:avLst/>
                <a:gdLst/>
                <a:ahLst/>
                <a:cxnLst/>
                <a:rect l="l" t="t" r="r" b="b"/>
                <a:pathLst>
                  <a:path w="76587" h="11710" extrusionOk="0">
                    <a:moveTo>
                      <a:pt x="1" y="0"/>
                    </a:moveTo>
                    <a:lnTo>
                      <a:pt x="1" y="9632"/>
                    </a:lnTo>
                    <a:cubicBezTo>
                      <a:pt x="1" y="10766"/>
                      <a:pt x="16905" y="11710"/>
                      <a:pt x="38341" y="11710"/>
                    </a:cubicBezTo>
                    <a:cubicBezTo>
                      <a:pt x="59683" y="11710"/>
                      <a:pt x="76587" y="10766"/>
                      <a:pt x="76587" y="9632"/>
                    </a:cubicBezTo>
                    <a:lnTo>
                      <a:pt x="76587"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436;p42">
                <a:extLst>
                  <a:ext uri="{FF2B5EF4-FFF2-40B4-BE49-F238E27FC236}">
                    <a16:creationId xmlns:a16="http://schemas.microsoft.com/office/drawing/2014/main" id="{CFB42255-EA33-CAB4-1BC2-342BCBA6063A}"/>
                  </a:ext>
                </a:extLst>
              </p:cNvPr>
              <p:cNvSpPr/>
              <p:nvPr/>
            </p:nvSpPr>
            <p:spPr>
              <a:xfrm>
                <a:off x="1640437" y="4872997"/>
                <a:ext cx="1600609" cy="266453"/>
              </a:xfrm>
              <a:custGeom>
                <a:avLst/>
                <a:gdLst/>
                <a:ahLst/>
                <a:cxnLst/>
                <a:rect l="l" t="t" r="r" b="b"/>
                <a:pathLst>
                  <a:path w="77720" h="12938" extrusionOk="0">
                    <a:moveTo>
                      <a:pt x="76492" y="1228"/>
                    </a:moveTo>
                    <a:lnTo>
                      <a:pt x="76492" y="9916"/>
                    </a:lnTo>
                    <a:cubicBezTo>
                      <a:pt x="74320" y="10860"/>
                      <a:pt x="59305" y="11804"/>
                      <a:pt x="38907" y="11804"/>
                    </a:cubicBezTo>
                    <a:cubicBezTo>
                      <a:pt x="18415" y="11804"/>
                      <a:pt x="3022" y="10860"/>
                      <a:pt x="1228" y="9916"/>
                    </a:cubicBezTo>
                    <a:lnTo>
                      <a:pt x="1228" y="1228"/>
                    </a:lnTo>
                    <a:close/>
                    <a:moveTo>
                      <a:pt x="567" y="94"/>
                    </a:moveTo>
                    <a:cubicBezTo>
                      <a:pt x="284" y="94"/>
                      <a:pt x="0" y="378"/>
                      <a:pt x="0" y="661"/>
                    </a:cubicBezTo>
                    <a:lnTo>
                      <a:pt x="0" y="10293"/>
                    </a:lnTo>
                    <a:cubicBezTo>
                      <a:pt x="0" y="10860"/>
                      <a:pt x="0" y="11804"/>
                      <a:pt x="11804" y="12371"/>
                    </a:cubicBezTo>
                    <a:cubicBezTo>
                      <a:pt x="18981" y="12654"/>
                      <a:pt x="28614" y="12938"/>
                      <a:pt x="38907" y="12938"/>
                    </a:cubicBezTo>
                    <a:cubicBezTo>
                      <a:pt x="49106" y="12938"/>
                      <a:pt x="58738" y="12654"/>
                      <a:pt x="66010" y="12371"/>
                    </a:cubicBezTo>
                    <a:cubicBezTo>
                      <a:pt x="77720" y="11710"/>
                      <a:pt x="77720" y="10860"/>
                      <a:pt x="77720" y="10293"/>
                    </a:cubicBezTo>
                    <a:lnTo>
                      <a:pt x="77720" y="661"/>
                    </a:lnTo>
                    <a:cubicBezTo>
                      <a:pt x="77720" y="378"/>
                      <a:pt x="77436" y="0"/>
                      <a:pt x="7715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437;p42">
                <a:extLst>
                  <a:ext uri="{FF2B5EF4-FFF2-40B4-BE49-F238E27FC236}">
                    <a16:creationId xmlns:a16="http://schemas.microsoft.com/office/drawing/2014/main" id="{CA0F53F0-DC4B-CDA1-C4CD-0249F55C9917}"/>
                  </a:ext>
                </a:extLst>
              </p:cNvPr>
              <p:cNvSpPr/>
              <p:nvPr/>
            </p:nvSpPr>
            <p:spPr>
              <a:xfrm>
                <a:off x="1652093" y="4841879"/>
                <a:ext cx="1577274" cy="87527"/>
              </a:xfrm>
              <a:custGeom>
                <a:avLst/>
                <a:gdLst/>
                <a:ahLst/>
                <a:cxnLst/>
                <a:rect l="l" t="t" r="r" b="b"/>
                <a:pathLst>
                  <a:path w="76587" h="4250" extrusionOk="0">
                    <a:moveTo>
                      <a:pt x="38341" y="0"/>
                    </a:moveTo>
                    <a:cubicBezTo>
                      <a:pt x="16905" y="0"/>
                      <a:pt x="1" y="944"/>
                      <a:pt x="1" y="2172"/>
                    </a:cubicBezTo>
                    <a:cubicBezTo>
                      <a:pt x="1" y="3400"/>
                      <a:pt x="16905" y="4250"/>
                      <a:pt x="38341" y="4250"/>
                    </a:cubicBezTo>
                    <a:cubicBezTo>
                      <a:pt x="59683" y="4250"/>
                      <a:pt x="76587" y="3400"/>
                      <a:pt x="76587" y="2172"/>
                    </a:cubicBezTo>
                    <a:cubicBezTo>
                      <a:pt x="76587" y="944"/>
                      <a:pt x="59305" y="0"/>
                      <a:pt x="38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4438;p42">
                <a:extLst>
                  <a:ext uri="{FF2B5EF4-FFF2-40B4-BE49-F238E27FC236}">
                    <a16:creationId xmlns:a16="http://schemas.microsoft.com/office/drawing/2014/main" id="{9D7327C5-2F6D-7481-F1C5-33509DD356AF}"/>
                  </a:ext>
                </a:extLst>
              </p:cNvPr>
              <p:cNvSpPr/>
              <p:nvPr/>
            </p:nvSpPr>
            <p:spPr>
              <a:xfrm>
                <a:off x="1640437" y="4830202"/>
                <a:ext cx="1600609" cy="112816"/>
              </a:xfrm>
              <a:custGeom>
                <a:avLst/>
                <a:gdLst/>
                <a:ahLst/>
                <a:cxnLst/>
                <a:rect l="l" t="t" r="r" b="b"/>
                <a:pathLst>
                  <a:path w="77720" h="5478" extrusionOk="0">
                    <a:moveTo>
                      <a:pt x="38907" y="1134"/>
                    </a:moveTo>
                    <a:cubicBezTo>
                      <a:pt x="57227" y="1134"/>
                      <a:pt x="71392" y="2172"/>
                      <a:pt x="75642" y="2739"/>
                    </a:cubicBezTo>
                    <a:cubicBezTo>
                      <a:pt x="71392" y="3589"/>
                      <a:pt x="57227" y="4250"/>
                      <a:pt x="38907" y="4250"/>
                    </a:cubicBezTo>
                    <a:cubicBezTo>
                      <a:pt x="20492" y="4250"/>
                      <a:pt x="6044" y="3589"/>
                      <a:pt x="2078" y="2739"/>
                    </a:cubicBezTo>
                    <a:cubicBezTo>
                      <a:pt x="6044" y="2078"/>
                      <a:pt x="20115" y="1134"/>
                      <a:pt x="38907" y="1134"/>
                    </a:cubicBezTo>
                    <a:close/>
                    <a:moveTo>
                      <a:pt x="38907" y="0"/>
                    </a:moveTo>
                    <a:cubicBezTo>
                      <a:pt x="28614" y="0"/>
                      <a:pt x="18981" y="284"/>
                      <a:pt x="11804" y="567"/>
                    </a:cubicBezTo>
                    <a:cubicBezTo>
                      <a:pt x="0" y="1134"/>
                      <a:pt x="0" y="2172"/>
                      <a:pt x="0" y="2739"/>
                    </a:cubicBezTo>
                    <a:cubicBezTo>
                      <a:pt x="0" y="3589"/>
                      <a:pt x="0" y="4250"/>
                      <a:pt x="11804" y="4817"/>
                    </a:cubicBezTo>
                    <a:cubicBezTo>
                      <a:pt x="18981" y="5478"/>
                      <a:pt x="28614" y="5478"/>
                      <a:pt x="38907" y="5478"/>
                    </a:cubicBezTo>
                    <a:cubicBezTo>
                      <a:pt x="49106" y="5478"/>
                      <a:pt x="58738" y="5478"/>
                      <a:pt x="66010" y="4817"/>
                    </a:cubicBezTo>
                    <a:cubicBezTo>
                      <a:pt x="77720" y="4250"/>
                      <a:pt x="77720" y="3589"/>
                      <a:pt x="77720" y="2739"/>
                    </a:cubicBezTo>
                    <a:cubicBezTo>
                      <a:pt x="77720" y="2078"/>
                      <a:pt x="77720" y="1134"/>
                      <a:pt x="66010" y="567"/>
                    </a:cubicBezTo>
                    <a:cubicBezTo>
                      <a:pt x="58738" y="284"/>
                      <a:pt x="49012" y="0"/>
                      <a:pt x="3890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4439;p42">
                <a:extLst>
                  <a:ext uri="{FF2B5EF4-FFF2-40B4-BE49-F238E27FC236}">
                    <a16:creationId xmlns:a16="http://schemas.microsoft.com/office/drawing/2014/main" id="{6F368716-62FC-CA2C-3A71-974FA15FB32D}"/>
                  </a:ext>
                </a:extLst>
              </p:cNvPr>
              <p:cNvSpPr/>
              <p:nvPr/>
            </p:nvSpPr>
            <p:spPr>
              <a:xfrm>
                <a:off x="1832975" y="4853534"/>
                <a:ext cx="1209705" cy="58366"/>
              </a:xfrm>
              <a:custGeom>
                <a:avLst/>
                <a:gdLst/>
                <a:ahLst/>
                <a:cxnLst/>
                <a:rect l="l" t="t" r="r" b="b"/>
                <a:pathLst>
                  <a:path w="58739" h="2834" extrusionOk="0">
                    <a:moveTo>
                      <a:pt x="29558" y="1"/>
                    </a:moveTo>
                    <a:cubicBezTo>
                      <a:pt x="13221" y="1"/>
                      <a:pt x="0" y="662"/>
                      <a:pt x="0" y="1323"/>
                    </a:cubicBezTo>
                    <a:cubicBezTo>
                      <a:pt x="0" y="2173"/>
                      <a:pt x="13221" y="2834"/>
                      <a:pt x="29558" y="2834"/>
                    </a:cubicBezTo>
                    <a:cubicBezTo>
                      <a:pt x="45801" y="2834"/>
                      <a:pt x="58738" y="2173"/>
                      <a:pt x="58738" y="1228"/>
                    </a:cubicBezTo>
                    <a:cubicBezTo>
                      <a:pt x="58738" y="662"/>
                      <a:pt x="45801" y="1"/>
                      <a:pt x="29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4440;p42">
                <a:extLst>
                  <a:ext uri="{FF2B5EF4-FFF2-40B4-BE49-F238E27FC236}">
                    <a16:creationId xmlns:a16="http://schemas.microsoft.com/office/drawing/2014/main" id="{7319D152-4176-8D46-F82B-2DE462BA20FF}"/>
                  </a:ext>
                </a:extLst>
              </p:cNvPr>
              <p:cNvSpPr/>
              <p:nvPr/>
            </p:nvSpPr>
            <p:spPr>
              <a:xfrm>
                <a:off x="1819363" y="4841879"/>
                <a:ext cx="1234973" cy="81698"/>
              </a:xfrm>
              <a:custGeom>
                <a:avLst/>
                <a:gdLst/>
                <a:ahLst/>
                <a:cxnLst/>
                <a:rect l="l" t="t" r="r" b="b"/>
                <a:pathLst>
                  <a:path w="59966" h="3967" extrusionOk="0">
                    <a:moveTo>
                      <a:pt x="30219" y="1228"/>
                    </a:moveTo>
                    <a:cubicBezTo>
                      <a:pt x="42590" y="1228"/>
                      <a:pt x="52128" y="1605"/>
                      <a:pt x="56377" y="1889"/>
                    </a:cubicBezTo>
                    <a:cubicBezTo>
                      <a:pt x="52128" y="2455"/>
                      <a:pt x="42496" y="2739"/>
                      <a:pt x="30219" y="2739"/>
                    </a:cubicBezTo>
                    <a:cubicBezTo>
                      <a:pt x="17848" y="2739"/>
                      <a:pt x="7838" y="2455"/>
                      <a:pt x="3683" y="1889"/>
                    </a:cubicBezTo>
                    <a:cubicBezTo>
                      <a:pt x="7838" y="1605"/>
                      <a:pt x="17565" y="1228"/>
                      <a:pt x="30219" y="1228"/>
                    </a:cubicBezTo>
                    <a:close/>
                    <a:moveTo>
                      <a:pt x="30219" y="0"/>
                    </a:moveTo>
                    <a:cubicBezTo>
                      <a:pt x="22287" y="0"/>
                      <a:pt x="14826" y="0"/>
                      <a:pt x="9349" y="283"/>
                    </a:cubicBezTo>
                    <a:cubicBezTo>
                      <a:pt x="0" y="944"/>
                      <a:pt x="0" y="1228"/>
                      <a:pt x="0" y="1889"/>
                    </a:cubicBezTo>
                    <a:cubicBezTo>
                      <a:pt x="0" y="2739"/>
                      <a:pt x="0" y="3022"/>
                      <a:pt x="9349" y="3683"/>
                    </a:cubicBezTo>
                    <a:cubicBezTo>
                      <a:pt x="14826" y="3683"/>
                      <a:pt x="22287" y="3966"/>
                      <a:pt x="30219" y="3966"/>
                    </a:cubicBezTo>
                    <a:cubicBezTo>
                      <a:pt x="38057" y="3966"/>
                      <a:pt x="45234" y="3683"/>
                      <a:pt x="50900" y="3683"/>
                    </a:cubicBezTo>
                    <a:cubicBezTo>
                      <a:pt x="59966" y="3022"/>
                      <a:pt x="59966" y="2739"/>
                      <a:pt x="59966" y="1889"/>
                    </a:cubicBezTo>
                    <a:cubicBezTo>
                      <a:pt x="59966" y="1228"/>
                      <a:pt x="59966" y="944"/>
                      <a:pt x="50900" y="283"/>
                    </a:cubicBezTo>
                    <a:cubicBezTo>
                      <a:pt x="45234" y="0"/>
                      <a:pt x="37963" y="0"/>
                      <a:pt x="30219"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 name="Google Shape;4449;p42">
                <a:extLst>
                  <a:ext uri="{FF2B5EF4-FFF2-40B4-BE49-F238E27FC236}">
                    <a16:creationId xmlns:a16="http://schemas.microsoft.com/office/drawing/2014/main" id="{DF1A7AB0-8D4B-72AA-0A7B-E2148BA19099}"/>
                  </a:ext>
                </a:extLst>
              </p:cNvPr>
              <p:cNvSpPr/>
              <p:nvPr/>
            </p:nvSpPr>
            <p:spPr>
              <a:xfrm>
                <a:off x="1622931" y="4688221"/>
                <a:ext cx="1575317" cy="241182"/>
              </a:xfrm>
              <a:custGeom>
                <a:avLst/>
                <a:gdLst/>
                <a:ahLst/>
                <a:cxnLst/>
                <a:rect l="l" t="t" r="r" b="b"/>
                <a:pathLst>
                  <a:path w="76492" h="11711" extrusionOk="0">
                    <a:moveTo>
                      <a:pt x="0" y="1"/>
                    </a:moveTo>
                    <a:lnTo>
                      <a:pt x="0" y="9350"/>
                    </a:lnTo>
                    <a:cubicBezTo>
                      <a:pt x="0" y="10483"/>
                      <a:pt x="17093" y="11711"/>
                      <a:pt x="38246" y="11711"/>
                    </a:cubicBezTo>
                    <a:cubicBezTo>
                      <a:pt x="59305" y="11711"/>
                      <a:pt x="76492" y="10483"/>
                      <a:pt x="76492" y="9255"/>
                    </a:cubicBezTo>
                    <a:lnTo>
                      <a:pt x="76492"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 name="Google Shape;4450;p42">
                <a:extLst>
                  <a:ext uri="{FF2B5EF4-FFF2-40B4-BE49-F238E27FC236}">
                    <a16:creationId xmlns:a16="http://schemas.microsoft.com/office/drawing/2014/main" id="{1689CF24-4392-077E-C2C7-5116022B8B27}"/>
                  </a:ext>
                </a:extLst>
              </p:cNvPr>
              <p:cNvSpPr/>
              <p:nvPr/>
            </p:nvSpPr>
            <p:spPr>
              <a:xfrm>
                <a:off x="1607360" y="4676565"/>
                <a:ext cx="1602565" cy="266453"/>
              </a:xfrm>
              <a:custGeom>
                <a:avLst/>
                <a:gdLst/>
                <a:ahLst/>
                <a:cxnLst/>
                <a:rect l="l" t="t" r="r" b="b"/>
                <a:pathLst>
                  <a:path w="77815" h="12938" extrusionOk="0">
                    <a:moveTo>
                      <a:pt x="76681" y="1133"/>
                    </a:moveTo>
                    <a:lnTo>
                      <a:pt x="76681" y="9916"/>
                    </a:lnTo>
                    <a:cubicBezTo>
                      <a:pt x="74793" y="10766"/>
                      <a:pt x="59400" y="11710"/>
                      <a:pt x="38908" y="11710"/>
                    </a:cubicBezTo>
                    <a:cubicBezTo>
                      <a:pt x="18510" y="11710"/>
                      <a:pt x="3400" y="10766"/>
                      <a:pt x="1323" y="9916"/>
                    </a:cubicBezTo>
                    <a:lnTo>
                      <a:pt x="1323" y="1133"/>
                    </a:lnTo>
                    <a:close/>
                    <a:moveTo>
                      <a:pt x="756" y="0"/>
                    </a:moveTo>
                    <a:cubicBezTo>
                      <a:pt x="379" y="0"/>
                      <a:pt x="1" y="283"/>
                      <a:pt x="1" y="567"/>
                    </a:cubicBezTo>
                    <a:lnTo>
                      <a:pt x="1" y="9916"/>
                    </a:lnTo>
                    <a:cubicBezTo>
                      <a:pt x="1" y="10766"/>
                      <a:pt x="1" y="11427"/>
                      <a:pt x="11805" y="11993"/>
                    </a:cubicBezTo>
                    <a:cubicBezTo>
                      <a:pt x="19077" y="12654"/>
                      <a:pt x="28709" y="12938"/>
                      <a:pt x="38908" y="12938"/>
                    </a:cubicBezTo>
                    <a:cubicBezTo>
                      <a:pt x="49201" y="12938"/>
                      <a:pt x="58833" y="12560"/>
                      <a:pt x="66105" y="11993"/>
                    </a:cubicBezTo>
                    <a:cubicBezTo>
                      <a:pt x="77815" y="11427"/>
                      <a:pt x="77815" y="10766"/>
                      <a:pt x="77815" y="9916"/>
                    </a:cubicBezTo>
                    <a:lnTo>
                      <a:pt x="77815" y="567"/>
                    </a:lnTo>
                    <a:cubicBezTo>
                      <a:pt x="77815" y="283"/>
                      <a:pt x="77531" y="0"/>
                      <a:pt x="77248" y="0"/>
                    </a:cubicBezTo>
                    <a:lnTo>
                      <a:pt x="756"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4451;p42">
                <a:extLst>
                  <a:ext uri="{FF2B5EF4-FFF2-40B4-BE49-F238E27FC236}">
                    <a16:creationId xmlns:a16="http://schemas.microsoft.com/office/drawing/2014/main" id="{5E0D121E-9743-1EE7-8F63-DDC24FB88881}"/>
                  </a:ext>
                </a:extLst>
              </p:cNvPr>
              <p:cNvSpPr/>
              <p:nvPr/>
            </p:nvSpPr>
            <p:spPr>
              <a:xfrm>
                <a:off x="1620975" y="4645447"/>
                <a:ext cx="1577274" cy="85592"/>
              </a:xfrm>
              <a:custGeom>
                <a:avLst/>
                <a:gdLst/>
                <a:ahLst/>
                <a:cxnLst/>
                <a:rect l="l" t="t" r="r" b="b"/>
                <a:pathLst>
                  <a:path w="76587" h="4156" extrusionOk="0">
                    <a:moveTo>
                      <a:pt x="38247" y="0"/>
                    </a:moveTo>
                    <a:cubicBezTo>
                      <a:pt x="17188" y="0"/>
                      <a:pt x="1" y="850"/>
                      <a:pt x="1" y="2078"/>
                    </a:cubicBezTo>
                    <a:cubicBezTo>
                      <a:pt x="1" y="3305"/>
                      <a:pt x="17188" y="4155"/>
                      <a:pt x="38247" y="4155"/>
                    </a:cubicBezTo>
                    <a:cubicBezTo>
                      <a:pt x="59400" y="4155"/>
                      <a:pt x="76587" y="3305"/>
                      <a:pt x="76587" y="2078"/>
                    </a:cubicBezTo>
                    <a:cubicBezTo>
                      <a:pt x="76587"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 name="Google Shape;4452;p42">
                <a:extLst>
                  <a:ext uri="{FF2B5EF4-FFF2-40B4-BE49-F238E27FC236}">
                    <a16:creationId xmlns:a16="http://schemas.microsoft.com/office/drawing/2014/main" id="{45E52013-8775-30B4-D863-794285EAD609}"/>
                  </a:ext>
                </a:extLst>
              </p:cNvPr>
              <p:cNvSpPr/>
              <p:nvPr/>
            </p:nvSpPr>
            <p:spPr>
              <a:xfrm>
                <a:off x="1607360" y="4631836"/>
                <a:ext cx="1602565" cy="110860"/>
              </a:xfrm>
              <a:custGeom>
                <a:avLst/>
                <a:gdLst/>
                <a:ahLst/>
                <a:cxnLst/>
                <a:rect l="l" t="t" r="r" b="b"/>
                <a:pathLst>
                  <a:path w="77815" h="5383" extrusionOk="0">
                    <a:moveTo>
                      <a:pt x="38908" y="1228"/>
                    </a:moveTo>
                    <a:cubicBezTo>
                      <a:pt x="57606" y="1228"/>
                      <a:pt x="71771" y="1794"/>
                      <a:pt x="75643" y="2739"/>
                    </a:cubicBezTo>
                    <a:cubicBezTo>
                      <a:pt x="71771" y="3305"/>
                      <a:pt x="57606" y="4250"/>
                      <a:pt x="38908" y="4250"/>
                    </a:cubicBezTo>
                    <a:cubicBezTo>
                      <a:pt x="20304" y="4250"/>
                      <a:pt x="6422" y="3305"/>
                      <a:pt x="2173" y="2739"/>
                    </a:cubicBezTo>
                    <a:cubicBezTo>
                      <a:pt x="6422" y="1794"/>
                      <a:pt x="20587" y="1228"/>
                      <a:pt x="38908" y="1228"/>
                    </a:cubicBezTo>
                    <a:close/>
                    <a:moveTo>
                      <a:pt x="38908" y="0"/>
                    </a:moveTo>
                    <a:cubicBezTo>
                      <a:pt x="28709" y="0"/>
                      <a:pt x="19077" y="0"/>
                      <a:pt x="11805" y="661"/>
                    </a:cubicBezTo>
                    <a:cubicBezTo>
                      <a:pt x="1" y="1228"/>
                      <a:pt x="1" y="1794"/>
                      <a:pt x="1" y="2739"/>
                    </a:cubicBezTo>
                    <a:cubicBezTo>
                      <a:pt x="1" y="3305"/>
                      <a:pt x="1" y="4250"/>
                      <a:pt x="11805" y="4816"/>
                    </a:cubicBezTo>
                    <a:cubicBezTo>
                      <a:pt x="19077" y="5100"/>
                      <a:pt x="28709" y="5383"/>
                      <a:pt x="38908" y="5383"/>
                    </a:cubicBezTo>
                    <a:cubicBezTo>
                      <a:pt x="49201" y="5383"/>
                      <a:pt x="58833" y="5100"/>
                      <a:pt x="66105" y="4816"/>
                    </a:cubicBezTo>
                    <a:cubicBezTo>
                      <a:pt x="77815" y="4250"/>
                      <a:pt x="77815" y="3305"/>
                      <a:pt x="77815" y="2739"/>
                    </a:cubicBezTo>
                    <a:cubicBezTo>
                      <a:pt x="77815" y="1794"/>
                      <a:pt x="77815" y="1228"/>
                      <a:pt x="66105" y="661"/>
                    </a:cubicBezTo>
                    <a:cubicBezTo>
                      <a:pt x="58833" y="0"/>
                      <a:pt x="49201" y="0"/>
                      <a:pt x="38908"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4453;p42">
                <a:extLst>
                  <a:ext uri="{FF2B5EF4-FFF2-40B4-BE49-F238E27FC236}">
                    <a16:creationId xmlns:a16="http://schemas.microsoft.com/office/drawing/2014/main" id="{E5C5B359-9F5C-AA1D-128E-AB29DD0CC162}"/>
                  </a:ext>
                </a:extLst>
              </p:cNvPr>
              <p:cNvSpPr/>
              <p:nvPr/>
            </p:nvSpPr>
            <p:spPr>
              <a:xfrm>
                <a:off x="1807686" y="4651277"/>
                <a:ext cx="1209705" cy="54471"/>
              </a:xfrm>
              <a:custGeom>
                <a:avLst/>
                <a:gdLst/>
                <a:ahLst/>
                <a:cxnLst/>
                <a:rect l="l" t="t" r="r" b="b"/>
                <a:pathLst>
                  <a:path w="58739" h="2645" extrusionOk="0">
                    <a:moveTo>
                      <a:pt x="29181" y="0"/>
                    </a:moveTo>
                    <a:cubicBezTo>
                      <a:pt x="12938" y="0"/>
                      <a:pt x="1" y="567"/>
                      <a:pt x="1" y="1511"/>
                    </a:cubicBezTo>
                    <a:cubicBezTo>
                      <a:pt x="1" y="2078"/>
                      <a:pt x="12938" y="2645"/>
                      <a:pt x="29181" y="2645"/>
                    </a:cubicBezTo>
                    <a:cubicBezTo>
                      <a:pt x="45518" y="2645"/>
                      <a:pt x="58739" y="2078"/>
                      <a:pt x="58739" y="1511"/>
                    </a:cubicBezTo>
                    <a:cubicBezTo>
                      <a:pt x="58739" y="567"/>
                      <a:pt x="45518" y="0"/>
                      <a:pt x="29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 name="Google Shape;4454;p42">
                <a:extLst>
                  <a:ext uri="{FF2B5EF4-FFF2-40B4-BE49-F238E27FC236}">
                    <a16:creationId xmlns:a16="http://schemas.microsoft.com/office/drawing/2014/main" id="{C3BE3B19-7124-BD7F-417C-294FDE0C5D85}"/>
                  </a:ext>
                </a:extLst>
              </p:cNvPr>
              <p:cNvSpPr/>
              <p:nvPr/>
            </p:nvSpPr>
            <p:spPr>
              <a:xfrm>
                <a:off x="1794071" y="4639600"/>
                <a:ext cx="1236929" cy="79763"/>
              </a:xfrm>
              <a:custGeom>
                <a:avLst/>
                <a:gdLst/>
                <a:ahLst/>
                <a:cxnLst/>
                <a:rect l="l" t="t" r="r" b="b"/>
                <a:pathLst>
                  <a:path w="60061" h="3873" extrusionOk="0">
                    <a:moveTo>
                      <a:pt x="29842" y="1134"/>
                    </a:moveTo>
                    <a:cubicBezTo>
                      <a:pt x="42496" y="1134"/>
                      <a:pt x="52128" y="1417"/>
                      <a:pt x="56378" y="2078"/>
                    </a:cubicBezTo>
                    <a:cubicBezTo>
                      <a:pt x="52128" y="2362"/>
                      <a:pt x="42496" y="2645"/>
                      <a:pt x="29842" y="2645"/>
                    </a:cubicBezTo>
                    <a:cubicBezTo>
                      <a:pt x="17188" y="2645"/>
                      <a:pt x="7933" y="2362"/>
                      <a:pt x="3306" y="2078"/>
                    </a:cubicBezTo>
                    <a:cubicBezTo>
                      <a:pt x="7933" y="1417"/>
                      <a:pt x="17471" y="1134"/>
                      <a:pt x="29842" y="1134"/>
                    </a:cubicBezTo>
                    <a:close/>
                    <a:moveTo>
                      <a:pt x="29842" y="1"/>
                    </a:moveTo>
                    <a:cubicBezTo>
                      <a:pt x="22098" y="1"/>
                      <a:pt x="14827" y="190"/>
                      <a:pt x="9066" y="567"/>
                    </a:cubicBezTo>
                    <a:cubicBezTo>
                      <a:pt x="0" y="851"/>
                      <a:pt x="0" y="1417"/>
                      <a:pt x="0" y="2078"/>
                    </a:cubicBezTo>
                    <a:cubicBezTo>
                      <a:pt x="0" y="2645"/>
                      <a:pt x="0" y="3212"/>
                      <a:pt x="9066" y="3589"/>
                    </a:cubicBezTo>
                    <a:cubicBezTo>
                      <a:pt x="14827" y="3873"/>
                      <a:pt x="22098" y="3873"/>
                      <a:pt x="29842" y="3873"/>
                    </a:cubicBezTo>
                    <a:cubicBezTo>
                      <a:pt x="37680" y="3873"/>
                      <a:pt x="45234" y="3873"/>
                      <a:pt x="50617" y="3589"/>
                    </a:cubicBezTo>
                    <a:cubicBezTo>
                      <a:pt x="60061" y="3212"/>
                      <a:pt x="60061" y="2645"/>
                      <a:pt x="60061" y="2078"/>
                    </a:cubicBezTo>
                    <a:cubicBezTo>
                      <a:pt x="60061" y="1417"/>
                      <a:pt x="60061" y="851"/>
                      <a:pt x="50617" y="567"/>
                    </a:cubicBezTo>
                    <a:cubicBezTo>
                      <a:pt x="45234" y="284"/>
                      <a:pt x="37680" y="1"/>
                      <a:pt x="2984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4463;p42">
                <a:extLst>
                  <a:ext uri="{FF2B5EF4-FFF2-40B4-BE49-F238E27FC236}">
                    <a16:creationId xmlns:a16="http://schemas.microsoft.com/office/drawing/2014/main" id="{009A7A37-8511-81BD-6B85-25E5377808C1}"/>
                  </a:ext>
                </a:extLst>
              </p:cNvPr>
              <p:cNvSpPr/>
              <p:nvPr/>
            </p:nvSpPr>
            <p:spPr>
              <a:xfrm>
                <a:off x="1665705" y="4482072"/>
                <a:ext cx="1575338" cy="243117"/>
              </a:xfrm>
              <a:custGeom>
                <a:avLst/>
                <a:gdLst/>
                <a:ahLst/>
                <a:cxnLst/>
                <a:rect l="l" t="t" r="r" b="b"/>
                <a:pathLst>
                  <a:path w="76493" h="11805" extrusionOk="0">
                    <a:moveTo>
                      <a:pt x="1" y="1"/>
                    </a:moveTo>
                    <a:lnTo>
                      <a:pt x="1" y="9727"/>
                    </a:lnTo>
                    <a:cubicBezTo>
                      <a:pt x="1" y="10861"/>
                      <a:pt x="17093" y="11805"/>
                      <a:pt x="38247" y="11805"/>
                    </a:cubicBezTo>
                    <a:cubicBezTo>
                      <a:pt x="59306" y="11805"/>
                      <a:pt x="76493" y="10861"/>
                      <a:pt x="76493" y="9727"/>
                    </a:cubicBezTo>
                    <a:lnTo>
                      <a:pt x="76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4464;p42">
                <a:extLst>
                  <a:ext uri="{FF2B5EF4-FFF2-40B4-BE49-F238E27FC236}">
                    <a16:creationId xmlns:a16="http://schemas.microsoft.com/office/drawing/2014/main" id="{B4D5C981-68C0-12FA-6496-F5A019F483F7}"/>
                  </a:ext>
                </a:extLst>
              </p:cNvPr>
              <p:cNvSpPr/>
              <p:nvPr/>
            </p:nvSpPr>
            <p:spPr>
              <a:xfrm>
                <a:off x="1652093" y="4470413"/>
                <a:ext cx="1602565" cy="266453"/>
              </a:xfrm>
              <a:custGeom>
                <a:avLst/>
                <a:gdLst/>
                <a:ahLst/>
                <a:cxnLst/>
                <a:rect l="l" t="t" r="r" b="b"/>
                <a:pathLst>
                  <a:path w="77815" h="12938" extrusionOk="0">
                    <a:moveTo>
                      <a:pt x="76587" y="1228"/>
                    </a:moveTo>
                    <a:lnTo>
                      <a:pt x="76587" y="10010"/>
                    </a:lnTo>
                    <a:cubicBezTo>
                      <a:pt x="74793" y="10860"/>
                      <a:pt x="59305" y="11804"/>
                      <a:pt x="38908" y="11804"/>
                    </a:cubicBezTo>
                    <a:cubicBezTo>
                      <a:pt x="18415" y="11804"/>
                      <a:pt x="3306" y="10860"/>
                      <a:pt x="1228" y="10010"/>
                    </a:cubicBezTo>
                    <a:lnTo>
                      <a:pt x="1228" y="1228"/>
                    </a:lnTo>
                    <a:close/>
                    <a:moveTo>
                      <a:pt x="662" y="0"/>
                    </a:moveTo>
                    <a:cubicBezTo>
                      <a:pt x="379" y="0"/>
                      <a:pt x="1" y="283"/>
                      <a:pt x="1" y="567"/>
                    </a:cubicBezTo>
                    <a:lnTo>
                      <a:pt x="1" y="10293"/>
                    </a:lnTo>
                    <a:cubicBezTo>
                      <a:pt x="1" y="10860"/>
                      <a:pt x="1" y="11804"/>
                      <a:pt x="11805" y="12371"/>
                    </a:cubicBezTo>
                    <a:cubicBezTo>
                      <a:pt x="18982" y="12654"/>
                      <a:pt x="28614" y="12938"/>
                      <a:pt x="38908" y="12938"/>
                    </a:cubicBezTo>
                    <a:cubicBezTo>
                      <a:pt x="49201" y="12938"/>
                      <a:pt x="58739" y="12654"/>
                      <a:pt x="66010" y="12371"/>
                    </a:cubicBezTo>
                    <a:cubicBezTo>
                      <a:pt x="77815" y="11804"/>
                      <a:pt x="77815" y="10860"/>
                      <a:pt x="77815" y="10293"/>
                    </a:cubicBezTo>
                    <a:lnTo>
                      <a:pt x="77815" y="567"/>
                    </a:lnTo>
                    <a:cubicBezTo>
                      <a:pt x="77815" y="283"/>
                      <a:pt x="77437" y="0"/>
                      <a:pt x="77154" y="0"/>
                    </a:cubicBezTo>
                    <a:lnTo>
                      <a:pt x="66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4465;p42">
                <a:extLst>
                  <a:ext uri="{FF2B5EF4-FFF2-40B4-BE49-F238E27FC236}">
                    <a16:creationId xmlns:a16="http://schemas.microsoft.com/office/drawing/2014/main" id="{35EEB396-AF96-CBE8-7AF3-8155DB7955C5}"/>
                  </a:ext>
                </a:extLst>
              </p:cNvPr>
              <p:cNvSpPr/>
              <p:nvPr/>
            </p:nvSpPr>
            <p:spPr>
              <a:xfrm>
                <a:off x="1665705" y="4439295"/>
                <a:ext cx="1575338" cy="87527"/>
              </a:xfrm>
              <a:custGeom>
                <a:avLst/>
                <a:gdLst/>
                <a:ahLst/>
                <a:cxnLst/>
                <a:rect l="l" t="t" r="r" b="b"/>
                <a:pathLst>
                  <a:path w="76493" h="4250" extrusionOk="0">
                    <a:moveTo>
                      <a:pt x="38247" y="0"/>
                    </a:moveTo>
                    <a:cubicBezTo>
                      <a:pt x="17093" y="0"/>
                      <a:pt x="1" y="944"/>
                      <a:pt x="1" y="2078"/>
                    </a:cubicBezTo>
                    <a:cubicBezTo>
                      <a:pt x="1" y="3305"/>
                      <a:pt x="17093" y="4250"/>
                      <a:pt x="38247" y="4250"/>
                    </a:cubicBezTo>
                    <a:cubicBezTo>
                      <a:pt x="59306" y="4250"/>
                      <a:pt x="76493" y="3305"/>
                      <a:pt x="76493" y="2078"/>
                    </a:cubicBezTo>
                    <a:cubicBezTo>
                      <a:pt x="76493" y="944"/>
                      <a:pt x="59306"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4466;p42">
                <a:extLst>
                  <a:ext uri="{FF2B5EF4-FFF2-40B4-BE49-F238E27FC236}">
                    <a16:creationId xmlns:a16="http://schemas.microsoft.com/office/drawing/2014/main" id="{54DDE8C7-F062-0608-0F0F-761C72C63742}"/>
                  </a:ext>
                </a:extLst>
              </p:cNvPr>
              <p:cNvSpPr/>
              <p:nvPr/>
            </p:nvSpPr>
            <p:spPr>
              <a:xfrm>
                <a:off x="1652093" y="4427619"/>
                <a:ext cx="1600630" cy="110881"/>
              </a:xfrm>
              <a:custGeom>
                <a:avLst/>
                <a:gdLst/>
                <a:ahLst/>
                <a:cxnLst/>
                <a:rect l="l" t="t" r="r" b="b"/>
                <a:pathLst>
                  <a:path w="77721" h="5384" extrusionOk="0">
                    <a:moveTo>
                      <a:pt x="38908" y="1228"/>
                    </a:moveTo>
                    <a:cubicBezTo>
                      <a:pt x="57511" y="1228"/>
                      <a:pt x="71676" y="2078"/>
                      <a:pt x="75643" y="2645"/>
                    </a:cubicBezTo>
                    <a:cubicBezTo>
                      <a:pt x="71676" y="3589"/>
                      <a:pt x="57511" y="4156"/>
                      <a:pt x="38908" y="4156"/>
                    </a:cubicBezTo>
                    <a:cubicBezTo>
                      <a:pt x="20304" y="4156"/>
                      <a:pt x="6328" y="3589"/>
                      <a:pt x="2173" y="2645"/>
                    </a:cubicBezTo>
                    <a:cubicBezTo>
                      <a:pt x="6328" y="2078"/>
                      <a:pt x="20493" y="1228"/>
                      <a:pt x="38908" y="1228"/>
                    </a:cubicBezTo>
                    <a:close/>
                    <a:moveTo>
                      <a:pt x="38908" y="1"/>
                    </a:moveTo>
                    <a:cubicBezTo>
                      <a:pt x="28614" y="1"/>
                      <a:pt x="18982" y="284"/>
                      <a:pt x="11805" y="567"/>
                    </a:cubicBezTo>
                    <a:cubicBezTo>
                      <a:pt x="1" y="1228"/>
                      <a:pt x="1" y="2078"/>
                      <a:pt x="1" y="2645"/>
                    </a:cubicBezTo>
                    <a:cubicBezTo>
                      <a:pt x="1" y="3306"/>
                      <a:pt x="1" y="4156"/>
                      <a:pt x="11805" y="4817"/>
                    </a:cubicBezTo>
                    <a:cubicBezTo>
                      <a:pt x="18982" y="5100"/>
                      <a:pt x="28614" y="5383"/>
                      <a:pt x="38908" y="5383"/>
                    </a:cubicBezTo>
                    <a:cubicBezTo>
                      <a:pt x="49201" y="5383"/>
                      <a:pt x="58739" y="5100"/>
                      <a:pt x="66010" y="4817"/>
                    </a:cubicBezTo>
                    <a:cubicBezTo>
                      <a:pt x="77720" y="4156"/>
                      <a:pt x="77720" y="3306"/>
                      <a:pt x="77720" y="2645"/>
                    </a:cubicBezTo>
                    <a:cubicBezTo>
                      <a:pt x="77720" y="2078"/>
                      <a:pt x="77720" y="1228"/>
                      <a:pt x="66010" y="567"/>
                    </a:cubicBezTo>
                    <a:cubicBezTo>
                      <a:pt x="58739" y="284"/>
                      <a:pt x="49107" y="1"/>
                      <a:pt x="3890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4467;p42">
                <a:extLst>
                  <a:ext uri="{FF2B5EF4-FFF2-40B4-BE49-F238E27FC236}">
                    <a16:creationId xmlns:a16="http://schemas.microsoft.com/office/drawing/2014/main" id="{88117062-C7A3-A725-58B2-6DE52140930B}"/>
                  </a:ext>
                </a:extLst>
              </p:cNvPr>
              <p:cNvSpPr/>
              <p:nvPr/>
            </p:nvSpPr>
            <p:spPr>
              <a:xfrm>
                <a:off x="1850481" y="4452910"/>
                <a:ext cx="1209705" cy="54471"/>
              </a:xfrm>
              <a:custGeom>
                <a:avLst/>
                <a:gdLst/>
                <a:ahLst/>
                <a:cxnLst/>
                <a:rect l="l" t="t" r="r" b="b"/>
                <a:pathLst>
                  <a:path w="58739" h="2645" extrusionOk="0">
                    <a:moveTo>
                      <a:pt x="29275" y="0"/>
                    </a:moveTo>
                    <a:cubicBezTo>
                      <a:pt x="12938" y="0"/>
                      <a:pt x="0" y="567"/>
                      <a:pt x="0" y="1133"/>
                    </a:cubicBezTo>
                    <a:cubicBezTo>
                      <a:pt x="0" y="2078"/>
                      <a:pt x="12938" y="2644"/>
                      <a:pt x="29275" y="2644"/>
                    </a:cubicBezTo>
                    <a:cubicBezTo>
                      <a:pt x="45612" y="2644"/>
                      <a:pt x="58738" y="2078"/>
                      <a:pt x="58738" y="1133"/>
                    </a:cubicBezTo>
                    <a:cubicBezTo>
                      <a:pt x="58738" y="567"/>
                      <a:pt x="45517" y="0"/>
                      <a:pt x="2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4468;p42">
                <a:extLst>
                  <a:ext uri="{FF2B5EF4-FFF2-40B4-BE49-F238E27FC236}">
                    <a16:creationId xmlns:a16="http://schemas.microsoft.com/office/drawing/2014/main" id="{A4132125-E148-1EA9-E536-DBB645F54B32}"/>
                  </a:ext>
                </a:extLst>
              </p:cNvPr>
              <p:cNvSpPr/>
              <p:nvPr/>
            </p:nvSpPr>
            <p:spPr>
              <a:xfrm>
                <a:off x="1838804" y="4439295"/>
                <a:ext cx="1234994" cy="79742"/>
              </a:xfrm>
              <a:custGeom>
                <a:avLst/>
                <a:gdLst/>
                <a:ahLst/>
                <a:cxnLst/>
                <a:rect l="l" t="t" r="r" b="b"/>
                <a:pathLst>
                  <a:path w="59967" h="3872" extrusionOk="0">
                    <a:moveTo>
                      <a:pt x="29842" y="1228"/>
                    </a:moveTo>
                    <a:cubicBezTo>
                      <a:pt x="42496" y="1228"/>
                      <a:pt x="52128" y="1511"/>
                      <a:pt x="56378" y="1794"/>
                    </a:cubicBezTo>
                    <a:cubicBezTo>
                      <a:pt x="52128" y="2455"/>
                      <a:pt x="42496" y="2739"/>
                      <a:pt x="29842" y="2739"/>
                    </a:cubicBezTo>
                    <a:cubicBezTo>
                      <a:pt x="17188" y="2739"/>
                      <a:pt x="7839" y="2455"/>
                      <a:pt x="3306" y="1794"/>
                    </a:cubicBezTo>
                    <a:cubicBezTo>
                      <a:pt x="7839" y="1511"/>
                      <a:pt x="17471" y="1228"/>
                      <a:pt x="29842" y="1228"/>
                    </a:cubicBezTo>
                    <a:close/>
                    <a:moveTo>
                      <a:pt x="29842" y="0"/>
                    </a:moveTo>
                    <a:cubicBezTo>
                      <a:pt x="22004" y="0"/>
                      <a:pt x="14827" y="0"/>
                      <a:pt x="9066" y="283"/>
                    </a:cubicBezTo>
                    <a:cubicBezTo>
                      <a:pt x="0" y="661"/>
                      <a:pt x="0" y="1228"/>
                      <a:pt x="0" y="1794"/>
                    </a:cubicBezTo>
                    <a:cubicBezTo>
                      <a:pt x="0" y="2455"/>
                      <a:pt x="0" y="3022"/>
                      <a:pt x="9066" y="3305"/>
                    </a:cubicBezTo>
                    <a:cubicBezTo>
                      <a:pt x="14827" y="3589"/>
                      <a:pt x="22004" y="3872"/>
                      <a:pt x="29842" y="3872"/>
                    </a:cubicBezTo>
                    <a:cubicBezTo>
                      <a:pt x="37680" y="3872"/>
                      <a:pt x="45234" y="3589"/>
                      <a:pt x="50617" y="3305"/>
                    </a:cubicBezTo>
                    <a:cubicBezTo>
                      <a:pt x="59966" y="3022"/>
                      <a:pt x="59966" y="2455"/>
                      <a:pt x="59966" y="1794"/>
                    </a:cubicBezTo>
                    <a:cubicBezTo>
                      <a:pt x="59966" y="1228"/>
                      <a:pt x="59966" y="661"/>
                      <a:pt x="50617" y="283"/>
                    </a:cubicBezTo>
                    <a:cubicBezTo>
                      <a:pt x="45234" y="0"/>
                      <a:pt x="37585" y="0"/>
                      <a:pt x="2984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Freeform: Shape 64">
                <a:extLst>
                  <a:ext uri="{FF2B5EF4-FFF2-40B4-BE49-F238E27FC236}">
                    <a16:creationId xmlns:a16="http://schemas.microsoft.com/office/drawing/2014/main" id="{9231D9B4-13F0-480D-7756-B5861D240C95}"/>
                  </a:ext>
                </a:extLst>
              </p:cNvPr>
              <p:cNvSpPr/>
              <p:nvPr/>
            </p:nvSpPr>
            <p:spPr>
              <a:xfrm>
                <a:off x="1601555" y="4289552"/>
                <a:ext cx="1458607" cy="1056046"/>
              </a:xfrm>
              <a:custGeom>
                <a:avLst/>
                <a:gdLst>
                  <a:gd name="connsiteX0" fmla="*/ 163354 w 1458607"/>
                  <a:gd name="connsiteY0" fmla="*/ 925724 h 1056046"/>
                  <a:gd name="connsiteX1" fmla="*/ 175031 w 1458607"/>
                  <a:gd name="connsiteY1" fmla="*/ 937402 h 1056046"/>
                  <a:gd name="connsiteX2" fmla="*/ 175031 w 1458607"/>
                  <a:gd name="connsiteY2" fmla="*/ 1019081 h 1056046"/>
                  <a:gd name="connsiteX3" fmla="*/ 163354 w 1458607"/>
                  <a:gd name="connsiteY3" fmla="*/ 1030758 h 1056046"/>
                  <a:gd name="connsiteX4" fmla="*/ 149742 w 1458607"/>
                  <a:gd name="connsiteY4" fmla="*/ 1019081 h 1056046"/>
                  <a:gd name="connsiteX5" fmla="*/ 149742 w 1458607"/>
                  <a:gd name="connsiteY5" fmla="*/ 937402 h 1056046"/>
                  <a:gd name="connsiteX6" fmla="*/ 163354 w 1458607"/>
                  <a:gd name="connsiteY6" fmla="*/ 925724 h 1056046"/>
                  <a:gd name="connsiteX7" fmla="*/ 1019078 w 1458607"/>
                  <a:gd name="connsiteY7" fmla="*/ 914067 h 1056046"/>
                  <a:gd name="connsiteX8" fmla="*/ 1030755 w 1458607"/>
                  <a:gd name="connsiteY8" fmla="*/ 925724 h 1056046"/>
                  <a:gd name="connsiteX9" fmla="*/ 1030755 w 1458607"/>
                  <a:gd name="connsiteY9" fmla="*/ 1030757 h 1056046"/>
                  <a:gd name="connsiteX10" fmla="*/ 1019078 w 1458607"/>
                  <a:gd name="connsiteY10" fmla="*/ 1042434 h 1056046"/>
                  <a:gd name="connsiteX11" fmla="*/ 1005466 w 1458607"/>
                  <a:gd name="connsiteY11" fmla="*/ 1030757 h 1056046"/>
                  <a:gd name="connsiteX12" fmla="*/ 1005466 w 1458607"/>
                  <a:gd name="connsiteY12" fmla="*/ 925724 h 1056046"/>
                  <a:gd name="connsiteX13" fmla="*/ 1019078 w 1458607"/>
                  <a:gd name="connsiteY13" fmla="*/ 914067 h 1056046"/>
                  <a:gd name="connsiteX14" fmla="*/ 528991 w 1458607"/>
                  <a:gd name="connsiteY14" fmla="*/ 914067 h 1056046"/>
                  <a:gd name="connsiteX15" fmla="*/ 540648 w 1458607"/>
                  <a:gd name="connsiteY15" fmla="*/ 925724 h 1056046"/>
                  <a:gd name="connsiteX16" fmla="*/ 540648 w 1458607"/>
                  <a:gd name="connsiteY16" fmla="*/ 1024928 h 1056046"/>
                  <a:gd name="connsiteX17" fmla="*/ 528991 w 1458607"/>
                  <a:gd name="connsiteY17" fmla="*/ 1036585 h 1056046"/>
                  <a:gd name="connsiteX18" fmla="*/ 515379 w 1458607"/>
                  <a:gd name="connsiteY18" fmla="*/ 1024928 h 1056046"/>
                  <a:gd name="connsiteX19" fmla="*/ 515379 w 1458607"/>
                  <a:gd name="connsiteY19" fmla="*/ 925724 h 1056046"/>
                  <a:gd name="connsiteX20" fmla="*/ 528991 w 1458607"/>
                  <a:gd name="connsiteY20" fmla="*/ 914067 h 1056046"/>
                  <a:gd name="connsiteX21" fmla="*/ 775982 w 1458607"/>
                  <a:gd name="connsiteY21" fmla="*/ 894626 h 1056046"/>
                  <a:gd name="connsiteX22" fmla="*/ 789594 w 1458607"/>
                  <a:gd name="connsiteY22" fmla="*/ 908239 h 1056046"/>
                  <a:gd name="connsiteX23" fmla="*/ 789594 w 1458607"/>
                  <a:gd name="connsiteY23" fmla="*/ 1042433 h 1056046"/>
                  <a:gd name="connsiteX24" fmla="*/ 775982 w 1458607"/>
                  <a:gd name="connsiteY24" fmla="*/ 1056046 h 1056046"/>
                  <a:gd name="connsiteX25" fmla="*/ 764305 w 1458607"/>
                  <a:gd name="connsiteY25" fmla="*/ 1042433 h 1056046"/>
                  <a:gd name="connsiteX26" fmla="*/ 764305 w 1458607"/>
                  <a:gd name="connsiteY26" fmla="*/ 908239 h 1056046"/>
                  <a:gd name="connsiteX27" fmla="*/ 775982 w 1458607"/>
                  <a:gd name="connsiteY27" fmla="*/ 894626 h 1056046"/>
                  <a:gd name="connsiteX28" fmla="*/ 1234951 w 1458607"/>
                  <a:gd name="connsiteY28" fmla="*/ 832390 h 1056046"/>
                  <a:gd name="connsiteX29" fmla="*/ 1248564 w 1458607"/>
                  <a:gd name="connsiteY29" fmla="*/ 844047 h 1056046"/>
                  <a:gd name="connsiteX30" fmla="*/ 1248564 w 1458607"/>
                  <a:gd name="connsiteY30" fmla="*/ 968521 h 1056046"/>
                  <a:gd name="connsiteX31" fmla="*/ 1234951 w 1458607"/>
                  <a:gd name="connsiteY31" fmla="*/ 982134 h 1056046"/>
                  <a:gd name="connsiteX32" fmla="*/ 1223295 w 1458607"/>
                  <a:gd name="connsiteY32" fmla="*/ 968521 h 1056046"/>
                  <a:gd name="connsiteX33" fmla="*/ 1223295 w 1458607"/>
                  <a:gd name="connsiteY33" fmla="*/ 844047 h 1056046"/>
                  <a:gd name="connsiteX34" fmla="*/ 1234951 w 1458607"/>
                  <a:gd name="connsiteY34" fmla="*/ 832390 h 1056046"/>
                  <a:gd name="connsiteX35" fmla="*/ 69999 w 1458607"/>
                  <a:gd name="connsiteY35" fmla="*/ 812929 h 1056046"/>
                  <a:gd name="connsiteX36" fmla="*/ 81676 w 1458607"/>
                  <a:gd name="connsiteY36" fmla="*/ 826542 h 1056046"/>
                  <a:gd name="connsiteX37" fmla="*/ 81676 w 1458607"/>
                  <a:gd name="connsiteY37" fmla="*/ 894629 h 1056046"/>
                  <a:gd name="connsiteX38" fmla="*/ 69999 w 1458607"/>
                  <a:gd name="connsiteY38" fmla="*/ 908242 h 1056046"/>
                  <a:gd name="connsiteX39" fmla="*/ 58344 w 1458607"/>
                  <a:gd name="connsiteY39" fmla="*/ 894629 h 1056046"/>
                  <a:gd name="connsiteX40" fmla="*/ 58344 w 1458607"/>
                  <a:gd name="connsiteY40" fmla="*/ 826542 h 1056046"/>
                  <a:gd name="connsiteX41" fmla="*/ 69999 w 1458607"/>
                  <a:gd name="connsiteY41" fmla="*/ 812929 h 1056046"/>
                  <a:gd name="connsiteX42" fmla="*/ 192516 w 1458607"/>
                  <a:gd name="connsiteY42" fmla="*/ 721531 h 1056046"/>
                  <a:gd name="connsiteX43" fmla="*/ 206149 w 1458607"/>
                  <a:gd name="connsiteY43" fmla="*/ 733187 h 1056046"/>
                  <a:gd name="connsiteX44" fmla="*/ 206149 w 1458607"/>
                  <a:gd name="connsiteY44" fmla="*/ 812929 h 1056046"/>
                  <a:gd name="connsiteX45" fmla="*/ 192516 w 1458607"/>
                  <a:gd name="connsiteY45" fmla="*/ 826542 h 1056046"/>
                  <a:gd name="connsiteX46" fmla="*/ 180860 w 1458607"/>
                  <a:gd name="connsiteY46" fmla="*/ 812929 h 1056046"/>
                  <a:gd name="connsiteX47" fmla="*/ 180860 w 1458607"/>
                  <a:gd name="connsiteY47" fmla="*/ 733187 h 1056046"/>
                  <a:gd name="connsiteX48" fmla="*/ 192516 w 1458607"/>
                  <a:gd name="connsiteY48" fmla="*/ 721531 h 1056046"/>
                  <a:gd name="connsiteX49" fmla="*/ 560109 w 1458607"/>
                  <a:gd name="connsiteY49" fmla="*/ 713746 h 1056046"/>
                  <a:gd name="connsiteX50" fmla="*/ 573721 w 1458607"/>
                  <a:gd name="connsiteY50" fmla="*/ 727359 h 1056046"/>
                  <a:gd name="connsiteX51" fmla="*/ 573721 w 1458607"/>
                  <a:gd name="connsiteY51" fmla="*/ 818778 h 1056046"/>
                  <a:gd name="connsiteX52" fmla="*/ 560109 w 1458607"/>
                  <a:gd name="connsiteY52" fmla="*/ 832391 h 1056046"/>
                  <a:gd name="connsiteX53" fmla="*/ 548432 w 1458607"/>
                  <a:gd name="connsiteY53" fmla="*/ 818778 h 1056046"/>
                  <a:gd name="connsiteX54" fmla="*/ 548432 w 1458607"/>
                  <a:gd name="connsiteY54" fmla="*/ 727359 h 1056046"/>
                  <a:gd name="connsiteX55" fmla="*/ 560109 w 1458607"/>
                  <a:gd name="connsiteY55" fmla="*/ 713746 h 1056046"/>
                  <a:gd name="connsiteX56" fmla="*/ 1042411 w 1458607"/>
                  <a:gd name="connsiteY56" fmla="*/ 707919 h 1056046"/>
                  <a:gd name="connsiteX57" fmla="*/ 1056024 w 1458607"/>
                  <a:gd name="connsiteY57" fmla="*/ 721532 h 1056046"/>
                  <a:gd name="connsiteX58" fmla="*/ 1056024 w 1458607"/>
                  <a:gd name="connsiteY58" fmla="*/ 832393 h 1056046"/>
                  <a:gd name="connsiteX59" fmla="*/ 1042411 w 1458607"/>
                  <a:gd name="connsiteY59" fmla="*/ 846006 h 1056046"/>
                  <a:gd name="connsiteX60" fmla="*/ 1030755 w 1458607"/>
                  <a:gd name="connsiteY60" fmla="*/ 832393 h 1056046"/>
                  <a:gd name="connsiteX61" fmla="*/ 1030755 w 1458607"/>
                  <a:gd name="connsiteY61" fmla="*/ 721532 h 1056046"/>
                  <a:gd name="connsiteX62" fmla="*/ 1042411 w 1458607"/>
                  <a:gd name="connsiteY62" fmla="*/ 707919 h 1056046"/>
                  <a:gd name="connsiteX63" fmla="*/ 807100 w 1458607"/>
                  <a:gd name="connsiteY63" fmla="*/ 696240 h 1056046"/>
                  <a:gd name="connsiteX64" fmla="*/ 820712 w 1458607"/>
                  <a:gd name="connsiteY64" fmla="*/ 707917 h 1056046"/>
                  <a:gd name="connsiteX65" fmla="*/ 820712 w 1458607"/>
                  <a:gd name="connsiteY65" fmla="*/ 844047 h 1056046"/>
                  <a:gd name="connsiteX66" fmla="*/ 807100 w 1458607"/>
                  <a:gd name="connsiteY66" fmla="*/ 855724 h 1056046"/>
                  <a:gd name="connsiteX67" fmla="*/ 795423 w 1458607"/>
                  <a:gd name="connsiteY67" fmla="*/ 844047 h 1056046"/>
                  <a:gd name="connsiteX68" fmla="*/ 795423 w 1458607"/>
                  <a:gd name="connsiteY68" fmla="*/ 707917 h 1056046"/>
                  <a:gd name="connsiteX69" fmla="*/ 807100 w 1458607"/>
                  <a:gd name="connsiteY69" fmla="*/ 696240 h 1056046"/>
                  <a:gd name="connsiteX70" fmla="*/ 1435274 w 1458607"/>
                  <a:gd name="connsiteY70" fmla="*/ 628174 h 1056046"/>
                  <a:gd name="connsiteX71" fmla="*/ 1446951 w 1458607"/>
                  <a:gd name="connsiteY71" fmla="*/ 639851 h 1056046"/>
                  <a:gd name="connsiteX72" fmla="*/ 1446951 w 1458607"/>
                  <a:gd name="connsiteY72" fmla="*/ 795422 h 1056046"/>
                  <a:gd name="connsiteX73" fmla="*/ 1435274 w 1458607"/>
                  <a:gd name="connsiteY73" fmla="*/ 807099 h 1056046"/>
                  <a:gd name="connsiteX74" fmla="*/ 1421662 w 1458607"/>
                  <a:gd name="connsiteY74" fmla="*/ 795422 h 1056046"/>
                  <a:gd name="connsiteX75" fmla="*/ 1421662 w 1458607"/>
                  <a:gd name="connsiteY75" fmla="*/ 639851 h 1056046"/>
                  <a:gd name="connsiteX76" fmla="*/ 1435274 w 1458607"/>
                  <a:gd name="connsiteY76" fmla="*/ 628174 h 1056046"/>
                  <a:gd name="connsiteX77" fmla="*/ 1266069 w 1458607"/>
                  <a:gd name="connsiteY77" fmla="*/ 628174 h 1056046"/>
                  <a:gd name="connsiteX78" fmla="*/ 1279682 w 1458607"/>
                  <a:gd name="connsiteY78" fmla="*/ 639851 h 1056046"/>
                  <a:gd name="connsiteX79" fmla="*/ 1279682 w 1458607"/>
                  <a:gd name="connsiteY79" fmla="*/ 764305 h 1056046"/>
                  <a:gd name="connsiteX80" fmla="*/ 1266069 w 1458607"/>
                  <a:gd name="connsiteY80" fmla="*/ 775982 h 1056046"/>
                  <a:gd name="connsiteX81" fmla="*/ 1254413 w 1458607"/>
                  <a:gd name="connsiteY81" fmla="*/ 764305 h 1056046"/>
                  <a:gd name="connsiteX82" fmla="*/ 1254413 w 1458607"/>
                  <a:gd name="connsiteY82" fmla="*/ 639851 h 1056046"/>
                  <a:gd name="connsiteX83" fmla="*/ 1266069 w 1458607"/>
                  <a:gd name="connsiteY83" fmla="*/ 628174 h 1056046"/>
                  <a:gd name="connsiteX84" fmla="*/ 101117 w 1458607"/>
                  <a:gd name="connsiteY84" fmla="*/ 608736 h 1056046"/>
                  <a:gd name="connsiteX85" fmla="*/ 112794 w 1458607"/>
                  <a:gd name="connsiteY85" fmla="*/ 622349 h 1056046"/>
                  <a:gd name="connsiteX86" fmla="*/ 112794 w 1458607"/>
                  <a:gd name="connsiteY86" fmla="*/ 690413 h 1056046"/>
                  <a:gd name="connsiteX87" fmla="*/ 101117 w 1458607"/>
                  <a:gd name="connsiteY87" fmla="*/ 702090 h 1056046"/>
                  <a:gd name="connsiteX88" fmla="*/ 89441 w 1458607"/>
                  <a:gd name="connsiteY88" fmla="*/ 690413 h 1056046"/>
                  <a:gd name="connsiteX89" fmla="*/ 89441 w 1458607"/>
                  <a:gd name="connsiteY89" fmla="*/ 622349 h 1056046"/>
                  <a:gd name="connsiteX90" fmla="*/ 101117 w 1458607"/>
                  <a:gd name="connsiteY90" fmla="*/ 608736 h 1056046"/>
                  <a:gd name="connsiteX91" fmla="*/ 163354 w 1458607"/>
                  <a:gd name="connsiteY91" fmla="*/ 515379 h 1056046"/>
                  <a:gd name="connsiteX92" fmla="*/ 175031 w 1458607"/>
                  <a:gd name="connsiteY92" fmla="*/ 527036 h 1056046"/>
                  <a:gd name="connsiteX93" fmla="*/ 175031 w 1458607"/>
                  <a:gd name="connsiteY93" fmla="*/ 608735 h 1056046"/>
                  <a:gd name="connsiteX94" fmla="*/ 163354 w 1458607"/>
                  <a:gd name="connsiteY94" fmla="*/ 622348 h 1056046"/>
                  <a:gd name="connsiteX95" fmla="*/ 149742 w 1458607"/>
                  <a:gd name="connsiteY95" fmla="*/ 608735 h 1056046"/>
                  <a:gd name="connsiteX96" fmla="*/ 149742 w 1458607"/>
                  <a:gd name="connsiteY96" fmla="*/ 527036 h 1056046"/>
                  <a:gd name="connsiteX97" fmla="*/ 163354 w 1458607"/>
                  <a:gd name="connsiteY97" fmla="*/ 515379 h 1056046"/>
                  <a:gd name="connsiteX98" fmla="*/ 1019078 w 1458607"/>
                  <a:gd name="connsiteY98" fmla="*/ 509553 h 1056046"/>
                  <a:gd name="connsiteX99" fmla="*/ 1030755 w 1458607"/>
                  <a:gd name="connsiteY99" fmla="*/ 521209 h 1056046"/>
                  <a:gd name="connsiteX100" fmla="*/ 1030755 w 1458607"/>
                  <a:gd name="connsiteY100" fmla="*/ 628177 h 1056046"/>
                  <a:gd name="connsiteX101" fmla="*/ 1019078 w 1458607"/>
                  <a:gd name="connsiteY101" fmla="*/ 639854 h 1056046"/>
                  <a:gd name="connsiteX102" fmla="*/ 1005466 w 1458607"/>
                  <a:gd name="connsiteY102" fmla="*/ 628177 h 1056046"/>
                  <a:gd name="connsiteX103" fmla="*/ 1005466 w 1458607"/>
                  <a:gd name="connsiteY103" fmla="*/ 521209 h 1056046"/>
                  <a:gd name="connsiteX104" fmla="*/ 1019078 w 1458607"/>
                  <a:gd name="connsiteY104" fmla="*/ 509553 h 1056046"/>
                  <a:gd name="connsiteX105" fmla="*/ 528991 w 1458607"/>
                  <a:gd name="connsiteY105" fmla="*/ 509553 h 1056046"/>
                  <a:gd name="connsiteX106" fmla="*/ 540648 w 1458607"/>
                  <a:gd name="connsiteY106" fmla="*/ 521209 h 1056046"/>
                  <a:gd name="connsiteX107" fmla="*/ 540648 w 1458607"/>
                  <a:gd name="connsiteY107" fmla="*/ 622348 h 1056046"/>
                  <a:gd name="connsiteX108" fmla="*/ 528991 w 1458607"/>
                  <a:gd name="connsiteY108" fmla="*/ 634005 h 1056046"/>
                  <a:gd name="connsiteX109" fmla="*/ 515379 w 1458607"/>
                  <a:gd name="connsiteY109" fmla="*/ 622348 h 1056046"/>
                  <a:gd name="connsiteX110" fmla="*/ 515379 w 1458607"/>
                  <a:gd name="connsiteY110" fmla="*/ 521209 h 1056046"/>
                  <a:gd name="connsiteX111" fmla="*/ 528991 w 1458607"/>
                  <a:gd name="connsiteY111" fmla="*/ 509553 h 1056046"/>
                  <a:gd name="connsiteX112" fmla="*/ 775982 w 1458607"/>
                  <a:gd name="connsiteY112" fmla="*/ 490091 h 1056046"/>
                  <a:gd name="connsiteX113" fmla="*/ 789594 w 1458607"/>
                  <a:gd name="connsiteY113" fmla="*/ 503704 h 1056046"/>
                  <a:gd name="connsiteX114" fmla="*/ 789594 w 1458607"/>
                  <a:gd name="connsiteY114" fmla="*/ 639853 h 1056046"/>
                  <a:gd name="connsiteX115" fmla="*/ 775982 w 1458607"/>
                  <a:gd name="connsiteY115" fmla="*/ 653466 h 1056046"/>
                  <a:gd name="connsiteX116" fmla="*/ 764305 w 1458607"/>
                  <a:gd name="connsiteY116" fmla="*/ 639853 h 1056046"/>
                  <a:gd name="connsiteX117" fmla="*/ 764305 w 1458607"/>
                  <a:gd name="connsiteY117" fmla="*/ 503704 h 1056046"/>
                  <a:gd name="connsiteX118" fmla="*/ 775982 w 1458607"/>
                  <a:gd name="connsiteY118" fmla="*/ 490091 h 1056046"/>
                  <a:gd name="connsiteX119" fmla="*/ 1234951 w 1458607"/>
                  <a:gd name="connsiteY119" fmla="*/ 429811 h 1056046"/>
                  <a:gd name="connsiteX120" fmla="*/ 1248564 w 1458607"/>
                  <a:gd name="connsiteY120" fmla="*/ 441467 h 1056046"/>
                  <a:gd name="connsiteX121" fmla="*/ 1248564 w 1458607"/>
                  <a:gd name="connsiteY121" fmla="*/ 564005 h 1056046"/>
                  <a:gd name="connsiteX122" fmla="*/ 1234951 w 1458607"/>
                  <a:gd name="connsiteY122" fmla="*/ 577618 h 1056046"/>
                  <a:gd name="connsiteX123" fmla="*/ 1223295 w 1458607"/>
                  <a:gd name="connsiteY123" fmla="*/ 564005 h 1056046"/>
                  <a:gd name="connsiteX124" fmla="*/ 1223295 w 1458607"/>
                  <a:gd name="connsiteY124" fmla="*/ 441467 h 1056046"/>
                  <a:gd name="connsiteX125" fmla="*/ 1234951 w 1458607"/>
                  <a:gd name="connsiteY125" fmla="*/ 429811 h 1056046"/>
                  <a:gd name="connsiteX126" fmla="*/ 1404156 w 1458607"/>
                  <a:gd name="connsiteY126" fmla="*/ 423961 h 1056046"/>
                  <a:gd name="connsiteX127" fmla="*/ 1415832 w 1458607"/>
                  <a:gd name="connsiteY127" fmla="*/ 435638 h 1056046"/>
                  <a:gd name="connsiteX128" fmla="*/ 1415832 w 1458607"/>
                  <a:gd name="connsiteY128" fmla="*/ 597060 h 1056046"/>
                  <a:gd name="connsiteX129" fmla="*/ 1404156 w 1458607"/>
                  <a:gd name="connsiteY129" fmla="*/ 608737 h 1056046"/>
                  <a:gd name="connsiteX130" fmla="*/ 1392479 w 1458607"/>
                  <a:gd name="connsiteY130" fmla="*/ 597060 h 1056046"/>
                  <a:gd name="connsiteX131" fmla="*/ 1392479 w 1458607"/>
                  <a:gd name="connsiteY131" fmla="*/ 435638 h 1056046"/>
                  <a:gd name="connsiteX132" fmla="*/ 1404156 w 1458607"/>
                  <a:gd name="connsiteY132" fmla="*/ 423961 h 1056046"/>
                  <a:gd name="connsiteX133" fmla="*/ 69999 w 1458607"/>
                  <a:gd name="connsiteY133" fmla="*/ 404519 h 1056046"/>
                  <a:gd name="connsiteX134" fmla="*/ 81676 w 1458607"/>
                  <a:gd name="connsiteY134" fmla="*/ 416196 h 1056046"/>
                  <a:gd name="connsiteX135" fmla="*/ 81676 w 1458607"/>
                  <a:gd name="connsiteY135" fmla="*/ 484260 h 1056046"/>
                  <a:gd name="connsiteX136" fmla="*/ 69999 w 1458607"/>
                  <a:gd name="connsiteY136" fmla="*/ 497873 h 1056046"/>
                  <a:gd name="connsiteX137" fmla="*/ 58344 w 1458607"/>
                  <a:gd name="connsiteY137" fmla="*/ 484260 h 1056046"/>
                  <a:gd name="connsiteX138" fmla="*/ 58344 w 1458607"/>
                  <a:gd name="connsiteY138" fmla="*/ 416196 h 1056046"/>
                  <a:gd name="connsiteX139" fmla="*/ 69999 w 1458607"/>
                  <a:gd name="connsiteY139" fmla="*/ 404519 h 1056046"/>
                  <a:gd name="connsiteX140" fmla="*/ 206149 w 1458607"/>
                  <a:gd name="connsiteY140" fmla="*/ 316992 h 1056046"/>
                  <a:gd name="connsiteX141" fmla="*/ 217805 w 1458607"/>
                  <a:gd name="connsiteY141" fmla="*/ 330626 h 1056046"/>
                  <a:gd name="connsiteX142" fmla="*/ 217805 w 1458607"/>
                  <a:gd name="connsiteY142" fmla="*/ 410348 h 1056046"/>
                  <a:gd name="connsiteX143" fmla="*/ 206149 w 1458607"/>
                  <a:gd name="connsiteY143" fmla="*/ 423962 h 1056046"/>
                  <a:gd name="connsiteX144" fmla="*/ 192516 w 1458607"/>
                  <a:gd name="connsiteY144" fmla="*/ 410348 h 1056046"/>
                  <a:gd name="connsiteX145" fmla="*/ 192516 w 1458607"/>
                  <a:gd name="connsiteY145" fmla="*/ 330626 h 1056046"/>
                  <a:gd name="connsiteX146" fmla="*/ 206149 w 1458607"/>
                  <a:gd name="connsiteY146" fmla="*/ 316992 h 1056046"/>
                  <a:gd name="connsiteX147" fmla="*/ 573721 w 1458607"/>
                  <a:gd name="connsiteY147" fmla="*/ 311166 h 1056046"/>
                  <a:gd name="connsiteX148" fmla="*/ 585378 w 1458607"/>
                  <a:gd name="connsiteY148" fmla="*/ 322843 h 1056046"/>
                  <a:gd name="connsiteX149" fmla="*/ 585378 w 1458607"/>
                  <a:gd name="connsiteY149" fmla="*/ 416198 h 1056046"/>
                  <a:gd name="connsiteX150" fmla="*/ 573721 w 1458607"/>
                  <a:gd name="connsiteY150" fmla="*/ 429811 h 1056046"/>
                  <a:gd name="connsiteX151" fmla="*/ 560109 w 1458607"/>
                  <a:gd name="connsiteY151" fmla="*/ 416198 h 1056046"/>
                  <a:gd name="connsiteX152" fmla="*/ 560109 w 1458607"/>
                  <a:gd name="connsiteY152" fmla="*/ 322843 h 1056046"/>
                  <a:gd name="connsiteX153" fmla="*/ 573721 w 1458607"/>
                  <a:gd name="connsiteY153" fmla="*/ 311166 h 1056046"/>
                  <a:gd name="connsiteX154" fmla="*/ 1061873 w 1458607"/>
                  <a:gd name="connsiteY154" fmla="*/ 305335 h 1056046"/>
                  <a:gd name="connsiteX155" fmla="*/ 1075485 w 1458607"/>
                  <a:gd name="connsiteY155" fmla="*/ 316992 h 1056046"/>
                  <a:gd name="connsiteX156" fmla="*/ 1075485 w 1458607"/>
                  <a:gd name="connsiteY156" fmla="*/ 423960 h 1056046"/>
                  <a:gd name="connsiteX157" fmla="*/ 1061873 w 1458607"/>
                  <a:gd name="connsiteY157" fmla="*/ 435637 h 1056046"/>
                  <a:gd name="connsiteX158" fmla="*/ 1050196 w 1458607"/>
                  <a:gd name="connsiteY158" fmla="*/ 423960 h 1056046"/>
                  <a:gd name="connsiteX159" fmla="*/ 1050196 w 1458607"/>
                  <a:gd name="connsiteY159" fmla="*/ 316992 h 1056046"/>
                  <a:gd name="connsiteX160" fmla="*/ 1061873 w 1458607"/>
                  <a:gd name="connsiteY160" fmla="*/ 305335 h 1056046"/>
                  <a:gd name="connsiteX161" fmla="*/ 820712 w 1458607"/>
                  <a:gd name="connsiteY161" fmla="*/ 285894 h 1056046"/>
                  <a:gd name="connsiteX162" fmla="*/ 834324 w 1458607"/>
                  <a:gd name="connsiteY162" fmla="*/ 299507 h 1056046"/>
                  <a:gd name="connsiteX163" fmla="*/ 834324 w 1458607"/>
                  <a:gd name="connsiteY163" fmla="*/ 435637 h 1056046"/>
                  <a:gd name="connsiteX164" fmla="*/ 820712 w 1458607"/>
                  <a:gd name="connsiteY164" fmla="*/ 447314 h 1056046"/>
                  <a:gd name="connsiteX165" fmla="*/ 809035 w 1458607"/>
                  <a:gd name="connsiteY165" fmla="*/ 435637 h 1056046"/>
                  <a:gd name="connsiteX166" fmla="*/ 809035 w 1458607"/>
                  <a:gd name="connsiteY166" fmla="*/ 299507 h 1056046"/>
                  <a:gd name="connsiteX167" fmla="*/ 820712 w 1458607"/>
                  <a:gd name="connsiteY167" fmla="*/ 285894 h 1056046"/>
                  <a:gd name="connsiteX168" fmla="*/ 1279683 w 1458607"/>
                  <a:gd name="connsiteY168" fmla="*/ 223658 h 1056046"/>
                  <a:gd name="connsiteX169" fmla="*/ 1293297 w 1458607"/>
                  <a:gd name="connsiteY169" fmla="*/ 237271 h 1056046"/>
                  <a:gd name="connsiteX170" fmla="*/ 1293297 w 1458607"/>
                  <a:gd name="connsiteY170" fmla="*/ 361725 h 1056046"/>
                  <a:gd name="connsiteX171" fmla="*/ 1279683 w 1458607"/>
                  <a:gd name="connsiteY171" fmla="*/ 373402 h 1056046"/>
                  <a:gd name="connsiteX172" fmla="*/ 1266069 w 1458607"/>
                  <a:gd name="connsiteY172" fmla="*/ 361725 h 1056046"/>
                  <a:gd name="connsiteX173" fmla="*/ 1266069 w 1458607"/>
                  <a:gd name="connsiteY173" fmla="*/ 237271 h 1056046"/>
                  <a:gd name="connsiteX174" fmla="*/ 1279683 w 1458607"/>
                  <a:gd name="connsiteY174" fmla="*/ 223658 h 1056046"/>
                  <a:gd name="connsiteX175" fmla="*/ 1446950 w 1458607"/>
                  <a:gd name="connsiteY175" fmla="*/ 217809 h 1056046"/>
                  <a:gd name="connsiteX176" fmla="*/ 1458607 w 1458607"/>
                  <a:gd name="connsiteY176" fmla="*/ 229486 h 1056046"/>
                  <a:gd name="connsiteX177" fmla="*/ 1458607 w 1458607"/>
                  <a:gd name="connsiteY177" fmla="*/ 392843 h 1056046"/>
                  <a:gd name="connsiteX178" fmla="*/ 1446950 w 1458607"/>
                  <a:gd name="connsiteY178" fmla="*/ 404521 h 1056046"/>
                  <a:gd name="connsiteX179" fmla="*/ 1435274 w 1458607"/>
                  <a:gd name="connsiteY179" fmla="*/ 392843 h 1056046"/>
                  <a:gd name="connsiteX180" fmla="*/ 1435274 w 1458607"/>
                  <a:gd name="connsiteY180" fmla="*/ 229486 h 1056046"/>
                  <a:gd name="connsiteX181" fmla="*/ 1446950 w 1458607"/>
                  <a:gd name="connsiteY181" fmla="*/ 217809 h 1056046"/>
                  <a:gd name="connsiteX182" fmla="*/ 106944 w 1458607"/>
                  <a:gd name="connsiteY182" fmla="*/ 112798 h 1056046"/>
                  <a:gd name="connsiteX183" fmla="*/ 118621 w 1458607"/>
                  <a:gd name="connsiteY183" fmla="*/ 126411 h 1056046"/>
                  <a:gd name="connsiteX184" fmla="*/ 118621 w 1458607"/>
                  <a:gd name="connsiteY184" fmla="*/ 206153 h 1056046"/>
                  <a:gd name="connsiteX185" fmla="*/ 117715 w 1458607"/>
                  <a:gd name="connsiteY185" fmla="*/ 208145 h 1056046"/>
                  <a:gd name="connsiteX186" fmla="*/ 121786 w 1458607"/>
                  <a:gd name="connsiteY186" fmla="*/ 209795 h 1056046"/>
                  <a:gd name="connsiteX187" fmla="*/ 126407 w 1458607"/>
                  <a:gd name="connsiteY187" fmla="*/ 217809 h 1056046"/>
                  <a:gd name="connsiteX188" fmla="*/ 126407 w 1458607"/>
                  <a:gd name="connsiteY188" fmla="*/ 285895 h 1056046"/>
                  <a:gd name="connsiteX189" fmla="*/ 112795 w 1458607"/>
                  <a:gd name="connsiteY189" fmla="*/ 297551 h 1056046"/>
                  <a:gd name="connsiteX190" fmla="*/ 101118 w 1458607"/>
                  <a:gd name="connsiteY190" fmla="*/ 285895 h 1056046"/>
                  <a:gd name="connsiteX191" fmla="*/ 101118 w 1458607"/>
                  <a:gd name="connsiteY191" fmla="*/ 217809 h 1056046"/>
                  <a:gd name="connsiteX192" fmla="*/ 101932 w 1458607"/>
                  <a:gd name="connsiteY192" fmla="*/ 216019 h 1056046"/>
                  <a:gd name="connsiteX193" fmla="*/ 96746 w 1458607"/>
                  <a:gd name="connsiteY193" fmla="*/ 214167 h 1056046"/>
                  <a:gd name="connsiteX194" fmla="*/ 95289 w 1458607"/>
                  <a:gd name="connsiteY194" fmla="*/ 206153 h 1056046"/>
                  <a:gd name="connsiteX195" fmla="*/ 95289 w 1458607"/>
                  <a:gd name="connsiteY195" fmla="*/ 126411 h 1056046"/>
                  <a:gd name="connsiteX196" fmla="*/ 106944 w 1458607"/>
                  <a:gd name="connsiteY196" fmla="*/ 112798 h 1056046"/>
                  <a:gd name="connsiteX197" fmla="*/ 1347747 w 1458607"/>
                  <a:gd name="connsiteY197" fmla="*/ 19442 h 1056046"/>
                  <a:gd name="connsiteX198" fmla="*/ 1361360 w 1458607"/>
                  <a:gd name="connsiteY198" fmla="*/ 33055 h 1056046"/>
                  <a:gd name="connsiteX199" fmla="*/ 1361360 w 1458607"/>
                  <a:gd name="connsiteY199" fmla="*/ 192540 h 1056046"/>
                  <a:gd name="connsiteX200" fmla="*/ 1347747 w 1458607"/>
                  <a:gd name="connsiteY200" fmla="*/ 206153 h 1056046"/>
                  <a:gd name="connsiteX201" fmla="*/ 1336091 w 1458607"/>
                  <a:gd name="connsiteY201" fmla="*/ 192540 h 1056046"/>
                  <a:gd name="connsiteX202" fmla="*/ 1336091 w 1458607"/>
                  <a:gd name="connsiteY202" fmla="*/ 33055 h 1056046"/>
                  <a:gd name="connsiteX203" fmla="*/ 1347747 w 1458607"/>
                  <a:gd name="connsiteY203" fmla="*/ 19442 h 1056046"/>
                  <a:gd name="connsiteX204" fmla="*/ 1180498 w 1458607"/>
                  <a:gd name="connsiteY204" fmla="*/ 19442 h 1056046"/>
                  <a:gd name="connsiteX205" fmla="*/ 1192174 w 1458607"/>
                  <a:gd name="connsiteY205" fmla="*/ 33055 h 1056046"/>
                  <a:gd name="connsiteX206" fmla="*/ 1192174 w 1458607"/>
                  <a:gd name="connsiteY206" fmla="*/ 155571 h 1056046"/>
                  <a:gd name="connsiteX207" fmla="*/ 1180498 w 1458607"/>
                  <a:gd name="connsiteY207" fmla="*/ 169184 h 1056046"/>
                  <a:gd name="connsiteX208" fmla="*/ 1168821 w 1458607"/>
                  <a:gd name="connsiteY208" fmla="*/ 155571 h 1056046"/>
                  <a:gd name="connsiteX209" fmla="*/ 1168821 w 1458607"/>
                  <a:gd name="connsiteY209" fmla="*/ 33055 h 1056046"/>
                  <a:gd name="connsiteX210" fmla="*/ 1180498 w 1458607"/>
                  <a:gd name="connsiteY210" fmla="*/ 19442 h 1056046"/>
                  <a:gd name="connsiteX211" fmla="*/ 13613 w 1458607"/>
                  <a:gd name="connsiteY211" fmla="*/ 0 h 1056046"/>
                  <a:gd name="connsiteX212" fmla="*/ 27227 w 1458607"/>
                  <a:gd name="connsiteY212" fmla="*/ 13614 h 1056046"/>
                  <a:gd name="connsiteX213" fmla="*/ 27227 w 1458607"/>
                  <a:gd name="connsiteY213" fmla="*/ 81680 h 1056046"/>
                  <a:gd name="connsiteX214" fmla="*/ 13613 w 1458607"/>
                  <a:gd name="connsiteY214" fmla="*/ 95293 h 1056046"/>
                  <a:gd name="connsiteX215" fmla="*/ 0 w 1458607"/>
                  <a:gd name="connsiteY215" fmla="*/ 81680 h 1056046"/>
                  <a:gd name="connsiteX216" fmla="*/ 0 w 1458607"/>
                  <a:gd name="connsiteY216" fmla="*/ 13614 h 1056046"/>
                  <a:gd name="connsiteX217" fmla="*/ 13613 w 1458607"/>
                  <a:gd name="connsiteY217" fmla="*/ 0 h 105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1458607" h="1056046">
                    <a:moveTo>
                      <a:pt x="163354" y="925724"/>
                    </a:moveTo>
                    <a:cubicBezTo>
                      <a:pt x="169182" y="925724"/>
                      <a:pt x="175031" y="931573"/>
                      <a:pt x="175031" y="937402"/>
                    </a:cubicBezTo>
                    <a:lnTo>
                      <a:pt x="175031" y="1019081"/>
                    </a:lnTo>
                    <a:cubicBezTo>
                      <a:pt x="175031" y="1024930"/>
                      <a:pt x="169182" y="1030758"/>
                      <a:pt x="163354" y="1030758"/>
                    </a:cubicBezTo>
                    <a:cubicBezTo>
                      <a:pt x="155570" y="1030758"/>
                      <a:pt x="149742" y="1024930"/>
                      <a:pt x="149742" y="1019081"/>
                    </a:cubicBezTo>
                    <a:lnTo>
                      <a:pt x="149742" y="937402"/>
                    </a:lnTo>
                    <a:cubicBezTo>
                      <a:pt x="149742" y="931573"/>
                      <a:pt x="155570" y="925724"/>
                      <a:pt x="163354" y="925724"/>
                    </a:cubicBezTo>
                    <a:close/>
                    <a:moveTo>
                      <a:pt x="1019078" y="914067"/>
                    </a:moveTo>
                    <a:cubicBezTo>
                      <a:pt x="1024906" y="914067"/>
                      <a:pt x="1030755" y="919896"/>
                      <a:pt x="1030755" y="925724"/>
                    </a:cubicBezTo>
                    <a:lnTo>
                      <a:pt x="1030755" y="1030757"/>
                    </a:lnTo>
                    <a:cubicBezTo>
                      <a:pt x="1030755" y="1036585"/>
                      <a:pt x="1024906" y="1042434"/>
                      <a:pt x="1019078" y="1042434"/>
                    </a:cubicBezTo>
                    <a:cubicBezTo>
                      <a:pt x="1005466" y="1042434"/>
                      <a:pt x="1005466" y="1036585"/>
                      <a:pt x="1005466" y="1030757"/>
                    </a:cubicBezTo>
                    <a:lnTo>
                      <a:pt x="1005466" y="925724"/>
                    </a:lnTo>
                    <a:cubicBezTo>
                      <a:pt x="1005466" y="919896"/>
                      <a:pt x="1005466" y="914067"/>
                      <a:pt x="1019078" y="914067"/>
                    </a:cubicBezTo>
                    <a:close/>
                    <a:moveTo>
                      <a:pt x="528991" y="914067"/>
                    </a:moveTo>
                    <a:cubicBezTo>
                      <a:pt x="534819" y="914067"/>
                      <a:pt x="540648" y="919896"/>
                      <a:pt x="540648" y="925724"/>
                    </a:cubicBezTo>
                    <a:lnTo>
                      <a:pt x="540648" y="1024928"/>
                    </a:lnTo>
                    <a:cubicBezTo>
                      <a:pt x="540648" y="1030756"/>
                      <a:pt x="536755" y="1036585"/>
                      <a:pt x="528991" y="1036585"/>
                    </a:cubicBezTo>
                    <a:cubicBezTo>
                      <a:pt x="523143" y="1036585"/>
                      <a:pt x="515379" y="1030756"/>
                      <a:pt x="515379" y="1024928"/>
                    </a:cubicBezTo>
                    <a:lnTo>
                      <a:pt x="515379" y="925724"/>
                    </a:lnTo>
                    <a:cubicBezTo>
                      <a:pt x="515379" y="919896"/>
                      <a:pt x="523143" y="914067"/>
                      <a:pt x="528991" y="914067"/>
                    </a:cubicBezTo>
                    <a:close/>
                    <a:moveTo>
                      <a:pt x="775982" y="894626"/>
                    </a:moveTo>
                    <a:cubicBezTo>
                      <a:pt x="783746" y="894626"/>
                      <a:pt x="789594" y="900455"/>
                      <a:pt x="789594" y="908239"/>
                    </a:cubicBezTo>
                    <a:lnTo>
                      <a:pt x="789594" y="1042433"/>
                    </a:lnTo>
                    <a:cubicBezTo>
                      <a:pt x="789594" y="1048262"/>
                      <a:pt x="783746" y="1056046"/>
                      <a:pt x="775982" y="1056046"/>
                    </a:cubicBezTo>
                    <a:cubicBezTo>
                      <a:pt x="770133" y="1056046"/>
                      <a:pt x="764305" y="1048262"/>
                      <a:pt x="764305" y="1042433"/>
                    </a:cubicBezTo>
                    <a:lnTo>
                      <a:pt x="764305" y="908239"/>
                    </a:lnTo>
                    <a:cubicBezTo>
                      <a:pt x="764305" y="900455"/>
                      <a:pt x="770133" y="894626"/>
                      <a:pt x="775982" y="894626"/>
                    </a:cubicBezTo>
                    <a:close/>
                    <a:moveTo>
                      <a:pt x="1234951" y="832390"/>
                    </a:moveTo>
                    <a:cubicBezTo>
                      <a:pt x="1242735" y="832390"/>
                      <a:pt x="1248564" y="838219"/>
                      <a:pt x="1248564" y="844047"/>
                    </a:cubicBezTo>
                    <a:lnTo>
                      <a:pt x="1248564" y="968521"/>
                    </a:lnTo>
                    <a:cubicBezTo>
                      <a:pt x="1248564" y="974349"/>
                      <a:pt x="1242735" y="982134"/>
                      <a:pt x="1234951" y="982134"/>
                    </a:cubicBezTo>
                    <a:cubicBezTo>
                      <a:pt x="1229123" y="982134"/>
                      <a:pt x="1223295" y="974349"/>
                      <a:pt x="1223295" y="968521"/>
                    </a:cubicBezTo>
                    <a:lnTo>
                      <a:pt x="1223295" y="844047"/>
                    </a:lnTo>
                    <a:cubicBezTo>
                      <a:pt x="1223295" y="838219"/>
                      <a:pt x="1229123" y="832390"/>
                      <a:pt x="1234951" y="832390"/>
                    </a:cubicBezTo>
                    <a:close/>
                    <a:moveTo>
                      <a:pt x="69999" y="812929"/>
                    </a:moveTo>
                    <a:cubicBezTo>
                      <a:pt x="75827" y="812929"/>
                      <a:pt x="81676" y="812929"/>
                      <a:pt x="81676" y="826542"/>
                    </a:cubicBezTo>
                    <a:lnTo>
                      <a:pt x="81676" y="894629"/>
                    </a:lnTo>
                    <a:cubicBezTo>
                      <a:pt x="81676" y="900457"/>
                      <a:pt x="75827" y="908242"/>
                      <a:pt x="69999" y="908242"/>
                    </a:cubicBezTo>
                    <a:cubicBezTo>
                      <a:pt x="64171" y="908242"/>
                      <a:pt x="58344" y="900457"/>
                      <a:pt x="58344" y="894629"/>
                    </a:cubicBezTo>
                    <a:lnTo>
                      <a:pt x="58344" y="826542"/>
                    </a:lnTo>
                    <a:cubicBezTo>
                      <a:pt x="58344" y="812929"/>
                      <a:pt x="64171" y="812929"/>
                      <a:pt x="69999" y="812929"/>
                    </a:cubicBezTo>
                    <a:close/>
                    <a:moveTo>
                      <a:pt x="192516" y="721531"/>
                    </a:moveTo>
                    <a:cubicBezTo>
                      <a:pt x="200300" y="721531"/>
                      <a:pt x="206149" y="727359"/>
                      <a:pt x="206149" y="733187"/>
                    </a:cubicBezTo>
                    <a:lnTo>
                      <a:pt x="206149" y="812929"/>
                    </a:lnTo>
                    <a:cubicBezTo>
                      <a:pt x="206149" y="818778"/>
                      <a:pt x="200300" y="826542"/>
                      <a:pt x="192516" y="826542"/>
                    </a:cubicBezTo>
                    <a:cubicBezTo>
                      <a:pt x="186688" y="826542"/>
                      <a:pt x="180860" y="818778"/>
                      <a:pt x="180860" y="812929"/>
                    </a:cubicBezTo>
                    <a:lnTo>
                      <a:pt x="180860" y="733187"/>
                    </a:lnTo>
                    <a:cubicBezTo>
                      <a:pt x="180860" y="727359"/>
                      <a:pt x="186688" y="721531"/>
                      <a:pt x="192516" y="721531"/>
                    </a:cubicBezTo>
                    <a:close/>
                    <a:moveTo>
                      <a:pt x="560109" y="713746"/>
                    </a:moveTo>
                    <a:cubicBezTo>
                      <a:pt x="565937" y="713746"/>
                      <a:pt x="573721" y="721531"/>
                      <a:pt x="573721" y="727359"/>
                    </a:cubicBezTo>
                    <a:lnTo>
                      <a:pt x="573721" y="818778"/>
                    </a:lnTo>
                    <a:cubicBezTo>
                      <a:pt x="573721" y="826542"/>
                      <a:pt x="565937" y="832391"/>
                      <a:pt x="560109" y="832391"/>
                    </a:cubicBezTo>
                    <a:cubicBezTo>
                      <a:pt x="548432" y="832391"/>
                      <a:pt x="548432" y="826542"/>
                      <a:pt x="548432" y="818778"/>
                    </a:cubicBezTo>
                    <a:lnTo>
                      <a:pt x="548432" y="727359"/>
                    </a:lnTo>
                    <a:cubicBezTo>
                      <a:pt x="548432" y="721531"/>
                      <a:pt x="548432" y="713746"/>
                      <a:pt x="560109" y="713746"/>
                    </a:cubicBezTo>
                    <a:close/>
                    <a:moveTo>
                      <a:pt x="1042411" y="707919"/>
                    </a:moveTo>
                    <a:cubicBezTo>
                      <a:pt x="1048260" y="707919"/>
                      <a:pt x="1056024" y="713747"/>
                      <a:pt x="1056024" y="721532"/>
                    </a:cubicBezTo>
                    <a:lnTo>
                      <a:pt x="1056024" y="832393"/>
                    </a:lnTo>
                    <a:cubicBezTo>
                      <a:pt x="1056024" y="840157"/>
                      <a:pt x="1048260" y="846006"/>
                      <a:pt x="1042411" y="846006"/>
                    </a:cubicBezTo>
                    <a:cubicBezTo>
                      <a:pt x="1038519" y="846006"/>
                      <a:pt x="1030755" y="840157"/>
                      <a:pt x="1030755" y="832393"/>
                    </a:cubicBezTo>
                    <a:lnTo>
                      <a:pt x="1030755" y="721532"/>
                    </a:lnTo>
                    <a:cubicBezTo>
                      <a:pt x="1030755" y="713747"/>
                      <a:pt x="1038519" y="707919"/>
                      <a:pt x="1042411" y="707919"/>
                    </a:cubicBezTo>
                    <a:close/>
                    <a:moveTo>
                      <a:pt x="807100" y="696240"/>
                    </a:moveTo>
                    <a:cubicBezTo>
                      <a:pt x="814864" y="696240"/>
                      <a:pt x="820712" y="696240"/>
                      <a:pt x="820712" y="707917"/>
                    </a:cubicBezTo>
                    <a:lnTo>
                      <a:pt x="820712" y="844047"/>
                    </a:lnTo>
                    <a:cubicBezTo>
                      <a:pt x="820712" y="849896"/>
                      <a:pt x="814864" y="855724"/>
                      <a:pt x="807100" y="855724"/>
                    </a:cubicBezTo>
                    <a:cubicBezTo>
                      <a:pt x="801251" y="855724"/>
                      <a:pt x="795423" y="851832"/>
                      <a:pt x="795423" y="844047"/>
                    </a:cubicBezTo>
                    <a:lnTo>
                      <a:pt x="795423" y="707917"/>
                    </a:lnTo>
                    <a:cubicBezTo>
                      <a:pt x="795423" y="696240"/>
                      <a:pt x="801251" y="696240"/>
                      <a:pt x="807100" y="696240"/>
                    </a:cubicBezTo>
                    <a:close/>
                    <a:moveTo>
                      <a:pt x="1435274" y="628174"/>
                    </a:moveTo>
                    <a:cubicBezTo>
                      <a:pt x="1441102" y="628174"/>
                      <a:pt x="1446951" y="628174"/>
                      <a:pt x="1446951" y="639851"/>
                    </a:cubicBezTo>
                    <a:lnTo>
                      <a:pt x="1446951" y="795422"/>
                    </a:lnTo>
                    <a:cubicBezTo>
                      <a:pt x="1446951" y="807099"/>
                      <a:pt x="1441102" y="807099"/>
                      <a:pt x="1435274" y="807099"/>
                    </a:cubicBezTo>
                    <a:cubicBezTo>
                      <a:pt x="1429446" y="807099"/>
                      <a:pt x="1421662" y="807099"/>
                      <a:pt x="1421662" y="795422"/>
                    </a:cubicBezTo>
                    <a:lnTo>
                      <a:pt x="1421662" y="639851"/>
                    </a:lnTo>
                    <a:cubicBezTo>
                      <a:pt x="1421662" y="628174"/>
                      <a:pt x="1429446" y="628174"/>
                      <a:pt x="1435274" y="628174"/>
                    </a:cubicBezTo>
                    <a:close/>
                    <a:moveTo>
                      <a:pt x="1266069" y="628174"/>
                    </a:moveTo>
                    <a:cubicBezTo>
                      <a:pt x="1271897" y="628174"/>
                      <a:pt x="1279682" y="634003"/>
                      <a:pt x="1279682" y="639851"/>
                    </a:cubicBezTo>
                    <a:lnTo>
                      <a:pt x="1279682" y="764305"/>
                    </a:lnTo>
                    <a:cubicBezTo>
                      <a:pt x="1279682" y="770153"/>
                      <a:pt x="1271897" y="775982"/>
                      <a:pt x="1266069" y="775982"/>
                    </a:cubicBezTo>
                    <a:cubicBezTo>
                      <a:pt x="1260241" y="775982"/>
                      <a:pt x="1254413" y="770153"/>
                      <a:pt x="1254413" y="764305"/>
                    </a:cubicBezTo>
                    <a:lnTo>
                      <a:pt x="1254413" y="639851"/>
                    </a:lnTo>
                    <a:cubicBezTo>
                      <a:pt x="1254413" y="634003"/>
                      <a:pt x="1260241" y="628174"/>
                      <a:pt x="1266069" y="628174"/>
                    </a:cubicBezTo>
                    <a:close/>
                    <a:moveTo>
                      <a:pt x="101117" y="608736"/>
                    </a:moveTo>
                    <a:cubicBezTo>
                      <a:pt x="106945" y="608736"/>
                      <a:pt x="112794" y="614564"/>
                      <a:pt x="112794" y="622349"/>
                    </a:cubicBezTo>
                    <a:lnTo>
                      <a:pt x="112794" y="690413"/>
                    </a:lnTo>
                    <a:cubicBezTo>
                      <a:pt x="112794" y="696241"/>
                      <a:pt x="106945" y="702090"/>
                      <a:pt x="101117" y="702090"/>
                    </a:cubicBezTo>
                    <a:cubicBezTo>
                      <a:pt x="95289" y="702090"/>
                      <a:pt x="89441" y="696241"/>
                      <a:pt x="89441" y="690413"/>
                    </a:cubicBezTo>
                    <a:lnTo>
                      <a:pt x="89441" y="622349"/>
                    </a:lnTo>
                    <a:cubicBezTo>
                      <a:pt x="89441" y="614564"/>
                      <a:pt x="95289" y="608736"/>
                      <a:pt x="101117" y="608736"/>
                    </a:cubicBezTo>
                    <a:close/>
                    <a:moveTo>
                      <a:pt x="163354" y="515379"/>
                    </a:moveTo>
                    <a:cubicBezTo>
                      <a:pt x="169182" y="515379"/>
                      <a:pt x="175031" y="521207"/>
                      <a:pt x="175031" y="527036"/>
                    </a:cubicBezTo>
                    <a:lnTo>
                      <a:pt x="175031" y="608735"/>
                    </a:lnTo>
                    <a:cubicBezTo>
                      <a:pt x="175031" y="622348"/>
                      <a:pt x="169182" y="622348"/>
                      <a:pt x="163354" y="622348"/>
                    </a:cubicBezTo>
                    <a:cubicBezTo>
                      <a:pt x="155570" y="622348"/>
                      <a:pt x="149742" y="622348"/>
                      <a:pt x="149742" y="608735"/>
                    </a:cubicBezTo>
                    <a:lnTo>
                      <a:pt x="149742" y="527036"/>
                    </a:lnTo>
                    <a:cubicBezTo>
                      <a:pt x="149742" y="521207"/>
                      <a:pt x="155570" y="515379"/>
                      <a:pt x="163354" y="515379"/>
                    </a:cubicBezTo>
                    <a:close/>
                    <a:moveTo>
                      <a:pt x="1019078" y="509553"/>
                    </a:moveTo>
                    <a:cubicBezTo>
                      <a:pt x="1024906" y="509553"/>
                      <a:pt x="1030755" y="509553"/>
                      <a:pt x="1030755" y="521209"/>
                    </a:cubicBezTo>
                    <a:lnTo>
                      <a:pt x="1030755" y="628177"/>
                    </a:lnTo>
                    <a:cubicBezTo>
                      <a:pt x="1030755" y="634005"/>
                      <a:pt x="1024906" y="639854"/>
                      <a:pt x="1019078" y="639854"/>
                    </a:cubicBezTo>
                    <a:cubicBezTo>
                      <a:pt x="1005466" y="639854"/>
                      <a:pt x="1005466" y="634005"/>
                      <a:pt x="1005466" y="628177"/>
                    </a:cubicBezTo>
                    <a:lnTo>
                      <a:pt x="1005466" y="521209"/>
                    </a:lnTo>
                    <a:cubicBezTo>
                      <a:pt x="1005466" y="513425"/>
                      <a:pt x="1011294" y="509553"/>
                      <a:pt x="1019078" y="509553"/>
                    </a:cubicBezTo>
                    <a:close/>
                    <a:moveTo>
                      <a:pt x="528991" y="509553"/>
                    </a:moveTo>
                    <a:cubicBezTo>
                      <a:pt x="534819" y="509553"/>
                      <a:pt x="540648" y="515381"/>
                      <a:pt x="540648" y="521209"/>
                    </a:cubicBezTo>
                    <a:lnTo>
                      <a:pt x="540648" y="622348"/>
                    </a:lnTo>
                    <a:cubicBezTo>
                      <a:pt x="540648" y="628176"/>
                      <a:pt x="536755" y="634005"/>
                      <a:pt x="528991" y="634005"/>
                    </a:cubicBezTo>
                    <a:cubicBezTo>
                      <a:pt x="523143" y="634005"/>
                      <a:pt x="515379" y="628176"/>
                      <a:pt x="515379" y="622348"/>
                    </a:cubicBezTo>
                    <a:lnTo>
                      <a:pt x="515379" y="521209"/>
                    </a:lnTo>
                    <a:cubicBezTo>
                      <a:pt x="515379" y="515381"/>
                      <a:pt x="523143" y="509553"/>
                      <a:pt x="528991" y="509553"/>
                    </a:cubicBezTo>
                    <a:close/>
                    <a:moveTo>
                      <a:pt x="775982" y="490091"/>
                    </a:moveTo>
                    <a:cubicBezTo>
                      <a:pt x="783746" y="490091"/>
                      <a:pt x="789594" y="497876"/>
                      <a:pt x="789594" y="503704"/>
                    </a:cubicBezTo>
                    <a:lnTo>
                      <a:pt x="789594" y="639853"/>
                    </a:lnTo>
                    <a:cubicBezTo>
                      <a:pt x="789594" y="645682"/>
                      <a:pt x="783746" y="653466"/>
                      <a:pt x="775982" y="653466"/>
                    </a:cubicBezTo>
                    <a:cubicBezTo>
                      <a:pt x="770133" y="653466"/>
                      <a:pt x="764305" y="645682"/>
                      <a:pt x="764305" y="639853"/>
                    </a:cubicBezTo>
                    <a:lnTo>
                      <a:pt x="764305" y="503704"/>
                    </a:lnTo>
                    <a:cubicBezTo>
                      <a:pt x="764305" y="497876"/>
                      <a:pt x="770133" y="490091"/>
                      <a:pt x="775982" y="490091"/>
                    </a:cubicBezTo>
                    <a:close/>
                    <a:moveTo>
                      <a:pt x="1234951" y="429811"/>
                    </a:moveTo>
                    <a:cubicBezTo>
                      <a:pt x="1242735" y="429811"/>
                      <a:pt x="1248564" y="429811"/>
                      <a:pt x="1248564" y="441467"/>
                    </a:cubicBezTo>
                    <a:lnTo>
                      <a:pt x="1248564" y="564005"/>
                    </a:lnTo>
                    <a:cubicBezTo>
                      <a:pt x="1248564" y="571769"/>
                      <a:pt x="1242735" y="577618"/>
                      <a:pt x="1234951" y="577618"/>
                    </a:cubicBezTo>
                    <a:cubicBezTo>
                      <a:pt x="1229123" y="577618"/>
                      <a:pt x="1223295" y="571769"/>
                      <a:pt x="1223295" y="564005"/>
                    </a:cubicBezTo>
                    <a:lnTo>
                      <a:pt x="1223295" y="441467"/>
                    </a:lnTo>
                    <a:cubicBezTo>
                      <a:pt x="1223295" y="429811"/>
                      <a:pt x="1229123" y="429811"/>
                      <a:pt x="1234951" y="429811"/>
                    </a:cubicBezTo>
                    <a:close/>
                    <a:moveTo>
                      <a:pt x="1404156" y="423961"/>
                    </a:moveTo>
                    <a:cubicBezTo>
                      <a:pt x="1415832" y="423961"/>
                      <a:pt x="1415832" y="429810"/>
                      <a:pt x="1415832" y="435638"/>
                    </a:cubicBezTo>
                    <a:lnTo>
                      <a:pt x="1415832" y="597060"/>
                    </a:lnTo>
                    <a:cubicBezTo>
                      <a:pt x="1415832" y="600952"/>
                      <a:pt x="1415832" y="608737"/>
                      <a:pt x="1404156" y="608737"/>
                    </a:cubicBezTo>
                    <a:cubicBezTo>
                      <a:pt x="1398328" y="608737"/>
                      <a:pt x="1392479" y="600952"/>
                      <a:pt x="1392479" y="597060"/>
                    </a:cubicBezTo>
                    <a:lnTo>
                      <a:pt x="1392479" y="435638"/>
                    </a:lnTo>
                    <a:cubicBezTo>
                      <a:pt x="1392479" y="429810"/>
                      <a:pt x="1398328" y="423961"/>
                      <a:pt x="1404156" y="423961"/>
                    </a:cubicBezTo>
                    <a:close/>
                    <a:moveTo>
                      <a:pt x="69999" y="404519"/>
                    </a:moveTo>
                    <a:cubicBezTo>
                      <a:pt x="75827" y="404519"/>
                      <a:pt x="81676" y="410347"/>
                      <a:pt x="81676" y="416196"/>
                    </a:cubicBezTo>
                    <a:lnTo>
                      <a:pt x="81676" y="484260"/>
                    </a:lnTo>
                    <a:cubicBezTo>
                      <a:pt x="81676" y="490089"/>
                      <a:pt x="75827" y="497873"/>
                      <a:pt x="69999" y="497873"/>
                    </a:cubicBezTo>
                    <a:cubicBezTo>
                      <a:pt x="64171" y="497873"/>
                      <a:pt x="58344" y="490089"/>
                      <a:pt x="58344" y="484260"/>
                    </a:cubicBezTo>
                    <a:lnTo>
                      <a:pt x="58344" y="416196"/>
                    </a:lnTo>
                    <a:cubicBezTo>
                      <a:pt x="58344" y="410347"/>
                      <a:pt x="64171" y="404519"/>
                      <a:pt x="69999" y="404519"/>
                    </a:cubicBezTo>
                    <a:close/>
                    <a:moveTo>
                      <a:pt x="206149" y="316992"/>
                    </a:moveTo>
                    <a:cubicBezTo>
                      <a:pt x="211977" y="316992"/>
                      <a:pt x="217805" y="322841"/>
                      <a:pt x="217805" y="330626"/>
                    </a:cubicBezTo>
                    <a:lnTo>
                      <a:pt x="217805" y="410348"/>
                    </a:lnTo>
                    <a:cubicBezTo>
                      <a:pt x="217805" y="416197"/>
                      <a:pt x="211977" y="423962"/>
                      <a:pt x="206149" y="423962"/>
                    </a:cubicBezTo>
                    <a:cubicBezTo>
                      <a:pt x="200301" y="423962"/>
                      <a:pt x="192516" y="416197"/>
                      <a:pt x="192516" y="410348"/>
                    </a:cubicBezTo>
                    <a:lnTo>
                      <a:pt x="192516" y="330626"/>
                    </a:lnTo>
                    <a:cubicBezTo>
                      <a:pt x="192516" y="322841"/>
                      <a:pt x="200301" y="316992"/>
                      <a:pt x="206149" y="316992"/>
                    </a:cubicBezTo>
                    <a:close/>
                    <a:moveTo>
                      <a:pt x="573721" y="311166"/>
                    </a:moveTo>
                    <a:cubicBezTo>
                      <a:pt x="579549" y="311166"/>
                      <a:pt x="585378" y="311166"/>
                      <a:pt x="585378" y="322843"/>
                    </a:cubicBezTo>
                    <a:lnTo>
                      <a:pt x="585378" y="416198"/>
                    </a:lnTo>
                    <a:cubicBezTo>
                      <a:pt x="585378" y="423962"/>
                      <a:pt x="579549" y="429811"/>
                      <a:pt x="573721" y="429811"/>
                    </a:cubicBezTo>
                    <a:cubicBezTo>
                      <a:pt x="565937" y="429811"/>
                      <a:pt x="560109" y="423962"/>
                      <a:pt x="560109" y="416198"/>
                    </a:cubicBezTo>
                    <a:lnTo>
                      <a:pt x="560109" y="322843"/>
                    </a:lnTo>
                    <a:cubicBezTo>
                      <a:pt x="560109" y="311166"/>
                      <a:pt x="565937" y="311166"/>
                      <a:pt x="573721" y="311166"/>
                    </a:cubicBezTo>
                    <a:close/>
                    <a:moveTo>
                      <a:pt x="1061873" y="305335"/>
                    </a:moveTo>
                    <a:cubicBezTo>
                      <a:pt x="1067701" y="305335"/>
                      <a:pt x="1075485" y="311164"/>
                      <a:pt x="1075485" y="316992"/>
                    </a:cubicBezTo>
                    <a:lnTo>
                      <a:pt x="1075485" y="423960"/>
                    </a:lnTo>
                    <a:cubicBezTo>
                      <a:pt x="1075485" y="435637"/>
                      <a:pt x="1067701" y="435637"/>
                      <a:pt x="1061873" y="435637"/>
                    </a:cubicBezTo>
                    <a:cubicBezTo>
                      <a:pt x="1056024" y="435637"/>
                      <a:pt x="1050196" y="435637"/>
                      <a:pt x="1050196" y="423960"/>
                    </a:cubicBezTo>
                    <a:lnTo>
                      <a:pt x="1050196" y="316992"/>
                    </a:lnTo>
                    <a:cubicBezTo>
                      <a:pt x="1050196" y="311164"/>
                      <a:pt x="1056024" y="305335"/>
                      <a:pt x="1061873" y="305335"/>
                    </a:cubicBezTo>
                    <a:close/>
                    <a:moveTo>
                      <a:pt x="820712" y="285894"/>
                    </a:moveTo>
                    <a:cubicBezTo>
                      <a:pt x="834324" y="285894"/>
                      <a:pt x="834324" y="293658"/>
                      <a:pt x="834324" y="299507"/>
                    </a:cubicBezTo>
                    <a:lnTo>
                      <a:pt x="834324" y="435637"/>
                    </a:lnTo>
                    <a:cubicBezTo>
                      <a:pt x="834324" y="441465"/>
                      <a:pt x="834324" y="447314"/>
                      <a:pt x="820712" y="447314"/>
                    </a:cubicBezTo>
                    <a:cubicBezTo>
                      <a:pt x="814863" y="447314"/>
                      <a:pt x="809035" y="441465"/>
                      <a:pt x="809035" y="435637"/>
                    </a:cubicBezTo>
                    <a:lnTo>
                      <a:pt x="809035" y="299507"/>
                    </a:lnTo>
                    <a:cubicBezTo>
                      <a:pt x="809035" y="293658"/>
                      <a:pt x="814863" y="285894"/>
                      <a:pt x="820712" y="285894"/>
                    </a:cubicBezTo>
                    <a:close/>
                    <a:moveTo>
                      <a:pt x="1279683" y="223658"/>
                    </a:moveTo>
                    <a:cubicBezTo>
                      <a:pt x="1285532" y="223658"/>
                      <a:pt x="1293297" y="229487"/>
                      <a:pt x="1293297" y="237271"/>
                    </a:cubicBezTo>
                    <a:lnTo>
                      <a:pt x="1293297" y="361725"/>
                    </a:lnTo>
                    <a:cubicBezTo>
                      <a:pt x="1293297" y="367573"/>
                      <a:pt x="1285532" y="373402"/>
                      <a:pt x="1279683" y="373402"/>
                    </a:cubicBezTo>
                    <a:cubicBezTo>
                      <a:pt x="1271898" y="373402"/>
                      <a:pt x="1266069" y="367573"/>
                      <a:pt x="1266069" y="361725"/>
                    </a:cubicBezTo>
                    <a:lnTo>
                      <a:pt x="1266069" y="237271"/>
                    </a:lnTo>
                    <a:cubicBezTo>
                      <a:pt x="1266069" y="229487"/>
                      <a:pt x="1271898" y="223658"/>
                      <a:pt x="1279683" y="223658"/>
                    </a:cubicBezTo>
                    <a:close/>
                    <a:moveTo>
                      <a:pt x="1446950" y="217809"/>
                    </a:moveTo>
                    <a:cubicBezTo>
                      <a:pt x="1458607" y="217809"/>
                      <a:pt x="1458607" y="223658"/>
                      <a:pt x="1458607" y="229486"/>
                    </a:cubicBezTo>
                    <a:lnTo>
                      <a:pt x="1458607" y="392843"/>
                    </a:lnTo>
                    <a:cubicBezTo>
                      <a:pt x="1458607" y="398692"/>
                      <a:pt x="1458607" y="404521"/>
                      <a:pt x="1446950" y="404521"/>
                    </a:cubicBezTo>
                    <a:cubicBezTo>
                      <a:pt x="1441102" y="404521"/>
                      <a:pt x="1435274" y="398692"/>
                      <a:pt x="1435274" y="392843"/>
                    </a:cubicBezTo>
                    <a:lnTo>
                      <a:pt x="1435274" y="229486"/>
                    </a:lnTo>
                    <a:cubicBezTo>
                      <a:pt x="1435274" y="223658"/>
                      <a:pt x="1441102" y="217809"/>
                      <a:pt x="1446950" y="217809"/>
                    </a:cubicBezTo>
                    <a:close/>
                    <a:moveTo>
                      <a:pt x="106944" y="112798"/>
                    </a:moveTo>
                    <a:cubicBezTo>
                      <a:pt x="112793" y="112798"/>
                      <a:pt x="118621" y="118627"/>
                      <a:pt x="118621" y="126411"/>
                    </a:cubicBezTo>
                    <a:lnTo>
                      <a:pt x="118621" y="206153"/>
                    </a:lnTo>
                    <a:lnTo>
                      <a:pt x="117715" y="208145"/>
                    </a:lnTo>
                    <a:lnTo>
                      <a:pt x="121786" y="209795"/>
                    </a:lnTo>
                    <a:cubicBezTo>
                      <a:pt x="124461" y="211981"/>
                      <a:pt x="126407" y="214895"/>
                      <a:pt x="126407" y="217809"/>
                    </a:cubicBezTo>
                    <a:lnTo>
                      <a:pt x="126407" y="285895"/>
                    </a:lnTo>
                    <a:cubicBezTo>
                      <a:pt x="126407" y="291723"/>
                      <a:pt x="118623" y="297551"/>
                      <a:pt x="112795" y="297551"/>
                    </a:cubicBezTo>
                    <a:cubicBezTo>
                      <a:pt x="106946" y="297551"/>
                      <a:pt x="101118" y="291723"/>
                      <a:pt x="101118" y="285895"/>
                    </a:cubicBezTo>
                    <a:lnTo>
                      <a:pt x="101118" y="217809"/>
                    </a:lnTo>
                    <a:lnTo>
                      <a:pt x="101932" y="216019"/>
                    </a:lnTo>
                    <a:lnTo>
                      <a:pt x="96746" y="214167"/>
                    </a:lnTo>
                    <a:cubicBezTo>
                      <a:pt x="95289" y="211981"/>
                      <a:pt x="95289" y="209067"/>
                      <a:pt x="95289" y="206153"/>
                    </a:cubicBezTo>
                    <a:lnTo>
                      <a:pt x="95289" y="126411"/>
                    </a:lnTo>
                    <a:cubicBezTo>
                      <a:pt x="95289" y="118627"/>
                      <a:pt x="95289" y="112798"/>
                      <a:pt x="106944" y="112798"/>
                    </a:cubicBezTo>
                    <a:close/>
                    <a:moveTo>
                      <a:pt x="1347747" y="19442"/>
                    </a:moveTo>
                    <a:cubicBezTo>
                      <a:pt x="1355531" y="19442"/>
                      <a:pt x="1361360" y="25270"/>
                      <a:pt x="1361360" y="33055"/>
                    </a:cubicBezTo>
                    <a:lnTo>
                      <a:pt x="1361360" y="192540"/>
                    </a:lnTo>
                    <a:cubicBezTo>
                      <a:pt x="1361360" y="200304"/>
                      <a:pt x="1355531" y="206153"/>
                      <a:pt x="1347747" y="206153"/>
                    </a:cubicBezTo>
                    <a:cubicBezTo>
                      <a:pt x="1341919" y="206153"/>
                      <a:pt x="1336091" y="200304"/>
                      <a:pt x="1336091" y="192540"/>
                    </a:cubicBezTo>
                    <a:lnTo>
                      <a:pt x="1336091" y="33055"/>
                    </a:lnTo>
                    <a:cubicBezTo>
                      <a:pt x="1336091" y="25270"/>
                      <a:pt x="1341919" y="19442"/>
                      <a:pt x="1347747" y="19442"/>
                    </a:cubicBezTo>
                    <a:close/>
                    <a:moveTo>
                      <a:pt x="1180498" y="19442"/>
                    </a:moveTo>
                    <a:cubicBezTo>
                      <a:pt x="1186326" y="19442"/>
                      <a:pt x="1192174" y="25270"/>
                      <a:pt x="1192174" y="33055"/>
                    </a:cubicBezTo>
                    <a:lnTo>
                      <a:pt x="1192174" y="155571"/>
                    </a:lnTo>
                    <a:cubicBezTo>
                      <a:pt x="1192174" y="169184"/>
                      <a:pt x="1186326" y="169184"/>
                      <a:pt x="1180498" y="169184"/>
                    </a:cubicBezTo>
                    <a:cubicBezTo>
                      <a:pt x="1172713" y="169184"/>
                      <a:pt x="1168821" y="163356"/>
                      <a:pt x="1168821" y="155571"/>
                    </a:cubicBezTo>
                    <a:lnTo>
                      <a:pt x="1168821" y="33055"/>
                    </a:lnTo>
                    <a:cubicBezTo>
                      <a:pt x="1168821" y="25270"/>
                      <a:pt x="1168821" y="19442"/>
                      <a:pt x="1180498" y="19442"/>
                    </a:cubicBezTo>
                    <a:close/>
                    <a:moveTo>
                      <a:pt x="13613" y="0"/>
                    </a:moveTo>
                    <a:cubicBezTo>
                      <a:pt x="21378" y="0"/>
                      <a:pt x="27227" y="5829"/>
                      <a:pt x="27227" y="13614"/>
                    </a:cubicBezTo>
                    <a:lnTo>
                      <a:pt x="27227" y="81680"/>
                    </a:lnTo>
                    <a:cubicBezTo>
                      <a:pt x="27227" y="89464"/>
                      <a:pt x="21378" y="95293"/>
                      <a:pt x="13613" y="95293"/>
                    </a:cubicBezTo>
                    <a:cubicBezTo>
                      <a:pt x="5828" y="95293"/>
                      <a:pt x="0" y="89464"/>
                      <a:pt x="0" y="81680"/>
                    </a:cubicBezTo>
                    <a:lnTo>
                      <a:pt x="0" y="13614"/>
                    </a:lnTo>
                    <a:cubicBezTo>
                      <a:pt x="0" y="5829"/>
                      <a:pt x="5828" y="0"/>
                      <a:pt x="136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4477;p42">
                <a:extLst>
                  <a:ext uri="{FF2B5EF4-FFF2-40B4-BE49-F238E27FC236}">
                    <a16:creationId xmlns:a16="http://schemas.microsoft.com/office/drawing/2014/main" id="{E4FE052B-9815-C62F-BFB9-2C19A39FB3A9}"/>
                  </a:ext>
                </a:extLst>
              </p:cNvPr>
              <p:cNvSpPr/>
              <p:nvPr/>
            </p:nvSpPr>
            <p:spPr>
              <a:xfrm>
                <a:off x="1564586" y="4283706"/>
                <a:ext cx="1577274" cy="235335"/>
              </a:xfrm>
              <a:custGeom>
                <a:avLst/>
                <a:gdLst/>
                <a:ahLst/>
                <a:cxnLst/>
                <a:rect l="l" t="t" r="r" b="b"/>
                <a:pathLst>
                  <a:path w="76587" h="11427" extrusionOk="0">
                    <a:moveTo>
                      <a:pt x="0" y="0"/>
                    </a:moveTo>
                    <a:lnTo>
                      <a:pt x="0" y="9349"/>
                    </a:lnTo>
                    <a:cubicBezTo>
                      <a:pt x="0" y="10577"/>
                      <a:pt x="16904" y="11427"/>
                      <a:pt x="38246" y="11427"/>
                    </a:cubicBezTo>
                    <a:cubicBezTo>
                      <a:pt x="59588" y="11427"/>
                      <a:pt x="76586" y="10577"/>
                      <a:pt x="76586" y="9349"/>
                    </a:cubicBezTo>
                    <a:lnTo>
                      <a:pt x="76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4478;p42">
                <a:extLst>
                  <a:ext uri="{FF2B5EF4-FFF2-40B4-BE49-F238E27FC236}">
                    <a16:creationId xmlns:a16="http://schemas.microsoft.com/office/drawing/2014/main" id="{4E980906-2765-6E47-F429-A02B1BC4CB78}"/>
                  </a:ext>
                </a:extLst>
              </p:cNvPr>
              <p:cNvSpPr/>
              <p:nvPr/>
            </p:nvSpPr>
            <p:spPr>
              <a:xfrm>
                <a:off x="1552910" y="4272029"/>
                <a:ext cx="1600609" cy="260623"/>
              </a:xfrm>
              <a:custGeom>
                <a:avLst/>
                <a:gdLst/>
                <a:ahLst/>
                <a:cxnLst/>
                <a:rect l="l" t="t" r="r" b="b"/>
                <a:pathLst>
                  <a:path w="77720" h="12655" extrusionOk="0">
                    <a:moveTo>
                      <a:pt x="76492" y="1134"/>
                    </a:moveTo>
                    <a:lnTo>
                      <a:pt x="76492" y="9633"/>
                    </a:lnTo>
                    <a:cubicBezTo>
                      <a:pt x="74415" y="10577"/>
                      <a:pt x="59400" y="11427"/>
                      <a:pt x="38813" y="11427"/>
                    </a:cubicBezTo>
                    <a:cubicBezTo>
                      <a:pt x="18321" y="11427"/>
                      <a:pt x="3023" y="10577"/>
                      <a:pt x="1228" y="9633"/>
                    </a:cubicBezTo>
                    <a:lnTo>
                      <a:pt x="1228" y="1134"/>
                    </a:lnTo>
                    <a:close/>
                    <a:moveTo>
                      <a:pt x="567" y="1"/>
                    </a:moveTo>
                    <a:cubicBezTo>
                      <a:pt x="190" y="1"/>
                      <a:pt x="1" y="190"/>
                      <a:pt x="1" y="567"/>
                    </a:cubicBezTo>
                    <a:lnTo>
                      <a:pt x="1" y="9916"/>
                    </a:lnTo>
                    <a:cubicBezTo>
                      <a:pt x="1" y="10861"/>
                      <a:pt x="1" y="11427"/>
                      <a:pt x="11710" y="11994"/>
                    </a:cubicBezTo>
                    <a:cubicBezTo>
                      <a:pt x="18982" y="12655"/>
                      <a:pt x="28709" y="12655"/>
                      <a:pt x="38813" y="12655"/>
                    </a:cubicBezTo>
                    <a:cubicBezTo>
                      <a:pt x="49012" y="12655"/>
                      <a:pt x="58455" y="12655"/>
                      <a:pt x="65632" y="11994"/>
                    </a:cubicBezTo>
                    <a:cubicBezTo>
                      <a:pt x="77720" y="11427"/>
                      <a:pt x="77720" y="10861"/>
                      <a:pt x="77720" y="9916"/>
                    </a:cubicBezTo>
                    <a:lnTo>
                      <a:pt x="77720" y="567"/>
                    </a:lnTo>
                    <a:cubicBezTo>
                      <a:pt x="77720" y="1"/>
                      <a:pt x="77437" y="1"/>
                      <a:pt x="77153"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4479;p42">
                <a:extLst>
                  <a:ext uri="{FF2B5EF4-FFF2-40B4-BE49-F238E27FC236}">
                    <a16:creationId xmlns:a16="http://schemas.microsoft.com/office/drawing/2014/main" id="{ED96D1FD-6217-5DE2-FA55-6F336F15DD4C}"/>
                  </a:ext>
                </a:extLst>
              </p:cNvPr>
              <p:cNvSpPr/>
              <p:nvPr/>
            </p:nvSpPr>
            <p:spPr>
              <a:xfrm>
                <a:off x="1564586" y="4235082"/>
                <a:ext cx="1577274" cy="93375"/>
              </a:xfrm>
              <a:custGeom>
                <a:avLst/>
                <a:gdLst/>
                <a:ahLst/>
                <a:cxnLst/>
                <a:rect l="l" t="t" r="r" b="b"/>
                <a:pathLst>
                  <a:path w="76587" h="4534" extrusionOk="0">
                    <a:moveTo>
                      <a:pt x="38246" y="1"/>
                    </a:moveTo>
                    <a:cubicBezTo>
                      <a:pt x="16904" y="1"/>
                      <a:pt x="0" y="1134"/>
                      <a:pt x="0" y="2361"/>
                    </a:cubicBezTo>
                    <a:cubicBezTo>
                      <a:pt x="0" y="3306"/>
                      <a:pt x="16904" y="4533"/>
                      <a:pt x="38246" y="4533"/>
                    </a:cubicBezTo>
                    <a:cubicBezTo>
                      <a:pt x="59588" y="4533"/>
                      <a:pt x="76586" y="3306"/>
                      <a:pt x="76586" y="2361"/>
                    </a:cubicBezTo>
                    <a:cubicBezTo>
                      <a:pt x="76586" y="1134"/>
                      <a:pt x="59399" y="1"/>
                      <a:pt x="38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4480;p42">
                <a:extLst>
                  <a:ext uri="{FF2B5EF4-FFF2-40B4-BE49-F238E27FC236}">
                    <a16:creationId xmlns:a16="http://schemas.microsoft.com/office/drawing/2014/main" id="{2151BD33-E26A-64AA-3F96-468C4FCE750A}"/>
                  </a:ext>
                </a:extLst>
              </p:cNvPr>
              <p:cNvSpPr/>
              <p:nvPr/>
            </p:nvSpPr>
            <p:spPr>
              <a:xfrm>
                <a:off x="1552910" y="4221467"/>
                <a:ext cx="1600609" cy="118645"/>
              </a:xfrm>
              <a:custGeom>
                <a:avLst/>
                <a:gdLst/>
                <a:ahLst/>
                <a:cxnLst/>
                <a:rect l="l" t="t" r="r" b="b"/>
                <a:pathLst>
                  <a:path w="77720" h="5761" extrusionOk="0">
                    <a:moveTo>
                      <a:pt x="38813" y="1228"/>
                    </a:moveTo>
                    <a:cubicBezTo>
                      <a:pt x="57322" y="1228"/>
                      <a:pt x="71393" y="2172"/>
                      <a:pt x="75642" y="3022"/>
                    </a:cubicBezTo>
                    <a:cubicBezTo>
                      <a:pt x="71393" y="3589"/>
                      <a:pt x="57322" y="4533"/>
                      <a:pt x="38813" y="4533"/>
                    </a:cubicBezTo>
                    <a:cubicBezTo>
                      <a:pt x="20398" y="4533"/>
                      <a:pt x="6044" y="3589"/>
                      <a:pt x="2078" y="3022"/>
                    </a:cubicBezTo>
                    <a:cubicBezTo>
                      <a:pt x="6044" y="2172"/>
                      <a:pt x="20210" y="1228"/>
                      <a:pt x="38813" y="1228"/>
                    </a:cubicBezTo>
                    <a:close/>
                    <a:moveTo>
                      <a:pt x="38813" y="0"/>
                    </a:moveTo>
                    <a:cubicBezTo>
                      <a:pt x="28709" y="0"/>
                      <a:pt x="18982" y="378"/>
                      <a:pt x="11710" y="945"/>
                    </a:cubicBezTo>
                    <a:cubicBezTo>
                      <a:pt x="1" y="1511"/>
                      <a:pt x="1" y="2172"/>
                      <a:pt x="1" y="3022"/>
                    </a:cubicBezTo>
                    <a:cubicBezTo>
                      <a:pt x="1" y="3589"/>
                      <a:pt x="1" y="4250"/>
                      <a:pt x="11710" y="5194"/>
                    </a:cubicBezTo>
                    <a:cubicBezTo>
                      <a:pt x="18982" y="5478"/>
                      <a:pt x="28709" y="5761"/>
                      <a:pt x="38813" y="5761"/>
                    </a:cubicBezTo>
                    <a:cubicBezTo>
                      <a:pt x="49012" y="5761"/>
                      <a:pt x="58455" y="5478"/>
                      <a:pt x="65632" y="5194"/>
                    </a:cubicBezTo>
                    <a:cubicBezTo>
                      <a:pt x="77720" y="4250"/>
                      <a:pt x="77720" y="3589"/>
                      <a:pt x="77720" y="3022"/>
                    </a:cubicBezTo>
                    <a:cubicBezTo>
                      <a:pt x="77720" y="2172"/>
                      <a:pt x="77720" y="1511"/>
                      <a:pt x="65632" y="945"/>
                    </a:cubicBezTo>
                    <a:cubicBezTo>
                      <a:pt x="58455" y="378"/>
                      <a:pt x="49106" y="0"/>
                      <a:pt x="388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4481;p42">
                <a:extLst>
                  <a:ext uri="{FF2B5EF4-FFF2-40B4-BE49-F238E27FC236}">
                    <a16:creationId xmlns:a16="http://schemas.microsoft.com/office/drawing/2014/main" id="{290A35E5-9C2D-6EAF-55FC-2E86A1DD97B8}"/>
                  </a:ext>
                </a:extLst>
              </p:cNvPr>
              <p:cNvSpPr/>
              <p:nvPr/>
            </p:nvSpPr>
            <p:spPr>
              <a:xfrm>
                <a:off x="1745447" y="4246758"/>
                <a:ext cx="1209705" cy="56410"/>
              </a:xfrm>
              <a:custGeom>
                <a:avLst/>
                <a:gdLst/>
                <a:ahLst/>
                <a:cxnLst/>
                <a:rect l="l" t="t" r="r" b="b"/>
                <a:pathLst>
                  <a:path w="58739" h="2739" extrusionOk="0">
                    <a:moveTo>
                      <a:pt x="29464" y="0"/>
                    </a:moveTo>
                    <a:cubicBezTo>
                      <a:pt x="13221" y="0"/>
                      <a:pt x="1" y="567"/>
                      <a:pt x="1" y="1511"/>
                    </a:cubicBezTo>
                    <a:cubicBezTo>
                      <a:pt x="1" y="2078"/>
                      <a:pt x="13221" y="2739"/>
                      <a:pt x="29464" y="2739"/>
                    </a:cubicBezTo>
                    <a:cubicBezTo>
                      <a:pt x="45801" y="2739"/>
                      <a:pt x="58739" y="2078"/>
                      <a:pt x="58739" y="1511"/>
                    </a:cubicBezTo>
                    <a:cubicBezTo>
                      <a:pt x="58739" y="567"/>
                      <a:pt x="45518"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 name="Google Shape;4482;p42">
                <a:extLst>
                  <a:ext uri="{FF2B5EF4-FFF2-40B4-BE49-F238E27FC236}">
                    <a16:creationId xmlns:a16="http://schemas.microsoft.com/office/drawing/2014/main" id="{2B57FDD0-E597-4099-D4CD-F71C3D757604}"/>
                  </a:ext>
                </a:extLst>
              </p:cNvPr>
              <p:cNvSpPr/>
              <p:nvPr/>
            </p:nvSpPr>
            <p:spPr>
              <a:xfrm>
                <a:off x="1733791" y="4235082"/>
                <a:ext cx="1234973" cy="79763"/>
              </a:xfrm>
              <a:custGeom>
                <a:avLst/>
                <a:gdLst/>
                <a:ahLst/>
                <a:cxnLst/>
                <a:rect l="l" t="t" r="r" b="b"/>
                <a:pathLst>
                  <a:path w="59966" h="3873" extrusionOk="0">
                    <a:moveTo>
                      <a:pt x="30030" y="1134"/>
                    </a:moveTo>
                    <a:cubicBezTo>
                      <a:pt x="42401" y="1134"/>
                      <a:pt x="52128" y="1511"/>
                      <a:pt x="56283" y="2078"/>
                    </a:cubicBezTo>
                    <a:cubicBezTo>
                      <a:pt x="52128" y="2361"/>
                      <a:pt x="42401" y="2645"/>
                      <a:pt x="30030" y="2645"/>
                    </a:cubicBezTo>
                    <a:cubicBezTo>
                      <a:pt x="17754" y="2645"/>
                      <a:pt x="7838" y="2361"/>
                      <a:pt x="3589" y="2078"/>
                    </a:cubicBezTo>
                    <a:cubicBezTo>
                      <a:pt x="7838" y="1511"/>
                      <a:pt x="17470" y="1134"/>
                      <a:pt x="30030" y="1134"/>
                    </a:cubicBezTo>
                    <a:close/>
                    <a:moveTo>
                      <a:pt x="30030" y="1"/>
                    </a:moveTo>
                    <a:cubicBezTo>
                      <a:pt x="22003" y="1"/>
                      <a:pt x="14732" y="284"/>
                      <a:pt x="9066" y="284"/>
                    </a:cubicBezTo>
                    <a:cubicBezTo>
                      <a:pt x="0" y="850"/>
                      <a:pt x="0" y="1134"/>
                      <a:pt x="0" y="2078"/>
                    </a:cubicBezTo>
                    <a:cubicBezTo>
                      <a:pt x="0" y="2645"/>
                      <a:pt x="0" y="2928"/>
                      <a:pt x="9066" y="3589"/>
                    </a:cubicBezTo>
                    <a:cubicBezTo>
                      <a:pt x="14732" y="3872"/>
                      <a:pt x="22003" y="3872"/>
                      <a:pt x="30030" y="3872"/>
                    </a:cubicBezTo>
                    <a:cubicBezTo>
                      <a:pt x="38151" y="3872"/>
                      <a:pt x="45140" y="3872"/>
                      <a:pt x="50900" y="3589"/>
                    </a:cubicBezTo>
                    <a:cubicBezTo>
                      <a:pt x="59966" y="2928"/>
                      <a:pt x="59966" y="2645"/>
                      <a:pt x="59966" y="2078"/>
                    </a:cubicBezTo>
                    <a:cubicBezTo>
                      <a:pt x="59966" y="1134"/>
                      <a:pt x="59966" y="850"/>
                      <a:pt x="50900" y="284"/>
                    </a:cubicBezTo>
                    <a:cubicBezTo>
                      <a:pt x="45140" y="284"/>
                      <a:pt x="37963" y="1"/>
                      <a:pt x="3003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4483;p42">
                <a:extLst>
                  <a:ext uri="{FF2B5EF4-FFF2-40B4-BE49-F238E27FC236}">
                    <a16:creationId xmlns:a16="http://schemas.microsoft.com/office/drawing/2014/main" id="{F1E59BBE-07F3-8EBC-0A4A-3B3CB04BCF69}"/>
                  </a:ext>
                </a:extLst>
              </p:cNvPr>
              <p:cNvSpPr/>
              <p:nvPr/>
            </p:nvSpPr>
            <p:spPr>
              <a:xfrm>
                <a:off x="3048485" y="4289532"/>
                <a:ext cx="25310" cy="180902"/>
              </a:xfrm>
              <a:custGeom>
                <a:avLst/>
                <a:gdLst/>
                <a:ahLst/>
                <a:cxnLst/>
                <a:rect l="l" t="t" r="r" b="b"/>
                <a:pathLst>
                  <a:path w="1229" h="8784" extrusionOk="0">
                    <a:moveTo>
                      <a:pt x="567" y="1"/>
                    </a:moveTo>
                    <a:cubicBezTo>
                      <a:pt x="284" y="1"/>
                      <a:pt x="1" y="284"/>
                      <a:pt x="1" y="662"/>
                    </a:cubicBezTo>
                    <a:lnTo>
                      <a:pt x="1" y="8216"/>
                    </a:lnTo>
                    <a:cubicBezTo>
                      <a:pt x="1" y="8500"/>
                      <a:pt x="284" y="8783"/>
                      <a:pt x="567" y="8783"/>
                    </a:cubicBezTo>
                    <a:cubicBezTo>
                      <a:pt x="945" y="8783"/>
                      <a:pt x="1228" y="8500"/>
                      <a:pt x="1228" y="8216"/>
                    </a:cubicBezTo>
                    <a:lnTo>
                      <a:pt x="1228" y="662"/>
                    </a:lnTo>
                    <a:cubicBezTo>
                      <a:pt x="1228" y="284"/>
                      <a:pt x="945" y="1"/>
                      <a:pt x="56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4486;p42">
                <a:extLst>
                  <a:ext uri="{FF2B5EF4-FFF2-40B4-BE49-F238E27FC236}">
                    <a16:creationId xmlns:a16="http://schemas.microsoft.com/office/drawing/2014/main" id="{E0795E45-CE05-7EBC-A3B8-331BEB2F080C}"/>
                  </a:ext>
                </a:extLst>
              </p:cNvPr>
              <p:cNvSpPr/>
              <p:nvPr/>
            </p:nvSpPr>
            <p:spPr>
              <a:xfrm>
                <a:off x="2546721" y="4390671"/>
                <a:ext cx="23353" cy="136152"/>
              </a:xfrm>
              <a:custGeom>
                <a:avLst/>
                <a:gdLst/>
                <a:ahLst/>
                <a:cxnLst/>
                <a:rect l="l" t="t" r="r" b="b"/>
                <a:pathLst>
                  <a:path w="1134" h="6611" extrusionOk="0">
                    <a:moveTo>
                      <a:pt x="567" y="0"/>
                    </a:moveTo>
                    <a:cubicBezTo>
                      <a:pt x="284" y="0"/>
                      <a:pt x="1" y="284"/>
                      <a:pt x="1" y="567"/>
                    </a:cubicBezTo>
                    <a:lnTo>
                      <a:pt x="1" y="5950"/>
                    </a:lnTo>
                    <a:cubicBezTo>
                      <a:pt x="1" y="6233"/>
                      <a:pt x="284" y="6611"/>
                      <a:pt x="567" y="6611"/>
                    </a:cubicBezTo>
                    <a:cubicBezTo>
                      <a:pt x="850" y="6611"/>
                      <a:pt x="1134" y="6233"/>
                      <a:pt x="1134" y="5950"/>
                    </a:cubicBezTo>
                    <a:lnTo>
                      <a:pt x="1134" y="567"/>
                    </a:lnTo>
                    <a:cubicBezTo>
                      <a:pt x="1134" y="284"/>
                      <a:pt x="850" y="0"/>
                      <a:pt x="56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4487;p42">
                <a:extLst>
                  <a:ext uri="{FF2B5EF4-FFF2-40B4-BE49-F238E27FC236}">
                    <a16:creationId xmlns:a16="http://schemas.microsoft.com/office/drawing/2014/main" id="{625C73E4-AB13-1E61-6635-CB1E424CE9ED}"/>
                  </a:ext>
                </a:extLst>
              </p:cNvPr>
              <p:cNvSpPr/>
              <p:nvPr/>
            </p:nvSpPr>
            <p:spPr>
              <a:xfrm>
                <a:off x="2309450" y="4378995"/>
                <a:ext cx="25310" cy="159505"/>
              </a:xfrm>
              <a:custGeom>
                <a:avLst/>
                <a:gdLst/>
                <a:ahLst/>
                <a:cxnLst/>
                <a:rect l="l" t="t" r="r" b="b"/>
                <a:pathLst>
                  <a:path w="1229" h="7745" extrusionOk="0">
                    <a:moveTo>
                      <a:pt x="662" y="1"/>
                    </a:moveTo>
                    <a:cubicBezTo>
                      <a:pt x="284" y="1"/>
                      <a:pt x="1" y="284"/>
                      <a:pt x="1" y="567"/>
                    </a:cubicBezTo>
                    <a:lnTo>
                      <a:pt x="1" y="7178"/>
                    </a:lnTo>
                    <a:cubicBezTo>
                      <a:pt x="1" y="7461"/>
                      <a:pt x="284" y="7744"/>
                      <a:pt x="662" y="7744"/>
                    </a:cubicBezTo>
                    <a:cubicBezTo>
                      <a:pt x="945" y="7744"/>
                      <a:pt x="1228" y="7461"/>
                      <a:pt x="1228" y="7178"/>
                    </a:cubicBezTo>
                    <a:lnTo>
                      <a:pt x="1228" y="567"/>
                    </a:lnTo>
                    <a:cubicBezTo>
                      <a:pt x="1228" y="284"/>
                      <a:pt x="945" y="1"/>
                      <a:pt x="66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4490;p42">
                <a:extLst>
                  <a:ext uri="{FF2B5EF4-FFF2-40B4-BE49-F238E27FC236}">
                    <a16:creationId xmlns:a16="http://schemas.microsoft.com/office/drawing/2014/main" id="{AB7E0DCB-3D9A-EE8C-1E21-CA3E6FBA5E7A}"/>
                  </a:ext>
                </a:extLst>
              </p:cNvPr>
              <p:cNvSpPr/>
              <p:nvPr/>
            </p:nvSpPr>
            <p:spPr>
              <a:xfrm>
                <a:off x="2062459" y="4396501"/>
                <a:ext cx="25310" cy="122537"/>
              </a:xfrm>
              <a:custGeom>
                <a:avLst/>
                <a:gdLst/>
                <a:ahLst/>
                <a:cxnLst/>
                <a:rect l="l" t="t" r="r" b="b"/>
                <a:pathLst>
                  <a:path w="1229" h="5950" extrusionOk="0">
                    <a:moveTo>
                      <a:pt x="567" y="1"/>
                    </a:moveTo>
                    <a:cubicBezTo>
                      <a:pt x="0" y="1"/>
                      <a:pt x="0" y="284"/>
                      <a:pt x="0" y="567"/>
                    </a:cubicBezTo>
                    <a:lnTo>
                      <a:pt x="0" y="5383"/>
                    </a:lnTo>
                    <a:cubicBezTo>
                      <a:pt x="0" y="5667"/>
                      <a:pt x="0" y="5950"/>
                      <a:pt x="567" y="5950"/>
                    </a:cubicBezTo>
                    <a:cubicBezTo>
                      <a:pt x="850" y="5950"/>
                      <a:pt x="1228" y="5667"/>
                      <a:pt x="1228" y="5383"/>
                    </a:cubicBezTo>
                    <a:lnTo>
                      <a:pt x="1228" y="567"/>
                    </a:lnTo>
                    <a:cubicBezTo>
                      <a:pt x="1228" y="284"/>
                      <a:pt x="850" y="1"/>
                      <a:pt x="56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4491;p42">
                <a:extLst>
                  <a:ext uri="{FF2B5EF4-FFF2-40B4-BE49-F238E27FC236}">
                    <a16:creationId xmlns:a16="http://schemas.microsoft.com/office/drawing/2014/main" id="{C4BC5BAB-039E-6A5F-46DA-2AE778BCEE84}"/>
                  </a:ext>
                </a:extLst>
              </p:cNvPr>
              <p:cNvSpPr/>
              <p:nvPr/>
            </p:nvSpPr>
            <p:spPr>
              <a:xfrm>
                <a:off x="3036808" y="5289171"/>
                <a:ext cx="1575338" cy="243138"/>
              </a:xfrm>
              <a:custGeom>
                <a:avLst/>
                <a:gdLst/>
                <a:ahLst/>
                <a:cxnLst/>
                <a:rect l="l" t="t" r="r" b="b"/>
                <a:pathLst>
                  <a:path w="76493" h="11806" extrusionOk="0">
                    <a:moveTo>
                      <a:pt x="1" y="1"/>
                    </a:moveTo>
                    <a:lnTo>
                      <a:pt x="1" y="9633"/>
                    </a:lnTo>
                    <a:cubicBezTo>
                      <a:pt x="1" y="10861"/>
                      <a:pt x="17094" y="11805"/>
                      <a:pt x="38247" y="11805"/>
                    </a:cubicBezTo>
                    <a:cubicBezTo>
                      <a:pt x="59400" y="11805"/>
                      <a:pt x="76493" y="10861"/>
                      <a:pt x="76493" y="9633"/>
                    </a:cubicBezTo>
                    <a:lnTo>
                      <a:pt x="76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4492;p42">
                <a:extLst>
                  <a:ext uri="{FF2B5EF4-FFF2-40B4-BE49-F238E27FC236}">
                    <a16:creationId xmlns:a16="http://schemas.microsoft.com/office/drawing/2014/main" id="{19EB510C-7BB6-720C-842C-3DA6B7C8ED5A}"/>
                  </a:ext>
                </a:extLst>
              </p:cNvPr>
              <p:cNvSpPr/>
              <p:nvPr/>
            </p:nvSpPr>
            <p:spPr>
              <a:xfrm>
                <a:off x="3023196" y="5277515"/>
                <a:ext cx="1600630" cy="266453"/>
              </a:xfrm>
              <a:custGeom>
                <a:avLst/>
                <a:gdLst/>
                <a:ahLst/>
                <a:cxnLst/>
                <a:rect l="l" t="t" r="r" b="b"/>
                <a:pathLst>
                  <a:path w="77721" h="12938" extrusionOk="0">
                    <a:moveTo>
                      <a:pt x="76587" y="1134"/>
                    </a:moveTo>
                    <a:lnTo>
                      <a:pt x="76587" y="9916"/>
                    </a:lnTo>
                    <a:cubicBezTo>
                      <a:pt x="74509" y="10860"/>
                      <a:pt x="59400" y="11710"/>
                      <a:pt x="38908" y="11710"/>
                    </a:cubicBezTo>
                    <a:cubicBezTo>
                      <a:pt x="18416" y="11710"/>
                      <a:pt x="3306" y="10860"/>
                      <a:pt x="1229" y="9916"/>
                    </a:cubicBezTo>
                    <a:lnTo>
                      <a:pt x="1229" y="1134"/>
                    </a:lnTo>
                    <a:close/>
                    <a:moveTo>
                      <a:pt x="662" y="0"/>
                    </a:moveTo>
                    <a:cubicBezTo>
                      <a:pt x="379" y="0"/>
                      <a:pt x="1" y="284"/>
                      <a:pt x="1" y="567"/>
                    </a:cubicBezTo>
                    <a:lnTo>
                      <a:pt x="1" y="10199"/>
                    </a:lnTo>
                    <a:cubicBezTo>
                      <a:pt x="1" y="11144"/>
                      <a:pt x="1" y="11710"/>
                      <a:pt x="11805" y="12371"/>
                    </a:cubicBezTo>
                    <a:cubicBezTo>
                      <a:pt x="18982" y="12938"/>
                      <a:pt x="28614" y="12938"/>
                      <a:pt x="38908" y="12938"/>
                    </a:cubicBezTo>
                    <a:cubicBezTo>
                      <a:pt x="49107" y="12938"/>
                      <a:pt x="58739" y="12938"/>
                      <a:pt x="66010" y="12371"/>
                    </a:cubicBezTo>
                    <a:cubicBezTo>
                      <a:pt x="77720" y="11710"/>
                      <a:pt x="77720" y="11144"/>
                      <a:pt x="77720" y="10199"/>
                    </a:cubicBezTo>
                    <a:lnTo>
                      <a:pt x="77720" y="567"/>
                    </a:lnTo>
                    <a:cubicBezTo>
                      <a:pt x="77720" y="284"/>
                      <a:pt x="77437" y="0"/>
                      <a:pt x="77154"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4493;p42">
                <a:extLst>
                  <a:ext uri="{FF2B5EF4-FFF2-40B4-BE49-F238E27FC236}">
                    <a16:creationId xmlns:a16="http://schemas.microsoft.com/office/drawing/2014/main" id="{31405928-5BE3-4BBA-5AA9-FBB855D304D9}"/>
                  </a:ext>
                </a:extLst>
              </p:cNvPr>
              <p:cNvSpPr/>
              <p:nvPr/>
            </p:nvSpPr>
            <p:spPr>
              <a:xfrm>
                <a:off x="3036808" y="5246397"/>
                <a:ext cx="1575338" cy="91419"/>
              </a:xfrm>
              <a:custGeom>
                <a:avLst/>
                <a:gdLst/>
                <a:ahLst/>
                <a:cxnLst/>
                <a:rect l="l" t="t" r="r" b="b"/>
                <a:pathLst>
                  <a:path w="76493" h="4439" extrusionOk="0">
                    <a:moveTo>
                      <a:pt x="38247" y="0"/>
                    </a:moveTo>
                    <a:cubicBezTo>
                      <a:pt x="17094" y="0"/>
                      <a:pt x="1" y="1228"/>
                      <a:pt x="1" y="2078"/>
                    </a:cubicBezTo>
                    <a:cubicBezTo>
                      <a:pt x="1" y="3306"/>
                      <a:pt x="17094" y="4439"/>
                      <a:pt x="38247" y="4439"/>
                    </a:cubicBezTo>
                    <a:cubicBezTo>
                      <a:pt x="59400" y="4439"/>
                      <a:pt x="76493" y="3306"/>
                      <a:pt x="76493" y="2078"/>
                    </a:cubicBezTo>
                    <a:cubicBezTo>
                      <a:pt x="76493" y="1228"/>
                      <a:pt x="59306"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4494;p42">
                <a:extLst>
                  <a:ext uri="{FF2B5EF4-FFF2-40B4-BE49-F238E27FC236}">
                    <a16:creationId xmlns:a16="http://schemas.microsoft.com/office/drawing/2014/main" id="{61F99242-9408-B582-8BBA-4B69E78B28A3}"/>
                  </a:ext>
                </a:extLst>
              </p:cNvPr>
              <p:cNvSpPr/>
              <p:nvPr/>
            </p:nvSpPr>
            <p:spPr>
              <a:xfrm>
                <a:off x="3023196" y="5234717"/>
                <a:ext cx="1600630" cy="116710"/>
              </a:xfrm>
              <a:custGeom>
                <a:avLst/>
                <a:gdLst/>
                <a:ahLst/>
                <a:cxnLst/>
                <a:rect l="l" t="t" r="r" b="b"/>
                <a:pathLst>
                  <a:path w="77721" h="5667" extrusionOk="0">
                    <a:moveTo>
                      <a:pt x="38908" y="1134"/>
                    </a:moveTo>
                    <a:cubicBezTo>
                      <a:pt x="57511" y="1134"/>
                      <a:pt x="71771" y="2078"/>
                      <a:pt x="75643" y="2645"/>
                    </a:cubicBezTo>
                    <a:cubicBezTo>
                      <a:pt x="71771" y="3589"/>
                      <a:pt x="57511" y="4439"/>
                      <a:pt x="38908" y="4439"/>
                    </a:cubicBezTo>
                    <a:cubicBezTo>
                      <a:pt x="20210" y="4439"/>
                      <a:pt x="6045" y="3589"/>
                      <a:pt x="2173" y="2645"/>
                    </a:cubicBezTo>
                    <a:cubicBezTo>
                      <a:pt x="6045" y="2078"/>
                      <a:pt x="20493" y="1134"/>
                      <a:pt x="38908" y="1134"/>
                    </a:cubicBezTo>
                    <a:close/>
                    <a:moveTo>
                      <a:pt x="38908" y="1"/>
                    </a:moveTo>
                    <a:cubicBezTo>
                      <a:pt x="28614" y="1"/>
                      <a:pt x="18982" y="284"/>
                      <a:pt x="11805" y="851"/>
                    </a:cubicBezTo>
                    <a:cubicBezTo>
                      <a:pt x="1" y="1417"/>
                      <a:pt x="1" y="2078"/>
                      <a:pt x="1" y="2645"/>
                    </a:cubicBezTo>
                    <a:cubicBezTo>
                      <a:pt x="1" y="3589"/>
                      <a:pt x="1" y="4156"/>
                      <a:pt x="11805" y="4723"/>
                    </a:cubicBezTo>
                    <a:cubicBezTo>
                      <a:pt x="18982" y="5384"/>
                      <a:pt x="28614" y="5667"/>
                      <a:pt x="38908" y="5667"/>
                    </a:cubicBezTo>
                    <a:cubicBezTo>
                      <a:pt x="49107" y="5667"/>
                      <a:pt x="58739" y="5384"/>
                      <a:pt x="66010" y="4723"/>
                    </a:cubicBezTo>
                    <a:cubicBezTo>
                      <a:pt x="77720" y="4156"/>
                      <a:pt x="77720" y="3589"/>
                      <a:pt x="77720" y="2645"/>
                    </a:cubicBezTo>
                    <a:cubicBezTo>
                      <a:pt x="77720" y="2078"/>
                      <a:pt x="77720" y="1417"/>
                      <a:pt x="66010" y="851"/>
                    </a:cubicBezTo>
                    <a:cubicBezTo>
                      <a:pt x="58739" y="284"/>
                      <a:pt x="49201" y="1"/>
                      <a:pt x="3890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4495;p42">
                <a:extLst>
                  <a:ext uri="{FF2B5EF4-FFF2-40B4-BE49-F238E27FC236}">
                    <a16:creationId xmlns:a16="http://schemas.microsoft.com/office/drawing/2014/main" id="{C045EB11-F4DC-24EC-F88A-F5E7F1E4588D}"/>
                  </a:ext>
                </a:extLst>
              </p:cNvPr>
              <p:cNvSpPr/>
              <p:nvPr/>
            </p:nvSpPr>
            <p:spPr>
              <a:xfrm>
                <a:off x="3215734" y="5258074"/>
                <a:ext cx="1215552" cy="56410"/>
              </a:xfrm>
              <a:custGeom>
                <a:avLst/>
                <a:gdLst/>
                <a:ahLst/>
                <a:cxnLst/>
                <a:rect l="l" t="t" r="r" b="b"/>
                <a:pathLst>
                  <a:path w="59023" h="2739" extrusionOk="0">
                    <a:moveTo>
                      <a:pt x="29559" y="0"/>
                    </a:moveTo>
                    <a:cubicBezTo>
                      <a:pt x="13316" y="0"/>
                      <a:pt x="1" y="661"/>
                      <a:pt x="1" y="1511"/>
                    </a:cubicBezTo>
                    <a:cubicBezTo>
                      <a:pt x="1" y="2078"/>
                      <a:pt x="13316" y="2739"/>
                      <a:pt x="29559" y="2739"/>
                    </a:cubicBezTo>
                    <a:cubicBezTo>
                      <a:pt x="45801" y="2739"/>
                      <a:pt x="59022" y="2078"/>
                      <a:pt x="59022" y="1511"/>
                    </a:cubicBezTo>
                    <a:cubicBezTo>
                      <a:pt x="59022" y="661"/>
                      <a:pt x="45801" y="0"/>
                      <a:pt x="295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4496;p42">
                <a:extLst>
                  <a:ext uri="{FF2B5EF4-FFF2-40B4-BE49-F238E27FC236}">
                    <a16:creationId xmlns:a16="http://schemas.microsoft.com/office/drawing/2014/main" id="{49F2E54E-82FB-54D6-3BE8-FA3991669BB0}"/>
                  </a:ext>
                </a:extLst>
              </p:cNvPr>
              <p:cNvSpPr/>
              <p:nvPr/>
            </p:nvSpPr>
            <p:spPr>
              <a:xfrm>
                <a:off x="3204078" y="5246397"/>
                <a:ext cx="1240823" cy="79763"/>
              </a:xfrm>
              <a:custGeom>
                <a:avLst/>
                <a:gdLst/>
                <a:ahLst/>
                <a:cxnLst/>
                <a:rect l="l" t="t" r="r" b="b"/>
                <a:pathLst>
                  <a:path w="60250" h="3873" extrusionOk="0">
                    <a:moveTo>
                      <a:pt x="30125" y="1228"/>
                    </a:moveTo>
                    <a:cubicBezTo>
                      <a:pt x="42779" y="1228"/>
                      <a:pt x="52128" y="1511"/>
                      <a:pt x="56661" y="2078"/>
                    </a:cubicBezTo>
                    <a:cubicBezTo>
                      <a:pt x="52128" y="2361"/>
                      <a:pt x="42779" y="2645"/>
                      <a:pt x="30125" y="2645"/>
                    </a:cubicBezTo>
                    <a:cubicBezTo>
                      <a:pt x="17471" y="2645"/>
                      <a:pt x="8122" y="2361"/>
                      <a:pt x="3589" y="2078"/>
                    </a:cubicBezTo>
                    <a:cubicBezTo>
                      <a:pt x="8122" y="1511"/>
                      <a:pt x="17471" y="1228"/>
                      <a:pt x="30125" y="1228"/>
                    </a:cubicBezTo>
                    <a:close/>
                    <a:moveTo>
                      <a:pt x="30125" y="0"/>
                    </a:moveTo>
                    <a:cubicBezTo>
                      <a:pt x="22287" y="0"/>
                      <a:pt x="14732" y="284"/>
                      <a:pt x="9349" y="284"/>
                    </a:cubicBezTo>
                    <a:cubicBezTo>
                      <a:pt x="0" y="850"/>
                      <a:pt x="0" y="1228"/>
                      <a:pt x="0" y="2078"/>
                    </a:cubicBezTo>
                    <a:cubicBezTo>
                      <a:pt x="0" y="2645"/>
                      <a:pt x="0" y="3022"/>
                      <a:pt x="9349" y="3589"/>
                    </a:cubicBezTo>
                    <a:cubicBezTo>
                      <a:pt x="14732" y="3872"/>
                      <a:pt x="22287" y="3872"/>
                      <a:pt x="30125" y="3872"/>
                    </a:cubicBezTo>
                    <a:cubicBezTo>
                      <a:pt x="37868" y="3872"/>
                      <a:pt x="45423" y="3872"/>
                      <a:pt x="50900" y="3589"/>
                    </a:cubicBezTo>
                    <a:cubicBezTo>
                      <a:pt x="60249" y="3022"/>
                      <a:pt x="60249" y="2645"/>
                      <a:pt x="60249" y="2078"/>
                    </a:cubicBezTo>
                    <a:cubicBezTo>
                      <a:pt x="60249" y="1228"/>
                      <a:pt x="60249" y="850"/>
                      <a:pt x="50900" y="284"/>
                    </a:cubicBezTo>
                    <a:cubicBezTo>
                      <a:pt x="45423" y="284"/>
                      <a:pt x="37963" y="0"/>
                      <a:pt x="30125"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4505;p42">
                <a:extLst>
                  <a:ext uri="{FF2B5EF4-FFF2-40B4-BE49-F238E27FC236}">
                    <a16:creationId xmlns:a16="http://schemas.microsoft.com/office/drawing/2014/main" id="{57F31D4B-0B35-F394-BA8D-0B81779B34D0}"/>
                  </a:ext>
                </a:extLst>
              </p:cNvPr>
              <p:cNvSpPr/>
              <p:nvPr/>
            </p:nvSpPr>
            <p:spPr>
              <a:xfrm>
                <a:off x="3085432" y="5090804"/>
                <a:ext cx="1575338" cy="241182"/>
              </a:xfrm>
              <a:custGeom>
                <a:avLst/>
                <a:gdLst/>
                <a:ahLst/>
                <a:cxnLst/>
                <a:rect l="l" t="t" r="r" b="b"/>
                <a:pathLst>
                  <a:path w="76493" h="11711" extrusionOk="0">
                    <a:moveTo>
                      <a:pt x="1" y="1"/>
                    </a:moveTo>
                    <a:lnTo>
                      <a:pt x="1" y="9633"/>
                    </a:lnTo>
                    <a:cubicBezTo>
                      <a:pt x="1" y="10861"/>
                      <a:pt x="17188" y="11711"/>
                      <a:pt x="38247" y="11711"/>
                    </a:cubicBezTo>
                    <a:cubicBezTo>
                      <a:pt x="59305" y="11711"/>
                      <a:pt x="76492" y="10861"/>
                      <a:pt x="76492" y="9633"/>
                    </a:cubicBezTo>
                    <a:lnTo>
                      <a:pt x="764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4506;p42">
                <a:extLst>
                  <a:ext uri="{FF2B5EF4-FFF2-40B4-BE49-F238E27FC236}">
                    <a16:creationId xmlns:a16="http://schemas.microsoft.com/office/drawing/2014/main" id="{D86D3056-527A-349C-3F17-2EFBB1428F60}"/>
                  </a:ext>
                </a:extLst>
              </p:cNvPr>
              <p:cNvSpPr/>
              <p:nvPr/>
            </p:nvSpPr>
            <p:spPr>
              <a:xfrm>
                <a:off x="3073776" y="5077192"/>
                <a:ext cx="1600609" cy="268409"/>
              </a:xfrm>
              <a:custGeom>
                <a:avLst/>
                <a:gdLst/>
                <a:ahLst/>
                <a:cxnLst/>
                <a:rect l="l" t="t" r="r" b="b"/>
                <a:pathLst>
                  <a:path w="77720" h="13033" extrusionOk="0">
                    <a:moveTo>
                      <a:pt x="76492" y="1228"/>
                    </a:moveTo>
                    <a:lnTo>
                      <a:pt x="76492" y="10011"/>
                    </a:lnTo>
                    <a:cubicBezTo>
                      <a:pt x="74414" y="10861"/>
                      <a:pt x="59399" y="11805"/>
                      <a:pt x="38813" y="11805"/>
                    </a:cubicBezTo>
                    <a:cubicBezTo>
                      <a:pt x="18320" y="11805"/>
                      <a:pt x="2928" y="10861"/>
                      <a:pt x="1133" y="10011"/>
                    </a:cubicBezTo>
                    <a:lnTo>
                      <a:pt x="1133" y="1228"/>
                    </a:lnTo>
                    <a:close/>
                    <a:moveTo>
                      <a:pt x="567" y="1"/>
                    </a:moveTo>
                    <a:cubicBezTo>
                      <a:pt x="283" y="1"/>
                      <a:pt x="0" y="378"/>
                      <a:pt x="0" y="662"/>
                    </a:cubicBezTo>
                    <a:lnTo>
                      <a:pt x="0" y="10294"/>
                    </a:lnTo>
                    <a:cubicBezTo>
                      <a:pt x="0" y="10861"/>
                      <a:pt x="0" y="11522"/>
                      <a:pt x="11710" y="12372"/>
                    </a:cubicBezTo>
                    <a:cubicBezTo>
                      <a:pt x="18981" y="12655"/>
                      <a:pt x="28614" y="13033"/>
                      <a:pt x="38813" y="13033"/>
                    </a:cubicBezTo>
                    <a:cubicBezTo>
                      <a:pt x="49012" y="13033"/>
                      <a:pt x="58738" y="12655"/>
                      <a:pt x="65915" y="12372"/>
                    </a:cubicBezTo>
                    <a:cubicBezTo>
                      <a:pt x="77719" y="11522"/>
                      <a:pt x="77719" y="10861"/>
                      <a:pt x="77719" y="10294"/>
                    </a:cubicBezTo>
                    <a:lnTo>
                      <a:pt x="77719" y="662"/>
                    </a:lnTo>
                    <a:cubicBezTo>
                      <a:pt x="77719" y="378"/>
                      <a:pt x="77436" y="1"/>
                      <a:pt x="77058"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4507;p42">
                <a:extLst>
                  <a:ext uri="{FF2B5EF4-FFF2-40B4-BE49-F238E27FC236}">
                    <a16:creationId xmlns:a16="http://schemas.microsoft.com/office/drawing/2014/main" id="{95B4B85E-802E-D7B9-2788-C215C1C46CB8}"/>
                  </a:ext>
                </a:extLst>
              </p:cNvPr>
              <p:cNvSpPr/>
              <p:nvPr/>
            </p:nvSpPr>
            <p:spPr>
              <a:xfrm>
                <a:off x="3085432" y="5048031"/>
                <a:ext cx="1575338" cy="87527"/>
              </a:xfrm>
              <a:custGeom>
                <a:avLst/>
                <a:gdLst/>
                <a:ahLst/>
                <a:cxnLst/>
                <a:rect l="l" t="t" r="r" b="b"/>
                <a:pathLst>
                  <a:path w="76493" h="4250" extrusionOk="0">
                    <a:moveTo>
                      <a:pt x="38247" y="0"/>
                    </a:moveTo>
                    <a:cubicBezTo>
                      <a:pt x="17188" y="0"/>
                      <a:pt x="1" y="850"/>
                      <a:pt x="1" y="2078"/>
                    </a:cubicBezTo>
                    <a:cubicBezTo>
                      <a:pt x="1" y="3305"/>
                      <a:pt x="17188" y="4250"/>
                      <a:pt x="38247" y="4250"/>
                    </a:cubicBezTo>
                    <a:cubicBezTo>
                      <a:pt x="59305" y="4250"/>
                      <a:pt x="76492" y="3305"/>
                      <a:pt x="76492" y="2078"/>
                    </a:cubicBezTo>
                    <a:cubicBezTo>
                      <a:pt x="76492"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4508;p42">
                <a:extLst>
                  <a:ext uri="{FF2B5EF4-FFF2-40B4-BE49-F238E27FC236}">
                    <a16:creationId xmlns:a16="http://schemas.microsoft.com/office/drawing/2014/main" id="{29042C26-E8AF-0D0F-4652-7A933BF5BCDA}"/>
                  </a:ext>
                </a:extLst>
              </p:cNvPr>
              <p:cNvSpPr/>
              <p:nvPr/>
            </p:nvSpPr>
            <p:spPr>
              <a:xfrm>
                <a:off x="3073776" y="5034416"/>
                <a:ext cx="1600609" cy="112816"/>
              </a:xfrm>
              <a:custGeom>
                <a:avLst/>
                <a:gdLst/>
                <a:ahLst/>
                <a:cxnLst/>
                <a:rect l="l" t="t" r="r" b="b"/>
                <a:pathLst>
                  <a:path w="77720" h="5478" extrusionOk="0">
                    <a:moveTo>
                      <a:pt x="38813" y="1228"/>
                    </a:moveTo>
                    <a:cubicBezTo>
                      <a:pt x="57227" y="1228"/>
                      <a:pt x="71676" y="1794"/>
                      <a:pt x="75642" y="2739"/>
                    </a:cubicBezTo>
                    <a:cubicBezTo>
                      <a:pt x="71676" y="3589"/>
                      <a:pt x="57227" y="4250"/>
                      <a:pt x="38813" y="4250"/>
                    </a:cubicBezTo>
                    <a:cubicBezTo>
                      <a:pt x="20492" y="4250"/>
                      <a:pt x="6044" y="3589"/>
                      <a:pt x="2078" y="2739"/>
                    </a:cubicBezTo>
                    <a:cubicBezTo>
                      <a:pt x="6044" y="1794"/>
                      <a:pt x="20209" y="1228"/>
                      <a:pt x="38813" y="1228"/>
                    </a:cubicBezTo>
                    <a:close/>
                    <a:moveTo>
                      <a:pt x="38813" y="0"/>
                    </a:moveTo>
                    <a:cubicBezTo>
                      <a:pt x="28614" y="0"/>
                      <a:pt x="18981" y="283"/>
                      <a:pt x="11710" y="661"/>
                    </a:cubicBezTo>
                    <a:cubicBezTo>
                      <a:pt x="0" y="1228"/>
                      <a:pt x="0" y="2078"/>
                      <a:pt x="0" y="2739"/>
                    </a:cubicBezTo>
                    <a:cubicBezTo>
                      <a:pt x="0" y="3305"/>
                      <a:pt x="0" y="4250"/>
                      <a:pt x="11710" y="4911"/>
                    </a:cubicBezTo>
                    <a:cubicBezTo>
                      <a:pt x="18887" y="5194"/>
                      <a:pt x="28614" y="5477"/>
                      <a:pt x="38813" y="5477"/>
                    </a:cubicBezTo>
                    <a:cubicBezTo>
                      <a:pt x="49012" y="5477"/>
                      <a:pt x="58738" y="5194"/>
                      <a:pt x="65915" y="4911"/>
                    </a:cubicBezTo>
                    <a:cubicBezTo>
                      <a:pt x="77719" y="4250"/>
                      <a:pt x="77719" y="3305"/>
                      <a:pt x="77719" y="2739"/>
                    </a:cubicBezTo>
                    <a:cubicBezTo>
                      <a:pt x="77719" y="2078"/>
                      <a:pt x="77719" y="1228"/>
                      <a:pt x="65915" y="661"/>
                    </a:cubicBezTo>
                    <a:cubicBezTo>
                      <a:pt x="58738" y="283"/>
                      <a:pt x="49106" y="0"/>
                      <a:pt x="388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4509;p42">
                <a:extLst>
                  <a:ext uri="{FF2B5EF4-FFF2-40B4-BE49-F238E27FC236}">
                    <a16:creationId xmlns:a16="http://schemas.microsoft.com/office/drawing/2014/main" id="{22024916-387C-93DE-455E-66D73FDBCDA6}"/>
                  </a:ext>
                </a:extLst>
              </p:cNvPr>
              <p:cNvSpPr/>
              <p:nvPr/>
            </p:nvSpPr>
            <p:spPr>
              <a:xfrm>
                <a:off x="3266314" y="5053857"/>
                <a:ext cx="1207746" cy="62257"/>
              </a:xfrm>
              <a:custGeom>
                <a:avLst/>
                <a:gdLst/>
                <a:ahLst/>
                <a:cxnLst/>
                <a:rect l="l" t="t" r="r" b="b"/>
                <a:pathLst>
                  <a:path w="58644" h="3023" extrusionOk="0">
                    <a:moveTo>
                      <a:pt x="29464" y="0"/>
                    </a:moveTo>
                    <a:cubicBezTo>
                      <a:pt x="13221" y="0"/>
                      <a:pt x="0" y="850"/>
                      <a:pt x="0" y="1511"/>
                    </a:cubicBezTo>
                    <a:cubicBezTo>
                      <a:pt x="0" y="2361"/>
                      <a:pt x="13221" y="3022"/>
                      <a:pt x="29464" y="3022"/>
                    </a:cubicBezTo>
                    <a:cubicBezTo>
                      <a:pt x="45801" y="3022"/>
                      <a:pt x="58644" y="2361"/>
                      <a:pt x="58644" y="1511"/>
                    </a:cubicBezTo>
                    <a:cubicBezTo>
                      <a:pt x="58644" y="850"/>
                      <a:pt x="45801"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4510;p42">
                <a:extLst>
                  <a:ext uri="{FF2B5EF4-FFF2-40B4-BE49-F238E27FC236}">
                    <a16:creationId xmlns:a16="http://schemas.microsoft.com/office/drawing/2014/main" id="{7747892A-3C7C-3F2F-9518-E5513FA75C72}"/>
                  </a:ext>
                </a:extLst>
              </p:cNvPr>
              <p:cNvSpPr/>
              <p:nvPr/>
            </p:nvSpPr>
            <p:spPr>
              <a:xfrm>
                <a:off x="3254637" y="5040245"/>
                <a:ext cx="1233037" cy="89484"/>
              </a:xfrm>
              <a:custGeom>
                <a:avLst/>
                <a:gdLst/>
                <a:ahLst/>
                <a:cxnLst/>
                <a:rect l="l" t="t" r="r" b="b"/>
                <a:pathLst>
                  <a:path w="59872" h="4345" extrusionOk="0">
                    <a:moveTo>
                      <a:pt x="30031" y="1228"/>
                    </a:moveTo>
                    <a:cubicBezTo>
                      <a:pt x="42401" y="1228"/>
                      <a:pt x="52034" y="1795"/>
                      <a:pt x="56567" y="2172"/>
                    </a:cubicBezTo>
                    <a:cubicBezTo>
                      <a:pt x="52034" y="2456"/>
                      <a:pt x="42401" y="3022"/>
                      <a:pt x="30031" y="3022"/>
                    </a:cubicBezTo>
                    <a:cubicBezTo>
                      <a:pt x="17660" y="3022"/>
                      <a:pt x="8027" y="2456"/>
                      <a:pt x="3589" y="2172"/>
                    </a:cubicBezTo>
                    <a:cubicBezTo>
                      <a:pt x="8027" y="1795"/>
                      <a:pt x="17376" y="1228"/>
                      <a:pt x="30031" y="1228"/>
                    </a:cubicBezTo>
                    <a:close/>
                    <a:moveTo>
                      <a:pt x="30031" y="0"/>
                    </a:moveTo>
                    <a:cubicBezTo>
                      <a:pt x="22193" y="0"/>
                      <a:pt x="14732" y="378"/>
                      <a:pt x="9350" y="661"/>
                    </a:cubicBezTo>
                    <a:cubicBezTo>
                      <a:pt x="1" y="945"/>
                      <a:pt x="1" y="1511"/>
                      <a:pt x="1" y="2172"/>
                    </a:cubicBezTo>
                    <a:cubicBezTo>
                      <a:pt x="1" y="2739"/>
                      <a:pt x="1" y="3306"/>
                      <a:pt x="9350" y="3683"/>
                    </a:cubicBezTo>
                    <a:cubicBezTo>
                      <a:pt x="14732" y="3967"/>
                      <a:pt x="22193" y="4344"/>
                      <a:pt x="30031" y="4344"/>
                    </a:cubicBezTo>
                    <a:cubicBezTo>
                      <a:pt x="37869" y="4344"/>
                      <a:pt x="45140" y="3967"/>
                      <a:pt x="50901" y="3683"/>
                    </a:cubicBezTo>
                    <a:cubicBezTo>
                      <a:pt x="59872" y="3306"/>
                      <a:pt x="59872" y="2739"/>
                      <a:pt x="59872" y="2172"/>
                    </a:cubicBezTo>
                    <a:cubicBezTo>
                      <a:pt x="59872" y="1511"/>
                      <a:pt x="59872" y="945"/>
                      <a:pt x="50901" y="661"/>
                    </a:cubicBezTo>
                    <a:cubicBezTo>
                      <a:pt x="45140" y="378"/>
                      <a:pt x="37963" y="0"/>
                      <a:pt x="3003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4519;p42">
                <a:extLst>
                  <a:ext uri="{FF2B5EF4-FFF2-40B4-BE49-F238E27FC236}">
                    <a16:creationId xmlns:a16="http://schemas.microsoft.com/office/drawing/2014/main" id="{6079C5EC-6E58-7629-7D20-EF676DBE884F}"/>
                  </a:ext>
                </a:extLst>
              </p:cNvPr>
              <p:cNvSpPr/>
              <p:nvPr/>
            </p:nvSpPr>
            <p:spPr>
              <a:xfrm>
                <a:off x="3110724" y="4886608"/>
                <a:ext cx="1575338" cy="241161"/>
              </a:xfrm>
              <a:custGeom>
                <a:avLst/>
                <a:gdLst/>
                <a:ahLst/>
                <a:cxnLst/>
                <a:rect l="l" t="t" r="r" b="b"/>
                <a:pathLst>
                  <a:path w="76493" h="11710" extrusionOk="0">
                    <a:moveTo>
                      <a:pt x="0" y="0"/>
                    </a:moveTo>
                    <a:lnTo>
                      <a:pt x="0" y="9632"/>
                    </a:lnTo>
                    <a:cubicBezTo>
                      <a:pt x="0" y="10766"/>
                      <a:pt x="17187" y="11710"/>
                      <a:pt x="38246" y="11710"/>
                    </a:cubicBezTo>
                    <a:cubicBezTo>
                      <a:pt x="59400" y="11710"/>
                      <a:pt x="76492" y="10766"/>
                      <a:pt x="76492" y="9632"/>
                    </a:cubicBezTo>
                    <a:lnTo>
                      <a:pt x="76492"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4520;p42">
                <a:extLst>
                  <a:ext uri="{FF2B5EF4-FFF2-40B4-BE49-F238E27FC236}">
                    <a16:creationId xmlns:a16="http://schemas.microsoft.com/office/drawing/2014/main" id="{5174A4CD-6278-6706-99EC-9D6090CCECAD}"/>
                  </a:ext>
                </a:extLst>
              </p:cNvPr>
              <p:cNvSpPr/>
              <p:nvPr/>
            </p:nvSpPr>
            <p:spPr>
              <a:xfrm>
                <a:off x="3097109" y="4872997"/>
                <a:ext cx="1600609" cy="266453"/>
              </a:xfrm>
              <a:custGeom>
                <a:avLst/>
                <a:gdLst/>
                <a:ahLst/>
                <a:cxnLst/>
                <a:rect l="l" t="t" r="r" b="b"/>
                <a:pathLst>
                  <a:path w="77720" h="12938" extrusionOk="0">
                    <a:moveTo>
                      <a:pt x="76586" y="1228"/>
                    </a:moveTo>
                    <a:lnTo>
                      <a:pt x="76586" y="9916"/>
                    </a:lnTo>
                    <a:cubicBezTo>
                      <a:pt x="74792" y="10860"/>
                      <a:pt x="59399" y="11804"/>
                      <a:pt x="38907" y="11804"/>
                    </a:cubicBezTo>
                    <a:cubicBezTo>
                      <a:pt x="18415" y="11804"/>
                      <a:pt x="3306" y="10860"/>
                      <a:pt x="1228" y="9916"/>
                    </a:cubicBezTo>
                    <a:lnTo>
                      <a:pt x="1228" y="1228"/>
                    </a:lnTo>
                    <a:close/>
                    <a:moveTo>
                      <a:pt x="661" y="94"/>
                    </a:moveTo>
                    <a:cubicBezTo>
                      <a:pt x="378" y="94"/>
                      <a:pt x="0" y="378"/>
                      <a:pt x="0" y="661"/>
                    </a:cubicBezTo>
                    <a:lnTo>
                      <a:pt x="0" y="10293"/>
                    </a:lnTo>
                    <a:cubicBezTo>
                      <a:pt x="0" y="10860"/>
                      <a:pt x="0" y="11804"/>
                      <a:pt x="11805" y="12371"/>
                    </a:cubicBezTo>
                    <a:cubicBezTo>
                      <a:pt x="19076" y="12654"/>
                      <a:pt x="28708" y="12938"/>
                      <a:pt x="38907" y="12938"/>
                    </a:cubicBezTo>
                    <a:cubicBezTo>
                      <a:pt x="49201" y="12938"/>
                      <a:pt x="58833" y="12654"/>
                      <a:pt x="66104" y="12371"/>
                    </a:cubicBezTo>
                    <a:cubicBezTo>
                      <a:pt x="77720" y="11710"/>
                      <a:pt x="77720" y="10860"/>
                      <a:pt x="77720" y="10293"/>
                    </a:cubicBezTo>
                    <a:lnTo>
                      <a:pt x="77720" y="661"/>
                    </a:lnTo>
                    <a:cubicBezTo>
                      <a:pt x="77720" y="378"/>
                      <a:pt x="77436" y="0"/>
                      <a:pt x="7715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4521;p42">
                <a:extLst>
                  <a:ext uri="{FF2B5EF4-FFF2-40B4-BE49-F238E27FC236}">
                    <a16:creationId xmlns:a16="http://schemas.microsoft.com/office/drawing/2014/main" id="{12E59759-6D8D-2D91-16C8-3C6638A78CCE}"/>
                  </a:ext>
                </a:extLst>
              </p:cNvPr>
              <p:cNvSpPr/>
              <p:nvPr/>
            </p:nvSpPr>
            <p:spPr>
              <a:xfrm>
                <a:off x="3110724" y="4841879"/>
                <a:ext cx="1575338" cy="87527"/>
              </a:xfrm>
              <a:custGeom>
                <a:avLst/>
                <a:gdLst/>
                <a:ahLst/>
                <a:cxnLst/>
                <a:rect l="l" t="t" r="r" b="b"/>
                <a:pathLst>
                  <a:path w="76493" h="4250" extrusionOk="0">
                    <a:moveTo>
                      <a:pt x="38246" y="0"/>
                    </a:moveTo>
                    <a:cubicBezTo>
                      <a:pt x="17187" y="0"/>
                      <a:pt x="0" y="944"/>
                      <a:pt x="0" y="2172"/>
                    </a:cubicBezTo>
                    <a:cubicBezTo>
                      <a:pt x="0" y="3400"/>
                      <a:pt x="17187" y="4250"/>
                      <a:pt x="38246" y="4250"/>
                    </a:cubicBezTo>
                    <a:cubicBezTo>
                      <a:pt x="59400" y="4250"/>
                      <a:pt x="76492" y="3400"/>
                      <a:pt x="76492" y="2172"/>
                    </a:cubicBezTo>
                    <a:cubicBezTo>
                      <a:pt x="76492" y="944"/>
                      <a:pt x="59400" y="0"/>
                      <a:pt x="38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4522;p42">
                <a:extLst>
                  <a:ext uri="{FF2B5EF4-FFF2-40B4-BE49-F238E27FC236}">
                    <a16:creationId xmlns:a16="http://schemas.microsoft.com/office/drawing/2014/main" id="{741916C8-AA05-ACD6-14DB-3A05ECC1BB99}"/>
                  </a:ext>
                </a:extLst>
              </p:cNvPr>
              <p:cNvSpPr/>
              <p:nvPr/>
            </p:nvSpPr>
            <p:spPr>
              <a:xfrm>
                <a:off x="3097109" y="4830202"/>
                <a:ext cx="1600609" cy="112816"/>
              </a:xfrm>
              <a:custGeom>
                <a:avLst/>
                <a:gdLst/>
                <a:ahLst/>
                <a:cxnLst/>
                <a:rect l="l" t="t" r="r" b="b"/>
                <a:pathLst>
                  <a:path w="77720" h="5478" extrusionOk="0">
                    <a:moveTo>
                      <a:pt x="38907" y="1134"/>
                    </a:moveTo>
                    <a:cubicBezTo>
                      <a:pt x="57605" y="1134"/>
                      <a:pt x="71770" y="2172"/>
                      <a:pt x="75642" y="2739"/>
                    </a:cubicBezTo>
                    <a:cubicBezTo>
                      <a:pt x="71770" y="3589"/>
                      <a:pt x="57605" y="4250"/>
                      <a:pt x="38907" y="4250"/>
                    </a:cubicBezTo>
                    <a:cubicBezTo>
                      <a:pt x="20209" y="4250"/>
                      <a:pt x="6422" y="3589"/>
                      <a:pt x="2172" y="2739"/>
                    </a:cubicBezTo>
                    <a:cubicBezTo>
                      <a:pt x="6422" y="2078"/>
                      <a:pt x="20587" y="1134"/>
                      <a:pt x="38907" y="1134"/>
                    </a:cubicBezTo>
                    <a:close/>
                    <a:moveTo>
                      <a:pt x="38907" y="0"/>
                    </a:moveTo>
                    <a:cubicBezTo>
                      <a:pt x="28708" y="0"/>
                      <a:pt x="19076" y="284"/>
                      <a:pt x="11805" y="567"/>
                    </a:cubicBezTo>
                    <a:cubicBezTo>
                      <a:pt x="0" y="1134"/>
                      <a:pt x="0" y="2172"/>
                      <a:pt x="0" y="2739"/>
                    </a:cubicBezTo>
                    <a:cubicBezTo>
                      <a:pt x="0" y="3589"/>
                      <a:pt x="0" y="4250"/>
                      <a:pt x="11805" y="4817"/>
                    </a:cubicBezTo>
                    <a:cubicBezTo>
                      <a:pt x="19076" y="5478"/>
                      <a:pt x="28708" y="5478"/>
                      <a:pt x="38907" y="5478"/>
                    </a:cubicBezTo>
                    <a:cubicBezTo>
                      <a:pt x="49201" y="5478"/>
                      <a:pt x="58833" y="5478"/>
                      <a:pt x="66104" y="4817"/>
                    </a:cubicBezTo>
                    <a:cubicBezTo>
                      <a:pt x="77720" y="4250"/>
                      <a:pt x="77720" y="3589"/>
                      <a:pt x="77720" y="2739"/>
                    </a:cubicBezTo>
                    <a:cubicBezTo>
                      <a:pt x="77720" y="2078"/>
                      <a:pt x="77720" y="1134"/>
                      <a:pt x="66104" y="567"/>
                    </a:cubicBezTo>
                    <a:cubicBezTo>
                      <a:pt x="58833" y="284"/>
                      <a:pt x="49201" y="0"/>
                      <a:pt x="3890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4523;p42">
                <a:extLst>
                  <a:ext uri="{FF2B5EF4-FFF2-40B4-BE49-F238E27FC236}">
                    <a16:creationId xmlns:a16="http://schemas.microsoft.com/office/drawing/2014/main" id="{4110F8E9-3C80-6014-5EA3-75C032C67951}"/>
                  </a:ext>
                </a:extLst>
              </p:cNvPr>
              <p:cNvSpPr/>
              <p:nvPr/>
            </p:nvSpPr>
            <p:spPr>
              <a:xfrm>
                <a:off x="3297432" y="4853534"/>
                <a:ext cx="1209705" cy="58366"/>
              </a:xfrm>
              <a:custGeom>
                <a:avLst/>
                <a:gdLst/>
                <a:ahLst/>
                <a:cxnLst/>
                <a:rect l="l" t="t" r="r" b="b"/>
                <a:pathLst>
                  <a:path w="58739" h="2834" extrusionOk="0">
                    <a:moveTo>
                      <a:pt x="29180" y="1"/>
                    </a:moveTo>
                    <a:cubicBezTo>
                      <a:pt x="12938" y="1"/>
                      <a:pt x="0" y="662"/>
                      <a:pt x="0" y="1323"/>
                    </a:cubicBezTo>
                    <a:cubicBezTo>
                      <a:pt x="0" y="2173"/>
                      <a:pt x="12938" y="2834"/>
                      <a:pt x="29180" y="2834"/>
                    </a:cubicBezTo>
                    <a:cubicBezTo>
                      <a:pt x="45423" y="2834"/>
                      <a:pt x="58738" y="2173"/>
                      <a:pt x="58738" y="1228"/>
                    </a:cubicBezTo>
                    <a:cubicBezTo>
                      <a:pt x="58738" y="662"/>
                      <a:pt x="45423" y="1"/>
                      <a:pt x="291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4524;p42">
                <a:extLst>
                  <a:ext uri="{FF2B5EF4-FFF2-40B4-BE49-F238E27FC236}">
                    <a16:creationId xmlns:a16="http://schemas.microsoft.com/office/drawing/2014/main" id="{1AECF908-4ACC-ACFE-A9D3-5FA5F5B1F826}"/>
                  </a:ext>
                </a:extLst>
              </p:cNvPr>
              <p:cNvSpPr/>
              <p:nvPr/>
            </p:nvSpPr>
            <p:spPr>
              <a:xfrm>
                <a:off x="3283820" y="4841879"/>
                <a:ext cx="1234973" cy="81698"/>
              </a:xfrm>
              <a:custGeom>
                <a:avLst/>
                <a:gdLst/>
                <a:ahLst/>
                <a:cxnLst/>
                <a:rect l="l" t="t" r="r" b="b"/>
                <a:pathLst>
                  <a:path w="59966" h="3967" extrusionOk="0">
                    <a:moveTo>
                      <a:pt x="29841" y="1228"/>
                    </a:moveTo>
                    <a:cubicBezTo>
                      <a:pt x="42495" y="1228"/>
                      <a:pt x="52128" y="1605"/>
                      <a:pt x="56377" y="1889"/>
                    </a:cubicBezTo>
                    <a:cubicBezTo>
                      <a:pt x="52128" y="2455"/>
                      <a:pt x="42495" y="2739"/>
                      <a:pt x="29841" y="2739"/>
                    </a:cubicBezTo>
                    <a:cubicBezTo>
                      <a:pt x="17187" y="2739"/>
                      <a:pt x="7933" y="2455"/>
                      <a:pt x="3305" y="1889"/>
                    </a:cubicBezTo>
                    <a:cubicBezTo>
                      <a:pt x="7933" y="1605"/>
                      <a:pt x="17470" y="1228"/>
                      <a:pt x="29841" y="1228"/>
                    </a:cubicBezTo>
                    <a:close/>
                    <a:moveTo>
                      <a:pt x="29841" y="0"/>
                    </a:moveTo>
                    <a:cubicBezTo>
                      <a:pt x="22098" y="0"/>
                      <a:pt x="14826" y="0"/>
                      <a:pt x="9066" y="283"/>
                    </a:cubicBezTo>
                    <a:cubicBezTo>
                      <a:pt x="0" y="944"/>
                      <a:pt x="0" y="1228"/>
                      <a:pt x="0" y="1889"/>
                    </a:cubicBezTo>
                    <a:cubicBezTo>
                      <a:pt x="0" y="2739"/>
                      <a:pt x="0" y="3022"/>
                      <a:pt x="9066" y="3683"/>
                    </a:cubicBezTo>
                    <a:cubicBezTo>
                      <a:pt x="14826" y="3683"/>
                      <a:pt x="22098" y="3966"/>
                      <a:pt x="29841" y="3966"/>
                    </a:cubicBezTo>
                    <a:cubicBezTo>
                      <a:pt x="37679" y="3966"/>
                      <a:pt x="45234" y="3683"/>
                      <a:pt x="50617" y="3683"/>
                    </a:cubicBezTo>
                    <a:cubicBezTo>
                      <a:pt x="59966" y="3022"/>
                      <a:pt x="59966" y="2739"/>
                      <a:pt x="59966" y="1889"/>
                    </a:cubicBezTo>
                    <a:cubicBezTo>
                      <a:pt x="59966" y="1228"/>
                      <a:pt x="59966" y="944"/>
                      <a:pt x="50617" y="283"/>
                    </a:cubicBezTo>
                    <a:cubicBezTo>
                      <a:pt x="45234" y="0"/>
                      <a:pt x="37679" y="0"/>
                      <a:pt x="2984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4533;p42">
                <a:extLst>
                  <a:ext uri="{FF2B5EF4-FFF2-40B4-BE49-F238E27FC236}">
                    <a16:creationId xmlns:a16="http://schemas.microsoft.com/office/drawing/2014/main" id="{6D1311B4-F6D0-47F8-DA89-23AD4584484D}"/>
                  </a:ext>
                </a:extLst>
              </p:cNvPr>
              <p:cNvSpPr/>
              <p:nvPr/>
            </p:nvSpPr>
            <p:spPr>
              <a:xfrm>
                <a:off x="3085432" y="4688221"/>
                <a:ext cx="1575338" cy="241182"/>
              </a:xfrm>
              <a:custGeom>
                <a:avLst/>
                <a:gdLst/>
                <a:ahLst/>
                <a:cxnLst/>
                <a:rect l="l" t="t" r="r" b="b"/>
                <a:pathLst>
                  <a:path w="76493" h="11711" extrusionOk="0">
                    <a:moveTo>
                      <a:pt x="1" y="1"/>
                    </a:moveTo>
                    <a:lnTo>
                      <a:pt x="1" y="9350"/>
                    </a:lnTo>
                    <a:cubicBezTo>
                      <a:pt x="1" y="10483"/>
                      <a:pt x="17188" y="11711"/>
                      <a:pt x="38247" y="11711"/>
                    </a:cubicBezTo>
                    <a:cubicBezTo>
                      <a:pt x="59305" y="11711"/>
                      <a:pt x="76492" y="10483"/>
                      <a:pt x="76492" y="9255"/>
                    </a:cubicBezTo>
                    <a:lnTo>
                      <a:pt x="76492"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4534;p42">
                <a:extLst>
                  <a:ext uri="{FF2B5EF4-FFF2-40B4-BE49-F238E27FC236}">
                    <a16:creationId xmlns:a16="http://schemas.microsoft.com/office/drawing/2014/main" id="{78936296-29C1-9841-EC33-2F9390C974D4}"/>
                  </a:ext>
                </a:extLst>
              </p:cNvPr>
              <p:cNvSpPr/>
              <p:nvPr/>
            </p:nvSpPr>
            <p:spPr>
              <a:xfrm>
                <a:off x="3073776" y="4676565"/>
                <a:ext cx="1600609" cy="266453"/>
              </a:xfrm>
              <a:custGeom>
                <a:avLst/>
                <a:gdLst/>
                <a:ahLst/>
                <a:cxnLst/>
                <a:rect l="l" t="t" r="r" b="b"/>
                <a:pathLst>
                  <a:path w="77720" h="12938" extrusionOk="0">
                    <a:moveTo>
                      <a:pt x="76492" y="1133"/>
                    </a:moveTo>
                    <a:lnTo>
                      <a:pt x="76492" y="9916"/>
                    </a:lnTo>
                    <a:cubicBezTo>
                      <a:pt x="74414" y="10766"/>
                      <a:pt x="59399" y="11710"/>
                      <a:pt x="38813" y="11710"/>
                    </a:cubicBezTo>
                    <a:cubicBezTo>
                      <a:pt x="18320" y="11710"/>
                      <a:pt x="2928" y="10766"/>
                      <a:pt x="1133" y="9916"/>
                    </a:cubicBezTo>
                    <a:lnTo>
                      <a:pt x="1133" y="1133"/>
                    </a:lnTo>
                    <a:close/>
                    <a:moveTo>
                      <a:pt x="567" y="0"/>
                    </a:moveTo>
                    <a:cubicBezTo>
                      <a:pt x="283" y="0"/>
                      <a:pt x="0" y="283"/>
                      <a:pt x="0" y="567"/>
                    </a:cubicBezTo>
                    <a:lnTo>
                      <a:pt x="0" y="9916"/>
                    </a:lnTo>
                    <a:cubicBezTo>
                      <a:pt x="0" y="10766"/>
                      <a:pt x="0" y="11427"/>
                      <a:pt x="11710" y="11993"/>
                    </a:cubicBezTo>
                    <a:cubicBezTo>
                      <a:pt x="18981" y="12654"/>
                      <a:pt x="28614" y="12938"/>
                      <a:pt x="38813" y="12938"/>
                    </a:cubicBezTo>
                    <a:cubicBezTo>
                      <a:pt x="49012" y="12938"/>
                      <a:pt x="58738" y="12560"/>
                      <a:pt x="65915" y="11993"/>
                    </a:cubicBezTo>
                    <a:cubicBezTo>
                      <a:pt x="77719" y="11427"/>
                      <a:pt x="77719" y="10766"/>
                      <a:pt x="77719" y="9916"/>
                    </a:cubicBezTo>
                    <a:lnTo>
                      <a:pt x="77719" y="567"/>
                    </a:lnTo>
                    <a:cubicBezTo>
                      <a:pt x="77719" y="283"/>
                      <a:pt x="77436" y="0"/>
                      <a:pt x="77058"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4535;p42">
                <a:extLst>
                  <a:ext uri="{FF2B5EF4-FFF2-40B4-BE49-F238E27FC236}">
                    <a16:creationId xmlns:a16="http://schemas.microsoft.com/office/drawing/2014/main" id="{FE9AF251-8E46-536D-EBBC-10E275AB830D}"/>
                  </a:ext>
                </a:extLst>
              </p:cNvPr>
              <p:cNvSpPr/>
              <p:nvPr/>
            </p:nvSpPr>
            <p:spPr>
              <a:xfrm>
                <a:off x="3085432" y="4645447"/>
                <a:ext cx="1575338" cy="85592"/>
              </a:xfrm>
              <a:custGeom>
                <a:avLst/>
                <a:gdLst/>
                <a:ahLst/>
                <a:cxnLst/>
                <a:rect l="l" t="t" r="r" b="b"/>
                <a:pathLst>
                  <a:path w="76493" h="4156" extrusionOk="0">
                    <a:moveTo>
                      <a:pt x="38247" y="0"/>
                    </a:moveTo>
                    <a:cubicBezTo>
                      <a:pt x="17188" y="0"/>
                      <a:pt x="1" y="850"/>
                      <a:pt x="1" y="2078"/>
                    </a:cubicBezTo>
                    <a:cubicBezTo>
                      <a:pt x="1" y="3305"/>
                      <a:pt x="17188" y="4155"/>
                      <a:pt x="38247" y="4155"/>
                    </a:cubicBezTo>
                    <a:cubicBezTo>
                      <a:pt x="59305" y="4155"/>
                      <a:pt x="76492" y="3305"/>
                      <a:pt x="76492" y="2078"/>
                    </a:cubicBezTo>
                    <a:cubicBezTo>
                      <a:pt x="76492" y="850"/>
                      <a:pt x="59400" y="0"/>
                      <a:pt x="38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4536;p42">
                <a:extLst>
                  <a:ext uri="{FF2B5EF4-FFF2-40B4-BE49-F238E27FC236}">
                    <a16:creationId xmlns:a16="http://schemas.microsoft.com/office/drawing/2014/main" id="{ADB15C5C-CF05-405D-37EA-F799A48AC5A5}"/>
                  </a:ext>
                </a:extLst>
              </p:cNvPr>
              <p:cNvSpPr/>
              <p:nvPr/>
            </p:nvSpPr>
            <p:spPr>
              <a:xfrm>
                <a:off x="3073776" y="4631836"/>
                <a:ext cx="1600609" cy="110860"/>
              </a:xfrm>
              <a:custGeom>
                <a:avLst/>
                <a:gdLst/>
                <a:ahLst/>
                <a:cxnLst/>
                <a:rect l="l" t="t" r="r" b="b"/>
                <a:pathLst>
                  <a:path w="77720" h="5383" extrusionOk="0">
                    <a:moveTo>
                      <a:pt x="38813" y="1228"/>
                    </a:moveTo>
                    <a:cubicBezTo>
                      <a:pt x="57227" y="1228"/>
                      <a:pt x="71676" y="1794"/>
                      <a:pt x="75642" y="2739"/>
                    </a:cubicBezTo>
                    <a:cubicBezTo>
                      <a:pt x="71676" y="3305"/>
                      <a:pt x="57227" y="4250"/>
                      <a:pt x="38813" y="4250"/>
                    </a:cubicBezTo>
                    <a:cubicBezTo>
                      <a:pt x="20492" y="4250"/>
                      <a:pt x="6044" y="3305"/>
                      <a:pt x="2078" y="2739"/>
                    </a:cubicBezTo>
                    <a:cubicBezTo>
                      <a:pt x="6044" y="1794"/>
                      <a:pt x="20209" y="1228"/>
                      <a:pt x="38813" y="1228"/>
                    </a:cubicBezTo>
                    <a:close/>
                    <a:moveTo>
                      <a:pt x="38813" y="0"/>
                    </a:moveTo>
                    <a:cubicBezTo>
                      <a:pt x="28614" y="0"/>
                      <a:pt x="18981" y="0"/>
                      <a:pt x="11710" y="661"/>
                    </a:cubicBezTo>
                    <a:cubicBezTo>
                      <a:pt x="0" y="1228"/>
                      <a:pt x="0" y="1794"/>
                      <a:pt x="0" y="2739"/>
                    </a:cubicBezTo>
                    <a:cubicBezTo>
                      <a:pt x="0" y="3305"/>
                      <a:pt x="0" y="4250"/>
                      <a:pt x="11710" y="4816"/>
                    </a:cubicBezTo>
                    <a:cubicBezTo>
                      <a:pt x="18887" y="5100"/>
                      <a:pt x="28614" y="5383"/>
                      <a:pt x="38813" y="5383"/>
                    </a:cubicBezTo>
                    <a:cubicBezTo>
                      <a:pt x="49012" y="5383"/>
                      <a:pt x="58738" y="5100"/>
                      <a:pt x="65915" y="4816"/>
                    </a:cubicBezTo>
                    <a:cubicBezTo>
                      <a:pt x="77719" y="4250"/>
                      <a:pt x="77719" y="3305"/>
                      <a:pt x="77719" y="2739"/>
                    </a:cubicBezTo>
                    <a:cubicBezTo>
                      <a:pt x="77719" y="1794"/>
                      <a:pt x="77719" y="1228"/>
                      <a:pt x="65915" y="661"/>
                    </a:cubicBezTo>
                    <a:cubicBezTo>
                      <a:pt x="58738" y="0"/>
                      <a:pt x="49106" y="0"/>
                      <a:pt x="38813"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4537;p42">
                <a:extLst>
                  <a:ext uri="{FF2B5EF4-FFF2-40B4-BE49-F238E27FC236}">
                    <a16:creationId xmlns:a16="http://schemas.microsoft.com/office/drawing/2014/main" id="{CFCE2DEC-FC48-5E92-41D0-1336A088FBA0}"/>
                  </a:ext>
                </a:extLst>
              </p:cNvPr>
              <p:cNvSpPr/>
              <p:nvPr/>
            </p:nvSpPr>
            <p:spPr>
              <a:xfrm>
                <a:off x="3266314" y="4651277"/>
                <a:ext cx="1207746" cy="54471"/>
              </a:xfrm>
              <a:custGeom>
                <a:avLst/>
                <a:gdLst/>
                <a:ahLst/>
                <a:cxnLst/>
                <a:rect l="l" t="t" r="r" b="b"/>
                <a:pathLst>
                  <a:path w="58644" h="2645" extrusionOk="0">
                    <a:moveTo>
                      <a:pt x="29464" y="0"/>
                    </a:moveTo>
                    <a:cubicBezTo>
                      <a:pt x="13221" y="0"/>
                      <a:pt x="0" y="567"/>
                      <a:pt x="0" y="1511"/>
                    </a:cubicBezTo>
                    <a:cubicBezTo>
                      <a:pt x="0" y="2078"/>
                      <a:pt x="13221" y="2645"/>
                      <a:pt x="29464" y="2645"/>
                    </a:cubicBezTo>
                    <a:cubicBezTo>
                      <a:pt x="45801" y="2645"/>
                      <a:pt x="58644" y="2078"/>
                      <a:pt x="58644" y="1511"/>
                    </a:cubicBezTo>
                    <a:cubicBezTo>
                      <a:pt x="58644" y="567"/>
                      <a:pt x="45801"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4538;p42">
                <a:extLst>
                  <a:ext uri="{FF2B5EF4-FFF2-40B4-BE49-F238E27FC236}">
                    <a16:creationId xmlns:a16="http://schemas.microsoft.com/office/drawing/2014/main" id="{07A3FBB5-769A-7D69-E0D1-B4B7E3C497AC}"/>
                  </a:ext>
                </a:extLst>
              </p:cNvPr>
              <p:cNvSpPr/>
              <p:nvPr/>
            </p:nvSpPr>
            <p:spPr>
              <a:xfrm>
                <a:off x="3254637" y="4639600"/>
                <a:ext cx="1233037" cy="79763"/>
              </a:xfrm>
              <a:custGeom>
                <a:avLst/>
                <a:gdLst/>
                <a:ahLst/>
                <a:cxnLst/>
                <a:rect l="l" t="t" r="r" b="b"/>
                <a:pathLst>
                  <a:path w="59872" h="3873" extrusionOk="0">
                    <a:moveTo>
                      <a:pt x="30031" y="1134"/>
                    </a:moveTo>
                    <a:cubicBezTo>
                      <a:pt x="42401" y="1134"/>
                      <a:pt x="52034" y="1417"/>
                      <a:pt x="56567" y="2078"/>
                    </a:cubicBezTo>
                    <a:cubicBezTo>
                      <a:pt x="52034" y="2362"/>
                      <a:pt x="42401" y="2645"/>
                      <a:pt x="30031" y="2645"/>
                    </a:cubicBezTo>
                    <a:cubicBezTo>
                      <a:pt x="17660" y="2645"/>
                      <a:pt x="8027" y="2362"/>
                      <a:pt x="3589" y="2078"/>
                    </a:cubicBezTo>
                    <a:cubicBezTo>
                      <a:pt x="8027" y="1417"/>
                      <a:pt x="17376" y="1134"/>
                      <a:pt x="30031" y="1134"/>
                    </a:cubicBezTo>
                    <a:close/>
                    <a:moveTo>
                      <a:pt x="30031" y="1"/>
                    </a:moveTo>
                    <a:cubicBezTo>
                      <a:pt x="22193" y="1"/>
                      <a:pt x="14732" y="190"/>
                      <a:pt x="9350" y="567"/>
                    </a:cubicBezTo>
                    <a:cubicBezTo>
                      <a:pt x="1" y="851"/>
                      <a:pt x="1" y="1417"/>
                      <a:pt x="1" y="2078"/>
                    </a:cubicBezTo>
                    <a:cubicBezTo>
                      <a:pt x="1" y="2645"/>
                      <a:pt x="1" y="3212"/>
                      <a:pt x="9350" y="3589"/>
                    </a:cubicBezTo>
                    <a:cubicBezTo>
                      <a:pt x="14732" y="3873"/>
                      <a:pt x="22193" y="3873"/>
                      <a:pt x="30031" y="3873"/>
                    </a:cubicBezTo>
                    <a:cubicBezTo>
                      <a:pt x="37869" y="3873"/>
                      <a:pt x="45140" y="3873"/>
                      <a:pt x="50901" y="3589"/>
                    </a:cubicBezTo>
                    <a:cubicBezTo>
                      <a:pt x="59872" y="3212"/>
                      <a:pt x="59872" y="2645"/>
                      <a:pt x="59872" y="2078"/>
                    </a:cubicBezTo>
                    <a:cubicBezTo>
                      <a:pt x="59872" y="1417"/>
                      <a:pt x="59872" y="851"/>
                      <a:pt x="50901" y="567"/>
                    </a:cubicBezTo>
                    <a:cubicBezTo>
                      <a:pt x="45140" y="284"/>
                      <a:pt x="37963" y="1"/>
                      <a:pt x="30031"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4547;p42">
                <a:extLst>
                  <a:ext uri="{FF2B5EF4-FFF2-40B4-BE49-F238E27FC236}">
                    <a16:creationId xmlns:a16="http://schemas.microsoft.com/office/drawing/2014/main" id="{BDC643AA-185B-AF94-372F-BF58B1FBA86D}"/>
                  </a:ext>
                </a:extLst>
              </p:cNvPr>
              <p:cNvSpPr/>
              <p:nvPr/>
            </p:nvSpPr>
            <p:spPr>
              <a:xfrm>
                <a:off x="3128227" y="4482072"/>
                <a:ext cx="1577274" cy="243117"/>
              </a:xfrm>
              <a:custGeom>
                <a:avLst/>
                <a:gdLst/>
                <a:ahLst/>
                <a:cxnLst/>
                <a:rect l="l" t="t" r="r" b="b"/>
                <a:pathLst>
                  <a:path w="76587" h="11805" extrusionOk="0">
                    <a:moveTo>
                      <a:pt x="0" y="1"/>
                    </a:moveTo>
                    <a:lnTo>
                      <a:pt x="0" y="9727"/>
                    </a:lnTo>
                    <a:cubicBezTo>
                      <a:pt x="0" y="10861"/>
                      <a:pt x="17282" y="11805"/>
                      <a:pt x="38246" y="11805"/>
                    </a:cubicBezTo>
                    <a:cubicBezTo>
                      <a:pt x="59305" y="11805"/>
                      <a:pt x="76586" y="10861"/>
                      <a:pt x="76586" y="9727"/>
                    </a:cubicBezTo>
                    <a:lnTo>
                      <a:pt x="765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Freeform: Shape 100">
                <a:extLst>
                  <a:ext uri="{FF2B5EF4-FFF2-40B4-BE49-F238E27FC236}">
                    <a16:creationId xmlns:a16="http://schemas.microsoft.com/office/drawing/2014/main" id="{EC1DA19C-8A5F-7F9C-B51D-7658857D3906}"/>
                  </a:ext>
                </a:extLst>
              </p:cNvPr>
              <p:cNvSpPr/>
              <p:nvPr/>
            </p:nvSpPr>
            <p:spPr>
              <a:xfrm>
                <a:off x="3011540" y="4272049"/>
                <a:ext cx="1705620" cy="464817"/>
              </a:xfrm>
              <a:custGeom>
                <a:avLst/>
                <a:gdLst>
                  <a:gd name="connsiteX0" fmla="*/ 1582047 w 1705620"/>
                  <a:gd name="connsiteY0" fmla="*/ 223654 h 464817"/>
                  <a:gd name="connsiteX1" fmla="*/ 1570464 w 1705620"/>
                  <a:gd name="connsiteY1" fmla="*/ 228512 h 464817"/>
                  <a:gd name="connsiteX2" fmla="*/ 1359447 w 1705620"/>
                  <a:gd name="connsiteY2" fmla="*/ 246990 h 464817"/>
                  <a:gd name="connsiteX3" fmla="*/ 801273 w 1705620"/>
                  <a:gd name="connsiteY3" fmla="*/ 260603 h 464817"/>
                  <a:gd name="connsiteX4" fmla="*/ 243119 w 1705620"/>
                  <a:gd name="connsiteY4" fmla="*/ 246990 h 464817"/>
                  <a:gd name="connsiteX5" fmla="*/ 130300 w 1705620"/>
                  <a:gd name="connsiteY5" fmla="*/ 239866 h 464817"/>
                  <a:gd name="connsiteX6" fmla="*/ 130300 w 1705620"/>
                  <a:gd name="connsiteY6" fmla="*/ 404516 h 464817"/>
                  <a:gd name="connsiteX7" fmla="*/ 904347 w 1705620"/>
                  <a:gd name="connsiteY7" fmla="*/ 441463 h 464817"/>
                  <a:gd name="connsiteX8" fmla="*/ 1680329 w 1705620"/>
                  <a:gd name="connsiteY8" fmla="*/ 404516 h 464817"/>
                  <a:gd name="connsiteX9" fmla="*/ 1680329 w 1705620"/>
                  <a:gd name="connsiteY9" fmla="*/ 223654 h 464817"/>
                  <a:gd name="connsiteX10" fmla="*/ 264366 w 1705620"/>
                  <a:gd name="connsiteY10" fmla="*/ 223654 h 464817"/>
                  <a:gd name="connsiteX11" fmla="*/ 271063 w 1705620"/>
                  <a:gd name="connsiteY11" fmla="*/ 224130 h 464817"/>
                  <a:gd name="connsiteX12" fmla="*/ 801273 w 1705620"/>
                  <a:gd name="connsiteY12" fmla="*/ 235313 h 464817"/>
                  <a:gd name="connsiteX13" fmla="*/ 1331974 w 1705620"/>
                  <a:gd name="connsiteY13" fmla="*/ 224130 h 464817"/>
                  <a:gd name="connsiteX14" fmla="*/ 1338673 w 1705620"/>
                  <a:gd name="connsiteY14" fmla="*/ 223654 h 464817"/>
                  <a:gd name="connsiteX15" fmla="*/ 25290 w 1705620"/>
                  <a:gd name="connsiteY15" fmla="*/ 23334 h 464817"/>
                  <a:gd name="connsiteX16" fmla="*/ 25290 w 1705620"/>
                  <a:gd name="connsiteY16" fmla="*/ 198367 h 464817"/>
                  <a:gd name="connsiteX17" fmla="*/ 105031 w 1705620"/>
                  <a:gd name="connsiteY17" fmla="*/ 212305 h 464817"/>
                  <a:gd name="connsiteX18" fmla="*/ 105031 w 1705620"/>
                  <a:gd name="connsiteY18" fmla="*/ 210041 h 464817"/>
                  <a:gd name="connsiteX19" fmla="*/ 116687 w 1705620"/>
                  <a:gd name="connsiteY19" fmla="*/ 198364 h 464817"/>
                  <a:gd name="connsiteX20" fmla="*/ 1575319 w 1705620"/>
                  <a:gd name="connsiteY20" fmla="*/ 198364 h 464817"/>
                  <a:gd name="connsiteX21" fmla="*/ 1575319 w 1705620"/>
                  <a:gd name="connsiteY21" fmla="*/ 23334 h 464817"/>
                  <a:gd name="connsiteX22" fmla="*/ 11677 w 1705620"/>
                  <a:gd name="connsiteY22" fmla="*/ 0 h 464817"/>
                  <a:gd name="connsiteX23" fmla="*/ 1588932 w 1705620"/>
                  <a:gd name="connsiteY23" fmla="*/ 0 h 464817"/>
                  <a:gd name="connsiteX24" fmla="*/ 1600609 w 1705620"/>
                  <a:gd name="connsiteY24" fmla="*/ 11657 h 464817"/>
                  <a:gd name="connsiteX25" fmla="*/ 1600609 w 1705620"/>
                  <a:gd name="connsiteY25" fmla="*/ 198364 h 464817"/>
                  <a:gd name="connsiteX26" fmla="*/ 1693942 w 1705620"/>
                  <a:gd name="connsiteY26" fmla="*/ 198364 h 464817"/>
                  <a:gd name="connsiteX27" fmla="*/ 1705620 w 1705620"/>
                  <a:gd name="connsiteY27" fmla="*/ 210041 h 464817"/>
                  <a:gd name="connsiteX28" fmla="*/ 1705620 w 1705620"/>
                  <a:gd name="connsiteY28" fmla="*/ 410345 h 464817"/>
                  <a:gd name="connsiteX29" fmla="*/ 1462521 w 1705620"/>
                  <a:gd name="connsiteY29" fmla="*/ 453140 h 464817"/>
                  <a:gd name="connsiteX30" fmla="*/ 904347 w 1705620"/>
                  <a:gd name="connsiteY30" fmla="*/ 464817 h 464817"/>
                  <a:gd name="connsiteX31" fmla="*/ 346193 w 1705620"/>
                  <a:gd name="connsiteY31" fmla="*/ 453140 h 464817"/>
                  <a:gd name="connsiteX32" fmla="*/ 105031 w 1705620"/>
                  <a:gd name="connsiteY32" fmla="*/ 410345 h 464817"/>
                  <a:gd name="connsiteX33" fmla="*/ 105031 w 1705620"/>
                  <a:gd name="connsiteY33" fmla="*/ 238270 h 464817"/>
                  <a:gd name="connsiteX34" fmla="*/ 102566 w 1705620"/>
                  <a:gd name="connsiteY34" fmla="*/ 238114 h 464817"/>
                  <a:gd name="connsiteX35" fmla="*/ 0 w 1705620"/>
                  <a:gd name="connsiteY35" fmla="*/ 204195 h 464817"/>
                  <a:gd name="connsiteX36" fmla="*/ 0 w 1705620"/>
                  <a:gd name="connsiteY36" fmla="*/ 11657 h 464817"/>
                  <a:gd name="connsiteX37" fmla="*/ 11677 w 1705620"/>
                  <a:gd name="connsiteY37" fmla="*/ 0 h 46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705620" h="464817">
                    <a:moveTo>
                      <a:pt x="1582047" y="223654"/>
                    </a:moveTo>
                    <a:lnTo>
                      <a:pt x="1570464" y="228512"/>
                    </a:lnTo>
                    <a:cubicBezTo>
                      <a:pt x="1540319" y="235318"/>
                      <a:pt x="1480028" y="241152"/>
                      <a:pt x="1359447" y="246990"/>
                    </a:cubicBezTo>
                    <a:cubicBezTo>
                      <a:pt x="1209683" y="260603"/>
                      <a:pt x="1013252" y="260603"/>
                      <a:pt x="801273" y="260603"/>
                    </a:cubicBezTo>
                    <a:cubicBezTo>
                      <a:pt x="589293" y="260603"/>
                      <a:pt x="390926" y="260603"/>
                      <a:pt x="243119" y="246990"/>
                    </a:cubicBezTo>
                    <a:lnTo>
                      <a:pt x="130300" y="239866"/>
                    </a:lnTo>
                    <a:lnTo>
                      <a:pt x="130300" y="404516"/>
                    </a:lnTo>
                    <a:cubicBezTo>
                      <a:pt x="167267" y="422022"/>
                      <a:pt x="482323" y="441463"/>
                      <a:pt x="904347" y="441463"/>
                    </a:cubicBezTo>
                    <a:cubicBezTo>
                      <a:pt x="1328327" y="441463"/>
                      <a:pt x="1637555" y="422022"/>
                      <a:pt x="1680329" y="404516"/>
                    </a:cubicBezTo>
                    <a:lnTo>
                      <a:pt x="1680329" y="223654"/>
                    </a:lnTo>
                    <a:close/>
                    <a:moveTo>
                      <a:pt x="264366" y="223654"/>
                    </a:moveTo>
                    <a:lnTo>
                      <a:pt x="271063" y="224130"/>
                    </a:lnTo>
                    <a:cubicBezTo>
                      <a:pt x="406959" y="230937"/>
                      <a:pt x="590261" y="235313"/>
                      <a:pt x="801273" y="235313"/>
                    </a:cubicBezTo>
                    <a:cubicBezTo>
                      <a:pt x="1011316" y="235313"/>
                      <a:pt x="1195591" y="230937"/>
                      <a:pt x="1331974" y="224130"/>
                    </a:cubicBezTo>
                    <a:lnTo>
                      <a:pt x="1338673" y="223654"/>
                    </a:lnTo>
                    <a:close/>
                    <a:moveTo>
                      <a:pt x="25290" y="23334"/>
                    </a:moveTo>
                    <a:lnTo>
                      <a:pt x="25290" y="198367"/>
                    </a:lnTo>
                    <a:lnTo>
                      <a:pt x="105031" y="212305"/>
                    </a:lnTo>
                    <a:lnTo>
                      <a:pt x="105031" y="210041"/>
                    </a:lnTo>
                    <a:cubicBezTo>
                      <a:pt x="105031" y="204193"/>
                      <a:pt x="110859" y="198364"/>
                      <a:pt x="116687" y="198364"/>
                    </a:cubicBezTo>
                    <a:lnTo>
                      <a:pt x="1575319" y="198364"/>
                    </a:lnTo>
                    <a:lnTo>
                      <a:pt x="1575319" y="23334"/>
                    </a:lnTo>
                    <a:close/>
                    <a:moveTo>
                      <a:pt x="11677" y="0"/>
                    </a:moveTo>
                    <a:lnTo>
                      <a:pt x="1588932" y="0"/>
                    </a:lnTo>
                    <a:cubicBezTo>
                      <a:pt x="1594760" y="0"/>
                      <a:pt x="1600609" y="0"/>
                      <a:pt x="1600609" y="11657"/>
                    </a:cubicBezTo>
                    <a:lnTo>
                      <a:pt x="1600609" y="198364"/>
                    </a:lnTo>
                    <a:lnTo>
                      <a:pt x="1693942" y="198364"/>
                    </a:lnTo>
                    <a:cubicBezTo>
                      <a:pt x="1699791" y="198364"/>
                      <a:pt x="1705620" y="204193"/>
                      <a:pt x="1705620" y="210041"/>
                    </a:cubicBezTo>
                    <a:lnTo>
                      <a:pt x="1705620" y="410345"/>
                    </a:lnTo>
                    <a:cubicBezTo>
                      <a:pt x="1705620" y="422022"/>
                      <a:pt x="1705620" y="441463"/>
                      <a:pt x="1462521" y="453140"/>
                    </a:cubicBezTo>
                    <a:cubicBezTo>
                      <a:pt x="1314714" y="458968"/>
                      <a:pt x="1114391" y="464817"/>
                      <a:pt x="904347" y="464817"/>
                    </a:cubicBezTo>
                    <a:cubicBezTo>
                      <a:pt x="694303" y="464817"/>
                      <a:pt x="495936" y="458968"/>
                      <a:pt x="346193" y="453140"/>
                    </a:cubicBezTo>
                    <a:cubicBezTo>
                      <a:pt x="105031" y="441463"/>
                      <a:pt x="105031" y="422022"/>
                      <a:pt x="105031" y="410345"/>
                    </a:cubicBezTo>
                    <a:lnTo>
                      <a:pt x="105031" y="238270"/>
                    </a:lnTo>
                    <a:lnTo>
                      <a:pt x="102566" y="238114"/>
                    </a:lnTo>
                    <a:cubicBezTo>
                      <a:pt x="0" y="228997"/>
                      <a:pt x="0" y="218791"/>
                      <a:pt x="0" y="204195"/>
                    </a:cubicBezTo>
                    <a:lnTo>
                      <a:pt x="0" y="11657"/>
                    </a:lnTo>
                    <a:cubicBezTo>
                      <a:pt x="0" y="0"/>
                      <a:pt x="5849" y="0"/>
                      <a:pt x="1167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4549;p42">
                <a:extLst>
                  <a:ext uri="{FF2B5EF4-FFF2-40B4-BE49-F238E27FC236}">
                    <a16:creationId xmlns:a16="http://schemas.microsoft.com/office/drawing/2014/main" id="{7D8F29E0-1FC9-C486-BBF7-105EC9A57AC7}"/>
                  </a:ext>
                </a:extLst>
              </p:cNvPr>
              <p:cNvSpPr/>
              <p:nvPr/>
            </p:nvSpPr>
            <p:spPr>
              <a:xfrm>
                <a:off x="3128227" y="4439295"/>
                <a:ext cx="1577274" cy="87527"/>
              </a:xfrm>
              <a:custGeom>
                <a:avLst/>
                <a:gdLst/>
                <a:ahLst/>
                <a:cxnLst/>
                <a:rect l="l" t="t" r="r" b="b"/>
                <a:pathLst>
                  <a:path w="76587" h="4250" extrusionOk="0">
                    <a:moveTo>
                      <a:pt x="38246" y="0"/>
                    </a:moveTo>
                    <a:cubicBezTo>
                      <a:pt x="17282" y="0"/>
                      <a:pt x="0" y="944"/>
                      <a:pt x="0" y="2078"/>
                    </a:cubicBezTo>
                    <a:cubicBezTo>
                      <a:pt x="0" y="3305"/>
                      <a:pt x="17282" y="4250"/>
                      <a:pt x="38246" y="4250"/>
                    </a:cubicBezTo>
                    <a:cubicBezTo>
                      <a:pt x="59305" y="4250"/>
                      <a:pt x="76586" y="3305"/>
                      <a:pt x="76586" y="2078"/>
                    </a:cubicBezTo>
                    <a:cubicBezTo>
                      <a:pt x="76586" y="944"/>
                      <a:pt x="59399" y="0"/>
                      <a:pt x="38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4550;p42">
                <a:extLst>
                  <a:ext uri="{FF2B5EF4-FFF2-40B4-BE49-F238E27FC236}">
                    <a16:creationId xmlns:a16="http://schemas.microsoft.com/office/drawing/2014/main" id="{1D599148-1AC5-7B5B-B317-15D1EEB2F0E2}"/>
                  </a:ext>
                </a:extLst>
              </p:cNvPr>
              <p:cNvSpPr/>
              <p:nvPr/>
            </p:nvSpPr>
            <p:spPr>
              <a:xfrm>
                <a:off x="3116550" y="4427619"/>
                <a:ext cx="1600630" cy="110881"/>
              </a:xfrm>
              <a:custGeom>
                <a:avLst/>
                <a:gdLst/>
                <a:ahLst/>
                <a:cxnLst/>
                <a:rect l="l" t="t" r="r" b="b"/>
                <a:pathLst>
                  <a:path w="77721" h="5384" extrusionOk="0">
                    <a:moveTo>
                      <a:pt x="38813" y="1228"/>
                    </a:moveTo>
                    <a:cubicBezTo>
                      <a:pt x="57322" y="1228"/>
                      <a:pt x="71771" y="2078"/>
                      <a:pt x="75642" y="2645"/>
                    </a:cubicBezTo>
                    <a:cubicBezTo>
                      <a:pt x="71771" y="3589"/>
                      <a:pt x="57322" y="4156"/>
                      <a:pt x="38813" y="4156"/>
                    </a:cubicBezTo>
                    <a:cubicBezTo>
                      <a:pt x="20399" y="4156"/>
                      <a:pt x="6045" y="3589"/>
                      <a:pt x="2078" y="2645"/>
                    </a:cubicBezTo>
                    <a:cubicBezTo>
                      <a:pt x="6045" y="2078"/>
                      <a:pt x="20210" y="1228"/>
                      <a:pt x="38813" y="1228"/>
                    </a:cubicBezTo>
                    <a:close/>
                    <a:moveTo>
                      <a:pt x="38813" y="1"/>
                    </a:moveTo>
                    <a:cubicBezTo>
                      <a:pt x="28709" y="1"/>
                      <a:pt x="18982" y="284"/>
                      <a:pt x="11711" y="567"/>
                    </a:cubicBezTo>
                    <a:cubicBezTo>
                      <a:pt x="1" y="1228"/>
                      <a:pt x="1" y="2078"/>
                      <a:pt x="1" y="2645"/>
                    </a:cubicBezTo>
                    <a:cubicBezTo>
                      <a:pt x="1" y="3306"/>
                      <a:pt x="1" y="4156"/>
                      <a:pt x="11711" y="4817"/>
                    </a:cubicBezTo>
                    <a:cubicBezTo>
                      <a:pt x="18982" y="5100"/>
                      <a:pt x="28614" y="5383"/>
                      <a:pt x="38813" y="5383"/>
                    </a:cubicBezTo>
                    <a:cubicBezTo>
                      <a:pt x="49012" y="5383"/>
                      <a:pt x="58739" y="5100"/>
                      <a:pt x="65916" y="4817"/>
                    </a:cubicBezTo>
                    <a:cubicBezTo>
                      <a:pt x="77720" y="4156"/>
                      <a:pt x="77720" y="3306"/>
                      <a:pt x="77720" y="2645"/>
                    </a:cubicBezTo>
                    <a:cubicBezTo>
                      <a:pt x="77720" y="2078"/>
                      <a:pt x="77720" y="1228"/>
                      <a:pt x="65916" y="567"/>
                    </a:cubicBezTo>
                    <a:cubicBezTo>
                      <a:pt x="58739" y="284"/>
                      <a:pt x="49106" y="1"/>
                      <a:pt x="38813"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4551;p42">
                <a:extLst>
                  <a:ext uri="{FF2B5EF4-FFF2-40B4-BE49-F238E27FC236}">
                    <a16:creationId xmlns:a16="http://schemas.microsoft.com/office/drawing/2014/main" id="{1FB93EF1-715B-145D-7A0A-4E2E7ADB2DD2}"/>
                  </a:ext>
                </a:extLst>
              </p:cNvPr>
              <p:cNvSpPr/>
              <p:nvPr/>
            </p:nvSpPr>
            <p:spPr>
              <a:xfrm>
                <a:off x="3309091" y="4452910"/>
                <a:ext cx="1209705" cy="54471"/>
              </a:xfrm>
              <a:custGeom>
                <a:avLst/>
                <a:gdLst/>
                <a:ahLst/>
                <a:cxnLst/>
                <a:rect l="l" t="t" r="r" b="b"/>
                <a:pathLst>
                  <a:path w="58739" h="2645" extrusionOk="0">
                    <a:moveTo>
                      <a:pt x="29464" y="0"/>
                    </a:moveTo>
                    <a:cubicBezTo>
                      <a:pt x="13221" y="0"/>
                      <a:pt x="1" y="567"/>
                      <a:pt x="1" y="1133"/>
                    </a:cubicBezTo>
                    <a:cubicBezTo>
                      <a:pt x="1" y="2078"/>
                      <a:pt x="13221" y="2644"/>
                      <a:pt x="29464" y="2644"/>
                    </a:cubicBezTo>
                    <a:cubicBezTo>
                      <a:pt x="45801" y="2644"/>
                      <a:pt x="58739" y="2078"/>
                      <a:pt x="58739" y="1133"/>
                    </a:cubicBezTo>
                    <a:cubicBezTo>
                      <a:pt x="58739" y="567"/>
                      <a:pt x="45801" y="0"/>
                      <a:pt x="29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4552;p42">
                <a:extLst>
                  <a:ext uri="{FF2B5EF4-FFF2-40B4-BE49-F238E27FC236}">
                    <a16:creationId xmlns:a16="http://schemas.microsoft.com/office/drawing/2014/main" id="{A5A9D42F-BFD5-8109-0CFC-255F6D9090A8}"/>
                  </a:ext>
                </a:extLst>
              </p:cNvPr>
              <p:cNvSpPr/>
              <p:nvPr/>
            </p:nvSpPr>
            <p:spPr>
              <a:xfrm>
                <a:off x="3297432" y="4439295"/>
                <a:ext cx="1234973" cy="79742"/>
              </a:xfrm>
              <a:custGeom>
                <a:avLst/>
                <a:gdLst/>
                <a:ahLst/>
                <a:cxnLst/>
                <a:rect l="l" t="t" r="r" b="b"/>
                <a:pathLst>
                  <a:path w="59966" h="3872" extrusionOk="0">
                    <a:moveTo>
                      <a:pt x="30030" y="1228"/>
                    </a:moveTo>
                    <a:cubicBezTo>
                      <a:pt x="42401" y="1228"/>
                      <a:pt x="52128" y="1511"/>
                      <a:pt x="56566" y="1794"/>
                    </a:cubicBezTo>
                    <a:cubicBezTo>
                      <a:pt x="52128" y="2455"/>
                      <a:pt x="42401" y="2739"/>
                      <a:pt x="30030" y="2739"/>
                    </a:cubicBezTo>
                    <a:cubicBezTo>
                      <a:pt x="17659" y="2739"/>
                      <a:pt x="8027" y="2455"/>
                      <a:pt x="3589" y="1794"/>
                    </a:cubicBezTo>
                    <a:cubicBezTo>
                      <a:pt x="8027" y="1511"/>
                      <a:pt x="17376" y="1228"/>
                      <a:pt x="30030" y="1228"/>
                    </a:cubicBezTo>
                    <a:close/>
                    <a:moveTo>
                      <a:pt x="30030" y="0"/>
                    </a:moveTo>
                    <a:cubicBezTo>
                      <a:pt x="22287" y="0"/>
                      <a:pt x="14732" y="0"/>
                      <a:pt x="9349" y="283"/>
                    </a:cubicBezTo>
                    <a:cubicBezTo>
                      <a:pt x="0" y="661"/>
                      <a:pt x="0" y="1228"/>
                      <a:pt x="0" y="1794"/>
                    </a:cubicBezTo>
                    <a:cubicBezTo>
                      <a:pt x="0" y="2455"/>
                      <a:pt x="0" y="3022"/>
                      <a:pt x="9349" y="3305"/>
                    </a:cubicBezTo>
                    <a:cubicBezTo>
                      <a:pt x="14732" y="3589"/>
                      <a:pt x="22287" y="3872"/>
                      <a:pt x="30030" y="3872"/>
                    </a:cubicBezTo>
                    <a:cubicBezTo>
                      <a:pt x="37868" y="3872"/>
                      <a:pt x="45423" y="3589"/>
                      <a:pt x="50900" y="3305"/>
                    </a:cubicBezTo>
                    <a:cubicBezTo>
                      <a:pt x="59966" y="3022"/>
                      <a:pt x="59966" y="2455"/>
                      <a:pt x="59966" y="1794"/>
                    </a:cubicBezTo>
                    <a:cubicBezTo>
                      <a:pt x="59966" y="1228"/>
                      <a:pt x="59966" y="661"/>
                      <a:pt x="50900" y="283"/>
                    </a:cubicBezTo>
                    <a:cubicBezTo>
                      <a:pt x="45423" y="0"/>
                      <a:pt x="37963" y="0"/>
                      <a:pt x="300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4561;p42">
                <a:extLst>
                  <a:ext uri="{FF2B5EF4-FFF2-40B4-BE49-F238E27FC236}">
                    <a16:creationId xmlns:a16="http://schemas.microsoft.com/office/drawing/2014/main" id="{5EE29673-F936-741B-D929-219DCDE96544}"/>
                  </a:ext>
                </a:extLst>
              </p:cNvPr>
              <p:cNvSpPr/>
              <p:nvPr/>
            </p:nvSpPr>
            <p:spPr>
              <a:xfrm>
                <a:off x="3023196" y="4283706"/>
                <a:ext cx="1577274" cy="235335"/>
              </a:xfrm>
              <a:custGeom>
                <a:avLst/>
                <a:gdLst/>
                <a:ahLst/>
                <a:cxnLst/>
                <a:rect l="l" t="t" r="r" b="b"/>
                <a:pathLst>
                  <a:path w="76587" h="11427" extrusionOk="0">
                    <a:moveTo>
                      <a:pt x="1" y="0"/>
                    </a:moveTo>
                    <a:lnTo>
                      <a:pt x="1" y="9349"/>
                    </a:lnTo>
                    <a:cubicBezTo>
                      <a:pt x="1" y="10577"/>
                      <a:pt x="17188" y="11427"/>
                      <a:pt x="38341" y="11427"/>
                    </a:cubicBezTo>
                    <a:cubicBezTo>
                      <a:pt x="59400" y="11427"/>
                      <a:pt x="76587" y="10577"/>
                      <a:pt x="76587" y="9349"/>
                    </a:cubicBezTo>
                    <a:lnTo>
                      <a:pt x="76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4563;p42">
                <a:extLst>
                  <a:ext uri="{FF2B5EF4-FFF2-40B4-BE49-F238E27FC236}">
                    <a16:creationId xmlns:a16="http://schemas.microsoft.com/office/drawing/2014/main" id="{F169F999-880D-837C-4CBB-2ECE2A7CB100}"/>
                  </a:ext>
                </a:extLst>
              </p:cNvPr>
              <p:cNvSpPr/>
              <p:nvPr/>
            </p:nvSpPr>
            <p:spPr>
              <a:xfrm>
                <a:off x="3023196" y="4235082"/>
                <a:ext cx="1577274" cy="93375"/>
              </a:xfrm>
              <a:custGeom>
                <a:avLst/>
                <a:gdLst/>
                <a:ahLst/>
                <a:cxnLst/>
                <a:rect l="l" t="t" r="r" b="b"/>
                <a:pathLst>
                  <a:path w="76587" h="4534" extrusionOk="0">
                    <a:moveTo>
                      <a:pt x="38341" y="1"/>
                    </a:moveTo>
                    <a:cubicBezTo>
                      <a:pt x="17188" y="1"/>
                      <a:pt x="1" y="1134"/>
                      <a:pt x="1" y="2361"/>
                    </a:cubicBezTo>
                    <a:cubicBezTo>
                      <a:pt x="1" y="3306"/>
                      <a:pt x="17188" y="4533"/>
                      <a:pt x="38341" y="4533"/>
                    </a:cubicBezTo>
                    <a:cubicBezTo>
                      <a:pt x="59400" y="4533"/>
                      <a:pt x="76587" y="3306"/>
                      <a:pt x="76587" y="2361"/>
                    </a:cubicBezTo>
                    <a:cubicBezTo>
                      <a:pt x="76587" y="1134"/>
                      <a:pt x="59400" y="1"/>
                      <a:pt x="383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4564;p42">
                <a:extLst>
                  <a:ext uri="{FF2B5EF4-FFF2-40B4-BE49-F238E27FC236}">
                    <a16:creationId xmlns:a16="http://schemas.microsoft.com/office/drawing/2014/main" id="{5999ED34-A24C-E91F-7C6A-0A9F54284FEE}"/>
                  </a:ext>
                </a:extLst>
              </p:cNvPr>
              <p:cNvSpPr/>
              <p:nvPr/>
            </p:nvSpPr>
            <p:spPr>
              <a:xfrm>
                <a:off x="3011540" y="4221467"/>
                <a:ext cx="1600609" cy="118645"/>
              </a:xfrm>
              <a:custGeom>
                <a:avLst/>
                <a:gdLst/>
                <a:ahLst/>
                <a:cxnLst/>
                <a:rect l="l" t="t" r="r" b="b"/>
                <a:pathLst>
                  <a:path w="77720" h="5761" extrusionOk="0">
                    <a:moveTo>
                      <a:pt x="38907" y="1228"/>
                    </a:moveTo>
                    <a:cubicBezTo>
                      <a:pt x="57511" y="1228"/>
                      <a:pt x="71676" y="2172"/>
                      <a:pt x="75642" y="3022"/>
                    </a:cubicBezTo>
                    <a:cubicBezTo>
                      <a:pt x="71676" y="3589"/>
                      <a:pt x="57511" y="4533"/>
                      <a:pt x="38907" y="4533"/>
                    </a:cubicBezTo>
                    <a:cubicBezTo>
                      <a:pt x="20304" y="4533"/>
                      <a:pt x="6327" y="3589"/>
                      <a:pt x="2078" y="3022"/>
                    </a:cubicBezTo>
                    <a:cubicBezTo>
                      <a:pt x="6327" y="2172"/>
                      <a:pt x="20493" y="1228"/>
                      <a:pt x="38907" y="1228"/>
                    </a:cubicBezTo>
                    <a:close/>
                    <a:moveTo>
                      <a:pt x="38907" y="0"/>
                    </a:moveTo>
                    <a:cubicBezTo>
                      <a:pt x="28614" y="0"/>
                      <a:pt x="18982" y="378"/>
                      <a:pt x="11805" y="945"/>
                    </a:cubicBezTo>
                    <a:cubicBezTo>
                      <a:pt x="0" y="1511"/>
                      <a:pt x="0" y="2172"/>
                      <a:pt x="0" y="3022"/>
                    </a:cubicBezTo>
                    <a:cubicBezTo>
                      <a:pt x="0" y="3589"/>
                      <a:pt x="0" y="4250"/>
                      <a:pt x="11805" y="5194"/>
                    </a:cubicBezTo>
                    <a:cubicBezTo>
                      <a:pt x="18982" y="5478"/>
                      <a:pt x="28614" y="5761"/>
                      <a:pt x="38907" y="5761"/>
                    </a:cubicBezTo>
                    <a:cubicBezTo>
                      <a:pt x="49200" y="5761"/>
                      <a:pt x="58738" y="5478"/>
                      <a:pt x="66010" y="5194"/>
                    </a:cubicBezTo>
                    <a:cubicBezTo>
                      <a:pt x="77720" y="4250"/>
                      <a:pt x="77720" y="3589"/>
                      <a:pt x="77720" y="3022"/>
                    </a:cubicBezTo>
                    <a:cubicBezTo>
                      <a:pt x="77720" y="2172"/>
                      <a:pt x="77720" y="1511"/>
                      <a:pt x="66010" y="945"/>
                    </a:cubicBezTo>
                    <a:cubicBezTo>
                      <a:pt x="58738" y="378"/>
                      <a:pt x="49106" y="0"/>
                      <a:pt x="3890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4565;p42">
                <a:extLst>
                  <a:ext uri="{FF2B5EF4-FFF2-40B4-BE49-F238E27FC236}">
                    <a16:creationId xmlns:a16="http://schemas.microsoft.com/office/drawing/2014/main" id="{621CED31-46A0-B2C3-9C85-89DDDBDB5251}"/>
                  </a:ext>
                </a:extLst>
              </p:cNvPr>
              <p:cNvSpPr/>
              <p:nvPr/>
            </p:nvSpPr>
            <p:spPr>
              <a:xfrm>
                <a:off x="3209907" y="4246758"/>
                <a:ext cx="1209705" cy="56410"/>
              </a:xfrm>
              <a:custGeom>
                <a:avLst/>
                <a:gdLst/>
                <a:ahLst/>
                <a:cxnLst/>
                <a:rect l="l" t="t" r="r" b="b"/>
                <a:pathLst>
                  <a:path w="58739" h="2739" extrusionOk="0">
                    <a:moveTo>
                      <a:pt x="29275" y="0"/>
                    </a:moveTo>
                    <a:cubicBezTo>
                      <a:pt x="12938" y="0"/>
                      <a:pt x="1" y="567"/>
                      <a:pt x="1" y="1511"/>
                    </a:cubicBezTo>
                    <a:cubicBezTo>
                      <a:pt x="1" y="2078"/>
                      <a:pt x="12938" y="2739"/>
                      <a:pt x="29275" y="2739"/>
                    </a:cubicBezTo>
                    <a:cubicBezTo>
                      <a:pt x="45518" y="2739"/>
                      <a:pt x="58739" y="2078"/>
                      <a:pt x="58739" y="1511"/>
                    </a:cubicBezTo>
                    <a:cubicBezTo>
                      <a:pt x="58739" y="567"/>
                      <a:pt x="45518" y="0"/>
                      <a:pt x="29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4569;p42">
                <a:extLst>
                  <a:ext uri="{FF2B5EF4-FFF2-40B4-BE49-F238E27FC236}">
                    <a16:creationId xmlns:a16="http://schemas.microsoft.com/office/drawing/2014/main" id="{109F4AF5-52D2-216B-DEFC-3B995CDEBDD4}"/>
                  </a:ext>
                </a:extLst>
              </p:cNvPr>
              <p:cNvSpPr/>
              <p:nvPr/>
            </p:nvSpPr>
            <p:spPr>
              <a:xfrm>
                <a:off x="4227051" y="4308994"/>
                <a:ext cx="25310" cy="149763"/>
              </a:xfrm>
              <a:custGeom>
                <a:avLst/>
                <a:gdLst/>
                <a:ahLst/>
                <a:cxnLst/>
                <a:rect l="l" t="t" r="r" b="b"/>
                <a:pathLst>
                  <a:path w="1229" h="7272" extrusionOk="0">
                    <a:moveTo>
                      <a:pt x="662" y="0"/>
                    </a:moveTo>
                    <a:cubicBezTo>
                      <a:pt x="284" y="0"/>
                      <a:pt x="1" y="283"/>
                      <a:pt x="1" y="661"/>
                    </a:cubicBezTo>
                    <a:lnTo>
                      <a:pt x="1" y="6610"/>
                    </a:lnTo>
                    <a:cubicBezTo>
                      <a:pt x="1" y="7271"/>
                      <a:pt x="284" y="7271"/>
                      <a:pt x="662" y="7271"/>
                    </a:cubicBezTo>
                    <a:cubicBezTo>
                      <a:pt x="945" y="7271"/>
                      <a:pt x="1228" y="7271"/>
                      <a:pt x="1228" y="6610"/>
                    </a:cubicBezTo>
                    <a:lnTo>
                      <a:pt x="1228" y="661"/>
                    </a:lnTo>
                    <a:cubicBezTo>
                      <a:pt x="1228" y="283"/>
                      <a:pt x="945" y="0"/>
                      <a:pt x="66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Freeform: Shape 110">
                <a:extLst>
                  <a:ext uri="{FF2B5EF4-FFF2-40B4-BE49-F238E27FC236}">
                    <a16:creationId xmlns:a16="http://schemas.microsoft.com/office/drawing/2014/main" id="{41803DC9-AD56-1150-A7C0-F8CC56381B69}"/>
                  </a:ext>
                </a:extLst>
              </p:cNvPr>
              <p:cNvSpPr/>
              <p:nvPr/>
            </p:nvSpPr>
            <p:spPr>
              <a:xfrm>
                <a:off x="3060162" y="4289552"/>
                <a:ext cx="1577257" cy="1260243"/>
              </a:xfrm>
              <a:custGeom>
                <a:avLst/>
                <a:gdLst>
                  <a:gd name="connsiteX0" fmla="*/ 118646 w 1577257"/>
                  <a:gd name="connsiteY0" fmla="*/ 1124112 h 1260243"/>
                  <a:gd name="connsiteX1" fmla="*/ 132260 w 1577257"/>
                  <a:gd name="connsiteY1" fmla="*/ 1137725 h 1260243"/>
                  <a:gd name="connsiteX2" fmla="*/ 132260 w 1577257"/>
                  <a:gd name="connsiteY2" fmla="*/ 1217466 h 1260243"/>
                  <a:gd name="connsiteX3" fmla="*/ 118646 w 1577257"/>
                  <a:gd name="connsiteY3" fmla="*/ 1229123 h 1260243"/>
                  <a:gd name="connsiteX4" fmla="*/ 105032 w 1577257"/>
                  <a:gd name="connsiteY4" fmla="*/ 1217466 h 1260243"/>
                  <a:gd name="connsiteX5" fmla="*/ 105032 w 1577257"/>
                  <a:gd name="connsiteY5" fmla="*/ 1137725 h 1260243"/>
                  <a:gd name="connsiteX6" fmla="*/ 118646 w 1577257"/>
                  <a:gd name="connsiteY6" fmla="*/ 1124112 h 1260243"/>
                  <a:gd name="connsiteX7" fmla="*/ 484261 w 1577257"/>
                  <a:gd name="connsiteY7" fmla="*/ 1118264 h 1260243"/>
                  <a:gd name="connsiteX8" fmla="*/ 497874 w 1577257"/>
                  <a:gd name="connsiteY8" fmla="*/ 1131898 h 1260243"/>
                  <a:gd name="connsiteX9" fmla="*/ 497874 w 1577257"/>
                  <a:gd name="connsiteY9" fmla="*/ 1229124 h 1260243"/>
                  <a:gd name="connsiteX10" fmla="*/ 484261 w 1577257"/>
                  <a:gd name="connsiteY10" fmla="*/ 1242737 h 1260243"/>
                  <a:gd name="connsiteX11" fmla="*/ 472605 w 1577257"/>
                  <a:gd name="connsiteY11" fmla="*/ 1229124 h 1260243"/>
                  <a:gd name="connsiteX12" fmla="*/ 472605 w 1577257"/>
                  <a:gd name="connsiteY12" fmla="*/ 1131898 h 1260243"/>
                  <a:gd name="connsiteX13" fmla="*/ 484261 w 1577257"/>
                  <a:gd name="connsiteY13" fmla="*/ 1118264 h 1260243"/>
                  <a:gd name="connsiteX14" fmla="*/ 968522 w 1577257"/>
                  <a:gd name="connsiteY14" fmla="*/ 1112435 h 1260243"/>
                  <a:gd name="connsiteX15" fmla="*/ 982135 w 1577257"/>
                  <a:gd name="connsiteY15" fmla="*/ 1124112 h 1260243"/>
                  <a:gd name="connsiteX16" fmla="*/ 982135 w 1577257"/>
                  <a:gd name="connsiteY16" fmla="*/ 1234974 h 1260243"/>
                  <a:gd name="connsiteX17" fmla="*/ 968522 w 1577257"/>
                  <a:gd name="connsiteY17" fmla="*/ 1248587 h 1260243"/>
                  <a:gd name="connsiteX18" fmla="*/ 956866 w 1577257"/>
                  <a:gd name="connsiteY18" fmla="*/ 1234974 h 1260243"/>
                  <a:gd name="connsiteX19" fmla="*/ 956866 w 1577257"/>
                  <a:gd name="connsiteY19" fmla="*/ 1124112 h 1260243"/>
                  <a:gd name="connsiteX20" fmla="*/ 968522 w 1577257"/>
                  <a:gd name="connsiteY20" fmla="*/ 1112435 h 1260243"/>
                  <a:gd name="connsiteX21" fmla="*/ 733208 w 1577257"/>
                  <a:gd name="connsiteY21" fmla="*/ 1100779 h 1260243"/>
                  <a:gd name="connsiteX22" fmla="*/ 744864 w 1577257"/>
                  <a:gd name="connsiteY22" fmla="*/ 1112435 h 1260243"/>
                  <a:gd name="connsiteX23" fmla="*/ 744864 w 1577257"/>
                  <a:gd name="connsiteY23" fmla="*/ 1248586 h 1260243"/>
                  <a:gd name="connsiteX24" fmla="*/ 733208 w 1577257"/>
                  <a:gd name="connsiteY24" fmla="*/ 1260243 h 1260243"/>
                  <a:gd name="connsiteX25" fmla="*/ 721531 w 1577257"/>
                  <a:gd name="connsiteY25" fmla="*/ 1248586 h 1260243"/>
                  <a:gd name="connsiteX26" fmla="*/ 721531 w 1577257"/>
                  <a:gd name="connsiteY26" fmla="*/ 1112435 h 1260243"/>
                  <a:gd name="connsiteX27" fmla="*/ 733208 w 1577257"/>
                  <a:gd name="connsiteY27" fmla="*/ 1100779 h 1260243"/>
                  <a:gd name="connsiteX28" fmla="*/ 1359447 w 1577257"/>
                  <a:gd name="connsiteY28" fmla="*/ 1030758 h 1260243"/>
                  <a:gd name="connsiteX29" fmla="*/ 1371103 w 1577257"/>
                  <a:gd name="connsiteY29" fmla="*/ 1042435 h 1260243"/>
                  <a:gd name="connsiteX30" fmla="*/ 1371103 w 1577257"/>
                  <a:gd name="connsiteY30" fmla="*/ 1205792 h 1260243"/>
                  <a:gd name="connsiteX31" fmla="*/ 1359447 w 1577257"/>
                  <a:gd name="connsiteY31" fmla="*/ 1217469 h 1260243"/>
                  <a:gd name="connsiteX32" fmla="*/ 1347770 w 1577257"/>
                  <a:gd name="connsiteY32" fmla="*/ 1205792 h 1260243"/>
                  <a:gd name="connsiteX33" fmla="*/ 1347770 w 1577257"/>
                  <a:gd name="connsiteY33" fmla="*/ 1042435 h 1260243"/>
                  <a:gd name="connsiteX34" fmla="*/ 1359447 w 1577257"/>
                  <a:gd name="connsiteY34" fmla="*/ 1030758 h 1260243"/>
                  <a:gd name="connsiteX35" fmla="*/ 1192178 w 1577257"/>
                  <a:gd name="connsiteY35" fmla="*/ 1030758 h 1260243"/>
                  <a:gd name="connsiteX36" fmla="*/ 1205791 w 1577257"/>
                  <a:gd name="connsiteY36" fmla="*/ 1042435 h 1260243"/>
                  <a:gd name="connsiteX37" fmla="*/ 1205791 w 1577257"/>
                  <a:gd name="connsiteY37" fmla="*/ 1168844 h 1260243"/>
                  <a:gd name="connsiteX38" fmla="*/ 1192178 w 1577257"/>
                  <a:gd name="connsiteY38" fmla="*/ 1180501 h 1260243"/>
                  <a:gd name="connsiteX39" fmla="*/ 1180522 w 1577257"/>
                  <a:gd name="connsiteY39" fmla="*/ 1168844 h 1260243"/>
                  <a:gd name="connsiteX40" fmla="*/ 1180522 w 1577257"/>
                  <a:gd name="connsiteY40" fmla="*/ 1042435 h 1260243"/>
                  <a:gd name="connsiteX41" fmla="*/ 1192178 w 1577257"/>
                  <a:gd name="connsiteY41" fmla="*/ 1030758 h 1260243"/>
                  <a:gd name="connsiteX42" fmla="*/ 1472243 w 1577257"/>
                  <a:gd name="connsiteY42" fmla="*/ 1011316 h 1260243"/>
                  <a:gd name="connsiteX43" fmla="*/ 1483899 w 1577257"/>
                  <a:gd name="connsiteY43" fmla="*/ 1024929 h 1260243"/>
                  <a:gd name="connsiteX44" fmla="*/ 1483899 w 1577257"/>
                  <a:gd name="connsiteY44" fmla="*/ 1180499 h 1260243"/>
                  <a:gd name="connsiteX45" fmla="*/ 1472243 w 1577257"/>
                  <a:gd name="connsiteY45" fmla="*/ 1192176 h 1260243"/>
                  <a:gd name="connsiteX46" fmla="*/ 1460566 w 1577257"/>
                  <a:gd name="connsiteY46" fmla="*/ 1180499 h 1260243"/>
                  <a:gd name="connsiteX47" fmla="*/ 1460566 w 1577257"/>
                  <a:gd name="connsiteY47" fmla="*/ 1024929 h 1260243"/>
                  <a:gd name="connsiteX48" fmla="*/ 1472243 w 1577257"/>
                  <a:gd name="connsiteY48" fmla="*/ 1011316 h 1260243"/>
                  <a:gd name="connsiteX49" fmla="*/ 25290 w 1577257"/>
                  <a:gd name="connsiteY49" fmla="*/ 1011316 h 1260243"/>
                  <a:gd name="connsiteX50" fmla="*/ 36946 w 1577257"/>
                  <a:gd name="connsiteY50" fmla="*/ 1024929 h 1260243"/>
                  <a:gd name="connsiteX51" fmla="*/ 36946 w 1577257"/>
                  <a:gd name="connsiteY51" fmla="*/ 1092995 h 1260243"/>
                  <a:gd name="connsiteX52" fmla="*/ 25290 w 1577257"/>
                  <a:gd name="connsiteY52" fmla="*/ 1106608 h 1260243"/>
                  <a:gd name="connsiteX53" fmla="*/ 13614 w 1577257"/>
                  <a:gd name="connsiteY53" fmla="*/ 1092995 h 1260243"/>
                  <a:gd name="connsiteX54" fmla="*/ 13614 w 1577257"/>
                  <a:gd name="connsiteY54" fmla="*/ 1024929 h 1260243"/>
                  <a:gd name="connsiteX55" fmla="*/ 25290 w 1577257"/>
                  <a:gd name="connsiteY55" fmla="*/ 1011316 h 1260243"/>
                  <a:gd name="connsiteX56" fmla="*/ 169205 w 1577257"/>
                  <a:gd name="connsiteY56" fmla="*/ 925724 h 1260243"/>
                  <a:gd name="connsiteX57" fmla="*/ 180882 w 1577257"/>
                  <a:gd name="connsiteY57" fmla="*/ 937402 h 1260243"/>
                  <a:gd name="connsiteX58" fmla="*/ 180882 w 1577257"/>
                  <a:gd name="connsiteY58" fmla="*/ 1019081 h 1260243"/>
                  <a:gd name="connsiteX59" fmla="*/ 169205 w 1577257"/>
                  <a:gd name="connsiteY59" fmla="*/ 1030758 h 1260243"/>
                  <a:gd name="connsiteX60" fmla="*/ 155592 w 1577257"/>
                  <a:gd name="connsiteY60" fmla="*/ 1019081 h 1260243"/>
                  <a:gd name="connsiteX61" fmla="*/ 155592 w 1577257"/>
                  <a:gd name="connsiteY61" fmla="*/ 937402 h 1260243"/>
                  <a:gd name="connsiteX62" fmla="*/ 169205 w 1577257"/>
                  <a:gd name="connsiteY62" fmla="*/ 925724 h 1260243"/>
                  <a:gd name="connsiteX63" fmla="*/ 1019102 w 1577257"/>
                  <a:gd name="connsiteY63" fmla="*/ 914068 h 1260243"/>
                  <a:gd name="connsiteX64" fmla="*/ 1030759 w 1577257"/>
                  <a:gd name="connsiteY64" fmla="*/ 925724 h 1260243"/>
                  <a:gd name="connsiteX65" fmla="*/ 1030759 w 1577257"/>
                  <a:gd name="connsiteY65" fmla="*/ 1030757 h 1260243"/>
                  <a:gd name="connsiteX66" fmla="*/ 1019102 w 1577257"/>
                  <a:gd name="connsiteY66" fmla="*/ 1042434 h 1260243"/>
                  <a:gd name="connsiteX67" fmla="*/ 1005490 w 1577257"/>
                  <a:gd name="connsiteY67" fmla="*/ 1030757 h 1260243"/>
                  <a:gd name="connsiteX68" fmla="*/ 1005490 w 1577257"/>
                  <a:gd name="connsiteY68" fmla="*/ 925724 h 1260243"/>
                  <a:gd name="connsiteX69" fmla="*/ 1019102 w 1577257"/>
                  <a:gd name="connsiteY69" fmla="*/ 914068 h 1260243"/>
                  <a:gd name="connsiteX70" fmla="*/ 534841 w 1577257"/>
                  <a:gd name="connsiteY70" fmla="*/ 914068 h 1260243"/>
                  <a:gd name="connsiteX71" fmla="*/ 546498 w 1577257"/>
                  <a:gd name="connsiteY71" fmla="*/ 925724 h 1260243"/>
                  <a:gd name="connsiteX72" fmla="*/ 546498 w 1577257"/>
                  <a:gd name="connsiteY72" fmla="*/ 1024928 h 1260243"/>
                  <a:gd name="connsiteX73" fmla="*/ 534841 w 1577257"/>
                  <a:gd name="connsiteY73" fmla="*/ 1036585 h 1260243"/>
                  <a:gd name="connsiteX74" fmla="*/ 521208 w 1577257"/>
                  <a:gd name="connsiteY74" fmla="*/ 1024928 h 1260243"/>
                  <a:gd name="connsiteX75" fmla="*/ 521208 w 1577257"/>
                  <a:gd name="connsiteY75" fmla="*/ 925724 h 1260243"/>
                  <a:gd name="connsiteX76" fmla="*/ 534841 w 1577257"/>
                  <a:gd name="connsiteY76" fmla="*/ 914068 h 1260243"/>
                  <a:gd name="connsiteX77" fmla="*/ 781832 w 1577257"/>
                  <a:gd name="connsiteY77" fmla="*/ 894627 h 1260243"/>
                  <a:gd name="connsiteX78" fmla="*/ 795444 w 1577257"/>
                  <a:gd name="connsiteY78" fmla="*/ 908240 h 1260243"/>
                  <a:gd name="connsiteX79" fmla="*/ 795444 w 1577257"/>
                  <a:gd name="connsiteY79" fmla="*/ 1042433 h 1260243"/>
                  <a:gd name="connsiteX80" fmla="*/ 781832 w 1577257"/>
                  <a:gd name="connsiteY80" fmla="*/ 1056046 h 1260243"/>
                  <a:gd name="connsiteX81" fmla="*/ 770155 w 1577257"/>
                  <a:gd name="connsiteY81" fmla="*/ 1042433 h 1260243"/>
                  <a:gd name="connsiteX82" fmla="*/ 770155 w 1577257"/>
                  <a:gd name="connsiteY82" fmla="*/ 908240 h 1260243"/>
                  <a:gd name="connsiteX83" fmla="*/ 781832 w 1577257"/>
                  <a:gd name="connsiteY83" fmla="*/ 894627 h 1260243"/>
                  <a:gd name="connsiteX84" fmla="*/ 1242758 w 1577257"/>
                  <a:gd name="connsiteY84" fmla="*/ 832391 h 1260243"/>
                  <a:gd name="connsiteX85" fmla="*/ 1254415 w 1577257"/>
                  <a:gd name="connsiteY85" fmla="*/ 844047 h 1260243"/>
                  <a:gd name="connsiteX86" fmla="*/ 1254415 w 1577257"/>
                  <a:gd name="connsiteY86" fmla="*/ 968521 h 1260243"/>
                  <a:gd name="connsiteX87" fmla="*/ 1242758 w 1577257"/>
                  <a:gd name="connsiteY87" fmla="*/ 982134 h 1260243"/>
                  <a:gd name="connsiteX88" fmla="*/ 1229146 w 1577257"/>
                  <a:gd name="connsiteY88" fmla="*/ 968521 h 1260243"/>
                  <a:gd name="connsiteX89" fmla="*/ 1229146 w 1577257"/>
                  <a:gd name="connsiteY89" fmla="*/ 844047 h 1260243"/>
                  <a:gd name="connsiteX90" fmla="*/ 1242758 w 1577257"/>
                  <a:gd name="connsiteY90" fmla="*/ 832391 h 1260243"/>
                  <a:gd name="connsiteX91" fmla="*/ 1408051 w 1577257"/>
                  <a:gd name="connsiteY91" fmla="*/ 826541 h 1260243"/>
                  <a:gd name="connsiteX92" fmla="*/ 1421684 w 1577257"/>
                  <a:gd name="connsiteY92" fmla="*/ 840154 h 1260243"/>
                  <a:gd name="connsiteX93" fmla="*/ 1421684 w 1577257"/>
                  <a:gd name="connsiteY93" fmla="*/ 999640 h 1260243"/>
                  <a:gd name="connsiteX94" fmla="*/ 1408051 w 1577257"/>
                  <a:gd name="connsiteY94" fmla="*/ 1011317 h 1260243"/>
                  <a:gd name="connsiteX95" fmla="*/ 1396395 w 1577257"/>
                  <a:gd name="connsiteY95" fmla="*/ 999640 h 1260243"/>
                  <a:gd name="connsiteX96" fmla="*/ 1396395 w 1577257"/>
                  <a:gd name="connsiteY96" fmla="*/ 840154 h 1260243"/>
                  <a:gd name="connsiteX97" fmla="*/ 1408051 w 1577257"/>
                  <a:gd name="connsiteY97" fmla="*/ 826541 h 1260243"/>
                  <a:gd name="connsiteX98" fmla="*/ 1520867 w 1577257"/>
                  <a:gd name="connsiteY98" fmla="*/ 812929 h 1260243"/>
                  <a:gd name="connsiteX99" fmla="*/ 1534479 w 1577257"/>
                  <a:gd name="connsiteY99" fmla="*/ 826542 h 1260243"/>
                  <a:gd name="connsiteX100" fmla="*/ 1534479 w 1577257"/>
                  <a:gd name="connsiteY100" fmla="*/ 974351 h 1260243"/>
                  <a:gd name="connsiteX101" fmla="*/ 1520867 w 1577257"/>
                  <a:gd name="connsiteY101" fmla="*/ 987964 h 1260243"/>
                  <a:gd name="connsiteX102" fmla="*/ 1509190 w 1577257"/>
                  <a:gd name="connsiteY102" fmla="*/ 974351 h 1260243"/>
                  <a:gd name="connsiteX103" fmla="*/ 1509190 w 1577257"/>
                  <a:gd name="connsiteY103" fmla="*/ 826542 h 1260243"/>
                  <a:gd name="connsiteX104" fmla="*/ 1520867 w 1577257"/>
                  <a:gd name="connsiteY104" fmla="*/ 812929 h 1260243"/>
                  <a:gd name="connsiteX105" fmla="*/ 62238 w 1577257"/>
                  <a:gd name="connsiteY105" fmla="*/ 812929 h 1260243"/>
                  <a:gd name="connsiteX106" fmla="*/ 68074 w 1577257"/>
                  <a:gd name="connsiteY106" fmla="*/ 814167 h 1260243"/>
                  <a:gd name="connsiteX107" fmla="*/ 73915 w 1577257"/>
                  <a:gd name="connsiteY107" fmla="*/ 812929 h 1260243"/>
                  <a:gd name="connsiteX108" fmla="*/ 87528 w 1577257"/>
                  <a:gd name="connsiteY108" fmla="*/ 826542 h 1260243"/>
                  <a:gd name="connsiteX109" fmla="*/ 87528 w 1577257"/>
                  <a:gd name="connsiteY109" fmla="*/ 894629 h 1260243"/>
                  <a:gd name="connsiteX110" fmla="*/ 73915 w 1577257"/>
                  <a:gd name="connsiteY110" fmla="*/ 908242 h 1260243"/>
                  <a:gd name="connsiteX111" fmla="*/ 73915 w 1577257"/>
                  <a:gd name="connsiteY111" fmla="*/ 908242 h 1260243"/>
                  <a:gd name="connsiteX112" fmla="*/ 73915 w 1577257"/>
                  <a:gd name="connsiteY112" fmla="*/ 974351 h 1260243"/>
                  <a:gd name="connsiteX113" fmla="*/ 62238 w 1577257"/>
                  <a:gd name="connsiteY113" fmla="*/ 987964 h 1260243"/>
                  <a:gd name="connsiteX114" fmla="*/ 50562 w 1577257"/>
                  <a:gd name="connsiteY114" fmla="*/ 974351 h 1260243"/>
                  <a:gd name="connsiteX115" fmla="*/ 50562 w 1577257"/>
                  <a:gd name="connsiteY115" fmla="*/ 826542 h 1260243"/>
                  <a:gd name="connsiteX116" fmla="*/ 62238 w 1577257"/>
                  <a:gd name="connsiteY116" fmla="*/ 812929 h 1260243"/>
                  <a:gd name="connsiteX117" fmla="*/ 194496 w 1577257"/>
                  <a:gd name="connsiteY117" fmla="*/ 721531 h 1260243"/>
                  <a:gd name="connsiteX118" fmla="*/ 206152 w 1577257"/>
                  <a:gd name="connsiteY118" fmla="*/ 733187 h 1260243"/>
                  <a:gd name="connsiteX119" fmla="*/ 206152 w 1577257"/>
                  <a:gd name="connsiteY119" fmla="*/ 812929 h 1260243"/>
                  <a:gd name="connsiteX120" fmla="*/ 194496 w 1577257"/>
                  <a:gd name="connsiteY120" fmla="*/ 826542 h 1260243"/>
                  <a:gd name="connsiteX121" fmla="*/ 180883 w 1577257"/>
                  <a:gd name="connsiteY121" fmla="*/ 812929 h 1260243"/>
                  <a:gd name="connsiteX122" fmla="*/ 180883 w 1577257"/>
                  <a:gd name="connsiteY122" fmla="*/ 733187 h 1260243"/>
                  <a:gd name="connsiteX123" fmla="*/ 194496 w 1577257"/>
                  <a:gd name="connsiteY123" fmla="*/ 721531 h 1260243"/>
                  <a:gd name="connsiteX124" fmla="*/ 558174 w 1577257"/>
                  <a:gd name="connsiteY124" fmla="*/ 713746 h 1260243"/>
                  <a:gd name="connsiteX125" fmla="*/ 571786 w 1577257"/>
                  <a:gd name="connsiteY125" fmla="*/ 727359 h 1260243"/>
                  <a:gd name="connsiteX126" fmla="*/ 571786 w 1577257"/>
                  <a:gd name="connsiteY126" fmla="*/ 818778 h 1260243"/>
                  <a:gd name="connsiteX127" fmla="*/ 558174 w 1577257"/>
                  <a:gd name="connsiteY127" fmla="*/ 832391 h 1260243"/>
                  <a:gd name="connsiteX128" fmla="*/ 546497 w 1577257"/>
                  <a:gd name="connsiteY128" fmla="*/ 818778 h 1260243"/>
                  <a:gd name="connsiteX129" fmla="*/ 546497 w 1577257"/>
                  <a:gd name="connsiteY129" fmla="*/ 727359 h 1260243"/>
                  <a:gd name="connsiteX130" fmla="*/ 558174 w 1577257"/>
                  <a:gd name="connsiteY130" fmla="*/ 713746 h 1260243"/>
                  <a:gd name="connsiteX131" fmla="*/ 1050220 w 1577257"/>
                  <a:gd name="connsiteY131" fmla="*/ 707919 h 1260243"/>
                  <a:gd name="connsiteX132" fmla="*/ 1061877 w 1577257"/>
                  <a:gd name="connsiteY132" fmla="*/ 721532 h 1260243"/>
                  <a:gd name="connsiteX133" fmla="*/ 1061877 w 1577257"/>
                  <a:gd name="connsiteY133" fmla="*/ 832393 h 1260243"/>
                  <a:gd name="connsiteX134" fmla="*/ 1050220 w 1577257"/>
                  <a:gd name="connsiteY134" fmla="*/ 846006 h 1260243"/>
                  <a:gd name="connsiteX135" fmla="*/ 1036608 w 1577257"/>
                  <a:gd name="connsiteY135" fmla="*/ 832393 h 1260243"/>
                  <a:gd name="connsiteX136" fmla="*/ 1036608 w 1577257"/>
                  <a:gd name="connsiteY136" fmla="*/ 721532 h 1260243"/>
                  <a:gd name="connsiteX137" fmla="*/ 1050220 w 1577257"/>
                  <a:gd name="connsiteY137" fmla="*/ 707919 h 1260243"/>
                  <a:gd name="connsiteX138" fmla="*/ 807103 w 1577257"/>
                  <a:gd name="connsiteY138" fmla="*/ 696240 h 1260243"/>
                  <a:gd name="connsiteX139" fmla="*/ 818779 w 1577257"/>
                  <a:gd name="connsiteY139" fmla="*/ 707917 h 1260243"/>
                  <a:gd name="connsiteX140" fmla="*/ 818779 w 1577257"/>
                  <a:gd name="connsiteY140" fmla="*/ 844047 h 1260243"/>
                  <a:gd name="connsiteX141" fmla="*/ 807103 w 1577257"/>
                  <a:gd name="connsiteY141" fmla="*/ 855724 h 1260243"/>
                  <a:gd name="connsiteX142" fmla="*/ 795447 w 1577257"/>
                  <a:gd name="connsiteY142" fmla="*/ 844047 h 1260243"/>
                  <a:gd name="connsiteX143" fmla="*/ 795447 w 1577257"/>
                  <a:gd name="connsiteY143" fmla="*/ 707917 h 1260243"/>
                  <a:gd name="connsiteX144" fmla="*/ 807103 w 1577257"/>
                  <a:gd name="connsiteY144" fmla="*/ 696240 h 1260243"/>
                  <a:gd name="connsiteX145" fmla="*/ 1435295 w 1577257"/>
                  <a:gd name="connsiteY145" fmla="*/ 628174 h 1260243"/>
                  <a:gd name="connsiteX146" fmla="*/ 1446952 w 1577257"/>
                  <a:gd name="connsiteY146" fmla="*/ 639851 h 1260243"/>
                  <a:gd name="connsiteX147" fmla="*/ 1446952 w 1577257"/>
                  <a:gd name="connsiteY147" fmla="*/ 795422 h 1260243"/>
                  <a:gd name="connsiteX148" fmla="*/ 1435295 w 1577257"/>
                  <a:gd name="connsiteY148" fmla="*/ 807099 h 1260243"/>
                  <a:gd name="connsiteX149" fmla="*/ 1421683 w 1577257"/>
                  <a:gd name="connsiteY149" fmla="*/ 795422 h 1260243"/>
                  <a:gd name="connsiteX150" fmla="*/ 1421683 w 1577257"/>
                  <a:gd name="connsiteY150" fmla="*/ 639851 h 1260243"/>
                  <a:gd name="connsiteX151" fmla="*/ 1435295 w 1577257"/>
                  <a:gd name="connsiteY151" fmla="*/ 628174 h 1260243"/>
                  <a:gd name="connsiteX152" fmla="*/ 1266093 w 1577257"/>
                  <a:gd name="connsiteY152" fmla="*/ 628174 h 1260243"/>
                  <a:gd name="connsiteX153" fmla="*/ 1279705 w 1577257"/>
                  <a:gd name="connsiteY153" fmla="*/ 639851 h 1260243"/>
                  <a:gd name="connsiteX154" fmla="*/ 1279705 w 1577257"/>
                  <a:gd name="connsiteY154" fmla="*/ 764305 h 1260243"/>
                  <a:gd name="connsiteX155" fmla="*/ 1266093 w 1577257"/>
                  <a:gd name="connsiteY155" fmla="*/ 775982 h 1260243"/>
                  <a:gd name="connsiteX156" fmla="*/ 1254416 w 1577257"/>
                  <a:gd name="connsiteY156" fmla="*/ 764305 h 1260243"/>
                  <a:gd name="connsiteX157" fmla="*/ 1254416 w 1577257"/>
                  <a:gd name="connsiteY157" fmla="*/ 639851 h 1260243"/>
                  <a:gd name="connsiteX158" fmla="*/ 1266093 w 1577257"/>
                  <a:gd name="connsiteY158" fmla="*/ 628174 h 1260243"/>
                  <a:gd name="connsiteX159" fmla="*/ 1551985 w 1577257"/>
                  <a:gd name="connsiteY159" fmla="*/ 608736 h 1260243"/>
                  <a:gd name="connsiteX160" fmla="*/ 1563641 w 1577257"/>
                  <a:gd name="connsiteY160" fmla="*/ 622349 h 1260243"/>
                  <a:gd name="connsiteX161" fmla="*/ 1563641 w 1577257"/>
                  <a:gd name="connsiteY161" fmla="*/ 775984 h 1260243"/>
                  <a:gd name="connsiteX162" fmla="*/ 1551985 w 1577257"/>
                  <a:gd name="connsiteY162" fmla="*/ 787661 h 1260243"/>
                  <a:gd name="connsiteX163" fmla="*/ 1540308 w 1577257"/>
                  <a:gd name="connsiteY163" fmla="*/ 775984 h 1260243"/>
                  <a:gd name="connsiteX164" fmla="*/ 1540308 w 1577257"/>
                  <a:gd name="connsiteY164" fmla="*/ 622349 h 1260243"/>
                  <a:gd name="connsiteX165" fmla="*/ 1551985 w 1577257"/>
                  <a:gd name="connsiteY165" fmla="*/ 608736 h 1260243"/>
                  <a:gd name="connsiteX166" fmla="*/ 87527 w 1577257"/>
                  <a:gd name="connsiteY166" fmla="*/ 608736 h 1260243"/>
                  <a:gd name="connsiteX167" fmla="*/ 93355 w 1577257"/>
                  <a:gd name="connsiteY167" fmla="*/ 611563 h 1260243"/>
                  <a:gd name="connsiteX168" fmla="*/ 99182 w 1577257"/>
                  <a:gd name="connsiteY168" fmla="*/ 608736 h 1260243"/>
                  <a:gd name="connsiteX169" fmla="*/ 110859 w 1577257"/>
                  <a:gd name="connsiteY169" fmla="*/ 622349 h 1260243"/>
                  <a:gd name="connsiteX170" fmla="*/ 110859 w 1577257"/>
                  <a:gd name="connsiteY170" fmla="*/ 690413 h 1260243"/>
                  <a:gd name="connsiteX171" fmla="*/ 107214 w 1577257"/>
                  <a:gd name="connsiteY171" fmla="*/ 698437 h 1260243"/>
                  <a:gd name="connsiteX172" fmla="*/ 99183 w 1577257"/>
                  <a:gd name="connsiteY172" fmla="*/ 702090 h 1260243"/>
                  <a:gd name="connsiteX173" fmla="*/ 99183 w 1577257"/>
                  <a:gd name="connsiteY173" fmla="*/ 775984 h 1260243"/>
                  <a:gd name="connsiteX174" fmla="*/ 87527 w 1577257"/>
                  <a:gd name="connsiteY174" fmla="*/ 787661 h 1260243"/>
                  <a:gd name="connsiteX175" fmla="*/ 73914 w 1577257"/>
                  <a:gd name="connsiteY175" fmla="*/ 775984 h 1260243"/>
                  <a:gd name="connsiteX176" fmla="*/ 73914 w 1577257"/>
                  <a:gd name="connsiteY176" fmla="*/ 622349 h 1260243"/>
                  <a:gd name="connsiteX177" fmla="*/ 87527 w 1577257"/>
                  <a:gd name="connsiteY177" fmla="*/ 608736 h 1260243"/>
                  <a:gd name="connsiteX178" fmla="*/ 169205 w 1577257"/>
                  <a:gd name="connsiteY178" fmla="*/ 515379 h 1260243"/>
                  <a:gd name="connsiteX179" fmla="*/ 180882 w 1577257"/>
                  <a:gd name="connsiteY179" fmla="*/ 527036 h 1260243"/>
                  <a:gd name="connsiteX180" fmla="*/ 180882 w 1577257"/>
                  <a:gd name="connsiteY180" fmla="*/ 608735 h 1260243"/>
                  <a:gd name="connsiteX181" fmla="*/ 169205 w 1577257"/>
                  <a:gd name="connsiteY181" fmla="*/ 622348 h 1260243"/>
                  <a:gd name="connsiteX182" fmla="*/ 155592 w 1577257"/>
                  <a:gd name="connsiteY182" fmla="*/ 608735 h 1260243"/>
                  <a:gd name="connsiteX183" fmla="*/ 155592 w 1577257"/>
                  <a:gd name="connsiteY183" fmla="*/ 527036 h 1260243"/>
                  <a:gd name="connsiteX184" fmla="*/ 169205 w 1577257"/>
                  <a:gd name="connsiteY184" fmla="*/ 515379 h 1260243"/>
                  <a:gd name="connsiteX185" fmla="*/ 1019102 w 1577257"/>
                  <a:gd name="connsiteY185" fmla="*/ 509553 h 1260243"/>
                  <a:gd name="connsiteX186" fmla="*/ 1030759 w 1577257"/>
                  <a:gd name="connsiteY186" fmla="*/ 521209 h 1260243"/>
                  <a:gd name="connsiteX187" fmla="*/ 1030759 w 1577257"/>
                  <a:gd name="connsiteY187" fmla="*/ 628177 h 1260243"/>
                  <a:gd name="connsiteX188" fmla="*/ 1019102 w 1577257"/>
                  <a:gd name="connsiteY188" fmla="*/ 639854 h 1260243"/>
                  <a:gd name="connsiteX189" fmla="*/ 1005490 w 1577257"/>
                  <a:gd name="connsiteY189" fmla="*/ 628177 h 1260243"/>
                  <a:gd name="connsiteX190" fmla="*/ 1005490 w 1577257"/>
                  <a:gd name="connsiteY190" fmla="*/ 521209 h 1260243"/>
                  <a:gd name="connsiteX191" fmla="*/ 1019102 w 1577257"/>
                  <a:gd name="connsiteY191" fmla="*/ 509553 h 1260243"/>
                  <a:gd name="connsiteX192" fmla="*/ 534841 w 1577257"/>
                  <a:gd name="connsiteY192" fmla="*/ 509553 h 1260243"/>
                  <a:gd name="connsiteX193" fmla="*/ 546498 w 1577257"/>
                  <a:gd name="connsiteY193" fmla="*/ 521209 h 1260243"/>
                  <a:gd name="connsiteX194" fmla="*/ 546498 w 1577257"/>
                  <a:gd name="connsiteY194" fmla="*/ 622348 h 1260243"/>
                  <a:gd name="connsiteX195" fmla="*/ 534841 w 1577257"/>
                  <a:gd name="connsiteY195" fmla="*/ 634005 h 1260243"/>
                  <a:gd name="connsiteX196" fmla="*/ 521208 w 1577257"/>
                  <a:gd name="connsiteY196" fmla="*/ 622348 h 1260243"/>
                  <a:gd name="connsiteX197" fmla="*/ 521208 w 1577257"/>
                  <a:gd name="connsiteY197" fmla="*/ 521209 h 1260243"/>
                  <a:gd name="connsiteX198" fmla="*/ 534841 w 1577257"/>
                  <a:gd name="connsiteY198" fmla="*/ 509553 h 1260243"/>
                  <a:gd name="connsiteX199" fmla="*/ 781832 w 1577257"/>
                  <a:gd name="connsiteY199" fmla="*/ 490091 h 1260243"/>
                  <a:gd name="connsiteX200" fmla="*/ 795444 w 1577257"/>
                  <a:gd name="connsiteY200" fmla="*/ 503704 h 1260243"/>
                  <a:gd name="connsiteX201" fmla="*/ 795444 w 1577257"/>
                  <a:gd name="connsiteY201" fmla="*/ 639853 h 1260243"/>
                  <a:gd name="connsiteX202" fmla="*/ 781832 w 1577257"/>
                  <a:gd name="connsiteY202" fmla="*/ 653466 h 1260243"/>
                  <a:gd name="connsiteX203" fmla="*/ 770155 w 1577257"/>
                  <a:gd name="connsiteY203" fmla="*/ 639853 h 1260243"/>
                  <a:gd name="connsiteX204" fmla="*/ 770155 w 1577257"/>
                  <a:gd name="connsiteY204" fmla="*/ 503704 h 1260243"/>
                  <a:gd name="connsiteX205" fmla="*/ 781832 w 1577257"/>
                  <a:gd name="connsiteY205" fmla="*/ 490091 h 1260243"/>
                  <a:gd name="connsiteX206" fmla="*/ 1242758 w 1577257"/>
                  <a:gd name="connsiteY206" fmla="*/ 429811 h 1260243"/>
                  <a:gd name="connsiteX207" fmla="*/ 1254415 w 1577257"/>
                  <a:gd name="connsiteY207" fmla="*/ 441467 h 1260243"/>
                  <a:gd name="connsiteX208" fmla="*/ 1254415 w 1577257"/>
                  <a:gd name="connsiteY208" fmla="*/ 564005 h 1260243"/>
                  <a:gd name="connsiteX209" fmla="*/ 1242758 w 1577257"/>
                  <a:gd name="connsiteY209" fmla="*/ 577618 h 1260243"/>
                  <a:gd name="connsiteX210" fmla="*/ 1229146 w 1577257"/>
                  <a:gd name="connsiteY210" fmla="*/ 564005 h 1260243"/>
                  <a:gd name="connsiteX211" fmla="*/ 1229146 w 1577257"/>
                  <a:gd name="connsiteY211" fmla="*/ 441467 h 1260243"/>
                  <a:gd name="connsiteX212" fmla="*/ 1242758 w 1577257"/>
                  <a:gd name="connsiteY212" fmla="*/ 429811 h 1260243"/>
                  <a:gd name="connsiteX213" fmla="*/ 1408051 w 1577257"/>
                  <a:gd name="connsiteY213" fmla="*/ 423961 h 1260243"/>
                  <a:gd name="connsiteX214" fmla="*/ 1421684 w 1577257"/>
                  <a:gd name="connsiteY214" fmla="*/ 435638 h 1260243"/>
                  <a:gd name="connsiteX215" fmla="*/ 1421684 w 1577257"/>
                  <a:gd name="connsiteY215" fmla="*/ 597060 h 1260243"/>
                  <a:gd name="connsiteX216" fmla="*/ 1408051 w 1577257"/>
                  <a:gd name="connsiteY216" fmla="*/ 608737 h 1260243"/>
                  <a:gd name="connsiteX217" fmla="*/ 1396395 w 1577257"/>
                  <a:gd name="connsiteY217" fmla="*/ 597060 h 1260243"/>
                  <a:gd name="connsiteX218" fmla="*/ 1396395 w 1577257"/>
                  <a:gd name="connsiteY218" fmla="*/ 435638 h 1260243"/>
                  <a:gd name="connsiteX219" fmla="*/ 1408051 w 1577257"/>
                  <a:gd name="connsiteY219" fmla="*/ 423961 h 1260243"/>
                  <a:gd name="connsiteX220" fmla="*/ 1520867 w 1577257"/>
                  <a:gd name="connsiteY220" fmla="*/ 404519 h 1260243"/>
                  <a:gd name="connsiteX221" fmla="*/ 1534479 w 1577257"/>
                  <a:gd name="connsiteY221" fmla="*/ 416196 h 1260243"/>
                  <a:gd name="connsiteX222" fmla="*/ 1534479 w 1577257"/>
                  <a:gd name="connsiteY222" fmla="*/ 571767 h 1260243"/>
                  <a:gd name="connsiteX223" fmla="*/ 1520867 w 1577257"/>
                  <a:gd name="connsiteY223" fmla="*/ 585380 h 1260243"/>
                  <a:gd name="connsiteX224" fmla="*/ 1509190 w 1577257"/>
                  <a:gd name="connsiteY224" fmla="*/ 571767 h 1260243"/>
                  <a:gd name="connsiteX225" fmla="*/ 1509190 w 1577257"/>
                  <a:gd name="connsiteY225" fmla="*/ 416196 h 1260243"/>
                  <a:gd name="connsiteX226" fmla="*/ 1520867 w 1577257"/>
                  <a:gd name="connsiteY226" fmla="*/ 404519 h 1260243"/>
                  <a:gd name="connsiteX227" fmla="*/ 62238 w 1577257"/>
                  <a:gd name="connsiteY227" fmla="*/ 404519 h 1260243"/>
                  <a:gd name="connsiteX228" fmla="*/ 68074 w 1577257"/>
                  <a:gd name="connsiteY228" fmla="*/ 407170 h 1260243"/>
                  <a:gd name="connsiteX229" fmla="*/ 73915 w 1577257"/>
                  <a:gd name="connsiteY229" fmla="*/ 404519 h 1260243"/>
                  <a:gd name="connsiteX230" fmla="*/ 87528 w 1577257"/>
                  <a:gd name="connsiteY230" fmla="*/ 416196 h 1260243"/>
                  <a:gd name="connsiteX231" fmla="*/ 87528 w 1577257"/>
                  <a:gd name="connsiteY231" fmla="*/ 484260 h 1260243"/>
                  <a:gd name="connsiteX232" fmla="*/ 73915 w 1577257"/>
                  <a:gd name="connsiteY232" fmla="*/ 497873 h 1260243"/>
                  <a:gd name="connsiteX233" fmla="*/ 73915 w 1577257"/>
                  <a:gd name="connsiteY233" fmla="*/ 497873 h 1260243"/>
                  <a:gd name="connsiteX234" fmla="*/ 73915 w 1577257"/>
                  <a:gd name="connsiteY234" fmla="*/ 571767 h 1260243"/>
                  <a:gd name="connsiteX235" fmla="*/ 62238 w 1577257"/>
                  <a:gd name="connsiteY235" fmla="*/ 585380 h 1260243"/>
                  <a:gd name="connsiteX236" fmla="*/ 50562 w 1577257"/>
                  <a:gd name="connsiteY236" fmla="*/ 571767 h 1260243"/>
                  <a:gd name="connsiteX237" fmla="*/ 50562 w 1577257"/>
                  <a:gd name="connsiteY237" fmla="*/ 416196 h 1260243"/>
                  <a:gd name="connsiteX238" fmla="*/ 62238 w 1577257"/>
                  <a:gd name="connsiteY238" fmla="*/ 404519 h 1260243"/>
                  <a:gd name="connsiteX239" fmla="*/ 211982 w 1577257"/>
                  <a:gd name="connsiteY239" fmla="*/ 316992 h 1260243"/>
                  <a:gd name="connsiteX240" fmla="*/ 223658 w 1577257"/>
                  <a:gd name="connsiteY240" fmla="*/ 330626 h 1260243"/>
                  <a:gd name="connsiteX241" fmla="*/ 223658 w 1577257"/>
                  <a:gd name="connsiteY241" fmla="*/ 410348 h 1260243"/>
                  <a:gd name="connsiteX242" fmla="*/ 211982 w 1577257"/>
                  <a:gd name="connsiteY242" fmla="*/ 423962 h 1260243"/>
                  <a:gd name="connsiteX243" fmla="*/ 200325 w 1577257"/>
                  <a:gd name="connsiteY243" fmla="*/ 410348 h 1260243"/>
                  <a:gd name="connsiteX244" fmla="*/ 200325 w 1577257"/>
                  <a:gd name="connsiteY244" fmla="*/ 330626 h 1260243"/>
                  <a:gd name="connsiteX245" fmla="*/ 211982 w 1577257"/>
                  <a:gd name="connsiteY245" fmla="*/ 316992 h 1260243"/>
                  <a:gd name="connsiteX246" fmla="*/ 577615 w 1577257"/>
                  <a:gd name="connsiteY246" fmla="*/ 311166 h 1260243"/>
                  <a:gd name="connsiteX247" fmla="*/ 589291 w 1577257"/>
                  <a:gd name="connsiteY247" fmla="*/ 322843 h 1260243"/>
                  <a:gd name="connsiteX248" fmla="*/ 589291 w 1577257"/>
                  <a:gd name="connsiteY248" fmla="*/ 416198 h 1260243"/>
                  <a:gd name="connsiteX249" fmla="*/ 577615 w 1577257"/>
                  <a:gd name="connsiteY249" fmla="*/ 429811 h 1260243"/>
                  <a:gd name="connsiteX250" fmla="*/ 565938 w 1577257"/>
                  <a:gd name="connsiteY250" fmla="*/ 416198 h 1260243"/>
                  <a:gd name="connsiteX251" fmla="*/ 565938 w 1577257"/>
                  <a:gd name="connsiteY251" fmla="*/ 322843 h 1260243"/>
                  <a:gd name="connsiteX252" fmla="*/ 577615 w 1577257"/>
                  <a:gd name="connsiteY252" fmla="*/ 311166 h 1260243"/>
                  <a:gd name="connsiteX253" fmla="*/ 1061876 w 1577257"/>
                  <a:gd name="connsiteY253" fmla="*/ 305336 h 1260243"/>
                  <a:gd name="connsiteX254" fmla="*/ 1073552 w 1577257"/>
                  <a:gd name="connsiteY254" fmla="*/ 316992 h 1260243"/>
                  <a:gd name="connsiteX255" fmla="*/ 1073552 w 1577257"/>
                  <a:gd name="connsiteY255" fmla="*/ 423960 h 1260243"/>
                  <a:gd name="connsiteX256" fmla="*/ 1061876 w 1577257"/>
                  <a:gd name="connsiteY256" fmla="*/ 435637 h 1260243"/>
                  <a:gd name="connsiteX257" fmla="*/ 1050220 w 1577257"/>
                  <a:gd name="connsiteY257" fmla="*/ 423960 h 1260243"/>
                  <a:gd name="connsiteX258" fmla="*/ 1050220 w 1577257"/>
                  <a:gd name="connsiteY258" fmla="*/ 316992 h 1260243"/>
                  <a:gd name="connsiteX259" fmla="*/ 1061876 w 1577257"/>
                  <a:gd name="connsiteY259" fmla="*/ 305336 h 1260243"/>
                  <a:gd name="connsiteX260" fmla="*/ 826562 w 1577257"/>
                  <a:gd name="connsiteY260" fmla="*/ 285895 h 1260243"/>
                  <a:gd name="connsiteX261" fmla="*/ 838219 w 1577257"/>
                  <a:gd name="connsiteY261" fmla="*/ 299508 h 1260243"/>
                  <a:gd name="connsiteX262" fmla="*/ 838219 w 1577257"/>
                  <a:gd name="connsiteY262" fmla="*/ 435637 h 1260243"/>
                  <a:gd name="connsiteX263" fmla="*/ 826562 w 1577257"/>
                  <a:gd name="connsiteY263" fmla="*/ 447314 h 1260243"/>
                  <a:gd name="connsiteX264" fmla="*/ 812950 w 1577257"/>
                  <a:gd name="connsiteY264" fmla="*/ 435637 h 1260243"/>
                  <a:gd name="connsiteX265" fmla="*/ 812950 w 1577257"/>
                  <a:gd name="connsiteY265" fmla="*/ 299508 h 1260243"/>
                  <a:gd name="connsiteX266" fmla="*/ 826562 w 1577257"/>
                  <a:gd name="connsiteY266" fmla="*/ 285895 h 1260243"/>
                  <a:gd name="connsiteX267" fmla="*/ 1285535 w 1577257"/>
                  <a:gd name="connsiteY267" fmla="*/ 223659 h 1260243"/>
                  <a:gd name="connsiteX268" fmla="*/ 1297211 w 1577257"/>
                  <a:gd name="connsiteY268" fmla="*/ 237272 h 1260243"/>
                  <a:gd name="connsiteX269" fmla="*/ 1297211 w 1577257"/>
                  <a:gd name="connsiteY269" fmla="*/ 361725 h 1260243"/>
                  <a:gd name="connsiteX270" fmla="*/ 1285535 w 1577257"/>
                  <a:gd name="connsiteY270" fmla="*/ 373402 h 1260243"/>
                  <a:gd name="connsiteX271" fmla="*/ 1273879 w 1577257"/>
                  <a:gd name="connsiteY271" fmla="*/ 361725 h 1260243"/>
                  <a:gd name="connsiteX272" fmla="*/ 1273879 w 1577257"/>
                  <a:gd name="connsiteY272" fmla="*/ 237272 h 1260243"/>
                  <a:gd name="connsiteX273" fmla="*/ 1285535 w 1577257"/>
                  <a:gd name="connsiteY273" fmla="*/ 223659 h 1260243"/>
                  <a:gd name="connsiteX274" fmla="*/ 1452780 w 1577257"/>
                  <a:gd name="connsiteY274" fmla="*/ 217809 h 1260243"/>
                  <a:gd name="connsiteX275" fmla="*/ 1464457 w 1577257"/>
                  <a:gd name="connsiteY275" fmla="*/ 229486 h 1260243"/>
                  <a:gd name="connsiteX276" fmla="*/ 1464457 w 1577257"/>
                  <a:gd name="connsiteY276" fmla="*/ 392843 h 1260243"/>
                  <a:gd name="connsiteX277" fmla="*/ 1452780 w 1577257"/>
                  <a:gd name="connsiteY277" fmla="*/ 404521 h 1260243"/>
                  <a:gd name="connsiteX278" fmla="*/ 1441124 w 1577257"/>
                  <a:gd name="connsiteY278" fmla="*/ 392843 h 1260243"/>
                  <a:gd name="connsiteX279" fmla="*/ 1441124 w 1577257"/>
                  <a:gd name="connsiteY279" fmla="*/ 229486 h 1260243"/>
                  <a:gd name="connsiteX280" fmla="*/ 1452780 w 1577257"/>
                  <a:gd name="connsiteY280" fmla="*/ 217809 h 1260243"/>
                  <a:gd name="connsiteX281" fmla="*/ 1563644 w 1577257"/>
                  <a:gd name="connsiteY281" fmla="*/ 206153 h 1260243"/>
                  <a:gd name="connsiteX282" fmla="*/ 1577257 w 1577257"/>
                  <a:gd name="connsiteY282" fmla="*/ 217809 h 1260243"/>
                  <a:gd name="connsiteX283" fmla="*/ 1577257 w 1577257"/>
                  <a:gd name="connsiteY283" fmla="*/ 367572 h 1260243"/>
                  <a:gd name="connsiteX284" fmla="*/ 1563644 w 1577257"/>
                  <a:gd name="connsiteY284" fmla="*/ 379229 h 1260243"/>
                  <a:gd name="connsiteX285" fmla="*/ 1551988 w 1577257"/>
                  <a:gd name="connsiteY285" fmla="*/ 367572 h 1260243"/>
                  <a:gd name="connsiteX286" fmla="*/ 1551988 w 1577257"/>
                  <a:gd name="connsiteY286" fmla="*/ 217809 h 1260243"/>
                  <a:gd name="connsiteX287" fmla="*/ 1563644 w 1577257"/>
                  <a:gd name="connsiteY287" fmla="*/ 206153 h 1260243"/>
                  <a:gd name="connsiteX288" fmla="*/ 105033 w 1577257"/>
                  <a:gd name="connsiteY288" fmla="*/ 112799 h 1260243"/>
                  <a:gd name="connsiteX289" fmla="*/ 118646 w 1577257"/>
                  <a:gd name="connsiteY289" fmla="*/ 126412 h 1260243"/>
                  <a:gd name="connsiteX290" fmla="*/ 118646 w 1577257"/>
                  <a:gd name="connsiteY290" fmla="*/ 206153 h 1260243"/>
                  <a:gd name="connsiteX291" fmla="*/ 118646 w 1577257"/>
                  <a:gd name="connsiteY291" fmla="*/ 206153 h 1260243"/>
                  <a:gd name="connsiteX292" fmla="*/ 132260 w 1577257"/>
                  <a:gd name="connsiteY292" fmla="*/ 217809 h 1260243"/>
                  <a:gd name="connsiteX293" fmla="*/ 132260 w 1577257"/>
                  <a:gd name="connsiteY293" fmla="*/ 285895 h 1260243"/>
                  <a:gd name="connsiteX294" fmla="*/ 118646 w 1577257"/>
                  <a:gd name="connsiteY294" fmla="*/ 297552 h 1260243"/>
                  <a:gd name="connsiteX295" fmla="*/ 118646 w 1577257"/>
                  <a:gd name="connsiteY295" fmla="*/ 297552 h 1260243"/>
                  <a:gd name="connsiteX296" fmla="*/ 118646 w 1577257"/>
                  <a:gd name="connsiteY296" fmla="*/ 367572 h 1260243"/>
                  <a:gd name="connsiteX297" fmla="*/ 105033 w 1577257"/>
                  <a:gd name="connsiteY297" fmla="*/ 379229 h 1260243"/>
                  <a:gd name="connsiteX298" fmla="*/ 93356 w 1577257"/>
                  <a:gd name="connsiteY298" fmla="*/ 367572 h 1260243"/>
                  <a:gd name="connsiteX299" fmla="*/ 93356 w 1577257"/>
                  <a:gd name="connsiteY299" fmla="*/ 217809 h 1260243"/>
                  <a:gd name="connsiteX300" fmla="*/ 96007 w 1577257"/>
                  <a:gd name="connsiteY300" fmla="*/ 211981 h 1260243"/>
                  <a:gd name="connsiteX301" fmla="*/ 93356 w 1577257"/>
                  <a:gd name="connsiteY301" fmla="*/ 206153 h 1260243"/>
                  <a:gd name="connsiteX302" fmla="*/ 93356 w 1577257"/>
                  <a:gd name="connsiteY302" fmla="*/ 126412 h 1260243"/>
                  <a:gd name="connsiteX303" fmla="*/ 105033 w 1577257"/>
                  <a:gd name="connsiteY303" fmla="*/ 112799 h 1260243"/>
                  <a:gd name="connsiteX304" fmla="*/ 472605 w 1577257"/>
                  <a:gd name="connsiteY304" fmla="*/ 106970 h 1260243"/>
                  <a:gd name="connsiteX305" fmla="*/ 484261 w 1577257"/>
                  <a:gd name="connsiteY305" fmla="*/ 118626 h 1260243"/>
                  <a:gd name="connsiteX306" fmla="*/ 484261 w 1577257"/>
                  <a:gd name="connsiteY306" fmla="*/ 217809 h 1260243"/>
                  <a:gd name="connsiteX307" fmla="*/ 472605 w 1577257"/>
                  <a:gd name="connsiteY307" fmla="*/ 229486 h 1260243"/>
                  <a:gd name="connsiteX308" fmla="*/ 460928 w 1577257"/>
                  <a:gd name="connsiteY308" fmla="*/ 217809 h 1260243"/>
                  <a:gd name="connsiteX309" fmla="*/ 460928 w 1577257"/>
                  <a:gd name="connsiteY309" fmla="*/ 118626 h 1260243"/>
                  <a:gd name="connsiteX310" fmla="*/ 472605 w 1577257"/>
                  <a:gd name="connsiteY310" fmla="*/ 106970 h 1260243"/>
                  <a:gd name="connsiteX311" fmla="*/ 962693 w 1577257"/>
                  <a:gd name="connsiteY311" fmla="*/ 101119 h 1260243"/>
                  <a:gd name="connsiteX312" fmla="*/ 976306 w 1577257"/>
                  <a:gd name="connsiteY312" fmla="*/ 112796 h 1260243"/>
                  <a:gd name="connsiteX313" fmla="*/ 976306 w 1577257"/>
                  <a:gd name="connsiteY313" fmla="*/ 223658 h 1260243"/>
                  <a:gd name="connsiteX314" fmla="*/ 962693 w 1577257"/>
                  <a:gd name="connsiteY314" fmla="*/ 237271 h 1260243"/>
                  <a:gd name="connsiteX315" fmla="*/ 951016 w 1577257"/>
                  <a:gd name="connsiteY315" fmla="*/ 223658 h 1260243"/>
                  <a:gd name="connsiteX316" fmla="*/ 951016 w 1577257"/>
                  <a:gd name="connsiteY316" fmla="*/ 112796 h 1260243"/>
                  <a:gd name="connsiteX317" fmla="*/ 962693 w 1577257"/>
                  <a:gd name="connsiteY317" fmla="*/ 101119 h 1260243"/>
                  <a:gd name="connsiteX318" fmla="*/ 721532 w 1577257"/>
                  <a:gd name="connsiteY318" fmla="*/ 89463 h 1260243"/>
                  <a:gd name="connsiteX319" fmla="*/ 733208 w 1577257"/>
                  <a:gd name="connsiteY319" fmla="*/ 101120 h 1260243"/>
                  <a:gd name="connsiteX320" fmla="*/ 733208 w 1577257"/>
                  <a:gd name="connsiteY320" fmla="*/ 237271 h 1260243"/>
                  <a:gd name="connsiteX321" fmla="*/ 721532 w 1577257"/>
                  <a:gd name="connsiteY321" fmla="*/ 248928 h 1260243"/>
                  <a:gd name="connsiteX322" fmla="*/ 707919 w 1577257"/>
                  <a:gd name="connsiteY322" fmla="*/ 237271 h 1260243"/>
                  <a:gd name="connsiteX323" fmla="*/ 707919 w 1577257"/>
                  <a:gd name="connsiteY323" fmla="*/ 101120 h 1260243"/>
                  <a:gd name="connsiteX324" fmla="*/ 721532 w 1577257"/>
                  <a:gd name="connsiteY324" fmla="*/ 89463 h 1260243"/>
                  <a:gd name="connsiteX325" fmla="*/ 1347771 w 1577257"/>
                  <a:gd name="connsiteY325" fmla="*/ 19442 h 1260243"/>
                  <a:gd name="connsiteX326" fmla="*/ 1359448 w 1577257"/>
                  <a:gd name="connsiteY326" fmla="*/ 33055 h 1260243"/>
                  <a:gd name="connsiteX327" fmla="*/ 1359448 w 1577257"/>
                  <a:gd name="connsiteY327" fmla="*/ 192540 h 1260243"/>
                  <a:gd name="connsiteX328" fmla="*/ 1347771 w 1577257"/>
                  <a:gd name="connsiteY328" fmla="*/ 206153 h 1260243"/>
                  <a:gd name="connsiteX329" fmla="*/ 1334159 w 1577257"/>
                  <a:gd name="connsiteY329" fmla="*/ 192540 h 1260243"/>
                  <a:gd name="connsiteX330" fmla="*/ 1334159 w 1577257"/>
                  <a:gd name="connsiteY330" fmla="*/ 33055 h 1260243"/>
                  <a:gd name="connsiteX331" fmla="*/ 1347771 w 1577257"/>
                  <a:gd name="connsiteY331" fmla="*/ 19442 h 1260243"/>
                  <a:gd name="connsiteX332" fmla="*/ 1464459 w 1577257"/>
                  <a:gd name="connsiteY332" fmla="*/ 0 h 1260243"/>
                  <a:gd name="connsiteX333" fmla="*/ 1478073 w 1577257"/>
                  <a:gd name="connsiteY333" fmla="*/ 13613 h 1260243"/>
                  <a:gd name="connsiteX334" fmla="*/ 1478073 w 1577257"/>
                  <a:gd name="connsiteY334" fmla="*/ 169185 h 1260243"/>
                  <a:gd name="connsiteX335" fmla="*/ 1464459 w 1577257"/>
                  <a:gd name="connsiteY335" fmla="*/ 180862 h 1260243"/>
                  <a:gd name="connsiteX336" fmla="*/ 1450845 w 1577257"/>
                  <a:gd name="connsiteY336" fmla="*/ 169185 h 1260243"/>
                  <a:gd name="connsiteX337" fmla="*/ 1450845 w 1577257"/>
                  <a:gd name="connsiteY337" fmla="*/ 13613 h 1260243"/>
                  <a:gd name="connsiteX338" fmla="*/ 1464459 w 1577257"/>
                  <a:gd name="connsiteY338" fmla="*/ 0 h 1260243"/>
                  <a:gd name="connsiteX339" fmla="*/ 13612 w 1577257"/>
                  <a:gd name="connsiteY339" fmla="*/ 0 h 1260243"/>
                  <a:gd name="connsiteX340" fmla="*/ 25289 w 1577257"/>
                  <a:gd name="connsiteY340" fmla="*/ 13614 h 1260243"/>
                  <a:gd name="connsiteX341" fmla="*/ 25289 w 1577257"/>
                  <a:gd name="connsiteY341" fmla="*/ 81680 h 1260243"/>
                  <a:gd name="connsiteX342" fmla="*/ 13612 w 1577257"/>
                  <a:gd name="connsiteY342" fmla="*/ 95293 h 1260243"/>
                  <a:gd name="connsiteX343" fmla="*/ 0 w 1577257"/>
                  <a:gd name="connsiteY343" fmla="*/ 81680 h 1260243"/>
                  <a:gd name="connsiteX344" fmla="*/ 0 w 1577257"/>
                  <a:gd name="connsiteY344" fmla="*/ 13614 h 1260243"/>
                  <a:gd name="connsiteX345" fmla="*/ 13612 w 1577257"/>
                  <a:gd name="connsiteY345" fmla="*/ 0 h 126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Lst>
                <a:rect l="l" t="t" r="r" b="b"/>
                <a:pathLst>
                  <a:path w="1577257" h="1260243">
                    <a:moveTo>
                      <a:pt x="118646" y="1124112"/>
                    </a:moveTo>
                    <a:cubicBezTo>
                      <a:pt x="126411" y="1124112"/>
                      <a:pt x="132260" y="1131897"/>
                      <a:pt x="132260" y="1137725"/>
                    </a:cubicBezTo>
                    <a:lnTo>
                      <a:pt x="132260" y="1217466"/>
                    </a:lnTo>
                    <a:cubicBezTo>
                      <a:pt x="132260" y="1223294"/>
                      <a:pt x="126411" y="1229123"/>
                      <a:pt x="118646" y="1229123"/>
                    </a:cubicBezTo>
                    <a:cubicBezTo>
                      <a:pt x="110861" y="1229123"/>
                      <a:pt x="105032" y="1223294"/>
                      <a:pt x="105032" y="1217466"/>
                    </a:cubicBezTo>
                    <a:lnTo>
                      <a:pt x="105032" y="1137725"/>
                    </a:lnTo>
                    <a:cubicBezTo>
                      <a:pt x="105032" y="1131897"/>
                      <a:pt x="110861" y="1124112"/>
                      <a:pt x="118646" y="1124112"/>
                    </a:cubicBezTo>
                    <a:close/>
                    <a:moveTo>
                      <a:pt x="484261" y="1118264"/>
                    </a:moveTo>
                    <a:cubicBezTo>
                      <a:pt x="492045" y="1118264"/>
                      <a:pt x="497874" y="1124113"/>
                      <a:pt x="497874" y="1131898"/>
                    </a:cubicBezTo>
                    <a:lnTo>
                      <a:pt x="497874" y="1229124"/>
                    </a:lnTo>
                    <a:cubicBezTo>
                      <a:pt x="497874" y="1234973"/>
                      <a:pt x="492045" y="1242737"/>
                      <a:pt x="484261" y="1242737"/>
                    </a:cubicBezTo>
                    <a:cubicBezTo>
                      <a:pt x="478433" y="1242737"/>
                      <a:pt x="472605" y="1234973"/>
                      <a:pt x="472605" y="1229124"/>
                    </a:cubicBezTo>
                    <a:lnTo>
                      <a:pt x="472605" y="1131898"/>
                    </a:lnTo>
                    <a:cubicBezTo>
                      <a:pt x="472605" y="1124113"/>
                      <a:pt x="478433" y="1118264"/>
                      <a:pt x="484261" y="1118264"/>
                    </a:cubicBezTo>
                    <a:close/>
                    <a:moveTo>
                      <a:pt x="968522" y="1112435"/>
                    </a:moveTo>
                    <a:cubicBezTo>
                      <a:pt x="976306" y="1112435"/>
                      <a:pt x="982135" y="1118264"/>
                      <a:pt x="982135" y="1124112"/>
                    </a:cubicBezTo>
                    <a:lnTo>
                      <a:pt x="982135" y="1234974"/>
                    </a:lnTo>
                    <a:cubicBezTo>
                      <a:pt x="982135" y="1242738"/>
                      <a:pt x="976306" y="1248587"/>
                      <a:pt x="968522" y="1248587"/>
                    </a:cubicBezTo>
                    <a:cubicBezTo>
                      <a:pt x="962694" y="1248587"/>
                      <a:pt x="956866" y="1242738"/>
                      <a:pt x="956866" y="1234974"/>
                    </a:cubicBezTo>
                    <a:lnTo>
                      <a:pt x="956866" y="1124112"/>
                    </a:lnTo>
                    <a:cubicBezTo>
                      <a:pt x="956866" y="1118264"/>
                      <a:pt x="962694" y="1112435"/>
                      <a:pt x="968522" y="1112435"/>
                    </a:cubicBezTo>
                    <a:close/>
                    <a:moveTo>
                      <a:pt x="733208" y="1100779"/>
                    </a:moveTo>
                    <a:cubicBezTo>
                      <a:pt x="739036" y="1100779"/>
                      <a:pt x="744864" y="1104651"/>
                      <a:pt x="744864" y="1112435"/>
                    </a:cubicBezTo>
                    <a:lnTo>
                      <a:pt x="744864" y="1248586"/>
                    </a:lnTo>
                    <a:cubicBezTo>
                      <a:pt x="744864" y="1254414"/>
                      <a:pt x="739036" y="1260243"/>
                      <a:pt x="733208" y="1260243"/>
                    </a:cubicBezTo>
                    <a:cubicBezTo>
                      <a:pt x="727380" y="1260243"/>
                      <a:pt x="721531" y="1254414"/>
                      <a:pt x="721531" y="1248586"/>
                    </a:cubicBezTo>
                    <a:lnTo>
                      <a:pt x="721531" y="1112435"/>
                    </a:lnTo>
                    <a:cubicBezTo>
                      <a:pt x="721531" y="1106607"/>
                      <a:pt x="727380" y="1100779"/>
                      <a:pt x="733208" y="1100779"/>
                    </a:cubicBezTo>
                    <a:close/>
                    <a:moveTo>
                      <a:pt x="1359447" y="1030758"/>
                    </a:moveTo>
                    <a:cubicBezTo>
                      <a:pt x="1365275" y="1030758"/>
                      <a:pt x="1371103" y="1036586"/>
                      <a:pt x="1371103" y="1042435"/>
                    </a:cubicBezTo>
                    <a:lnTo>
                      <a:pt x="1371103" y="1205792"/>
                    </a:lnTo>
                    <a:cubicBezTo>
                      <a:pt x="1371103" y="1211620"/>
                      <a:pt x="1365275" y="1217469"/>
                      <a:pt x="1359447" y="1217469"/>
                    </a:cubicBezTo>
                    <a:cubicBezTo>
                      <a:pt x="1353598" y="1217469"/>
                      <a:pt x="1347770" y="1211620"/>
                      <a:pt x="1347770" y="1205792"/>
                    </a:cubicBezTo>
                    <a:lnTo>
                      <a:pt x="1347770" y="1042435"/>
                    </a:lnTo>
                    <a:cubicBezTo>
                      <a:pt x="1347770" y="1036586"/>
                      <a:pt x="1353598" y="1030758"/>
                      <a:pt x="1359447" y="1030758"/>
                    </a:cubicBezTo>
                    <a:close/>
                    <a:moveTo>
                      <a:pt x="1192178" y="1030758"/>
                    </a:moveTo>
                    <a:cubicBezTo>
                      <a:pt x="1199963" y="1030758"/>
                      <a:pt x="1205791" y="1036586"/>
                      <a:pt x="1205791" y="1042435"/>
                    </a:cubicBezTo>
                    <a:lnTo>
                      <a:pt x="1205791" y="1168844"/>
                    </a:lnTo>
                    <a:cubicBezTo>
                      <a:pt x="1205791" y="1180501"/>
                      <a:pt x="1199963" y="1180501"/>
                      <a:pt x="1192178" y="1180501"/>
                    </a:cubicBezTo>
                    <a:cubicBezTo>
                      <a:pt x="1186350" y="1180501"/>
                      <a:pt x="1180522" y="1180501"/>
                      <a:pt x="1180522" y="1168844"/>
                    </a:cubicBezTo>
                    <a:lnTo>
                      <a:pt x="1180522" y="1042435"/>
                    </a:lnTo>
                    <a:cubicBezTo>
                      <a:pt x="1180522" y="1036586"/>
                      <a:pt x="1186350" y="1030758"/>
                      <a:pt x="1192178" y="1030758"/>
                    </a:cubicBezTo>
                    <a:close/>
                    <a:moveTo>
                      <a:pt x="1472243" y="1011316"/>
                    </a:moveTo>
                    <a:cubicBezTo>
                      <a:pt x="1478071" y="1011316"/>
                      <a:pt x="1483899" y="1019080"/>
                      <a:pt x="1483899" y="1024929"/>
                    </a:cubicBezTo>
                    <a:lnTo>
                      <a:pt x="1483899" y="1180499"/>
                    </a:lnTo>
                    <a:cubicBezTo>
                      <a:pt x="1483899" y="1186348"/>
                      <a:pt x="1478071" y="1192176"/>
                      <a:pt x="1472243" y="1192176"/>
                    </a:cubicBezTo>
                    <a:cubicBezTo>
                      <a:pt x="1466394" y="1192176"/>
                      <a:pt x="1460566" y="1186348"/>
                      <a:pt x="1460566" y="1180499"/>
                    </a:cubicBezTo>
                    <a:lnTo>
                      <a:pt x="1460566" y="1024929"/>
                    </a:lnTo>
                    <a:cubicBezTo>
                      <a:pt x="1460566" y="1019080"/>
                      <a:pt x="1466394" y="1011316"/>
                      <a:pt x="1472243" y="1011316"/>
                    </a:cubicBezTo>
                    <a:close/>
                    <a:moveTo>
                      <a:pt x="25290" y="1011316"/>
                    </a:moveTo>
                    <a:cubicBezTo>
                      <a:pt x="31118" y="1011316"/>
                      <a:pt x="36946" y="1019080"/>
                      <a:pt x="36946" y="1024929"/>
                    </a:cubicBezTo>
                    <a:lnTo>
                      <a:pt x="36946" y="1092995"/>
                    </a:lnTo>
                    <a:cubicBezTo>
                      <a:pt x="36946" y="1100780"/>
                      <a:pt x="31118" y="1106608"/>
                      <a:pt x="25290" y="1106608"/>
                    </a:cubicBezTo>
                    <a:cubicBezTo>
                      <a:pt x="19442" y="1106608"/>
                      <a:pt x="13614" y="1100780"/>
                      <a:pt x="13614" y="1092995"/>
                    </a:cubicBezTo>
                    <a:lnTo>
                      <a:pt x="13614" y="1024929"/>
                    </a:lnTo>
                    <a:cubicBezTo>
                      <a:pt x="13614" y="1019080"/>
                      <a:pt x="19442" y="1011316"/>
                      <a:pt x="25290" y="1011316"/>
                    </a:cubicBezTo>
                    <a:close/>
                    <a:moveTo>
                      <a:pt x="169205" y="925724"/>
                    </a:moveTo>
                    <a:cubicBezTo>
                      <a:pt x="175033" y="925724"/>
                      <a:pt x="180882" y="931573"/>
                      <a:pt x="180882" y="937402"/>
                    </a:cubicBezTo>
                    <a:lnTo>
                      <a:pt x="180882" y="1019081"/>
                    </a:lnTo>
                    <a:cubicBezTo>
                      <a:pt x="180882" y="1024930"/>
                      <a:pt x="175033" y="1030758"/>
                      <a:pt x="169205" y="1030758"/>
                    </a:cubicBezTo>
                    <a:cubicBezTo>
                      <a:pt x="163377" y="1030758"/>
                      <a:pt x="155592" y="1024930"/>
                      <a:pt x="155592" y="1019081"/>
                    </a:cubicBezTo>
                    <a:lnTo>
                      <a:pt x="155592" y="937402"/>
                    </a:lnTo>
                    <a:cubicBezTo>
                      <a:pt x="155592" y="931573"/>
                      <a:pt x="163377" y="925724"/>
                      <a:pt x="169205" y="925724"/>
                    </a:cubicBezTo>
                    <a:close/>
                    <a:moveTo>
                      <a:pt x="1019102" y="914068"/>
                    </a:moveTo>
                    <a:cubicBezTo>
                      <a:pt x="1024930" y="914068"/>
                      <a:pt x="1030759" y="919896"/>
                      <a:pt x="1030759" y="925724"/>
                    </a:cubicBezTo>
                    <a:lnTo>
                      <a:pt x="1030759" y="1030757"/>
                    </a:lnTo>
                    <a:cubicBezTo>
                      <a:pt x="1030759" y="1036585"/>
                      <a:pt x="1024930" y="1042434"/>
                      <a:pt x="1019102" y="1042434"/>
                    </a:cubicBezTo>
                    <a:cubicBezTo>
                      <a:pt x="1013254" y="1042434"/>
                      <a:pt x="1005490" y="1036585"/>
                      <a:pt x="1005490" y="1030757"/>
                    </a:cubicBezTo>
                    <a:lnTo>
                      <a:pt x="1005490" y="925724"/>
                    </a:lnTo>
                    <a:cubicBezTo>
                      <a:pt x="1005490" y="919896"/>
                      <a:pt x="1013254" y="914068"/>
                      <a:pt x="1019102" y="914068"/>
                    </a:cubicBezTo>
                    <a:close/>
                    <a:moveTo>
                      <a:pt x="534841" y="914068"/>
                    </a:moveTo>
                    <a:cubicBezTo>
                      <a:pt x="540669" y="914068"/>
                      <a:pt x="546498" y="919896"/>
                      <a:pt x="546498" y="925724"/>
                    </a:cubicBezTo>
                    <a:lnTo>
                      <a:pt x="546498" y="1024928"/>
                    </a:lnTo>
                    <a:cubicBezTo>
                      <a:pt x="546498" y="1030756"/>
                      <a:pt x="540669" y="1036585"/>
                      <a:pt x="534841" y="1036585"/>
                    </a:cubicBezTo>
                    <a:cubicBezTo>
                      <a:pt x="528993" y="1036585"/>
                      <a:pt x="521208" y="1030756"/>
                      <a:pt x="521208" y="1024928"/>
                    </a:cubicBezTo>
                    <a:lnTo>
                      <a:pt x="521208" y="925724"/>
                    </a:lnTo>
                    <a:cubicBezTo>
                      <a:pt x="521208" y="919896"/>
                      <a:pt x="528993" y="914068"/>
                      <a:pt x="534841" y="914068"/>
                    </a:cubicBezTo>
                    <a:close/>
                    <a:moveTo>
                      <a:pt x="781832" y="894627"/>
                    </a:moveTo>
                    <a:cubicBezTo>
                      <a:pt x="789596" y="894627"/>
                      <a:pt x="795444" y="900455"/>
                      <a:pt x="795444" y="908240"/>
                    </a:cubicBezTo>
                    <a:lnTo>
                      <a:pt x="795444" y="1042433"/>
                    </a:lnTo>
                    <a:cubicBezTo>
                      <a:pt x="795444" y="1048262"/>
                      <a:pt x="789596" y="1056046"/>
                      <a:pt x="781832" y="1056046"/>
                    </a:cubicBezTo>
                    <a:cubicBezTo>
                      <a:pt x="775983" y="1056046"/>
                      <a:pt x="770155" y="1048262"/>
                      <a:pt x="770155" y="1042433"/>
                    </a:cubicBezTo>
                    <a:lnTo>
                      <a:pt x="770155" y="908240"/>
                    </a:lnTo>
                    <a:cubicBezTo>
                      <a:pt x="770155" y="900455"/>
                      <a:pt x="775983" y="894627"/>
                      <a:pt x="781832" y="894627"/>
                    </a:cubicBezTo>
                    <a:close/>
                    <a:moveTo>
                      <a:pt x="1242758" y="832391"/>
                    </a:moveTo>
                    <a:cubicBezTo>
                      <a:pt x="1248587" y="832391"/>
                      <a:pt x="1254415" y="838219"/>
                      <a:pt x="1254415" y="844047"/>
                    </a:cubicBezTo>
                    <a:lnTo>
                      <a:pt x="1254415" y="968521"/>
                    </a:lnTo>
                    <a:cubicBezTo>
                      <a:pt x="1254415" y="974349"/>
                      <a:pt x="1248587" y="982134"/>
                      <a:pt x="1242758" y="982134"/>
                    </a:cubicBezTo>
                    <a:cubicBezTo>
                      <a:pt x="1236910" y="982134"/>
                      <a:pt x="1229146" y="974349"/>
                      <a:pt x="1229146" y="968521"/>
                    </a:cubicBezTo>
                    <a:lnTo>
                      <a:pt x="1229146" y="844047"/>
                    </a:lnTo>
                    <a:cubicBezTo>
                      <a:pt x="1229146" y="838219"/>
                      <a:pt x="1236910" y="832391"/>
                      <a:pt x="1242758" y="832391"/>
                    </a:cubicBezTo>
                    <a:close/>
                    <a:moveTo>
                      <a:pt x="1408051" y="826541"/>
                    </a:moveTo>
                    <a:cubicBezTo>
                      <a:pt x="1413900" y="826541"/>
                      <a:pt x="1421684" y="832390"/>
                      <a:pt x="1421684" y="840154"/>
                    </a:cubicBezTo>
                    <a:lnTo>
                      <a:pt x="1421684" y="999640"/>
                    </a:lnTo>
                    <a:cubicBezTo>
                      <a:pt x="1421684" y="1005468"/>
                      <a:pt x="1413900" y="1011317"/>
                      <a:pt x="1408051" y="1011317"/>
                    </a:cubicBezTo>
                    <a:cubicBezTo>
                      <a:pt x="1402223" y="1011317"/>
                      <a:pt x="1396395" y="1005468"/>
                      <a:pt x="1396395" y="999640"/>
                    </a:cubicBezTo>
                    <a:lnTo>
                      <a:pt x="1396395" y="840154"/>
                    </a:lnTo>
                    <a:cubicBezTo>
                      <a:pt x="1396395" y="832390"/>
                      <a:pt x="1402223" y="826541"/>
                      <a:pt x="1408051" y="826541"/>
                    </a:cubicBezTo>
                    <a:close/>
                    <a:moveTo>
                      <a:pt x="1520867" y="812929"/>
                    </a:moveTo>
                    <a:cubicBezTo>
                      <a:pt x="1526695" y="812929"/>
                      <a:pt x="1534479" y="812929"/>
                      <a:pt x="1534479" y="826542"/>
                    </a:cubicBezTo>
                    <a:lnTo>
                      <a:pt x="1534479" y="974351"/>
                    </a:lnTo>
                    <a:cubicBezTo>
                      <a:pt x="1534479" y="982135"/>
                      <a:pt x="1526695" y="987964"/>
                      <a:pt x="1520867" y="987964"/>
                    </a:cubicBezTo>
                    <a:cubicBezTo>
                      <a:pt x="1515018" y="987964"/>
                      <a:pt x="1509190" y="982135"/>
                      <a:pt x="1509190" y="974351"/>
                    </a:cubicBezTo>
                    <a:lnTo>
                      <a:pt x="1509190" y="826542"/>
                    </a:lnTo>
                    <a:cubicBezTo>
                      <a:pt x="1509190" y="812929"/>
                      <a:pt x="1515018" y="812929"/>
                      <a:pt x="1520867" y="812929"/>
                    </a:cubicBezTo>
                    <a:close/>
                    <a:moveTo>
                      <a:pt x="62238" y="812929"/>
                    </a:moveTo>
                    <a:lnTo>
                      <a:pt x="68074" y="814167"/>
                    </a:lnTo>
                    <a:lnTo>
                      <a:pt x="73915" y="812929"/>
                    </a:lnTo>
                    <a:cubicBezTo>
                      <a:pt x="81679" y="812929"/>
                      <a:pt x="87528" y="812929"/>
                      <a:pt x="87528" y="826542"/>
                    </a:cubicBezTo>
                    <a:lnTo>
                      <a:pt x="87528" y="894629"/>
                    </a:lnTo>
                    <a:cubicBezTo>
                      <a:pt x="87528" y="900457"/>
                      <a:pt x="81679" y="908242"/>
                      <a:pt x="73915" y="908242"/>
                    </a:cubicBezTo>
                    <a:lnTo>
                      <a:pt x="73915" y="908242"/>
                    </a:lnTo>
                    <a:lnTo>
                      <a:pt x="73915" y="974351"/>
                    </a:lnTo>
                    <a:cubicBezTo>
                      <a:pt x="73915" y="982135"/>
                      <a:pt x="68066" y="987964"/>
                      <a:pt x="62238" y="987964"/>
                    </a:cubicBezTo>
                    <a:cubicBezTo>
                      <a:pt x="50562" y="987964"/>
                      <a:pt x="50562" y="982135"/>
                      <a:pt x="50562" y="974351"/>
                    </a:cubicBezTo>
                    <a:lnTo>
                      <a:pt x="50562" y="826542"/>
                    </a:lnTo>
                    <a:cubicBezTo>
                      <a:pt x="50562" y="816822"/>
                      <a:pt x="54454" y="812929"/>
                      <a:pt x="62238" y="812929"/>
                    </a:cubicBezTo>
                    <a:close/>
                    <a:moveTo>
                      <a:pt x="194496" y="721531"/>
                    </a:moveTo>
                    <a:cubicBezTo>
                      <a:pt x="200324" y="721531"/>
                      <a:pt x="206152" y="727359"/>
                      <a:pt x="206152" y="733187"/>
                    </a:cubicBezTo>
                    <a:lnTo>
                      <a:pt x="206152" y="812929"/>
                    </a:lnTo>
                    <a:cubicBezTo>
                      <a:pt x="206152" y="818778"/>
                      <a:pt x="200324" y="826542"/>
                      <a:pt x="194496" y="826542"/>
                    </a:cubicBezTo>
                    <a:cubicBezTo>
                      <a:pt x="186712" y="826542"/>
                      <a:pt x="180883" y="818778"/>
                      <a:pt x="180883" y="812929"/>
                    </a:cubicBezTo>
                    <a:lnTo>
                      <a:pt x="180883" y="733187"/>
                    </a:lnTo>
                    <a:cubicBezTo>
                      <a:pt x="180883" y="727359"/>
                      <a:pt x="186712" y="721531"/>
                      <a:pt x="194496" y="721531"/>
                    </a:cubicBezTo>
                    <a:close/>
                    <a:moveTo>
                      <a:pt x="558174" y="713746"/>
                    </a:moveTo>
                    <a:cubicBezTo>
                      <a:pt x="565938" y="713746"/>
                      <a:pt x="571786" y="721531"/>
                      <a:pt x="571786" y="727359"/>
                    </a:cubicBezTo>
                    <a:lnTo>
                      <a:pt x="571786" y="818778"/>
                    </a:lnTo>
                    <a:cubicBezTo>
                      <a:pt x="571786" y="826542"/>
                      <a:pt x="565938" y="832391"/>
                      <a:pt x="558174" y="832391"/>
                    </a:cubicBezTo>
                    <a:cubicBezTo>
                      <a:pt x="552325" y="832391"/>
                      <a:pt x="546497" y="826542"/>
                      <a:pt x="546497" y="818778"/>
                    </a:cubicBezTo>
                    <a:lnTo>
                      <a:pt x="546497" y="727359"/>
                    </a:lnTo>
                    <a:cubicBezTo>
                      <a:pt x="546497" y="721531"/>
                      <a:pt x="552325" y="713746"/>
                      <a:pt x="558174" y="713746"/>
                    </a:cubicBezTo>
                    <a:close/>
                    <a:moveTo>
                      <a:pt x="1050220" y="707919"/>
                    </a:moveTo>
                    <a:cubicBezTo>
                      <a:pt x="1056048" y="707919"/>
                      <a:pt x="1061877" y="713747"/>
                      <a:pt x="1061877" y="721532"/>
                    </a:cubicBezTo>
                    <a:lnTo>
                      <a:pt x="1061877" y="832393"/>
                    </a:lnTo>
                    <a:cubicBezTo>
                      <a:pt x="1061877" y="840157"/>
                      <a:pt x="1056048" y="846006"/>
                      <a:pt x="1050220" y="846006"/>
                    </a:cubicBezTo>
                    <a:cubicBezTo>
                      <a:pt x="1042436" y="846006"/>
                      <a:pt x="1036608" y="840157"/>
                      <a:pt x="1036608" y="832393"/>
                    </a:cubicBezTo>
                    <a:lnTo>
                      <a:pt x="1036608" y="721532"/>
                    </a:lnTo>
                    <a:cubicBezTo>
                      <a:pt x="1036608" y="713747"/>
                      <a:pt x="1042436" y="707919"/>
                      <a:pt x="1050220" y="707919"/>
                    </a:cubicBezTo>
                    <a:close/>
                    <a:moveTo>
                      <a:pt x="807103" y="696240"/>
                    </a:moveTo>
                    <a:cubicBezTo>
                      <a:pt x="814887" y="696240"/>
                      <a:pt x="818779" y="700133"/>
                      <a:pt x="818779" y="707917"/>
                    </a:cubicBezTo>
                    <a:lnTo>
                      <a:pt x="818779" y="844047"/>
                    </a:lnTo>
                    <a:cubicBezTo>
                      <a:pt x="818779" y="849896"/>
                      <a:pt x="818779" y="855724"/>
                      <a:pt x="807103" y="855724"/>
                    </a:cubicBezTo>
                    <a:cubicBezTo>
                      <a:pt x="801275" y="855724"/>
                      <a:pt x="795447" y="851832"/>
                      <a:pt x="795447" y="844047"/>
                    </a:cubicBezTo>
                    <a:lnTo>
                      <a:pt x="795447" y="707917"/>
                    </a:lnTo>
                    <a:cubicBezTo>
                      <a:pt x="795447" y="696240"/>
                      <a:pt x="801275" y="696240"/>
                      <a:pt x="807103" y="696240"/>
                    </a:cubicBezTo>
                    <a:close/>
                    <a:moveTo>
                      <a:pt x="1435295" y="628174"/>
                    </a:moveTo>
                    <a:cubicBezTo>
                      <a:pt x="1443059" y="628174"/>
                      <a:pt x="1446952" y="632067"/>
                      <a:pt x="1446952" y="639851"/>
                    </a:cubicBezTo>
                    <a:lnTo>
                      <a:pt x="1446952" y="795422"/>
                    </a:lnTo>
                    <a:cubicBezTo>
                      <a:pt x="1446952" y="803207"/>
                      <a:pt x="1443059" y="807099"/>
                      <a:pt x="1435295" y="807099"/>
                    </a:cubicBezTo>
                    <a:cubicBezTo>
                      <a:pt x="1427511" y="807099"/>
                      <a:pt x="1421683" y="807099"/>
                      <a:pt x="1421683" y="795422"/>
                    </a:cubicBezTo>
                    <a:lnTo>
                      <a:pt x="1421683" y="639851"/>
                    </a:lnTo>
                    <a:cubicBezTo>
                      <a:pt x="1421683" y="628174"/>
                      <a:pt x="1427511" y="628174"/>
                      <a:pt x="1435295" y="628174"/>
                    </a:cubicBezTo>
                    <a:close/>
                    <a:moveTo>
                      <a:pt x="1266093" y="628174"/>
                    </a:moveTo>
                    <a:cubicBezTo>
                      <a:pt x="1273877" y="628174"/>
                      <a:pt x="1279705" y="634003"/>
                      <a:pt x="1279705" y="639851"/>
                    </a:cubicBezTo>
                    <a:lnTo>
                      <a:pt x="1279705" y="764305"/>
                    </a:lnTo>
                    <a:cubicBezTo>
                      <a:pt x="1279705" y="770153"/>
                      <a:pt x="1273877" y="775982"/>
                      <a:pt x="1266093" y="775982"/>
                    </a:cubicBezTo>
                    <a:cubicBezTo>
                      <a:pt x="1260244" y="775982"/>
                      <a:pt x="1254416" y="770153"/>
                      <a:pt x="1254416" y="764305"/>
                    </a:cubicBezTo>
                    <a:lnTo>
                      <a:pt x="1254416" y="639851"/>
                    </a:lnTo>
                    <a:cubicBezTo>
                      <a:pt x="1254416" y="634003"/>
                      <a:pt x="1260244" y="628174"/>
                      <a:pt x="1266093" y="628174"/>
                    </a:cubicBezTo>
                    <a:close/>
                    <a:moveTo>
                      <a:pt x="1551985" y="608736"/>
                    </a:moveTo>
                    <a:cubicBezTo>
                      <a:pt x="1557813" y="608736"/>
                      <a:pt x="1563641" y="614564"/>
                      <a:pt x="1563641" y="622349"/>
                    </a:cubicBezTo>
                    <a:lnTo>
                      <a:pt x="1563641" y="775984"/>
                    </a:lnTo>
                    <a:cubicBezTo>
                      <a:pt x="1563641" y="781812"/>
                      <a:pt x="1557813" y="787661"/>
                      <a:pt x="1551985" y="787661"/>
                    </a:cubicBezTo>
                    <a:cubicBezTo>
                      <a:pt x="1546136" y="787661"/>
                      <a:pt x="1540308" y="781812"/>
                      <a:pt x="1540308" y="775984"/>
                    </a:cubicBezTo>
                    <a:lnTo>
                      <a:pt x="1540308" y="622349"/>
                    </a:lnTo>
                    <a:cubicBezTo>
                      <a:pt x="1540308" y="614564"/>
                      <a:pt x="1546136" y="608736"/>
                      <a:pt x="1551985" y="608736"/>
                    </a:cubicBezTo>
                    <a:close/>
                    <a:moveTo>
                      <a:pt x="87527" y="608736"/>
                    </a:moveTo>
                    <a:lnTo>
                      <a:pt x="93355" y="611563"/>
                    </a:lnTo>
                    <a:lnTo>
                      <a:pt x="99182" y="608736"/>
                    </a:lnTo>
                    <a:cubicBezTo>
                      <a:pt x="105031" y="608736"/>
                      <a:pt x="110859" y="614564"/>
                      <a:pt x="110859" y="622349"/>
                    </a:cubicBezTo>
                    <a:lnTo>
                      <a:pt x="110859" y="690413"/>
                    </a:lnTo>
                    <a:cubicBezTo>
                      <a:pt x="110859" y="693327"/>
                      <a:pt x="109402" y="696246"/>
                      <a:pt x="107214" y="698437"/>
                    </a:cubicBezTo>
                    <a:lnTo>
                      <a:pt x="99183" y="702090"/>
                    </a:lnTo>
                    <a:lnTo>
                      <a:pt x="99183" y="775984"/>
                    </a:lnTo>
                    <a:cubicBezTo>
                      <a:pt x="99183" y="781812"/>
                      <a:pt x="93355" y="787661"/>
                      <a:pt x="87527" y="787661"/>
                    </a:cubicBezTo>
                    <a:cubicBezTo>
                      <a:pt x="81678" y="787661"/>
                      <a:pt x="73914" y="781812"/>
                      <a:pt x="73914" y="775984"/>
                    </a:cubicBezTo>
                    <a:lnTo>
                      <a:pt x="73914" y="622349"/>
                    </a:lnTo>
                    <a:cubicBezTo>
                      <a:pt x="73914" y="614564"/>
                      <a:pt x="81678" y="608736"/>
                      <a:pt x="87527" y="608736"/>
                    </a:cubicBezTo>
                    <a:close/>
                    <a:moveTo>
                      <a:pt x="169205" y="515379"/>
                    </a:moveTo>
                    <a:cubicBezTo>
                      <a:pt x="175033" y="515379"/>
                      <a:pt x="180882" y="521207"/>
                      <a:pt x="180882" y="527036"/>
                    </a:cubicBezTo>
                    <a:lnTo>
                      <a:pt x="180882" y="608735"/>
                    </a:lnTo>
                    <a:cubicBezTo>
                      <a:pt x="180882" y="622348"/>
                      <a:pt x="175033" y="622348"/>
                      <a:pt x="169205" y="622348"/>
                    </a:cubicBezTo>
                    <a:cubicBezTo>
                      <a:pt x="163377" y="622348"/>
                      <a:pt x="155592" y="622348"/>
                      <a:pt x="155592" y="608735"/>
                    </a:cubicBezTo>
                    <a:lnTo>
                      <a:pt x="155592" y="527036"/>
                    </a:lnTo>
                    <a:cubicBezTo>
                      <a:pt x="155592" y="521207"/>
                      <a:pt x="163377" y="515379"/>
                      <a:pt x="169205" y="515379"/>
                    </a:cubicBezTo>
                    <a:close/>
                    <a:moveTo>
                      <a:pt x="1019102" y="509553"/>
                    </a:moveTo>
                    <a:cubicBezTo>
                      <a:pt x="1024930" y="509553"/>
                      <a:pt x="1030759" y="509553"/>
                      <a:pt x="1030759" y="521209"/>
                    </a:cubicBezTo>
                    <a:lnTo>
                      <a:pt x="1030759" y="628177"/>
                    </a:lnTo>
                    <a:cubicBezTo>
                      <a:pt x="1030759" y="634005"/>
                      <a:pt x="1024930" y="639854"/>
                      <a:pt x="1019102" y="639854"/>
                    </a:cubicBezTo>
                    <a:cubicBezTo>
                      <a:pt x="1013254" y="639854"/>
                      <a:pt x="1005490" y="634005"/>
                      <a:pt x="1005490" y="628177"/>
                    </a:cubicBezTo>
                    <a:lnTo>
                      <a:pt x="1005490" y="521209"/>
                    </a:lnTo>
                    <a:cubicBezTo>
                      <a:pt x="1005490" y="509553"/>
                      <a:pt x="1013254" y="509553"/>
                      <a:pt x="1019102" y="509553"/>
                    </a:cubicBezTo>
                    <a:close/>
                    <a:moveTo>
                      <a:pt x="534841" y="509553"/>
                    </a:moveTo>
                    <a:cubicBezTo>
                      <a:pt x="540669" y="509553"/>
                      <a:pt x="546498" y="515381"/>
                      <a:pt x="546498" y="521209"/>
                    </a:cubicBezTo>
                    <a:lnTo>
                      <a:pt x="546498" y="622348"/>
                    </a:lnTo>
                    <a:cubicBezTo>
                      <a:pt x="546498" y="628176"/>
                      <a:pt x="540669" y="634005"/>
                      <a:pt x="534841" y="634005"/>
                    </a:cubicBezTo>
                    <a:cubicBezTo>
                      <a:pt x="528993" y="634005"/>
                      <a:pt x="521208" y="628176"/>
                      <a:pt x="521208" y="622348"/>
                    </a:cubicBezTo>
                    <a:lnTo>
                      <a:pt x="521208" y="521209"/>
                    </a:lnTo>
                    <a:cubicBezTo>
                      <a:pt x="521208" y="515381"/>
                      <a:pt x="528993" y="509553"/>
                      <a:pt x="534841" y="509553"/>
                    </a:cubicBezTo>
                    <a:close/>
                    <a:moveTo>
                      <a:pt x="781832" y="490091"/>
                    </a:moveTo>
                    <a:cubicBezTo>
                      <a:pt x="789596" y="490091"/>
                      <a:pt x="795444" y="497876"/>
                      <a:pt x="795444" y="503704"/>
                    </a:cubicBezTo>
                    <a:lnTo>
                      <a:pt x="795444" y="639853"/>
                    </a:lnTo>
                    <a:cubicBezTo>
                      <a:pt x="795444" y="645682"/>
                      <a:pt x="789596" y="653466"/>
                      <a:pt x="781832" y="653466"/>
                    </a:cubicBezTo>
                    <a:cubicBezTo>
                      <a:pt x="775983" y="653466"/>
                      <a:pt x="770155" y="645682"/>
                      <a:pt x="770155" y="639853"/>
                    </a:cubicBezTo>
                    <a:lnTo>
                      <a:pt x="770155" y="503704"/>
                    </a:lnTo>
                    <a:cubicBezTo>
                      <a:pt x="770155" y="497876"/>
                      <a:pt x="775983" y="490091"/>
                      <a:pt x="781832" y="490091"/>
                    </a:cubicBezTo>
                    <a:close/>
                    <a:moveTo>
                      <a:pt x="1242758" y="429811"/>
                    </a:moveTo>
                    <a:cubicBezTo>
                      <a:pt x="1248587" y="429811"/>
                      <a:pt x="1254415" y="429811"/>
                      <a:pt x="1254415" y="441467"/>
                    </a:cubicBezTo>
                    <a:lnTo>
                      <a:pt x="1254415" y="564005"/>
                    </a:lnTo>
                    <a:cubicBezTo>
                      <a:pt x="1254415" y="571769"/>
                      <a:pt x="1248587" y="577618"/>
                      <a:pt x="1242758" y="577618"/>
                    </a:cubicBezTo>
                    <a:cubicBezTo>
                      <a:pt x="1236910" y="577618"/>
                      <a:pt x="1229146" y="571769"/>
                      <a:pt x="1229146" y="564005"/>
                    </a:cubicBezTo>
                    <a:lnTo>
                      <a:pt x="1229146" y="441467"/>
                    </a:lnTo>
                    <a:cubicBezTo>
                      <a:pt x="1229146" y="429811"/>
                      <a:pt x="1236910" y="429811"/>
                      <a:pt x="1242758" y="429811"/>
                    </a:cubicBezTo>
                    <a:close/>
                    <a:moveTo>
                      <a:pt x="1408051" y="423961"/>
                    </a:moveTo>
                    <a:cubicBezTo>
                      <a:pt x="1413900" y="423961"/>
                      <a:pt x="1421684" y="429810"/>
                      <a:pt x="1421684" y="435638"/>
                    </a:cubicBezTo>
                    <a:lnTo>
                      <a:pt x="1421684" y="597060"/>
                    </a:lnTo>
                    <a:cubicBezTo>
                      <a:pt x="1421684" y="600952"/>
                      <a:pt x="1413900" y="608737"/>
                      <a:pt x="1408051" y="608737"/>
                    </a:cubicBezTo>
                    <a:cubicBezTo>
                      <a:pt x="1402223" y="608737"/>
                      <a:pt x="1396395" y="600952"/>
                      <a:pt x="1396395" y="597060"/>
                    </a:cubicBezTo>
                    <a:lnTo>
                      <a:pt x="1396395" y="435638"/>
                    </a:lnTo>
                    <a:cubicBezTo>
                      <a:pt x="1396395" y="429810"/>
                      <a:pt x="1402223" y="423961"/>
                      <a:pt x="1408051" y="423961"/>
                    </a:cubicBezTo>
                    <a:close/>
                    <a:moveTo>
                      <a:pt x="1520867" y="404519"/>
                    </a:moveTo>
                    <a:cubicBezTo>
                      <a:pt x="1526695" y="404519"/>
                      <a:pt x="1534479" y="410347"/>
                      <a:pt x="1534479" y="416196"/>
                    </a:cubicBezTo>
                    <a:lnTo>
                      <a:pt x="1534479" y="571767"/>
                    </a:lnTo>
                    <a:cubicBezTo>
                      <a:pt x="1534479" y="577616"/>
                      <a:pt x="1526695" y="585380"/>
                      <a:pt x="1520867" y="585380"/>
                    </a:cubicBezTo>
                    <a:cubicBezTo>
                      <a:pt x="1515018" y="585380"/>
                      <a:pt x="1509190" y="577616"/>
                      <a:pt x="1509190" y="571767"/>
                    </a:cubicBezTo>
                    <a:lnTo>
                      <a:pt x="1509190" y="416196"/>
                    </a:lnTo>
                    <a:cubicBezTo>
                      <a:pt x="1509190" y="410347"/>
                      <a:pt x="1515018" y="404519"/>
                      <a:pt x="1520867" y="404519"/>
                    </a:cubicBezTo>
                    <a:close/>
                    <a:moveTo>
                      <a:pt x="62238" y="404519"/>
                    </a:moveTo>
                    <a:lnTo>
                      <a:pt x="68074" y="407170"/>
                    </a:lnTo>
                    <a:lnTo>
                      <a:pt x="73915" y="404519"/>
                    </a:lnTo>
                    <a:cubicBezTo>
                      <a:pt x="81679" y="404519"/>
                      <a:pt x="87528" y="410347"/>
                      <a:pt x="87528" y="416196"/>
                    </a:cubicBezTo>
                    <a:lnTo>
                      <a:pt x="87528" y="484260"/>
                    </a:lnTo>
                    <a:cubicBezTo>
                      <a:pt x="87528" y="490089"/>
                      <a:pt x="81679" y="497873"/>
                      <a:pt x="73915" y="497873"/>
                    </a:cubicBezTo>
                    <a:lnTo>
                      <a:pt x="73915" y="497873"/>
                    </a:lnTo>
                    <a:lnTo>
                      <a:pt x="73915" y="571767"/>
                    </a:lnTo>
                    <a:cubicBezTo>
                      <a:pt x="73915" y="577616"/>
                      <a:pt x="68066" y="585380"/>
                      <a:pt x="62238" y="585380"/>
                    </a:cubicBezTo>
                    <a:cubicBezTo>
                      <a:pt x="50562" y="585380"/>
                      <a:pt x="50562" y="577616"/>
                      <a:pt x="50562" y="571767"/>
                    </a:cubicBezTo>
                    <a:lnTo>
                      <a:pt x="50562" y="416196"/>
                    </a:lnTo>
                    <a:cubicBezTo>
                      <a:pt x="50562" y="410347"/>
                      <a:pt x="50562" y="404519"/>
                      <a:pt x="62238" y="404519"/>
                    </a:cubicBezTo>
                    <a:close/>
                    <a:moveTo>
                      <a:pt x="211982" y="316992"/>
                    </a:moveTo>
                    <a:cubicBezTo>
                      <a:pt x="217830" y="316992"/>
                      <a:pt x="223658" y="322841"/>
                      <a:pt x="223658" y="330626"/>
                    </a:cubicBezTo>
                    <a:lnTo>
                      <a:pt x="223658" y="410348"/>
                    </a:lnTo>
                    <a:cubicBezTo>
                      <a:pt x="223658" y="416197"/>
                      <a:pt x="217830" y="423962"/>
                      <a:pt x="211982" y="423962"/>
                    </a:cubicBezTo>
                    <a:cubicBezTo>
                      <a:pt x="206154" y="423962"/>
                      <a:pt x="200325" y="416197"/>
                      <a:pt x="200325" y="410348"/>
                    </a:cubicBezTo>
                    <a:lnTo>
                      <a:pt x="200325" y="330626"/>
                    </a:lnTo>
                    <a:cubicBezTo>
                      <a:pt x="200325" y="322841"/>
                      <a:pt x="206154" y="316992"/>
                      <a:pt x="211982" y="316992"/>
                    </a:cubicBezTo>
                    <a:close/>
                    <a:moveTo>
                      <a:pt x="577615" y="311166"/>
                    </a:moveTo>
                    <a:cubicBezTo>
                      <a:pt x="583443" y="311166"/>
                      <a:pt x="589291" y="311166"/>
                      <a:pt x="589291" y="322843"/>
                    </a:cubicBezTo>
                    <a:lnTo>
                      <a:pt x="589291" y="416198"/>
                    </a:lnTo>
                    <a:cubicBezTo>
                      <a:pt x="589291" y="423962"/>
                      <a:pt x="583443" y="429811"/>
                      <a:pt x="577615" y="429811"/>
                    </a:cubicBezTo>
                    <a:cubicBezTo>
                      <a:pt x="571787" y="429811"/>
                      <a:pt x="565938" y="423962"/>
                      <a:pt x="565938" y="416198"/>
                    </a:cubicBezTo>
                    <a:lnTo>
                      <a:pt x="565938" y="322843"/>
                    </a:lnTo>
                    <a:cubicBezTo>
                      <a:pt x="565938" y="311166"/>
                      <a:pt x="571787" y="311166"/>
                      <a:pt x="577615" y="311166"/>
                    </a:cubicBezTo>
                    <a:close/>
                    <a:moveTo>
                      <a:pt x="1061876" y="305336"/>
                    </a:moveTo>
                    <a:cubicBezTo>
                      <a:pt x="1067704" y="305336"/>
                      <a:pt x="1073552" y="311164"/>
                      <a:pt x="1073552" y="316992"/>
                    </a:cubicBezTo>
                    <a:lnTo>
                      <a:pt x="1073552" y="423960"/>
                    </a:lnTo>
                    <a:cubicBezTo>
                      <a:pt x="1073552" y="435637"/>
                      <a:pt x="1067704" y="435637"/>
                      <a:pt x="1061876" y="435637"/>
                    </a:cubicBezTo>
                    <a:cubicBezTo>
                      <a:pt x="1056048" y="435637"/>
                      <a:pt x="1050220" y="435637"/>
                      <a:pt x="1050220" y="423960"/>
                    </a:cubicBezTo>
                    <a:lnTo>
                      <a:pt x="1050220" y="316992"/>
                    </a:lnTo>
                    <a:cubicBezTo>
                      <a:pt x="1050220" y="311164"/>
                      <a:pt x="1056048" y="305336"/>
                      <a:pt x="1061876" y="305336"/>
                    </a:cubicBezTo>
                    <a:close/>
                    <a:moveTo>
                      <a:pt x="826562" y="285895"/>
                    </a:moveTo>
                    <a:cubicBezTo>
                      <a:pt x="832390" y="285895"/>
                      <a:pt x="838219" y="293659"/>
                      <a:pt x="838219" y="299508"/>
                    </a:cubicBezTo>
                    <a:lnTo>
                      <a:pt x="838219" y="435637"/>
                    </a:lnTo>
                    <a:cubicBezTo>
                      <a:pt x="838219" y="441465"/>
                      <a:pt x="832390" y="447314"/>
                      <a:pt x="826562" y="447314"/>
                    </a:cubicBezTo>
                    <a:cubicBezTo>
                      <a:pt x="818778" y="447314"/>
                      <a:pt x="812950" y="441465"/>
                      <a:pt x="812950" y="435637"/>
                    </a:cubicBezTo>
                    <a:lnTo>
                      <a:pt x="812950" y="299508"/>
                    </a:lnTo>
                    <a:cubicBezTo>
                      <a:pt x="812950" y="293659"/>
                      <a:pt x="818778" y="285895"/>
                      <a:pt x="826562" y="285895"/>
                    </a:cubicBezTo>
                    <a:close/>
                    <a:moveTo>
                      <a:pt x="1285535" y="223659"/>
                    </a:moveTo>
                    <a:cubicBezTo>
                      <a:pt x="1291363" y="223659"/>
                      <a:pt x="1297211" y="229487"/>
                      <a:pt x="1297211" y="237272"/>
                    </a:cubicBezTo>
                    <a:lnTo>
                      <a:pt x="1297211" y="361725"/>
                    </a:lnTo>
                    <a:cubicBezTo>
                      <a:pt x="1297211" y="367573"/>
                      <a:pt x="1291363" y="373402"/>
                      <a:pt x="1285535" y="373402"/>
                    </a:cubicBezTo>
                    <a:cubicBezTo>
                      <a:pt x="1279707" y="373402"/>
                      <a:pt x="1273879" y="367573"/>
                      <a:pt x="1273879" y="361725"/>
                    </a:cubicBezTo>
                    <a:lnTo>
                      <a:pt x="1273879" y="237272"/>
                    </a:lnTo>
                    <a:cubicBezTo>
                      <a:pt x="1273879" y="229487"/>
                      <a:pt x="1279707" y="223659"/>
                      <a:pt x="1285535" y="223659"/>
                    </a:cubicBezTo>
                    <a:close/>
                    <a:moveTo>
                      <a:pt x="1452780" y="217809"/>
                    </a:moveTo>
                    <a:cubicBezTo>
                      <a:pt x="1458629" y="217809"/>
                      <a:pt x="1464457" y="223658"/>
                      <a:pt x="1464457" y="229486"/>
                    </a:cubicBezTo>
                    <a:lnTo>
                      <a:pt x="1464457" y="392843"/>
                    </a:lnTo>
                    <a:cubicBezTo>
                      <a:pt x="1464457" y="398692"/>
                      <a:pt x="1458629" y="404521"/>
                      <a:pt x="1452780" y="404521"/>
                    </a:cubicBezTo>
                    <a:cubicBezTo>
                      <a:pt x="1446952" y="404521"/>
                      <a:pt x="1441124" y="398692"/>
                      <a:pt x="1441124" y="392843"/>
                    </a:cubicBezTo>
                    <a:lnTo>
                      <a:pt x="1441124" y="229486"/>
                    </a:lnTo>
                    <a:cubicBezTo>
                      <a:pt x="1441124" y="223658"/>
                      <a:pt x="1446952" y="217809"/>
                      <a:pt x="1452780" y="217809"/>
                    </a:cubicBezTo>
                    <a:close/>
                    <a:moveTo>
                      <a:pt x="1563644" y="206153"/>
                    </a:moveTo>
                    <a:cubicBezTo>
                      <a:pt x="1571429" y="206153"/>
                      <a:pt x="1577257" y="211981"/>
                      <a:pt x="1577257" y="217809"/>
                    </a:cubicBezTo>
                    <a:lnTo>
                      <a:pt x="1577257" y="367572"/>
                    </a:lnTo>
                    <a:cubicBezTo>
                      <a:pt x="1577257" y="373400"/>
                      <a:pt x="1571429" y="379229"/>
                      <a:pt x="1563644" y="379229"/>
                    </a:cubicBezTo>
                    <a:cubicBezTo>
                      <a:pt x="1557816" y="379229"/>
                      <a:pt x="1551988" y="373400"/>
                      <a:pt x="1551988" y="367572"/>
                    </a:cubicBezTo>
                    <a:lnTo>
                      <a:pt x="1551988" y="217809"/>
                    </a:lnTo>
                    <a:cubicBezTo>
                      <a:pt x="1551988" y="211981"/>
                      <a:pt x="1557816" y="206153"/>
                      <a:pt x="1563644" y="206153"/>
                    </a:cubicBezTo>
                    <a:close/>
                    <a:moveTo>
                      <a:pt x="105033" y="112799"/>
                    </a:moveTo>
                    <a:cubicBezTo>
                      <a:pt x="110861" y="112799"/>
                      <a:pt x="118646" y="118627"/>
                      <a:pt x="118646" y="126412"/>
                    </a:cubicBezTo>
                    <a:lnTo>
                      <a:pt x="118646" y="206153"/>
                    </a:lnTo>
                    <a:lnTo>
                      <a:pt x="118646" y="206153"/>
                    </a:lnTo>
                    <a:cubicBezTo>
                      <a:pt x="126411" y="206153"/>
                      <a:pt x="132260" y="211981"/>
                      <a:pt x="132260" y="217809"/>
                    </a:cubicBezTo>
                    <a:lnTo>
                      <a:pt x="132260" y="285895"/>
                    </a:lnTo>
                    <a:cubicBezTo>
                      <a:pt x="132260" y="291723"/>
                      <a:pt x="126411" y="297552"/>
                      <a:pt x="118646" y="297552"/>
                    </a:cubicBezTo>
                    <a:lnTo>
                      <a:pt x="118646" y="297552"/>
                    </a:lnTo>
                    <a:lnTo>
                      <a:pt x="118646" y="367572"/>
                    </a:lnTo>
                    <a:cubicBezTo>
                      <a:pt x="118646" y="373400"/>
                      <a:pt x="110861" y="379229"/>
                      <a:pt x="105033" y="379229"/>
                    </a:cubicBezTo>
                    <a:cubicBezTo>
                      <a:pt x="99185" y="379229"/>
                      <a:pt x="93356" y="373400"/>
                      <a:pt x="93356" y="367572"/>
                    </a:cubicBezTo>
                    <a:lnTo>
                      <a:pt x="93356" y="217809"/>
                    </a:lnTo>
                    <a:lnTo>
                      <a:pt x="96007" y="211981"/>
                    </a:lnTo>
                    <a:lnTo>
                      <a:pt x="93356" y="206153"/>
                    </a:lnTo>
                    <a:lnTo>
                      <a:pt x="93356" y="126412"/>
                    </a:lnTo>
                    <a:cubicBezTo>
                      <a:pt x="93356" y="118627"/>
                      <a:pt x="99185" y="112799"/>
                      <a:pt x="105033" y="112799"/>
                    </a:cubicBezTo>
                    <a:close/>
                    <a:moveTo>
                      <a:pt x="472605" y="106970"/>
                    </a:moveTo>
                    <a:cubicBezTo>
                      <a:pt x="478433" y="106970"/>
                      <a:pt x="484261" y="112798"/>
                      <a:pt x="484261" y="118626"/>
                    </a:cubicBezTo>
                    <a:lnTo>
                      <a:pt x="484261" y="217809"/>
                    </a:lnTo>
                    <a:cubicBezTo>
                      <a:pt x="484261" y="223658"/>
                      <a:pt x="478433" y="229486"/>
                      <a:pt x="472605" y="229486"/>
                    </a:cubicBezTo>
                    <a:cubicBezTo>
                      <a:pt x="466756" y="229486"/>
                      <a:pt x="460928" y="223658"/>
                      <a:pt x="460928" y="217809"/>
                    </a:cubicBezTo>
                    <a:lnTo>
                      <a:pt x="460928" y="118626"/>
                    </a:lnTo>
                    <a:cubicBezTo>
                      <a:pt x="460928" y="112798"/>
                      <a:pt x="466756" y="106970"/>
                      <a:pt x="472605" y="106970"/>
                    </a:cubicBezTo>
                    <a:close/>
                    <a:moveTo>
                      <a:pt x="962693" y="101119"/>
                    </a:moveTo>
                    <a:cubicBezTo>
                      <a:pt x="968521" y="101119"/>
                      <a:pt x="976306" y="106968"/>
                      <a:pt x="976306" y="112796"/>
                    </a:cubicBezTo>
                    <a:lnTo>
                      <a:pt x="976306" y="223658"/>
                    </a:lnTo>
                    <a:cubicBezTo>
                      <a:pt x="976306" y="229486"/>
                      <a:pt x="968521" y="237271"/>
                      <a:pt x="962693" y="237271"/>
                    </a:cubicBezTo>
                    <a:cubicBezTo>
                      <a:pt x="951016" y="237271"/>
                      <a:pt x="951016" y="229486"/>
                      <a:pt x="951016" y="223658"/>
                    </a:cubicBezTo>
                    <a:lnTo>
                      <a:pt x="951016" y="112796"/>
                    </a:lnTo>
                    <a:cubicBezTo>
                      <a:pt x="951016" y="106968"/>
                      <a:pt x="951016" y="101119"/>
                      <a:pt x="962693" y="101119"/>
                    </a:cubicBezTo>
                    <a:close/>
                    <a:moveTo>
                      <a:pt x="721532" y="89463"/>
                    </a:moveTo>
                    <a:cubicBezTo>
                      <a:pt x="727380" y="89463"/>
                      <a:pt x="733208" y="95292"/>
                      <a:pt x="733208" y="101120"/>
                    </a:cubicBezTo>
                    <a:lnTo>
                      <a:pt x="733208" y="237271"/>
                    </a:lnTo>
                    <a:cubicBezTo>
                      <a:pt x="733208" y="243099"/>
                      <a:pt x="727380" y="248928"/>
                      <a:pt x="721532" y="248928"/>
                    </a:cubicBezTo>
                    <a:cubicBezTo>
                      <a:pt x="715704" y="248928"/>
                      <a:pt x="707919" y="243099"/>
                      <a:pt x="707919" y="237271"/>
                    </a:cubicBezTo>
                    <a:lnTo>
                      <a:pt x="707919" y="101120"/>
                    </a:lnTo>
                    <a:cubicBezTo>
                      <a:pt x="707919" y="95292"/>
                      <a:pt x="715704" y="89463"/>
                      <a:pt x="721532" y="89463"/>
                    </a:cubicBezTo>
                    <a:close/>
                    <a:moveTo>
                      <a:pt x="1347771" y="19442"/>
                    </a:moveTo>
                    <a:cubicBezTo>
                      <a:pt x="1353600" y="19442"/>
                      <a:pt x="1359448" y="25270"/>
                      <a:pt x="1359448" y="33055"/>
                    </a:cubicBezTo>
                    <a:lnTo>
                      <a:pt x="1359448" y="192540"/>
                    </a:lnTo>
                    <a:cubicBezTo>
                      <a:pt x="1359448" y="200304"/>
                      <a:pt x="1353600" y="206153"/>
                      <a:pt x="1347771" y="206153"/>
                    </a:cubicBezTo>
                    <a:cubicBezTo>
                      <a:pt x="1339987" y="206153"/>
                      <a:pt x="1334159" y="200304"/>
                      <a:pt x="1334159" y="192540"/>
                    </a:cubicBezTo>
                    <a:lnTo>
                      <a:pt x="1334159" y="33055"/>
                    </a:lnTo>
                    <a:cubicBezTo>
                      <a:pt x="1334159" y="25270"/>
                      <a:pt x="1339987" y="19442"/>
                      <a:pt x="1347771" y="19442"/>
                    </a:cubicBezTo>
                    <a:close/>
                    <a:moveTo>
                      <a:pt x="1464459" y="0"/>
                    </a:moveTo>
                    <a:cubicBezTo>
                      <a:pt x="1472244" y="0"/>
                      <a:pt x="1478073" y="5829"/>
                      <a:pt x="1478073" y="13613"/>
                    </a:cubicBezTo>
                    <a:lnTo>
                      <a:pt x="1478073" y="169185"/>
                    </a:lnTo>
                    <a:cubicBezTo>
                      <a:pt x="1478073" y="175033"/>
                      <a:pt x="1472244" y="180862"/>
                      <a:pt x="1464459" y="180862"/>
                    </a:cubicBezTo>
                    <a:cubicBezTo>
                      <a:pt x="1450845" y="180862"/>
                      <a:pt x="1450845" y="175033"/>
                      <a:pt x="1450845" y="169185"/>
                    </a:cubicBezTo>
                    <a:lnTo>
                      <a:pt x="1450845" y="13613"/>
                    </a:lnTo>
                    <a:cubicBezTo>
                      <a:pt x="1450845" y="5829"/>
                      <a:pt x="1450845" y="0"/>
                      <a:pt x="1464459" y="0"/>
                    </a:cubicBezTo>
                    <a:close/>
                    <a:moveTo>
                      <a:pt x="13612" y="0"/>
                    </a:moveTo>
                    <a:cubicBezTo>
                      <a:pt x="19440" y="0"/>
                      <a:pt x="25289" y="5829"/>
                      <a:pt x="25289" y="13614"/>
                    </a:cubicBezTo>
                    <a:lnTo>
                      <a:pt x="25289" y="81680"/>
                    </a:lnTo>
                    <a:cubicBezTo>
                      <a:pt x="25289" y="89464"/>
                      <a:pt x="19440" y="95293"/>
                      <a:pt x="13612" y="95293"/>
                    </a:cubicBezTo>
                    <a:cubicBezTo>
                      <a:pt x="7784" y="95293"/>
                      <a:pt x="0" y="89464"/>
                      <a:pt x="0" y="81680"/>
                    </a:cubicBezTo>
                    <a:lnTo>
                      <a:pt x="0" y="13614"/>
                    </a:lnTo>
                    <a:cubicBezTo>
                      <a:pt x="0" y="5829"/>
                      <a:pt x="7784" y="0"/>
                      <a:pt x="13612"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3" name="Google Shape;4575;p42">
              <a:extLst>
                <a:ext uri="{FF2B5EF4-FFF2-40B4-BE49-F238E27FC236}">
                  <a16:creationId xmlns:a16="http://schemas.microsoft.com/office/drawing/2014/main" id="{029A9BDB-1DB7-57B0-C4EB-C591C842C75D}"/>
                </a:ext>
              </a:extLst>
            </p:cNvPr>
            <p:cNvSpPr/>
            <p:nvPr/>
          </p:nvSpPr>
          <p:spPr>
            <a:xfrm>
              <a:off x="200726" y="5469928"/>
              <a:ext cx="712602" cy="715817"/>
            </a:xfrm>
            <a:custGeom>
              <a:avLst/>
              <a:gdLst/>
              <a:ahLst/>
              <a:cxnLst/>
              <a:rect l="l" t="t" r="r" b="b"/>
              <a:pathLst>
                <a:path w="83764" h="84142" extrusionOk="0">
                  <a:moveTo>
                    <a:pt x="41930" y="0"/>
                  </a:moveTo>
                  <a:cubicBezTo>
                    <a:pt x="18982" y="0"/>
                    <a:pt x="1" y="19076"/>
                    <a:pt x="1" y="41929"/>
                  </a:cubicBezTo>
                  <a:cubicBezTo>
                    <a:pt x="1" y="64782"/>
                    <a:pt x="18982" y="84141"/>
                    <a:pt x="41930" y="84141"/>
                  </a:cubicBezTo>
                  <a:cubicBezTo>
                    <a:pt x="64783" y="84141"/>
                    <a:pt x="83764" y="65160"/>
                    <a:pt x="83764" y="41929"/>
                  </a:cubicBezTo>
                  <a:cubicBezTo>
                    <a:pt x="83764" y="18698"/>
                    <a:pt x="65066" y="0"/>
                    <a:pt x="419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4577;p42">
              <a:extLst>
                <a:ext uri="{FF2B5EF4-FFF2-40B4-BE49-F238E27FC236}">
                  <a16:creationId xmlns:a16="http://schemas.microsoft.com/office/drawing/2014/main" id="{311BE80C-3A18-F356-F644-C66B206AF190}"/>
                </a:ext>
              </a:extLst>
            </p:cNvPr>
            <p:cNvSpPr/>
            <p:nvPr/>
          </p:nvSpPr>
          <p:spPr>
            <a:xfrm>
              <a:off x="180640" y="5469928"/>
              <a:ext cx="712611" cy="715817"/>
            </a:xfrm>
            <a:custGeom>
              <a:avLst/>
              <a:gdLst/>
              <a:ahLst/>
              <a:cxnLst/>
              <a:rect l="l" t="t" r="r" b="b"/>
              <a:pathLst>
                <a:path w="83765" h="84142" extrusionOk="0">
                  <a:moveTo>
                    <a:pt x="41835" y="0"/>
                  </a:moveTo>
                  <a:cubicBezTo>
                    <a:pt x="18699" y="0"/>
                    <a:pt x="1" y="19076"/>
                    <a:pt x="1" y="41929"/>
                  </a:cubicBezTo>
                  <a:cubicBezTo>
                    <a:pt x="1" y="64782"/>
                    <a:pt x="18699" y="84141"/>
                    <a:pt x="41835" y="84141"/>
                  </a:cubicBezTo>
                  <a:cubicBezTo>
                    <a:pt x="65066" y="84141"/>
                    <a:pt x="83764" y="65160"/>
                    <a:pt x="83764" y="41929"/>
                  </a:cubicBezTo>
                  <a:cubicBezTo>
                    <a:pt x="83764" y="18698"/>
                    <a:pt x="65066" y="0"/>
                    <a:pt x="41835" y="0"/>
                  </a:cubicBezTo>
                  <a:close/>
                </a:path>
              </a:pathLst>
            </a:custGeom>
            <a:solidFill>
              <a:srgbClr val="FFFFFF"/>
            </a:solidFill>
            <a:ln w="19050">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Freeform: Shape 24">
              <a:extLst>
                <a:ext uri="{FF2B5EF4-FFF2-40B4-BE49-F238E27FC236}">
                  <a16:creationId xmlns:a16="http://schemas.microsoft.com/office/drawing/2014/main" id="{8F395252-D51A-2C55-B472-A2CDB707FDFD}"/>
                </a:ext>
              </a:extLst>
            </p:cNvPr>
            <p:cNvSpPr/>
            <p:nvPr/>
          </p:nvSpPr>
          <p:spPr>
            <a:xfrm>
              <a:off x="228852" y="5518938"/>
              <a:ext cx="617798" cy="618597"/>
            </a:xfrm>
            <a:custGeom>
              <a:avLst/>
              <a:gdLst>
                <a:gd name="connsiteX0" fmla="*/ 464018 w 931680"/>
                <a:gd name="connsiteY0" fmla="*/ 0 h 932886"/>
                <a:gd name="connsiteX1" fmla="*/ 931680 w 931680"/>
                <a:gd name="connsiteY1" fmla="*/ 464018 h 932886"/>
                <a:gd name="connsiteX2" fmla="*/ 464018 w 931680"/>
                <a:gd name="connsiteY2" fmla="*/ 932886 h 932886"/>
                <a:gd name="connsiteX3" fmla="*/ 0 w 931680"/>
                <a:gd name="connsiteY3" fmla="*/ 464018 h 932886"/>
                <a:gd name="connsiteX4" fmla="*/ 464018 w 931680"/>
                <a:gd name="connsiteY4" fmla="*/ 0 h 932886"/>
                <a:gd name="connsiteX5" fmla="*/ 554890 w 931680"/>
                <a:gd name="connsiteY5" fmla="*/ 86022 h 932886"/>
                <a:gd name="connsiteX6" fmla="*/ 141754 w 931680"/>
                <a:gd name="connsiteY6" fmla="*/ 268958 h 932886"/>
                <a:gd name="connsiteX7" fmla="*/ 176881 w 931680"/>
                <a:gd name="connsiteY7" fmla="*/ 351350 h 932886"/>
                <a:gd name="connsiteX8" fmla="*/ 323484 w 931680"/>
                <a:gd name="connsiteY8" fmla="*/ 287138 h 932886"/>
                <a:gd name="connsiteX9" fmla="*/ 476143 w 931680"/>
                <a:gd name="connsiteY9" fmla="*/ 317428 h 932886"/>
                <a:gd name="connsiteX10" fmla="*/ 213227 w 931680"/>
                <a:gd name="connsiteY10" fmla="*/ 432522 h 932886"/>
                <a:gd name="connsiteX11" fmla="*/ 249573 w 931680"/>
                <a:gd name="connsiteY11" fmla="*/ 514901 h 932886"/>
                <a:gd name="connsiteX12" fmla="*/ 512489 w 931680"/>
                <a:gd name="connsiteY12" fmla="*/ 399807 h 932886"/>
                <a:gd name="connsiteX13" fmla="*/ 432522 w 931680"/>
                <a:gd name="connsiteY13" fmla="*/ 533080 h 932886"/>
                <a:gd name="connsiteX14" fmla="*/ 285919 w 931680"/>
                <a:gd name="connsiteY14" fmla="*/ 597292 h 932886"/>
                <a:gd name="connsiteX15" fmla="*/ 322278 w 931680"/>
                <a:gd name="connsiteY15" fmla="*/ 679670 h 932886"/>
                <a:gd name="connsiteX16" fmla="*/ 669984 w 931680"/>
                <a:gd name="connsiteY16" fmla="*/ 814162 h 932886"/>
                <a:gd name="connsiteX17" fmla="*/ 701480 w 931680"/>
                <a:gd name="connsiteY17" fmla="*/ 730565 h 932886"/>
                <a:gd name="connsiteX18" fmla="*/ 438578 w 931680"/>
                <a:gd name="connsiteY18" fmla="*/ 628788 h 932886"/>
                <a:gd name="connsiteX19" fmla="*/ 468868 w 931680"/>
                <a:gd name="connsiteY19" fmla="*/ 615458 h 932886"/>
                <a:gd name="connsiteX20" fmla="*/ 597292 w 931680"/>
                <a:gd name="connsiteY20" fmla="*/ 362255 h 932886"/>
                <a:gd name="connsiteX21" fmla="*/ 663928 w 931680"/>
                <a:gd name="connsiteY21" fmla="*/ 333170 h 932886"/>
                <a:gd name="connsiteX22" fmla="*/ 627582 w 931680"/>
                <a:gd name="connsiteY22" fmla="*/ 250792 h 932886"/>
                <a:gd name="connsiteX23" fmla="*/ 560946 w 931680"/>
                <a:gd name="connsiteY23" fmla="*/ 279863 h 932886"/>
                <a:gd name="connsiteX24" fmla="*/ 488254 w 931680"/>
                <a:gd name="connsiteY24" fmla="*/ 214446 h 932886"/>
                <a:gd name="connsiteX25" fmla="*/ 591236 w 931680"/>
                <a:gd name="connsiteY25" fmla="*/ 168401 h 932886"/>
                <a:gd name="connsiteX26" fmla="*/ 554890 w 931680"/>
                <a:gd name="connsiteY26" fmla="*/ 86022 h 9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1680" h="932886">
                  <a:moveTo>
                    <a:pt x="464018" y="0"/>
                  </a:moveTo>
                  <a:cubicBezTo>
                    <a:pt x="723290" y="0"/>
                    <a:pt x="931680" y="203541"/>
                    <a:pt x="931680" y="464018"/>
                  </a:cubicBezTo>
                  <a:cubicBezTo>
                    <a:pt x="931680" y="723290"/>
                    <a:pt x="719659" y="932886"/>
                    <a:pt x="464018" y="932886"/>
                  </a:cubicBezTo>
                  <a:cubicBezTo>
                    <a:pt x="209596" y="932886"/>
                    <a:pt x="0" y="718441"/>
                    <a:pt x="0" y="464018"/>
                  </a:cubicBezTo>
                  <a:cubicBezTo>
                    <a:pt x="0" y="208377"/>
                    <a:pt x="209596" y="0"/>
                    <a:pt x="464018" y="0"/>
                  </a:cubicBezTo>
                  <a:close/>
                  <a:moveTo>
                    <a:pt x="554890" y="86022"/>
                  </a:moveTo>
                  <a:lnTo>
                    <a:pt x="141754" y="268958"/>
                  </a:lnTo>
                  <a:lnTo>
                    <a:pt x="176881" y="351350"/>
                  </a:lnTo>
                  <a:lnTo>
                    <a:pt x="323484" y="287138"/>
                  </a:lnTo>
                  <a:cubicBezTo>
                    <a:pt x="376791" y="262903"/>
                    <a:pt x="437372" y="277439"/>
                    <a:pt x="476143" y="317428"/>
                  </a:cubicBezTo>
                  <a:lnTo>
                    <a:pt x="213227" y="432522"/>
                  </a:lnTo>
                  <a:lnTo>
                    <a:pt x="249573" y="514901"/>
                  </a:lnTo>
                  <a:lnTo>
                    <a:pt x="512489" y="399807"/>
                  </a:lnTo>
                  <a:cubicBezTo>
                    <a:pt x="516119" y="455538"/>
                    <a:pt x="485829" y="510064"/>
                    <a:pt x="432522" y="533080"/>
                  </a:cubicBezTo>
                  <a:lnTo>
                    <a:pt x="285919" y="597292"/>
                  </a:lnTo>
                  <a:lnTo>
                    <a:pt x="322278" y="679670"/>
                  </a:lnTo>
                  <a:lnTo>
                    <a:pt x="669984" y="814162"/>
                  </a:lnTo>
                  <a:lnTo>
                    <a:pt x="701480" y="730565"/>
                  </a:lnTo>
                  <a:lnTo>
                    <a:pt x="438578" y="628788"/>
                  </a:lnTo>
                  <a:lnTo>
                    <a:pt x="468868" y="615458"/>
                  </a:lnTo>
                  <a:cubicBezTo>
                    <a:pt x="568220" y="571851"/>
                    <a:pt x="619102" y="464019"/>
                    <a:pt x="597292" y="362255"/>
                  </a:cubicBezTo>
                  <a:lnTo>
                    <a:pt x="663928" y="333170"/>
                  </a:lnTo>
                  <a:lnTo>
                    <a:pt x="627582" y="250792"/>
                  </a:lnTo>
                  <a:lnTo>
                    <a:pt x="560946" y="279863"/>
                  </a:lnTo>
                  <a:cubicBezTo>
                    <a:pt x="541560" y="251998"/>
                    <a:pt x="516119" y="230188"/>
                    <a:pt x="488254" y="214446"/>
                  </a:cubicBezTo>
                  <a:lnTo>
                    <a:pt x="591236" y="168401"/>
                  </a:lnTo>
                  <a:lnTo>
                    <a:pt x="554890" y="86022"/>
                  </a:ln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6" name="Group 25">
              <a:extLst>
                <a:ext uri="{FF2B5EF4-FFF2-40B4-BE49-F238E27FC236}">
                  <a16:creationId xmlns:a16="http://schemas.microsoft.com/office/drawing/2014/main" id="{D4DAB86E-7ABD-C76A-35DE-F056126014DC}"/>
                </a:ext>
              </a:extLst>
            </p:cNvPr>
            <p:cNvGrpSpPr/>
            <p:nvPr/>
          </p:nvGrpSpPr>
          <p:grpSpPr>
            <a:xfrm>
              <a:off x="23988" y="5862776"/>
              <a:ext cx="717426" cy="551125"/>
              <a:chOff x="6409" y="5382293"/>
              <a:chExt cx="1081927" cy="831134"/>
            </a:xfrm>
          </p:grpSpPr>
          <p:sp>
            <p:nvSpPr>
              <p:cNvPr id="31" name="Google Shape;4591;p42">
                <a:extLst>
                  <a:ext uri="{FF2B5EF4-FFF2-40B4-BE49-F238E27FC236}">
                    <a16:creationId xmlns:a16="http://schemas.microsoft.com/office/drawing/2014/main" id="{3F2535B0-6EDF-899F-A469-363B925DFDB1}"/>
                  </a:ext>
                </a:extLst>
              </p:cNvPr>
              <p:cNvSpPr/>
              <p:nvPr/>
            </p:nvSpPr>
            <p:spPr>
              <a:xfrm>
                <a:off x="14889" y="5439243"/>
                <a:ext cx="1073447" cy="774184"/>
              </a:xfrm>
              <a:custGeom>
                <a:avLst/>
                <a:gdLst/>
                <a:ahLst/>
                <a:cxnLst/>
                <a:rect l="l" t="t" r="r" b="b"/>
                <a:pathLst>
                  <a:path w="83670" h="60344" extrusionOk="0">
                    <a:moveTo>
                      <a:pt x="41835" y="0"/>
                    </a:moveTo>
                    <a:cubicBezTo>
                      <a:pt x="18887" y="0"/>
                      <a:pt x="0" y="13693"/>
                      <a:pt x="0" y="30219"/>
                    </a:cubicBezTo>
                    <a:cubicBezTo>
                      <a:pt x="0" y="46745"/>
                      <a:pt x="18887" y="60344"/>
                      <a:pt x="41835" y="60344"/>
                    </a:cubicBezTo>
                    <a:cubicBezTo>
                      <a:pt x="64782" y="60344"/>
                      <a:pt x="83669" y="46745"/>
                      <a:pt x="83669" y="30219"/>
                    </a:cubicBezTo>
                    <a:cubicBezTo>
                      <a:pt x="83669" y="13693"/>
                      <a:pt x="65066" y="0"/>
                      <a:pt x="41835"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4593;p42">
                <a:extLst>
                  <a:ext uri="{FF2B5EF4-FFF2-40B4-BE49-F238E27FC236}">
                    <a16:creationId xmlns:a16="http://schemas.microsoft.com/office/drawing/2014/main" id="{7399A036-3DAF-704D-CA90-DF9EF9374B8D}"/>
                  </a:ext>
                </a:extLst>
              </p:cNvPr>
              <p:cNvSpPr/>
              <p:nvPr/>
            </p:nvSpPr>
            <p:spPr>
              <a:xfrm>
                <a:off x="6409" y="5382293"/>
                <a:ext cx="1074652" cy="772979"/>
              </a:xfrm>
              <a:custGeom>
                <a:avLst/>
                <a:gdLst/>
                <a:ahLst/>
                <a:cxnLst/>
                <a:rect l="l" t="t" r="r" b="b"/>
                <a:pathLst>
                  <a:path w="83764" h="60250" extrusionOk="0">
                    <a:moveTo>
                      <a:pt x="41929" y="1"/>
                    </a:moveTo>
                    <a:cubicBezTo>
                      <a:pt x="18698" y="1"/>
                      <a:pt x="0" y="13505"/>
                      <a:pt x="0" y="30125"/>
                    </a:cubicBezTo>
                    <a:cubicBezTo>
                      <a:pt x="0" y="46651"/>
                      <a:pt x="18698" y="60250"/>
                      <a:pt x="41929" y="60250"/>
                    </a:cubicBezTo>
                    <a:cubicBezTo>
                      <a:pt x="65160" y="60250"/>
                      <a:pt x="83763" y="46746"/>
                      <a:pt x="83763" y="30125"/>
                    </a:cubicBezTo>
                    <a:cubicBezTo>
                      <a:pt x="83763" y="13505"/>
                      <a:pt x="65065" y="1"/>
                      <a:pt x="41929" y="1"/>
                    </a:cubicBezTo>
                    <a:close/>
                  </a:path>
                </a:pathLst>
              </a:custGeom>
              <a:solidFill>
                <a:srgbClr val="FFFFFF"/>
              </a:solidFill>
              <a:ln w="19050">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Freeform: Shape 32">
                <a:extLst>
                  <a:ext uri="{FF2B5EF4-FFF2-40B4-BE49-F238E27FC236}">
                    <a16:creationId xmlns:a16="http://schemas.microsoft.com/office/drawing/2014/main" id="{3E43D029-67D6-C768-EDF5-8634C38D9CFA}"/>
                  </a:ext>
                </a:extLst>
              </p:cNvPr>
              <p:cNvSpPr/>
              <p:nvPr/>
            </p:nvSpPr>
            <p:spPr>
              <a:xfrm>
                <a:off x="80319" y="5433187"/>
                <a:ext cx="931680" cy="671200"/>
              </a:xfrm>
              <a:custGeom>
                <a:avLst/>
                <a:gdLst>
                  <a:gd name="connsiteX0" fmla="*/ 744863 w 1495575"/>
                  <a:gd name="connsiteY0" fmla="*/ 0 h 1077442"/>
                  <a:gd name="connsiteX1" fmla="*/ 1495575 w 1495575"/>
                  <a:gd name="connsiteY1" fmla="*/ 538711 h 1077442"/>
                  <a:gd name="connsiteX2" fmla="*/ 744863 w 1495575"/>
                  <a:gd name="connsiteY2" fmla="*/ 1077442 h 1077442"/>
                  <a:gd name="connsiteX3" fmla="*/ 0 w 1495575"/>
                  <a:gd name="connsiteY3" fmla="*/ 538711 h 1077442"/>
                  <a:gd name="connsiteX4" fmla="*/ 744863 w 1495575"/>
                  <a:gd name="connsiteY4" fmla="*/ 0 h 1077442"/>
                  <a:gd name="connsiteX5" fmla="*/ 890735 w 1495575"/>
                  <a:gd name="connsiteY5" fmla="*/ 124475 h 1077442"/>
                  <a:gd name="connsiteX6" fmla="*/ 219765 w 1495575"/>
                  <a:gd name="connsiteY6" fmla="*/ 334518 h 1077442"/>
                  <a:gd name="connsiteX7" fmla="*/ 278109 w 1495575"/>
                  <a:gd name="connsiteY7" fmla="*/ 427853 h 1077442"/>
                  <a:gd name="connsiteX8" fmla="*/ 515379 w 1495575"/>
                  <a:gd name="connsiteY8" fmla="*/ 353959 h 1077442"/>
                  <a:gd name="connsiteX9" fmla="*/ 762369 w 1495575"/>
                  <a:gd name="connsiteY9" fmla="*/ 390906 h 1077442"/>
                  <a:gd name="connsiteX10" fmla="*/ 336453 w 1495575"/>
                  <a:gd name="connsiteY10" fmla="*/ 523164 h 1077442"/>
                  <a:gd name="connsiteX11" fmla="*/ 394798 w 1495575"/>
                  <a:gd name="connsiteY11" fmla="*/ 618455 h 1077442"/>
                  <a:gd name="connsiteX12" fmla="*/ 820713 w 1495575"/>
                  <a:gd name="connsiteY12" fmla="*/ 484261 h 1077442"/>
                  <a:gd name="connsiteX13" fmla="*/ 690412 w 1495575"/>
                  <a:gd name="connsiteY13" fmla="*/ 637896 h 1077442"/>
                  <a:gd name="connsiteX14" fmla="*/ 453142 w 1495575"/>
                  <a:gd name="connsiteY14" fmla="*/ 711810 h 1077442"/>
                  <a:gd name="connsiteX15" fmla="*/ 513422 w 1495575"/>
                  <a:gd name="connsiteY15" fmla="*/ 807101 h 1077442"/>
                  <a:gd name="connsiteX16" fmla="*/ 1075488 w 1495575"/>
                  <a:gd name="connsiteY16" fmla="*/ 962692 h 1077442"/>
                  <a:gd name="connsiteX17" fmla="*/ 1128004 w 1495575"/>
                  <a:gd name="connsiteY17" fmla="*/ 865445 h 1077442"/>
                  <a:gd name="connsiteX18" fmla="*/ 700132 w 1495575"/>
                  <a:gd name="connsiteY18" fmla="*/ 748756 h 1077442"/>
                  <a:gd name="connsiteX19" fmla="*/ 748756 w 1495575"/>
                  <a:gd name="connsiteY19" fmla="*/ 733207 h 1077442"/>
                  <a:gd name="connsiteX20" fmla="*/ 958799 w 1495575"/>
                  <a:gd name="connsiteY20" fmla="*/ 441486 h 1077442"/>
                  <a:gd name="connsiteX21" fmla="*/ 1065767 w 1495575"/>
                  <a:gd name="connsiteY21" fmla="*/ 408411 h 1077442"/>
                  <a:gd name="connsiteX22" fmla="*/ 1007423 w 1495575"/>
                  <a:gd name="connsiteY22" fmla="*/ 313120 h 1077442"/>
                  <a:gd name="connsiteX23" fmla="*/ 900455 w 1495575"/>
                  <a:gd name="connsiteY23" fmla="*/ 346175 h 1077442"/>
                  <a:gd name="connsiteX24" fmla="*/ 781810 w 1495575"/>
                  <a:gd name="connsiteY24" fmla="*/ 270325 h 1077442"/>
                  <a:gd name="connsiteX25" fmla="*/ 949079 w 1495575"/>
                  <a:gd name="connsiteY25" fmla="*/ 217830 h 1077442"/>
                  <a:gd name="connsiteX26" fmla="*/ 890735 w 1495575"/>
                  <a:gd name="connsiteY26" fmla="*/ 124475 h 1077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95575" h="1077442">
                    <a:moveTo>
                      <a:pt x="744863" y="0"/>
                    </a:moveTo>
                    <a:cubicBezTo>
                      <a:pt x="1159122" y="0"/>
                      <a:pt x="1495575" y="241161"/>
                      <a:pt x="1495575" y="538711"/>
                    </a:cubicBezTo>
                    <a:cubicBezTo>
                      <a:pt x="1495575" y="836281"/>
                      <a:pt x="1155230" y="1077442"/>
                      <a:pt x="744863" y="1077442"/>
                    </a:cubicBezTo>
                    <a:cubicBezTo>
                      <a:pt x="334496" y="1077442"/>
                      <a:pt x="0" y="836281"/>
                      <a:pt x="0" y="538711"/>
                    </a:cubicBezTo>
                    <a:cubicBezTo>
                      <a:pt x="0" y="239205"/>
                      <a:pt x="334496" y="0"/>
                      <a:pt x="744863" y="0"/>
                    </a:cubicBezTo>
                    <a:close/>
                    <a:moveTo>
                      <a:pt x="890735" y="124475"/>
                    </a:moveTo>
                    <a:lnTo>
                      <a:pt x="219765" y="334518"/>
                    </a:lnTo>
                    <a:lnTo>
                      <a:pt x="278109" y="427853"/>
                    </a:lnTo>
                    <a:lnTo>
                      <a:pt x="515379" y="353959"/>
                    </a:lnTo>
                    <a:cubicBezTo>
                      <a:pt x="600949" y="326733"/>
                      <a:pt x="700132" y="344239"/>
                      <a:pt x="762369" y="390906"/>
                    </a:cubicBezTo>
                    <a:lnTo>
                      <a:pt x="336453" y="523164"/>
                    </a:lnTo>
                    <a:lnTo>
                      <a:pt x="394798" y="618455"/>
                    </a:lnTo>
                    <a:lnTo>
                      <a:pt x="820713" y="484261"/>
                    </a:lnTo>
                    <a:cubicBezTo>
                      <a:pt x="826541" y="548433"/>
                      <a:pt x="777918" y="610670"/>
                      <a:pt x="690412" y="637896"/>
                    </a:cubicBezTo>
                    <a:lnTo>
                      <a:pt x="453142" y="711810"/>
                    </a:lnTo>
                    <a:lnTo>
                      <a:pt x="513422" y="807101"/>
                    </a:lnTo>
                    <a:lnTo>
                      <a:pt x="1075488" y="962692"/>
                    </a:lnTo>
                    <a:lnTo>
                      <a:pt x="1128004" y="865445"/>
                    </a:lnTo>
                    <a:lnTo>
                      <a:pt x="700132" y="748756"/>
                    </a:lnTo>
                    <a:lnTo>
                      <a:pt x="748756" y="733207"/>
                    </a:lnTo>
                    <a:cubicBezTo>
                      <a:pt x="910176" y="682627"/>
                      <a:pt x="993810" y="558175"/>
                      <a:pt x="958799" y="441486"/>
                    </a:cubicBezTo>
                    <a:lnTo>
                      <a:pt x="1065767" y="408411"/>
                    </a:lnTo>
                    <a:lnTo>
                      <a:pt x="1007423" y="313120"/>
                    </a:lnTo>
                    <a:lnTo>
                      <a:pt x="900455" y="346175"/>
                    </a:lnTo>
                    <a:cubicBezTo>
                      <a:pt x="867380" y="315056"/>
                      <a:pt x="826541" y="289787"/>
                      <a:pt x="781810" y="270325"/>
                    </a:cubicBezTo>
                    <a:lnTo>
                      <a:pt x="949079" y="217830"/>
                    </a:lnTo>
                    <a:lnTo>
                      <a:pt x="890735" y="124475"/>
                    </a:ln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7" name="Group 26">
              <a:extLst>
                <a:ext uri="{FF2B5EF4-FFF2-40B4-BE49-F238E27FC236}">
                  <a16:creationId xmlns:a16="http://schemas.microsoft.com/office/drawing/2014/main" id="{7D6D1417-F51E-1211-5175-249B91171EF1}"/>
                </a:ext>
              </a:extLst>
            </p:cNvPr>
            <p:cNvGrpSpPr/>
            <p:nvPr/>
          </p:nvGrpSpPr>
          <p:grpSpPr>
            <a:xfrm>
              <a:off x="906099" y="6120665"/>
              <a:ext cx="658777" cy="700547"/>
              <a:chOff x="3521090" y="3816951"/>
              <a:chExt cx="1594780" cy="1695899"/>
            </a:xfrm>
          </p:grpSpPr>
          <p:sp>
            <p:nvSpPr>
              <p:cNvPr id="28" name="Google Shape;4581;p42">
                <a:extLst>
                  <a:ext uri="{FF2B5EF4-FFF2-40B4-BE49-F238E27FC236}">
                    <a16:creationId xmlns:a16="http://schemas.microsoft.com/office/drawing/2014/main" id="{5E6F4CC4-44F8-F50A-89A0-E6B56D3B0DDD}"/>
                  </a:ext>
                </a:extLst>
              </p:cNvPr>
              <p:cNvSpPr/>
              <p:nvPr/>
            </p:nvSpPr>
            <p:spPr>
              <a:xfrm>
                <a:off x="3563864" y="3906414"/>
                <a:ext cx="1552006" cy="1606436"/>
              </a:xfrm>
              <a:custGeom>
                <a:avLst/>
                <a:gdLst/>
                <a:ahLst/>
                <a:cxnLst/>
                <a:rect l="l" t="t" r="r" b="b"/>
                <a:pathLst>
                  <a:path w="75360" h="78003" extrusionOk="0">
                    <a:moveTo>
                      <a:pt x="47501" y="0"/>
                    </a:moveTo>
                    <a:cubicBezTo>
                      <a:pt x="35130" y="0"/>
                      <a:pt x="21154" y="8688"/>
                      <a:pt x="12088" y="23231"/>
                    </a:cubicBezTo>
                    <a:cubicBezTo>
                      <a:pt x="1" y="42779"/>
                      <a:pt x="1512" y="65915"/>
                      <a:pt x="15677" y="74698"/>
                    </a:cubicBezTo>
                    <a:cubicBezTo>
                      <a:pt x="19360" y="76964"/>
                      <a:pt x="23515" y="78003"/>
                      <a:pt x="27764" y="78003"/>
                    </a:cubicBezTo>
                    <a:cubicBezTo>
                      <a:pt x="40135" y="78003"/>
                      <a:pt x="54111" y="69315"/>
                      <a:pt x="63271" y="54772"/>
                    </a:cubicBezTo>
                    <a:cubicBezTo>
                      <a:pt x="75359" y="35224"/>
                      <a:pt x="73848" y="12088"/>
                      <a:pt x="59683" y="3305"/>
                    </a:cubicBezTo>
                    <a:cubicBezTo>
                      <a:pt x="56000" y="1039"/>
                      <a:pt x="51845" y="0"/>
                      <a:pt x="47501"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4583;p42">
                <a:extLst>
                  <a:ext uri="{FF2B5EF4-FFF2-40B4-BE49-F238E27FC236}">
                    <a16:creationId xmlns:a16="http://schemas.microsoft.com/office/drawing/2014/main" id="{34CBF5A7-95ED-F64D-F945-EC03624E64DA}"/>
                  </a:ext>
                </a:extLst>
              </p:cNvPr>
              <p:cNvSpPr/>
              <p:nvPr/>
            </p:nvSpPr>
            <p:spPr>
              <a:xfrm>
                <a:off x="3521090" y="3816951"/>
                <a:ext cx="1557814" cy="1604498"/>
              </a:xfrm>
              <a:custGeom>
                <a:avLst/>
                <a:gdLst/>
                <a:ahLst/>
                <a:cxnLst/>
                <a:rect l="l" t="t" r="r" b="b"/>
                <a:pathLst>
                  <a:path w="75642" h="77909" extrusionOk="0">
                    <a:moveTo>
                      <a:pt x="47595" y="0"/>
                    </a:moveTo>
                    <a:cubicBezTo>
                      <a:pt x="35130" y="0"/>
                      <a:pt x="21153" y="8499"/>
                      <a:pt x="12371" y="22948"/>
                    </a:cubicBezTo>
                    <a:cubicBezTo>
                      <a:pt x="0" y="42873"/>
                      <a:pt x="1794" y="65821"/>
                      <a:pt x="15959" y="74509"/>
                    </a:cubicBezTo>
                    <a:cubicBezTo>
                      <a:pt x="19548" y="76870"/>
                      <a:pt x="23703" y="77909"/>
                      <a:pt x="28141" y="77909"/>
                    </a:cubicBezTo>
                    <a:cubicBezTo>
                      <a:pt x="40418" y="77909"/>
                      <a:pt x="54394" y="69315"/>
                      <a:pt x="63554" y="54678"/>
                    </a:cubicBezTo>
                    <a:cubicBezTo>
                      <a:pt x="75642" y="35035"/>
                      <a:pt x="74131" y="12182"/>
                      <a:pt x="59966" y="3400"/>
                    </a:cubicBezTo>
                    <a:cubicBezTo>
                      <a:pt x="56188" y="1133"/>
                      <a:pt x="51939" y="0"/>
                      <a:pt x="47595" y="0"/>
                    </a:cubicBezTo>
                    <a:close/>
                  </a:path>
                </a:pathLst>
              </a:custGeom>
              <a:solidFill>
                <a:srgbClr val="FFFFFF"/>
              </a:solidFill>
              <a:ln w="19050">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Freeform: Shape 29">
                <a:extLst>
                  <a:ext uri="{FF2B5EF4-FFF2-40B4-BE49-F238E27FC236}">
                    <a16:creationId xmlns:a16="http://schemas.microsoft.com/office/drawing/2014/main" id="{47C3854A-918D-8587-5C37-3AA78E8B13C7}"/>
                  </a:ext>
                </a:extLst>
              </p:cNvPr>
              <p:cNvSpPr/>
              <p:nvPr/>
            </p:nvSpPr>
            <p:spPr>
              <a:xfrm>
                <a:off x="3686889" y="3921981"/>
                <a:ext cx="1204287" cy="1394434"/>
              </a:xfrm>
              <a:custGeom>
                <a:avLst/>
                <a:gdLst>
                  <a:gd name="connsiteX0" fmla="*/ 779385 w 1204288"/>
                  <a:gd name="connsiteY0" fmla="*/ 0 h 1394434"/>
                  <a:gd name="connsiteX1" fmla="*/ 993321 w 1204288"/>
                  <a:gd name="connsiteY1" fmla="*/ 60280 h 1394434"/>
                  <a:gd name="connsiteX2" fmla="*/ 1057494 w 1204288"/>
                  <a:gd name="connsiteY2" fmla="*/ 984067 h 1394434"/>
                  <a:gd name="connsiteX3" fmla="*/ 429319 w 1204288"/>
                  <a:gd name="connsiteY3" fmla="*/ 1394434 h 1394434"/>
                  <a:gd name="connsiteX4" fmla="*/ 205662 w 1204288"/>
                  <a:gd name="connsiteY4" fmla="*/ 1330261 h 1394434"/>
                  <a:gd name="connsiteX5" fmla="*/ 143425 w 1204288"/>
                  <a:gd name="connsiteY5" fmla="*/ 412302 h 1394434"/>
                  <a:gd name="connsiteX6" fmla="*/ 779385 w 1204288"/>
                  <a:gd name="connsiteY6" fmla="*/ 0 h 1394434"/>
                  <a:gd name="connsiteX7" fmla="*/ 470160 w 1204288"/>
                  <a:gd name="connsiteY7" fmla="*/ 429810 h 1394434"/>
                  <a:gd name="connsiteX8" fmla="*/ 100653 w 1204288"/>
                  <a:gd name="connsiteY8" fmla="*/ 667079 h 1394434"/>
                  <a:gd name="connsiteX9" fmla="*/ 166761 w 1204288"/>
                  <a:gd name="connsiteY9" fmla="*/ 758478 h 1394434"/>
                  <a:gd name="connsiteX10" fmla="*/ 446826 w 1204288"/>
                  <a:gd name="connsiteY10" fmla="*/ 577617 h 1394434"/>
                  <a:gd name="connsiteX11" fmla="*/ 440977 w 1204288"/>
                  <a:gd name="connsiteY11" fmla="*/ 616499 h 1394434"/>
                  <a:gd name="connsiteX12" fmla="*/ 619903 w 1204288"/>
                  <a:gd name="connsiteY12" fmla="*/ 919898 h 1394434"/>
                  <a:gd name="connsiteX13" fmla="*/ 606290 w 1204288"/>
                  <a:gd name="connsiteY13" fmla="*/ 1005468 h 1394434"/>
                  <a:gd name="connsiteX14" fmla="*/ 715214 w 1204288"/>
                  <a:gd name="connsiteY14" fmla="*/ 1028802 h 1394434"/>
                  <a:gd name="connsiteX15" fmla="*/ 728827 w 1204288"/>
                  <a:gd name="connsiteY15" fmla="*/ 945188 h 1394434"/>
                  <a:gd name="connsiteX16" fmla="*/ 845516 w 1204288"/>
                  <a:gd name="connsiteY16" fmla="*/ 921834 h 1394434"/>
                  <a:gd name="connsiteX17" fmla="*/ 826054 w 1204288"/>
                  <a:gd name="connsiteY17" fmla="*/ 1054092 h 1394434"/>
                  <a:gd name="connsiteX18" fmla="*/ 934979 w 1204288"/>
                  <a:gd name="connsiteY18" fmla="*/ 1077426 h 1394434"/>
                  <a:gd name="connsiteX19" fmla="*/ 1018593 w 1204288"/>
                  <a:gd name="connsiteY19" fmla="*/ 550391 h 1394434"/>
                  <a:gd name="connsiteX20" fmla="*/ 1016657 w 1204288"/>
                  <a:gd name="connsiteY20" fmla="*/ 550391 h 1394434"/>
                  <a:gd name="connsiteX21" fmla="*/ 907753 w 1204288"/>
                  <a:gd name="connsiteY21" fmla="*/ 527037 h 1394434"/>
                  <a:gd name="connsiteX22" fmla="*/ 878570 w 1204288"/>
                  <a:gd name="connsiteY22" fmla="*/ 711811 h 1394434"/>
                  <a:gd name="connsiteX23" fmla="*/ 746333 w 1204288"/>
                  <a:gd name="connsiteY23" fmla="*/ 836264 h 1394434"/>
                  <a:gd name="connsiteX24" fmla="*/ 798828 w 1204288"/>
                  <a:gd name="connsiteY24" fmla="*/ 501767 h 1394434"/>
                  <a:gd name="connsiteX25" fmla="*/ 689924 w 1204288"/>
                  <a:gd name="connsiteY25" fmla="*/ 478413 h 1394434"/>
                  <a:gd name="connsiteX26" fmla="*/ 637408 w 1204288"/>
                  <a:gd name="connsiteY26" fmla="*/ 812930 h 1394434"/>
                  <a:gd name="connsiteX27" fmla="*/ 549902 w 1204288"/>
                  <a:gd name="connsiteY27" fmla="*/ 639854 h 1394434"/>
                  <a:gd name="connsiteX28" fmla="*/ 579064 w 1204288"/>
                  <a:gd name="connsiteY28" fmla="*/ 455079 h 1394434"/>
                  <a:gd name="connsiteX29" fmla="*/ 470160 w 1204288"/>
                  <a:gd name="connsiteY29" fmla="*/ 429810 h 139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4288" h="1394434">
                    <a:moveTo>
                      <a:pt x="779385" y="0"/>
                    </a:moveTo>
                    <a:cubicBezTo>
                      <a:pt x="857171" y="0"/>
                      <a:pt x="931084" y="19441"/>
                      <a:pt x="993321" y="60280"/>
                    </a:cubicBezTo>
                    <a:cubicBezTo>
                      <a:pt x="1248096" y="219764"/>
                      <a:pt x="1275322" y="630110"/>
                      <a:pt x="1057494" y="984067"/>
                    </a:cubicBezTo>
                    <a:cubicBezTo>
                      <a:pt x="896074" y="1238842"/>
                      <a:pt x="649083" y="1394434"/>
                      <a:pt x="429319" y="1394434"/>
                    </a:cubicBezTo>
                    <a:cubicBezTo>
                      <a:pt x="349577" y="1394434"/>
                      <a:pt x="273727" y="1373036"/>
                      <a:pt x="205662" y="1330261"/>
                    </a:cubicBezTo>
                    <a:cubicBezTo>
                      <a:pt x="-41328" y="1176605"/>
                      <a:pt x="-70511" y="766260"/>
                      <a:pt x="143425" y="412302"/>
                    </a:cubicBezTo>
                    <a:cubicBezTo>
                      <a:pt x="304845" y="155571"/>
                      <a:pt x="559621" y="0"/>
                      <a:pt x="779385" y="0"/>
                    </a:cubicBezTo>
                    <a:close/>
                    <a:moveTo>
                      <a:pt x="470160" y="429810"/>
                    </a:moveTo>
                    <a:lnTo>
                      <a:pt x="100653" y="667079"/>
                    </a:lnTo>
                    <a:lnTo>
                      <a:pt x="166761" y="758478"/>
                    </a:lnTo>
                    <a:lnTo>
                      <a:pt x="446826" y="577617"/>
                    </a:lnTo>
                    <a:lnTo>
                      <a:pt x="440977" y="616499"/>
                    </a:lnTo>
                    <a:cubicBezTo>
                      <a:pt x="421536" y="742929"/>
                      <a:pt x="499342" y="869338"/>
                      <a:pt x="619903" y="919898"/>
                    </a:cubicBezTo>
                    <a:lnTo>
                      <a:pt x="606290" y="1005468"/>
                    </a:lnTo>
                    <a:lnTo>
                      <a:pt x="715214" y="1028802"/>
                    </a:lnTo>
                    <a:lnTo>
                      <a:pt x="728827" y="945188"/>
                    </a:lnTo>
                    <a:cubicBezTo>
                      <a:pt x="771602" y="945188"/>
                      <a:pt x="810505" y="937403"/>
                      <a:pt x="845516" y="921834"/>
                    </a:cubicBezTo>
                    <a:lnTo>
                      <a:pt x="826054" y="1054092"/>
                    </a:lnTo>
                    <a:lnTo>
                      <a:pt x="934979" y="1077426"/>
                    </a:lnTo>
                    <a:lnTo>
                      <a:pt x="1018593" y="550391"/>
                    </a:lnTo>
                    <a:lnTo>
                      <a:pt x="1016657" y="550391"/>
                    </a:lnTo>
                    <a:lnTo>
                      <a:pt x="907753" y="527037"/>
                    </a:lnTo>
                    <a:lnTo>
                      <a:pt x="878570" y="711811"/>
                    </a:lnTo>
                    <a:cubicBezTo>
                      <a:pt x="868850" y="781812"/>
                      <a:pt x="812441" y="828499"/>
                      <a:pt x="746333" y="836264"/>
                    </a:cubicBezTo>
                    <a:lnTo>
                      <a:pt x="798828" y="501767"/>
                    </a:lnTo>
                    <a:lnTo>
                      <a:pt x="689924" y="478413"/>
                    </a:lnTo>
                    <a:lnTo>
                      <a:pt x="637408" y="812930"/>
                    </a:lnTo>
                    <a:cubicBezTo>
                      <a:pt x="577128" y="775983"/>
                      <a:pt x="540181" y="707918"/>
                      <a:pt x="549902" y="639854"/>
                    </a:cubicBezTo>
                    <a:lnTo>
                      <a:pt x="579064" y="455079"/>
                    </a:lnTo>
                    <a:lnTo>
                      <a:pt x="470160" y="429810"/>
                    </a:lnTo>
                    <a:close/>
                  </a:path>
                </a:pathLst>
              </a:custGeom>
              <a:solidFill>
                <a:srgbClr val="F8BD33"/>
              </a:solidFill>
              <a:ln w="9525">
                <a:solidFill>
                  <a:srgbClr val="1A2E3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p:txBody>
          </p:sp>
        </p:grpSp>
      </p:grpSp>
      <p:sp>
        <p:nvSpPr>
          <p:cNvPr id="112" name="Arrow: Pentagon 111">
            <a:extLst>
              <a:ext uri="{FF2B5EF4-FFF2-40B4-BE49-F238E27FC236}">
                <a16:creationId xmlns:a16="http://schemas.microsoft.com/office/drawing/2014/main" id="{D4D296A0-61ED-B5D8-C600-8A54F6CC707C}"/>
              </a:ext>
            </a:extLst>
          </p:cNvPr>
          <p:cNvSpPr/>
          <p:nvPr userDrawn="1"/>
        </p:nvSpPr>
        <p:spPr>
          <a:xfrm>
            <a:off x="0" y="494145"/>
            <a:ext cx="776240" cy="584775"/>
          </a:xfrm>
          <a:prstGeom prst="homePlate">
            <a:avLst>
              <a:gd name="adj" fmla="val 39701"/>
            </a:avLst>
          </a:prstGeom>
          <a:solidFill>
            <a:srgbClr val="F8B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Content Placeholder 3">
            <a:extLst>
              <a:ext uri="{FF2B5EF4-FFF2-40B4-BE49-F238E27FC236}">
                <a16:creationId xmlns:a16="http://schemas.microsoft.com/office/drawing/2014/main" id="{CD596231-FEBA-4F95-2358-A0D13A39F99F}"/>
              </a:ext>
            </a:extLst>
          </p:cNvPr>
          <p:cNvSpPr>
            <a:spLocks noGrp="1"/>
          </p:cNvSpPr>
          <p:nvPr>
            <p:ph sz="quarter" idx="10"/>
          </p:nvPr>
        </p:nvSpPr>
        <p:spPr>
          <a:xfrm>
            <a:off x="1809136" y="1418710"/>
            <a:ext cx="4286864" cy="40529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3" name="Content Placeholder 3">
            <a:extLst>
              <a:ext uri="{FF2B5EF4-FFF2-40B4-BE49-F238E27FC236}">
                <a16:creationId xmlns:a16="http://schemas.microsoft.com/office/drawing/2014/main" id="{834003C5-BF42-7566-8753-13185CD707F4}"/>
              </a:ext>
            </a:extLst>
          </p:cNvPr>
          <p:cNvSpPr>
            <a:spLocks noGrp="1"/>
          </p:cNvSpPr>
          <p:nvPr>
            <p:ph sz="quarter" idx="11"/>
          </p:nvPr>
        </p:nvSpPr>
        <p:spPr>
          <a:xfrm>
            <a:off x="6096000" y="1418710"/>
            <a:ext cx="4286864" cy="40529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34842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mparsion with Title slide">
    <p:bg>
      <p:bgPr>
        <a:solidFill>
          <a:schemeClr val="bg1">
            <a:lumMod val="95000"/>
          </a:schemeClr>
        </a:solidFill>
        <a:effectLst/>
      </p:bgPr>
    </p:bg>
    <p:spTree>
      <p:nvGrpSpPr>
        <p:cNvPr id="1" name=""/>
        <p:cNvGrpSpPr/>
        <p:nvPr/>
      </p:nvGrpSpPr>
      <p:grpSpPr>
        <a:xfrm>
          <a:off x="0" y="0"/>
          <a:ext cx="0" cy="0"/>
          <a:chOff x="0" y="0"/>
          <a:chExt cx="0" cy="0"/>
        </a:xfrm>
      </p:grpSpPr>
      <p:sp>
        <p:nvSpPr>
          <p:cNvPr id="3" name="Google Shape;4930;p42">
            <a:extLst>
              <a:ext uri="{FF2B5EF4-FFF2-40B4-BE49-F238E27FC236}">
                <a16:creationId xmlns:a16="http://schemas.microsoft.com/office/drawing/2014/main" id="{4E8B078E-1134-B1B3-3477-7D4F9EE8986B}"/>
              </a:ext>
            </a:extLst>
          </p:cNvPr>
          <p:cNvSpPr/>
          <p:nvPr userDrawn="1"/>
        </p:nvSpPr>
        <p:spPr>
          <a:xfrm rot="-628322">
            <a:off x="11376365" y="750345"/>
            <a:ext cx="379089" cy="447962"/>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 name="Google Shape;4930;p42">
            <a:extLst>
              <a:ext uri="{FF2B5EF4-FFF2-40B4-BE49-F238E27FC236}">
                <a16:creationId xmlns:a16="http://schemas.microsoft.com/office/drawing/2014/main" id="{ED16BD43-71C1-F8AE-B146-9309E30F1102}"/>
              </a:ext>
            </a:extLst>
          </p:cNvPr>
          <p:cNvSpPr/>
          <p:nvPr userDrawn="1"/>
        </p:nvSpPr>
        <p:spPr>
          <a:xfrm rot="2739567">
            <a:off x="10968680" y="59900"/>
            <a:ext cx="457104" cy="960264"/>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rgbClr val="F8BD33">
              <a:alpha val="56000"/>
            </a:srgbClr>
          </a:solidFill>
          <a:ln w="9525" cap="flat" cmpd="sng">
            <a:solidFill>
              <a:srgbClr val="DA990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 name="Arrow: Pentagon 5">
            <a:extLst>
              <a:ext uri="{FF2B5EF4-FFF2-40B4-BE49-F238E27FC236}">
                <a16:creationId xmlns:a16="http://schemas.microsoft.com/office/drawing/2014/main" id="{F348B19A-AA93-A3C2-1FE2-DE15F2FE842C}"/>
              </a:ext>
            </a:extLst>
          </p:cNvPr>
          <p:cNvSpPr/>
          <p:nvPr userDrawn="1"/>
        </p:nvSpPr>
        <p:spPr>
          <a:xfrm>
            <a:off x="0" y="494145"/>
            <a:ext cx="776240" cy="584775"/>
          </a:xfrm>
          <a:prstGeom prst="homePlate">
            <a:avLst>
              <a:gd name="adj" fmla="val 39701"/>
            </a:avLst>
          </a:prstGeom>
          <a:solidFill>
            <a:srgbClr val="F8B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3">
            <a:extLst>
              <a:ext uri="{FF2B5EF4-FFF2-40B4-BE49-F238E27FC236}">
                <a16:creationId xmlns:a16="http://schemas.microsoft.com/office/drawing/2014/main" id="{8BC90664-05AC-3D53-1215-0CD1C5851920}"/>
              </a:ext>
            </a:extLst>
          </p:cNvPr>
          <p:cNvSpPr>
            <a:spLocks noGrp="1"/>
          </p:cNvSpPr>
          <p:nvPr>
            <p:ph sz="quarter" idx="10"/>
          </p:nvPr>
        </p:nvSpPr>
        <p:spPr>
          <a:xfrm>
            <a:off x="1809136" y="1743171"/>
            <a:ext cx="4286864" cy="374322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7970DDC4-D383-7C4F-1386-1D943E5473D3}"/>
              </a:ext>
            </a:extLst>
          </p:cNvPr>
          <p:cNvSpPr>
            <a:spLocks noGrp="1"/>
          </p:cNvSpPr>
          <p:nvPr>
            <p:ph sz="quarter" idx="11"/>
          </p:nvPr>
        </p:nvSpPr>
        <p:spPr>
          <a:xfrm>
            <a:off x="6096000" y="1743171"/>
            <a:ext cx="4286864" cy="374322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AE4470CD-38AB-E500-3E08-DB3F3AC01407}"/>
              </a:ext>
            </a:extLst>
          </p:cNvPr>
          <p:cNvSpPr>
            <a:spLocks noGrp="1"/>
          </p:cNvSpPr>
          <p:nvPr>
            <p:ph type="body" sz="quarter" idx="12"/>
          </p:nvPr>
        </p:nvSpPr>
        <p:spPr>
          <a:xfrm>
            <a:off x="1809136" y="1179870"/>
            <a:ext cx="8573115" cy="564075"/>
          </a:xfrm>
          <a:prstGeom prst="rect">
            <a:avLst/>
          </a:prstGeom>
        </p:spPr>
        <p:txBody>
          <a:bodyPr/>
          <a:lstStyle/>
          <a:p>
            <a:pPr lvl="0"/>
            <a:r>
              <a:rPr lang="en-US" dirty="0"/>
              <a:t>Click to edit Master text styles</a:t>
            </a:r>
          </a:p>
        </p:txBody>
      </p:sp>
    </p:spTree>
    <p:extLst>
      <p:ext uri="{BB962C8B-B14F-4D97-AF65-F5344CB8AC3E}">
        <p14:creationId xmlns:p14="http://schemas.microsoft.com/office/powerpoint/2010/main" val="39091195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7299-53FA-3131-2F7B-9697F0DA6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4A7D5A-979C-7405-903E-A09B844D0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AB0D5A-6C37-F4C9-5C77-36CEF30CAE0F}"/>
              </a:ext>
            </a:extLst>
          </p:cNvPr>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5" name="Footer Placeholder 4">
            <a:extLst>
              <a:ext uri="{FF2B5EF4-FFF2-40B4-BE49-F238E27FC236}">
                <a16:creationId xmlns:a16="http://schemas.microsoft.com/office/drawing/2014/main" id="{51C6AB7A-D237-69AC-AA69-DB8A83736F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B23BC5-6804-CEDD-EEE9-4CC4547382F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465242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st Slide">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D639FF-20E9-8659-9E11-E973A5735A29}"/>
              </a:ext>
            </a:extLst>
          </p:cNvPr>
          <p:cNvSpPr/>
          <p:nvPr userDrawn="1"/>
        </p:nvSpPr>
        <p:spPr>
          <a:xfrm>
            <a:off x="0" y="0"/>
            <a:ext cx="12192000" cy="6858000"/>
          </a:xfrm>
          <a:prstGeom prst="rect">
            <a:avLst/>
          </a:prstGeom>
          <a:solidFill>
            <a:srgbClr val="FF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3" name="Group 2">
            <a:extLst>
              <a:ext uri="{FF2B5EF4-FFF2-40B4-BE49-F238E27FC236}">
                <a16:creationId xmlns:a16="http://schemas.microsoft.com/office/drawing/2014/main" id="{04DAF734-0008-C460-CC58-84B87A85100D}"/>
              </a:ext>
            </a:extLst>
          </p:cNvPr>
          <p:cNvGrpSpPr/>
          <p:nvPr userDrawn="1"/>
        </p:nvGrpSpPr>
        <p:grpSpPr>
          <a:xfrm>
            <a:off x="1" y="-34689"/>
            <a:ext cx="12193257" cy="6899931"/>
            <a:chOff x="0" y="-34689"/>
            <a:chExt cx="9144943" cy="6899931"/>
          </a:xfrm>
        </p:grpSpPr>
        <p:sp>
          <p:nvSpPr>
            <p:cNvPr id="4" name="Rectangle 3">
              <a:extLst>
                <a:ext uri="{FF2B5EF4-FFF2-40B4-BE49-F238E27FC236}">
                  <a16:creationId xmlns:a16="http://schemas.microsoft.com/office/drawing/2014/main" id="{45312A29-77EE-014E-9A78-D09286B07844}"/>
                </a:ext>
              </a:extLst>
            </p:cNvPr>
            <p:cNvSpPr/>
            <p:nvPr/>
          </p:nvSpPr>
          <p:spPr>
            <a:xfrm>
              <a:off x="0" y="0"/>
              <a:ext cx="9144000" cy="6858000"/>
            </a:xfrm>
            <a:prstGeom prst="rect">
              <a:avLst/>
            </a:prstGeom>
            <a:solidFill>
              <a:srgbClr val="FF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Freeform: Shape 4">
              <a:extLst>
                <a:ext uri="{FF2B5EF4-FFF2-40B4-BE49-F238E27FC236}">
                  <a16:creationId xmlns:a16="http://schemas.microsoft.com/office/drawing/2014/main" id="{695BE40C-DEF9-A8FE-2BC2-C72AD9E5BA1C}"/>
                </a:ext>
              </a:extLst>
            </p:cNvPr>
            <p:cNvSpPr/>
            <p:nvPr/>
          </p:nvSpPr>
          <p:spPr>
            <a:xfrm>
              <a:off x="3740525" y="860127"/>
              <a:ext cx="482101" cy="761030"/>
            </a:xfrm>
            <a:custGeom>
              <a:avLst/>
              <a:gdLst>
                <a:gd name="connsiteX0" fmla="*/ 0 w 639161"/>
                <a:gd name="connsiteY0" fmla="*/ 0 h 1008961"/>
                <a:gd name="connsiteX1" fmla="*/ 639162 w 639161"/>
                <a:gd name="connsiteY1" fmla="*/ 0 h 1008961"/>
                <a:gd name="connsiteX2" fmla="*/ 639162 w 639161"/>
                <a:gd name="connsiteY2" fmla="*/ 1008961 h 1008961"/>
                <a:gd name="connsiteX3" fmla="*/ 0 w 639161"/>
                <a:gd name="connsiteY3" fmla="*/ 1008961 h 1008961"/>
              </a:gdLst>
              <a:ahLst/>
              <a:cxnLst>
                <a:cxn ang="0">
                  <a:pos x="connsiteX0" y="connsiteY0"/>
                </a:cxn>
                <a:cxn ang="0">
                  <a:pos x="connsiteX1" y="connsiteY1"/>
                </a:cxn>
                <a:cxn ang="0">
                  <a:pos x="connsiteX2" y="connsiteY2"/>
                </a:cxn>
                <a:cxn ang="0">
                  <a:pos x="connsiteX3" y="connsiteY3"/>
                </a:cxn>
              </a:cxnLst>
              <a:rect l="l" t="t" r="r" b="b"/>
              <a:pathLst>
                <a:path w="639161" h="1008961">
                  <a:moveTo>
                    <a:pt x="0" y="0"/>
                  </a:moveTo>
                  <a:lnTo>
                    <a:pt x="639162" y="0"/>
                  </a:lnTo>
                  <a:lnTo>
                    <a:pt x="639162" y="1008961"/>
                  </a:lnTo>
                  <a:lnTo>
                    <a:pt x="0" y="1008961"/>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6" name="Graphic 1049">
              <a:extLst>
                <a:ext uri="{FF2B5EF4-FFF2-40B4-BE49-F238E27FC236}">
                  <a16:creationId xmlns:a16="http://schemas.microsoft.com/office/drawing/2014/main" id="{334697EB-D395-AD0E-497B-77212247A51C}"/>
                </a:ext>
              </a:extLst>
            </p:cNvPr>
            <p:cNvGrpSpPr/>
            <p:nvPr/>
          </p:nvGrpSpPr>
          <p:grpSpPr>
            <a:xfrm>
              <a:off x="3721551" y="1373112"/>
              <a:ext cx="520187" cy="520187"/>
              <a:chOff x="3771073" y="1866440"/>
              <a:chExt cx="689655" cy="689655"/>
            </a:xfrm>
          </p:grpSpPr>
          <p:sp>
            <p:nvSpPr>
              <p:cNvPr id="392" name="Freeform: Shape 391">
                <a:extLst>
                  <a:ext uri="{FF2B5EF4-FFF2-40B4-BE49-F238E27FC236}">
                    <a16:creationId xmlns:a16="http://schemas.microsoft.com/office/drawing/2014/main" id="{E774B347-E763-677B-67C6-F391F8B734D2}"/>
                  </a:ext>
                </a:extLst>
              </p:cNvPr>
              <p:cNvSpPr/>
              <p:nvPr/>
            </p:nvSpPr>
            <p:spPr>
              <a:xfrm>
                <a:off x="3771073" y="1866440"/>
                <a:ext cx="689655" cy="689655"/>
              </a:xfrm>
              <a:custGeom>
                <a:avLst/>
                <a:gdLst>
                  <a:gd name="connsiteX0" fmla="*/ 0 w 689655"/>
                  <a:gd name="connsiteY0" fmla="*/ 344828 h 689655"/>
                  <a:gd name="connsiteX1" fmla="*/ 344828 w 689655"/>
                  <a:gd name="connsiteY1" fmla="*/ 0 h 689655"/>
                  <a:gd name="connsiteX2" fmla="*/ 689656 w 689655"/>
                  <a:gd name="connsiteY2" fmla="*/ 344828 h 689655"/>
                  <a:gd name="connsiteX3" fmla="*/ 344828 w 689655"/>
                  <a:gd name="connsiteY3" fmla="*/ 689656 h 689655"/>
                  <a:gd name="connsiteX4" fmla="*/ 0 w 689655"/>
                  <a:gd name="connsiteY4" fmla="*/ 344828 h 689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55" h="689655">
                    <a:moveTo>
                      <a:pt x="0" y="344828"/>
                    </a:moveTo>
                    <a:cubicBezTo>
                      <a:pt x="0" y="154420"/>
                      <a:pt x="154420" y="0"/>
                      <a:pt x="344828" y="0"/>
                    </a:cubicBezTo>
                    <a:cubicBezTo>
                      <a:pt x="535236" y="0"/>
                      <a:pt x="689656" y="154420"/>
                      <a:pt x="689656" y="344828"/>
                    </a:cubicBezTo>
                    <a:cubicBezTo>
                      <a:pt x="689656" y="535236"/>
                      <a:pt x="535236" y="689656"/>
                      <a:pt x="344828" y="689656"/>
                    </a:cubicBezTo>
                    <a:cubicBezTo>
                      <a:pt x="154420" y="689656"/>
                      <a:pt x="0" y="535236"/>
                      <a:pt x="0" y="344828"/>
                    </a:cubicBezTo>
                    <a:close/>
                  </a:path>
                </a:pathLst>
              </a:custGeom>
              <a:solidFill>
                <a:srgbClr val="FFD345"/>
              </a:solidFill>
              <a:ln w="18361" cap="flat">
                <a:noFill/>
                <a:prstDash val="solid"/>
                <a:miter/>
              </a:ln>
            </p:spPr>
            <p:txBody>
              <a:bodyPr rtlCol="0" anchor="ctr"/>
              <a:lstStyle/>
              <a:p>
                <a:endParaRPr lang="en-US" sz="1800"/>
              </a:p>
            </p:txBody>
          </p:sp>
          <p:grpSp>
            <p:nvGrpSpPr>
              <p:cNvPr id="393" name="Graphic 1049">
                <a:extLst>
                  <a:ext uri="{FF2B5EF4-FFF2-40B4-BE49-F238E27FC236}">
                    <a16:creationId xmlns:a16="http://schemas.microsoft.com/office/drawing/2014/main" id="{0FA61633-0463-0B32-909D-769DBDDC3E96}"/>
                  </a:ext>
                </a:extLst>
              </p:cNvPr>
              <p:cNvGrpSpPr/>
              <p:nvPr/>
            </p:nvGrpSpPr>
            <p:grpSpPr>
              <a:xfrm>
                <a:off x="3870960" y="1966693"/>
                <a:ext cx="489883" cy="488965"/>
                <a:chOff x="3870960" y="1966693"/>
                <a:chExt cx="489883" cy="488965"/>
              </a:xfrm>
            </p:grpSpPr>
            <p:sp>
              <p:nvSpPr>
                <p:cNvPr id="399" name="Freeform: Shape 398">
                  <a:extLst>
                    <a:ext uri="{FF2B5EF4-FFF2-40B4-BE49-F238E27FC236}">
                      <a16:creationId xmlns:a16="http://schemas.microsoft.com/office/drawing/2014/main" id="{3FF2F1F5-9BF6-D63B-9D76-1370767CD3B8}"/>
                    </a:ext>
                  </a:extLst>
                </p:cNvPr>
                <p:cNvSpPr/>
                <p:nvPr/>
              </p:nvSpPr>
              <p:spPr>
                <a:xfrm>
                  <a:off x="3870960" y="1966877"/>
                  <a:ext cx="488781" cy="488781"/>
                </a:xfrm>
                <a:custGeom>
                  <a:avLst/>
                  <a:gdLst>
                    <a:gd name="connsiteX0" fmla="*/ 0 w 488781"/>
                    <a:gd name="connsiteY0" fmla="*/ 244391 h 488781"/>
                    <a:gd name="connsiteX1" fmla="*/ 244391 w 488781"/>
                    <a:gd name="connsiteY1" fmla="*/ 0 h 488781"/>
                    <a:gd name="connsiteX2" fmla="*/ 488782 w 488781"/>
                    <a:gd name="connsiteY2" fmla="*/ 244391 h 488781"/>
                    <a:gd name="connsiteX3" fmla="*/ 244391 w 488781"/>
                    <a:gd name="connsiteY3" fmla="*/ 488782 h 488781"/>
                    <a:gd name="connsiteX4" fmla="*/ 0 w 488781"/>
                    <a:gd name="connsiteY4" fmla="*/ 244391 h 488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781" h="488781">
                      <a:moveTo>
                        <a:pt x="0" y="244391"/>
                      </a:moveTo>
                      <a:cubicBezTo>
                        <a:pt x="0" y="109434"/>
                        <a:pt x="109434" y="0"/>
                        <a:pt x="244391" y="0"/>
                      </a:cubicBezTo>
                      <a:cubicBezTo>
                        <a:pt x="379347" y="0"/>
                        <a:pt x="488782" y="109434"/>
                        <a:pt x="488782" y="244391"/>
                      </a:cubicBezTo>
                      <a:cubicBezTo>
                        <a:pt x="488782" y="379347"/>
                        <a:pt x="379347" y="488782"/>
                        <a:pt x="244391" y="488782"/>
                      </a:cubicBezTo>
                      <a:cubicBezTo>
                        <a:pt x="109434" y="488782"/>
                        <a:pt x="0" y="379347"/>
                        <a:pt x="0" y="244391"/>
                      </a:cubicBezTo>
                      <a:close/>
                    </a:path>
                  </a:pathLst>
                </a:custGeom>
                <a:solidFill>
                  <a:srgbClr val="E1B21B"/>
                </a:solidFill>
                <a:ln w="18361"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839A17B6-2346-C314-1F8E-9DEA6E17A172}"/>
                    </a:ext>
                  </a:extLst>
                </p:cNvPr>
                <p:cNvSpPr/>
                <p:nvPr/>
              </p:nvSpPr>
              <p:spPr>
                <a:xfrm>
                  <a:off x="3872061" y="1966693"/>
                  <a:ext cx="488781" cy="488781"/>
                </a:xfrm>
                <a:custGeom>
                  <a:avLst/>
                  <a:gdLst>
                    <a:gd name="connsiteX0" fmla="*/ 0 w 488781"/>
                    <a:gd name="connsiteY0" fmla="*/ 244391 h 488781"/>
                    <a:gd name="connsiteX1" fmla="*/ 244391 w 488781"/>
                    <a:gd name="connsiteY1" fmla="*/ 0 h 488781"/>
                    <a:gd name="connsiteX2" fmla="*/ 488782 w 488781"/>
                    <a:gd name="connsiteY2" fmla="*/ 244391 h 488781"/>
                    <a:gd name="connsiteX3" fmla="*/ 244391 w 488781"/>
                    <a:gd name="connsiteY3" fmla="*/ 488781 h 488781"/>
                    <a:gd name="connsiteX4" fmla="*/ 0 w 488781"/>
                    <a:gd name="connsiteY4" fmla="*/ 244391 h 488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781" h="488781">
                      <a:moveTo>
                        <a:pt x="0" y="244391"/>
                      </a:moveTo>
                      <a:cubicBezTo>
                        <a:pt x="0" y="109434"/>
                        <a:pt x="109434" y="0"/>
                        <a:pt x="244391" y="0"/>
                      </a:cubicBezTo>
                      <a:cubicBezTo>
                        <a:pt x="379347" y="0"/>
                        <a:pt x="488782" y="109434"/>
                        <a:pt x="488782" y="244391"/>
                      </a:cubicBezTo>
                      <a:cubicBezTo>
                        <a:pt x="488782" y="379347"/>
                        <a:pt x="379347" y="488781"/>
                        <a:pt x="244391" y="488781"/>
                      </a:cubicBezTo>
                      <a:cubicBezTo>
                        <a:pt x="109434" y="488781"/>
                        <a:pt x="0" y="379347"/>
                        <a:pt x="0" y="244391"/>
                      </a:cubicBezTo>
                      <a:close/>
                    </a:path>
                  </a:pathLst>
                </a:custGeom>
                <a:solidFill>
                  <a:srgbClr val="E1AC00"/>
                </a:solidFill>
                <a:ln w="18361" cap="flat">
                  <a:noFill/>
                  <a:prstDash val="solid"/>
                  <a:miter/>
                </a:ln>
              </p:spPr>
              <p:txBody>
                <a:bodyPr rtlCol="0" anchor="ctr"/>
                <a:lstStyle/>
                <a:p>
                  <a:endParaRPr lang="en-US" sz="1800"/>
                </a:p>
              </p:txBody>
            </p:sp>
          </p:grpSp>
          <p:grpSp>
            <p:nvGrpSpPr>
              <p:cNvPr id="394" name="Graphic 1049">
                <a:extLst>
                  <a:ext uri="{FF2B5EF4-FFF2-40B4-BE49-F238E27FC236}">
                    <a16:creationId xmlns:a16="http://schemas.microsoft.com/office/drawing/2014/main" id="{FC6B5D7F-5538-03BD-111D-0835A9DA1A17}"/>
                  </a:ext>
                </a:extLst>
              </p:cNvPr>
              <p:cNvGrpSpPr/>
              <p:nvPr/>
            </p:nvGrpSpPr>
            <p:grpSpPr>
              <a:xfrm>
                <a:off x="3855536" y="1882231"/>
                <a:ext cx="105762" cy="105761"/>
                <a:chOff x="3855536" y="1882231"/>
                <a:chExt cx="105762" cy="105761"/>
              </a:xfrm>
              <a:solidFill>
                <a:srgbClr val="FFFFFF"/>
              </a:solidFill>
            </p:grpSpPr>
            <p:sp>
              <p:nvSpPr>
                <p:cNvPr id="397" name="Freeform: Shape 396">
                  <a:extLst>
                    <a:ext uri="{FF2B5EF4-FFF2-40B4-BE49-F238E27FC236}">
                      <a16:creationId xmlns:a16="http://schemas.microsoft.com/office/drawing/2014/main" id="{D2054589-A5A2-286C-A89C-1EBE918BDDF4}"/>
                    </a:ext>
                  </a:extLst>
                </p:cNvPr>
                <p:cNvSpPr/>
                <p:nvPr/>
              </p:nvSpPr>
              <p:spPr>
                <a:xfrm>
                  <a:off x="3855536" y="1926849"/>
                  <a:ext cx="105762" cy="16525"/>
                </a:xfrm>
                <a:custGeom>
                  <a:avLst/>
                  <a:gdLst>
                    <a:gd name="connsiteX0" fmla="*/ 105762 w 105762"/>
                    <a:gd name="connsiteY0" fmla="*/ 8263 h 16525"/>
                    <a:gd name="connsiteX1" fmla="*/ 52881 w 105762"/>
                    <a:gd name="connsiteY1" fmla="*/ 16525 h 16525"/>
                    <a:gd name="connsiteX2" fmla="*/ 0 w 105762"/>
                    <a:gd name="connsiteY2" fmla="*/ 8263 h 16525"/>
                    <a:gd name="connsiteX3" fmla="*/ 52881 w 105762"/>
                    <a:gd name="connsiteY3" fmla="*/ 0 h 16525"/>
                    <a:gd name="connsiteX4" fmla="*/ 105762 w 105762"/>
                    <a:gd name="connsiteY4" fmla="*/ 8263 h 1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62" h="16525">
                      <a:moveTo>
                        <a:pt x="105762" y="8263"/>
                      </a:moveTo>
                      <a:cubicBezTo>
                        <a:pt x="105762" y="8263"/>
                        <a:pt x="82076" y="16525"/>
                        <a:pt x="52881" y="16525"/>
                      </a:cubicBezTo>
                      <a:cubicBezTo>
                        <a:pt x="23686" y="16525"/>
                        <a:pt x="0" y="8263"/>
                        <a:pt x="0" y="8263"/>
                      </a:cubicBezTo>
                      <a:cubicBezTo>
                        <a:pt x="0" y="8263"/>
                        <a:pt x="23686" y="0"/>
                        <a:pt x="52881" y="0"/>
                      </a:cubicBezTo>
                      <a:cubicBezTo>
                        <a:pt x="82076" y="0"/>
                        <a:pt x="105762" y="8263"/>
                        <a:pt x="105762" y="8263"/>
                      </a:cubicBezTo>
                      <a:close/>
                    </a:path>
                  </a:pathLst>
                </a:custGeom>
                <a:solidFill>
                  <a:srgbClr val="FFFFFF"/>
                </a:solidFill>
                <a:ln w="18361"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22A5462E-4209-9938-2010-8C056A818F04}"/>
                    </a:ext>
                  </a:extLst>
                </p:cNvPr>
                <p:cNvSpPr/>
                <p:nvPr/>
              </p:nvSpPr>
              <p:spPr>
                <a:xfrm>
                  <a:off x="3900154" y="1882231"/>
                  <a:ext cx="16525" cy="105761"/>
                </a:xfrm>
                <a:custGeom>
                  <a:avLst/>
                  <a:gdLst>
                    <a:gd name="connsiteX0" fmla="*/ 8263 w 16525"/>
                    <a:gd name="connsiteY0" fmla="*/ 0 h 105761"/>
                    <a:gd name="connsiteX1" fmla="*/ 16525 w 16525"/>
                    <a:gd name="connsiteY1" fmla="*/ 52881 h 105761"/>
                    <a:gd name="connsiteX2" fmla="*/ 8263 w 16525"/>
                    <a:gd name="connsiteY2" fmla="*/ 105762 h 105761"/>
                    <a:gd name="connsiteX3" fmla="*/ 0 w 16525"/>
                    <a:gd name="connsiteY3" fmla="*/ 52881 h 105761"/>
                    <a:gd name="connsiteX4" fmla="*/ 8263 w 16525"/>
                    <a:gd name="connsiteY4" fmla="*/ 0 h 105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5" h="105761">
                      <a:moveTo>
                        <a:pt x="8263" y="0"/>
                      </a:moveTo>
                      <a:cubicBezTo>
                        <a:pt x="8263" y="0"/>
                        <a:pt x="16525" y="23686"/>
                        <a:pt x="16525" y="52881"/>
                      </a:cubicBezTo>
                      <a:cubicBezTo>
                        <a:pt x="16525" y="82076"/>
                        <a:pt x="8263" y="105762"/>
                        <a:pt x="8263" y="105762"/>
                      </a:cubicBezTo>
                      <a:cubicBezTo>
                        <a:pt x="8263" y="105762"/>
                        <a:pt x="0" y="82076"/>
                        <a:pt x="0" y="52881"/>
                      </a:cubicBezTo>
                      <a:cubicBezTo>
                        <a:pt x="0" y="23686"/>
                        <a:pt x="8263" y="0"/>
                        <a:pt x="8263" y="0"/>
                      </a:cubicBezTo>
                      <a:close/>
                    </a:path>
                  </a:pathLst>
                </a:custGeom>
                <a:solidFill>
                  <a:srgbClr val="FFFFFF"/>
                </a:solidFill>
                <a:ln w="18361" cap="flat">
                  <a:noFill/>
                  <a:prstDash val="solid"/>
                  <a:miter/>
                </a:ln>
              </p:spPr>
              <p:txBody>
                <a:bodyPr rtlCol="0" anchor="ctr"/>
                <a:lstStyle/>
                <a:p>
                  <a:endParaRPr lang="en-US" sz="1800"/>
                </a:p>
              </p:txBody>
            </p:sp>
          </p:grpSp>
          <p:sp>
            <p:nvSpPr>
              <p:cNvPr id="395" name="Freeform: Shape 394">
                <a:extLst>
                  <a:ext uri="{FF2B5EF4-FFF2-40B4-BE49-F238E27FC236}">
                    <a16:creationId xmlns:a16="http://schemas.microsoft.com/office/drawing/2014/main" id="{B9071929-88DD-3007-4438-2EE1D906CD93}"/>
                  </a:ext>
                </a:extLst>
              </p:cNvPr>
              <p:cNvSpPr/>
              <p:nvPr/>
            </p:nvSpPr>
            <p:spPr>
              <a:xfrm>
                <a:off x="3972498" y="2053176"/>
                <a:ext cx="286622" cy="354008"/>
              </a:xfrm>
              <a:custGeom>
                <a:avLst/>
                <a:gdLst>
                  <a:gd name="connsiteX0" fmla="*/ 178657 w 286622"/>
                  <a:gd name="connsiteY0" fmla="*/ 46822 h 354008"/>
                  <a:gd name="connsiteX1" fmla="*/ 263303 w 286622"/>
                  <a:gd name="connsiteY1" fmla="*/ 46822 h 354008"/>
                  <a:gd name="connsiteX2" fmla="*/ 286622 w 286622"/>
                  <a:gd name="connsiteY2" fmla="*/ 10466 h 354008"/>
                  <a:gd name="connsiteX3" fmla="*/ 286622 w 286622"/>
                  <a:gd name="connsiteY3" fmla="*/ 0 h 354008"/>
                  <a:gd name="connsiteX4" fmla="*/ 18178 w 286622"/>
                  <a:gd name="connsiteY4" fmla="*/ 36356 h 354008"/>
                  <a:gd name="connsiteX5" fmla="*/ 18178 w 286622"/>
                  <a:gd name="connsiteY5" fmla="*/ 46822 h 354008"/>
                  <a:gd name="connsiteX6" fmla="*/ 109067 w 286622"/>
                  <a:gd name="connsiteY6" fmla="*/ 46822 h 354008"/>
                  <a:gd name="connsiteX7" fmla="*/ 154053 w 286622"/>
                  <a:gd name="connsiteY7" fmla="*/ 83177 h 354008"/>
                  <a:gd name="connsiteX8" fmla="*/ 41497 w 286622"/>
                  <a:gd name="connsiteY8" fmla="*/ 83177 h 354008"/>
                  <a:gd name="connsiteX9" fmla="*/ 18178 w 286622"/>
                  <a:gd name="connsiteY9" fmla="*/ 109067 h 354008"/>
                  <a:gd name="connsiteX10" fmla="*/ 18178 w 286622"/>
                  <a:gd name="connsiteY10" fmla="*/ 119533 h 354008"/>
                  <a:gd name="connsiteX11" fmla="*/ 162682 w 286622"/>
                  <a:gd name="connsiteY11" fmla="*/ 119533 h 354008"/>
                  <a:gd name="connsiteX12" fmla="*/ 0 w 286622"/>
                  <a:gd name="connsiteY12" fmla="*/ 185818 h 354008"/>
                  <a:gd name="connsiteX13" fmla="*/ 0 w 286622"/>
                  <a:gd name="connsiteY13" fmla="*/ 196284 h 354008"/>
                  <a:gd name="connsiteX14" fmla="*/ 169843 w 286622"/>
                  <a:gd name="connsiteY14" fmla="*/ 354009 h 354008"/>
                  <a:gd name="connsiteX15" fmla="*/ 237781 w 286622"/>
                  <a:gd name="connsiteY15" fmla="*/ 354009 h 354008"/>
                  <a:gd name="connsiteX16" fmla="*/ 237781 w 286622"/>
                  <a:gd name="connsiteY16" fmla="*/ 343543 h 354008"/>
                  <a:gd name="connsiteX17" fmla="*/ 89787 w 286622"/>
                  <a:gd name="connsiteY17" fmla="*/ 216481 h 354008"/>
                  <a:gd name="connsiteX18" fmla="*/ 217950 w 286622"/>
                  <a:gd name="connsiteY18" fmla="*/ 119349 h 354008"/>
                  <a:gd name="connsiteX19" fmla="*/ 263119 w 286622"/>
                  <a:gd name="connsiteY19" fmla="*/ 119349 h 354008"/>
                  <a:gd name="connsiteX20" fmla="*/ 286438 w 286622"/>
                  <a:gd name="connsiteY20" fmla="*/ 82994 h 354008"/>
                  <a:gd name="connsiteX21" fmla="*/ 286438 w 286622"/>
                  <a:gd name="connsiteY21" fmla="*/ 72528 h 354008"/>
                  <a:gd name="connsiteX22" fmla="*/ 210973 w 286622"/>
                  <a:gd name="connsiteY22" fmla="*/ 82994 h 354008"/>
                  <a:gd name="connsiteX23" fmla="*/ 178473 w 286622"/>
                  <a:gd name="connsiteY23" fmla="*/ 46638 h 35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6622" h="354008">
                    <a:moveTo>
                      <a:pt x="178657" y="46822"/>
                    </a:moveTo>
                    <a:lnTo>
                      <a:pt x="263303" y="46822"/>
                    </a:lnTo>
                    <a:lnTo>
                      <a:pt x="286622" y="10466"/>
                    </a:lnTo>
                    <a:lnTo>
                      <a:pt x="286622" y="0"/>
                    </a:lnTo>
                    <a:lnTo>
                      <a:pt x="18178" y="36356"/>
                    </a:lnTo>
                    <a:lnTo>
                      <a:pt x="18178" y="46822"/>
                    </a:lnTo>
                    <a:lnTo>
                      <a:pt x="109067" y="46822"/>
                    </a:lnTo>
                    <a:cubicBezTo>
                      <a:pt x="129264" y="56737"/>
                      <a:pt x="144872" y="69039"/>
                      <a:pt x="154053" y="83177"/>
                    </a:cubicBezTo>
                    <a:lnTo>
                      <a:pt x="41497" y="83177"/>
                    </a:lnTo>
                    <a:lnTo>
                      <a:pt x="18178" y="109067"/>
                    </a:lnTo>
                    <a:lnTo>
                      <a:pt x="18178" y="119533"/>
                    </a:lnTo>
                    <a:lnTo>
                      <a:pt x="162682" y="119533"/>
                    </a:lnTo>
                    <a:cubicBezTo>
                      <a:pt x="155521" y="159744"/>
                      <a:pt x="87217" y="179575"/>
                      <a:pt x="0" y="185818"/>
                    </a:cubicBezTo>
                    <a:lnTo>
                      <a:pt x="0" y="196284"/>
                    </a:lnTo>
                    <a:lnTo>
                      <a:pt x="169843" y="354009"/>
                    </a:lnTo>
                    <a:lnTo>
                      <a:pt x="237781" y="354009"/>
                    </a:lnTo>
                    <a:lnTo>
                      <a:pt x="237781" y="343543"/>
                    </a:lnTo>
                    <a:lnTo>
                      <a:pt x="89787" y="216481"/>
                    </a:lnTo>
                    <a:cubicBezTo>
                      <a:pt x="161948" y="199222"/>
                      <a:pt x="212993" y="162499"/>
                      <a:pt x="217950" y="119349"/>
                    </a:cubicBezTo>
                    <a:lnTo>
                      <a:pt x="263119" y="119349"/>
                    </a:lnTo>
                    <a:lnTo>
                      <a:pt x="286438" y="82994"/>
                    </a:lnTo>
                    <a:lnTo>
                      <a:pt x="286438" y="72528"/>
                    </a:lnTo>
                    <a:lnTo>
                      <a:pt x="210973" y="82994"/>
                    </a:lnTo>
                    <a:cubicBezTo>
                      <a:pt x="204179" y="69774"/>
                      <a:pt x="193162" y="57471"/>
                      <a:pt x="178473" y="46638"/>
                    </a:cubicBezTo>
                    <a:close/>
                  </a:path>
                </a:pathLst>
              </a:custGeom>
              <a:solidFill>
                <a:srgbClr val="AE8500"/>
              </a:solidFill>
              <a:ln w="18361"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ABB345D7-6CAB-9F8B-4961-61A02AB64E3C}"/>
                  </a:ext>
                </a:extLst>
              </p:cNvPr>
              <p:cNvSpPr/>
              <p:nvPr/>
            </p:nvSpPr>
            <p:spPr>
              <a:xfrm>
                <a:off x="3972498" y="2053176"/>
                <a:ext cx="286622" cy="343358"/>
              </a:xfrm>
              <a:custGeom>
                <a:avLst/>
                <a:gdLst>
                  <a:gd name="connsiteX0" fmla="*/ 178657 w 286622"/>
                  <a:gd name="connsiteY0" fmla="*/ 36356 h 343358"/>
                  <a:gd name="connsiteX1" fmla="*/ 263303 w 286622"/>
                  <a:gd name="connsiteY1" fmla="*/ 36356 h 343358"/>
                  <a:gd name="connsiteX2" fmla="*/ 286622 w 286622"/>
                  <a:gd name="connsiteY2" fmla="*/ 0 h 343358"/>
                  <a:gd name="connsiteX3" fmla="*/ 41497 w 286622"/>
                  <a:gd name="connsiteY3" fmla="*/ 0 h 343358"/>
                  <a:gd name="connsiteX4" fmla="*/ 18178 w 286622"/>
                  <a:gd name="connsiteY4" fmla="*/ 36356 h 343358"/>
                  <a:gd name="connsiteX5" fmla="*/ 109067 w 286622"/>
                  <a:gd name="connsiteY5" fmla="*/ 36356 h 343358"/>
                  <a:gd name="connsiteX6" fmla="*/ 154053 w 286622"/>
                  <a:gd name="connsiteY6" fmla="*/ 72711 h 343358"/>
                  <a:gd name="connsiteX7" fmla="*/ 41497 w 286622"/>
                  <a:gd name="connsiteY7" fmla="*/ 72711 h 343358"/>
                  <a:gd name="connsiteX8" fmla="*/ 18178 w 286622"/>
                  <a:gd name="connsiteY8" fmla="*/ 109067 h 343358"/>
                  <a:gd name="connsiteX9" fmla="*/ 162682 w 286622"/>
                  <a:gd name="connsiteY9" fmla="*/ 109067 h 343358"/>
                  <a:gd name="connsiteX10" fmla="*/ 551 w 286622"/>
                  <a:gd name="connsiteY10" fmla="*/ 185634 h 343358"/>
                  <a:gd name="connsiteX11" fmla="*/ 734 w 286622"/>
                  <a:gd name="connsiteY11" fmla="*/ 185634 h 343358"/>
                  <a:gd name="connsiteX12" fmla="*/ 0 w 286622"/>
                  <a:gd name="connsiteY12" fmla="*/ 185634 h 343358"/>
                  <a:gd name="connsiteX13" fmla="*/ 169843 w 286622"/>
                  <a:gd name="connsiteY13" fmla="*/ 343359 h 343358"/>
                  <a:gd name="connsiteX14" fmla="*/ 237781 w 286622"/>
                  <a:gd name="connsiteY14" fmla="*/ 343359 h 343358"/>
                  <a:gd name="connsiteX15" fmla="*/ 89787 w 286622"/>
                  <a:gd name="connsiteY15" fmla="*/ 205832 h 343358"/>
                  <a:gd name="connsiteX16" fmla="*/ 217950 w 286622"/>
                  <a:gd name="connsiteY16" fmla="*/ 108700 h 343358"/>
                  <a:gd name="connsiteX17" fmla="*/ 263119 w 286622"/>
                  <a:gd name="connsiteY17" fmla="*/ 108700 h 343358"/>
                  <a:gd name="connsiteX18" fmla="*/ 286438 w 286622"/>
                  <a:gd name="connsiteY18" fmla="*/ 72344 h 343358"/>
                  <a:gd name="connsiteX19" fmla="*/ 210973 w 286622"/>
                  <a:gd name="connsiteY19" fmla="*/ 72344 h 343358"/>
                  <a:gd name="connsiteX20" fmla="*/ 178473 w 286622"/>
                  <a:gd name="connsiteY20" fmla="*/ 35988 h 34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622" h="343358">
                    <a:moveTo>
                      <a:pt x="178657" y="36356"/>
                    </a:moveTo>
                    <a:lnTo>
                      <a:pt x="263303" y="36356"/>
                    </a:lnTo>
                    <a:lnTo>
                      <a:pt x="286622" y="0"/>
                    </a:lnTo>
                    <a:lnTo>
                      <a:pt x="41497" y="0"/>
                    </a:lnTo>
                    <a:lnTo>
                      <a:pt x="18178" y="36356"/>
                    </a:lnTo>
                    <a:lnTo>
                      <a:pt x="109067" y="36356"/>
                    </a:lnTo>
                    <a:cubicBezTo>
                      <a:pt x="129264" y="46271"/>
                      <a:pt x="144872" y="58573"/>
                      <a:pt x="154053" y="72711"/>
                    </a:cubicBezTo>
                    <a:lnTo>
                      <a:pt x="41497" y="72711"/>
                    </a:lnTo>
                    <a:lnTo>
                      <a:pt x="18178" y="109067"/>
                    </a:lnTo>
                    <a:lnTo>
                      <a:pt x="162682" y="109067"/>
                    </a:lnTo>
                    <a:cubicBezTo>
                      <a:pt x="155521" y="149278"/>
                      <a:pt x="87951" y="179391"/>
                      <a:pt x="551" y="185634"/>
                    </a:cubicBezTo>
                    <a:cubicBezTo>
                      <a:pt x="551" y="185634"/>
                      <a:pt x="551" y="185634"/>
                      <a:pt x="734" y="185634"/>
                    </a:cubicBezTo>
                    <a:lnTo>
                      <a:pt x="0" y="185634"/>
                    </a:lnTo>
                    <a:lnTo>
                      <a:pt x="169843" y="343359"/>
                    </a:lnTo>
                    <a:lnTo>
                      <a:pt x="237781" y="343359"/>
                    </a:lnTo>
                    <a:lnTo>
                      <a:pt x="89787" y="205832"/>
                    </a:lnTo>
                    <a:cubicBezTo>
                      <a:pt x="161948" y="188572"/>
                      <a:pt x="212993" y="151849"/>
                      <a:pt x="217950" y="108700"/>
                    </a:cubicBezTo>
                    <a:lnTo>
                      <a:pt x="263119" y="108700"/>
                    </a:lnTo>
                    <a:lnTo>
                      <a:pt x="286438" y="72344"/>
                    </a:lnTo>
                    <a:lnTo>
                      <a:pt x="210973" y="72344"/>
                    </a:lnTo>
                    <a:cubicBezTo>
                      <a:pt x="204179" y="59124"/>
                      <a:pt x="193162" y="46822"/>
                      <a:pt x="178473" y="35988"/>
                    </a:cubicBezTo>
                    <a:close/>
                  </a:path>
                </a:pathLst>
              </a:custGeom>
              <a:solidFill>
                <a:srgbClr val="FFD345"/>
              </a:solidFill>
              <a:ln w="18361" cap="flat">
                <a:noFill/>
                <a:prstDash val="solid"/>
                <a:miter/>
              </a:ln>
            </p:spPr>
            <p:txBody>
              <a:bodyPr rtlCol="0" anchor="ctr"/>
              <a:lstStyle/>
              <a:p>
                <a:endParaRPr lang="en-US" sz="1800"/>
              </a:p>
            </p:txBody>
          </p:sp>
        </p:grpSp>
        <p:sp>
          <p:nvSpPr>
            <p:cNvPr id="7" name="Freeform: Shape 6">
              <a:extLst>
                <a:ext uri="{FF2B5EF4-FFF2-40B4-BE49-F238E27FC236}">
                  <a16:creationId xmlns:a16="http://schemas.microsoft.com/office/drawing/2014/main" id="{DD86224B-BD26-C359-544B-4EDC01776DCB}"/>
                </a:ext>
              </a:extLst>
            </p:cNvPr>
            <p:cNvSpPr/>
            <p:nvPr/>
          </p:nvSpPr>
          <p:spPr>
            <a:xfrm>
              <a:off x="3797447" y="1448730"/>
              <a:ext cx="368673" cy="192230"/>
            </a:xfrm>
            <a:custGeom>
              <a:avLst/>
              <a:gdLst>
                <a:gd name="connsiteX0" fmla="*/ 244574 w 488781"/>
                <a:gd name="connsiteY0" fmla="*/ 20932 h 254856"/>
                <a:gd name="connsiteX1" fmla="*/ 488598 w 488781"/>
                <a:gd name="connsiteY1" fmla="*/ 254857 h 254856"/>
                <a:gd name="connsiteX2" fmla="*/ 488782 w 488781"/>
                <a:gd name="connsiteY2" fmla="*/ 244391 h 254856"/>
                <a:gd name="connsiteX3" fmla="*/ 244391 w 488781"/>
                <a:gd name="connsiteY3" fmla="*/ 0 h 254856"/>
                <a:gd name="connsiteX4" fmla="*/ 0 w 488781"/>
                <a:gd name="connsiteY4" fmla="*/ 244391 h 254856"/>
                <a:gd name="connsiteX5" fmla="*/ 367 w 488781"/>
                <a:gd name="connsiteY5" fmla="*/ 254857 h 254856"/>
                <a:gd name="connsiteX6" fmla="*/ 244391 w 488781"/>
                <a:gd name="connsiteY6" fmla="*/ 20932 h 25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781" h="254856">
                  <a:moveTo>
                    <a:pt x="244574" y="20932"/>
                  </a:moveTo>
                  <a:cubicBezTo>
                    <a:pt x="376042" y="20932"/>
                    <a:pt x="483090" y="124674"/>
                    <a:pt x="488598" y="254857"/>
                  </a:cubicBezTo>
                  <a:cubicBezTo>
                    <a:pt x="488598" y="251368"/>
                    <a:pt x="488782" y="247879"/>
                    <a:pt x="488782" y="244391"/>
                  </a:cubicBezTo>
                  <a:cubicBezTo>
                    <a:pt x="488782" y="109434"/>
                    <a:pt x="379348" y="0"/>
                    <a:pt x="244391" y="0"/>
                  </a:cubicBezTo>
                  <a:cubicBezTo>
                    <a:pt x="109434" y="0"/>
                    <a:pt x="0" y="109434"/>
                    <a:pt x="0" y="244391"/>
                  </a:cubicBezTo>
                  <a:cubicBezTo>
                    <a:pt x="0" y="247879"/>
                    <a:pt x="0" y="251368"/>
                    <a:pt x="367" y="254857"/>
                  </a:cubicBezTo>
                  <a:cubicBezTo>
                    <a:pt x="5876" y="124674"/>
                    <a:pt x="112923" y="20932"/>
                    <a:pt x="244391" y="20932"/>
                  </a:cubicBezTo>
                  <a:close/>
                </a:path>
              </a:pathLst>
            </a:custGeom>
            <a:solidFill>
              <a:srgbClr val="AE8500"/>
            </a:solidFill>
            <a:ln w="18361"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F3B9865B-41F3-BE65-DB27-3C72EDBB2DE3}"/>
                </a:ext>
              </a:extLst>
            </p:cNvPr>
            <p:cNvSpPr/>
            <p:nvPr/>
          </p:nvSpPr>
          <p:spPr>
            <a:xfrm>
              <a:off x="1785478" y="2421031"/>
              <a:ext cx="342221" cy="607023"/>
            </a:xfrm>
            <a:custGeom>
              <a:avLst/>
              <a:gdLst>
                <a:gd name="connsiteX0" fmla="*/ 0 w 453711"/>
                <a:gd name="connsiteY0" fmla="*/ 0 h 804781"/>
                <a:gd name="connsiteX1" fmla="*/ 453711 w 453711"/>
                <a:gd name="connsiteY1" fmla="*/ 0 h 804781"/>
                <a:gd name="connsiteX2" fmla="*/ 453711 w 453711"/>
                <a:gd name="connsiteY2" fmla="*/ 804782 h 804781"/>
                <a:gd name="connsiteX3" fmla="*/ 0 w 453711"/>
                <a:gd name="connsiteY3" fmla="*/ 804782 h 804781"/>
              </a:gdLst>
              <a:ahLst/>
              <a:cxnLst>
                <a:cxn ang="0">
                  <a:pos x="connsiteX0" y="connsiteY0"/>
                </a:cxn>
                <a:cxn ang="0">
                  <a:pos x="connsiteX1" y="connsiteY1"/>
                </a:cxn>
                <a:cxn ang="0">
                  <a:pos x="connsiteX2" y="connsiteY2"/>
                </a:cxn>
                <a:cxn ang="0">
                  <a:pos x="connsiteX3" y="connsiteY3"/>
                </a:cxn>
              </a:cxnLst>
              <a:rect l="l" t="t" r="r" b="b"/>
              <a:pathLst>
                <a:path w="453711" h="804781">
                  <a:moveTo>
                    <a:pt x="0" y="0"/>
                  </a:moveTo>
                  <a:lnTo>
                    <a:pt x="453711" y="0"/>
                  </a:lnTo>
                  <a:lnTo>
                    <a:pt x="453711" y="804782"/>
                  </a:lnTo>
                  <a:lnTo>
                    <a:pt x="0" y="804782"/>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9" name="Graphic 1049">
              <a:extLst>
                <a:ext uri="{FF2B5EF4-FFF2-40B4-BE49-F238E27FC236}">
                  <a16:creationId xmlns:a16="http://schemas.microsoft.com/office/drawing/2014/main" id="{81EC874F-CBD1-8D4C-45E3-682BA10DD9A9}"/>
                </a:ext>
              </a:extLst>
            </p:cNvPr>
            <p:cNvGrpSpPr/>
            <p:nvPr/>
          </p:nvGrpSpPr>
          <p:grpSpPr>
            <a:xfrm>
              <a:off x="1777584" y="2822528"/>
              <a:ext cx="358147" cy="414930"/>
              <a:chOff x="2356691" y="3742061"/>
              <a:chExt cx="474826" cy="550108"/>
            </a:xfrm>
          </p:grpSpPr>
          <p:sp>
            <p:nvSpPr>
              <p:cNvPr id="379" name="Freeform: Shape 378">
                <a:extLst>
                  <a:ext uri="{FF2B5EF4-FFF2-40B4-BE49-F238E27FC236}">
                    <a16:creationId xmlns:a16="http://schemas.microsoft.com/office/drawing/2014/main" id="{044137D7-6099-6F8B-84C0-240F35494AD1}"/>
                  </a:ext>
                </a:extLst>
              </p:cNvPr>
              <p:cNvSpPr/>
              <p:nvPr/>
            </p:nvSpPr>
            <p:spPr>
              <a:xfrm>
                <a:off x="2356691" y="3742061"/>
                <a:ext cx="268627" cy="550108"/>
              </a:xfrm>
              <a:custGeom>
                <a:avLst/>
                <a:gdLst>
                  <a:gd name="connsiteX0" fmla="*/ 268628 w 268627"/>
                  <a:gd name="connsiteY0" fmla="*/ 550109 h 550108"/>
                  <a:gd name="connsiteX1" fmla="*/ 206199 w 268627"/>
                  <a:gd name="connsiteY1" fmla="*/ 550109 h 550108"/>
                  <a:gd name="connsiteX2" fmla="*/ 0 w 268627"/>
                  <a:gd name="connsiteY2" fmla="*/ 275054 h 550108"/>
                  <a:gd name="connsiteX3" fmla="*/ 206199 w 268627"/>
                  <a:gd name="connsiteY3" fmla="*/ 0 h 550108"/>
                  <a:gd name="connsiteX4" fmla="*/ 268628 w 268627"/>
                  <a:gd name="connsiteY4" fmla="*/ 0 h 550108"/>
                  <a:gd name="connsiteX5" fmla="*/ 268628 w 268627"/>
                  <a:gd name="connsiteY5" fmla="*/ 549925 h 55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627" h="550108">
                    <a:moveTo>
                      <a:pt x="268628" y="550109"/>
                    </a:moveTo>
                    <a:lnTo>
                      <a:pt x="206199" y="550109"/>
                    </a:lnTo>
                    <a:cubicBezTo>
                      <a:pt x="92358" y="550109"/>
                      <a:pt x="0" y="427087"/>
                      <a:pt x="0" y="275054"/>
                    </a:cubicBezTo>
                    <a:cubicBezTo>
                      <a:pt x="0" y="123022"/>
                      <a:pt x="92358" y="0"/>
                      <a:pt x="206199" y="0"/>
                    </a:cubicBezTo>
                    <a:lnTo>
                      <a:pt x="268628" y="0"/>
                    </a:lnTo>
                    <a:lnTo>
                      <a:pt x="268628" y="549925"/>
                    </a:lnTo>
                    <a:close/>
                  </a:path>
                </a:pathLst>
              </a:custGeom>
              <a:solidFill>
                <a:srgbClr val="CF9E00"/>
              </a:solidFill>
              <a:ln w="18361"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54107A1C-96C5-B91E-CB35-2D3653414CF5}"/>
                  </a:ext>
                </a:extLst>
              </p:cNvPr>
              <p:cNvSpPr/>
              <p:nvPr/>
            </p:nvSpPr>
            <p:spPr>
              <a:xfrm>
                <a:off x="2396168" y="3742244"/>
                <a:ext cx="228967" cy="112555"/>
              </a:xfrm>
              <a:custGeom>
                <a:avLst/>
                <a:gdLst>
                  <a:gd name="connsiteX0" fmla="*/ 184 w 228967"/>
                  <a:gd name="connsiteY0" fmla="*/ 112556 h 112555"/>
                  <a:gd name="connsiteX1" fmla="*/ 166538 w 228967"/>
                  <a:gd name="connsiteY1" fmla="*/ 0 h 112555"/>
                  <a:gd name="connsiteX2" fmla="*/ 228967 w 228967"/>
                  <a:gd name="connsiteY2" fmla="*/ 0 h 112555"/>
                  <a:gd name="connsiteX3" fmla="*/ 228967 w 228967"/>
                  <a:gd name="connsiteY3" fmla="*/ 112556 h 112555"/>
                  <a:gd name="connsiteX4" fmla="*/ 0 w 228967"/>
                  <a:gd name="connsiteY4" fmla="*/ 112556 h 112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67" h="112555">
                    <a:moveTo>
                      <a:pt x="184" y="112556"/>
                    </a:moveTo>
                    <a:cubicBezTo>
                      <a:pt x="37641" y="44251"/>
                      <a:pt x="98234" y="0"/>
                      <a:pt x="166538" y="0"/>
                    </a:cubicBezTo>
                    <a:lnTo>
                      <a:pt x="228967" y="0"/>
                    </a:lnTo>
                    <a:lnTo>
                      <a:pt x="228967" y="112556"/>
                    </a:lnTo>
                    <a:lnTo>
                      <a:pt x="0" y="112556"/>
                    </a:lnTo>
                    <a:close/>
                  </a:path>
                </a:pathLst>
              </a:custGeom>
              <a:solidFill>
                <a:srgbClr val="CF9E00"/>
              </a:solidFill>
              <a:ln w="18361"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EA35FAEE-6326-BACB-93E8-4B8B22E42F09}"/>
                  </a:ext>
                </a:extLst>
              </p:cNvPr>
              <p:cNvSpPr/>
              <p:nvPr/>
            </p:nvSpPr>
            <p:spPr>
              <a:xfrm>
                <a:off x="2357976" y="3854800"/>
                <a:ext cx="267526" cy="131100"/>
              </a:xfrm>
              <a:custGeom>
                <a:avLst/>
                <a:gdLst>
                  <a:gd name="connsiteX0" fmla="*/ 0 w 267526"/>
                  <a:gd name="connsiteY0" fmla="*/ 131101 h 131100"/>
                  <a:gd name="connsiteX1" fmla="*/ 38559 w 267526"/>
                  <a:gd name="connsiteY1" fmla="*/ 0 h 131100"/>
                  <a:gd name="connsiteX2" fmla="*/ 267526 w 267526"/>
                  <a:gd name="connsiteY2" fmla="*/ 0 h 131100"/>
                  <a:gd name="connsiteX3" fmla="*/ 267526 w 267526"/>
                  <a:gd name="connsiteY3" fmla="*/ 131101 h 131100"/>
                  <a:gd name="connsiteX4" fmla="*/ 184 w 267526"/>
                  <a:gd name="connsiteY4" fmla="*/ 131101 h 13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526" h="131100">
                    <a:moveTo>
                      <a:pt x="0" y="131101"/>
                    </a:moveTo>
                    <a:cubicBezTo>
                      <a:pt x="4223" y="82443"/>
                      <a:pt x="17811" y="37457"/>
                      <a:pt x="38559" y="0"/>
                    </a:cubicBezTo>
                    <a:lnTo>
                      <a:pt x="267526" y="0"/>
                    </a:lnTo>
                    <a:lnTo>
                      <a:pt x="267526" y="131101"/>
                    </a:lnTo>
                    <a:lnTo>
                      <a:pt x="184" y="131101"/>
                    </a:lnTo>
                    <a:close/>
                  </a:path>
                </a:pathLst>
              </a:custGeom>
              <a:solidFill>
                <a:srgbClr val="E3B726"/>
              </a:solidFill>
              <a:ln w="18361" cap="flat">
                <a:noFill/>
                <a:prstDash val="solid"/>
                <a:miter/>
              </a:ln>
            </p:spPr>
            <p:txBody>
              <a:bodyPr rtlCol="0" anchor="ctr"/>
              <a:lstStyle/>
              <a:p>
                <a:endParaRPr lang="en-US" sz="1800"/>
              </a:p>
            </p:txBody>
          </p:sp>
          <p:grpSp>
            <p:nvGrpSpPr>
              <p:cNvPr id="382" name="Graphic 1049">
                <a:extLst>
                  <a:ext uri="{FF2B5EF4-FFF2-40B4-BE49-F238E27FC236}">
                    <a16:creationId xmlns:a16="http://schemas.microsoft.com/office/drawing/2014/main" id="{472A6972-C3A2-6F0A-700D-890DE2078BA3}"/>
                  </a:ext>
                </a:extLst>
              </p:cNvPr>
              <p:cNvGrpSpPr/>
              <p:nvPr/>
            </p:nvGrpSpPr>
            <p:grpSpPr>
              <a:xfrm>
                <a:off x="2419120" y="3742061"/>
                <a:ext cx="412398" cy="550108"/>
                <a:chOff x="2419120" y="3742061"/>
                <a:chExt cx="412398" cy="550108"/>
              </a:xfrm>
            </p:grpSpPr>
            <p:sp>
              <p:nvSpPr>
                <p:cNvPr id="383" name="Freeform: Shape 382">
                  <a:extLst>
                    <a:ext uri="{FF2B5EF4-FFF2-40B4-BE49-F238E27FC236}">
                      <a16:creationId xmlns:a16="http://schemas.microsoft.com/office/drawing/2014/main" id="{58EAEB08-E386-68E9-8AC9-4ECC42225D37}"/>
                    </a:ext>
                  </a:extLst>
                </p:cNvPr>
                <p:cNvSpPr/>
                <p:nvPr/>
              </p:nvSpPr>
              <p:spPr>
                <a:xfrm>
                  <a:off x="2419120" y="3742061"/>
                  <a:ext cx="412398" cy="550108"/>
                </a:xfrm>
                <a:custGeom>
                  <a:avLst/>
                  <a:gdLst>
                    <a:gd name="connsiteX0" fmla="*/ 0 w 412398"/>
                    <a:gd name="connsiteY0" fmla="*/ 275054 h 550108"/>
                    <a:gd name="connsiteX1" fmla="*/ 206199 w 412398"/>
                    <a:gd name="connsiteY1" fmla="*/ 0 h 550108"/>
                    <a:gd name="connsiteX2" fmla="*/ 412398 w 412398"/>
                    <a:gd name="connsiteY2" fmla="*/ 275054 h 550108"/>
                    <a:gd name="connsiteX3" fmla="*/ 206199 w 412398"/>
                    <a:gd name="connsiteY3" fmla="*/ 550109 h 550108"/>
                    <a:gd name="connsiteX4" fmla="*/ 0 w 412398"/>
                    <a:gd name="connsiteY4" fmla="*/ 275054 h 550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398" h="550108">
                      <a:moveTo>
                        <a:pt x="0" y="275054"/>
                      </a:moveTo>
                      <a:cubicBezTo>
                        <a:pt x="0" y="123205"/>
                        <a:pt x="92358" y="0"/>
                        <a:pt x="206199" y="0"/>
                      </a:cubicBezTo>
                      <a:cubicBezTo>
                        <a:pt x="320040" y="0"/>
                        <a:pt x="412398" y="123205"/>
                        <a:pt x="412398" y="275054"/>
                      </a:cubicBezTo>
                      <a:cubicBezTo>
                        <a:pt x="412398" y="426903"/>
                        <a:pt x="320040" y="550109"/>
                        <a:pt x="206199" y="550109"/>
                      </a:cubicBezTo>
                      <a:cubicBezTo>
                        <a:pt x="92358" y="550109"/>
                        <a:pt x="0" y="426903"/>
                        <a:pt x="0" y="275054"/>
                      </a:cubicBezTo>
                      <a:close/>
                    </a:path>
                  </a:pathLst>
                </a:custGeom>
                <a:solidFill>
                  <a:srgbClr val="FFD345"/>
                </a:solidFill>
                <a:ln w="18361" cap="flat">
                  <a:noFill/>
                  <a:prstDash val="solid"/>
                  <a:miter/>
                </a:ln>
              </p:spPr>
              <p:txBody>
                <a:bodyPr rtlCol="0" anchor="ctr"/>
                <a:lstStyle/>
                <a:p>
                  <a:endParaRPr lang="en-US" sz="1800"/>
                </a:p>
              </p:txBody>
            </p:sp>
            <p:grpSp>
              <p:nvGrpSpPr>
                <p:cNvPr id="384" name="Graphic 1049">
                  <a:extLst>
                    <a:ext uri="{FF2B5EF4-FFF2-40B4-BE49-F238E27FC236}">
                      <a16:creationId xmlns:a16="http://schemas.microsoft.com/office/drawing/2014/main" id="{AA8A026F-804B-B22F-911E-4D424842FD25}"/>
                    </a:ext>
                  </a:extLst>
                </p:cNvPr>
                <p:cNvGrpSpPr/>
                <p:nvPr/>
              </p:nvGrpSpPr>
              <p:grpSpPr>
                <a:xfrm>
                  <a:off x="2478978" y="3822300"/>
                  <a:ext cx="292865" cy="389629"/>
                  <a:chOff x="2478978" y="3822300"/>
                  <a:chExt cx="292865" cy="389629"/>
                </a:xfrm>
              </p:grpSpPr>
              <p:sp>
                <p:nvSpPr>
                  <p:cNvPr id="390" name="Freeform: Shape 389">
                    <a:extLst>
                      <a:ext uri="{FF2B5EF4-FFF2-40B4-BE49-F238E27FC236}">
                        <a16:creationId xmlns:a16="http://schemas.microsoft.com/office/drawing/2014/main" id="{07D38275-A639-DA99-5935-2EC73D1895FC}"/>
                      </a:ext>
                    </a:extLst>
                  </p:cNvPr>
                  <p:cNvSpPr/>
                  <p:nvPr/>
                </p:nvSpPr>
                <p:spPr>
                  <a:xfrm>
                    <a:off x="2478978" y="3822300"/>
                    <a:ext cx="292314" cy="389629"/>
                  </a:xfrm>
                  <a:custGeom>
                    <a:avLst/>
                    <a:gdLst>
                      <a:gd name="connsiteX0" fmla="*/ 0 w 292314"/>
                      <a:gd name="connsiteY0" fmla="*/ 194815 h 389629"/>
                      <a:gd name="connsiteX1" fmla="*/ 146157 w 292314"/>
                      <a:gd name="connsiteY1" fmla="*/ 0 h 389629"/>
                      <a:gd name="connsiteX2" fmla="*/ 292314 w 292314"/>
                      <a:gd name="connsiteY2" fmla="*/ 194815 h 389629"/>
                      <a:gd name="connsiteX3" fmla="*/ 146157 w 292314"/>
                      <a:gd name="connsiteY3" fmla="*/ 389630 h 389629"/>
                      <a:gd name="connsiteX4" fmla="*/ 0 w 292314"/>
                      <a:gd name="connsiteY4" fmla="*/ 194815 h 38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14" h="389629">
                        <a:moveTo>
                          <a:pt x="0" y="194815"/>
                        </a:moveTo>
                        <a:cubicBezTo>
                          <a:pt x="0" y="87217"/>
                          <a:pt x="65367" y="0"/>
                          <a:pt x="146157" y="0"/>
                        </a:cubicBezTo>
                        <a:cubicBezTo>
                          <a:pt x="226947" y="0"/>
                          <a:pt x="292314" y="87217"/>
                          <a:pt x="292314" y="194815"/>
                        </a:cubicBezTo>
                        <a:cubicBezTo>
                          <a:pt x="292314" y="302413"/>
                          <a:pt x="226947" y="389630"/>
                          <a:pt x="146157" y="389630"/>
                        </a:cubicBezTo>
                        <a:cubicBezTo>
                          <a:pt x="65367" y="389630"/>
                          <a:pt x="0" y="302413"/>
                          <a:pt x="0" y="194815"/>
                        </a:cubicBezTo>
                        <a:close/>
                      </a:path>
                    </a:pathLst>
                  </a:custGeom>
                  <a:solidFill>
                    <a:srgbClr val="E1B21B"/>
                  </a:solidFill>
                  <a:ln w="18361"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E8B152C4-263C-6477-F503-EDA0B8E54A4C}"/>
                      </a:ext>
                    </a:extLst>
                  </p:cNvPr>
                  <p:cNvSpPr/>
                  <p:nvPr/>
                </p:nvSpPr>
                <p:spPr>
                  <a:xfrm>
                    <a:off x="2479529" y="3822300"/>
                    <a:ext cx="292314" cy="389629"/>
                  </a:xfrm>
                  <a:custGeom>
                    <a:avLst/>
                    <a:gdLst>
                      <a:gd name="connsiteX0" fmla="*/ 0 w 292314"/>
                      <a:gd name="connsiteY0" fmla="*/ 194815 h 389629"/>
                      <a:gd name="connsiteX1" fmla="*/ 146157 w 292314"/>
                      <a:gd name="connsiteY1" fmla="*/ 0 h 389629"/>
                      <a:gd name="connsiteX2" fmla="*/ 292314 w 292314"/>
                      <a:gd name="connsiteY2" fmla="*/ 194815 h 389629"/>
                      <a:gd name="connsiteX3" fmla="*/ 146157 w 292314"/>
                      <a:gd name="connsiteY3" fmla="*/ 389630 h 389629"/>
                      <a:gd name="connsiteX4" fmla="*/ 0 w 292314"/>
                      <a:gd name="connsiteY4" fmla="*/ 194815 h 38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14" h="389629">
                        <a:moveTo>
                          <a:pt x="0" y="194815"/>
                        </a:moveTo>
                        <a:cubicBezTo>
                          <a:pt x="0" y="87217"/>
                          <a:pt x="65367" y="0"/>
                          <a:pt x="146157" y="0"/>
                        </a:cubicBezTo>
                        <a:cubicBezTo>
                          <a:pt x="226947" y="0"/>
                          <a:pt x="292314" y="87217"/>
                          <a:pt x="292314" y="194815"/>
                        </a:cubicBezTo>
                        <a:cubicBezTo>
                          <a:pt x="292314" y="302413"/>
                          <a:pt x="226947" y="389630"/>
                          <a:pt x="146157" y="389630"/>
                        </a:cubicBezTo>
                        <a:cubicBezTo>
                          <a:pt x="65367" y="389630"/>
                          <a:pt x="0" y="302413"/>
                          <a:pt x="0" y="194815"/>
                        </a:cubicBezTo>
                        <a:close/>
                      </a:path>
                    </a:pathLst>
                  </a:custGeom>
                  <a:solidFill>
                    <a:srgbClr val="E1AC00"/>
                  </a:solidFill>
                  <a:ln w="18361" cap="flat">
                    <a:noFill/>
                    <a:prstDash val="solid"/>
                    <a:miter/>
                  </a:ln>
                </p:spPr>
                <p:txBody>
                  <a:bodyPr rtlCol="0" anchor="ctr"/>
                  <a:lstStyle/>
                  <a:p>
                    <a:endParaRPr lang="en-US" sz="1800"/>
                  </a:p>
                </p:txBody>
              </p:sp>
            </p:grpSp>
            <p:grpSp>
              <p:nvGrpSpPr>
                <p:cNvPr id="385" name="Graphic 1049">
                  <a:extLst>
                    <a:ext uri="{FF2B5EF4-FFF2-40B4-BE49-F238E27FC236}">
                      <a16:creationId xmlns:a16="http://schemas.microsoft.com/office/drawing/2014/main" id="{4119D8E9-E61E-9CD9-EDCB-AF36D1732736}"/>
                    </a:ext>
                  </a:extLst>
                </p:cNvPr>
                <p:cNvGrpSpPr/>
                <p:nvPr/>
              </p:nvGrpSpPr>
              <p:grpSpPr>
                <a:xfrm>
                  <a:off x="2469797" y="3754730"/>
                  <a:ext cx="63163" cy="84462"/>
                  <a:chOff x="2469797" y="3754730"/>
                  <a:chExt cx="63163" cy="84462"/>
                </a:xfrm>
                <a:solidFill>
                  <a:srgbClr val="FFFFFF"/>
                </a:solidFill>
              </p:grpSpPr>
              <p:sp>
                <p:nvSpPr>
                  <p:cNvPr id="388" name="Freeform: Shape 387">
                    <a:extLst>
                      <a:ext uri="{FF2B5EF4-FFF2-40B4-BE49-F238E27FC236}">
                        <a16:creationId xmlns:a16="http://schemas.microsoft.com/office/drawing/2014/main" id="{B1BC3BD4-690A-97FA-0798-93D5D6527251}"/>
                      </a:ext>
                    </a:extLst>
                  </p:cNvPr>
                  <p:cNvSpPr/>
                  <p:nvPr/>
                </p:nvSpPr>
                <p:spPr>
                  <a:xfrm>
                    <a:off x="2469797" y="3790351"/>
                    <a:ext cx="63163" cy="13220"/>
                  </a:xfrm>
                  <a:custGeom>
                    <a:avLst/>
                    <a:gdLst>
                      <a:gd name="connsiteX0" fmla="*/ 63163 w 63163"/>
                      <a:gd name="connsiteY0" fmla="*/ 6610 h 13220"/>
                      <a:gd name="connsiteX1" fmla="*/ 31582 w 63163"/>
                      <a:gd name="connsiteY1" fmla="*/ 13220 h 13220"/>
                      <a:gd name="connsiteX2" fmla="*/ 0 w 63163"/>
                      <a:gd name="connsiteY2" fmla="*/ 6610 h 13220"/>
                      <a:gd name="connsiteX3" fmla="*/ 31582 w 63163"/>
                      <a:gd name="connsiteY3" fmla="*/ 0 h 13220"/>
                      <a:gd name="connsiteX4" fmla="*/ 63163 w 63163"/>
                      <a:gd name="connsiteY4" fmla="*/ 6610 h 1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63" h="13220">
                        <a:moveTo>
                          <a:pt x="63163" y="6610"/>
                        </a:moveTo>
                        <a:cubicBezTo>
                          <a:pt x="63163" y="6610"/>
                          <a:pt x="49025" y="13220"/>
                          <a:pt x="31582" y="13220"/>
                        </a:cubicBezTo>
                        <a:cubicBezTo>
                          <a:pt x="14138" y="13220"/>
                          <a:pt x="0" y="6610"/>
                          <a:pt x="0" y="6610"/>
                        </a:cubicBezTo>
                        <a:cubicBezTo>
                          <a:pt x="0" y="6610"/>
                          <a:pt x="14138" y="0"/>
                          <a:pt x="31582" y="0"/>
                        </a:cubicBezTo>
                        <a:cubicBezTo>
                          <a:pt x="49025" y="0"/>
                          <a:pt x="63163" y="6610"/>
                          <a:pt x="63163" y="6610"/>
                        </a:cubicBezTo>
                        <a:close/>
                      </a:path>
                    </a:pathLst>
                  </a:custGeom>
                  <a:solidFill>
                    <a:srgbClr val="FFFFFF"/>
                  </a:solidFill>
                  <a:ln w="18361"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EDA1CCA0-3BD4-271E-AFCB-54F95D28B42F}"/>
                      </a:ext>
                    </a:extLst>
                  </p:cNvPr>
                  <p:cNvSpPr/>
                  <p:nvPr/>
                </p:nvSpPr>
                <p:spPr>
                  <a:xfrm>
                    <a:off x="2496422" y="3754730"/>
                    <a:ext cx="9915" cy="84462"/>
                  </a:xfrm>
                  <a:custGeom>
                    <a:avLst/>
                    <a:gdLst>
                      <a:gd name="connsiteX0" fmla="*/ 4957 w 9915"/>
                      <a:gd name="connsiteY0" fmla="*/ 0 h 84462"/>
                      <a:gd name="connsiteX1" fmla="*/ 9915 w 9915"/>
                      <a:gd name="connsiteY1" fmla="*/ 42231 h 84462"/>
                      <a:gd name="connsiteX2" fmla="*/ 4957 w 9915"/>
                      <a:gd name="connsiteY2" fmla="*/ 84462 h 84462"/>
                      <a:gd name="connsiteX3" fmla="*/ 0 w 9915"/>
                      <a:gd name="connsiteY3" fmla="*/ 42231 h 84462"/>
                      <a:gd name="connsiteX4" fmla="*/ 4957 w 9915"/>
                      <a:gd name="connsiteY4" fmla="*/ 0 h 84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5" h="84462">
                        <a:moveTo>
                          <a:pt x="4957" y="0"/>
                        </a:moveTo>
                        <a:cubicBezTo>
                          <a:pt x="4957" y="0"/>
                          <a:pt x="9915" y="18912"/>
                          <a:pt x="9915" y="42231"/>
                        </a:cubicBezTo>
                        <a:cubicBezTo>
                          <a:pt x="9915" y="65550"/>
                          <a:pt x="4957" y="84462"/>
                          <a:pt x="4957" y="84462"/>
                        </a:cubicBezTo>
                        <a:cubicBezTo>
                          <a:pt x="4957" y="84462"/>
                          <a:pt x="0" y="65550"/>
                          <a:pt x="0" y="42231"/>
                        </a:cubicBezTo>
                        <a:cubicBezTo>
                          <a:pt x="0" y="18912"/>
                          <a:pt x="4957" y="0"/>
                          <a:pt x="4957" y="0"/>
                        </a:cubicBezTo>
                        <a:close/>
                      </a:path>
                    </a:pathLst>
                  </a:custGeom>
                  <a:solidFill>
                    <a:srgbClr val="FFFFFF"/>
                  </a:solidFill>
                  <a:ln w="18361" cap="flat">
                    <a:noFill/>
                    <a:prstDash val="solid"/>
                    <a:miter/>
                  </a:ln>
                </p:spPr>
                <p:txBody>
                  <a:bodyPr rtlCol="0" anchor="ctr"/>
                  <a:lstStyle/>
                  <a:p>
                    <a:endParaRPr lang="en-US" sz="1800"/>
                  </a:p>
                </p:txBody>
              </p:sp>
            </p:grpSp>
            <p:sp>
              <p:nvSpPr>
                <p:cNvPr id="386" name="Freeform: Shape 385">
                  <a:extLst>
                    <a:ext uri="{FF2B5EF4-FFF2-40B4-BE49-F238E27FC236}">
                      <a16:creationId xmlns:a16="http://schemas.microsoft.com/office/drawing/2014/main" id="{787CD56E-C426-2B6A-B5E1-E54DD32F298C}"/>
                    </a:ext>
                  </a:extLst>
                </p:cNvPr>
                <p:cNvSpPr/>
                <p:nvPr/>
              </p:nvSpPr>
              <p:spPr>
                <a:xfrm>
                  <a:off x="2539755" y="3891156"/>
                  <a:ext cx="171312" cy="282031"/>
                </a:xfrm>
                <a:custGeom>
                  <a:avLst/>
                  <a:gdLst>
                    <a:gd name="connsiteX0" fmla="*/ 106680 w 171312"/>
                    <a:gd name="connsiteY0" fmla="*/ 37274 h 282031"/>
                    <a:gd name="connsiteX1" fmla="*/ 157357 w 171312"/>
                    <a:gd name="connsiteY1" fmla="*/ 37274 h 282031"/>
                    <a:gd name="connsiteX2" fmla="*/ 171312 w 171312"/>
                    <a:gd name="connsiteY2" fmla="*/ 8263 h 282031"/>
                    <a:gd name="connsiteX3" fmla="*/ 171312 w 171312"/>
                    <a:gd name="connsiteY3" fmla="*/ 0 h 282031"/>
                    <a:gd name="connsiteX4" fmla="*/ 10833 w 171312"/>
                    <a:gd name="connsiteY4" fmla="*/ 29011 h 282031"/>
                    <a:gd name="connsiteX5" fmla="*/ 10833 w 171312"/>
                    <a:gd name="connsiteY5" fmla="*/ 37274 h 282031"/>
                    <a:gd name="connsiteX6" fmla="*/ 65183 w 171312"/>
                    <a:gd name="connsiteY6" fmla="*/ 37274 h 282031"/>
                    <a:gd name="connsiteX7" fmla="*/ 92174 w 171312"/>
                    <a:gd name="connsiteY7" fmla="*/ 66285 h 282031"/>
                    <a:gd name="connsiteX8" fmla="*/ 24788 w 171312"/>
                    <a:gd name="connsiteY8" fmla="*/ 66285 h 282031"/>
                    <a:gd name="connsiteX9" fmla="*/ 10833 w 171312"/>
                    <a:gd name="connsiteY9" fmla="*/ 86850 h 282031"/>
                    <a:gd name="connsiteX10" fmla="*/ 10833 w 171312"/>
                    <a:gd name="connsiteY10" fmla="*/ 95112 h 282031"/>
                    <a:gd name="connsiteX11" fmla="*/ 97315 w 171312"/>
                    <a:gd name="connsiteY11" fmla="*/ 95112 h 282031"/>
                    <a:gd name="connsiteX12" fmla="*/ 0 w 171312"/>
                    <a:gd name="connsiteY12" fmla="*/ 147993 h 282031"/>
                    <a:gd name="connsiteX13" fmla="*/ 0 w 171312"/>
                    <a:gd name="connsiteY13" fmla="*/ 156256 h 282031"/>
                    <a:gd name="connsiteX14" fmla="*/ 101539 w 171312"/>
                    <a:gd name="connsiteY14" fmla="*/ 282032 h 282031"/>
                    <a:gd name="connsiteX15" fmla="*/ 142117 w 171312"/>
                    <a:gd name="connsiteY15" fmla="*/ 282032 h 282031"/>
                    <a:gd name="connsiteX16" fmla="*/ 142117 w 171312"/>
                    <a:gd name="connsiteY16" fmla="*/ 273769 h 282031"/>
                    <a:gd name="connsiteX17" fmla="*/ 53615 w 171312"/>
                    <a:gd name="connsiteY17" fmla="*/ 172414 h 282031"/>
                    <a:gd name="connsiteX18" fmla="*/ 130366 w 171312"/>
                    <a:gd name="connsiteY18" fmla="*/ 94929 h 282031"/>
                    <a:gd name="connsiteX19" fmla="*/ 157357 w 171312"/>
                    <a:gd name="connsiteY19" fmla="*/ 94929 h 282031"/>
                    <a:gd name="connsiteX20" fmla="*/ 171312 w 171312"/>
                    <a:gd name="connsiteY20" fmla="*/ 65918 h 282031"/>
                    <a:gd name="connsiteX21" fmla="*/ 171312 w 171312"/>
                    <a:gd name="connsiteY21" fmla="*/ 57655 h 282031"/>
                    <a:gd name="connsiteX22" fmla="*/ 126143 w 171312"/>
                    <a:gd name="connsiteY22" fmla="*/ 65918 h 282031"/>
                    <a:gd name="connsiteX23" fmla="*/ 106680 w 171312"/>
                    <a:gd name="connsiteY23" fmla="*/ 36906 h 28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1312" h="282031">
                      <a:moveTo>
                        <a:pt x="106680" y="37274"/>
                      </a:moveTo>
                      <a:lnTo>
                        <a:pt x="157357" y="37274"/>
                      </a:lnTo>
                      <a:lnTo>
                        <a:pt x="171312" y="8263"/>
                      </a:lnTo>
                      <a:lnTo>
                        <a:pt x="171312" y="0"/>
                      </a:lnTo>
                      <a:lnTo>
                        <a:pt x="10833" y="29011"/>
                      </a:lnTo>
                      <a:lnTo>
                        <a:pt x="10833" y="37274"/>
                      </a:lnTo>
                      <a:lnTo>
                        <a:pt x="65183" y="37274"/>
                      </a:lnTo>
                      <a:cubicBezTo>
                        <a:pt x="77302" y="45169"/>
                        <a:pt x="86666" y="55084"/>
                        <a:pt x="92174" y="66285"/>
                      </a:cubicBezTo>
                      <a:lnTo>
                        <a:pt x="24788" y="66285"/>
                      </a:lnTo>
                      <a:lnTo>
                        <a:pt x="10833" y="86850"/>
                      </a:lnTo>
                      <a:lnTo>
                        <a:pt x="10833" y="95112"/>
                      </a:lnTo>
                      <a:lnTo>
                        <a:pt x="97315" y="95112"/>
                      </a:lnTo>
                      <a:cubicBezTo>
                        <a:pt x="93092" y="127245"/>
                        <a:pt x="52146" y="143036"/>
                        <a:pt x="0" y="147993"/>
                      </a:cubicBezTo>
                      <a:lnTo>
                        <a:pt x="0" y="156256"/>
                      </a:lnTo>
                      <a:lnTo>
                        <a:pt x="101539" y="282032"/>
                      </a:lnTo>
                      <a:lnTo>
                        <a:pt x="142117" y="282032"/>
                      </a:lnTo>
                      <a:lnTo>
                        <a:pt x="142117" y="273769"/>
                      </a:lnTo>
                      <a:lnTo>
                        <a:pt x="53615" y="172414"/>
                      </a:lnTo>
                      <a:cubicBezTo>
                        <a:pt x="96765" y="158643"/>
                        <a:pt x="127245" y="129448"/>
                        <a:pt x="130366" y="94929"/>
                      </a:cubicBezTo>
                      <a:lnTo>
                        <a:pt x="157357" y="94929"/>
                      </a:lnTo>
                      <a:lnTo>
                        <a:pt x="171312" y="65918"/>
                      </a:lnTo>
                      <a:lnTo>
                        <a:pt x="171312" y="57655"/>
                      </a:lnTo>
                      <a:lnTo>
                        <a:pt x="126143" y="65918"/>
                      </a:lnTo>
                      <a:cubicBezTo>
                        <a:pt x="122104" y="55452"/>
                        <a:pt x="115493" y="45536"/>
                        <a:pt x="106680" y="36906"/>
                      </a:cubicBezTo>
                      <a:close/>
                    </a:path>
                  </a:pathLst>
                </a:custGeom>
                <a:solidFill>
                  <a:srgbClr val="AE8500"/>
                </a:solidFill>
                <a:ln w="18361"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E1F263B7-D2BF-9578-92DE-160B58D261F8}"/>
                    </a:ext>
                  </a:extLst>
                </p:cNvPr>
                <p:cNvSpPr/>
                <p:nvPr/>
              </p:nvSpPr>
              <p:spPr>
                <a:xfrm>
                  <a:off x="2539571" y="3891156"/>
                  <a:ext cx="171495" cy="273952"/>
                </a:xfrm>
                <a:custGeom>
                  <a:avLst/>
                  <a:gdLst>
                    <a:gd name="connsiteX0" fmla="*/ 106864 w 171495"/>
                    <a:gd name="connsiteY0" fmla="*/ 29011 h 273952"/>
                    <a:gd name="connsiteX1" fmla="*/ 157541 w 171495"/>
                    <a:gd name="connsiteY1" fmla="*/ 29011 h 273952"/>
                    <a:gd name="connsiteX2" fmla="*/ 171496 w 171495"/>
                    <a:gd name="connsiteY2" fmla="*/ 0 h 273952"/>
                    <a:gd name="connsiteX3" fmla="*/ 24972 w 171495"/>
                    <a:gd name="connsiteY3" fmla="*/ 0 h 273952"/>
                    <a:gd name="connsiteX4" fmla="*/ 11017 w 171495"/>
                    <a:gd name="connsiteY4" fmla="*/ 29011 h 273952"/>
                    <a:gd name="connsiteX5" fmla="*/ 65367 w 171495"/>
                    <a:gd name="connsiteY5" fmla="*/ 29011 h 273952"/>
                    <a:gd name="connsiteX6" fmla="*/ 92358 w 171495"/>
                    <a:gd name="connsiteY6" fmla="*/ 58022 h 273952"/>
                    <a:gd name="connsiteX7" fmla="*/ 24972 w 171495"/>
                    <a:gd name="connsiteY7" fmla="*/ 58022 h 273952"/>
                    <a:gd name="connsiteX8" fmla="*/ 11017 w 171495"/>
                    <a:gd name="connsiteY8" fmla="*/ 87033 h 273952"/>
                    <a:gd name="connsiteX9" fmla="*/ 97499 w 171495"/>
                    <a:gd name="connsiteY9" fmla="*/ 87033 h 273952"/>
                    <a:gd name="connsiteX10" fmla="*/ 551 w 171495"/>
                    <a:gd name="connsiteY10" fmla="*/ 148177 h 273952"/>
                    <a:gd name="connsiteX11" fmla="*/ 551 w 171495"/>
                    <a:gd name="connsiteY11" fmla="*/ 148177 h 273952"/>
                    <a:gd name="connsiteX12" fmla="*/ 0 w 171495"/>
                    <a:gd name="connsiteY12" fmla="*/ 148177 h 273952"/>
                    <a:gd name="connsiteX13" fmla="*/ 101539 w 171495"/>
                    <a:gd name="connsiteY13" fmla="*/ 273953 h 273952"/>
                    <a:gd name="connsiteX14" fmla="*/ 142118 w 171495"/>
                    <a:gd name="connsiteY14" fmla="*/ 273953 h 273952"/>
                    <a:gd name="connsiteX15" fmla="*/ 53615 w 171495"/>
                    <a:gd name="connsiteY15" fmla="*/ 164335 h 273952"/>
                    <a:gd name="connsiteX16" fmla="*/ 130366 w 171495"/>
                    <a:gd name="connsiteY16" fmla="*/ 86850 h 273952"/>
                    <a:gd name="connsiteX17" fmla="*/ 157358 w 171495"/>
                    <a:gd name="connsiteY17" fmla="*/ 86850 h 273952"/>
                    <a:gd name="connsiteX18" fmla="*/ 171312 w 171495"/>
                    <a:gd name="connsiteY18" fmla="*/ 57839 h 273952"/>
                    <a:gd name="connsiteX19" fmla="*/ 126143 w 171495"/>
                    <a:gd name="connsiteY19" fmla="*/ 57839 h 273952"/>
                    <a:gd name="connsiteX20" fmla="*/ 106680 w 171495"/>
                    <a:gd name="connsiteY20" fmla="*/ 28828 h 27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1495" h="273952">
                      <a:moveTo>
                        <a:pt x="106864" y="29011"/>
                      </a:moveTo>
                      <a:lnTo>
                        <a:pt x="157541" y="29011"/>
                      </a:lnTo>
                      <a:lnTo>
                        <a:pt x="171496" y="0"/>
                      </a:lnTo>
                      <a:lnTo>
                        <a:pt x="24972" y="0"/>
                      </a:lnTo>
                      <a:lnTo>
                        <a:pt x="11017" y="29011"/>
                      </a:lnTo>
                      <a:lnTo>
                        <a:pt x="65367" y="29011"/>
                      </a:lnTo>
                      <a:cubicBezTo>
                        <a:pt x="77485" y="36906"/>
                        <a:pt x="86850" y="46822"/>
                        <a:pt x="92358" y="58022"/>
                      </a:cubicBezTo>
                      <a:lnTo>
                        <a:pt x="24972" y="58022"/>
                      </a:lnTo>
                      <a:lnTo>
                        <a:pt x="11017" y="87033"/>
                      </a:lnTo>
                      <a:lnTo>
                        <a:pt x="97499" y="87033"/>
                      </a:lnTo>
                      <a:cubicBezTo>
                        <a:pt x="93276" y="119166"/>
                        <a:pt x="52697" y="143036"/>
                        <a:pt x="551" y="148177"/>
                      </a:cubicBezTo>
                      <a:cubicBezTo>
                        <a:pt x="551" y="148177"/>
                        <a:pt x="551" y="148177"/>
                        <a:pt x="551" y="148177"/>
                      </a:cubicBezTo>
                      <a:lnTo>
                        <a:pt x="0" y="148177"/>
                      </a:lnTo>
                      <a:lnTo>
                        <a:pt x="101539" y="273953"/>
                      </a:lnTo>
                      <a:lnTo>
                        <a:pt x="142118" y="273953"/>
                      </a:lnTo>
                      <a:lnTo>
                        <a:pt x="53615" y="164335"/>
                      </a:lnTo>
                      <a:cubicBezTo>
                        <a:pt x="96765" y="150564"/>
                        <a:pt x="127245" y="121369"/>
                        <a:pt x="130366" y="86850"/>
                      </a:cubicBezTo>
                      <a:lnTo>
                        <a:pt x="157358" y="86850"/>
                      </a:lnTo>
                      <a:lnTo>
                        <a:pt x="171312" y="57839"/>
                      </a:lnTo>
                      <a:lnTo>
                        <a:pt x="126143" y="57839"/>
                      </a:lnTo>
                      <a:cubicBezTo>
                        <a:pt x="122104" y="47373"/>
                        <a:pt x="115494" y="37457"/>
                        <a:pt x="106680" y="28828"/>
                      </a:cubicBezTo>
                      <a:close/>
                    </a:path>
                  </a:pathLst>
                </a:custGeom>
                <a:solidFill>
                  <a:srgbClr val="FFD345"/>
                </a:solidFill>
                <a:ln w="18361" cap="flat">
                  <a:noFill/>
                  <a:prstDash val="solid"/>
                  <a:miter/>
                </a:ln>
              </p:spPr>
              <p:txBody>
                <a:bodyPr rtlCol="0" anchor="ctr"/>
                <a:lstStyle/>
                <a:p>
                  <a:endParaRPr lang="en-US" sz="1800"/>
                </a:p>
              </p:txBody>
            </p:sp>
          </p:grpSp>
        </p:grpSp>
        <p:sp>
          <p:nvSpPr>
            <p:cNvPr id="10" name="Freeform: Shape 9">
              <a:extLst>
                <a:ext uri="{FF2B5EF4-FFF2-40B4-BE49-F238E27FC236}">
                  <a16:creationId xmlns:a16="http://schemas.microsoft.com/office/drawing/2014/main" id="{B73EDB85-A8D1-8818-559E-15F7821CA513}"/>
                </a:ext>
              </a:extLst>
            </p:cNvPr>
            <p:cNvSpPr/>
            <p:nvPr/>
          </p:nvSpPr>
          <p:spPr>
            <a:xfrm>
              <a:off x="2877597" y="980735"/>
              <a:ext cx="395680" cy="1122502"/>
            </a:xfrm>
            <a:custGeom>
              <a:avLst/>
              <a:gdLst>
                <a:gd name="connsiteX0" fmla="*/ 0 w 524586"/>
                <a:gd name="connsiteY0" fmla="*/ 0 h 1488194"/>
                <a:gd name="connsiteX1" fmla="*/ 524587 w 524586"/>
                <a:gd name="connsiteY1" fmla="*/ 0 h 1488194"/>
                <a:gd name="connsiteX2" fmla="*/ 524587 w 524586"/>
                <a:gd name="connsiteY2" fmla="*/ 1488195 h 1488194"/>
                <a:gd name="connsiteX3" fmla="*/ 0 w 524586"/>
                <a:gd name="connsiteY3" fmla="*/ 1488195 h 1488194"/>
              </a:gdLst>
              <a:ahLst/>
              <a:cxnLst>
                <a:cxn ang="0">
                  <a:pos x="connsiteX0" y="connsiteY0"/>
                </a:cxn>
                <a:cxn ang="0">
                  <a:pos x="connsiteX1" y="connsiteY1"/>
                </a:cxn>
                <a:cxn ang="0">
                  <a:pos x="connsiteX2" y="connsiteY2"/>
                </a:cxn>
                <a:cxn ang="0">
                  <a:pos x="connsiteX3" y="connsiteY3"/>
                </a:cxn>
              </a:cxnLst>
              <a:rect l="l" t="t" r="r" b="b"/>
              <a:pathLst>
                <a:path w="524586" h="1488194">
                  <a:moveTo>
                    <a:pt x="0" y="0"/>
                  </a:moveTo>
                  <a:lnTo>
                    <a:pt x="524587" y="0"/>
                  </a:lnTo>
                  <a:lnTo>
                    <a:pt x="524587" y="1488195"/>
                  </a:lnTo>
                  <a:lnTo>
                    <a:pt x="0" y="1488195"/>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11" name="Graphic 1049">
              <a:extLst>
                <a:ext uri="{FF2B5EF4-FFF2-40B4-BE49-F238E27FC236}">
                  <a16:creationId xmlns:a16="http://schemas.microsoft.com/office/drawing/2014/main" id="{4A5E4124-794D-8196-2DFB-2D3AC180BC55}"/>
                </a:ext>
              </a:extLst>
            </p:cNvPr>
            <p:cNvGrpSpPr/>
            <p:nvPr/>
          </p:nvGrpSpPr>
          <p:grpSpPr>
            <a:xfrm>
              <a:off x="2865548" y="1707557"/>
              <a:ext cx="418393" cy="765323"/>
              <a:chOff x="2762479" y="2638171"/>
              <a:chExt cx="554699" cy="1014653"/>
            </a:xfrm>
          </p:grpSpPr>
          <p:sp>
            <p:nvSpPr>
              <p:cNvPr id="365" name="Freeform: Shape 364">
                <a:extLst>
                  <a:ext uri="{FF2B5EF4-FFF2-40B4-BE49-F238E27FC236}">
                    <a16:creationId xmlns:a16="http://schemas.microsoft.com/office/drawing/2014/main" id="{7AD22C6F-921A-6BD9-4E81-2DEEDB1B1B96}"/>
                  </a:ext>
                </a:extLst>
              </p:cNvPr>
              <p:cNvSpPr/>
              <p:nvPr/>
            </p:nvSpPr>
            <p:spPr>
              <a:xfrm>
                <a:off x="2865303" y="2638171"/>
                <a:ext cx="237597" cy="207668"/>
              </a:xfrm>
              <a:custGeom>
                <a:avLst/>
                <a:gdLst>
                  <a:gd name="connsiteX0" fmla="*/ 184 w 237597"/>
                  <a:gd name="connsiteY0" fmla="*/ 207668 h 207668"/>
                  <a:gd name="connsiteX1" fmla="*/ 172781 w 237597"/>
                  <a:gd name="connsiteY1" fmla="*/ 0 h 207668"/>
                  <a:gd name="connsiteX2" fmla="*/ 237597 w 237597"/>
                  <a:gd name="connsiteY2" fmla="*/ 0 h 207668"/>
                  <a:gd name="connsiteX3" fmla="*/ 237597 w 237597"/>
                  <a:gd name="connsiteY3" fmla="*/ 207668 h 207668"/>
                  <a:gd name="connsiteX4" fmla="*/ 0 w 237597"/>
                  <a:gd name="connsiteY4" fmla="*/ 207668 h 207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597" h="207668">
                    <a:moveTo>
                      <a:pt x="184" y="207668"/>
                    </a:moveTo>
                    <a:cubicBezTo>
                      <a:pt x="39110" y="81892"/>
                      <a:pt x="101906" y="0"/>
                      <a:pt x="172781" y="0"/>
                    </a:cubicBezTo>
                    <a:lnTo>
                      <a:pt x="237597" y="0"/>
                    </a:lnTo>
                    <a:lnTo>
                      <a:pt x="237597" y="207668"/>
                    </a:lnTo>
                    <a:lnTo>
                      <a:pt x="0" y="207668"/>
                    </a:lnTo>
                    <a:close/>
                  </a:path>
                </a:pathLst>
              </a:custGeom>
              <a:solidFill>
                <a:srgbClr val="CF9E00"/>
              </a:solidFill>
              <a:ln w="18361" cap="flat">
                <a:noFill/>
                <a:prstDash val="solid"/>
                <a:miter/>
              </a:ln>
            </p:spPr>
            <p:txBody>
              <a:bodyPr rtlCol="0" anchor="ctr"/>
              <a:lstStyle/>
              <a:p>
                <a:endParaRPr lang="en-US" sz="1800"/>
              </a:p>
            </p:txBody>
          </p:sp>
          <p:grpSp>
            <p:nvGrpSpPr>
              <p:cNvPr id="366" name="Graphic 1049">
                <a:extLst>
                  <a:ext uri="{FF2B5EF4-FFF2-40B4-BE49-F238E27FC236}">
                    <a16:creationId xmlns:a16="http://schemas.microsoft.com/office/drawing/2014/main" id="{615C29AC-EF09-609E-3AA8-9153DF8991BA}"/>
                  </a:ext>
                </a:extLst>
              </p:cNvPr>
              <p:cNvGrpSpPr/>
              <p:nvPr/>
            </p:nvGrpSpPr>
            <p:grpSpPr>
              <a:xfrm>
                <a:off x="2762479" y="2638171"/>
                <a:ext cx="340421" cy="1014653"/>
                <a:chOff x="2762479" y="2638171"/>
                <a:chExt cx="340421" cy="1014653"/>
              </a:xfrm>
            </p:grpSpPr>
            <p:sp>
              <p:nvSpPr>
                <p:cNvPr id="377" name="Freeform: Shape 376">
                  <a:extLst>
                    <a:ext uri="{FF2B5EF4-FFF2-40B4-BE49-F238E27FC236}">
                      <a16:creationId xmlns:a16="http://schemas.microsoft.com/office/drawing/2014/main" id="{B231A5F6-DAD8-D7CC-E45C-44B3CA3D6144}"/>
                    </a:ext>
                  </a:extLst>
                </p:cNvPr>
                <p:cNvSpPr/>
                <p:nvPr/>
              </p:nvSpPr>
              <p:spPr>
                <a:xfrm>
                  <a:off x="2762479" y="2638171"/>
                  <a:ext cx="340421" cy="1014653"/>
                </a:xfrm>
                <a:custGeom>
                  <a:avLst/>
                  <a:gdLst>
                    <a:gd name="connsiteX0" fmla="*/ 340421 w 340421"/>
                    <a:gd name="connsiteY0" fmla="*/ 1014653 h 1014653"/>
                    <a:gd name="connsiteX1" fmla="*/ 214095 w 340421"/>
                    <a:gd name="connsiteY1" fmla="*/ 1014653 h 1014653"/>
                    <a:gd name="connsiteX2" fmla="*/ 0 w 340421"/>
                    <a:gd name="connsiteY2" fmla="*/ 507327 h 1014653"/>
                    <a:gd name="connsiteX3" fmla="*/ 214095 w 340421"/>
                    <a:gd name="connsiteY3" fmla="*/ 0 h 1014653"/>
                    <a:gd name="connsiteX4" fmla="*/ 340421 w 340421"/>
                    <a:gd name="connsiteY4" fmla="*/ 0 h 1014653"/>
                    <a:gd name="connsiteX5" fmla="*/ 340421 w 340421"/>
                    <a:gd name="connsiteY5" fmla="*/ 1014653 h 101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421" h="1014653">
                      <a:moveTo>
                        <a:pt x="340421" y="1014653"/>
                      </a:moveTo>
                      <a:lnTo>
                        <a:pt x="214095" y="1014653"/>
                      </a:lnTo>
                      <a:cubicBezTo>
                        <a:pt x="95847" y="1014653"/>
                        <a:pt x="0" y="787522"/>
                        <a:pt x="0" y="507327"/>
                      </a:cubicBezTo>
                      <a:cubicBezTo>
                        <a:pt x="0" y="227131"/>
                        <a:pt x="95847" y="0"/>
                        <a:pt x="214095" y="0"/>
                      </a:cubicBezTo>
                      <a:lnTo>
                        <a:pt x="340421" y="0"/>
                      </a:lnTo>
                      <a:lnTo>
                        <a:pt x="340421" y="1014653"/>
                      </a:lnTo>
                      <a:close/>
                    </a:path>
                  </a:pathLst>
                </a:custGeom>
                <a:solidFill>
                  <a:srgbClr val="CF9E00"/>
                </a:solidFill>
                <a:ln w="18361"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9C1AF25A-E55E-222F-A6EA-F710E22C3BE3}"/>
                    </a:ext>
                  </a:extLst>
                </p:cNvPr>
                <p:cNvSpPr/>
                <p:nvPr/>
              </p:nvSpPr>
              <p:spPr>
                <a:xfrm>
                  <a:off x="2763948" y="2845655"/>
                  <a:ext cx="338952" cy="242003"/>
                </a:xfrm>
                <a:custGeom>
                  <a:avLst/>
                  <a:gdLst>
                    <a:gd name="connsiteX0" fmla="*/ 0 w 338952"/>
                    <a:gd name="connsiteY0" fmla="*/ 242004 h 242003"/>
                    <a:gd name="connsiteX1" fmla="*/ 40028 w 338952"/>
                    <a:gd name="connsiteY1" fmla="*/ 0 h 242003"/>
                    <a:gd name="connsiteX2" fmla="*/ 338952 w 338952"/>
                    <a:gd name="connsiteY2" fmla="*/ 0 h 242003"/>
                    <a:gd name="connsiteX3" fmla="*/ 338952 w 338952"/>
                    <a:gd name="connsiteY3" fmla="*/ 242004 h 242003"/>
                    <a:gd name="connsiteX4" fmla="*/ 0 w 338952"/>
                    <a:gd name="connsiteY4" fmla="*/ 242004 h 242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952" h="242003">
                      <a:moveTo>
                        <a:pt x="0" y="242004"/>
                      </a:moveTo>
                      <a:cubicBezTo>
                        <a:pt x="4223" y="152033"/>
                        <a:pt x="18545" y="69406"/>
                        <a:pt x="40028" y="0"/>
                      </a:cubicBezTo>
                      <a:lnTo>
                        <a:pt x="338952" y="0"/>
                      </a:lnTo>
                      <a:lnTo>
                        <a:pt x="338952" y="242004"/>
                      </a:lnTo>
                      <a:lnTo>
                        <a:pt x="0" y="242004"/>
                      </a:lnTo>
                      <a:close/>
                    </a:path>
                  </a:pathLst>
                </a:custGeom>
                <a:solidFill>
                  <a:srgbClr val="E3B726"/>
                </a:solidFill>
                <a:ln w="18361" cap="flat">
                  <a:noFill/>
                  <a:prstDash val="solid"/>
                  <a:miter/>
                </a:ln>
              </p:spPr>
              <p:txBody>
                <a:bodyPr rtlCol="0" anchor="ctr"/>
                <a:lstStyle/>
                <a:p>
                  <a:endParaRPr lang="en-US" sz="1800"/>
                </a:p>
              </p:txBody>
            </p:sp>
          </p:grpSp>
          <p:grpSp>
            <p:nvGrpSpPr>
              <p:cNvPr id="367" name="Graphic 1049">
                <a:extLst>
                  <a:ext uri="{FF2B5EF4-FFF2-40B4-BE49-F238E27FC236}">
                    <a16:creationId xmlns:a16="http://schemas.microsoft.com/office/drawing/2014/main" id="{DF278534-5F51-DA37-CA02-64A5DC0ED73A}"/>
                  </a:ext>
                </a:extLst>
              </p:cNvPr>
              <p:cNvGrpSpPr/>
              <p:nvPr/>
            </p:nvGrpSpPr>
            <p:grpSpPr>
              <a:xfrm>
                <a:off x="2888989" y="2638171"/>
                <a:ext cx="428189" cy="1014653"/>
                <a:chOff x="2888989" y="2638171"/>
                <a:chExt cx="428189" cy="1014653"/>
              </a:xfrm>
            </p:grpSpPr>
            <p:sp>
              <p:nvSpPr>
                <p:cNvPr id="368" name="Freeform: Shape 367">
                  <a:extLst>
                    <a:ext uri="{FF2B5EF4-FFF2-40B4-BE49-F238E27FC236}">
                      <a16:creationId xmlns:a16="http://schemas.microsoft.com/office/drawing/2014/main" id="{31557398-6B5E-2CBF-D9B7-F15EE2D0145D}"/>
                    </a:ext>
                  </a:extLst>
                </p:cNvPr>
                <p:cNvSpPr/>
                <p:nvPr/>
              </p:nvSpPr>
              <p:spPr>
                <a:xfrm>
                  <a:off x="2888989" y="2638171"/>
                  <a:ext cx="428189" cy="1014653"/>
                </a:xfrm>
                <a:custGeom>
                  <a:avLst/>
                  <a:gdLst>
                    <a:gd name="connsiteX0" fmla="*/ 0 w 428189"/>
                    <a:gd name="connsiteY0" fmla="*/ 507327 h 1014653"/>
                    <a:gd name="connsiteX1" fmla="*/ 214095 w 428189"/>
                    <a:gd name="connsiteY1" fmla="*/ 0 h 1014653"/>
                    <a:gd name="connsiteX2" fmla="*/ 428189 w 428189"/>
                    <a:gd name="connsiteY2" fmla="*/ 507327 h 1014653"/>
                    <a:gd name="connsiteX3" fmla="*/ 214095 w 428189"/>
                    <a:gd name="connsiteY3" fmla="*/ 1014653 h 1014653"/>
                    <a:gd name="connsiteX4" fmla="*/ 0 w 428189"/>
                    <a:gd name="connsiteY4" fmla="*/ 507327 h 1014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189" h="1014653">
                      <a:moveTo>
                        <a:pt x="0" y="507327"/>
                      </a:moveTo>
                      <a:cubicBezTo>
                        <a:pt x="0" y="227131"/>
                        <a:pt x="95847" y="0"/>
                        <a:pt x="214095" y="0"/>
                      </a:cubicBezTo>
                      <a:cubicBezTo>
                        <a:pt x="332342" y="0"/>
                        <a:pt x="428189" y="227131"/>
                        <a:pt x="428189" y="507327"/>
                      </a:cubicBezTo>
                      <a:cubicBezTo>
                        <a:pt x="428189" y="787522"/>
                        <a:pt x="332342" y="1014653"/>
                        <a:pt x="214095" y="1014653"/>
                      </a:cubicBezTo>
                      <a:cubicBezTo>
                        <a:pt x="95847" y="1014653"/>
                        <a:pt x="0" y="787522"/>
                        <a:pt x="0" y="507327"/>
                      </a:cubicBezTo>
                      <a:close/>
                    </a:path>
                  </a:pathLst>
                </a:custGeom>
                <a:solidFill>
                  <a:srgbClr val="FFD345"/>
                </a:solidFill>
                <a:ln w="18361" cap="flat">
                  <a:noFill/>
                  <a:prstDash val="solid"/>
                  <a:miter/>
                </a:ln>
              </p:spPr>
              <p:txBody>
                <a:bodyPr rtlCol="0" anchor="ctr"/>
                <a:lstStyle/>
                <a:p>
                  <a:endParaRPr lang="en-US" sz="1800"/>
                </a:p>
              </p:txBody>
            </p:sp>
            <p:grpSp>
              <p:nvGrpSpPr>
                <p:cNvPr id="369" name="Graphic 1049">
                  <a:extLst>
                    <a:ext uri="{FF2B5EF4-FFF2-40B4-BE49-F238E27FC236}">
                      <a16:creationId xmlns:a16="http://schemas.microsoft.com/office/drawing/2014/main" id="{F4213867-99A6-B493-C39E-2622038DFC14}"/>
                    </a:ext>
                  </a:extLst>
                </p:cNvPr>
                <p:cNvGrpSpPr/>
                <p:nvPr/>
              </p:nvGrpSpPr>
              <p:grpSpPr>
                <a:xfrm>
                  <a:off x="2951051" y="2785613"/>
                  <a:ext cx="303881" cy="719401"/>
                  <a:chOff x="2951051" y="2785613"/>
                  <a:chExt cx="303881" cy="719401"/>
                </a:xfrm>
              </p:grpSpPr>
              <p:sp>
                <p:nvSpPr>
                  <p:cNvPr id="375" name="Freeform: Shape 374">
                    <a:extLst>
                      <a:ext uri="{FF2B5EF4-FFF2-40B4-BE49-F238E27FC236}">
                        <a16:creationId xmlns:a16="http://schemas.microsoft.com/office/drawing/2014/main" id="{2DE86B77-3B93-F92D-4A5E-906DB608CAAD}"/>
                      </a:ext>
                    </a:extLst>
                  </p:cNvPr>
                  <p:cNvSpPr/>
                  <p:nvPr/>
                </p:nvSpPr>
                <p:spPr>
                  <a:xfrm>
                    <a:off x="2951051" y="2785980"/>
                    <a:ext cx="303331" cy="719034"/>
                  </a:xfrm>
                  <a:custGeom>
                    <a:avLst/>
                    <a:gdLst>
                      <a:gd name="connsiteX0" fmla="*/ 0 w 303331"/>
                      <a:gd name="connsiteY0" fmla="*/ 359517 h 719034"/>
                      <a:gd name="connsiteX1" fmla="*/ 151665 w 303331"/>
                      <a:gd name="connsiteY1" fmla="*/ 0 h 719034"/>
                      <a:gd name="connsiteX2" fmla="*/ 303331 w 303331"/>
                      <a:gd name="connsiteY2" fmla="*/ 359517 h 719034"/>
                      <a:gd name="connsiteX3" fmla="*/ 151665 w 303331"/>
                      <a:gd name="connsiteY3" fmla="*/ 719034 h 719034"/>
                      <a:gd name="connsiteX4" fmla="*/ 0 w 303331"/>
                      <a:gd name="connsiteY4" fmla="*/ 359517 h 719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331" h="719034">
                        <a:moveTo>
                          <a:pt x="0" y="359517"/>
                        </a:moveTo>
                        <a:cubicBezTo>
                          <a:pt x="0" y="161030"/>
                          <a:pt x="67937" y="0"/>
                          <a:pt x="151665" y="0"/>
                        </a:cubicBezTo>
                        <a:cubicBezTo>
                          <a:pt x="235394" y="0"/>
                          <a:pt x="303331" y="161030"/>
                          <a:pt x="303331" y="359517"/>
                        </a:cubicBezTo>
                        <a:cubicBezTo>
                          <a:pt x="303331" y="558004"/>
                          <a:pt x="235394" y="719034"/>
                          <a:pt x="151665" y="719034"/>
                        </a:cubicBezTo>
                        <a:cubicBezTo>
                          <a:pt x="67937" y="719034"/>
                          <a:pt x="0" y="558004"/>
                          <a:pt x="0" y="359517"/>
                        </a:cubicBezTo>
                        <a:close/>
                      </a:path>
                    </a:pathLst>
                  </a:custGeom>
                  <a:solidFill>
                    <a:srgbClr val="E1B21B"/>
                  </a:solidFill>
                  <a:ln w="18361"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41A34E88-973F-B26C-B0E9-F3456A8D7146}"/>
                      </a:ext>
                    </a:extLst>
                  </p:cNvPr>
                  <p:cNvSpPr/>
                  <p:nvPr/>
                </p:nvSpPr>
                <p:spPr>
                  <a:xfrm>
                    <a:off x="2951602" y="2785613"/>
                    <a:ext cx="303331" cy="719033"/>
                  </a:xfrm>
                  <a:custGeom>
                    <a:avLst/>
                    <a:gdLst>
                      <a:gd name="connsiteX0" fmla="*/ 0 w 303331"/>
                      <a:gd name="connsiteY0" fmla="*/ 359517 h 719033"/>
                      <a:gd name="connsiteX1" fmla="*/ 151665 w 303331"/>
                      <a:gd name="connsiteY1" fmla="*/ 0 h 719033"/>
                      <a:gd name="connsiteX2" fmla="*/ 303331 w 303331"/>
                      <a:gd name="connsiteY2" fmla="*/ 359517 h 719033"/>
                      <a:gd name="connsiteX3" fmla="*/ 151665 w 303331"/>
                      <a:gd name="connsiteY3" fmla="*/ 719034 h 719033"/>
                      <a:gd name="connsiteX4" fmla="*/ 0 w 303331"/>
                      <a:gd name="connsiteY4" fmla="*/ 359517 h 719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331" h="719033">
                        <a:moveTo>
                          <a:pt x="0" y="359517"/>
                        </a:moveTo>
                        <a:cubicBezTo>
                          <a:pt x="0" y="161030"/>
                          <a:pt x="67937" y="0"/>
                          <a:pt x="151665" y="0"/>
                        </a:cubicBezTo>
                        <a:cubicBezTo>
                          <a:pt x="235394" y="0"/>
                          <a:pt x="303331" y="161030"/>
                          <a:pt x="303331" y="359517"/>
                        </a:cubicBezTo>
                        <a:cubicBezTo>
                          <a:pt x="303331" y="558004"/>
                          <a:pt x="235394" y="719034"/>
                          <a:pt x="151665" y="719034"/>
                        </a:cubicBezTo>
                        <a:cubicBezTo>
                          <a:pt x="67937" y="719034"/>
                          <a:pt x="0" y="558004"/>
                          <a:pt x="0" y="359517"/>
                        </a:cubicBezTo>
                        <a:close/>
                      </a:path>
                    </a:pathLst>
                  </a:custGeom>
                  <a:solidFill>
                    <a:srgbClr val="E1AC00"/>
                  </a:solidFill>
                  <a:ln w="18361" cap="flat">
                    <a:noFill/>
                    <a:prstDash val="solid"/>
                    <a:miter/>
                  </a:ln>
                </p:spPr>
                <p:txBody>
                  <a:bodyPr rtlCol="0" anchor="ctr"/>
                  <a:lstStyle/>
                  <a:p>
                    <a:endParaRPr lang="en-US" sz="1800"/>
                  </a:p>
                </p:txBody>
              </p:sp>
            </p:grpSp>
            <p:grpSp>
              <p:nvGrpSpPr>
                <p:cNvPr id="370" name="Graphic 1049">
                  <a:extLst>
                    <a:ext uri="{FF2B5EF4-FFF2-40B4-BE49-F238E27FC236}">
                      <a16:creationId xmlns:a16="http://schemas.microsoft.com/office/drawing/2014/main" id="{3C4BCA99-3827-3D43-2F14-FCCCA5613C5A}"/>
                    </a:ext>
                  </a:extLst>
                </p:cNvPr>
                <p:cNvGrpSpPr/>
                <p:nvPr/>
              </p:nvGrpSpPr>
              <p:grpSpPr>
                <a:xfrm>
                  <a:off x="2941320" y="2661490"/>
                  <a:ext cx="65734" cy="155704"/>
                  <a:chOff x="2941320" y="2661490"/>
                  <a:chExt cx="65734" cy="155704"/>
                </a:xfrm>
                <a:solidFill>
                  <a:srgbClr val="FFFFFF"/>
                </a:solidFill>
              </p:grpSpPr>
              <p:sp>
                <p:nvSpPr>
                  <p:cNvPr id="373" name="Freeform: Shape 372">
                    <a:extLst>
                      <a:ext uri="{FF2B5EF4-FFF2-40B4-BE49-F238E27FC236}">
                        <a16:creationId xmlns:a16="http://schemas.microsoft.com/office/drawing/2014/main" id="{E6A4169F-0210-4ADE-D08E-4F8414AA10AF}"/>
                      </a:ext>
                    </a:extLst>
                  </p:cNvPr>
                  <p:cNvSpPr/>
                  <p:nvPr/>
                </p:nvSpPr>
                <p:spPr>
                  <a:xfrm>
                    <a:off x="2941320" y="2727040"/>
                    <a:ext cx="65734" cy="24236"/>
                  </a:xfrm>
                  <a:custGeom>
                    <a:avLst/>
                    <a:gdLst>
                      <a:gd name="connsiteX0" fmla="*/ 65734 w 65734"/>
                      <a:gd name="connsiteY0" fmla="*/ 12118 h 24236"/>
                      <a:gd name="connsiteX1" fmla="*/ 32867 w 65734"/>
                      <a:gd name="connsiteY1" fmla="*/ 24237 h 24236"/>
                      <a:gd name="connsiteX2" fmla="*/ 0 w 65734"/>
                      <a:gd name="connsiteY2" fmla="*/ 12118 h 24236"/>
                      <a:gd name="connsiteX3" fmla="*/ 32867 w 65734"/>
                      <a:gd name="connsiteY3" fmla="*/ 0 h 24236"/>
                      <a:gd name="connsiteX4" fmla="*/ 65734 w 65734"/>
                      <a:gd name="connsiteY4" fmla="*/ 12118 h 2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34" h="24236">
                        <a:moveTo>
                          <a:pt x="65734" y="12118"/>
                        </a:moveTo>
                        <a:cubicBezTo>
                          <a:pt x="65734" y="12118"/>
                          <a:pt x="51045" y="24237"/>
                          <a:pt x="32867" y="24237"/>
                        </a:cubicBezTo>
                        <a:cubicBezTo>
                          <a:pt x="14689" y="24237"/>
                          <a:pt x="0" y="12118"/>
                          <a:pt x="0" y="12118"/>
                        </a:cubicBezTo>
                        <a:cubicBezTo>
                          <a:pt x="0" y="12118"/>
                          <a:pt x="14689" y="0"/>
                          <a:pt x="32867" y="0"/>
                        </a:cubicBezTo>
                        <a:cubicBezTo>
                          <a:pt x="51045" y="0"/>
                          <a:pt x="65734" y="12118"/>
                          <a:pt x="65734" y="12118"/>
                        </a:cubicBezTo>
                        <a:close/>
                      </a:path>
                    </a:pathLst>
                  </a:custGeom>
                  <a:solidFill>
                    <a:srgbClr val="FFFFFF"/>
                  </a:solidFill>
                  <a:ln w="18361"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0FFB3C48-91AF-56E1-D6EC-85B5470D3DD2}"/>
                      </a:ext>
                    </a:extLst>
                  </p:cNvPr>
                  <p:cNvSpPr/>
                  <p:nvPr/>
                </p:nvSpPr>
                <p:spPr>
                  <a:xfrm>
                    <a:off x="2969045" y="2661490"/>
                    <a:ext cx="10282" cy="155704"/>
                  </a:xfrm>
                  <a:custGeom>
                    <a:avLst/>
                    <a:gdLst>
                      <a:gd name="connsiteX0" fmla="*/ 5141 w 10282"/>
                      <a:gd name="connsiteY0" fmla="*/ 0 h 155704"/>
                      <a:gd name="connsiteX1" fmla="*/ 10282 w 10282"/>
                      <a:gd name="connsiteY1" fmla="*/ 77853 h 155704"/>
                      <a:gd name="connsiteX2" fmla="*/ 5141 w 10282"/>
                      <a:gd name="connsiteY2" fmla="*/ 155705 h 155704"/>
                      <a:gd name="connsiteX3" fmla="*/ 0 w 10282"/>
                      <a:gd name="connsiteY3" fmla="*/ 77853 h 155704"/>
                      <a:gd name="connsiteX4" fmla="*/ 5141 w 10282"/>
                      <a:gd name="connsiteY4" fmla="*/ 0 h 155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2" h="155704">
                        <a:moveTo>
                          <a:pt x="5141" y="0"/>
                        </a:moveTo>
                        <a:cubicBezTo>
                          <a:pt x="5141" y="0"/>
                          <a:pt x="10282" y="34887"/>
                          <a:pt x="10282" y="77853"/>
                        </a:cubicBezTo>
                        <a:cubicBezTo>
                          <a:pt x="10282" y="120818"/>
                          <a:pt x="5141" y="155705"/>
                          <a:pt x="5141" y="155705"/>
                        </a:cubicBezTo>
                        <a:cubicBezTo>
                          <a:pt x="5141" y="155705"/>
                          <a:pt x="0" y="120818"/>
                          <a:pt x="0" y="77853"/>
                        </a:cubicBezTo>
                        <a:cubicBezTo>
                          <a:pt x="0" y="34887"/>
                          <a:pt x="5141" y="0"/>
                          <a:pt x="5141" y="0"/>
                        </a:cubicBezTo>
                        <a:close/>
                      </a:path>
                    </a:pathLst>
                  </a:custGeom>
                  <a:solidFill>
                    <a:srgbClr val="FFFFFF"/>
                  </a:solidFill>
                  <a:ln w="18361" cap="flat">
                    <a:noFill/>
                    <a:prstDash val="solid"/>
                    <a:miter/>
                  </a:ln>
                </p:spPr>
                <p:txBody>
                  <a:bodyPr rtlCol="0" anchor="ctr"/>
                  <a:lstStyle/>
                  <a:p>
                    <a:endParaRPr lang="en-US" sz="1800"/>
                  </a:p>
                </p:txBody>
              </p:sp>
            </p:grpSp>
            <p:sp>
              <p:nvSpPr>
                <p:cNvPr id="371" name="Freeform: Shape 370">
                  <a:extLst>
                    <a:ext uri="{FF2B5EF4-FFF2-40B4-BE49-F238E27FC236}">
                      <a16:creationId xmlns:a16="http://schemas.microsoft.com/office/drawing/2014/main" id="{E5140750-1B9E-4C8A-0450-8122C0CA409B}"/>
                    </a:ext>
                  </a:extLst>
                </p:cNvPr>
                <p:cNvSpPr/>
                <p:nvPr/>
              </p:nvSpPr>
              <p:spPr>
                <a:xfrm>
                  <a:off x="3014215" y="2912858"/>
                  <a:ext cx="177922" cy="520730"/>
                </a:xfrm>
                <a:custGeom>
                  <a:avLst/>
                  <a:gdLst>
                    <a:gd name="connsiteX0" fmla="*/ 110719 w 177922"/>
                    <a:gd name="connsiteY0" fmla="*/ 68855 h 520730"/>
                    <a:gd name="connsiteX1" fmla="*/ 163233 w 177922"/>
                    <a:gd name="connsiteY1" fmla="*/ 68855 h 520730"/>
                    <a:gd name="connsiteX2" fmla="*/ 177739 w 177922"/>
                    <a:gd name="connsiteY2" fmla="*/ 15424 h 520730"/>
                    <a:gd name="connsiteX3" fmla="*/ 177739 w 177922"/>
                    <a:gd name="connsiteY3" fmla="*/ 0 h 520730"/>
                    <a:gd name="connsiteX4" fmla="*/ 11200 w 177922"/>
                    <a:gd name="connsiteY4" fmla="*/ 53432 h 520730"/>
                    <a:gd name="connsiteX5" fmla="*/ 11200 w 177922"/>
                    <a:gd name="connsiteY5" fmla="*/ 68855 h 520730"/>
                    <a:gd name="connsiteX6" fmla="*/ 67754 w 177922"/>
                    <a:gd name="connsiteY6" fmla="*/ 68855 h 520730"/>
                    <a:gd name="connsiteX7" fmla="*/ 95663 w 177922"/>
                    <a:gd name="connsiteY7" fmla="*/ 122287 h 520730"/>
                    <a:gd name="connsiteX8" fmla="*/ 25706 w 177922"/>
                    <a:gd name="connsiteY8" fmla="*/ 122287 h 520730"/>
                    <a:gd name="connsiteX9" fmla="*/ 11200 w 177922"/>
                    <a:gd name="connsiteY9" fmla="*/ 160295 h 520730"/>
                    <a:gd name="connsiteX10" fmla="*/ 11200 w 177922"/>
                    <a:gd name="connsiteY10" fmla="*/ 175719 h 520730"/>
                    <a:gd name="connsiteX11" fmla="*/ 100988 w 177922"/>
                    <a:gd name="connsiteY11" fmla="*/ 175719 h 520730"/>
                    <a:gd name="connsiteX12" fmla="*/ 0 w 177922"/>
                    <a:gd name="connsiteY12" fmla="*/ 273218 h 520730"/>
                    <a:gd name="connsiteX13" fmla="*/ 0 w 177922"/>
                    <a:gd name="connsiteY13" fmla="*/ 288642 h 520730"/>
                    <a:gd name="connsiteX14" fmla="*/ 105395 w 177922"/>
                    <a:gd name="connsiteY14" fmla="*/ 520730 h 520730"/>
                    <a:gd name="connsiteX15" fmla="*/ 147626 w 177922"/>
                    <a:gd name="connsiteY15" fmla="*/ 520730 h 520730"/>
                    <a:gd name="connsiteX16" fmla="*/ 147626 w 177922"/>
                    <a:gd name="connsiteY16" fmla="*/ 505307 h 520730"/>
                    <a:gd name="connsiteX17" fmla="*/ 55819 w 177922"/>
                    <a:gd name="connsiteY17" fmla="*/ 318387 h 520730"/>
                    <a:gd name="connsiteX18" fmla="*/ 135324 w 177922"/>
                    <a:gd name="connsiteY18" fmla="*/ 175535 h 520730"/>
                    <a:gd name="connsiteX19" fmla="*/ 163417 w 177922"/>
                    <a:gd name="connsiteY19" fmla="*/ 175535 h 520730"/>
                    <a:gd name="connsiteX20" fmla="*/ 177922 w 177922"/>
                    <a:gd name="connsiteY20" fmla="*/ 122103 h 520730"/>
                    <a:gd name="connsiteX21" fmla="*/ 177922 w 177922"/>
                    <a:gd name="connsiteY21" fmla="*/ 106680 h 520730"/>
                    <a:gd name="connsiteX22" fmla="*/ 131101 w 177922"/>
                    <a:gd name="connsiteY22" fmla="*/ 122103 h 520730"/>
                    <a:gd name="connsiteX23" fmla="*/ 110903 w 177922"/>
                    <a:gd name="connsiteY23" fmla="*/ 68672 h 52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7922" h="520730">
                      <a:moveTo>
                        <a:pt x="110719" y="68855"/>
                      </a:moveTo>
                      <a:lnTo>
                        <a:pt x="163233" y="68855"/>
                      </a:lnTo>
                      <a:lnTo>
                        <a:pt x="177739" y="15424"/>
                      </a:lnTo>
                      <a:lnTo>
                        <a:pt x="177739" y="0"/>
                      </a:lnTo>
                      <a:lnTo>
                        <a:pt x="11200" y="53432"/>
                      </a:lnTo>
                      <a:lnTo>
                        <a:pt x="11200" y="68855"/>
                      </a:lnTo>
                      <a:lnTo>
                        <a:pt x="67754" y="68855"/>
                      </a:lnTo>
                      <a:cubicBezTo>
                        <a:pt x="80239" y="83361"/>
                        <a:pt x="89971" y="101539"/>
                        <a:pt x="95663" y="122287"/>
                      </a:cubicBezTo>
                      <a:lnTo>
                        <a:pt x="25706" y="122287"/>
                      </a:lnTo>
                      <a:lnTo>
                        <a:pt x="11200" y="160295"/>
                      </a:lnTo>
                      <a:lnTo>
                        <a:pt x="11200" y="175719"/>
                      </a:lnTo>
                      <a:lnTo>
                        <a:pt x="100988" y="175719"/>
                      </a:lnTo>
                      <a:cubicBezTo>
                        <a:pt x="96581" y="234843"/>
                        <a:pt x="54166" y="264038"/>
                        <a:pt x="0" y="273218"/>
                      </a:cubicBezTo>
                      <a:lnTo>
                        <a:pt x="0" y="288642"/>
                      </a:lnTo>
                      <a:lnTo>
                        <a:pt x="105395" y="520730"/>
                      </a:lnTo>
                      <a:lnTo>
                        <a:pt x="147626" y="520730"/>
                      </a:lnTo>
                      <a:lnTo>
                        <a:pt x="147626" y="505307"/>
                      </a:lnTo>
                      <a:lnTo>
                        <a:pt x="55819" y="318387"/>
                      </a:lnTo>
                      <a:cubicBezTo>
                        <a:pt x="100621" y="292865"/>
                        <a:pt x="132202" y="239066"/>
                        <a:pt x="135324" y="175535"/>
                      </a:cubicBezTo>
                      <a:lnTo>
                        <a:pt x="163417" y="175535"/>
                      </a:lnTo>
                      <a:lnTo>
                        <a:pt x="177922" y="122103"/>
                      </a:lnTo>
                      <a:lnTo>
                        <a:pt x="177922" y="106680"/>
                      </a:lnTo>
                      <a:lnTo>
                        <a:pt x="131101" y="122103"/>
                      </a:lnTo>
                      <a:cubicBezTo>
                        <a:pt x="126878" y="102640"/>
                        <a:pt x="120084" y="84646"/>
                        <a:pt x="110903" y="68672"/>
                      </a:cubicBezTo>
                      <a:close/>
                    </a:path>
                  </a:pathLst>
                </a:custGeom>
                <a:solidFill>
                  <a:srgbClr val="AE8500"/>
                </a:solidFill>
                <a:ln w="18361"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AF4227BC-0DA1-DA1B-600B-7E00115097BF}"/>
                    </a:ext>
                  </a:extLst>
                </p:cNvPr>
                <p:cNvSpPr/>
                <p:nvPr/>
              </p:nvSpPr>
              <p:spPr>
                <a:xfrm>
                  <a:off x="3014031" y="2912858"/>
                  <a:ext cx="177922" cy="505306"/>
                </a:xfrm>
                <a:custGeom>
                  <a:avLst/>
                  <a:gdLst>
                    <a:gd name="connsiteX0" fmla="*/ 110903 w 177922"/>
                    <a:gd name="connsiteY0" fmla="*/ 53432 h 505306"/>
                    <a:gd name="connsiteX1" fmla="*/ 163417 w 177922"/>
                    <a:gd name="connsiteY1" fmla="*/ 53432 h 505306"/>
                    <a:gd name="connsiteX2" fmla="*/ 177922 w 177922"/>
                    <a:gd name="connsiteY2" fmla="*/ 0 h 505306"/>
                    <a:gd name="connsiteX3" fmla="*/ 25890 w 177922"/>
                    <a:gd name="connsiteY3" fmla="*/ 0 h 505306"/>
                    <a:gd name="connsiteX4" fmla="*/ 11384 w 177922"/>
                    <a:gd name="connsiteY4" fmla="*/ 53432 h 505306"/>
                    <a:gd name="connsiteX5" fmla="*/ 67938 w 177922"/>
                    <a:gd name="connsiteY5" fmla="*/ 53432 h 505306"/>
                    <a:gd name="connsiteX6" fmla="*/ 95847 w 177922"/>
                    <a:gd name="connsiteY6" fmla="*/ 106864 h 505306"/>
                    <a:gd name="connsiteX7" fmla="*/ 25890 w 177922"/>
                    <a:gd name="connsiteY7" fmla="*/ 106864 h 505306"/>
                    <a:gd name="connsiteX8" fmla="*/ 11384 w 177922"/>
                    <a:gd name="connsiteY8" fmla="*/ 160295 h 505306"/>
                    <a:gd name="connsiteX9" fmla="*/ 101172 w 177922"/>
                    <a:gd name="connsiteY9" fmla="*/ 160295 h 505306"/>
                    <a:gd name="connsiteX10" fmla="*/ 551 w 177922"/>
                    <a:gd name="connsiteY10" fmla="*/ 273035 h 505306"/>
                    <a:gd name="connsiteX11" fmla="*/ 551 w 177922"/>
                    <a:gd name="connsiteY11" fmla="*/ 273218 h 505306"/>
                    <a:gd name="connsiteX12" fmla="*/ 0 w 177922"/>
                    <a:gd name="connsiteY12" fmla="*/ 273218 h 505306"/>
                    <a:gd name="connsiteX13" fmla="*/ 105395 w 177922"/>
                    <a:gd name="connsiteY13" fmla="*/ 505307 h 505306"/>
                    <a:gd name="connsiteX14" fmla="*/ 147626 w 177922"/>
                    <a:gd name="connsiteY14" fmla="*/ 505307 h 505306"/>
                    <a:gd name="connsiteX15" fmla="*/ 55819 w 177922"/>
                    <a:gd name="connsiteY15" fmla="*/ 302964 h 505306"/>
                    <a:gd name="connsiteX16" fmla="*/ 135324 w 177922"/>
                    <a:gd name="connsiteY16" fmla="*/ 160112 h 505306"/>
                    <a:gd name="connsiteX17" fmla="*/ 163417 w 177922"/>
                    <a:gd name="connsiteY17" fmla="*/ 160112 h 505306"/>
                    <a:gd name="connsiteX18" fmla="*/ 177922 w 177922"/>
                    <a:gd name="connsiteY18" fmla="*/ 106680 h 505306"/>
                    <a:gd name="connsiteX19" fmla="*/ 131101 w 177922"/>
                    <a:gd name="connsiteY19" fmla="*/ 106680 h 505306"/>
                    <a:gd name="connsiteX20" fmla="*/ 110903 w 177922"/>
                    <a:gd name="connsiteY20" fmla="*/ 53248 h 50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22" h="505306">
                      <a:moveTo>
                        <a:pt x="110903" y="53432"/>
                      </a:moveTo>
                      <a:lnTo>
                        <a:pt x="163417" y="53432"/>
                      </a:lnTo>
                      <a:lnTo>
                        <a:pt x="177922" y="0"/>
                      </a:lnTo>
                      <a:lnTo>
                        <a:pt x="25890" y="0"/>
                      </a:lnTo>
                      <a:lnTo>
                        <a:pt x="11384" y="53432"/>
                      </a:lnTo>
                      <a:lnTo>
                        <a:pt x="67938" y="53432"/>
                      </a:lnTo>
                      <a:cubicBezTo>
                        <a:pt x="80423" y="67937"/>
                        <a:pt x="90155" y="86299"/>
                        <a:pt x="95847" y="106864"/>
                      </a:cubicBezTo>
                      <a:lnTo>
                        <a:pt x="25890" y="106864"/>
                      </a:lnTo>
                      <a:lnTo>
                        <a:pt x="11384" y="160295"/>
                      </a:lnTo>
                      <a:lnTo>
                        <a:pt x="101172" y="160295"/>
                      </a:lnTo>
                      <a:cubicBezTo>
                        <a:pt x="96765" y="219419"/>
                        <a:pt x="54717" y="263670"/>
                        <a:pt x="551" y="273035"/>
                      </a:cubicBezTo>
                      <a:cubicBezTo>
                        <a:pt x="551" y="273035"/>
                        <a:pt x="551" y="273035"/>
                        <a:pt x="551" y="273218"/>
                      </a:cubicBezTo>
                      <a:lnTo>
                        <a:pt x="0" y="273218"/>
                      </a:lnTo>
                      <a:lnTo>
                        <a:pt x="105395" y="505307"/>
                      </a:lnTo>
                      <a:lnTo>
                        <a:pt x="147626" y="505307"/>
                      </a:lnTo>
                      <a:lnTo>
                        <a:pt x="55819" y="302964"/>
                      </a:lnTo>
                      <a:cubicBezTo>
                        <a:pt x="100621" y="277441"/>
                        <a:pt x="132203" y="223642"/>
                        <a:pt x="135324" y="160112"/>
                      </a:cubicBezTo>
                      <a:lnTo>
                        <a:pt x="163417" y="160112"/>
                      </a:lnTo>
                      <a:lnTo>
                        <a:pt x="177922" y="106680"/>
                      </a:lnTo>
                      <a:lnTo>
                        <a:pt x="131101" y="106680"/>
                      </a:lnTo>
                      <a:cubicBezTo>
                        <a:pt x="126878" y="87217"/>
                        <a:pt x="120084" y="69223"/>
                        <a:pt x="110903" y="53248"/>
                      </a:cubicBezTo>
                      <a:close/>
                    </a:path>
                  </a:pathLst>
                </a:custGeom>
                <a:solidFill>
                  <a:srgbClr val="FFD345"/>
                </a:solidFill>
                <a:ln w="18361" cap="flat">
                  <a:noFill/>
                  <a:prstDash val="solid"/>
                  <a:miter/>
                </a:ln>
              </p:spPr>
              <p:txBody>
                <a:bodyPr rtlCol="0" anchor="ctr"/>
                <a:lstStyle/>
                <a:p>
                  <a:endParaRPr lang="en-US" sz="1800"/>
                </a:p>
              </p:txBody>
            </p:sp>
          </p:grpSp>
        </p:grpSp>
        <p:sp>
          <p:nvSpPr>
            <p:cNvPr id="12" name="Freeform: Shape 11">
              <a:extLst>
                <a:ext uri="{FF2B5EF4-FFF2-40B4-BE49-F238E27FC236}">
                  <a16:creationId xmlns:a16="http://schemas.microsoft.com/office/drawing/2014/main" id="{6DB21049-BB71-A2BD-BEA8-9F37DB671D87}"/>
                </a:ext>
              </a:extLst>
            </p:cNvPr>
            <p:cNvSpPr/>
            <p:nvPr/>
          </p:nvSpPr>
          <p:spPr>
            <a:xfrm>
              <a:off x="7408022" y="2807538"/>
              <a:ext cx="774049" cy="1222218"/>
            </a:xfrm>
            <a:custGeom>
              <a:avLst/>
              <a:gdLst>
                <a:gd name="connsiteX0" fmla="*/ 0 w 1026221"/>
                <a:gd name="connsiteY0" fmla="*/ 0 h 1620396"/>
                <a:gd name="connsiteX1" fmla="*/ 1026222 w 1026221"/>
                <a:gd name="connsiteY1" fmla="*/ 0 h 1620396"/>
                <a:gd name="connsiteX2" fmla="*/ 1026222 w 1026221"/>
                <a:gd name="connsiteY2" fmla="*/ 1620397 h 1620396"/>
                <a:gd name="connsiteX3" fmla="*/ 0 w 1026221"/>
                <a:gd name="connsiteY3" fmla="*/ 1620397 h 1620396"/>
              </a:gdLst>
              <a:ahLst/>
              <a:cxnLst>
                <a:cxn ang="0">
                  <a:pos x="connsiteX0" y="connsiteY0"/>
                </a:cxn>
                <a:cxn ang="0">
                  <a:pos x="connsiteX1" y="connsiteY1"/>
                </a:cxn>
                <a:cxn ang="0">
                  <a:pos x="connsiteX2" y="connsiteY2"/>
                </a:cxn>
                <a:cxn ang="0">
                  <a:pos x="connsiteX3" y="connsiteY3"/>
                </a:cxn>
              </a:cxnLst>
              <a:rect l="l" t="t" r="r" b="b"/>
              <a:pathLst>
                <a:path w="1026221" h="1620396">
                  <a:moveTo>
                    <a:pt x="0" y="0"/>
                  </a:moveTo>
                  <a:lnTo>
                    <a:pt x="1026222" y="0"/>
                  </a:lnTo>
                  <a:lnTo>
                    <a:pt x="1026222" y="1620397"/>
                  </a:lnTo>
                  <a:lnTo>
                    <a:pt x="0" y="1620397"/>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13" name="Graphic 1049">
              <a:extLst>
                <a:ext uri="{FF2B5EF4-FFF2-40B4-BE49-F238E27FC236}">
                  <a16:creationId xmlns:a16="http://schemas.microsoft.com/office/drawing/2014/main" id="{9682FCF7-8E81-7739-0B8B-DFB62725AAD7}"/>
                </a:ext>
              </a:extLst>
            </p:cNvPr>
            <p:cNvGrpSpPr/>
            <p:nvPr/>
          </p:nvGrpSpPr>
          <p:grpSpPr>
            <a:xfrm>
              <a:off x="7377414" y="3631306"/>
              <a:ext cx="835263" cy="835263"/>
              <a:chOff x="7507811" y="4819326"/>
              <a:chExt cx="1107378" cy="1107378"/>
            </a:xfrm>
          </p:grpSpPr>
          <p:sp>
            <p:nvSpPr>
              <p:cNvPr id="356" name="Freeform: Shape 355">
                <a:extLst>
                  <a:ext uri="{FF2B5EF4-FFF2-40B4-BE49-F238E27FC236}">
                    <a16:creationId xmlns:a16="http://schemas.microsoft.com/office/drawing/2014/main" id="{175DD72B-6424-13D5-9B63-C68D1B1AC0C4}"/>
                  </a:ext>
                </a:extLst>
              </p:cNvPr>
              <p:cNvSpPr/>
              <p:nvPr/>
            </p:nvSpPr>
            <p:spPr>
              <a:xfrm>
                <a:off x="7507811" y="4819326"/>
                <a:ext cx="1107378" cy="1107378"/>
              </a:xfrm>
              <a:custGeom>
                <a:avLst/>
                <a:gdLst>
                  <a:gd name="connsiteX0" fmla="*/ 0 w 1107378"/>
                  <a:gd name="connsiteY0" fmla="*/ 553597 h 1107378"/>
                  <a:gd name="connsiteX1" fmla="*/ 553781 w 1107378"/>
                  <a:gd name="connsiteY1" fmla="*/ 0 h 1107378"/>
                  <a:gd name="connsiteX2" fmla="*/ 1107379 w 1107378"/>
                  <a:gd name="connsiteY2" fmla="*/ 553597 h 1107378"/>
                  <a:gd name="connsiteX3" fmla="*/ 553781 w 1107378"/>
                  <a:gd name="connsiteY3" fmla="*/ 1107378 h 1107378"/>
                  <a:gd name="connsiteX4" fmla="*/ 0 w 1107378"/>
                  <a:gd name="connsiteY4" fmla="*/ 553597 h 110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378" h="1107378">
                    <a:moveTo>
                      <a:pt x="0" y="553597"/>
                    </a:moveTo>
                    <a:cubicBezTo>
                      <a:pt x="0" y="247879"/>
                      <a:pt x="247880" y="0"/>
                      <a:pt x="553781" y="0"/>
                    </a:cubicBezTo>
                    <a:cubicBezTo>
                      <a:pt x="859682" y="0"/>
                      <a:pt x="1107379" y="247879"/>
                      <a:pt x="1107379" y="553597"/>
                    </a:cubicBezTo>
                    <a:cubicBezTo>
                      <a:pt x="1107379" y="859315"/>
                      <a:pt x="859499" y="1107378"/>
                      <a:pt x="553781" y="1107378"/>
                    </a:cubicBezTo>
                    <a:cubicBezTo>
                      <a:pt x="248063" y="1107378"/>
                      <a:pt x="0" y="859499"/>
                      <a:pt x="0" y="553597"/>
                    </a:cubicBezTo>
                    <a:close/>
                  </a:path>
                </a:pathLst>
              </a:custGeom>
              <a:solidFill>
                <a:srgbClr val="FFD345"/>
              </a:solidFill>
              <a:ln w="18361" cap="flat">
                <a:noFill/>
                <a:prstDash val="solid"/>
                <a:miter/>
              </a:ln>
            </p:spPr>
            <p:txBody>
              <a:bodyPr rtlCol="0" anchor="ctr"/>
              <a:lstStyle/>
              <a:p>
                <a:endParaRPr lang="en-US" sz="1800"/>
              </a:p>
            </p:txBody>
          </p:sp>
          <p:grpSp>
            <p:nvGrpSpPr>
              <p:cNvPr id="357" name="Graphic 1049">
                <a:extLst>
                  <a:ext uri="{FF2B5EF4-FFF2-40B4-BE49-F238E27FC236}">
                    <a16:creationId xmlns:a16="http://schemas.microsoft.com/office/drawing/2014/main" id="{247FD5B8-6528-D3F5-D704-C7B4F3434F80}"/>
                  </a:ext>
                </a:extLst>
              </p:cNvPr>
              <p:cNvGrpSpPr/>
              <p:nvPr/>
            </p:nvGrpSpPr>
            <p:grpSpPr>
              <a:xfrm>
                <a:off x="7668474" y="4980356"/>
                <a:ext cx="786236" cy="784951"/>
                <a:chOff x="7668474" y="4980356"/>
                <a:chExt cx="786236" cy="784951"/>
              </a:xfrm>
            </p:grpSpPr>
            <p:sp>
              <p:nvSpPr>
                <p:cNvPr id="363" name="Freeform: Shape 362">
                  <a:extLst>
                    <a:ext uri="{FF2B5EF4-FFF2-40B4-BE49-F238E27FC236}">
                      <a16:creationId xmlns:a16="http://schemas.microsoft.com/office/drawing/2014/main" id="{A4D525D0-296F-4413-ED01-7711431D1A44}"/>
                    </a:ext>
                  </a:extLst>
                </p:cNvPr>
                <p:cNvSpPr/>
                <p:nvPr/>
              </p:nvSpPr>
              <p:spPr>
                <a:xfrm>
                  <a:off x="7668474" y="4980540"/>
                  <a:ext cx="784768" cy="784767"/>
                </a:xfrm>
                <a:custGeom>
                  <a:avLst/>
                  <a:gdLst>
                    <a:gd name="connsiteX0" fmla="*/ 0 w 784768"/>
                    <a:gd name="connsiteY0" fmla="*/ 392384 h 784767"/>
                    <a:gd name="connsiteX1" fmla="*/ 392384 w 784768"/>
                    <a:gd name="connsiteY1" fmla="*/ 0 h 784767"/>
                    <a:gd name="connsiteX2" fmla="*/ 784768 w 784768"/>
                    <a:gd name="connsiteY2" fmla="*/ 392384 h 784767"/>
                    <a:gd name="connsiteX3" fmla="*/ 392384 w 784768"/>
                    <a:gd name="connsiteY3" fmla="*/ 784768 h 784767"/>
                    <a:gd name="connsiteX4" fmla="*/ 0 w 784768"/>
                    <a:gd name="connsiteY4" fmla="*/ 392384 h 78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68" h="784767">
                      <a:moveTo>
                        <a:pt x="0" y="392384"/>
                      </a:moveTo>
                      <a:cubicBezTo>
                        <a:pt x="0" y="175719"/>
                        <a:pt x="175719" y="0"/>
                        <a:pt x="392384" y="0"/>
                      </a:cubicBezTo>
                      <a:cubicBezTo>
                        <a:pt x="609049" y="0"/>
                        <a:pt x="784768" y="175719"/>
                        <a:pt x="784768" y="392384"/>
                      </a:cubicBezTo>
                      <a:cubicBezTo>
                        <a:pt x="784768" y="609049"/>
                        <a:pt x="609049" y="784768"/>
                        <a:pt x="392384" y="784768"/>
                      </a:cubicBezTo>
                      <a:cubicBezTo>
                        <a:pt x="175719" y="784768"/>
                        <a:pt x="0" y="609049"/>
                        <a:pt x="0" y="392384"/>
                      </a:cubicBezTo>
                      <a:close/>
                    </a:path>
                  </a:pathLst>
                </a:custGeom>
                <a:solidFill>
                  <a:srgbClr val="E1B21B"/>
                </a:solidFill>
                <a:ln w="18361"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C86748E1-671D-E623-0DF2-4EE6F1B09C29}"/>
                    </a:ext>
                  </a:extLst>
                </p:cNvPr>
                <p:cNvSpPr/>
                <p:nvPr/>
              </p:nvSpPr>
              <p:spPr>
                <a:xfrm>
                  <a:off x="7669943" y="4980356"/>
                  <a:ext cx="784768" cy="784768"/>
                </a:xfrm>
                <a:custGeom>
                  <a:avLst/>
                  <a:gdLst>
                    <a:gd name="connsiteX0" fmla="*/ 0 w 784768"/>
                    <a:gd name="connsiteY0" fmla="*/ 392384 h 784768"/>
                    <a:gd name="connsiteX1" fmla="*/ 392384 w 784768"/>
                    <a:gd name="connsiteY1" fmla="*/ 0 h 784768"/>
                    <a:gd name="connsiteX2" fmla="*/ 784768 w 784768"/>
                    <a:gd name="connsiteY2" fmla="*/ 392384 h 784768"/>
                    <a:gd name="connsiteX3" fmla="*/ 392384 w 784768"/>
                    <a:gd name="connsiteY3" fmla="*/ 784768 h 784768"/>
                    <a:gd name="connsiteX4" fmla="*/ 0 w 784768"/>
                    <a:gd name="connsiteY4" fmla="*/ 392384 h 78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768" h="784768">
                      <a:moveTo>
                        <a:pt x="0" y="392384"/>
                      </a:moveTo>
                      <a:cubicBezTo>
                        <a:pt x="0" y="175719"/>
                        <a:pt x="175719" y="0"/>
                        <a:pt x="392384" y="0"/>
                      </a:cubicBezTo>
                      <a:cubicBezTo>
                        <a:pt x="609049" y="0"/>
                        <a:pt x="784768" y="175719"/>
                        <a:pt x="784768" y="392384"/>
                      </a:cubicBezTo>
                      <a:cubicBezTo>
                        <a:pt x="784768" y="609049"/>
                        <a:pt x="609049" y="784768"/>
                        <a:pt x="392384" y="784768"/>
                      </a:cubicBezTo>
                      <a:cubicBezTo>
                        <a:pt x="175719" y="784768"/>
                        <a:pt x="0" y="609049"/>
                        <a:pt x="0" y="392384"/>
                      </a:cubicBezTo>
                      <a:close/>
                    </a:path>
                  </a:pathLst>
                </a:custGeom>
                <a:solidFill>
                  <a:srgbClr val="E1AC00"/>
                </a:solidFill>
                <a:ln w="18361" cap="flat">
                  <a:noFill/>
                  <a:prstDash val="solid"/>
                  <a:miter/>
                </a:ln>
              </p:spPr>
              <p:txBody>
                <a:bodyPr rtlCol="0" anchor="ctr"/>
                <a:lstStyle/>
                <a:p>
                  <a:endParaRPr lang="en-US" sz="1800"/>
                </a:p>
              </p:txBody>
            </p:sp>
          </p:grpSp>
          <p:grpSp>
            <p:nvGrpSpPr>
              <p:cNvPr id="358" name="Graphic 1049">
                <a:extLst>
                  <a:ext uri="{FF2B5EF4-FFF2-40B4-BE49-F238E27FC236}">
                    <a16:creationId xmlns:a16="http://schemas.microsoft.com/office/drawing/2014/main" id="{B5FE8FCE-C7AA-1708-C9A9-BEB678A34117}"/>
                  </a:ext>
                </a:extLst>
              </p:cNvPr>
              <p:cNvGrpSpPr/>
              <p:nvPr/>
            </p:nvGrpSpPr>
            <p:grpSpPr>
              <a:xfrm>
                <a:off x="7643502" y="4844665"/>
                <a:ext cx="170027" cy="170026"/>
                <a:chOff x="7643502" y="4844665"/>
                <a:chExt cx="170027" cy="170026"/>
              </a:xfrm>
              <a:solidFill>
                <a:srgbClr val="FFFFFF"/>
              </a:solidFill>
            </p:grpSpPr>
            <p:sp>
              <p:nvSpPr>
                <p:cNvPr id="361" name="Freeform: Shape 360">
                  <a:extLst>
                    <a:ext uri="{FF2B5EF4-FFF2-40B4-BE49-F238E27FC236}">
                      <a16:creationId xmlns:a16="http://schemas.microsoft.com/office/drawing/2014/main" id="{BB492753-7EF9-C345-E04D-38FBB30DA5FF}"/>
                    </a:ext>
                  </a:extLst>
                </p:cNvPr>
                <p:cNvSpPr/>
                <p:nvPr/>
              </p:nvSpPr>
              <p:spPr>
                <a:xfrm>
                  <a:off x="7643502" y="4916458"/>
                  <a:ext cx="170027" cy="26440"/>
                </a:xfrm>
                <a:custGeom>
                  <a:avLst/>
                  <a:gdLst>
                    <a:gd name="connsiteX0" fmla="*/ 170027 w 170027"/>
                    <a:gd name="connsiteY0" fmla="*/ 13220 h 26440"/>
                    <a:gd name="connsiteX1" fmla="*/ 85014 w 170027"/>
                    <a:gd name="connsiteY1" fmla="*/ 26441 h 26440"/>
                    <a:gd name="connsiteX2" fmla="*/ 0 w 170027"/>
                    <a:gd name="connsiteY2" fmla="*/ 13220 h 26440"/>
                    <a:gd name="connsiteX3" fmla="*/ 85014 w 170027"/>
                    <a:gd name="connsiteY3" fmla="*/ 0 h 26440"/>
                    <a:gd name="connsiteX4" fmla="*/ 170027 w 170027"/>
                    <a:gd name="connsiteY4" fmla="*/ 13220 h 26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027" h="26440">
                      <a:moveTo>
                        <a:pt x="170027" y="13220"/>
                      </a:moveTo>
                      <a:cubicBezTo>
                        <a:pt x="170027" y="13220"/>
                        <a:pt x="132019" y="26441"/>
                        <a:pt x="85014" y="26441"/>
                      </a:cubicBezTo>
                      <a:cubicBezTo>
                        <a:pt x="38008" y="26441"/>
                        <a:pt x="0" y="13220"/>
                        <a:pt x="0" y="13220"/>
                      </a:cubicBezTo>
                      <a:cubicBezTo>
                        <a:pt x="0" y="13220"/>
                        <a:pt x="38008" y="0"/>
                        <a:pt x="85014" y="0"/>
                      </a:cubicBezTo>
                      <a:cubicBezTo>
                        <a:pt x="132019" y="0"/>
                        <a:pt x="170027" y="13220"/>
                        <a:pt x="170027" y="13220"/>
                      </a:cubicBezTo>
                      <a:close/>
                    </a:path>
                  </a:pathLst>
                </a:custGeom>
                <a:solidFill>
                  <a:srgbClr val="FFFFFF"/>
                </a:solidFill>
                <a:ln w="18361"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A8E32D15-0BEC-D9E0-25C4-B088DBE420FF}"/>
                    </a:ext>
                  </a:extLst>
                </p:cNvPr>
                <p:cNvSpPr/>
                <p:nvPr/>
              </p:nvSpPr>
              <p:spPr>
                <a:xfrm>
                  <a:off x="7715295" y="4844665"/>
                  <a:ext cx="26440" cy="170026"/>
                </a:xfrm>
                <a:custGeom>
                  <a:avLst/>
                  <a:gdLst>
                    <a:gd name="connsiteX0" fmla="*/ 13220 w 26440"/>
                    <a:gd name="connsiteY0" fmla="*/ 0 h 170026"/>
                    <a:gd name="connsiteX1" fmla="*/ 26441 w 26440"/>
                    <a:gd name="connsiteY1" fmla="*/ 85014 h 170026"/>
                    <a:gd name="connsiteX2" fmla="*/ 13220 w 26440"/>
                    <a:gd name="connsiteY2" fmla="*/ 170027 h 170026"/>
                    <a:gd name="connsiteX3" fmla="*/ 0 w 26440"/>
                    <a:gd name="connsiteY3" fmla="*/ 85014 h 170026"/>
                    <a:gd name="connsiteX4" fmla="*/ 13220 w 26440"/>
                    <a:gd name="connsiteY4" fmla="*/ 0 h 170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40" h="170026">
                      <a:moveTo>
                        <a:pt x="13220" y="0"/>
                      </a:moveTo>
                      <a:cubicBezTo>
                        <a:pt x="13220" y="0"/>
                        <a:pt x="26441" y="38008"/>
                        <a:pt x="26441" y="85014"/>
                      </a:cubicBezTo>
                      <a:cubicBezTo>
                        <a:pt x="26441" y="132019"/>
                        <a:pt x="13220" y="170027"/>
                        <a:pt x="13220" y="170027"/>
                      </a:cubicBezTo>
                      <a:cubicBezTo>
                        <a:pt x="13220" y="170027"/>
                        <a:pt x="0" y="132019"/>
                        <a:pt x="0" y="85014"/>
                      </a:cubicBezTo>
                      <a:cubicBezTo>
                        <a:pt x="0" y="38008"/>
                        <a:pt x="13220" y="0"/>
                        <a:pt x="13220" y="0"/>
                      </a:cubicBezTo>
                      <a:close/>
                    </a:path>
                  </a:pathLst>
                </a:custGeom>
                <a:solidFill>
                  <a:srgbClr val="FFFFFF"/>
                </a:solidFill>
                <a:ln w="18361" cap="flat">
                  <a:noFill/>
                  <a:prstDash val="solid"/>
                  <a:miter/>
                </a:ln>
              </p:spPr>
              <p:txBody>
                <a:bodyPr rtlCol="0" anchor="ctr"/>
                <a:lstStyle/>
                <a:p>
                  <a:endParaRPr lang="en-US" sz="1800"/>
                </a:p>
              </p:txBody>
            </p:sp>
          </p:grpSp>
          <p:sp>
            <p:nvSpPr>
              <p:cNvPr id="359" name="Freeform: Shape 358">
                <a:extLst>
                  <a:ext uri="{FF2B5EF4-FFF2-40B4-BE49-F238E27FC236}">
                    <a16:creationId xmlns:a16="http://schemas.microsoft.com/office/drawing/2014/main" id="{16612A66-09D2-5C7F-73F8-590861434DF8}"/>
                  </a:ext>
                </a:extLst>
              </p:cNvPr>
              <p:cNvSpPr/>
              <p:nvPr/>
            </p:nvSpPr>
            <p:spPr>
              <a:xfrm>
                <a:off x="7831523" y="5119168"/>
                <a:ext cx="460321" cy="568286"/>
              </a:xfrm>
              <a:custGeom>
                <a:avLst/>
                <a:gdLst>
                  <a:gd name="connsiteX0" fmla="*/ 286806 w 460321"/>
                  <a:gd name="connsiteY0" fmla="*/ 75099 h 568286"/>
                  <a:gd name="connsiteX1" fmla="*/ 422681 w 460321"/>
                  <a:gd name="connsiteY1" fmla="*/ 75099 h 568286"/>
                  <a:gd name="connsiteX2" fmla="*/ 460138 w 460321"/>
                  <a:gd name="connsiteY2" fmla="*/ 16709 h 568286"/>
                  <a:gd name="connsiteX3" fmla="*/ 460138 w 460321"/>
                  <a:gd name="connsiteY3" fmla="*/ 0 h 568286"/>
                  <a:gd name="connsiteX4" fmla="*/ 29195 w 460321"/>
                  <a:gd name="connsiteY4" fmla="*/ 58390 h 568286"/>
                  <a:gd name="connsiteX5" fmla="*/ 29195 w 460321"/>
                  <a:gd name="connsiteY5" fmla="*/ 75099 h 568286"/>
                  <a:gd name="connsiteX6" fmla="*/ 175352 w 460321"/>
                  <a:gd name="connsiteY6" fmla="*/ 75099 h 568286"/>
                  <a:gd name="connsiteX7" fmla="*/ 247512 w 460321"/>
                  <a:gd name="connsiteY7" fmla="*/ 133488 h 568286"/>
                  <a:gd name="connsiteX8" fmla="*/ 66652 w 460321"/>
                  <a:gd name="connsiteY8" fmla="*/ 133488 h 568286"/>
                  <a:gd name="connsiteX9" fmla="*/ 29195 w 460321"/>
                  <a:gd name="connsiteY9" fmla="*/ 174984 h 568286"/>
                  <a:gd name="connsiteX10" fmla="*/ 29195 w 460321"/>
                  <a:gd name="connsiteY10" fmla="*/ 191693 h 568286"/>
                  <a:gd name="connsiteX11" fmla="*/ 261467 w 460321"/>
                  <a:gd name="connsiteY11" fmla="*/ 191693 h 568286"/>
                  <a:gd name="connsiteX12" fmla="*/ 0 w 460321"/>
                  <a:gd name="connsiteY12" fmla="*/ 298190 h 568286"/>
                  <a:gd name="connsiteX13" fmla="*/ 0 w 460321"/>
                  <a:gd name="connsiteY13" fmla="*/ 314899 h 568286"/>
                  <a:gd name="connsiteX14" fmla="*/ 272851 w 460321"/>
                  <a:gd name="connsiteY14" fmla="*/ 568287 h 568286"/>
                  <a:gd name="connsiteX15" fmla="*/ 381918 w 460321"/>
                  <a:gd name="connsiteY15" fmla="*/ 568287 h 568286"/>
                  <a:gd name="connsiteX16" fmla="*/ 381918 w 460321"/>
                  <a:gd name="connsiteY16" fmla="*/ 551578 h 568286"/>
                  <a:gd name="connsiteX17" fmla="*/ 144137 w 460321"/>
                  <a:gd name="connsiteY17" fmla="*/ 347582 h 568286"/>
                  <a:gd name="connsiteX18" fmla="*/ 350153 w 460321"/>
                  <a:gd name="connsiteY18" fmla="*/ 191693 h 568286"/>
                  <a:gd name="connsiteX19" fmla="*/ 422864 w 460321"/>
                  <a:gd name="connsiteY19" fmla="*/ 191693 h 568286"/>
                  <a:gd name="connsiteX20" fmla="*/ 460322 w 460321"/>
                  <a:gd name="connsiteY20" fmla="*/ 133304 h 568286"/>
                  <a:gd name="connsiteX21" fmla="*/ 460322 w 460321"/>
                  <a:gd name="connsiteY21" fmla="*/ 116595 h 568286"/>
                  <a:gd name="connsiteX22" fmla="*/ 339320 w 460321"/>
                  <a:gd name="connsiteY22" fmla="*/ 133304 h 568286"/>
                  <a:gd name="connsiteX23" fmla="*/ 286990 w 460321"/>
                  <a:gd name="connsiteY23" fmla="*/ 74915 h 56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0321" h="568286">
                    <a:moveTo>
                      <a:pt x="286806" y="75099"/>
                    </a:moveTo>
                    <a:lnTo>
                      <a:pt x="422681" y="75099"/>
                    </a:lnTo>
                    <a:lnTo>
                      <a:pt x="460138" y="16709"/>
                    </a:lnTo>
                    <a:lnTo>
                      <a:pt x="460138" y="0"/>
                    </a:lnTo>
                    <a:lnTo>
                      <a:pt x="29195" y="58390"/>
                    </a:lnTo>
                    <a:lnTo>
                      <a:pt x="29195" y="75099"/>
                    </a:lnTo>
                    <a:lnTo>
                      <a:pt x="175352" y="75099"/>
                    </a:lnTo>
                    <a:cubicBezTo>
                      <a:pt x="207852" y="90889"/>
                      <a:pt x="232824" y="110903"/>
                      <a:pt x="247512" y="133488"/>
                    </a:cubicBezTo>
                    <a:lnTo>
                      <a:pt x="66652" y="133488"/>
                    </a:lnTo>
                    <a:lnTo>
                      <a:pt x="29195" y="174984"/>
                    </a:lnTo>
                    <a:lnTo>
                      <a:pt x="29195" y="191693"/>
                    </a:lnTo>
                    <a:lnTo>
                      <a:pt x="261467" y="191693"/>
                    </a:lnTo>
                    <a:cubicBezTo>
                      <a:pt x="250083" y="256142"/>
                      <a:pt x="140282" y="288091"/>
                      <a:pt x="0" y="298190"/>
                    </a:cubicBezTo>
                    <a:lnTo>
                      <a:pt x="0" y="314899"/>
                    </a:lnTo>
                    <a:lnTo>
                      <a:pt x="272851" y="568287"/>
                    </a:lnTo>
                    <a:lnTo>
                      <a:pt x="381918" y="568287"/>
                    </a:lnTo>
                    <a:lnTo>
                      <a:pt x="381918" y="551578"/>
                    </a:lnTo>
                    <a:lnTo>
                      <a:pt x="144137" y="347582"/>
                    </a:lnTo>
                    <a:cubicBezTo>
                      <a:pt x="259998" y="319857"/>
                      <a:pt x="341891" y="260916"/>
                      <a:pt x="350153" y="191693"/>
                    </a:cubicBezTo>
                    <a:lnTo>
                      <a:pt x="422864" y="191693"/>
                    </a:lnTo>
                    <a:lnTo>
                      <a:pt x="460322" y="133304"/>
                    </a:lnTo>
                    <a:lnTo>
                      <a:pt x="460322" y="116595"/>
                    </a:lnTo>
                    <a:lnTo>
                      <a:pt x="339320" y="133304"/>
                    </a:lnTo>
                    <a:cubicBezTo>
                      <a:pt x="328487" y="112189"/>
                      <a:pt x="310676" y="92542"/>
                      <a:pt x="286990" y="74915"/>
                    </a:cubicBezTo>
                    <a:close/>
                  </a:path>
                </a:pathLst>
              </a:custGeom>
              <a:solidFill>
                <a:srgbClr val="AE8500"/>
              </a:solidFill>
              <a:ln w="18361"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E11FFD07-D6DC-3E86-819F-BB7C3B4911D4}"/>
                  </a:ext>
                </a:extLst>
              </p:cNvPr>
              <p:cNvSpPr/>
              <p:nvPr/>
            </p:nvSpPr>
            <p:spPr>
              <a:xfrm>
                <a:off x="7831523" y="5119168"/>
                <a:ext cx="460321" cy="551761"/>
              </a:xfrm>
              <a:custGeom>
                <a:avLst/>
                <a:gdLst>
                  <a:gd name="connsiteX0" fmla="*/ 286806 w 460321"/>
                  <a:gd name="connsiteY0" fmla="*/ 58390 h 551761"/>
                  <a:gd name="connsiteX1" fmla="*/ 422681 w 460321"/>
                  <a:gd name="connsiteY1" fmla="*/ 58390 h 551761"/>
                  <a:gd name="connsiteX2" fmla="*/ 460138 w 460321"/>
                  <a:gd name="connsiteY2" fmla="*/ 0 h 551761"/>
                  <a:gd name="connsiteX3" fmla="*/ 66652 w 460321"/>
                  <a:gd name="connsiteY3" fmla="*/ 0 h 551761"/>
                  <a:gd name="connsiteX4" fmla="*/ 29195 w 460321"/>
                  <a:gd name="connsiteY4" fmla="*/ 58390 h 551761"/>
                  <a:gd name="connsiteX5" fmla="*/ 175352 w 460321"/>
                  <a:gd name="connsiteY5" fmla="*/ 58390 h 551761"/>
                  <a:gd name="connsiteX6" fmla="*/ 247512 w 460321"/>
                  <a:gd name="connsiteY6" fmla="*/ 116779 h 551761"/>
                  <a:gd name="connsiteX7" fmla="*/ 66652 w 460321"/>
                  <a:gd name="connsiteY7" fmla="*/ 116779 h 551761"/>
                  <a:gd name="connsiteX8" fmla="*/ 29195 w 460321"/>
                  <a:gd name="connsiteY8" fmla="*/ 175168 h 551761"/>
                  <a:gd name="connsiteX9" fmla="*/ 261467 w 460321"/>
                  <a:gd name="connsiteY9" fmla="*/ 175168 h 551761"/>
                  <a:gd name="connsiteX10" fmla="*/ 918 w 460321"/>
                  <a:gd name="connsiteY10" fmla="*/ 298190 h 551761"/>
                  <a:gd name="connsiteX11" fmla="*/ 1285 w 460321"/>
                  <a:gd name="connsiteY11" fmla="*/ 298373 h 551761"/>
                  <a:gd name="connsiteX12" fmla="*/ 0 w 460321"/>
                  <a:gd name="connsiteY12" fmla="*/ 298373 h 551761"/>
                  <a:gd name="connsiteX13" fmla="*/ 272851 w 460321"/>
                  <a:gd name="connsiteY13" fmla="*/ 551762 h 551761"/>
                  <a:gd name="connsiteX14" fmla="*/ 381918 w 460321"/>
                  <a:gd name="connsiteY14" fmla="*/ 551762 h 551761"/>
                  <a:gd name="connsiteX15" fmla="*/ 144137 w 460321"/>
                  <a:gd name="connsiteY15" fmla="*/ 331057 h 551761"/>
                  <a:gd name="connsiteX16" fmla="*/ 350153 w 460321"/>
                  <a:gd name="connsiteY16" fmla="*/ 175168 h 551761"/>
                  <a:gd name="connsiteX17" fmla="*/ 422864 w 460321"/>
                  <a:gd name="connsiteY17" fmla="*/ 175168 h 551761"/>
                  <a:gd name="connsiteX18" fmla="*/ 460322 w 460321"/>
                  <a:gd name="connsiteY18" fmla="*/ 116779 h 551761"/>
                  <a:gd name="connsiteX19" fmla="*/ 339320 w 460321"/>
                  <a:gd name="connsiteY19" fmla="*/ 116779 h 551761"/>
                  <a:gd name="connsiteX20" fmla="*/ 286990 w 460321"/>
                  <a:gd name="connsiteY20" fmla="*/ 58390 h 55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0321" h="551761">
                    <a:moveTo>
                      <a:pt x="286806" y="58390"/>
                    </a:moveTo>
                    <a:lnTo>
                      <a:pt x="422681" y="58390"/>
                    </a:lnTo>
                    <a:lnTo>
                      <a:pt x="460138" y="0"/>
                    </a:lnTo>
                    <a:lnTo>
                      <a:pt x="66652" y="0"/>
                    </a:lnTo>
                    <a:lnTo>
                      <a:pt x="29195" y="58390"/>
                    </a:lnTo>
                    <a:lnTo>
                      <a:pt x="175352" y="58390"/>
                    </a:lnTo>
                    <a:cubicBezTo>
                      <a:pt x="207852" y="74180"/>
                      <a:pt x="232824" y="94194"/>
                      <a:pt x="247512" y="116779"/>
                    </a:cubicBezTo>
                    <a:lnTo>
                      <a:pt x="66652" y="116779"/>
                    </a:lnTo>
                    <a:lnTo>
                      <a:pt x="29195" y="175168"/>
                    </a:lnTo>
                    <a:lnTo>
                      <a:pt x="261467" y="175168"/>
                    </a:lnTo>
                    <a:cubicBezTo>
                      <a:pt x="250083" y="239617"/>
                      <a:pt x="141383" y="288091"/>
                      <a:pt x="918" y="298190"/>
                    </a:cubicBezTo>
                    <a:cubicBezTo>
                      <a:pt x="918" y="298190"/>
                      <a:pt x="1102" y="298190"/>
                      <a:pt x="1285" y="298373"/>
                    </a:cubicBezTo>
                    <a:lnTo>
                      <a:pt x="0" y="298373"/>
                    </a:lnTo>
                    <a:lnTo>
                      <a:pt x="272851" y="551762"/>
                    </a:lnTo>
                    <a:lnTo>
                      <a:pt x="381918" y="551762"/>
                    </a:lnTo>
                    <a:lnTo>
                      <a:pt x="144137" y="331057"/>
                    </a:lnTo>
                    <a:cubicBezTo>
                      <a:pt x="259998" y="303331"/>
                      <a:pt x="341891" y="244391"/>
                      <a:pt x="350153" y="175168"/>
                    </a:cubicBezTo>
                    <a:lnTo>
                      <a:pt x="422864" y="175168"/>
                    </a:lnTo>
                    <a:lnTo>
                      <a:pt x="460322" y="116779"/>
                    </a:lnTo>
                    <a:lnTo>
                      <a:pt x="339320" y="116779"/>
                    </a:lnTo>
                    <a:cubicBezTo>
                      <a:pt x="328487" y="95664"/>
                      <a:pt x="310676" y="75833"/>
                      <a:pt x="286990" y="58390"/>
                    </a:cubicBezTo>
                    <a:close/>
                  </a:path>
                </a:pathLst>
              </a:custGeom>
              <a:solidFill>
                <a:srgbClr val="FFD345"/>
              </a:solidFill>
              <a:ln w="18361" cap="flat">
                <a:noFill/>
                <a:prstDash val="solid"/>
                <a:miter/>
              </a:ln>
            </p:spPr>
            <p:txBody>
              <a:bodyPr rtlCol="0" anchor="ctr"/>
              <a:lstStyle/>
              <a:p>
                <a:endParaRPr lang="en-US" sz="1800"/>
              </a:p>
            </p:txBody>
          </p:sp>
        </p:grpSp>
        <p:sp>
          <p:nvSpPr>
            <p:cNvPr id="14" name="Freeform: Shape 13">
              <a:extLst>
                <a:ext uri="{FF2B5EF4-FFF2-40B4-BE49-F238E27FC236}">
                  <a16:creationId xmlns:a16="http://schemas.microsoft.com/office/drawing/2014/main" id="{E6154998-9E03-CAAE-BB2D-0A3FDECEB372}"/>
                </a:ext>
              </a:extLst>
            </p:cNvPr>
            <p:cNvSpPr/>
            <p:nvPr/>
          </p:nvSpPr>
          <p:spPr>
            <a:xfrm>
              <a:off x="7499705" y="3752905"/>
              <a:ext cx="591928" cy="308566"/>
            </a:xfrm>
            <a:custGeom>
              <a:avLst/>
              <a:gdLst>
                <a:gd name="connsiteX0" fmla="*/ 392384 w 784768"/>
                <a:gd name="connsiteY0" fmla="*/ 33418 h 409092"/>
                <a:gd name="connsiteX1" fmla="*/ 784401 w 784768"/>
                <a:gd name="connsiteY1" fmla="*/ 409093 h 409092"/>
                <a:gd name="connsiteX2" fmla="*/ 784768 w 784768"/>
                <a:gd name="connsiteY2" fmla="*/ 392384 h 409092"/>
                <a:gd name="connsiteX3" fmla="*/ 392384 w 784768"/>
                <a:gd name="connsiteY3" fmla="*/ 0 h 409092"/>
                <a:gd name="connsiteX4" fmla="*/ 0 w 784768"/>
                <a:gd name="connsiteY4" fmla="*/ 392384 h 409092"/>
                <a:gd name="connsiteX5" fmla="*/ 367 w 784768"/>
                <a:gd name="connsiteY5" fmla="*/ 409093 h 409092"/>
                <a:gd name="connsiteX6" fmla="*/ 392384 w 784768"/>
                <a:gd name="connsiteY6" fmla="*/ 33418 h 40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768" h="409092">
                  <a:moveTo>
                    <a:pt x="392384" y="33418"/>
                  </a:moveTo>
                  <a:cubicBezTo>
                    <a:pt x="603357" y="33418"/>
                    <a:pt x="775587" y="200140"/>
                    <a:pt x="784401" y="409093"/>
                  </a:cubicBezTo>
                  <a:cubicBezTo>
                    <a:pt x="784585" y="403585"/>
                    <a:pt x="784768" y="397893"/>
                    <a:pt x="784768" y="392384"/>
                  </a:cubicBezTo>
                  <a:cubicBezTo>
                    <a:pt x="784768" y="175719"/>
                    <a:pt x="609049" y="0"/>
                    <a:pt x="392384" y="0"/>
                  </a:cubicBezTo>
                  <a:cubicBezTo>
                    <a:pt x="175719" y="0"/>
                    <a:pt x="0" y="175719"/>
                    <a:pt x="0" y="392384"/>
                  </a:cubicBezTo>
                  <a:cubicBezTo>
                    <a:pt x="0" y="398076"/>
                    <a:pt x="184" y="403585"/>
                    <a:pt x="367" y="409093"/>
                  </a:cubicBezTo>
                  <a:cubicBezTo>
                    <a:pt x="9181" y="200140"/>
                    <a:pt x="181227" y="33418"/>
                    <a:pt x="392384" y="33418"/>
                  </a:cubicBezTo>
                  <a:close/>
                </a:path>
              </a:pathLst>
            </a:custGeom>
            <a:solidFill>
              <a:srgbClr val="AE8500"/>
            </a:solidFill>
            <a:ln w="18361"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7B029AB4-2DAB-DFD2-45CC-F66B24A5BB48}"/>
                </a:ext>
              </a:extLst>
            </p:cNvPr>
            <p:cNvSpPr/>
            <p:nvPr/>
          </p:nvSpPr>
          <p:spPr>
            <a:xfrm>
              <a:off x="8122434" y="1194903"/>
              <a:ext cx="787760" cy="1397137"/>
            </a:xfrm>
            <a:custGeom>
              <a:avLst/>
              <a:gdLst>
                <a:gd name="connsiteX0" fmla="*/ 0 w 1044399"/>
                <a:gd name="connsiteY0" fmla="*/ 0 h 1852301"/>
                <a:gd name="connsiteX1" fmla="*/ 1044399 w 1044399"/>
                <a:gd name="connsiteY1" fmla="*/ 0 h 1852301"/>
                <a:gd name="connsiteX2" fmla="*/ 1044399 w 1044399"/>
                <a:gd name="connsiteY2" fmla="*/ 1852302 h 1852301"/>
                <a:gd name="connsiteX3" fmla="*/ 0 w 1044399"/>
                <a:gd name="connsiteY3" fmla="*/ 1852302 h 1852301"/>
              </a:gdLst>
              <a:ahLst/>
              <a:cxnLst>
                <a:cxn ang="0">
                  <a:pos x="connsiteX0" y="connsiteY0"/>
                </a:cxn>
                <a:cxn ang="0">
                  <a:pos x="connsiteX1" y="connsiteY1"/>
                </a:cxn>
                <a:cxn ang="0">
                  <a:pos x="connsiteX2" y="connsiteY2"/>
                </a:cxn>
                <a:cxn ang="0">
                  <a:pos x="connsiteX3" y="connsiteY3"/>
                </a:cxn>
              </a:cxnLst>
              <a:rect l="l" t="t" r="r" b="b"/>
              <a:pathLst>
                <a:path w="1044399" h="1852301">
                  <a:moveTo>
                    <a:pt x="0" y="0"/>
                  </a:moveTo>
                  <a:lnTo>
                    <a:pt x="1044399" y="0"/>
                  </a:lnTo>
                  <a:lnTo>
                    <a:pt x="1044399" y="1852302"/>
                  </a:lnTo>
                  <a:lnTo>
                    <a:pt x="0" y="1852302"/>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16" name="Graphic 1049">
              <a:extLst>
                <a:ext uri="{FF2B5EF4-FFF2-40B4-BE49-F238E27FC236}">
                  <a16:creationId xmlns:a16="http://schemas.microsoft.com/office/drawing/2014/main" id="{5972AD10-9C62-FE79-6B58-139A74CBB6FE}"/>
                </a:ext>
              </a:extLst>
            </p:cNvPr>
            <p:cNvGrpSpPr/>
            <p:nvPr/>
          </p:nvGrpSpPr>
          <p:grpSpPr>
            <a:xfrm>
              <a:off x="8104291" y="2119080"/>
              <a:ext cx="824461" cy="954784"/>
              <a:chOff x="7764320" y="2814441"/>
              <a:chExt cx="1093057" cy="1265837"/>
            </a:xfrm>
          </p:grpSpPr>
          <p:sp>
            <p:nvSpPr>
              <p:cNvPr id="343" name="Freeform: Shape 342">
                <a:extLst>
                  <a:ext uri="{FF2B5EF4-FFF2-40B4-BE49-F238E27FC236}">
                    <a16:creationId xmlns:a16="http://schemas.microsoft.com/office/drawing/2014/main" id="{97856789-0CA0-D606-464D-1CFD61099B7E}"/>
                  </a:ext>
                </a:extLst>
              </p:cNvPr>
              <p:cNvSpPr/>
              <p:nvPr/>
            </p:nvSpPr>
            <p:spPr>
              <a:xfrm>
                <a:off x="7764320" y="2814441"/>
                <a:ext cx="618413" cy="1265837"/>
              </a:xfrm>
              <a:custGeom>
                <a:avLst/>
                <a:gdLst>
                  <a:gd name="connsiteX0" fmla="*/ 618414 w 618413"/>
                  <a:gd name="connsiteY0" fmla="*/ 1265838 h 1265837"/>
                  <a:gd name="connsiteX1" fmla="*/ 474644 w 618413"/>
                  <a:gd name="connsiteY1" fmla="*/ 1265838 h 1265837"/>
                  <a:gd name="connsiteX2" fmla="*/ 0 w 618413"/>
                  <a:gd name="connsiteY2" fmla="*/ 632919 h 1265837"/>
                  <a:gd name="connsiteX3" fmla="*/ 474644 w 618413"/>
                  <a:gd name="connsiteY3" fmla="*/ 0 h 1265837"/>
                  <a:gd name="connsiteX4" fmla="*/ 618414 w 618413"/>
                  <a:gd name="connsiteY4" fmla="*/ 0 h 1265837"/>
                  <a:gd name="connsiteX5" fmla="*/ 618414 w 618413"/>
                  <a:gd name="connsiteY5" fmla="*/ 1265838 h 126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413" h="1265837">
                    <a:moveTo>
                      <a:pt x="618414" y="1265838"/>
                    </a:moveTo>
                    <a:lnTo>
                      <a:pt x="474644" y="1265838"/>
                    </a:lnTo>
                    <a:cubicBezTo>
                      <a:pt x="212442" y="1265838"/>
                      <a:pt x="0" y="982521"/>
                      <a:pt x="0" y="632919"/>
                    </a:cubicBezTo>
                    <a:cubicBezTo>
                      <a:pt x="0" y="283317"/>
                      <a:pt x="212442" y="0"/>
                      <a:pt x="474644" y="0"/>
                    </a:cubicBezTo>
                    <a:lnTo>
                      <a:pt x="618414" y="0"/>
                    </a:lnTo>
                    <a:lnTo>
                      <a:pt x="618414" y="1265838"/>
                    </a:lnTo>
                    <a:close/>
                  </a:path>
                </a:pathLst>
              </a:custGeom>
              <a:solidFill>
                <a:srgbClr val="CF9E00"/>
              </a:solidFill>
              <a:ln w="18361"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D039DF5-0F77-4CF2-3102-FF24196CBD75}"/>
                  </a:ext>
                </a:extLst>
              </p:cNvPr>
              <p:cNvSpPr/>
              <p:nvPr/>
            </p:nvSpPr>
            <p:spPr>
              <a:xfrm>
                <a:off x="7855944" y="2814441"/>
                <a:ext cx="526789" cy="259079"/>
              </a:xfrm>
              <a:custGeom>
                <a:avLst/>
                <a:gdLst>
                  <a:gd name="connsiteX0" fmla="*/ 0 w 526789"/>
                  <a:gd name="connsiteY0" fmla="*/ 259080 h 259079"/>
                  <a:gd name="connsiteX1" fmla="*/ 383020 w 526789"/>
                  <a:gd name="connsiteY1" fmla="*/ 0 h 259079"/>
                  <a:gd name="connsiteX2" fmla="*/ 526790 w 526789"/>
                  <a:gd name="connsiteY2" fmla="*/ 0 h 259079"/>
                  <a:gd name="connsiteX3" fmla="*/ 526790 w 526789"/>
                  <a:gd name="connsiteY3" fmla="*/ 259080 h 259079"/>
                  <a:gd name="connsiteX4" fmla="*/ 0 w 526789"/>
                  <a:gd name="connsiteY4" fmla="*/ 259080 h 25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89" h="259079">
                    <a:moveTo>
                      <a:pt x="0" y="259080"/>
                    </a:moveTo>
                    <a:cubicBezTo>
                      <a:pt x="86298" y="102090"/>
                      <a:pt x="225662" y="0"/>
                      <a:pt x="383020" y="0"/>
                    </a:cubicBezTo>
                    <a:lnTo>
                      <a:pt x="526790" y="0"/>
                    </a:lnTo>
                    <a:lnTo>
                      <a:pt x="526790" y="259080"/>
                    </a:lnTo>
                    <a:lnTo>
                      <a:pt x="0" y="259080"/>
                    </a:lnTo>
                    <a:close/>
                  </a:path>
                </a:pathLst>
              </a:custGeom>
              <a:solidFill>
                <a:srgbClr val="CF9E00"/>
              </a:solidFill>
              <a:ln w="18361"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76F3A76C-6F4D-213A-25CD-92E801870C09}"/>
                  </a:ext>
                </a:extLst>
              </p:cNvPr>
              <p:cNvSpPr/>
              <p:nvPr/>
            </p:nvSpPr>
            <p:spPr>
              <a:xfrm>
                <a:off x="7767258" y="3073521"/>
                <a:ext cx="615476" cy="301862"/>
              </a:xfrm>
              <a:custGeom>
                <a:avLst/>
                <a:gdLst>
                  <a:gd name="connsiteX0" fmla="*/ 0 w 615476"/>
                  <a:gd name="connsiteY0" fmla="*/ 301862 h 301862"/>
                  <a:gd name="connsiteX1" fmla="*/ 88686 w 615476"/>
                  <a:gd name="connsiteY1" fmla="*/ 0 h 301862"/>
                  <a:gd name="connsiteX2" fmla="*/ 615476 w 615476"/>
                  <a:gd name="connsiteY2" fmla="*/ 0 h 301862"/>
                  <a:gd name="connsiteX3" fmla="*/ 615476 w 615476"/>
                  <a:gd name="connsiteY3" fmla="*/ 301862 h 301862"/>
                  <a:gd name="connsiteX4" fmla="*/ 0 w 615476"/>
                  <a:gd name="connsiteY4" fmla="*/ 301862 h 301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476" h="301862">
                    <a:moveTo>
                      <a:pt x="0" y="301862"/>
                    </a:moveTo>
                    <a:cubicBezTo>
                      <a:pt x="9548" y="189674"/>
                      <a:pt x="40946" y="86483"/>
                      <a:pt x="88686" y="0"/>
                    </a:cubicBezTo>
                    <a:lnTo>
                      <a:pt x="615476" y="0"/>
                    </a:lnTo>
                    <a:lnTo>
                      <a:pt x="615476" y="301862"/>
                    </a:lnTo>
                    <a:lnTo>
                      <a:pt x="0" y="301862"/>
                    </a:lnTo>
                    <a:close/>
                  </a:path>
                </a:pathLst>
              </a:custGeom>
              <a:solidFill>
                <a:srgbClr val="E3B726"/>
              </a:solidFill>
              <a:ln w="18361" cap="flat">
                <a:noFill/>
                <a:prstDash val="solid"/>
                <a:miter/>
              </a:ln>
            </p:spPr>
            <p:txBody>
              <a:bodyPr rtlCol="0" anchor="ctr"/>
              <a:lstStyle/>
              <a:p>
                <a:endParaRPr lang="en-US" sz="1800"/>
              </a:p>
            </p:txBody>
          </p:sp>
          <p:grpSp>
            <p:nvGrpSpPr>
              <p:cNvPr id="346" name="Graphic 1049">
                <a:extLst>
                  <a:ext uri="{FF2B5EF4-FFF2-40B4-BE49-F238E27FC236}">
                    <a16:creationId xmlns:a16="http://schemas.microsoft.com/office/drawing/2014/main" id="{54C8B50D-581C-C85C-8BDA-E43DA5AFA07F}"/>
                  </a:ext>
                </a:extLst>
              </p:cNvPr>
              <p:cNvGrpSpPr/>
              <p:nvPr/>
            </p:nvGrpSpPr>
            <p:grpSpPr>
              <a:xfrm>
                <a:off x="7908091" y="2814441"/>
                <a:ext cx="949286" cy="1265837"/>
                <a:chOff x="7908091" y="2814441"/>
                <a:chExt cx="949286" cy="1265837"/>
              </a:xfrm>
            </p:grpSpPr>
            <p:sp>
              <p:nvSpPr>
                <p:cNvPr id="347" name="Freeform: Shape 346">
                  <a:extLst>
                    <a:ext uri="{FF2B5EF4-FFF2-40B4-BE49-F238E27FC236}">
                      <a16:creationId xmlns:a16="http://schemas.microsoft.com/office/drawing/2014/main" id="{3B565D4E-137C-3681-862F-3B4E890A5C47}"/>
                    </a:ext>
                  </a:extLst>
                </p:cNvPr>
                <p:cNvSpPr/>
                <p:nvPr/>
              </p:nvSpPr>
              <p:spPr>
                <a:xfrm>
                  <a:off x="7908091" y="2814441"/>
                  <a:ext cx="949286" cy="1265837"/>
                </a:xfrm>
                <a:custGeom>
                  <a:avLst/>
                  <a:gdLst>
                    <a:gd name="connsiteX0" fmla="*/ 0 w 949286"/>
                    <a:gd name="connsiteY0" fmla="*/ 632919 h 1265837"/>
                    <a:gd name="connsiteX1" fmla="*/ 474644 w 949286"/>
                    <a:gd name="connsiteY1" fmla="*/ 0 h 1265837"/>
                    <a:gd name="connsiteX2" fmla="*/ 949287 w 949286"/>
                    <a:gd name="connsiteY2" fmla="*/ 632919 h 1265837"/>
                    <a:gd name="connsiteX3" fmla="*/ 474644 w 949286"/>
                    <a:gd name="connsiteY3" fmla="*/ 1265838 h 1265837"/>
                    <a:gd name="connsiteX4" fmla="*/ 0 w 949286"/>
                    <a:gd name="connsiteY4" fmla="*/ 632919 h 1265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286" h="1265837">
                      <a:moveTo>
                        <a:pt x="0" y="632919"/>
                      </a:moveTo>
                      <a:cubicBezTo>
                        <a:pt x="0" y="283317"/>
                        <a:pt x="212442" y="0"/>
                        <a:pt x="474644" y="0"/>
                      </a:cubicBezTo>
                      <a:cubicBezTo>
                        <a:pt x="736845" y="0"/>
                        <a:pt x="949287" y="283317"/>
                        <a:pt x="949287" y="632919"/>
                      </a:cubicBezTo>
                      <a:cubicBezTo>
                        <a:pt x="949287" y="982521"/>
                        <a:pt x="736845" y="1265838"/>
                        <a:pt x="474644" y="1265838"/>
                      </a:cubicBezTo>
                      <a:cubicBezTo>
                        <a:pt x="212442" y="1265838"/>
                        <a:pt x="0" y="982521"/>
                        <a:pt x="0" y="632919"/>
                      </a:cubicBezTo>
                      <a:close/>
                    </a:path>
                  </a:pathLst>
                </a:custGeom>
                <a:solidFill>
                  <a:srgbClr val="FFD345"/>
                </a:solidFill>
                <a:ln w="18361" cap="flat">
                  <a:noFill/>
                  <a:prstDash val="solid"/>
                  <a:miter/>
                </a:ln>
              </p:spPr>
              <p:txBody>
                <a:bodyPr rtlCol="0" anchor="ctr"/>
                <a:lstStyle/>
                <a:p>
                  <a:endParaRPr lang="en-US" sz="1800"/>
                </a:p>
              </p:txBody>
            </p:sp>
            <p:grpSp>
              <p:nvGrpSpPr>
                <p:cNvPr id="348" name="Graphic 1049">
                  <a:extLst>
                    <a:ext uri="{FF2B5EF4-FFF2-40B4-BE49-F238E27FC236}">
                      <a16:creationId xmlns:a16="http://schemas.microsoft.com/office/drawing/2014/main" id="{9688E523-9AC9-E07A-C133-30AE8BB23386}"/>
                    </a:ext>
                  </a:extLst>
                </p:cNvPr>
                <p:cNvGrpSpPr/>
                <p:nvPr/>
              </p:nvGrpSpPr>
              <p:grpSpPr>
                <a:xfrm>
                  <a:off x="8045618" y="2998422"/>
                  <a:ext cx="674232" cy="897506"/>
                  <a:chOff x="8045618" y="2998422"/>
                  <a:chExt cx="674232" cy="897506"/>
                </a:xfrm>
              </p:grpSpPr>
              <p:sp>
                <p:nvSpPr>
                  <p:cNvPr id="354" name="Freeform: Shape 353">
                    <a:extLst>
                      <a:ext uri="{FF2B5EF4-FFF2-40B4-BE49-F238E27FC236}">
                        <a16:creationId xmlns:a16="http://schemas.microsoft.com/office/drawing/2014/main" id="{3A6E644E-71FA-8EE4-20E6-4D8B3A1391E1}"/>
                      </a:ext>
                    </a:extLst>
                  </p:cNvPr>
                  <p:cNvSpPr/>
                  <p:nvPr/>
                </p:nvSpPr>
                <p:spPr>
                  <a:xfrm>
                    <a:off x="8045618" y="2998790"/>
                    <a:ext cx="672763" cy="897139"/>
                  </a:xfrm>
                  <a:custGeom>
                    <a:avLst/>
                    <a:gdLst>
                      <a:gd name="connsiteX0" fmla="*/ 0 w 672763"/>
                      <a:gd name="connsiteY0" fmla="*/ 448570 h 897139"/>
                      <a:gd name="connsiteX1" fmla="*/ 336382 w 672763"/>
                      <a:gd name="connsiteY1" fmla="*/ 0 h 897139"/>
                      <a:gd name="connsiteX2" fmla="*/ 672764 w 672763"/>
                      <a:gd name="connsiteY2" fmla="*/ 448570 h 897139"/>
                      <a:gd name="connsiteX3" fmla="*/ 336382 w 672763"/>
                      <a:gd name="connsiteY3" fmla="*/ 897140 h 897139"/>
                      <a:gd name="connsiteX4" fmla="*/ 0 w 672763"/>
                      <a:gd name="connsiteY4" fmla="*/ 448570 h 897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763" h="897139">
                        <a:moveTo>
                          <a:pt x="0" y="448570"/>
                        </a:moveTo>
                        <a:cubicBezTo>
                          <a:pt x="0" y="200874"/>
                          <a:pt x="150564" y="0"/>
                          <a:pt x="336382" y="0"/>
                        </a:cubicBezTo>
                        <a:cubicBezTo>
                          <a:pt x="522200" y="0"/>
                          <a:pt x="672764" y="200874"/>
                          <a:pt x="672764" y="448570"/>
                        </a:cubicBezTo>
                        <a:cubicBezTo>
                          <a:pt x="672764" y="696266"/>
                          <a:pt x="522200" y="897140"/>
                          <a:pt x="336382" y="897140"/>
                        </a:cubicBezTo>
                        <a:cubicBezTo>
                          <a:pt x="150564" y="897140"/>
                          <a:pt x="0" y="696266"/>
                          <a:pt x="0" y="448570"/>
                        </a:cubicBezTo>
                        <a:close/>
                      </a:path>
                    </a:pathLst>
                  </a:custGeom>
                  <a:solidFill>
                    <a:srgbClr val="E1B21B"/>
                  </a:solidFill>
                  <a:ln w="18361"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54A96FCD-9686-838B-1B2E-60E09A6A99CF}"/>
                      </a:ext>
                    </a:extLst>
                  </p:cNvPr>
                  <p:cNvSpPr/>
                  <p:nvPr/>
                </p:nvSpPr>
                <p:spPr>
                  <a:xfrm>
                    <a:off x="8047087" y="2998422"/>
                    <a:ext cx="672763" cy="897139"/>
                  </a:xfrm>
                  <a:custGeom>
                    <a:avLst/>
                    <a:gdLst>
                      <a:gd name="connsiteX0" fmla="*/ 0 w 672763"/>
                      <a:gd name="connsiteY0" fmla="*/ 448570 h 897139"/>
                      <a:gd name="connsiteX1" fmla="*/ 336381 w 672763"/>
                      <a:gd name="connsiteY1" fmla="*/ 0 h 897139"/>
                      <a:gd name="connsiteX2" fmla="*/ 672763 w 672763"/>
                      <a:gd name="connsiteY2" fmla="*/ 448570 h 897139"/>
                      <a:gd name="connsiteX3" fmla="*/ 336381 w 672763"/>
                      <a:gd name="connsiteY3" fmla="*/ 897140 h 897139"/>
                      <a:gd name="connsiteX4" fmla="*/ 0 w 672763"/>
                      <a:gd name="connsiteY4" fmla="*/ 448570 h 897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763" h="897139">
                        <a:moveTo>
                          <a:pt x="0" y="448570"/>
                        </a:moveTo>
                        <a:cubicBezTo>
                          <a:pt x="0" y="200874"/>
                          <a:pt x="150564" y="0"/>
                          <a:pt x="336381" y="0"/>
                        </a:cubicBezTo>
                        <a:cubicBezTo>
                          <a:pt x="522200" y="0"/>
                          <a:pt x="672763" y="200874"/>
                          <a:pt x="672763" y="448570"/>
                        </a:cubicBezTo>
                        <a:cubicBezTo>
                          <a:pt x="672763" y="696266"/>
                          <a:pt x="522200" y="897140"/>
                          <a:pt x="336381" y="897140"/>
                        </a:cubicBezTo>
                        <a:cubicBezTo>
                          <a:pt x="150564" y="897140"/>
                          <a:pt x="0" y="696266"/>
                          <a:pt x="0" y="448570"/>
                        </a:cubicBezTo>
                        <a:close/>
                      </a:path>
                    </a:pathLst>
                  </a:custGeom>
                  <a:solidFill>
                    <a:srgbClr val="E1AC00"/>
                  </a:solidFill>
                  <a:ln w="18361" cap="flat">
                    <a:noFill/>
                    <a:prstDash val="solid"/>
                    <a:miter/>
                  </a:ln>
                </p:spPr>
                <p:txBody>
                  <a:bodyPr rtlCol="0" anchor="ctr"/>
                  <a:lstStyle/>
                  <a:p>
                    <a:endParaRPr lang="en-US" sz="1800"/>
                  </a:p>
                </p:txBody>
              </p:sp>
            </p:grpSp>
            <p:grpSp>
              <p:nvGrpSpPr>
                <p:cNvPr id="349" name="Graphic 1049">
                  <a:extLst>
                    <a:ext uri="{FF2B5EF4-FFF2-40B4-BE49-F238E27FC236}">
                      <a16:creationId xmlns:a16="http://schemas.microsoft.com/office/drawing/2014/main" id="{A259E850-3FCA-51BE-CD0B-123DFAD85D31}"/>
                    </a:ext>
                  </a:extLst>
                </p:cNvPr>
                <p:cNvGrpSpPr/>
                <p:nvPr/>
              </p:nvGrpSpPr>
              <p:grpSpPr>
                <a:xfrm>
                  <a:off x="8024318" y="2843452"/>
                  <a:ext cx="145789" cy="194264"/>
                  <a:chOff x="8024318" y="2843452"/>
                  <a:chExt cx="145789" cy="194264"/>
                </a:xfrm>
                <a:solidFill>
                  <a:srgbClr val="FFFFFF"/>
                </a:solidFill>
              </p:grpSpPr>
              <p:sp>
                <p:nvSpPr>
                  <p:cNvPr id="352" name="Freeform: Shape 351">
                    <a:extLst>
                      <a:ext uri="{FF2B5EF4-FFF2-40B4-BE49-F238E27FC236}">
                        <a16:creationId xmlns:a16="http://schemas.microsoft.com/office/drawing/2014/main" id="{CFE9FBCB-C44A-7CAF-335B-3316189F2720}"/>
                      </a:ext>
                    </a:extLst>
                  </p:cNvPr>
                  <p:cNvSpPr/>
                  <p:nvPr/>
                </p:nvSpPr>
                <p:spPr>
                  <a:xfrm>
                    <a:off x="8024318" y="2925344"/>
                    <a:ext cx="145789" cy="30479"/>
                  </a:xfrm>
                  <a:custGeom>
                    <a:avLst/>
                    <a:gdLst>
                      <a:gd name="connsiteX0" fmla="*/ 145790 w 145789"/>
                      <a:gd name="connsiteY0" fmla="*/ 15240 h 30479"/>
                      <a:gd name="connsiteX1" fmla="*/ 72895 w 145789"/>
                      <a:gd name="connsiteY1" fmla="*/ 30480 h 30479"/>
                      <a:gd name="connsiteX2" fmla="*/ 0 w 145789"/>
                      <a:gd name="connsiteY2" fmla="*/ 15240 h 30479"/>
                      <a:gd name="connsiteX3" fmla="*/ 72895 w 145789"/>
                      <a:gd name="connsiteY3" fmla="*/ 0 h 30479"/>
                      <a:gd name="connsiteX4" fmla="*/ 145790 w 145789"/>
                      <a:gd name="connsiteY4" fmla="*/ 15240 h 3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89" h="30479">
                        <a:moveTo>
                          <a:pt x="145790" y="15240"/>
                        </a:moveTo>
                        <a:cubicBezTo>
                          <a:pt x="145790" y="15240"/>
                          <a:pt x="113107" y="30480"/>
                          <a:pt x="72895" y="30480"/>
                        </a:cubicBezTo>
                        <a:cubicBezTo>
                          <a:pt x="32683" y="30480"/>
                          <a:pt x="0" y="15240"/>
                          <a:pt x="0" y="15240"/>
                        </a:cubicBezTo>
                        <a:cubicBezTo>
                          <a:pt x="0" y="15240"/>
                          <a:pt x="32683" y="0"/>
                          <a:pt x="72895" y="0"/>
                        </a:cubicBezTo>
                        <a:cubicBezTo>
                          <a:pt x="113107" y="0"/>
                          <a:pt x="145790" y="15240"/>
                          <a:pt x="145790" y="15240"/>
                        </a:cubicBezTo>
                        <a:close/>
                      </a:path>
                    </a:pathLst>
                  </a:custGeom>
                  <a:solidFill>
                    <a:srgbClr val="FFFFFF"/>
                  </a:solidFill>
                  <a:ln w="18361"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7C193EC3-83BA-0C66-B322-F3E598BFDEB5}"/>
                      </a:ext>
                    </a:extLst>
                  </p:cNvPr>
                  <p:cNvSpPr/>
                  <p:nvPr/>
                </p:nvSpPr>
                <p:spPr>
                  <a:xfrm>
                    <a:off x="8085829" y="2843452"/>
                    <a:ext cx="22768" cy="194264"/>
                  </a:xfrm>
                  <a:custGeom>
                    <a:avLst/>
                    <a:gdLst>
                      <a:gd name="connsiteX0" fmla="*/ 11384 w 22768"/>
                      <a:gd name="connsiteY0" fmla="*/ 0 h 194264"/>
                      <a:gd name="connsiteX1" fmla="*/ 22768 w 22768"/>
                      <a:gd name="connsiteY1" fmla="*/ 97132 h 194264"/>
                      <a:gd name="connsiteX2" fmla="*/ 11384 w 22768"/>
                      <a:gd name="connsiteY2" fmla="*/ 194264 h 194264"/>
                      <a:gd name="connsiteX3" fmla="*/ 0 w 22768"/>
                      <a:gd name="connsiteY3" fmla="*/ 97132 h 194264"/>
                      <a:gd name="connsiteX4" fmla="*/ 11384 w 22768"/>
                      <a:gd name="connsiteY4" fmla="*/ 0 h 194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8" h="194264">
                        <a:moveTo>
                          <a:pt x="11384" y="0"/>
                        </a:moveTo>
                        <a:cubicBezTo>
                          <a:pt x="11384" y="0"/>
                          <a:pt x="22768" y="43517"/>
                          <a:pt x="22768" y="97132"/>
                        </a:cubicBezTo>
                        <a:cubicBezTo>
                          <a:pt x="22768" y="150748"/>
                          <a:pt x="11384" y="194264"/>
                          <a:pt x="11384" y="194264"/>
                        </a:cubicBezTo>
                        <a:cubicBezTo>
                          <a:pt x="11384" y="194264"/>
                          <a:pt x="0" y="150748"/>
                          <a:pt x="0" y="97132"/>
                        </a:cubicBezTo>
                        <a:cubicBezTo>
                          <a:pt x="0" y="43517"/>
                          <a:pt x="11384" y="0"/>
                          <a:pt x="11384" y="0"/>
                        </a:cubicBezTo>
                        <a:close/>
                      </a:path>
                    </a:pathLst>
                  </a:custGeom>
                  <a:solidFill>
                    <a:srgbClr val="FFFFFF"/>
                  </a:solidFill>
                  <a:ln w="18361" cap="flat">
                    <a:noFill/>
                    <a:prstDash val="solid"/>
                    <a:miter/>
                  </a:ln>
                </p:spPr>
                <p:txBody>
                  <a:bodyPr rtlCol="0" anchor="ctr"/>
                  <a:lstStyle/>
                  <a:p>
                    <a:endParaRPr lang="en-US" sz="1800"/>
                  </a:p>
                </p:txBody>
              </p:sp>
            </p:grpSp>
            <p:sp>
              <p:nvSpPr>
                <p:cNvPr id="350" name="Freeform: Shape 349">
                  <a:extLst>
                    <a:ext uri="{FF2B5EF4-FFF2-40B4-BE49-F238E27FC236}">
                      <a16:creationId xmlns:a16="http://schemas.microsoft.com/office/drawing/2014/main" id="{1EF021CA-D272-2EB9-B6F5-E40910D69DF1}"/>
                    </a:ext>
                  </a:extLst>
                </p:cNvPr>
                <p:cNvSpPr/>
                <p:nvPr/>
              </p:nvSpPr>
              <p:spPr>
                <a:xfrm>
                  <a:off x="8185165" y="3157433"/>
                  <a:ext cx="394771" cy="649443"/>
                </a:xfrm>
                <a:custGeom>
                  <a:avLst/>
                  <a:gdLst>
                    <a:gd name="connsiteX0" fmla="*/ 246227 w 394771"/>
                    <a:gd name="connsiteY0" fmla="*/ 85748 h 649443"/>
                    <a:gd name="connsiteX1" fmla="*/ 362639 w 394771"/>
                    <a:gd name="connsiteY1" fmla="*/ 85748 h 649443"/>
                    <a:gd name="connsiteX2" fmla="*/ 394771 w 394771"/>
                    <a:gd name="connsiteY2" fmla="*/ 19096 h 649443"/>
                    <a:gd name="connsiteX3" fmla="*/ 394771 w 394771"/>
                    <a:gd name="connsiteY3" fmla="*/ 0 h 649443"/>
                    <a:gd name="connsiteX4" fmla="*/ 25339 w 394771"/>
                    <a:gd name="connsiteY4" fmla="*/ 66652 h 649443"/>
                    <a:gd name="connsiteX5" fmla="*/ 25339 w 394771"/>
                    <a:gd name="connsiteY5" fmla="*/ 85748 h 649443"/>
                    <a:gd name="connsiteX6" fmla="*/ 150564 w 394771"/>
                    <a:gd name="connsiteY6" fmla="*/ 85748 h 649443"/>
                    <a:gd name="connsiteX7" fmla="*/ 212442 w 394771"/>
                    <a:gd name="connsiteY7" fmla="*/ 152400 h 649443"/>
                    <a:gd name="connsiteX8" fmla="*/ 57288 w 394771"/>
                    <a:gd name="connsiteY8" fmla="*/ 152400 h 649443"/>
                    <a:gd name="connsiteX9" fmla="*/ 25155 w 394771"/>
                    <a:gd name="connsiteY9" fmla="*/ 199956 h 649443"/>
                    <a:gd name="connsiteX10" fmla="*/ 25155 w 394771"/>
                    <a:gd name="connsiteY10" fmla="*/ 219052 h 649443"/>
                    <a:gd name="connsiteX11" fmla="*/ 224193 w 394771"/>
                    <a:gd name="connsiteY11" fmla="*/ 219052 h 649443"/>
                    <a:gd name="connsiteX12" fmla="*/ 0 w 394771"/>
                    <a:gd name="connsiteY12" fmla="*/ 340788 h 649443"/>
                    <a:gd name="connsiteX13" fmla="*/ 0 w 394771"/>
                    <a:gd name="connsiteY13" fmla="*/ 359884 h 649443"/>
                    <a:gd name="connsiteX14" fmla="*/ 233925 w 394771"/>
                    <a:gd name="connsiteY14" fmla="*/ 649444 h 649443"/>
                    <a:gd name="connsiteX15" fmla="*/ 327384 w 394771"/>
                    <a:gd name="connsiteY15" fmla="*/ 649444 h 649443"/>
                    <a:gd name="connsiteX16" fmla="*/ 327384 w 394771"/>
                    <a:gd name="connsiteY16" fmla="*/ 630348 h 649443"/>
                    <a:gd name="connsiteX17" fmla="*/ 123573 w 394771"/>
                    <a:gd name="connsiteY17" fmla="*/ 397158 h 649443"/>
                    <a:gd name="connsiteX18" fmla="*/ 300210 w 394771"/>
                    <a:gd name="connsiteY18" fmla="*/ 219052 h 649443"/>
                    <a:gd name="connsiteX19" fmla="*/ 362455 w 394771"/>
                    <a:gd name="connsiteY19" fmla="*/ 219052 h 649443"/>
                    <a:gd name="connsiteX20" fmla="*/ 394587 w 394771"/>
                    <a:gd name="connsiteY20" fmla="*/ 152400 h 649443"/>
                    <a:gd name="connsiteX21" fmla="*/ 394587 w 394771"/>
                    <a:gd name="connsiteY21" fmla="*/ 133120 h 649443"/>
                    <a:gd name="connsiteX22" fmla="*/ 290845 w 394771"/>
                    <a:gd name="connsiteY22" fmla="*/ 152400 h 649443"/>
                    <a:gd name="connsiteX23" fmla="*/ 246043 w 394771"/>
                    <a:gd name="connsiteY23" fmla="*/ 85748 h 64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4771" h="649443">
                      <a:moveTo>
                        <a:pt x="246227" y="85748"/>
                      </a:moveTo>
                      <a:lnTo>
                        <a:pt x="362639" y="85748"/>
                      </a:lnTo>
                      <a:lnTo>
                        <a:pt x="394771" y="19096"/>
                      </a:lnTo>
                      <a:lnTo>
                        <a:pt x="394771" y="0"/>
                      </a:lnTo>
                      <a:lnTo>
                        <a:pt x="25339" y="66652"/>
                      </a:lnTo>
                      <a:lnTo>
                        <a:pt x="25339" y="85748"/>
                      </a:lnTo>
                      <a:lnTo>
                        <a:pt x="150564" y="85748"/>
                      </a:lnTo>
                      <a:cubicBezTo>
                        <a:pt x="178473" y="103742"/>
                        <a:pt x="199773" y="126694"/>
                        <a:pt x="212442" y="152400"/>
                      </a:cubicBezTo>
                      <a:lnTo>
                        <a:pt x="57288" y="152400"/>
                      </a:lnTo>
                      <a:lnTo>
                        <a:pt x="25155" y="199956"/>
                      </a:lnTo>
                      <a:lnTo>
                        <a:pt x="25155" y="219052"/>
                      </a:lnTo>
                      <a:lnTo>
                        <a:pt x="224193" y="219052"/>
                      </a:lnTo>
                      <a:cubicBezTo>
                        <a:pt x="214278" y="292865"/>
                        <a:pt x="120267" y="329220"/>
                        <a:pt x="0" y="340788"/>
                      </a:cubicBezTo>
                      <a:lnTo>
                        <a:pt x="0" y="359884"/>
                      </a:lnTo>
                      <a:lnTo>
                        <a:pt x="233925" y="649444"/>
                      </a:lnTo>
                      <a:lnTo>
                        <a:pt x="327384" y="649444"/>
                      </a:lnTo>
                      <a:lnTo>
                        <a:pt x="327384" y="630348"/>
                      </a:lnTo>
                      <a:lnTo>
                        <a:pt x="123573" y="397158"/>
                      </a:lnTo>
                      <a:cubicBezTo>
                        <a:pt x="222908" y="365393"/>
                        <a:pt x="293232" y="298190"/>
                        <a:pt x="300210" y="219052"/>
                      </a:cubicBezTo>
                      <a:lnTo>
                        <a:pt x="362455" y="219052"/>
                      </a:lnTo>
                      <a:lnTo>
                        <a:pt x="394587" y="152400"/>
                      </a:lnTo>
                      <a:lnTo>
                        <a:pt x="394587" y="133120"/>
                      </a:lnTo>
                      <a:lnTo>
                        <a:pt x="290845" y="152400"/>
                      </a:lnTo>
                      <a:cubicBezTo>
                        <a:pt x="281665" y="128163"/>
                        <a:pt x="266241" y="105578"/>
                        <a:pt x="246043" y="85748"/>
                      </a:cubicBezTo>
                      <a:close/>
                    </a:path>
                  </a:pathLst>
                </a:custGeom>
                <a:solidFill>
                  <a:srgbClr val="AE8500"/>
                </a:solidFill>
                <a:ln w="18361"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20544669-F692-44FA-127E-F63C5ABD25BF}"/>
                    </a:ext>
                  </a:extLst>
                </p:cNvPr>
                <p:cNvSpPr/>
                <p:nvPr/>
              </p:nvSpPr>
              <p:spPr>
                <a:xfrm>
                  <a:off x="8185165" y="3157249"/>
                  <a:ext cx="394771" cy="630531"/>
                </a:xfrm>
                <a:custGeom>
                  <a:avLst/>
                  <a:gdLst>
                    <a:gd name="connsiteX0" fmla="*/ 246227 w 394771"/>
                    <a:gd name="connsiteY0" fmla="*/ 66652 h 630531"/>
                    <a:gd name="connsiteX1" fmla="*/ 362639 w 394771"/>
                    <a:gd name="connsiteY1" fmla="*/ 66652 h 630531"/>
                    <a:gd name="connsiteX2" fmla="*/ 394771 w 394771"/>
                    <a:gd name="connsiteY2" fmla="*/ 0 h 630531"/>
                    <a:gd name="connsiteX3" fmla="*/ 57471 w 394771"/>
                    <a:gd name="connsiteY3" fmla="*/ 0 h 630531"/>
                    <a:gd name="connsiteX4" fmla="*/ 25339 w 394771"/>
                    <a:gd name="connsiteY4" fmla="*/ 66652 h 630531"/>
                    <a:gd name="connsiteX5" fmla="*/ 150564 w 394771"/>
                    <a:gd name="connsiteY5" fmla="*/ 66652 h 630531"/>
                    <a:gd name="connsiteX6" fmla="*/ 212442 w 394771"/>
                    <a:gd name="connsiteY6" fmla="*/ 133304 h 630531"/>
                    <a:gd name="connsiteX7" fmla="*/ 57288 w 394771"/>
                    <a:gd name="connsiteY7" fmla="*/ 133304 h 630531"/>
                    <a:gd name="connsiteX8" fmla="*/ 25155 w 394771"/>
                    <a:gd name="connsiteY8" fmla="*/ 199956 h 630531"/>
                    <a:gd name="connsiteX9" fmla="*/ 224193 w 394771"/>
                    <a:gd name="connsiteY9" fmla="*/ 199956 h 630531"/>
                    <a:gd name="connsiteX10" fmla="*/ 918 w 394771"/>
                    <a:gd name="connsiteY10" fmla="*/ 340605 h 630531"/>
                    <a:gd name="connsiteX11" fmla="*/ 1102 w 394771"/>
                    <a:gd name="connsiteY11" fmla="*/ 340972 h 630531"/>
                    <a:gd name="connsiteX12" fmla="*/ 0 w 394771"/>
                    <a:gd name="connsiteY12" fmla="*/ 340972 h 630531"/>
                    <a:gd name="connsiteX13" fmla="*/ 233925 w 394771"/>
                    <a:gd name="connsiteY13" fmla="*/ 630532 h 630531"/>
                    <a:gd name="connsiteX14" fmla="*/ 327384 w 394771"/>
                    <a:gd name="connsiteY14" fmla="*/ 630532 h 630531"/>
                    <a:gd name="connsiteX15" fmla="*/ 123573 w 394771"/>
                    <a:gd name="connsiteY15" fmla="*/ 378246 h 630531"/>
                    <a:gd name="connsiteX16" fmla="*/ 300210 w 394771"/>
                    <a:gd name="connsiteY16" fmla="*/ 200140 h 630531"/>
                    <a:gd name="connsiteX17" fmla="*/ 362455 w 394771"/>
                    <a:gd name="connsiteY17" fmla="*/ 200140 h 630531"/>
                    <a:gd name="connsiteX18" fmla="*/ 394587 w 394771"/>
                    <a:gd name="connsiteY18" fmla="*/ 133488 h 630531"/>
                    <a:gd name="connsiteX19" fmla="*/ 290845 w 394771"/>
                    <a:gd name="connsiteY19" fmla="*/ 133488 h 630531"/>
                    <a:gd name="connsiteX20" fmla="*/ 246043 w 394771"/>
                    <a:gd name="connsiteY20" fmla="*/ 66836 h 630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4771" h="630531">
                      <a:moveTo>
                        <a:pt x="246227" y="66652"/>
                      </a:moveTo>
                      <a:lnTo>
                        <a:pt x="362639" y="66652"/>
                      </a:lnTo>
                      <a:lnTo>
                        <a:pt x="394771" y="0"/>
                      </a:lnTo>
                      <a:lnTo>
                        <a:pt x="57471" y="0"/>
                      </a:lnTo>
                      <a:lnTo>
                        <a:pt x="25339" y="66652"/>
                      </a:lnTo>
                      <a:lnTo>
                        <a:pt x="150564" y="66652"/>
                      </a:lnTo>
                      <a:cubicBezTo>
                        <a:pt x="178473" y="84646"/>
                        <a:pt x="199773" y="107598"/>
                        <a:pt x="212442" y="133304"/>
                      </a:cubicBezTo>
                      <a:lnTo>
                        <a:pt x="57288" y="133304"/>
                      </a:lnTo>
                      <a:lnTo>
                        <a:pt x="25155" y="199956"/>
                      </a:lnTo>
                      <a:lnTo>
                        <a:pt x="224193" y="199956"/>
                      </a:lnTo>
                      <a:cubicBezTo>
                        <a:pt x="214278" y="273769"/>
                        <a:pt x="121186" y="329037"/>
                        <a:pt x="918" y="340605"/>
                      </a:cubicBezTo>
                      <a:cubicBezTo>
                        <a:pt x="918" y="340605"/>
                        <a:pt x="918" y="340605"/>
                        <a:pt x="1102" y="340972"/>
                      </a:cubicBezTo>
                      <a:lnTo>
                        <a:pt x="0" y="340972"/>
                      </a:lnTo>
                      <a:lnTo>
                        <a:pt x="233925" y="630532"/>
                      </a:lnTo>
                      <a:lnTo>
                        <a:pt x="327384" y="630532"/>
                      </a:lnTo>
                      <a:lnTo>
                        <a:pt x="123573" y="378246"/>
                      </a:lnTo>
                      <a:cubicBezTo>
                        <a:pt x="222908" y="346481"/>
                        <a:pt x="293232" y="279278"/>
                        <a:pt x="300210" y="200140"/>
                      </a:cubicBezTo>
                      <a:lnTo>
                        <a:pt x="362455" y="200140"/>
                      </a:lnTo>
                      <a:lnTo>
                        <a:pt x="394587" y="133488"/>
                      </a:lnTo>
                      <a:lnTo>
                        <a:pt x="290845" y="133488"/>
                      </a:lnTo>
                      <a:cubicBezTo>
                        <a:pt x="281665" y="109251"/>
                        <a:pt x="266241" y="86850"/>
                        <a:pt x="246043" y="66836"/>
                      </a:cubicBezTo>
                      <a:close/>
                    </a:path>
                  </a:pathLst>
                </a:custGeom>
                <a:solidFill>
                  <a:srgbClr val="FFD345"/>
                </a:solidFill>
                <a:ln w="18361" cap="flat">
                  <a:noFill/>
                  <a:prstDash val="solid"/>
                  <a:miter/>
                </a:ln>
              </p:spPr>
              <p:txBody>
                <a:bodyPr rtlCol="0" anchor="ctr"/>
                <a:lstStyle/>
                <a:p>
                  <a:endParaRPr lang="en-US" sz="1800"/>
                </a:p>
              </p:txBody>
            </p:sp>
          </p:grpSp>
        </p:grpSp>
        <p:sp>
          <p:nvSpPr>
            <p:cNvPr id="17" name="Freeform: Shape 16">
              <a:extLst>
                <a:ext uri="{FF2B5EF4-FFF2-40B4-BE49-F238E27FC236}">
                  <a16:creationId xmlns:a16="http://schemas.microsoft.com/office/drawing/2014/main" id="{4CC42F99-7133-DB9C-0272-DD7D74D61035}"/>
                </a:ext>
              </a:extLst>
            </p:cNvPr>
            <p:cNvSpPr/>
            <p:nvPr/>
          </p:nvSpPr>
          <p:spPr>
            <a:xfrm>
              <a:off x="210651" y="3101041"/>
              <a:ext cx="619903" cy="978743"/>
            </a:xfrm>
            <a:custGeom>
              <a:avLst/>
              <a:gdLst>
                <a:gd name="connsiteX0" fmla="*/ 0 w 821858"/>
                <a:gd name="connsiteY0" fmla="*/ 0 h 1297602"/>
                <a:gd name="connsiteX1" fmla="*/ 821858 w 821858"/>
                <a:gd name="connsiteY1" fmla="*/ 0 h 1297602"/>
                <a:gd name="connsiteX2" fmla="*/ 821858 w 821858"/>
                <a:gd name="connsiteY2" fmla="*/ 1297603 h 1297602"/>
                <a:gd name="connsiteX3" fmla="*/ 0 w 821858"/>
                <a:gd name="connsiteY3" fmla="*/ 1297603 h 1297602"/>
              </a:gdLst>
              <a:ahLst/>
              <a:cxnLst>
                <a:cxn ang="0">
                  <a:pos x="connsiteX0" y="connsiteY0"/>
                </a:cxn>
                <a:cxn ang="0">
                  <a:pos x="connsiteX1" y="connsiteY1"/>
                </a:cxn>
                <a:cxn ang="0">
                  <a:pos x="connsiteX2" y="connsiteY2"/>
                </a:cxn>
                <a:cxn ang="0">
                  <a:pos x="connsiteX3" y="connsiteY3"/>
                </a:cxn>
              </a:cxnLst>
              <a:rect l="l" t="t" r="r" b="b"/>
              <a:pathLst>
                <a:path w="821858" h="1297602">
                  <a:moveTo>
                    <a:pt x="0" y="0"/>
                  </a:moveTo>
                  <a:lnTo>
                    <a:pt x="821858" y="0"/>
                  </a:lnTo>
                  <a:lnTo>
                    <a:pt x="821858" y="1297603"/>
                  </a:lnTo>
                  <a:lnTo>
                    <a:pt x="0" y="1297603"/>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18" name="Graphic 1049">
              <a:extLst>
                <a:ext uri="{FF2B5EF4-FFF2-40B4-BE49-F238E27FC236}">
                  <a16:creationId xmlns:a16="http://schemas.microsoft.com/office/drawing/2014/main" id="{AD03EDD2-69DF-DCE3-BF6A-23F571D7C51A}"/>
                </a:ext>
              </a:extLst>
            </p:cNvPr>
            <p:cNvGrpSpPr/>
            <p:nvPr/>
          </p:nvGrpSpPr>
          <p:grpSpPr>
            <a:xfrm>
              <a:off x="186137" y="3760693"/>
              <a:ext cx="668792" cy="668792"/>
              <a:chOff x="246777" y="4985865"/>
              <a:chExt cx="886674" cy="886673"/>
            </a:xfrm>
          </p:grpSpPr>
          <p:sp>
            <p:nvSpPr>
              <p:cNvPr id="334" name="Freeform: Shape 333">
                <a:extLst>
                  <a:ext uri="{FF2B5EF4-FFF2-40B4-BE49-F238E27FC236}">
                    <a16:creationId xmlns:a16="http://schemas.microsoft.com/office/drawing/2014/main" id="{74D84BCA-CA28-4194-61D4-C803E21922FA}"/>
                  </a:ext>
                </a:extLst>
              </p:cNvPr>
              <p:cNvSpPr/>
              <p:nvPr/>
            </p:nvSpPr>
            <p:spPr>
              <a:xfrm>
                <a:off x="246777" y="4985865"/>
                <a:ext cx="886674" cy="886673"/>
              </a:xfrm>
              <a:custGeom>
                <a:avLst/>
                <a:gdLst>
                  <a:gd name="connsiteX0" fmla="*/ 0 w 886674"/>
                  <a:gd name="connsiteY0" fmla="*/ 443245 h 886673"/>
                  <a:gd name="connsiteX1" fmla="*/ 443429 w 886674"/>
                  <a:gd name="connsiteY1" fmla="*/ 0 h 886673"/>
                  <a:gd name="connsiteX2" fmla="*/ 886674 w 886674"/>
                  <a:gd name="connsiteY2" fmla="*/ 443245 h 886673"/>
                  <a:gd name="connsiteX3" fmla="*/ 443429 w 886674"/>
                  <a:gd name="connsiteY3" fmla="*/ 886673 h 886673"/>
                  <a:gd name="connsiteX4" fmla="*/ 0 w 886674"/>
                  <a:gd name="connsiteY4" fmla="*/ 443245 h 886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674" h="886673">
                    <a:moveTo>
                      <a:pt x="0" y="443245"/>
                    </a:moveTo>
                    <a:cubicBezTo>
                      <a:pt x="0" y="198487"/>
                      <a:pt x="198487" y="0"/>
                      <a:pt x="443429" y="0"/>
                    </a:cubicBezTo>
                    <a:cubicBezTo>
                      <a:pt x="688371" y="0"/>
                      <a:pt x="886674" y="198487"/>
                      <a:pt x="886674" y="443245"/>
                    </a:cubicBezTo>
                    <a:cubicBezTo>
                      <a:pt x="886674" y="688003"/>
                      <a:pt x="688187" y="886673"/>
                      <a:pt x="443429" y="886673"/>
                    </a:cubicBezTo>
                    <a:cubicBezTo>
                      <a:pt x="198671" y="886673"/>
                      <a:pt x="0" y="688186"/>
                      <a:pt x="0" y="443245"/>
                    </a:cubicBezTo>
                    <a:close/>
                  </a:path>
                </a:pathLst>
              </a:custGeom>
              <a:solidFill>
                <a:srgbClr val="FFD345"/>
              </a:solidFill>
              <a:ln w="18361" cap="flat">
                <a:noFill/>
                <a:prstDash val="solid"/>
                <a:miter/>
              </a:ln>
            </p:spPr>
            <p:txBody>
              <a:bodyPr rtlCol="0" anchor="ctr"/>
              <a:lstStyle/>
              <a:p>
                <a:endParaRPr lang="en-US" sz="1800"/>
              </a:p>
            </p:txBody>
          </p:sp>
          <p:grpSp>
            <p:nvGrpSpPr>
              <p:cNvPr id="335" name="Graphic 1049">
                <a:extLst>
                  <a:ext uri="{FF2B5EF4-FFF2-40B4-BE49-F238E27FC236}">
                    <a16:creationId xmlns:a16="http://schemas.microsoft.com/office/drawing/2014/main" id="{D12E6465-1951-6AD8-E59B-0FEAD27555C8}"/>
                  </a:ext>
                </a:extLst>
              </p:cNvPr>
              <p:cNvGrpSpPr/>
              <p:nvPr/>
            </p:nvGrpSpPr>
            <p:grpSpPr>
              <a:xfrm>
                <a:off x="375307" y="5114762"/>
                <a:ext cx="629613" cy="628512"/>
                <a:chOff x="375307" y="5114762"/>
                <a:chExt cx="629613" cy="628512"/>
              </a:xfrm>
            </p:grpSpPr>
            <p:sp>
              <p:nvSpPr>
                <p:cNvPr id="341" name="Freeform: Shape 340">
                  <a:extLst>
                    <a:ext uri="{FF2B5EF4-FFF2-40B4-BE49-F238E27FC236}">
                      <a16:creationId xmlns:a16="http://schemas.microsoft.com/office/drawing/2014/main" id="{D5A0F42F-89AB-1B71-1878-AC73BDAC3869}"/>
                    </a:ext>
                  </a:extLst>
                </p:cNvPr>
                <p:cNvSpPr/>
                <p:nvPr/>
              </p:nvSpPr>
              <p:spPr>
                <a:xfrm>
                  <a:off x="375307" y="5114946"/>
                  <a:ext cx="628328" cy="628328"/>
                </a:xfrm>
                <a:custGeom>
                  <a:avLst/>
                  <a:gdLst>
                    <a:gd name="connsiteX0" fmla="*/ 0 w 628328"/>
                    <a:gd name="connsiteY0" fmla="*/ 314164 h 628328"/>
                    <a:gd name="connsiteX1" fmla="*/ 314164 w 628328"/>
                    <a:gd name="connsiteY1" fmla="*/ 0 h 628328"/>
                    <a:gd name="connsiteX2" fmla="*/ 628329 w 628328"/>
                    <a:gd name="connsiteY2" fmla="*/ 314164 h 628328"/>
                    <a:gd name="connsiteX3" fmla="*/ 314164 w 628328"/>
                    <a:gd name="connsiteY3" fmla="*/ 628328 h 628328"/>
                    <a:gd name="connsiteX4" fmla="*/ 0 w 628328"/>
                    <a:gd name="connsiteY4" fmla="*/ 314164 h 62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328" h="628328">
                      <a:moveTo>
                        <a:pt x="0" y="314164"/>
                      </a:moveTo>
                      <a:cubicBezTo>
                        <a:pt x="0" y="140649"/>
                        <a:pt x="140649" y="0"/>
                        <a:pt x="314164" y="0"/>
                      </a:cubicBezTo>
                      <a:cubicBezTo>
                        <a:pt x="487680" y="0"/>
                        <a:pt x="628329" y="140649"/>
                        <a:pt x="628329" y="314164"/>
                      </a:cubicBezTo>
                      <a:cubicBezTo>
                        <a:pt x="628329" y="487680"/>
                        <a:pt x="487680" y="628328"/>
                        <a:pt x="314164" y="628328"/>
                      </a:cubicBezTo>
                      <a:cubicBezTo>
                        <a:pt x="140649" y="628328"/>
                        <a:pt x="0" y="487680"/>
                        <a:pt x="0" y="314164"/>
                      </a:cubicBezTo>
                      <a:close/>
                    </a:path>
                  </a:pathLst>
                </a:custGeom>
                <a:solidFill>
                  <a:srgbClr val="E1B21B"/>
                </a:solidFill>
                <a:ln w="18361"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FE588DFC-EF37-215B-39BF-35075F9895BA}"/>
                    </a:ext>
                  </a:extLst>
                </p:cNvPr>
                <p:cNvSpPr/>
                <p:nvPr/>
              </p:nvSpPr>
              <p:spPr>
                <a:xfrm>
                  <a:off x="376593" y="5114762"/>
                  <a:ext cx="628328" cy="628328"/>
                </a:xfrm>
                <a:custGeom>
                  <a:avLst/>
                  <a:gdLst>
                    <a:gd name="connsiteX0" fmla="*/ 0 w 628328"/>
                    <a:gd name="connsiteY0" fmla="*/ 314165 h 628328"/>
                    <a:gd name="connsiteX1" fmla="*/ 314164 w 628328"/>
                    <a:gd name="connsiteY1" fmla="*/ 0 h 628328"/>
                    <a:gd name="connsiteX2" fmla="*/ 628329 w 628328"/>
                    <a:gd name="connsiteY2" fmla="*/ 314165 h 628328"/>
                    <a:gd name="connsiteX3" fmla="*/ 314164 w 628328"/>
                    <a:gd name="connsiteY3" fmla="*/ 628328 h 628328"/>
                    <a:gd name="connsiteX4" fmla="*/ 0 w 628328"/>
                    <a:gd name="connsiteY4" fmla="*/ 314165 h 62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328" h="628328">
                      <a:moveTo>
                        <a:pt x="0" y="314165"/>
                      </a:moveTo>
                      <a:cubicBezTo>
                        <a:pt x="0" y="140649"/>
                        <a:pt x="140649" y="0"/>
                        <a:pt x="314164" y="0"/>
                      </a:cubicBezTo>
                      <a:cubicBezTo>
                        <a:pt x="487680" y="0"/>
                        <a:pt x="628329" y="140649"/>
                        <a:pt x="628329" y="314165"/>
                      </a:cubicBezTo>
                      <a:cubicBezTo>
                        <a:pt x="628329" y="487680"/>
                        <a:pt x="487680" y="628328"/>
                        <a:pt x="314164" y="628328"/>
                      </a:cubicBezTo>
                      <a:cubicBezTo>
                        <a:pt x="140649" y="628328"/>
                        <a:pt x="0" y="487680"/>
                        <a:pt x="0" y="314165"/>
                      </a:cubicBezTo>
                      <a:close/>
                    </a:path>
                  </a:pathLst>
                </a:custGeom>
                <a:solidFill>
                  <a:srgbClr val="E1AC00"/>
                </a:solidFill>
                <a:ln w="18361" cap="flat">
                  <a:noFill/>
                  <a:prstDash val="solid"/>
                  <a:miter/>
                </a:ln>
              </p:spPr>
              <p:txBody>
                <a:bodyPr rtlCol="0" anchor="ctr"/>
                <a:lstStyle/>
                <a:p>
                  <a:endParaRPr lang="en-US" sz="1800"/>
                </a:p>
              </p:txBody>
            </p:sp>
          </p:grpSp>
          <p:grpSp>
            <p:nvGrpSpPr>
              <p:cNvPr id="336" name="Graphic 1049">
                <a:extLst>
                  <a:ext uri="{FF2B5EF4-FFF2-40B4-BE49-F238E27FC236}">
                    <a16:creationId xmlns:a16="http://schemas.microsoft.com/office/drawing/2014/main" id="{8BDDAA2C-9DA5-0D7A-CCE6-6B3947E738DE}"/>
                  </a:ext>
                </a:extLst>
              </p:cNvPr>
              <p:cNvGrpSpPr/>
              <p:nvPr/>
            </p:nvGrpSpPr>
            <p:grpSpPr>
              <a:xfrm>
                <a:off x="355661" y="5006062"/>
                <a:ext cx="135874" cy="135874"/>
                <a:chOff x="355661" y="5006062"/>
                <a:chExt cx="135874" cy="135874"/>
              </a:xfrm>
              <a:solidFill>
                <a:srgbClr val="FFFFFF"/>
              </a:solidFill>
            </p:grpSpPr>
            <p:sp>
              <p:nvSpPr>
                <p:cNvPr id="339" name="Freeform: Shape 338">
                  <a:extLst>
                    <a:ext uri="{FF2B5EF4-FFF2-40B4-BE49-F238E27FC236}">
                      <a16:creationId xmlns:a16="http://schemas.microsoft.com/office/drawing/2014/main" id="{C38117D9-063C-0B0B-D173-DBE76311D787}"/>
                    </a:ext>
                  </a:extLst>
                </p:cNvPr>
                <p:cNvSpPr/>
                <p:nvPr/>
              </p:nvSpPr>
              <p:spPr>
                <a:xfrm>
                  <a:off x="355661" y="5063533"/>
                  <a:ext cx="135874" cy="21299"/>
                </a:xfrm>
                <a:custGeom>
                  <a:avLst/>
                  <a:gdLst>
                    <a:gd name="connsiteX0" fmla="*/ 135875 w 135874"/>
                    <a:gd name="connsiteY0" fmla="*/ 10650 h 21299"/>
                    <a:gd name="connsiteX1" fmla="*/ 67937 w 135874"/>
                    <a:gd name="connsiteY1" fmla="*/ 21299 h 21299"/>
                    <a:gd name="connsiteX2" fmla="*/ 0 w 135874"/>
                    <a:gd name="connsiteY2" fmla="*/ 10650 h 21299"/>
                    <a:gd name="connsiteX3" fmla="*/ 67937 w 135874"/>
                    <a:gd name="connsiteY3" fmla="*/ 0 h 21299"/>
                    <a:gd name="connsiteX4" fmla="*/ 135875 w 135874"/>
                    <a:gd name="connsiteY4" fmla="*/ 10650 h 21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74" h="21299">
                      <a:moveTo>
                        <a:pt x="135875" y="10650"/>
                      </a:moveTo>
                      <a:cubicBezTo>
                        <a:pt x="135875" y="10650"/>
                        <a:pt x="105395" y="21299"/>
                        <a:pt x="67937" y="21299"/>
                      </a:cubicBezTo>
                      <a:cubicBezTo>
                        <a:pt x="30480" y="21299"/>
                        <a:pt x="0" y="10650"/>
                        <a:pt x="0" y="10650"/>
                      </a:cubicBezTo>
                      <a:cubicBezTo>
                        <a:pt x="0" y="10650"/>
                        <a:pt x="30480" y="0"/>
                        <a:pt x="67937" y="0"/>
                      </a:cubicBezTo>
                      <a:cubicBezTo>
                        <a:pt x="105395" y="0"/>
                        <a:pt x="135875" y="10650"/>
                        <a:pt x="135875" y="10650"/>
                      </a:cubicBezTo>
                      <a:close/>
                    </a:path>
                  </a:pathLst>
                </a:custGeom>
                <a:solidFill>
                  <a:srgbClr val="FFFFFF"/>
                </a:solidFill>
                <a:ln w="18361"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28B49D40-1E96-28FD-BF1E-CBCA12CBC752}"/>
                    </a:ext>
                  </a:extLst>
                </p:cNvPr>
                <p:cNvSpPr/>
                <p:nvPr/>
              </p:nvSpPr>
              <p:spPr>
                <a:xfrm>
                  <a:off x="412948" y="5006062"/>
                  <a:ext cx="21299" cy="135874"/>
                </a:xfrm>
                <a:custGeom>
                  <a:avLst/>
                  <a:gdLst>
                    <a:gd name="connsiteX0" fmla="*/ 10650 w 21299"/>
                    <a:gd name="connsiteY0" fmla="*/ 0 h 135874"/>
                    <a:gd name="connsiteX1" fmla="*/ 21299 w 21299"/>
                    <a:gd name="connsiteY1" fmla="*/ 67937 h 135874"/>
                    <a:gd name="connsiteX2" fmla="*/ 10650 w 21299"/>
                    <a:gd name="connsiteY2" fmla="*/ 135875 h 135874"/>
                    <a:gd name="connsiteX3" fmla="*/ 0 w 21299"/>
                    <a:gd name="connsiteY3" fmla="*/ 67937 h 135874"/>
                    <a:gd name="connsiteX4" fmla="*/ 10650 w 21299"/>
                    <a:gd name="connsiteY4" fmla="*/ 0 h 135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9" h="135874">
                      <a:moveTo>
                        <a:pt x="10650" y="0"/>
                      </a:moveTo>
                      <a:cubicBezTo>
                        <a:pt x="10650" y="0"/>
                        <a:pt x="21299" y="30479"/>
                        <a:pt x="21299" y="67937"/>
                      </a:cubicBezTo>
                      <a:cubicBezTo>
                        <a:pt x="21299" y="105394"/>
                        <a:pt x="10650" y="135875"/>
                        <a:pt x="10650" y="135875"/>
                      </a:cubicBezTo>
                      <a:cubicBezTo>
                        <a:pt x="10650" y="135875"/>
                        <a:pt x="0" y="105394"/>
                        <a:pt x="0" y="67937"/>
                      </a:cubicBezTo>
                      <a:cubicBezTo>
                        <a:pt x="0" y="30479"/>
                        <a:pt x="10650" y="0"/>
                        <a:pt x="10650" y="0"/>
                      </a:cubicBezTo>
                      <a:close/>
                    </a:path>
                  </a:pathLst>
                </a:custGeom>
                <a:solidFill>
                  <a:srgbClr val="FFFFFF"/>
                </a:solidFill>
                <a:ln w="18361" cap="flat">
                  <a:noFill/>
                  <a:prstDash val="solid"/>
                  <a:miter/>
                </a:ln>
              </p:spPr>
              <p:txBody>
                <a:bodyPr rtlCol="0" anchor="ctr"/>
                <a:lstStyle/>
                <a:p>
                  <a:endParaRPr lang="en-US" sz="1800"/>
                </a:p>
              </p:txBody>
            </p:sp>
          </p:grpSp>
          <p:sp>
            <p:nvSpPr>
              <p:cNvPr id="337" name="Freeform: Shape 336">
                <a:extLst>
                  <a:ext uri="{FF2B5EF4-FFF2-40B4-BE49-F238E27FC236}">
                    <a16:creationId xmlns:a16="http://schemas.microsoft.com/office/drawing/2014/main" id="{6D80C967-5D1E-C945-0A64-800452B60649}"/>
                  </a:ext>
                </a:extLst>
              </p:cNvPr>
              <p:cNvSpPr/>
              <p:nvPr/>
            </p:nvSpPr>
            <p:spPr>
              <a:xfrm>
                <a:off x="505857" y="5226032"/>
                <a:ext cx="368514" cy="454813"/>
              </a:xfrm>
              <a:custGeom>
                <a:avLst/>
                <a:gdLst>
                  <a:gd name="connsiteX0" fmla="*/ 229702 w 368514"/>
                  <a:gd name="connsiteY0" fmla="*/ 60042 h 454813"/>
                  <a:gd name="connsiteX1" fmla="*/ 338585 w 368514"/>
                  <a:gd name="connsiteY1" fmla="*/ 60042 h 454813"/>
                  <a:gd name="connsiteX2" fmla="*/ 368514 w 368514"/>
                  <a:gd name="connsiteY2" fmla="*/ 13404 h 454813"/>
                  <a:gd name="connsiteX3" fmla="*/ 368514 w 368514"/>
                  <a:gd name="connsiteY3" fmla="*/ 0 h 454813"/>
                  <a:gd name="connsiteX4" fmla="*/ 23319 w 368514"/>
                  <a:gd name="connsiteY4" fmla="*/ 46638 h 454813"/>
                  <a:gd name="connsiteX5" fmla="*/ 23319 w 368514"/>
                  <a:gd name="connsiteY5" fmla="*/ 60042 h 454813"/>
                  <a:gd name="connsiteX6" fmla="*/ 140281 w 368514"/>
                  <a:gd name="connsiteY6" fmla="*/ 60042 h 454813"/>
                  <a:gd name="connsiteX7" fmla="*/ 198120 w 368514"/>
                  <a:gd name="connsiteY7" fmla="*/ 106680 h 454813"/>
                  <a:gd name="connsiteX8" fmla="*/ 53248 w 368514"/>
                  <a:gd name="connsiteY8" fmla="*/ 106680 h 454813"/>
                  <a:gd name="connsiteX9" fmla="*/ 23319 w 368514"/>
                  <a:gd name="connsiteY9" fmla="*/ 139914 h 454813"/>
                  <a:gd name="connsiteX10" fmla="*/ 23319 w 368514"/>
                  <a:gd name="connsiteY10" fmla="*/ 153318 h 454813"/>
                  <a:gd name="connsiteX11" fmla="*/ 209321 w 368514"/>
                  <a:gd name="connsiteY11" fmla="*/ 153318 h 454813"/>
                  <a:gd name="connsiteX12" fmla="*/ 0 w 368514"/>
                  <a:gd name="connsiteY12" fmla="*/ 238515 h 454813"/>
                  <a:gd name="connsiteX13" fmla="*/ 0 w 368514"/>
                  <a:gd name="connsiteY13" fmla="*/ 251919 h 454813"/>
                  <a:gd name="connsiteX14" fmla="*/ 218501 w 368514"/>
                  <a:gd name="connsiteY14" fmla="*/ 454813 h 454813"/>
                  <a:gd name="connsiteX15" fmla="*/ 305902 w 368514"/>
                  <a:gd name="connsiteY15" fmla="*/ 454813 h 454813"/>
                  <a:gd name="connsiteX16" fmla="*/ 305902 w 368514"/>
                  <a:gd name="connsiteY16" fmla="*/ 441409 h 454813"/>
                  <a:gd name="connsiteX17" fmla="*/ 115494 w 368514"/>
                  <a:gd name="connsiteY17" fmla="*/ 277992 h 454813"/>
                  <a:gd name="connsiteX18" fmla="*/ 280379 w 368514"/>
                  <a:gd name="connsiteY18" fmla="*/ 153134 h 454813"/>
                  <a:gd name="connsiteX19" fmla="*/ 338585 w 368514"/>
                  <a:gd name="connsiteY19" fmla="*/ 153134 h 454813"/>
                  <a:gd name="connsiteX20" fmla="*/ 368514 w 368514"/>
                  <a:gd name="connsiteY20" fmla="*/ 106313 h 454813"/>
                  <a:gd name="connsiteX21" fmla="*/ 368514 w 368514"/>
                  <a:gd name="connsiteY21" fmla="*/ 92909 h 454813"/>
                  <a:gd name="connsiteX22" fmla="*/ 271566 w 368514"/>
                  <a:gd name="connsiteY22" fmla="*/ 106313 h 454813"/>
                  <a:gd name="connsiteX23" fmla="*/ 229702 w 368514"/>
                  <a:gd name="connsiteY23" fmla="*/ 59675 h 45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8514" h="454813">
                    <a:moveTo>
                      <a:pt x="229702" y="60042"/>
                    </a:moveTo>
                    <a:lnTo>
                      <a:pt x="338585" y="60042"/>
                    </a:lnTo>
                    <a:lnTo>
                      <a:pt x="368514" y="13404"/>
                    </a:lnTo>
                    <a:lnTo>
                      <a:pt x="368514" y="0"/>
                    </a:lnTo>
                    <a:lnTo>
                      <a:pt x="23319" y="46638"/>
                    </a:lnTo>
                    <a:lnTo>
                      <a:pt x="23319" y="60042"/>
                    </a:lnTo>
                    <a:lnTo>
                      <a:pt x="140281" y="60042"/>
                    </a:lnTo>
                    <a:cubicBezTo>
                      <a:pt x="166171" y="72711"/>
                      <a:pt x="186369" y="88686"/>
                      <a:pt x="198120" y="106680"/>
                    </a:cubicBezTo>
                    <a:lnTo>
                      <a:pt x="53248" y="106680"/>
                    </a:lnTo>
                    <a:lnTo>
                      <a:pt x="23319" y="139914"/>
                    </a:lnTo>
                    <a:lnTo>
                      <a:pt x="23319" y="153318"/>
                    </a:lnTo>
                    <a:lnTo>
                      <a:pt x="209321" y="153318"/>
                    </a:lnTo>
                    <a:cubicBezTo>
                      <a:pt x="200140" y="204914"/>
                      <a:pt x="112372" y="230436"/>
                      <a:pt x="0" y="238515"/>
                    </a:cubicBezTo>
                    <a:lnTo>
                      <a:pt x="0" y="251919"/>
                    </a:lnTo>
                    <a:lnTo>
                      <a:pt x="218501" y="454813"/>
                    </a:lnTo>
                    <a:lnTo>
                      <a:pt x="305902" y="454813"/>
                    </a:lnTo>
                    <a:lnTo>
                      <a:pt x="305902" y="441409"/>
                    </a:lnTo>
                    <a:lnTo>
                      <a:pt x="115494" y="277992"/>
                    </a:lnTo>
                    <a:cubicBezTo>
                      <a:pt x="208219" y="255775"/>
                      <a:pt x="273953" y="208586"/>
                      <a:pt x="280379" y="153134"/>
                    </a:cubicBezTo>
                    <a:lnTo>
                      <a:pt x="338585" y="153134"/>
                    </a:lnTo>
                    <a:lnTo>
                      <a:pt x="368514" y="106313"/>
                    </a:lnTo>
                    <a:lnTo>
                      <a:pt x="368514" y="92909"/>
                    </a:lnTo>
                    <a:lnTo>
                      <a:pt x="271566" y="106313"/>
                    </a:lnTo>
                    <a:cubicBezTo>
                      <a:pt x="262936" y="89420"/>
                      <a:pt x="248614" y="73630"/>
                      <a:pt x="229702" y="59675"/>
                    </a:cubicBezTo>
                    <a:close/>
                  </a:path>
                </a:pathLst>
              </a:custGeom>
              <a:solidFill>
                <a:srgbClr val="AE8500"/>
              </a:solidFill>
              <a:ln w="18361"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A122E345-A602-A9AB-3E3B-8BAA86A1552A}"/>
                  </a:ext>
                </a:extLst>
              </p:cNvPr>
              <p:cNvSpPr/>
              <p:nvPr/>
            </p:nvSpPr>
            <p:spPr>
              <a:xfrm>
                <a:off x="505857" y="5226032"/>
                <a:ext cx="368514" cy="441409"/>
              </a:xfrm>
              <a:custGeom>
                <a:avLst/>
                <a:gdLst>
                  <a:gd name="connsiteX0" fmla="*/ 229702 w 368514"/>
                  <a:gd name="connsiteY0" fmla="*/ 46638 h 441409"/>
                  <a:gd name="connsiteX1" fmla="*/ 338585 w 368514"/>
                  <a:gd name="connsiteY1" fmla="*/ 46638 h 441409"/>
                  <a:gd name="connsiteX2" fmla="*/ 368514 w 368514"/>
                  <a:gd name="connsiteY2" fmla="*/ 0 h 441409"/>
                  <a:gd name="connsiteX3" fmla="*/ 53432 w 368514"/>
                  <a:gd name="connsiteY3" fmla="*/ 0 h 441409"/>
                  <a:gd name="connsiteX4" fmla="*/ 23503 w 368514"/>
                  <a:gd name="connsiteY4" fmla="*/ 46638 h 441409"/>
                  <a:gd name="connsiteX5" fmla="*/ 140465 w 368514"/>
                  <a:gd name="connsiteY5" fmla="*/ 46638 h 441409"/>
                  <a:gd name="connsiteX6" fmla="*/ 198304 w 368514"/>
                  <a:gd name="connsiteY6" fmla="*/ 93276 h 441409"/>
                  <a:gd name="connsiteX7" fmla="*/ 53432 w 368514"/>
                  <a:gd name="connsiteY7" fmla="*/ 93276 h 441409"/>
                  <a:gd name="connsiteX8" fmla="*/ 23503 w 368514"/>
                  <a:gd name="connsiteY8" fmla="*/ 139914 h 441409"/>
                  <a:gd name="connsiteX9" fmla="*/ 209504 w 368514"/>
                  <a:gd name="connsiteY9" fmla="*/ 139914 h 441409"/>
                  <a:gd name="connsiteX10" fmla="*/ 918 w 368514"/>
                  <a:gd name="connsiteY10" fmla="*/ 238332 h 441409"/>
                  <a:gd name="connsiteX11" fmla="*/ 1102 w 368514"/>
                  <a:gd name="connsiteY11" fmla="*/ 238515 h 441409"/>
                  <a:gd name="connsiteX12" fmla="*/ 0 w 368514"/>
                  <a:gd name="connsiteY12" fmla="*/ 238515 h 441409"/>
                  <a:gd name="connsiteX13" fmla="*/ 218501 w 368514"/>
                  <a:gd name="connsiteY13" fmla="*/ 441409 h 441409"/>
                  <a:gd name="connsiteX14" fmla="*/ 305902 w 368514"/>
                  <a:gd name="connsiteY14" fmla="*/ 441409 h 441409"/>
                  <a:gd name="connsiteX15" fmla="*/ 115494 w 368514"/>
                  <a:gd name="connsiteY15" fmla="*/ 264588 h 441409"/>
                  <a:gd name="connsiteX16" fmla="*/ 280379 w 368514"/>
                  <a:gd name="connsiteY16" fmla="*/ 139731 h 441409"/>
                  <a:gd name="connsiteX17" fmla="*/ 338585 w 368514"/>
                  <a:gd name="connsiteY17" fmla="*/ 139731 h 441409"/>
                  <a:gd name="connsiteX18" fmla="*/ 368514 w 368514"/>
                  <a:gd name="connsiteY18" fmla="*/ 93093 h 441409"/>
                  <a:gd name="connsiteX19" fmla="*/ 271566 w 368514"/>
                  <a:gd name="connsiteY19" fmla="*/ 93093 h 441409"/>
                  <a:gd name="connsiteX20" fmla="*/ 229702 w 368514"/>
                  <a:gd name="connsiteY20" fmla="*/ 46454 h 44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8514" h="441409">
                    <a:moveTo>
                      <a:pt x="229702" y="46638"/>
                    </a:moveTo>
                    <a:lnTo>
                      <a:pt x="338585" y="46638"/>
                    </a:lnTo>
                    <a:lnTo>
                      <a:pt x="368514" y="0"/>
                    </a:lnTo>
                    <a:lnTo>
                      <a:pt x="53432" y="0"/>
                    </a:lnTo>
                    <a:lnTo>
                      <a:pt x="23503" y="46638"/>
                    </a:lnTo>
                    <a:lnTo>
                      <a:pt x="140465" y="46638"/>
                    </a:lnTo>
                    <a:cubicBezTo>
                      <a:pt x="166355" y="59308"/>
                      <a:pt x="186552" y="75282"/>
                      <a:pt x="198304" y="93276"/>
                    </a:cubicBezTo>
                    <a:lnTo>
                      <a:pt x="53432" y="93276"/>
                    </a:lnTo>
                    <a:lnTo>
                      <a:pt x="23503" y="139914"/>
                    </a:lnTo>
                    <a:lnTo>
                      <a:pt x="209504" y="139914"/>
                    </a:lnTo>
                    <a:cubicBezTo>
                      <a:pt x="200323" y="191510"/>
                      <a:pt x="113290" y="230253"/>
                      <a:pt x="918" y="238332"/>
                    </a:cubicBezTo>
                    <a:cubicBezTo>
                      <a:pt x="918" y="238332"/>
                      <a:pt x="918" y="238332"/>
                      <a:pt x="1102" y="238515"/>
                    </a:cubicBezTo>
                    <a:lnTo>
                      <a:pt x="0" y="238515"/>
                    </a:lnTo>
                    <a:lnTo>
                      <a:pt x="218501" y="441409"/>
                    </a:lnTo>
                    <a:lnTo>
                      <a:pt x="305902" y="441409"/>
                    </a:lnTo>
                    <a:lnTo>
                      <a:pt x="115494" y="264588"/>
                    </a:lnTo>
                    <a:cubicBezTo>
                      <a:pt x="208219" y="242371"/>
                      <a:pt x="273953" y="195182"/>
                      <a:pt x="280379" y="139731"/>
                    </a:cubicBezTo>
                    <a:lnTo>
                      <a:pt x="338585" y="139731"/>
                    </a:lnTo>
                    <a:lnTo>
                      <a:pt x="368514" y="93093"/>
                    </a:lnTo>
                    <a:lnTo>
                      <a:pt x="271566" y="93093"/>
                    </a:lnTo>
                    <a:cubicBezTo>
                      <a:pt x="262936" y="76200"/>
                      <a:pt x="248614" y="60409"/>
                      <a:pt x="229702" y="46454"/>
                    </a:cubicBezTo>
                    <a:close/>
                  </a:path>
                </a:pathLst>
              </a:custGeom>
              <a:solidFill>
                <a:srgbClr val="FFD345"/>
              </a:solidFill>
              <a:ln w="18361" cap="flat">
                <a:noFill/>
                <a:prstDash val="solid"/>
                <a:miter/>
              </a:ln>
            </p:spPr>
            <p:txBody>
              <a:bodyPr rtlCol="0" anchor="ctr"/>
              <a:lstStyle/>
              <a:p>
                <a:endParaRPr lang="en-US" sz="1800"/>
              </a:p>
            </p:txBody>
          </p:sp>
        </p:grpSp>
        <p:sp>
          <p:nvSpPr>
            <p:cNvPr id="19" name="Freeform: Shape 18">
              <a:extLst>
                <a:ext uri="{FF2B5EF4-FFF2-40B4-BE49-F238E27FC236}">
                  <a16:creationId xmlns:a16="http://schemas.microsoft.com/office/drawing/2014/main" id="{DC7FF824-8AA3-E33D-5CED-00C56A79C672}"/>
                </a:ext>
              </a:extLst>
            </p:cNvPr>
            <p:cNvSpPr/>
            <p:nvPr/>
          </p:nvSpPr>
          <p:spPr>
            <a:xfrm>
              <a:off x="284053" y="3857916"/>
              <a:ext cx="473929" cy="247074"/>
            </a:xfrm>
            <a:custGeom>
              <a:avLst/>
              <a:gdLst>
                <a:gd name="connsiteX0" fmla="*/ 314164 w 628328"/>
                <a:gd name="connsiteY0" fmla="*/ 26808 h 327567"/>
                <a:gd name="connsiteX1" fmla="*/ 627961 w 628328"/>
                <a:gd name="connsiteY1" fmla="*/ 327568 h 327567"/>
                <a:gd name="connsiteX2" fmla="*/ 628329 w 628328"/>
                <a:gd name="connsiteY2" fmla="*/ 314165 h 327567"/>
                <a:gd name="connsiteX3" fmla="*/ 314164 w 628328"/>
                <a:gd name="connsiteY3" fmla="*/ 0 h 327567"/>
                <a:gd name="connsiteX4" fmla="*/ 0 w 628328"/>
                <a:gd name="connsiteY4" fmla="*/ 314165 h 327567"/>
                <a:gd name="connsiteX5" fmla="*/ 367 w 628328"/>
                <a:gd name="connsiteY5" fmla="*/ 327568 h 327567"/>
                <a:gd name="connsiteX6" fmla="*/ 314164 w 628328"/>
                <a:gd name="connsiteY6" fmla="*/ 26808 h 32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328" h="327567">
                  <a:moveTo>
                    <a:pt x="314164" y="26808"/>
                  </a:moveTo>
                  <a:cubicBezTo>
                    <a:pt x="483090" y="26808"/>
                    <a:pt x="620984" y="160296"/>
                    <a:pt x="627961" y="327568"/>
                  </a:cubicBezTo>
                  <a:cubicBezTo>
                    <a:pt x="627961" y="323161"/>
                    <a:pt x="628329" y="318571"/>
                    <a:pt x="628329" y="314165"/>
                  </a:cubicBezTo>
                  <a:cubicBezTo>
                    <a:pt x="628329" y="140649"/>
                    <a:pt x="487680" y="0"/>
                    <a:pt x="314164" y="0"/>
                  </a:cubicBezTo>
                  <a:cubicBezTo>
                    <a:pt x="140649" y="0"/>
                    <a:pt x="0" y="140649"/>
                    <a:pt x="0" y="314165"/>
                  </a:cubicBezTo>
                  <a:cubicBezTo>
                    <a:pt x="0" y="318755"/>
                    <a:pt x="0" y="323161"/>
                    <a:pt x="367" y="327568"/>
                  </a:cubicBezTo>
                  <a:cubicBezTo>
                    <a:pt x="7345" y="160296"/>
                    <a:pt x="145239" y="26808"/>
                    <a:pt x="314164" y="26808"/>
                  </a:cubicBezTo>
                  <a:close/>
                </a:path>
              </a:pathLst>
            </a:custGeom>
            <a:solidFill>
              <a:srgbClr val="AE8500"/>
            </a:solidFill>
            <a:ln w="18361" cap="flat">
              <a:noFill/>
              <a:prstDash val="solid"/>
              <a:miter/>
            </a:ln>
          </p:spPr>
          <p:txBody>
            <a:bodyPr rtlCol="0" anchor="ctr"/>
            <a:lstStyle/>
            <a:p>
              <a:endParaRPr lang="en-US" sz="1800"/>
            </a:p>
          </p:txBody>
        </p:sp>
        <p:sp>
          <p:nvSpPr>
            <p:cNvPr id="20" name="Freeform: Shape 19">
              <a:extLst>
                <a:ext uri="{FF2B5EF4-FFF2-40B4-BE49-F238E27FC236}">
                  <a16:creationId xmlns:a16="http://schemas.microsoft.com/office/drawing/2014/main" id="{05437C66-28FD-86B1-9A32-E878E103AF4F}"/>
                </a:ext>
              </a:extLst>
            </p:cNvPr>
            <p:cNvSpPr/>
            <p:nvPr/>
          </p:nvSpPr>
          <p:spPr>
            <a:xfrm>
              <a:off x="806595" y="2063991"/>
              <a:ext cx="681257" cy="1075552"/>
            </a:xfrm>
            <a:custGeom>
              <a:avLst/>
              <a:gdLst>
                <a:gd name="connsiteX0" fmla="*/ 0 w 903199"/>
                <a:gd name="connsiteY0" fmla="*/ 0 h 1425949"/>
                <a:gd name="connsiteX1" fmla="*/ 903200 w 903199"/>
                <a:gd name="connsiteY1" fmla="*/ 0 h 1425949"/>
                <a:gd name="connsiteX2" fmla="*/ 903200 w 903199"/>
                <a:gd name="connsiteY2" fmla="*/ 1425949 h 1425949"/>
                <a:gd name="connsiteX3" fmla="*/ 0 w 903199"/>
                <a:gd name="connsiteY3" fmla="*/ 1425949 h 1425949"/>
              </a:gdLst>
              <a:ahLst/>
              <a:cxnLst>
                <a:cxn ang="0">
                  <a:pos x="connsiteX0" y="connsiteY0"/>
                </a:cxn>
                <a:cxn ang="0">
                  <a:pos x="connsiteX1" y="connsiteY1"/>
                </a:cxn>
                <a:cxn ang="0">
                  <a:pos x="connsiteX2" y="connsiteY2"/>
                </a:cxn>
                <a:cxn ang="0">
                  <a:pos x="connsiteX3" y="connsiteY3"/>
                </a:cxn>
              </a:cxnLst>
              <a:rect l="l" t="t" r="r" b="b"/>
              <a:pathLst>
                <a:path w="903199" h="1425949">
                  <a:moveTo>
                    <a:pt x="0" y="0"/>
                  </a:moveTo>
                  <a:lnTo>
                    <a:pt x="903200" y="0"/>
                  </a:lnTo>
                  <a:lnTo>
                    <a:pt x="903200" y="1425949"/>
                  </a:lnTo>
                  <a:lnTo>
                    <a:pt x="0" y="1425949"/>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1" name="Group 20">
              <a:extLst>
                <a:ext uri="{FF2B5EF4-FFF2-40B4-BE49-F238E27FC236}">
                  <a16:creationId xmlns:a16="http://schemas.microsoft.com/office/drawing/2014/main" id="{7932138D-04C4-BF22-F265-B22AFBF32816}"/>
                </a:ext>
              </a:extLst>
            </p:cNvPr>
            <p:cNvGrpSpPr/>
            <p:nvPr/>
          </p:nvGrpSpPr>
          <p:grpSpPr>
            <a:xfrm>
              <a:off x="779727" y="2788873"/>
              <a:ext cx="734993" cy="735132"/>
              <a:chOff x="779727" y="2788873"/>
              <a:chExt cx="734993" cy="735132"/>
            </a:xfrm>
          </p:grpSpPr>
          <p:grpSp>
            <p:nvGrpSpPr>
              <p:cNvPr id="323" name="Graphic 1049">
                <a:extLst>
                  <a:ext uri="{FF2B5EF4-FFF2-40B4-BE49-F238E27FC236}">
                    <a16:creationId xmlns:a16="http://schemas.microsoft.com/office/drawing/2014/main" id="{33B06E02-04B6-35ED-EE5B-22D59AB8B4A3}"/>
                  </a:ext>
                </a:extLst>
              </p:cNvPr>
              <p:cNvGrpSpPr/>
              <p:nvPr/>
            </p:nvGrpSpPr>
            <p:grpSpPr>
              <a:xfrm>
                <a:off x="779727" y="2788873"/>
                <a:ext cx="734993" cy="735132"/>
                <a:chOff x="1033749" y="3697442"/>
                <a:chExt cx="974441" cy="974625"/>
              </a:xfrm>
            </p:grpSpPr>
            <p:sp>
              <p:nvSpPr>
                <p:cNvPr id="325" name="Freeform: Shape 324">
                  <a:extLst>
                    <a:ext uri="{FF2B5EF4-FFF2-40B4-BE49-F238E27FC236}">
                      <a16:creationId xmlns:a16="http://schemas.microsoft.com/office/drawing/2014/main" id="{FB6E4120-E968-D602-A3C7-BACB46D2F237}"/>
                    </a:ext>
                  </a:extLst>
                </p:cNvPr>
                <p:cNvSpPr/>
                <p:nvPr/>
              </p:nvSpPr>
              <p:spPr>
                <a:xfrm>
                  <a:off x="1033749" y="3697442"/>
                  <a:ext cx="974441" cy="974625"/>
                </a:xfrm>
                <a:custGeom>
                  <a:avLst/>
                  <a:gdLst>
                    <a:gd name="connsiteX0" fmla="*/ 0 w 974441"/>
                    <a:gd name="connsiteY0" fmla="*/ 487313 h 974625"/>
                    <a:gd name="connsiteX1" fmla="*/ 487313 w 974441"/>
                    <a:gd name="connsiteY1" fmla="*/ 0 h 974625"/>
                    <a:gd name="connsiteX2" fmla="*/ 974442 w 974441"/>
                    <a:gd name="connsiteY2" fmla="*/ 487313 h 974625"/>
                    <a:gd name="connsiteX3" fmla="*/ 487313 w 974441"/>
                    <a:gd name="connsiteY3" fmla="*/ 974625 h 974625"/>
                    <a:gd name="connsiteX4" fmla="*/ 0 w 974441"/>
                    <a:gd name="connsiteY4" fmla="*/ 487313 h 9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441" h="974625">
                      <a:moveTo>
                        <a:pt x="0" y="487313"/>
                      </a:moveTo>
                      <a:cubicBezTo>
                        <a:pt x="0" y="218318"/>
                        <a:pt x="218134" y="0"/>
                        <a:pt x="487313" y="0"/>
                      </a:cubicBezTo>
                      <a:cubicBezTo>
                        <a:pt x="756492" y="0"/>
                        <a:pt x="974442" y="218134"/>
                        <a:pt x="974442" y="487313"/>
                      </a:cubicBezTo>
                      <a:cubicBezTo>
                        <a:pt x="974442" y="756492"/>
                        <a:pt x="756308" y="974625"/>
                        <a:pt x="487313" y="974625"/>
                      </a:cubicBezTo>
                      <a:cubicBezTo>
                        <a:pt x="218318" y="974625"/>
                        <a:pt x="0" y="756492"/>
                        <a:pt x="0" y="487313"/>
                      </a:cubicBezTo>
                      <a:close/>
                    </a:path>
                  </a:pathLst>
                </a:custGeom>
                <a:solidFill>
                  <a:srgbClr val="FFD345"/>
                </a:solidFill>
                <a:ln w="18361" cap="flat">
                  <a:noFill/>
                  <a:prstDash val="solid"/>
                  <a:miter/>
                </a:ln>
              </p:spPr>
              <p:txBody>
                <a:bodyPr rtlCol="0" anchor="ctr"/>
                <a:lstStyle/>
                <a:p>
                  <a:endParaRPr lang="en-US" sz="1800"/>
                </a:p>
              </p:txBody>
            </p:sp>
            <p:grpSp>
              <p:nvGrpSpPr>
                <p:cNvPr id="326" name="Graphic 1049">
                  <a:extLst>
                    <a:ext uri="{FF2B5EF4-FFF2-40B4-BE49-F238E27FC236}">
                      <a16:creationId xmlns:a16="http://schemas.microsoft.com/office/drawing/2014/main" id="{0B615A6E-107F-FF65-2520-EA758FAD53F4}"/>
                    </a:ext>
                  </a:extLst>
                </p:cNvPr>
                <p:cNvGrpSpPr/>
                <p:nvPr/>
              </p:nvGrpSpPr>
              <p:grpSpPr>
                <a:xfrm>
                  <a:off x="1174948" y="3839376"/>
                  <a:ext cx="692042" cy="690573"/>
                  <a:chOff x="1174948" y="3839376"/>
                  <a:chExt cx="692042" cy="690573"/>
                </a:xfrm>
              </p:grpSpPr>
              <p:sp>
                <p:nvSpPr>
                  <p:cNvPr id="332" name="Freeform: Shape 331">
                    <a:extLst>
                      <a:ext uri="{FF2B5EF4-FFF2-40B4-BE49-F238E27FC236}">
                        <a16:creationId xmlns:a16="http://schemas.microsoft.com/office/drawing/2014/main" id="{F872D518-83BA-BEE9-89E9-0E494FB9E54B}"/>
                      </a:ext>
                    </a:extLst>
                  </p:cNvPr>
                  <p:cNvSpPr/>
                  <p:nvPr/>
                </p:nvSpPr>
                <p:spPr>
                  <a:xfrm>
                    <a:off x="1174948" y="3839560"/>
                    <a:ext cx="690573" cy="690390"/>
                  </a:xfrm>
                  <a:custGeom>
                    <a:avLst/>
                    <a:gdLst>
                      <a:gd name="connsiteX0" fmla="*/ 0 w 690573"/>
                      <a:gd name="connsiteY0" fmla="*/ 345195 h 690390"/>
                      <a:gd name="connsiteX1" fmla="*/ 345379 w 690573"/>
                      <a:gd name="connsiteY1" fmla="*/ 0 h 690390"/>
                      <a:gd name="connsiteX2" fmla="*/ 690574 w 690573"/>
                      <a:gd name="connsiteY2" fmla="*/ 345195 h 690390"/>
                      <a:gd name="connsiteX3" fmla="*/ 345379 w 690573"/>
                      <a:gd name="connsiteY3" fmla="*/ 690390 h 690390"/>
                      <a:gd name="connsiteX4" fmla="*/ 0 w 690573"/>
                      <a:gd name="connsiteY4" fmla="*/ 345195 h 69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90">
                        <a:moveTo>
                          <a:pt x="0" y="345195"/>
                        </a:moveTo>
                        <a:cubicBezTo>
                          <a:pt x="0" y="154420"/>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B21B"/>
                  </a:solidFill>
                  <a:ln w="18361"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248BE6F5-4258-456A-E553-762003505DE9}"/>
                      </a:ext>
                    </a:extLst>
                  </p:cNvPr>
                  <p:cNvSpPr/>
                  <p:nvPr/>
                </p:nvSpPr>
                <p:spPr>
                  <a:xfrm>
                    <a:off x="1176417" y="3839376"/>
                    <a:ext cx="690573" cy="690389"/>
                  </a:xfrm>
                  <a:custGeom>
                    <a:avLst/>
                    <a:gdLst>
                      <a:gd name="connsiteX0" fmla="*/ 0 w 690573"/>
                      <a:gd name="connsiteY0" fmla="*/ 345195 h 690389"/>
                      <a:gd name="connsiteX1" fmla="*/ 345379 w 690573"/>
                      <a:gd name="connsiteY1" fmla="*/ 0 h 690389"/>
                      <a:gd name="connsiteX2" fmla="*/ 690574 w 690573"/>
                      <a:gd name="connsiteY2" fmla="*/ 345195 h 690389"/>
                      <a:gd name="connsiteX3" fmla="*/ 345379 w 690573"/>
                      <a:gd name="connsiteY3" fmla="*/ 690390 h 690389"/>
                      <a:gd name="connsiteX4" fmla="*/ 0 w 690573"/>
                      <a:gd name="connsiteY4" fmla="*/ 345195 h 6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89">
                        <a:moveTo>
                          <a:pt x="0" y="345195"/>
                        </a:moveTo>
                        <a:cubicBezTo>
                          <a:pt x="0" y="154419"/>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AC00"/>
                  </a:solidFill>
                  <a:ln w="18361" cap="flat">
                    <a:noFill/>
                    <a:prstDash val="solid"/>
                    <a:miter/>
                  </a:ln>
                </p:spPr>
                <p:txBody>
                  <a:bodyPr rtlCol="0" anchor="ctr"/>
                  <a:lstStyle/>
                  <a:p>
                    <a:endParaRPr lang="en-US" sz="1800"/>
                  </a:p>
                </p:txBody>
              </p:sp>
            </p:grpSp>
            <p:grpSp>
              <p:nvGrpSpPr>
                <p:cNvPr id="327" name="Graphic 1049">
                  <a:extLst>
                    <a:ext uri="{FF2B5EF4-FFF2-40B4-BE49-F238E27FC236}">
                      <a16:creationId xmlns:a16="http://schemas.microsoft.com/office/drawing/2014/main" id="{9EFE6079-349E-6178-687E-3D1317CD57A0}"/>
                    </a:ext>
                  </a:extLst>
                </p:cNvPr>
                <p:cNvGrpSpPr/>
                <p:nvPr/>
              </p:nvGrpSpPr>
              <p:grpSpPr>
                <a:xfrm>
                  <a:off x="1153098" y="3719843"/>
                  <a:ext cx="149462" cy="149462"/>
                  <a:chOff x="1153098" y="3719843"/>
                  <a:chExt cx="149462" cy="149462"/>
                </a:xfrm>
                <a:solidFill>
                  <a:srgbClr val="FFFFFF"/>
                </a:solidFill>
              </p:grpSpPr>
              <p:sp>
                <p:nvSpPr>
                  <p:cNvPr id="330" name="Freeform: Shape 329">
                    <a:extLst>
                      <a:ext uri="{FF2B5EF4-FFF2-40B4-BE49-F238E27FC236}">
                        <a16:creationId xmlns:a16="http://schemas.microsoft.com/office/drawing/2014/main" id="{D17D0EFF-3936-2A4F-74DE-E3D26B116FC6}"/>
                      </a:ext>
                    </a:extLst>
                  </p:cNvPr>
                  <p:cNvSpPr/>
                  <p:nvPr/>
                </p:nvSpPr>
                <p:spPr>
                  <a:xfrm>
                    <a:off x="1153098" y="3782823"/>
                    <a:ext cx="149462" cy="23502"/>
                  </a:xfrm>
                  <a:custGeom>
                    <a:avLst/>
                    <a:gdLst>
                      <a:gd name="connsiteX0" fmla="*/ 149462 w 149462"/>
                      <a:gd name="connsiteY0" fmla="*/ 11751 h 23502"/>
                      <a:gd name="connsiteX1" fmla="*/ 74731 w 149462"/>
                      <a:gd name="connsiteY1" fmla="*/ 23503 h 23502"/>
                      <a:gd name="connsiteX2" fmla="*/ 0 w 149462"/>
                      <a:gd name="connsiteY2" fmla="*/ 11751 h 23502"/>
                      <a:gd name="connsiteX3" fmla="*/ 74731 w 149462"/>
                      <a:gd name="connsiteY3" fmla="*/ 0 h 23502"/>
                      <a:gd name="connsiteX4" fmla="*/ 149462 w 149462"/>
                      <a:gd name="connsiteY4" fmla="*/ 11751 h 2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2" h="23502">
                        <a:moveTo>
                          <a:pt x="149462" y="11751"/>
                        </a:moveTo>
                        <a:cubicBezTo>
                          <a:pt x="149462" y="11751"/>
                          <a:pt x="116044" y="23503"/>
                          <a:pt x="74731" y="23503"/>
                        </a:cubicBezTo>
                        <a:cubicBezTo>
                          <a:pt x="33418" y="23503"/>
                          <a:pt x="0" y="11751"/>
                          <a:pt x="0" y="11751"/>
                        </a:cubicBezTo>
                        <a:cubicBezTo>
                          <a:pt x="0" y="11751"/>
                          <a:pt x="33418" y="0"/>
                          <a:pt x="74731" y="0"/>
                        </a:cubicBezTo>
                        <a:cubicBezTo>
                          <a:pt x="116044" y="0"/>
                          <a:pt x="149462" y="11751"/>
                          <a:pt x="149462" y="11751"/>
                        </a:cubicBezTo>
                        <a:close/>
                      </a:path>
                    </a:pathLst>
                  </a:custGeom>
                  <a:solidFill>
                    <a:srgbClr val="FFFFFF"/>
                  </a:solidFill>
                  <a:ln w="18361"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368880E0-49E4-DE04-FE1B-EC2635B79B2A}"/>
                      </a:ext>
                    </a:extLst>
                  </p:cNvPr>
                  <p:cNvSpPr/>
                  <p:nvPr/>
                </p:nvSpPr>
                <p:spPr>
                  <a:xfrm>
                    <a:off x="1216078" y="3719843"/>
                    <a:ext cx="23502" cy="149462"/>
                  </a:xfrm>
                  <a:custGeom>
                    <a:avLst/>
                    <a:gdLst>
                      <a:gd name="connsiteX0" fmla="*/ 11751 w 23502"/>
                      <a:gd name="connsiteY0" fmla="*/ 0 h 149462"/>
                      <a:gd name="connsiteX1" fmla="*/ 23503 w 23502"/>
                      <a:gd name="connsiteY1" fmla="*/ 74731 h 149462"/>
                      <a:gd name="connsiteX2" fmla="*/ 11751 w 23502"/>
                      <a:gd name="connsiteY2" fmla="*/ 149462 h 149462"/>
                      <a:gd name="connsiteX3" fmla="*/ 0 w 23502"/>
                      <a:gd name="connsiteY3" fmla="*/ 74731 h 149462"/>
                      <a:gd name="connsiteX4" fmla="*/ 11751 w 23502"/>
                      <a:gd name="connsiteY4" fmla="*/ 0 h 14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2" h="149462">
                        <a:moveTo>
                          <a:pt x="11751" y="0"/>
                        </a:moveTo>
                        <a:cubicBezTo>
                          <a:pt x="11751" y="0"/>
                          <a:pt x="23503" y="33418"/>
                          <a:pt x="23503" y="74731"/>
                        </a:cubicBezTo>
                        <a:cubicBezTo>
                          <a:pt x="23503" y="116044"/>
                          <a:pt x="11751" y="149462"/>
                          <a:pt x="11751" y="149462"/>
                        </a:cubicBezTo>
                        <a:cubicBezTo>
                          <a:pt x="11751" y="149462"/>
                          <a:pt x="0" y="116044"/>
                          <a:pt x="0" y="74731"/>
                        </a:cubicBezTo>
                        <a:cubicBezTo>
                          <a:pt x="0" y="33418"/>
                          <a:pt x="11751" y="0"/>
                          <a:pt x="11751" y="0"/>
                        </a:cubicBezTo>
                        <a:close/>
                      </a:path>
                    </a:pathLst>
                  </a:custGeom>
                  <a:solidFill>
                    <a:srgbClr val="FFFFFF"/>
                  </a:solidFill>
                  <a:ln w="18361" cap="flat">
                    <a:noFill/>
                    <a:prstDash val="solid"/>
                    <a:miter/>
                  </a:ln>
                </p:spPr>
                <p:txBody>
                  <a:bodyPr rtlCol="0" anchor="ctr"/>
                  <a:lstStyle/>
                  <a:p>
                    <a:endParaRPr lang="en-US" sz="1800"/>
                  </a:p>
                </p:txBody>
              </p:sp>
            </p:grpSp>
            <p:sp>
              <p:nvSpPr>
                <p:cNvPr id="328" name="Freeform: Shape 327">
                  <a:extLst>
                    <a:ext uri="{FF2B5EF4-FFF2-40B4-BE49-F238E27FC236}">
                      <a16:creationId xmlns:a16="http://schemas.microsoft.com/office/drawing/2014/main" id="{F6C48B3D-7F98-2A3F-61CC-8C69FE2B0F79}"/>
                    </a:ext>
                  </a:extLst>
                </p:cNvPr>
                <p:cNvSpPr/>
                <p:nvPr/>
              </p:nvSpPr>
              <p:spPr>
                <a:xfrm>
                  <a:off x="1318168" y="3961480"/>
                  <a:ext cx="405237" cy="499981"/>
                </a:xfrm>
                <a:custGeom>
                  <a:avLst/>
                  <a:gdLst>
                    <a:gd name="connsiteX0" fmla="*/ 252654 w 405237"/>
                    <a:gd name="connsiteY0" fmla="*/ 66101 h 499981"/>
                    <a:gd name="connsiteX1" fmla="*/ 372186 w 405237"/>
                    <a:gd name="connsiteY1" fmla="*/ 66101 h 499981"/>
                    <a:gd name="connsiteX2" fmla="*/ 405237 w 405237"/>
                    <a:gd name="connsiteY2" fmla="*/ 14689 h 499981"/>
                    <a:gd name="connsiteX3" fmla="*/ 405237 w 405237"/>
                    <a:gd name="connsiteY3" fmla="*/ 0 h 499981"/>
                    <a:gd name="connsiteX4" fmla="*/ 25890 w 405237"/>
                    <a:gd name="connsiteY4" fmla="*/ 51412 h 499981"/>
                    <a:gd name="connsiteX5" fmla="*/ 25890 w 405237"/>
                    <a:gd name="connsiteY5" fmla="*/ 66101 h 499981"/>
                    <a:gd name="connsiteX6" fmla="*/ 154420 w 405237"/>
                    <a:gd name="connsiteY6" fmla="*/ 66101 h 499981"/>
                    <a:gd name="connsiteX7" fmla="*/ 217950 w 405237"/>
                    <a:gd name="connsiteY7" fmla="*/ 117513 h 499981"/>
                    <a:gd name="connsiteX8" fmla="*/ 58757 w 405237"/>
                    <a:gd name="connsiteY8" fmla="*/ 117513 h 499981"/>
                    <a:gd name="connsiteX9" fmla="*/ 25706 w 405237"/>
                    <a:gd name="connsiteY9" fmla="*/ 154052 h 499981"/>
                    <a:gd name="connsiteX10" fmla="*/ 25706 w 405237"/>
                    <a:gd name="connsiteY10" fmla="*/ 168742 h 499981"/>
                    <a:gd name="connsiteX11" fmla="*/ 230069 w 405237"/>
                    <a:gd name="connsiteY11" fmla="*/ 168742 h 499981"/>
                    <a:gd name="connsiteX12" fmla="*/ 0 w 405237"/>
                    <a:gd name="connsiteY12" fmla="*/ 262385 h 499981"/>
                    <a:gd name="connsiteX13" fmla="*/ 0 w 405237"/>
                    <a:gd name="connsiteY13" fmla="*/ 277074 h 499981"/>
                    <a:gd name="connsiteX14" fmla="*/ 239984 w 405237"/>
                    <a:gd name="connsiteY14" fmla="*/ 499982 h 499981"/>
                    <a:gd name="connsiteX15" fmla="*/ 336014 w 405237"/>
                    <a:gd name="connsiteY15" fmla="*/ 499982 h 499981"/>
                    <a:gd name="connsiteX16" fmla="*/ 336014 w 405237"/>
                    <a:gd name="connsiteY16" fmla="*/ 485293 h 499981"/>
                    <a:gd name="connsiteX17" fmla="*/ 126878 w 405237"/>
                    <a:gd name="connsiteY17" fmla="*/ 305718 h 499981"/>
                    <a:gd name="connsiteX18" fmla="*/ 308105 w 405237"/>
                    <a:gd name="connsiteY18" fmla="*/ 168558 h 499981"/>
                    <a:gd name="connsiteX19" fmla="*/ 372003 w 405237"/>
                    <a:gd name="connsiteY19" fmla="*/ 168558 h 499981"/>
                    <a:gd name="connsiteX20" fmla="*/ 405053 w 405237"/>
                    <a:gd name="connsiteY20" fmla="*/ 117146 h 499981"/>
                    <a:gd name="connsiteX21" fmla="*/ 405053 w 405237"/>
                    <a:gd name="connsiteY21" fmla="*/ 102457 h 499981"/>
                    <a:gd name="connsiteX22" fmla="*/ 298557 w 405237"/>
                    <a:gd name="connsiteY22" fmla="*/ 117146 h 499981"/>
                    <a:gd name="connsiteX23" fmla="*/ 252470 w 405237"/>
                    <a:gd name="connsiteY23" fmla="*/ 65734 h 49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37" h="499981">
                      <a:moveTo>
                        <a:pt x="252654" y="66101"/>
                      </a:moveTo>
                      <a:lnTo>
                        <a:pt x="372186" y="66101"/>
                      </a:lnTo>
                      <a:lnTo>
                        <a:pt x="405237" y="14689"/>
                      </a:lnTo>
                      <a:lnTo>
                        <a:pt x="405237" y="0"/>
                      </a:lnTo>
                      <a:lnTo>
                        <a:pt x="25890" y="51412"/>
                      </a:lnTo>
                      <a:lnTo>
                        <a:pt x="25890" y="66101"/>
                      </a:lnTo>
                      <a:lnTo>
                        <a:pt x="154420" y="66101"/>
                      </a:lnTo>
                      <a:cubicBezTo>
                        <a:pt x="182880" y="80056"/>
                        <a:pt x="204914" y="97683"/>
                        <a:pt x="217950" y="117513"/>
                      </a:cubicBezTo>
                      <a:lnTo>
                        <a:pt x="58757" y="117513"/>
                      </a:lnTo>
                      <a:lnTo>
                        <a:pt x="25706" y="154052"/>
                      </a:lnTo>
                      <a:lnTo>
                        <a:pt x="25706" y="168742"/>
                      </a:lnTo>
                      <a:lnTo>
                        <a:pt x="230069" y="168742"/>
                      </a:lnTo>
                      <a:cubicBezTo>
                        <a:pt x="219970" y="225478"/>
                        <a:pt x="123572" y="253571"/>
                        <a:pt x="0" y="262385"/>
                      </a:cubicBezTo>
                      <a:lnTo>
                        <a:pt x="0" y="277074"/>
                      </a:lnTo>
                      <a:lnTo>
                        <a:pt x="239984" y="499982"/>
                      </a:lnTo>
                      <a:lnTo>
                        <a:pt x="336014" y="499982"/>
                      </a:lnTo>
                      <a:lnTo>
                        <a:pt x="336014" y="485293"/>
                      </a:lnTo>
                      <a:lnTo>
                        <a:pt x="126878" y="305718"/>
                      </a:lnTo>
                      <a:cubicBezTo>
                        <a:pt x="228784" y="281297"/>
                        <a:pt x="300944" y="229518"/>
                        <a:pt x="308105" y="168558"/>
                      </a:cubicBezTo>
                      <a:lnTo>
                        <a:pt x="372003" y="168558"/>
                      </a:lnTo>
                      <a:lnTo>
                        <a:pt x="405053" y="117146"/>
                      </a:lnTo>
                      <a:lnTo>
                        <a:pt x="405053" y="102457"/>
                      </a:lnTo>
                      <a:lnTo>
                        <a:pt x="298557" y="117146"/>
                      </a:lnTo>
                      <a:cubicBezTo>
                        <a:pt x="289009" y="98601"/>
                        <a:pt x="273402" y="81158"/>
                        <a:pt x="252470" y="65734"/>
                      </a:cubicBezTo>
                      <a:close/>
                    </a:path>
                  </a:pathLst>
                </a:custGeom>
                <a:solidFill>
                  <a:srgbClr val="AE8500"/>
                </a:solidFill>
                <a:ln w="18361"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1181A6E7-DA38-35EF-6B6D-F77CE999F045}"/>
                    </a:ext>
                  </a:extLst>
                </p:cNvPr>
                <p:cNvSpPr/>
                <p:nvPr/>
              </p:nvSpPr>
              <p:spPr>
                <a:xfrm>
                  <a:off x="1318351" y="3961296"/>
                  <a:ext cx="405053" cy="485476"/>
                </a:xfrm>
                <a:custGeom>
                  <a:avLst/>
                  <a:gdLst>
                    <a:gd name="connsiteX0" fmla="*/ 252470 w 405053"/>
                    <a:gd name="connsiteY0" fmla="*/ 51412 h 485476"/>
                    <a:gd name="connsiteX1" fmla="*/ 372003 w 405053"/>
                    <a:gd name="connsiteY1" fmla="*/ 51412 h 485476"/>
                    <a:gd name="connsiteX2" fmla="*/ 405053 w 405053"/>
                    <a:gd name="connsiteY2" fmla="*/ 0 h 485476"/>
                    <a:gd name="connsiteX3" fmla="*/ 58757 w 405053"/>
                    <a:gd name="connsiteY3" fmla="*/ 0 h 485476"/>
                    <a:gd name="connsiteX4" fmla="*/ 25706 w 405053"/>
                    <a:gd name="connsiteY4" fmla="*/ 51412 h 485476"/>
                    <a:gd name="connsiteX5" fmla="*/ 154236 w 405053"/>
                    <a:gd name="connsiteY5" fmla="*/ 51412 h 485476"/>
                    <a:gd name="connsiteX6" fmla="*/ 217767 w 405053"/>
                    <a:gd name="connsiteY6" fmla="*/ 102824 h 485476"/>
                    <a:gd name="connsiteX7" fmla="*/ 58573 w 405053"/>
                    <a:gd name="connsiteY7" fmla="*/ 102824 h 485476"/>
                    <a:gd name="connsiteX8" fmla="*/ 25522 w 405053"/>
                    <a:gd name="connsiteY8" fmla="*/ 154236 h 485476"/>
                    <a:gd name="connsiteX9" fmla="*/ 229885 w 405053"/>
                    <a:gd name="connsiteY9" fmla="*/ 154236 h 485476"/>
                    <a:gd name="connsiteX10" fmla="*/ 734 w 405053"/>
                    <a:gd name="connsiteY10" fmla="*/ 262385 h 485476"/>
                    <a:gd name="connsiteX11" fmla="*/ 1102 w 405053"/>
                    <a:gd name="connsiteY11" fmla="*/ 262568 h 485476"/>
                    <a:gd name="connsiteX12" fmla="*/ 0 w 405053"/>
                    <a:gd name="connsiteY12" fmla="*/ 262568 h 485476"/>
                    <a:gd name="connsiteX13" fmla="*/ 239984 w 405053"/>
                    <a:gd name="connsiteY13" fmla="*/ 485476 h 485476"/>
                    <a:gd name="connsiteX14" fmla="*/ 336014 w 405053"/>
                    <a:gd name="connsiteY14" fmla="*/ 485476 h 485476"/>
                    <a:gd name="connsiteX15" fmla="*/ 126878 w 405053"/>
                    <a:gd name="connsiteY15" fmla="*/ 291212 h 485476"/>
                    <a:gd name="connsiteX16" fmla="*/ 308105 w 405053"/>
                    <a:gd name="connsiteY16" fmla="*/ 154052 h 485476"/>
                    <a:gd name="connsiteX17" fmla="*/ 372003 w 405053"/>
                    <a:gd name="connsiteY17" fmla="*/ 154052 h 485476"/>
                    <a:gd name="connsiteX18" fmla="*/ 405053 w 405053"/>
                    <a:gd name="connsiteY18" fmla="*/ 102640 h 485476"/>
                    <a:gd name="connsiteX19" fmla="*/ 298557 w 405053"/>
                    <a:gd name="connsiteY19" fmla="*/ 102640 h 485476"/>
                    <a:gd name="connsiteX20" fmla="*/ 252470 w 405053"/>
                    <a:gd name="connsiteY20" fmla="*/ 51228 h 4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053" h="485476">
                      <a:moveTo>
                        <a:pt x="252470" y="51412"/>
                      </a:moveTo>
                      <a:lnTo>
                        <a:pt x="372003" y="51412"/>
                      </a:lnTo>
                      <a:lnTo>
                        <a:pt x="405053" y="0"/>
                      </a:lnTo>
                      <a:lnTo>
                        <a:pt x="58757" y="0"/>
                      </a:lnTo>
                      <a:lnTo>
                        <a:pt x="25706" y="51412"/>
                      </a:lnTo>
                      <a:lnTo>
                        <a:pt x="154236" y="51412"/>
                      </a:lnTo>
                      <a:cubicBezTo>
                        <a:pt x="182696" y="65367"/>
                        <a:pt x="204730" y="82810"/>
                        <a:pt x="217767" y="102824"/>
                      </a:cubicBezTo>
                      <a:lnTo>
                        <a:pt x="58573" y="102824"/>
                      </a:lnTo>
                      <a:lnTo>
                        <a:pt x="25522" y="154236"/>
                      </a:lnTo>
                      <a:lnTo>
                        <a:pt x="229885" y="154236"/>
                      </a:lnTo>
                      <a:cubicBezTo>
                        <a:pt x="219786" y="210973"/>
                        <a:pt x="124123" y="253571"/>
                        <a:pt x="734" y="262385"/>
                      </a:cubicBezTo>
                      <a:cubicBezTo>
                        <a:pt x="734" y="262385"/>
                        <a:pt x="734" y="262385"/>
                        <a:pt x="1102" y="262568"/>
                      </a:cubicBezTo>
                      <a:lnTo>
                        <a:pt x="0" y="262568"/>
                      </a:lnTo>
                      <a:lnTo>
                        <a:pt x="239984" y="485476"/>
                      </a:lnTo>
                      <a:lnTo>
                        <a:pt x="336014" y="485476"/>
                      </a:lnTo>
                      <a:lnTo>
                        <a:pt x="126878" y="291212"/>
                      </a:lnTo>
                      <a:cubicBezTo>
                        <a:pt x="228784" y="266792"/>
                        <a:pt x="300944" y="215012"/>
                        <a:pt x="308105" y="154052"/>
                      </a:cubicBezTo>
                      <a:lnTo>
                        <a:pt x="372003" y="154052"/>
                      </a:lnTo>
                      <a:lnTo>
                        <a:pt x="405053" y="102640"/>
                      </a:lnTo>
                      <a:lnTo>
                        <a:pt x="298557" y="102640"/>
                      </a:lnTo>
                      <a:cubicBezTo>
                        <a:pt x="289009" y="83912"/>
                        <a:pt x="273402" y="66652"/>
                        <a:pt x="252470" y="51228"/>
                      </a:cubicBezTo>
                      <a:close/>
                    </a:path>
                  </a:pathLst>
                </a:custGeom>
                <a:solidFill>
                  <a:srgbClr val="FFD345"/>
                </a:solidFill>
                <a:ln w="18361" cap="flat">
                  <a:noFill/>
                  <a:prstDash val="solid"/>
                  <a:miter/>
                </a:ln>
              </p:spPr>
              <p:txBody>
                <a:bodyPr rtlCol="0" anchor="ctr"/>
                <a:lstStyle/>
                <a:p>
                  <a:endParaRPr lang="en-US" sz="1800"/>
                </a:p>
              </p:txBody>
            </p:sp>
          </p:grpSp>
          <p:sp>
            <p:nvSpPr>
              <p:cNvPr id="324" name="Freeform: Shape 323">
                <a:extLst>
                  <a:ext uri="{FF2B5EF4-FFF2-40B4-BE49-F238E27FC236}">
                    <a16:creationId xmlns:a16="http://schemas.microsoft.com/office/drawing/2014/main" id="{B550FD86-0698-26BA-1762-B0A7AF0F4239}"/>
                  </a:ext>
                </a:extLst>
              </p:cNvPr>
              <p:cNvSpPr/>
              <p:nvPr/>
            </p:nvSpPr>
            <p:spPr>
              <a:xfrm>
                <a:off x="887199" y="2895930"/>
                <a:ext cx="520879" cy="271450"/>
              </a:xfrm>
              <a:custGeom>
                <a:avLst/>
                <a:gdLst>
                  <a:gd name="connsiteX0" fmla="*/ 345379 w 690573"/>
                  <a:gd name="connsiteY0" fmla="*/ 29378 h 359884"/>
                  <a:gd name="connsiteX1" fmla="*/ 690207 w 690573"/>
                  <a:gd name="connsiteY1" fmla="*/ 359884 h 359884"/>
                  <a:gd name="connsiteX2" fmla="*/ 690574 w 690573"/>
                  <a:gd name="connsiteY2" fmla="*/ 345195 h 359884"/>
                  <a:gd name="connsiteX3" fmla="*/ 345379 w 690573"/>
                  <a:gd name="connsiteY3" fmla="*/ 0 h 359884"/>
                  <a:gd name="connsiteX4" fmla="*/ 0 w 690573"/>
                  <a:gd name="connsiteY4" fmla="*/ 345195 h 359884"/>
                  <a:gd name="connsiteX5" fmla="*/ 367 w 690573"/>
                  <a:gd name="connsiteY5" fmla="*/ 359884 h 359884"/>
                  <a:gd name="connsiteX6" fmla="*/ 345195 w 690573"/>
                  <a:gd name="connsiteY6" fmla="*/ 29378 h 3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573" h="359884">
                    <a:moveTo>
                      <a:pt x="345379" y="29378"/>
                    </a:moveTo>
                    <a:cubicBezTo>
                      <a:pt x="531197" y="29378"/>
                      <a:pt x="682495" y="176086"/>
                      <a:pt x="690207" y="359884"/>
                    </a:cubicBezTo>
                    <a:cubicBezTo>
                      <a:pt x="690391" y="354926"/>
                      <a:pt x="690574" y="349969"/>
                      <a:pt x="690574" y="345195"/>
                    </a:cubicBezTo>
                    <a:cubicBezTo>
                      <a:pt x="690574" y="154419"/>
                      <a:pt x="535971" y="0"/>
                      <a:pt x="345379" y="0"/>
                    </a:cubicBezTo>
                    <a:cubicBezTo>
                      <a:pt x="154787" y="0"/>
                      <a:pt x="0" y="154603"/>
                      <a:pt x="0" y="345195"/>
                    </a:cubicBezTo>
                    <a:cubicBezTo>
                      <a:pt x="0" y="350153"/>
                      <a:pt x="0" y="355110"/>
                      <a:pt x="367" y="359884"/>
                    </a:cubicBezTo>
                    <a:cubicBezTo>
                      <a:pt x="8079" y="176086"/>
                      <a:pt x="159561" y="29378"/>
                      <a:pt x="345195" y="29378"/>
                    </a:cubicBezTo>
                    <a:close/>
                  </a:path>
                </a:pathLst>
              </a:custGeom>
              <a:solidFill>
                <a:srgbClr val="AE8500"/>
              </a:solidFill>
              <a:ln w="18361" cap="flat">
                <a:noFill/>
                <a:prstDash val="solid"/>
                <a:miter/>
              </a:ln>
            </p:spPr>
            <p:txBody>
              <a:bodyPr rtlCol="0" anchor="ctr"/>
              <a:lstStyle/>
              <a:p>
                <a:endParaRPr lang="en-US" sz="1800"/>
              </a:p>
            </p:txBody>
          </p:sp>
        </p:grpSp>
        <p:sp>
          <p:nvSpPr>
            <p:cNvPr id="22" name="Freeform: Shape 21">
              <a:extLst>
                <a:ext uri="{FF2B5EF4-FFF2-40B4-BE49-F238E27FC236}">
                  <a16:creationId xmlns:a16="http://schemas.microsoft.com/office/drawing/2014/main" id="{58D94D14-540B-ECF1-578A-6F7E9D7C12DF}"/>
                </a:ext>
              </a:extLst>
            </p:cNvPr>
            <p:cNvSpPr/>
            <p:nvPr/>
          </p:nvSpPr>
          <p:spPr>
            <a:xfrm>
              <a:off x="6578157" y="1986783"/>
              <a:ext cx="539299" cy="851605"/>
            </a:xfrm>
            <a:custGeom>
              <a:avLst/>
              <a:gdLst>
                <a:gd name="connsiteX0" fmla="*/ 0 w 714994"/>
                <a:gd name="connsiteY0" fmla="*/ 0 h 1129044"/>
                <a:gd name="connsiteX1" fmla="*/ 714995 w 714994"/>
                <a:gd name="connsiteY1" fmla="*/ 0 h 1129044"/>
                <a:gd name="connsiteX2" fmla="*/ 714995 w 714994"/>
                <a:gd name="connsiteY2" fmla="*/ 1129045 h 1129044"/>
                <a:gd name="connsiteX3" fmla="*/ 0 w 714994"/>
                <a:gd name="connsiteY3" fmla="*/ 1129045 h 1129044"/>
              </a:gdLst>
              <a:ahLst/>
              <a:cxnLst>
                <a:cxn ang="0">
                  <a:pos x="connsiteX0" y="connsiteY0"/>
                </a:cxn>
                <a:cxn ang="0">
                  <a:pos x="connsiteX1" y="connsiteY1"/>
                </a:cxn>
                <a:cxn ang="0">
                  <a:pos x="connsiteX2" y="connsiteY2"/>
                </a:cxn>
                <a:cxn ang="0">
                  <a:pos x="connsiteX3" y="connsiteY3"/>
                </a:cxn>
              </a:cxnLst>
              <a:rect l="l" t="t" r="r" b="b"/>
              <a:pathLst>
                <a:path w="714994" h="1129044">
                  <a:moveTo>
                    <a:pt x="0" y="0"/>
                  </a:moveTo>
                  <a:lnTo>
                    <a:pt x="714995" y="0"/>
                  </a:lnTo>
                  <a:lnTo>
                    <a:pt x="714995" y="1129045"/>
                  </a:lnTo>
                  <a:lnTo>
                    <a:pt x="0" y="1129045"/>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3" name="Graphic 1049">
              <a:extLst>
                <a:ext uri="{FF2B5EF4-FFF2-40B4-BE49-F238E27FC236}">
                  <a16:creationId xmlns:a16="http://schemas.microsoft.com/office/drawing/2014/main" id="{01717167-E638-D493-23EC-3024F02AB317}"/>
                </a:ext>
              </a:extLst>
            </p:cNvPr>
            <p:cNvGrpSpPr/>
            <p:nvPr/>
          </p:nvGrpSpPr>
          <p:grpSpPr>
            <a:xfrm>
              <a:off x="6556967" y="2560706"/>
              <a:ext cx="581956" cy="581956"/>
              <a:chOff x="6242156" y="3440933"/>
              <a:chExt cx="771548" cy="771547"/>
            </a:xfrm>
          </p:grpSpPr>
          <p:sp>
            <p:nvSpPr>
              <p:cNvPr id="314" name="Freeform: Shape 313">
                <a:extLst>
                  <a:ext uri="{FF2B5EF4-FFF2-40B4-BE49-F238E27FC236}">
                    <a16:creationId xmlns:a16="http://schemas.microsoft.com/office/drawing/2014/main" id="{D7A77CC3-ED49-65C4-6175-7BDCBB33EA0A}"/>
                  </a:ext>
                </a:extLst>
              </p:cNvPr>
              <p:cNvSpPr/>
              <p:nvPr/>
            </p:nvSpPr>
            <p:spPr>
              <a:xfrm>
                <a:off x="6242156" y="3440933"/>
                <a:ext cx="771548" cy="771547"/>
              </a:xfrm>
              <a:custGeom>
                <a:avLst/>
                <a:gdLst>
                  <a:gd name="connsiteX0" fmla="*/ 0 w 771548"/>
                  <a:gd name="connsiteY0" fmla="*/ 385774 h 771547"/>
                  <a:gd name="connsiteX1" fmla="*/ 385774 w 771548"/>
                  <a:gd name="connsiteY1" fmla="*/ 0 h 771547"/>
                  <a:gd name="connsiteX2" fmla="*/ 771548 w 771548"/>
                  <a:gd name="connsiteY2" fmla="*/ 385774 h 771547"/>
                  <a:gd name="connsiteX3" fmla="*/ 385774 w 771548"/>
                  <a:gd name="connsiteY3" fmla="*/ 771548 h 771547"/>
                  <a:gd name="connsiteX4" fmla="*/ 0 w 771548"/>
                  <a:gd name="connsiteY4" fmla="*/ 385774 h 771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48" h="771547">
                    <a:moveTo>
                      <a:pt x="0" y="385774"/>
                    </a:moveTo>
                    <a:cubicBezTo>
                      <a:pt x="0" y="172781"/>
                      <a:pt x="172781" y="0"/>
                      <a:pt x="385774" y="0"/>
                    </a:cubicBezTo>
                    <a:cubicBezTo>
                      <a:pt x="598767" y="0"/>
                      <a:pt x="771548" y="172781"/>
                      <a:pt x="771548" y="385774"/>
                    </a:cubicBezTo>
                    <a:cubicBezTo>
                      <a:pt x="771548" y="598767"/>
                      <a:pt x="598767" y="771548"/>
                      <a:pt x="385774" y="771548"/>
                    </a:cubicBezTo>
                    <a:cubicBezTo>
                      <a:pt x="172781" y="771548"/>
                      <a:pt x="0" y="598767"/>
                      <a:pt x="0" y="385774"/>
                    </a:cubicBezTo>
                    <a:close/>
                  </a:path>
                </a:pathLst>
              </a:custGeom>
              <a:solidFill>
                <a:srgbClr val="FFD345"/>
              </a:solidFill>
              <a:ln w="18361" cap="flat">
                <a:noFill/>
                <a:prstDash val="solid"/>
                <a:miter/>
              </a:ln>
            </p:spPr>
            <p:txBody>
              <a:bodyPr rtlCol="0" anchor="ctr"/>
              <a:lstStyle/>
              <a:p>
                <a:endParaRPr lang="en-US" sz="1800"/>
              </a:p>
            </p:txBody>
          </p:sp>
          <p:grpSp>
            <p:nvGrpSpPr>
              <p:cNvPr id="315" name="Graphic 1049">
                <a:extLst>
                  <a:ext uri="{FF2B5EF4-FFF2-40B4-BE49-F238E27FC236}">
                    <a16:creationId xmlns:a16="http://schemas.microsoft.com/office/drawing/2014/main" id="{C5E9DDE2-4989-8B67-CA25-B4E5D555F09B}"/>
                  </a:ext>
                </a:extLst>
              </p:cNvPr>
              <p:cNvGrpSpPr/>
              <p:nvPr/>
            </p:nvGrpSpPr>
            <p:grpSpPr>
              <a:xfrm>
                <a:off x="6353978" y="3553121"/>
                <a:ext cx="547906" cy="546803"/>
                <a:chOff x="6353978" y="3553121"/>
                <a:chExt cx="547906" cy="546803"/>
              </a:xfrm>
            </p:grpSpPr>
            <p:sp>
              <p:nvSpPr>
                <p:cNvPr id="321" name="Freeform: Shape 320">
                  <a:extLst>
                    <a:ext uri="{FF2B5EF4-FFF2-40B4-BE49-F238E27FC236}">
                      <a16:creationId xmlns:a16="http://schemas.microsoft.com/office/drawing/2014/main" id="{BEAEE8C4-3505-D662-522A-48C89B23071C}"/>
                    </a:ext>
                  </a:extLst>
                </p:cNvPr>
                <p:cNvSpPr/>
                <p:nvPr/>
              </p:nvSpPr>
              <p:spPr>
                <a:xfrm>
                  <a:off x="6353978" y="3553121"/>
                  <a:ext cx="546803" cy="546803"/>
                </a:xfrm>
                <a:custGeom>
                  <a:avLst/>
                  <a:gdLst>
                    <a:gd name="connsiteX0" fmla="*/ 0 w 546803"/>
                    <a:gd name="connsiteY0" fmla="*/ 273402 h 546803"/>
                    <a:gd name="connsiteX1" fmla="*/ 273402 w 546803"/>
                    <a:gd name="connsiteY1" fmla="*/ 0 h 546803"/>
                    <a:gd name="connsiteX2" fmla="*/ 546804 w 546803"/>
                    <a:gd name="connsiteY2" fmla="*/ 273402 h 546803"/>
                    <a:gd name="connsiteX3" fmla="*/ 273402 w 546803"/>
                    <a:gd name="connsiteY3" fmla="*/ 546804 h 546803"/>
                    <a:gd name="connsiteX4" fmla="*/ 0 w 546803"/>
                    <a:gd name="connsiteY4" fmla="*/ 273402 h 546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803" h="546803">
                      <a:moveTo>
                        <a:pt x="0" y="273402"/>
                      </a:moveTo>
                      <a:cubicBezTo>
                        <a:pt x="0" y="122471"/>
                        <a:pt x="122471" y="0"/>
                        <a:pt x="273402" y="0"/>
                      </a:cubicBezTo>
                      <a:cubicBezTo>
                        <a:pt x="424333" y="0"/>
                        <a:pt x="546804" y="122471"/>
                        <a:pt x="546804" y="273402"/>
                      </a:cubicBezTo>
                      <a:cubicBezTo>
                        <a:pt x="546804" y="424333"/>
                        <a:pt x="424333" y="546804"/>
                        <a:pt x="273402" y="546804"/>
                      </a:cubicBezTo>
                      <a:cubicBezTo>
                        <a:pt x="122471" y="546804"/>
                        <a:pt x="0" y="424333"/>
                        <a:pt x="0" y="273402"/>
                      </a:cubicBezTo>
                      <a:close/>
                    </a:path>
                  </a:pathLst>
                </a:custGeom>
                <a:solidFill>
                  <a:srgbClr val="E1B21B"/>
                </a:solidFill>
                <a:ln w="18361"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6CC1D36E-2F4E-B08F-456C-31B595985431}"/>
                    </a:ext>
                  </a:extLst>
                </p:cNvPr>
                <p:cNvSpPr/>
                <p:nvPr/>
              </p:nvSpPr>
              <p:spPr>
                <a:xfrm>
                  <a:off x="6355079" y="3553121"/>
                  <a:ext cx="546804" cy="546803"/>
                </a:xfrm>
                <a:custGeom>
                  <a:avLst/>
                  <a:gdLst>
                    <a:gd name="connsiteX0" fmla="*/ 0 w 546804"/>
                    <a:gd name="connsiteY0" fmla="*/ 273402 h 546803"/>
                    <a:gd name="connsiteX1" fmla="*/ 273402 w 546804"/>
                    <a:gd name="connsiteY1" fmla="*/ 0 h 546803"/>
                    <a:gd name="connsiteX2" fmla="*/ 546804 w 546804"/>
                    <a:gd name="connsiteY2" fmla="*/ 273402 h 546803"/>
                    <a:gd name="connsiteX3" fmla="*/ 273402 w 546804"/>
                    <a:gd name="connsiteY3" fmla="*/ 546804 h 546803"/>
                    <a:gd name="connsiteX4" fmla="*/ 0 w 546804"/>
                    <a:gd name="connsiteY4" fmla="*/ 273402 h 546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804" h="546803">
                      <a:moveTo>
                        <a:pt x="0" y="273402"/>
                      </a:moveTo>
                      <a:cubicBezTo>
                        <a:pt x="0" y="122471"/>
                        <a:pt x="122471" y="0"/>
                        <a:pt x="273402" y="0"/>
                      </a:cubicBezTo>
                      <a:cubicBezTo>
                        <a:pt x="424333" y="0"/>
                        <a:pt x="546804" y="122471"/>
                        <a:pt x="546804" y="273402"/>
                      </a:cubicBezTo>
                      <a:cubicBezTo>
                        <a:pt x="546804" y="424333"/>
                        <a:pt x="424333" y="546804"/>
                        <a:pt x="273402" y="546804"/>
                      </a:cubicBezTo>
                      <a:cubicBezTo>
                        <a:pt x="122471" y="546804"/>
                        <a:pt x="0" y="424517"/>
                        <a:pt x="0" y="273402"/>
                      </a:cubicBezTo>
                      <a:close/>
                    </a:path>
                  </a:pathLst>
                </a:custGeom>
                <a:solidFill>
                  <a:srgbClr val="E1AC00"/>
                </a:solidFill>
                <a:ln w="18361" cap="flat">
                  <a:noFill/>
                  <a:prstDash val="solid"/>
                  <a:miter/>
                </a:ln>
              </p:spPr>
              <p:txBody>
                <a:bodyPr rtlCol="0" anchor="ctr"/>
                <a:lstStyle/>
                <a:p>
                  <a:endParaRPr lang="en-US" sz="1800"/>
                </a:p>
              </p:txBody>
            </p:sp>
          </p:grpSp>
          <p:grpSp>
            <p:nvGrpSpPr>
              <p:cNvPr id="316" name="Graphic 1049">
                <a:extLst>
                  <a:ext uri="{FF2B5EF4-FFF2-40B4-BE49-F238E27FC236}">
                    <a16:creationId xmlns:a16="http://schemas.microsoft.com/office/drawing/2014/main" id="{DD90A2E1-B8FB-6659-AABB-7DBC92B3B395}"/>
                  </a:ext>
                </a:extLst>
              </p:cNvPr>
              <p:cNvGrpSpPr/>
              <p:nvPr/>
            </p:nvGrpSpPr>
            <p:grpSpPr>
              <a:xfrm>
                <a:off x="6336718" y="3458560"/>
                <a:ext cx="118247" cy="118247"/>
                <a:chOff x="6336718" y="3458560"/>
                <a:chExt cx="118247" cy="118247"/>
              </a:xfrm>
              <a:solidFill>
                <a:srgbClr val="FFFFFF"/>
              </a:solidFill>
            </p:grpSpPr>
            <p:sp>
              <p:nvSpPr>
                <p:cNvPr id="319" name="Freeform: Shape 318">
                  <a:extLst>
                    <a:ext uri="{FF2B5EF4-FFF2-40B4-BE49-F238E27FC236}">
                      <a16:creationId xmlns:a16="http://schemas.microsoft.com/office/drawing/2014/main" id="{A78C31E9-DF53-526D-6301-42AAFBD87B2F}"/>
                    </a:ext>
                  </a:extLst>
                </p:cNvPr>
                <p:cNvSpPr/>
                <p:nvPr/>
              </p:nvSpPr>
              <p:spPr>
                <a:xfrm>
                  <a:off x="6336718" y="3508503"/>
                  <a:ext cx="118247" cy="18361"/>
                </a:xfrm>
                <a:custGeom>
                  <a:avLst/>
                  <a:gdLst>
                    <a:gd name="connsiteX0" fmla="*/ 118248 w 118247"/>
                    <a:gd name="connsiteY0" fmla="*/ 9181 h 18361"/>
                    <a:gd name="connsiteX1" fmla="*/ 59124 w 118247"/>
                    <a:gd name="connsiteY1" fmla="*/ 18361 h 18361"/>
                    <a:gd name="connsiteX2" fmla="*/ 0 w 118247"/>
                    <a:gd name="connsiteY2" fmla="*/ 9181 h 18361"/>
                    <a:gd name="connsiteX3" fmla="*/ 59124 w 118247"/>
                    <a:gd name="connsiteY3" fmla="*/ 0 h 18361"/>
                    <a:gd name="connsiteX4" fmla="*/ 118248 w 118247"/>
                    <a:gd name="connsiteY4" fmla="*/ 9181 h 18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47" h="18361">
                      <a:moveTo>
                        <a:pt x="118248" y="9181"/>
                      </a:moveTo>
                      <a:cubicBezTo>
                        <a:pt x="118248" y="9181"/>
                        <a:pt x="91807" y="18361"/>
                        <a:pt x="59124" y="18361"/>
                      </a:cubicBezTo>
                      <a:cubicBezTo>
                        <a:pt x="26441" y="18361"/>
                        <a:pt x="0" y="9181"/>
                        <a:pt x="0" y="9181"/>
                      </a:cubicBezTo>
                      <a:cubicBezTo>
                        <a:pt x="0" y="9181"/>
                        <a:pt x="26441" y="0"/>
                        <a:pt x="59124" y="0"/>
                      </a:cubicBezTo>
                      <a:cubicBezTo>
                        <a:pt x="91807" y="0"/>
                        <a:pt x="118248" y="9181"/>
                        <a:pt x="118248" y="9181"/>
                      </a:cubicBezTo>
                      <a:close/>
                    </a:path>
                  </a:pathLst>
                </a:custGeom>
                <a:solidFill>
                  <a:srgbClr val="FFFFFF"/>
                </a:solidFill>
                <a:ln w="18361"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01532154-0DE0-2B24-50BE-49DEF4D847B6}"/>
                    </a:ext>
                  </a:extLst>
                </p:cNvPr>
                <p:cNvSpPr/>
                <p:nvPr/>
              </p:nvSpPr>
              <p:spPr>
                <a:xfrm>
                  <a:off x="6386661" y="3458560"/>
                  <a:ext cx="18361" cy="118247"/>
                </a:xfrm>
                <a:custGeom>
                  <a:avLst/>
                  <a:gdLst>
                    <a:gd name="connsiteX0" fmla="*/ 9181 w 18361"/>
                    <a:gd name="connsiteY0" fmla="*/ 0 h 118247"/>
                    <a:gd name="connsiteX1" fmla="*/ 18361 w 18361"/>
                    <a:gd name="connsiteY1" fmla="*/ 59124 h 118247"/>
                    <a:gd name="connsiteX2" fmla="*/ 9181 w 18361"/>
                    <a:gd name="connsiteY2" fmla="*/ 118248 h 118247"/>
                    <a:gd name="connsiteX3" fmla="*/ 0 w 18361"/>
                    <a:gd name="connsiteY3" fmla="*/ 59124 h 118247"/>
                    <a:gd name="connsiteX4" fmla="*/ 9181 w 18361"/>
                    <a:gd name="connsiteY4" fmla="*/ 0 h 118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61" h="118247">
                      <a:moveTo>
                        <a:pt x="9181" y="0"/>
                      </a:moveTo>
                      <a:cubicBezTo>
                        <a:pt x="9181" y="0"/>
                        <a:pt x="18361" y="26441"/>
                        <a:pt x="18361" y="59124"/>
                      </a:cubicBezTo>
                      <a:cubicBezTo>
                        <a:pt x="18361" y="91807"/>
                        <a:pt x="9181" y="118248"/>
                        <a:pt x="9181" y="118248"/>
                      </a:cubicBezTo>
                      <a:cubicBezTo>
                        <a:pt x="9181" y="118248"/>
                        <a:pt x="0" y="91807"/>
                        <a:pt x="0" y="59124"/>
                      </a:cubicBezTo>
                      <a:cubicBezTo>
                        <a:pt x="0" y="26441"/>
                        <a:pt x="9181" y="0"/>
                        <a:pt x="9181" y="0"/>
                      </a:cubicBezTo>
                      <a:close/>
                    </a:path>
                  </a:pathLst>
                </a:custGeom>
                <a:solidFill>
                  <a:srgbClr val="FFFFFF"/>
                </a:solidFill>
                <a:ln w="18361" cap="flat">
                  <a:noFill/>
                  <a:prstDash val="solid"/>
                  <a:miter/>
                </a:ln>
              </p:spPr>
              <p:txBody>
                <a:bodyPr rtlCol="0" anchor="ctr"/>
                <a:lstStyle/>
                <a:p>
                  <a:endParaRPr lang="en-US" sz="1800"/>
                </a:p>
              </p:txBody>
            </p:sp>
          </p:grpSp>
          <p:sp>
            <p:nvSpPr>
              <p:cNvPr id="317" name="Freeform: Shape 316">
                <a:extLst>
                  <a:ext uri="{FF2B5EF4-FFF2-40B4-BE49-F238E27FC236}">
                    <a16:creationId xmlns:a16="http://schemas.microsoft.com/office/drawing/2014/main" id="{72DF89C7-3F4A-5898-FFAC-DF8BB6E9BF61}"/>
                  </a:ext>
                </a:extLst>
              </p:cNvPr>
              <p:cNvSpPr/>
              <p:nvPr/>
            </p:nvSpPr>
            <p:spPr>
              <a:xfrm>
                <a:off x="6467635" y="3649703"/>
                <a:ext cx="320591" cy="396056"/>
              </a:xfrm>
              <a:custGeom>
                <a:avLst/>
                <a:gdLst>
                  <a:gd name="connsiteX0" fmla="*/ 199773 w 320591"/>
                  <a:gd name="connsiteY0" fmla="*/ 52330 h 396056"/>
                  <a:gd name="connsiteX1" fmla="*/ 294518 w 320591"/>
                  <a:gd name="connsiteY1" fmla="*/ 52330 h 396056"/>
                  <a:gd name="connsiteX2" fmla="*/ 320591 w 320591"/>
                  <a:gd name="connsiteY2" fmla="*/ 11751 h 396056"/>
                  <a:gd name="connsiteX3" fmla="*/ 320591 w 320591"/>
                  <a:gd name="connsiteY3" fmla="*/ 0 h 396056"/>
                  <a:gd name="connsiteX4" fmla="*/ 20381 w 320591"/>
                  <a:gd name="connsiteY4" fmla="*/ 40579 h 396056"/>
                  <a:gd name="connsiteX5" fmla="*/ 20381 w 320591"/>
                  <a:gd name="connsiteY5" fmla="*/ 52330 h 396056"/>
                  <a:gd name="connsiteX6" fmla="*/ 122104 w 320591"/>
                  <a:gd name="connsiteY6" fmla="*/ 52330 h 396056"/>
                  <a:gd name="connsiteX7" fmla="*/ 172414 w 320591"/>
                  <a:gd name="connsiteY7" fmla="*/ 92909 h 396056"/>
                  <a:gd name="connsiteX8" fmla="*/ 46454 w 320591"/>
                  <a:gd name="connsiteY8" fmla="*/ 92909 h 396056"/>
                  <a:gd name="connsiteX9" fmla="*/ 20381 w 320591"/>
                  <a:gd name="connsiteY9" fmla="*/ 121920 h 396056"/>
                  <a:gd name="connsiteX10" fmla="*/ 20381 w 320591"/>
                  <a:gd name="connsiteY10" fmla="*/ 133671 h 396056"/>
                  <a:gd name="connsiteX11" fmla="*/ 182146 w 320591"/>
                  <a:gd name="connsiteY11" fmla="*/ 133671 h 396056"/>
                  <a:gd name="connsiteX12" fmla="*/ 0 w 320591"/>
                  <a:gd name="connsiteY12" fmla="*/ 207851 h 396056"/>
                  <a:gd name="connsiteX13" fmla="*/ 0 w 320591"/>
                  <a:gd name="connsiteY13" fmla="*/ 219603 h 396056"/>
                  <a:gd name="connsiteX14" fmla="*/ 190041 w 320591"/>
                  <a:gd name="connsiteY14" fmla="*/ 396056 h 396056"/>
                  <a:gd name="connsiteX15" fmla="*/ 266058 w 320591"/>
                  <a:gd name="connsiteY15" fmla="*/ 396056 h 396056"/>
                  <a:gd name="connsiteX16" fmla="*/ 266058 w 320591"/>
                  <a:gd name="connsiteY16" fmla="*/ 384305 h 396056"/>
                  <a:gd name="connsiteX17" fmla="*/ 100437 w 320591"/>
                  <a:gd name="connsiteY17" fmla="*/ 242187 h 396056"/>
                  <a:gd name="connsiteX18" fmla="*/ 243840 w 320591"/>
                  <a:gd name="connsiteY18" fmla="*/ 133671 h 396056"/>
                  <a:gd name="connsiteX19" fmla="*/ 294518 w 320591"/>
                  <a:gd name="connsiteY19" fmla="*/ 133671 h 396056"/>
                  <a:gd name="connsiteX20" fmla="*/ 320591 w 320591"/>
                  <a:gd name="connsiteY20" fmla="*/ 93092 h 396056"/>
                  <a:gd name="connsiteX21" fmla="*/ 320591 w 320591"/>
                  <a:gd name="connsiteY21" fmla="*/ 81341 h 396056"/>
                  <a:gd name="connsiteX22" fmla="*/ 236312 w 320591"/>
                  <a:gd name="connsiteY22" fmla="*/ 93092 h 396056"/>
                  <a:gd name="connsiteX23" fmla="*/ 199773 w 320591"/>
                  <a:gd name="connsiteY23" fmla="*/ 52514 h 396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591" h="396056">
                    <a:moveTo>
                      <a:pt x="199773" y="52330"/>
                    </a:moveTo>
                    <a:lnTo>
                      <a:pt x="294518" y="52330"/>
                    </a:lnTo>
                    <a:lnTo>
                      <a:pt x="320591" y="11751"/>
                    </a:lnTo>
                    <a:lnTo>
                      <a:pt x="320591" y="0"/>
                    </a:lnTo>
                    <a:lnTo>
                      <a:pt x="20381" y="40579"/>
                    </a:lnTo>
                    <a:lnTo>
                      <a:pt x="20381" y="52330"/>
                    </a:lnTo>
                    <a:lnTo>
                      <a:pt x="122104" y="52330"/>
                    </a:lnTo>
                    <a:cubicBezTo>
                      <a:pt x="144688" y="63347"/>
                      <a:pt x="162132" y="77302"/>
                      <a:pt x="172414" y="92909"/>
                    </a:cubicBezTo>
                    <a:lnTo>
                      <a:pt x="46454" y="92909"/>
                    </a:lnTo>
                    <a:lnTo>
                      <a:pt x="20381" y="121920"/>
                    </a:lnTo>
                    <a:lnTo>
                      <a:pt x="20381" y="133671"/>
                    </a:lnTo>
                    <a:lnTo>
                      <a:pt x="182146" y="133671"/>
                    </a:lnTo>
                    <a:cubicBezTo>
                      <a:pt x="174251" y="178657"/>
                      <a:pt x="97683" y="200874"/>
                      <a:pt x="0" y="207851"/>
                    </a:cubicBezTo>
                    <a:lnTo>
                      <a:pt x="0" y="219603"/>
                    </a:lnTo>
                    <a:lnTo>
                      <a:pt x="190041" y="396056"/>
                    </a:lnTo>
                    <a:lnTo>
                      <a:pt x="266058" y="396056"/>
                    </a:lnTo>
                    <a:lnTo>
                      <a:pt x="266058" y="384305"/>
                    </a:lnTo>
                    <a:lnTo>
                      <a:pt x="100437" y="242187"/>
                    </a:lnTo>
                    <a:cubicBezTo>
                      <a:pt x="181227" y="222724"/>
                      <a:pt x="238332" y="181778"/>
                      <a:pt x="243840" y="133671"/>
                    </a:cubicBezTo>
                    <a:lnTo>
                      <a:pt x="294518" y="133671"/>
                    </a:lnTo>
                    <a:lnTo>
                      <a:pt x="320591" y="93092"/>
                    </a:lnTo>
                    <a:lnTo>
                      <a:pt x="320591" y="81341"/>
                    </a:lnTo>
                    <a:lnTo>
                      <a:pt x="236312" y="93092"/>
                    </a:lnTo>
                    <a:cubicBezTo>
                      <a:pt x="228784" y="78403"/>
                      <a:pt x="216298" y="64632"/>
                      <a:pt x="199773" y="52514"/>
                    </a:cubicBezTo>
                    <a:close/>
                  </a:path>
                </a:pathLst>
              </a:custGeom>
              <a:solidFill>
                <a:srgbClr val="AE8500"/>
              </a:solidFill>
              <a:ln w="18361"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C13CDBE5-3424-184D-7CC6-C344CFA2ADF4}"/>
                  </a:ext>
                </a:extLst>
              </p:cNvPr>
              <p:cNvSpPr/>
              <p:nvPr/>
            </p:nvSpPr>
            <p:spPr>
              <a:xfrm>
                <a:off x="6467635" y="3649886"/>
                <a:ext cx="320591" cy="383937"/>
              </a:xfrm>
              <a:custGeom>
                <a:avLst/>
                <a:gdLst>
                  <a:gd name="connsiteX0" fmla="*/ 199773 w 320591"/>
                  <a:gd name="connsiteY0" fmla="*/ 40579 h 383937"/>
                  <a:gd name="connsiteX1" fmla="*/ 294518 w 320591"/>
                  <a:gd name="connsiteY1" fmla="*/ 40579 h 383937"/>
                  <a:gd name="connsiteX2" fmla="*/ 320591 w 320591"/>
                  <a:gd name="connsiteY2" fmla="*/ 0 h 383937"/>
                  <a:gd name="connsiteX3" fmla="*/ 46454 w 320591"/>
                  <a:gd name="connsiteY3" fmla="*/ 0 h 383937"/>
                  <a:gd name="connsiteX4" fmla="*/ 20381 w 320591"/>
                  <a:gd name="connsiteY4" fmla="*/ 40579 h 383937"/>
                  <a:gd name="connsiteX5" fmla="*/ 122104 w 320591"/>
                  <a:gd name="connsiteY5" fmla="*/ 40579 h 383937"/>
                  <a:gd name="connsiteX6" fmla="*/ 172414 w 320591"/>
                  <a:gd name="connsiteY6" fmla="*/ 81158 h 383937"/>
                  <a:gd name="connsiteX7" fmla="*/ 46454 w 320591"/>
                  <a:gd name="connsiteY7" fmla="*/ 81158 h 383937"/>
                  <a:gd name="connsiteX8" fmla="*/ 20381 w 320591"/>
                  <a:gd name="connsiteY8" fmla="*/ 121736 h 383937"/>
                  <a:gd name="connsiteX9" fmla="*/ 182146 w 320591"/>
                  <a:gd name="connsiteY9" fmla="*/ 121736 h 383937"/>
                  <a:gd name="connsiteX10" fmla="*/ 735 w 320591"/>
                  <a:gd name="connsiteY10" fmla="*/ 207484 h 383937"/>
                  <a:gd name="connsiteX11" fmla="*/ 918 w 320591"/>
                  <a:gd name="connsiteY11" fmla="*/ 207484 h 383937"/>
                  <a:gd name="connsiteX12" fmla="*/ 0 w 320591"/>
                  <a:gd name="connsiteY12" fmla="*/ 207484 h 383937"/>
                  <a:gd name="connsiteX13" fmla="*/ 190041 w 320591"/>
                  <a:gd name="connsiteY13" fmla="*/ 383938 h 383937"/>
                  <a:gd name="connsiteX14" fmla="*/ 266058 w 320591"/>
                  <a:gd name="connsiteY14" fmla="*/ 383938 h 383937"/>
                  <a:gd name="connsiteX15" fmla="*/ 100437 w 320591"/>
                  <a:gd name="connsiteY15" fmla="*/ 230069 h 383937"/>
                  <a:gd name="connsiteX16" fmla="*/ 243840 w 320591"/>
                  <a:gd name="connsiteY16" fmla="*/ 121553 h 383937"/>
                  <a:gd name="connsiteX17" fmla="*/ 294518 w 320591"/>
                  <a:gd name="connsiteY17" fmla="*/ 121553 h 383937"/>
                  <a:gd name="connsiteX18" fmla="*/ 320591 w 320591"/>
                  <a:gd name="connsiteY18" fmla="*/ 80974 h 383937"/>
                  <a:gd name="connsiteX19" fmla="*/ 236312 w 320591"/>
                  <a:gd name="connsiteY19" fmla="*/ 80974 h 383937"/>
                  <a:gd name="connsiteX20" fmla="*/ 199773 w 320591"/>
                  <a:gd name="connsiteY20" fmla="*/ 40395 h 38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0591" h="383937">
                    <a:moveTo>
                      <a:pt x="199773" y="40579"/>
                    </a:moveTo>
                    <a:lnTo>
                      <a:pt x="294518" y="40579"/>
                    </a:lnTo>
                    <a:lnTo>
                      <a:pt x="320591" y="0"/>
                    </a:lnTo>
                    <a:lnTo>
                      <a:pt x="46454" y="0"/>
                    </a:lnTo>
                    <a:lnTo>
                      <a:pt x="20381" y="40579"/>
                    </a:lnTo>
                    <a:lnTo>
                      <a:pt x="122104" y="40579"/>
                    </a:lnTo>
                    <a:cubicBezTo>
                      <a:pt x="144688" y="51596"/>
                      <a:pt x="162132" y="65550"/>
                      <a:pt x="172414" y="81158"/>
                    </a:cubicBezTo>
                    <a:lnTo>
                      <a:pt x="46454" y="81158"/>
                    </a:lnTo>
                    <a:lnTo>
                      <a:pt x="20381" y="121736"/>
                    </a:lnTo>
                    <a:lnTo>
                      <a:pt x="182146" y="121736"/>
                    </a:lnTo>
                    <a:cubicBezTo>
                      <a:pt x="174251" y="166722"/>
                      <a:pt x="98418" y="200323"/>
                      <a:pt x="735" y="207484"/>
                    </a:cubicBezTo>
                    <a:cubicBezTo>
                      <a:pt x="735" y="207484"/>
                      <a:pt x="735" y="207484"/>
                      <a:pt x="918" y="207484"/>
                    </a:cubicBezTo>
                    <a:lnTo>
                      <a:pt x="0" y="207484"/>
                    </a:lnTo>
                    <a:lnTo>
                      <a:pt x="190041" y="383938"/>
                    </a:lnTo>
                    <a:lnTo>
                      <a:pt x="266058" y="383938"/>
                    </a:lnTo>
                    <a:lnTo>
                      <a:pt x="100437" y="230069"/>
                    </a:lnTo>
                    <a:cubicBezTo>
                      <a:pt x="181227" y="210606"/>
                      <a:pt x="238332" y="169660"/>
                      <a:pt x="243840" y="121553"/>
                    </a:cubicBezTo>
                    <a:lnTo>
                      <a:pt x="294518" y="121553"/>
                    </a:lnTo>
                    <a:lnTo>
                      <a:pt x="320591" y="80974"/>
                    </a:lnTo>
                    <a:lnTo>
                      <a:pt x="236312" y="80974"/>
                    </a:lnTo>
                    <a:cubicBezTo>
                      <a:pt x="228784" y="66285"/>
                      <a:pt x="216298" y="52514"/>
                      <a:pt x="199773" y="40395"/>
                    </a:cubicBezTo>
                    <a:close/>
                  </a:path>
                </a:pathLst>
              </a:custGeom>
              <a:solidFill>
                <a:srgbClr val="FFD345"/>
              </a:solidFill>
              <a:ln w="18361" cap="flat">
                <a:noFill/>
                <a:prstDash val="solid"/>
                <a:miter/>
              </a:ln>
            </p:spPr>
            <p:txBody>
              <a:bodyPr rtlCol="0" anchor="ctr"/>
              <a:lstStyle/>
              <a:p>
                <a:endParaRPr lang="en-US" sz="1800"/>
              </a:p>
            </p:txBody>
          </p:sp>
        </p:grpSp>
        <p:sp>
          <p:nvSpPr>
            <p:cNvPr id="24" name="Freeform: Shape 23">
              <a:extLst>
                <a:ext uri="{FF2B5EF4-FFF2-40B4-BE49-F238E27FC236}">
                  <a16:creationId xmlns:a16="http://schemas.microsoft.com/office/drawing/2014/main" id="{CFABA4D0-4D97-CA69-007B-09BE43C8C938}"/>
                </a:ext>
              </a:extLst>
            </p:cNvPr>
            <p:cNvSpPr/>
            <p:nvPr/>
          </p:nvSpPr>
          <p:spPr>
            <a:xfrm>
              <a:off x="6642142" y="2645189"/>
              <a:ext cx="412438" cy="215083"/>
            </a:xfrm>
            <a:custGeom>
              <a:avLst/>
              <a:gdLst>
                <a:gd name="connsiteX0" fmla="*/ 273402 w 546804"/>
                <a:gd name="connsiteY0" fmla="*/ 23503 h 285153"/>
                <a:gd name="connsiteX1" fmla="*/ 546437 w 546804"/>
                <a:gd name="connsiteY1" fmla="*/ 285153 h 285153"/>
                <a:gd name="connsiteX2" fmla="*/ 546804 w 546804"/>
                <a:gd name="connsiteY2" fmla="*/ 273402 h 285153"/>
                <a:gd name="connsiteX3" fmla="*/ 273402 w 546804"/>
                <a:gd name="connsiteY3" fmla="*/ 0 h 285153"/>
                <a:gd name="connsiteX4" fmla="*/ 0 w 546804"/>
                <a:gd name="connsiteY4" fmla="*/ 273402 h 285153"/>
                <a:gd name="connsiteX5" fmla="*/ 368 w 546804"/>
                <a:gd name="connsiteY5" fmla="*/ 285153 h 285153"/>
                <a:gd name="connsiteX6" fmla="*/ 273402 w 546804"/>
                <a:gd name="connsiteY6" fmla="*/ 23503 h 28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804" h="285153">
                  <a:moveTo>
                    <a:pt x="273402" y="23503"/>
                  </a:moveTo>
                  <a:cubicBezTo>
                    <a:pt x="420478" y="23503"/>
                    <a:pt x="540378" y="139547"/>
                    <a:pt x="546437" y="285153"/>
                  </a:cubicBezTo>
                  <a:cubicBezTo>
                    <a:pt x="546437" y="281297"/>
                    <a:pt x="546804" y="277441"/>
                    <a:pt x="546804" y="273402"/>
                  </a:cubicBezTo>
                  <a:cubicBezTo>
                    <a:pt x="546804" y="122471"/>
                    <a:pt x="424333" y="0"/>
                    <a:pt x="273402" y="0"/>
                  </a:cubicBezTo>
                  <a:cubicBezTo>
                    <a:pt x="122471" y="0"/>
                    <a:pt x="0" y="122471"/>
                    <a:pt x="0" y="273402"/>
                  </a:cubicBezTo>
                  <a:cubicBezTo>
                    <a:pt x="0" y="277258"/>
                    <a:pt x="0" y="281297"/>
                    <a:pt x="368" y="285153"/>
                  </a:cubicBezTo>
                  <a:cubicBezTo>
                    <a:pt x="6427" y="139547"/>
                    <a:pt x="126327" y="23503"/>
                    <a:pt x="273402" y="23503"/>
                  </a:cubicBezTo>
                  <a:close/>
                </a:path>
              </a:pathLst>
            </a:custGeom>
            <a:solidFill>
              <a:srgbClr val="AE8500"/>
            </a:solidFill>
            <a:ln w="18361"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8B106C8B-2C0B-BCB6-F6BF-D98FF773DF46}"/>
                </a:ext>
              </a:extLst>
            </p:cNvPr>
            <p:cNvSpPr/>
            <p:nvPr/>
          </p:nvSpPr>
          <p:spPr>
            <a:xfrm>
              <a:off x="598852" y="4845385"/>
              <a:ext cx="315492" cy="498028"/>
            </a:xfrm>
            <a:custGeom>
              <a:avLst/>
              <a:gdLst>
                <a:gd name="connsiteX0" fmla="*/ 0 w 418273"/>
                <a:gd name="connsiteY0" fmla="*/ 0 h 660277"/>
                <a:gd name="connsiteX1" fmla="*/ 418274 w 418273"/>
                <a:gd name="connsiteY1" fmla="*/ 0 h 660277"/>
                <a:gd name="connsiteX2" fmla="*/ 418274 w 418273"/>
                <a:gd name="connsiteY2" fmla="*/ 660277 h 660277"/>
                <a:gd name="connsiteX3" fmla="*/ 0 w 418273"/>
                <a:gd name="connsiteY3" fmla="*/ 660277 h 660277"/>
              </a:gdLst>
              <a:ahLst/>
              <a:cxnLst>
                <a:cxn ang="0">
                  <a:pos x="connsiteX0" y="connsiteY0"/>
                </a:cxn>
                <a:cxn ang="0">
                  <a:pos x="connsiteX1" y="connsiteY1"/>
                </a:cxn>
                <a:cxn ang="0">
                  <a:pos x="connsiteX2" y="connsiteY2"/>
                </a:cxn>
                <a:cxn ang="0">
                  <a:pos x="connsiteX3" y="connsiteY3"/>
                </a:cxn>
              </a:cxnLst>
              <a:rect l="l" t="t" r="r" b="b"/>
              <a:pathLst>
                <a:path w="418273" h="660277">
                  <a:moveTo>
                    <a:pt x="0" y="0"/>
                  </a:moveTo>
                  <a:lnTo>
                    <a:pt x="418274" y="0"/>
                  </a:lnTo>
                  <a:lnTo>
                    <a:pt x="418274" y="660277"/>
                  </a:lnTo>
                  <a:lnTo>
                    <a:pt x="0" y="660277"/>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6" name="Graphic 1049">
              <a:extLst>
                <a:ext uri="{FF2B5EF4-FFF2-40B4-BE49-F238E27FC236}">
                  <a16:creationId xmlns:a16="http://schemas.microsoft.com/office/drawing/2014/main" id="{6487C7E2-4F75-1BF4-9A65-B3722FF8E9AF}"/>
                </a:ext>
              </a:extLst>
            </p:cNvPr>
            <p:cNvGrpSpPr/>
            <p:nvPr/>
          </p:nvGrpSpPr>
          <p:grpSpPr>
            <a:xfrm>
              <a:off x="586388" y="5181097"/>
              <a:ext cx="340421" cy="340420"/>
              <a:chOff x="777423" y="6869014"/>
              <a:chExt cx="451324" cy="451323"/>
            </a:xfrm>
          </p:grpSpPr>
          <p:sp>
            <p:nvSpPr>
              <p:cNvPr id="305" name="Freeform: Shape 304">
                <a:extLst>
                  <a:ext uri="{FF2B5EF4-FFF2-40B4-BE49-F238E27FC236}">
                    <a16:creationId xmlns:a16="http://schemas.microsoft.com/office/drawing/2014/main" id="{10838E33-EFF4-90B9-B3F6-C4B3005CF56C}"/>
                  </a:ext>
                </a:extLst>
              </p:cNvPr>
              <p:cNvSpPr/>
              <p:nvPr/>
            </p:nvSpPr>
            <p:spPr>
              <a:xfrm>
                <a:off x="777423" y="6869014"/>
                <a:ext cx="451324" cy="451323"/>
              </a:xfrm>
              <a:custGeom>
                <a:avLst/>
                <a:gdLst>
                  <a:gd name="connsiteX0" fmla="*/ 0 w 451324"/>
                  <a:gd name="connsiteY0" fmla="*/ 225662 h 451323"/>
                  <a:gd name="connsiteX1" fmla="*/ 225662 w 451324"/>
                  <a:gd name="connsiteY1" fmla="*/ 0 h 451323"/>
                  <a:gd name="connsiteX2" fmla="*/ 451324 w 451324"/>
                  <a:gd name="connsiteY2" fmla="*/ 225662 h 451323"/>
                  <a:gd name="connsiteX3" fmla="*/ 225662 w 451324"/>
                  <a:gd name="connsiteY3" fmla="*/ 451324 h 451323"/>
                  <a:gd name="connsiteX4" fmla="*/ 0 w 451324"/>
                  <a:gd name="connsiteY4" fmla="*/ 225662 h 451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4" h="451323">
                    <a:moveTo>
                      <a:pt x="0" y="225662"/>
                    </a:moveTo>
                    <a:cubicBezTo>
                      <a:pt x="0" y="100988"/>
                      <a:pt x="100988" y="0"/>
                      <a:pt x="225662" y="0"/>
                    </a:cubicBezTo>
                    <a:cubicBezTo>
                      <a:pt x="350336" y="0"/>
                      <a:pt x="451324" y="100988"/>
                      <a:pt x="451324" y="225662"/>
                    </a:cubicBezTo>
                    <a:cubicBezTo>
                      <a:pt x="451324" y="350336"/>
                      <a:pt x="350336" y="451324"/>
                      <a:pt x="225662" y="451324"/>
                    </a:cubicBezTo>
                    <a:cubicBezTo>
                      <a:pt x="100988" y="451324"/>
                      <a:pt x="0" y="350336"/>
                      <a:pt x="0" y="225662"/>
                    </a:cubicBezTo>
                    <a:close/>
                  </a:path>
                </a:pathLst>
              </a:custGeom>
              <a:solidFill>
                <a:srgbClr val="FFD345"/>
              </a:solidFill>
              <a:ln w="18361" cap="flat">
                <a:noFill/>
                <a:prstDash val="solid"/>
                <a:miter/>
              </a:ln>
            </p:spPr>
            <p:txBody>
              <a:bodyPr rtlCol="0" anchor="ctr"/>
              <a:lstStyle/>
              <a:p>
                <a:endParaRPr lang="en-US" sz="1800"/>
              </a:p>
            </p:txBody>
          </p:sp>
          <p:grpSp>
            <p:nvGrpSpPr>
              <p:cNvPr id="306" name="Graphic 1049">
                <a:extLst>
                  <a:ext uri="{FF2B5EF4-FFF2-40B4-BE49-F238E27FC236}">
                    <a16:creationId xmlns:a16="http://schemas.microsoft.com/office/drawing/2014/main" id="{017C52FD-166E-8CBE-E935-91F266DC27CF}"/>
                  </a:ext>
                </a:extLst>
              </p:cNvPr>
              <p:cNvGrpSpPr/>
              <p:nvPr/>
            </p:nvGrpSpPr>
            <p:grpSpPr>
              <a:xfrm>
                <a:off x="842973" y="6934564"/>
                <a:ext cx="320407" cy="320039"/>
                <a:chOff x="842973" y="6934564"/>
                <a:chExt cx="320407" cy="320039"/>
              </a:xfrm>
            </p:grpSpPr>
            <p:sp>
              <p:nvSpPr>
                <p:cNvPr id="312" name="Freeform: Shape 311">
                  <a:extLst>
                    <a:ext uri="{FF2B5EF4-FFF2-40B4-BE49-F238E27FC236}">
                      <a16:creationId xmlns:a16="http://schemas.microsoft.com/office/drawing/2014/main" id="{01458A5B-4BCE-4C26-0783-7F095E53F3A8}"/>
                    </a:ext>
                  </a:extLst>
                </p:cNvPr>
                <p:cNvSpPr/>
                <p:nvPr/>
              </p:nvSpPr>
              <p:spPr>
                <a:xfrm>
                  <a:off x="842973" y="6934747"/>
                  <a:ext cx="319856" cy="319856"/>
                </a:xfrm>
                <a:custGeom>
                  <a:avLst/>
                  <a:gdLst>
                    <a:gd name="connsiteX0" fmla="*/ 0 w 319856"/>
                    <a:gd name="connsiteY0" fmla="*/ 159929 h 319856"/>
                    <a:gd name="connsiteX1" fmla="*/ 159928 w 319856"/>
                    <a:gd name="connsiteY1" fmla="*/ 0 h 319856"/>
                    <a:gd name="connsiteX2" fmla="*/ 319856 w 319856"/>
                    <a:gd name="connsiteY2" fmla="*/ 159929 h 319856"/>
                    <a:gd name="connsiteX3" fmla="*/ 159928 w 319856"/>
                    <a:gd name="connsiteY3" fmla="*/ 319857 h 319856"/>
                    <a:gd name="connsiteX4" fmla="*/ 0 w 319856"/>
                    <a:gd name="connsiteY4" fmla="*/ 159929 h 31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56" h="319856">
                      <a:moveTo>
                        <a:pt x="0" y="159929"/>
                      </a:moveTo>
                      <a:cubicBezTo>
                        <a:pt x="0" y="71610"/>
                        <a:pt x="71610" y="0"/>
                        <a:pt x="159928" y="0"/>
                      </a:cubicBezTo>
                      <a:cubicBezTo>
                        <a:pt x="248247" y="0"/>
                        <a:pt x="319856" y="71610"/>
                        <a:pt x="319856" y="159929"/>
                      </a:cubicBezTo>
                      <a:cubicBezTo>
                        <a:pt x="319856" y="248247"/>
                        <a:pt x="248247" y="319857"/>
                        <a:pt x="159928" y="319857"/>
                      </a:cubicBezTo>
                      <a:cubicBezTo>
                        <a:pt x="71610" y="319857"/>
                        <a:pt x="0" y="248247"/>
                        <a:pt x="0" y="159929"/>
                      </a:cubicBezTo>
                      <a:close/>
                    </a:path>
                  </a:pathLst>
                </a:custGeom>
                <a:solidFill>
                  <a:srgbClr val="E1B21B"/>
                </a:solidFill>
                <a:ln w="18361"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31B3840D-1903-A221-1508-ED7D415C8538}"/>
                    </a:ext>
                  </a:extLst>
                </p:cNvPr>
                <p:cNvSpPr/>
                <p:nvPr/>
              </p:nvSpPr>
              <p:spPr>
                <a:xfrm>
                  <a:off x="843524" y="6934564"/>
                  <a:ext cx="319856" cy="319855"/>
                </a:xfrm>
                <a:custGeom>
                  <a:avLst/>
                  <a:gdLst>
                    <a:gd name="connsiteX0" fmla="*/ 0 w 319856"/>
                    <a:gd name="connsiteY0" fmla="*/ 159928 h 319855"/>
                    <a:gd name="connsiteX1" fmla="*/ 159928 w 319856"/>
                    <a:gd name="connsiteY1" fmla="*/ 0 h 319855"/>
                    <a:gd name="connsiteX2" fmla="*/ 319856 w 319856"/>
                    <a:gd name="connsiteY2" fmla="*/ 159928 h 319855"/>
                    <a:gd name="connsiteX3" fmla="*/ 159928 w 319856"/>
                    <a:gd name="connsiteY3" fmla="*/ 319856 h 319855"/>
                    <a:gd name="connsiteX4" fmla="*/ 0 w 319856"/>
                    <a:gd name="connsiteY4" fmla="*/ 159928 h 31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56" h="319855">
                      <a:moveTo>
                        <a:pt x="0" y="159928"/>
                      </a:moveTo>
                      <a:cubicBezTo>
                        <a:pt x="0" y="71610"/>
                        <a:pt x="71610" y="0"/>
                        <a:pt x="159928" y="0"/>
                      </a:cubicBezTo>
                      <a:cubicBezTo>
                        <a:pt x="248247" y="0"/>
                        <a:pt x="319856" y="71610"/>
                        <a:pt x="319856" y="159928"/>
                      </a:cubicBezTo>
                      <a:cubicBezTo>
                        <a:pt x="319856" y="248246"/>
                        <a:pt x="248247" y="319856"/>
                        <a:pt x="159928" y="319856"/>
                      </a:cubicBezTo>
                      <a:cubicBezTo>
                        <a:pt x="71610" y="319856"/>
                        <a:pt x="0" y="248246"/>
                        <a:pt x="0" y="159928"/>
                      </a:cubicBezTo>
                      <a:close/>
                    </a:path>
                  </a:pathLst>
                </a:custGeom>
                <a:solidFill>
                  <a:srgbClr val="E1AC00"/>
                </a:solidFill>
                <a:ln w="18361" cap="flat">
                  <a:noFill/>
                  <a:prstDash val="solid"/>
                  <a:miter/>
                </a:ln>
              </p:spPr>
              <p:txBody>
                <a:bodyPr rtlCol="0" anchor="ctr"/>
                <a:lstStyle/>
                <a:p>
                  <a:endParaRPr lang="en-US" sz="1800"/>
                </a:p>
              </p:txBody>
            </p:sp>
          </p:grpSp>
          <p:grpSp>
            <p:nvGrpSpPr>
              <p:cNvPr id="307" name="Graphic 1049">
                <a:extLst>
                  <a:ext uri="{FF2B5EF4-FFF2-40B4-BE49-F238E27FC236}">
                    <a16:creationId xmlns:a16="http://schemas.microsoft.com/office/drawing/2014/main" id="{9E6C6BA8-5FC1-6354-092D-6B9AF43D27CE}"/>
                  </a:ext>
                </a:extLst>
              </p:cNvPr>
              <p:cNvGrpSpPr/>
              <p:nvPr/>
            </p:nvGrpSpPr>
            <p:grpSpPr>
              <a:xfrm>
                <a:off x="832875" y="6879480"/>
                <a:ext cx="69222" cy="69222"/>
                <a:chOff x="832875" y="6879480"/>
                <a:chExt cx="69222" cy="69222"/>
              </a:xfrm>
              <a:solidFill>
                <a:srgbClr val="FFFFFF"/>
              </a:solidFill>
            </p:grpSpPr>
            <p:sp>
              <p:nvSpPr>
                <p:cNvPr id="310" name="Freeform: Shape 309">
                  <a:extLst>
                    <a:ext uri="{FF2B5EF4-FFF2-40B4-BE49-F238E27FC236}">
                      <a16:creationId xmlns:a16="http://schemas.microsoft.com/office/drawing/2014/main" id="{87D97377-45F7-0AA1-4C37-35F96E87195D}"/>
                    </a:ext>
                  </a:extLst>
                </p:cNvPr>
                <p:cNvSpPr/>
                <p:nvPr/>
              </p:nvSpPr>
              <p:spPr>
                <a:xfrm>
                  <a:off x="832875" y="6908675"/>
                  <a:ext cx="69222" cy="10649"/>
                </a:xfrm>
                <a:custGeom>
                  <a:avLst/>
                  <a:gdLst>
                    <a:gd name="connsiteX0" fmla="*/ 69223 w 69222"/>
                    <a:gd name="connsiteY0" fmla="*/ 5324 h 10649"/>
                    <a:gd name="connsiteX1" fmla="*/ 34520 w 69222"/>
                    <a:gd name="connsiteY1" fmla="*/ 10649 h 10649"/>
                    <a:gd name="connsiteX2" fmla="*/ 0 w 69222"/>
                    <a:gd name="connsiteY2" fmla="*/ 5324 h 10649"/>
                    <a:gd name="connsiteX3" fmla="*/ 34520 w 69222"/>
                    <a:gd name="connsiteY3" fmla="*/ 0 h 10649"/>
                    <a:gd name="connsiteX4" fmla="*/ 69223 w 69222"/>
                    <a:gd name="connsiteY4" fmla="*/ 5324 h 10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22" h="10649">
                      <a:moveTo>
                        <a:pt x="69223" y="5324"/>
                      </a:moveTo>
                      <a:cubicBezTo>
                        <a:pt x="69223" y="5324"/>
                        <a:pt x="53799" y="10649"/>
                        <a:pt x="34520" y="10649"/>
                      </a:cubicBezTo>
                      <a:cubicBezTo>
                        <a:pt x="15240" y="10649"/>
                        <a:pt x="0" y="5324"/>
                        <a:pt x="0" y="5324"/>
                      </a:cubicBezTo>
                      <a:cubicBezTo>
                        <a:pt x="0" y="5324"/>
                        <a:pt x="15424" y="0"/>
                        <a:pt x="34520" y="0"/>
                      </a:cubicBezTo>
                      <a:cubicBezTo>
                        <a:pt x="53615" y="0"/>
                        <a:pt x="69223" y="5324"/>
                        <a:pt x="69223" y="5324"/>
                      </a:cubicBezTo>
                      <a:close/>
                    </a:path>
                  </a:pathLst>
                </a:custGeom>
                <a:solidFill>
                  <a:srgbClr val="FFFFFF"/>
                </a:solidFill>
                <a:ln w="18361"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BB28A30F-A1E8-F396-B5B1-C04B0A9E17FE}"/>
                    </a:ext>
                  </a:extLst>
                </p:cNvPr>
                <p:cNvSpPr/>
                <p:nvPr/>
              </p:nvSpPr>
              <p:spPr>
                <a:xfrm>
                  <a:off x="862069" y="6879480"/>
                  <a:ext cx="10649" cy="69222"/>
                </a:xfrm>
                <a:custGeom>
                  <a:avLst/>
                  <a:gdLst>
                    <a:gd name="connsiteX0" fmla="*/ 5325 w 10649"/>
                    <a:gd name="connsiteY0" fmla="*/ 0 h 69222"/>
                    <a:gd name="connsiteX1" fmla="*/ 10650 w 10649"/>
                    <a:gd name="connsiteY1" fmla="*/ 34703 h 69222"/>
                    <a:gd name="connsiteX2" fmla="*/ 5325 w 10649"/>
                    <a:gd name="connsiteY2" fmla="*/ 69222 h 69222"/>
                    <a:gd name="connsiteX3" fmla="*/ 0 w 10649"/>
                    <a:gd name="connsiteY3" fmla="*/ 34703 h 69222"/>
                    <a:gd name="connsiteX4" fmla="*/ 5325 w 10649"/>
                    <a:gd name="connsiteY4" fmla="*/ 0 h 69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9" h="69222">
                      <a:moveTo>
                        <a:pt x="5325" y="0"/>
                      </a:moveTo>
                      <a:cubicBezTo>
                        <a:pt x="5325" y="0"/>
                        <a:pt x="10650" y="15424"/>
                        <a:pt x="10650" y="34703"/>
                      </a:cubicBezTo>
                      <a:cubicBezTo>
                        <a:pt x="10650" y="53982"/>
                        <a:pt x="5325" y="69222"/>
                        <a:pt x="5325" y="69222"/>
                      </a:cubicBezTo>
                      <a:cubicBezTo>
                        <a:pt x="5325" y="69222"/>
                        <a:pt x="0" y="53799"/>
                        <a:pt x="0" y="34703"/>
                      </a:cubicBezTo>
                      <a:cubicBezTo>
                        <a:pt x="0" y="15607"/>
                        <a:pt x="5325" y="0"/>
                        <a:pt x="5325" y="0"/>
                      </a:cubicBezTo>
                      <a:close/>
                    </a:path>
                  </a:pathLst>
                </a:custGeom>
                <a:solidFill>
                  <a:srgbClr val="FFFFFF"/>
                </a:solidFill>
                <a:ln w="18361" cap="flat">
                  <a:noFill/>
                  <a:prstDash val="solid"/>
                  <a:miter/>
                </a:ln>
              </p:spPr>
              <p:txBody>
                <a:bodyPr rtlCol="0" anchor="ctr"/>
                <a:lstStyle/>
                <a:p>
                  <a:endParaRPr lang="en-US" sz="1800"/>
                </a:p>
              </p:txBody>
            </p:sp>
          </p:grpSp>
          <p:sp>
            <p:nvSpPr>
              <p:cNvPr id="308" name="Freeform: Shape 307">
                <a:extLst>
                  <a:ext uri="{FF2B5EF4-FFF2-40B4-BE49-F238E27FC236}">
                    <a16:creationId xmlns:a16="http://schemas.microsoft.com/office/drawing/2014/main" id="{7CD408FB-561E-8B2D-FCD8-3ED279FD4515}"/>
                  </a:ext>
                </a:extLst>
              </p:cNvPr>
              <p:cNvSpPr/>
              <p:nvPr/>
            </p:nvSpPr>
            <p:spPr>
              <a:xfrm>
                <a:off x="909442" y="6991301"/>
                <a:ext cx="187470" cy="231353"/>
              </a:xfrm>
              <a:custGeom>
                <a:avLst/>
                <a:gdLst>
                  <a:gd name="connsiteX0" fmla="*/ 116779 w 187470"/>
                  <a:gd name="connsiteY0" fmla="*/ 30480 h 231353"/>
                  <a:gd name="connsiteX1" fmla="*/ 172230 w 187470"/>
                  <a:gd name="connsiteY1" fmla="*/ 30480 h 231353"/>
                  <a:gd name="connsiteX2" fmla="*/ 187470 w 187470"/>
                  <a:gd name="connsiteY2" fmla="*/ 6794 h 231353"/>
                  <a:gd name="connsiteX3" fmla="*/ 187470 w 187470"/>
                  <a:gd name="connsiteY3" fmla="*/ 0 h 231353"/>
                  <a:gd name="connsiteX4" fmla="*/ 11751 w 187470"/>
                  <a:gd name="connsiteY4" fmla="*/ 23870 h 231353"/>
                  <a:gd name="connsiteX5" fmla="*/ 11751 w 187470"/>
                  <a:gd name="connsiteY5" fmla="*/ 30663 h 231353"/>
                  <a:gd name="connsiteX6" fmla="*/ 71242 w 187470"/>
                  <a:gd name="connsiteY6" fmla="*/ 30663 h 231353"/>
                  <a:gd name="connsiteX7" fmla="*/ 100621 w 187470"/>
                  <a:gd name="connsiteY7" fmla="*/ 54350 h 231353"/>
                  <a:gd name="connsiteX8" fmla="*/ 26991 w 187470"/>
                  <a:gd name="connsiteY8" fmla="*/ 54350 h 231353"/>
                  <a:gd name="connsiteX9" fmla="*/ 11751 w 187470"/>
                  <a:gd name="connsiteY9" fmla="*/ 71242 h 231353"/>
                  <a:gd name="connsiteX10" fmla="*/ 11751 w 187470"/>
                  <a:gd name="connsiteY10" fmla="*/ 78036 h 231353"/>
                  <a:gd name="connsiteX11" fmla="*/ 106496 w 187470"/>
                  <a:gd name="connsiteY11" fmla="*/ 78036 h 231353"/>
                  <a:gd name="connsiteX12" fmla="*/ 0 w 187470"/>
                  <a:gd name="connsiteY12" fmla="*/ 121369 h 231353"/>
                  <a:gd name="connsiteX13" fmla="*/ 0 w 187470"/>
                  <a:gd name="connsiteY13" fmla="*/ 128162 h 231353"/>
                  <a:gd name="connsiteX14" fmla="*/ 111087 w 187470"/>
                  <a:gd name="connsiteY14" fmla="*/ 231354 h 231353"/>
                  <a:gd name="connsiteX15" fmla="*/ 155521 w 187470"/>
                  <a:gd name="connsiteY15" fmla="*/ 231354 h 231353"/>
                  <a:gd name="connsiteX16" fmla="*/ 155521 w 187470"/>
                  <a:gd name="connsiteY16" fmla="*/ 224560 h 231353"/>
                  <a:gd name="connsiteX17" fmla="*/ 58573 w 187470"/>
                  <a:gd name="connsiteY17" fmla="*/ 141383 h 231353"/>
                  <a:gd name="connsiteX18" fmla="*/ 142485 w 187470"/>
                  <a:gd name="connsiteY18" fmla="*/ 77852 h 231353"/>
                  <a:gd name="connsiteX19" fmla="*/ 172047 w 187470"/>
                  <a:gd name="connsiteY19" fmla="*/ 77852 h 231353"/>
                  <a:gd name="connsiteX20" fmla="*/ 187287 w 187470"/>
                  <a:gd name="connsiteY20" fmla="*/ 54166 h 231353"/>
                  <a:gd name="connsiteX21" fmla="*/ 187287 w 187470"/>
                  <a:gd name="connsiteY21" fmla="*/ 47372 h 231353"/>
                  <a:gd name="connsiteX22" fmla="*/ 137895 w 187470"/>
                  <a:gd name="connsiteY22" fmla="*/ 54166 h 231353"/>
                  <a:gd name="connsiteX23" fmla="*/ 116595 w 187470"/>
                  <a:gd name="connsiteY23" fmla="*/ 30480 h 2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7470" h="231353">
                    <a:moveTo>
                      <a:pt x="116779" y="30480"/>
                    </a:moveTo>
                    <a:lnTo>
                      <a:pt x="172230" y="30480"/>
                    </a:lnTo>
                    <a:lnTo>
                      <a:pt x="187470" y="6794"/>
                    </a:lnTo>
                    <a:lnTo>
                      <a:pt x="187470" y="0"/>
                    </a:lnTo>
                    <a:lnTo>
                      <a:pt x="11751" y="23870"/>
                    </a:lnTo>
                    <a:lnTo>
                      <a:pt x="11751" y="30663"/>
                    </a:lnTo>
                    <a:lnTo>
                      <a:pt x="71242" y="30663"/>
                    </a:lnTo>
                    <a:cubicBezTo>
                      <a:pt x="84463" y="37090"/>
                      <a:pt x="94745" y="45169"/>
                      <a:pt x="100621" y="54350"/>
                    </a:cubicBezTo>
                    <a:lnTo>
                      <a:pt x="26991" y="54350"/>
                    </a:lnTo>
                    <a:lnTo>
                      <a:pt x="11751" y="71242"/>
                    </a:lnTo>
                    <a:lnTo>
                      <a:pt x="11751" y="78036"/>
                    </a:lnTo>
                    <a:lnTo>
                      <a:pt x="106496" y="78036"/>
                    </a:lnTo>
                    <a:cubicBezTo>
                      <a:pt x="101906" y="104293"/>
                      <a:pt x="57104" y="117329"/>
                      <a:pt x="0" y="121369"/>
                    </a:cubicBezTo>
                    <a:lnTo>
                      <a:pt x="0" y="128162"/>
                    </a:lnTo>
                    <a:lnTo>
                      <a:pt x="111087" y="231354"/>
                    </a:lnTo>
                    <a:lnTo>
                      <a:pt x="155521" y="231354"/>
                    </a:lnTo>
                    <a:lnTo>
                      <a:pt x="155521" y="224560"/>
                    </a:lnTo>
                    <a:lnTo>
                      <a:pt x="58573" y="141383"/>
                    </a:lnTo>
                    <a:cubicBezTo>
                      <a:pt x="105762" y="129999"/>
                      <a:pt x="139180" y="106129"/>
                      <a:pt x="142485" y="77852"/>
                    </a:cubicBezTo>
                    <a:lnTo>
                      <a:pt x="172047" y="77852"/>
                    </a:lnTo>
                    <a:lnTo>
                      <a:pt x="187287" y="54166"/>
                    </a:lnTo>
                    <a:lnTo>
                      <a:pt x="187287" y="47372"/>
                    </a:lnTo>
                    <a:lnTo>
                      <a:pt x="137895" y="54166"/>
                    </a:lnTo>
                    <a:cubicBezTo>
                      <a:pt x="133488" y="45536"/>
                      <a:pt x="126143" y="37457"/>
                      <a:pt x="116595" y="30480"/>
                    </a:cubicBezTo>
                    <a:close/>
                  </a:path>
                </a:pathLst>
              </a:custGeom>
              <a:solidFill>
                <a:srgbClr val="AE8500"/>
              </a:solidFill>
              <a:ln w="18361"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75DC9D21-832A-8B0C-D68B-0D186BEF357F}"/>
                  </a:ext>
                </a:extLst>
              </p:cNvPr>
              <p:cNvSpPr/>
              <p:nvPr/>
            </p:nvSpPr>
            <p:spPr>
              <a:xfrm>
                <a:off x="909442" y="6991117"/>
                <a:ext cx="187470" cy="224560"/>
              </a:xfrm>
              <a:custGeom>
                <a:avLst/>
                <a:gdLst>
                  <a:gd name="connsiteX0" fmla="*/ 116779 w 187470"/>
                  <a:gd name="connsiteY0" fmla="*/ 23870 h 224560"/>
                  <a:gd name="connsiteX1" fmla="*/ 172230 w 187470"/>
                  <a:gd name="connsiteY1" fmla="*/ 23870 h 224560"/>
                  <a:gd name="connsiteX2" fmla="*/ 187470 w 187470"/>
                  <a:gd name="connsiteY2" fmla="*/ 0 h 224560"/>
                  <a:gd name="connsiteX3" fmla="*/ 27175 w 187470"/>
                  <a:gd name="connsiteY3" fmla="*/ 0 h 224560"/>
                  <a:gd name="connsiteX4" fmla="*/ 11935 w 187470"/>
                  <a:gd name="connsiteY4" fmla="*/ 23870 h 224560"/>
                  <a:gd name="connsiteX5" fmla="*/ 71426 w 187470"/>
                  <a:gd name="connsiteY5" fmla="*/ 23870 h 224560"/>
                  <a:gd name="connsiteX6" fmla="*/ 100804 w 187470"/>
                  <a:gd name="connsiteY6" fmla="*/ 47556 h 224560"/>
                  <a:gd name="connsiteX7" fmla="*/ 27175 w 187470"/>
                  <a:gd name="connsiteY7" fmla="*/ 47556 h 224560"/>
                  <a:gd name="connsiteX8" fmla="*/ 11935 w 187470"/>
                  <a:gd name="connsiteY8" fmla="*/ 71242 h 224560"/>
                  <a:gd name="connsiteX9" fmla="*/ 106680 w 187470"/>
                  <a:gd name="connsiteY9" fmla="*/ 71242 h 224560"/>
                  <a:gd name="connsiteX10" fmla="*/ 551 w 187470"/>
                  <a:gd name="connsiteY10" fmla="*/ 121369 h 224560"/>
                  <a:gd name="connsiteX11" fmla="*/ 551 w 187470"/>
                  <a:gd name="connsiteY11" fmla="*/ 121369 h 224560"/>
                  <a:gd name="connsiteX12" fmla="*/ 0 w 187470"/>
                  <a:gd name="connsiteY12" fmla="*/ 121369 h 224560"/>
                  <a:gd name="connsiteX13" fmla="*/ 111087 w 187470"/>
                  <a:gd name="connsiteY13" fmla="*/ 224561 h 224560"/>
                  <a:gd name="connsiteX14" fmla="*/ 155521 w 187470"/>
                  <a:gd name="connsiteY14" fmla="*/ 224561 h 224560"/>
                  <a:gd name="connsiteX15" fmla="*/ 58573 w 187470"/>
                  <a:gd name="connsiteY15" fmla="*/ 134589 h 224560"/>
                  <a:gd name="connsiteX16" fmla="*/ 142485 w 187470"/>
                  <a:gd name="connsiteY16" fmla="*/ 71059 h 224560"/>
                  <a:gd name="connsiteX17" fmla="*/ 172047 w 187470"/>
                  <a:gd name="connsiteY17" fmla="*/ 71059 h 224560"/>
                  <a:gd name="connsiteX18" fmla="*/ 187287 w 187470"/>
                  <a:gd name="connsiteY18" fmla="*/ 47372 h 224560"/>
                  <a:gd name="connsiteX19" fmla="*/ 137895 w 187470"/>
                  <a:gd name="connsiteY19" fmla="*/ 47372 h 224560"/>
                  <a:gd name="connsiteX20" fmla="*/ 116595 w 187470"/>
                  <a:gd name="connsiteY20" fmla="*/ 23686 h 22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7470" h="224560">
                    <a:moveTo>
                      <a:pt x="116779" y="23870"/>
                    </a:moveTo>
                    <a:lnTo>
                      <a:pt x="172230" y="23870"/>
                    </a:lnTo>
                    <a:lnTo>
                      <a:pt x="187470" y="0"/>
                    </a:lnTo>
                    <a:lnTo>
                      <a:pt x="27175" y="0"/>
                    </a:lnTo>
                    <a:lnTo>
                      <a:pt x="11935" y="23870"/>
                    </a:lnTo>
                    <a:lnTo>
                      <a:pt x="71426" y="23870"/>
                    </a:lnTo>
                    <a:cubicBezTo>
                      <a:pt x="84646" y="30296"/>
                      <a:pt x="94929" y="38375"/>
                      <a:pt x="100804" y="47556"/>
                    </a:cubicBezTo>
                    <a:lnTo>
                      <a:pt x="27175" y="47556"/>
                    </a:lnTo>
                    <a:lnTo>
                      <a:pt x="11935" y="71242"/>
                    </a:lnTo>
                    <a:lnTo>
                      <a:pt x="106680" y="71242"/>
                    </a:lnTo>
                    <a:cubicBezTo>
                      <a:pt x="102090" y="97499"/>
                      <a:pt x="57655" y="117330"/>
                      <a:pt x="551" y="121369"/>
                    </a:cubicBezTo>
                    <a:cubicBezTo>
                      <a:pt x="551" y="121369"/>
                      <a:pt x="551" y="121369"/>
                      <a:pt x="551" y="121369"/>
                    </a:cubicBezTo>
                    <a:lnTo>
                      <a:pt x="0" y="121369"/>
                    </a:lnTo>
                    <a:lnTo>
                      <a:pt x="111087" y="224561"/>
                    </a:lnTo>
                    <a:lnTo>
                      <a:pt x="155521" y="224561"/>
                    </a:lnTo>
                    <a:lnTo>
                      <a:pt x="58573" y="134589"/>
                    </a:lnTo>
                    <a:cubicBezTo>
                      <a:pt x="105762" y="123205"/>
                      <a:pt x="139180" y="99335"/>
                      <a:pt x="142485" y="71059"/>
                    </a:cubicBezTo>
                    <a:lnTo>
                      <a:pt x="172047" y="71059"/>
                    </a:lnTo>
                    <a:lnTo>
                      <a:pt x="187287" y="47372"/>
                    </a:lnTo>
                    <a:lnTo>
                      <a:pt x="137895" y="47372"/>
                    </a:lnTo>
                    <a:cubicBezTo>
                      <a:pt x="133488" y="38742"/>
                      <a:pt x="126143" y="30664"/>
                      <a:pt x="116595" y="23686"/>
                    </a:cubicBezTo>
                    <a:close/>
                  </a:path>
                </a:pathLst>
              </a:custGeom>
              <a:solidFill>
                <a:srgbClr val="FFD345"/>
              </a:solidFill>
              <a:ln w="18361" cap="flat">
                <a:noFill/>
                <a:prstDash val="solid"/>
                <a:miter/>
              </a:ln>
            </p:spPr>
            <p:txBody>
              <a:bodyPr rtlCol="0" anchor="ctr"/>
              <a:lstStyle/>
              <a:p>
                <a:endParaRPr lang="en-US" sz="1800"/>
              </a:p>
            </p:txBody>
          </p:sp>
        </p:grpSp>
        <p:sp>
          <p:nvSpPr>
            <p:cNvPr id="27" name="Freeform: Shape 26">
              <a:extLst>
                <a:ext uri="{FF2B5EF4-FFF2-40B4-BE49-F238E27FC236}">
                  <a16:creationId xmlns:a16="http://schemas.microsoft.com/office/drawing/2014/main" id="{E98617E6-E2BF-84DC-DA63-910A6FDACC36}"/>
                </a:ext>
              </a:extLst>
            </p:cNvPr>
            <p:cNvSpPr/>
            <p:nvPr/>
          </p:nvSpPr>
          <p:spPr>
            <a:xfrm>
              <a:off x="636108" y="5230678"/>
              <a:ext cx="241258" cy="125754"/>
            </a:xfrm>
            <a:custGeom>
              <a:avLst/>
              <a:gdLst>
                <a:gd name="connsiteX0" fmla="*/ 160112 w 319856"/>
                <a:gd name="connsiteY0" fmla="*/ 13588 h 166722"/>
                <a:gd name="connsiteX1" fmla="*/ 319856 w 319856"/>
                <a:gd name="connsiteY1" fmla="*/ 166722 h 166722"/>
                <a:gd name="connsiteX2" fmla="*/ 319856 w 319856"/>
                <a:gd name="connsiteY2" fmla="*/ 159929 h 166722"/>
                <a:gd name="connsiteX3" fmla="*/ 159928 w 319856"/>
                <a:gd name="connsiteY3" fmla="*/ 0 h 166722"/>
                <a:gd name="connsiteX4" fmla="*/ 0 w 319856"/>
                <a:gd name="connsiteY4" fmla="*/ 159929 h 166722"/>
                <a:gd name="connsiteX5" fmla="*/ 0 w 319856"/>
                <a:gd name="connsiteY5" fmla="*/ 166722 h 166722"/>
                <a:gd name="connsiteX6" fmla="*/ 159745 w 319856"/>
                <a:gd name="connsiteY6" fmla="*/ 13588 h 16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56" h="166722">
                  <a:moveTo>
                    <a:pt x="160112" y="13588"/>
                  </a:moveTo>
                  <a:cubicBezTo>
                    <a:pt x="246043" y="13588"/>
                    <a:pt x="316184" y="81525"/>
                    <a:pt x="319856" y="166722"/>
                  </a:cubicBezTo>
                  <a:cubicBezTo>
                    <a:pt x="319856" y="164519"/>
                    <a:pt x="319856" y="162132"/>
                    <a:pt x="319856" y="159929"/>
                  </a:cubicBezTo>
                  <a:cubicBezTo>
                    <a:pt x="319856" y="71610"/>
                    <a:pt x="248247" y="0"/>
                    <a:pt x="159928" y="0"/>
                  </a:cubicBezTo>
                  <a:cubicBezTo>
                    <a:pt x="71610" y="0"/>
                    <a:pt x="0" y="71610"/>
                    <a:pt x="0" y="159929"/>
                  </a:cubicBezTo>
                  <a:cubicBezTo>
                    <a:pt x="0" y="162132"/>
                    <a:pt x="0" y="164519"/>
                    <a:pt x="0" y="166722"/>
                  </a:cubicBezTo>
                  <a:cubicBezTo>
                    <a:pt x="3489" y="81525"/>
                    <a:pt x="73629" y="13588"/>
                    <a:pt x="159745" y="13588"/>
                  </a:cubicBezTo>
                  <a:close/>
                </a:path>
              </a:pathLst>
            </a:custGeom>
            <a:solidFill>
              <a:srgbClr val="AE8500"/>
            </a:solidFill>
            <a:ln w="18361" cap="flat">
              <a:noFill/>
              <a:prstDash val="solid"/>
              <a:miter/>
            </a:ln>
          </p:spPr>
          <p:txBody>
            <a:bodyPr rtlCol="0" anchor="ctr"/>
            <a:lstStyle/>
            <a:p>
              <a:endParaRPr lang="en-US" sz="1800"/>
            </a:p>
          </p:txBody>
        </p:sp>
        <p:sp>
          <p:nvSpPr>
            <p:cNvPr id="28" name="Freeform: Shape 27">
              <a:extLst>
                <a:ext uri="{FF2B5EF4-FFF2-40B4-BE49-F238E27FC236}">
                  <a16:creationId xmlns:a16="http://schemas.microsoft.com/office/drawing/2014/main" id="{E6F0D569-E24F-119D-8391-2EB7BB45BE16}"/>
                </a:ext>
              </a:extLst>
            </p:cNvPr>
            <p:cNvSpPr/>
            <p:nvPr/>
          </p:nvSpPr>
          <p:spPr>
            <a:xfrm>
              <a:off x="8474212" y="-3771"/>
              <a:ext cx="670731" cy="761030"/>
            </a:xfrm>
            <a:custGeom>
              <a:avLst/>
              <a:gdLst>
                <a:gd name="connsiteX0" fmla="*/ 0 w 889244"/>
                <a:gd name="connsiteY0" fmla="*/ 0 h 1008961"/>
                <a:gd name="connsiteX1" fmla="*/ 889245 w 889244"/>
                <a:gd name="connsiteY1" fmla="*/ 0 h 1008961"/>
                <a:gd name="connsiteX2" fmla="*/ 889245 w 889244"/>
                <a:gd name="connsiteY2" fmla="*/ 1008961 h 1008961"/>
                <a:gd name="connsiteX3" fmla="*/ 0 w 889244"/>
                <a:gd name="connsiteY3" fmla="*/ 1008961 h 1008961"/>
              </a:gdLst>
              <a:ahLst/>
              <a:cxnLst>
                <a:cxn ang="0">
                  <a:pos x="connsiteX0" y="connsiteY0"/>
                </a:cxn>
                <a:cxn ang="0">
                  <a:pos x="connsiteX1" y="connsiteY1"/>
                </a:cxn>
                <a:cxn ang="0">
                  <a:pos x="connsiteX2" y="connsiteY2"/>
                </a:cxn>
                <a:cxn ang="0">
                  <a:pos x="connsiteX3" y="connsiteY3"/>
                </a:cxn>
              </a:cxnLst>
              <a:rect l="l" t="t" r="r" b="b"/>
              <a:pathLst>
                <a:path w="889244" h="1008961">
                  <a:moveTo>
                    <a:pt x="0" y="0"/>
                  </a:moveTo>
                  <a:lnTo>
                    <a:pt x="889245" y="0"/>
                  </a:lnTo>
                  <a:lnTo>
                    <a:pt x="889245" y="1008961"/>
                  </a:lnTo>
                  <a:lnTo>
                    <a:pt x="0" y="1008961"/>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9" name="Group 28">
              <a:extLst>
                <a:ext uri="{FF2B5EF4-FFF2-40B4-BE49-F238E27FC236}">
                  <a16:creationId xmlns:a16="http://schemas.microsoft.com/office/drawing/2014/main" id="{75A07CBE-9E79-3662-3363-9370FD96B2B7}"/>
                </a:ext>
              </a:extLst>
            </p:cNvPr>
            <p:cNvGrpSpPr/>
            <p:nvPr/>
          </p:nvGrpSpPr>
          <p:grpSpPr>
            <a:xfrm>
              <a:off x="8434049" y="231809"/>
              <a:ext cx="710894" cy="1101588"/>
              <a:chOff x="8434049" y="231809"/>
              <a:chExt cx="710894" cy="1101588"/>
            </a:xfrm>
          </p:grpSpPr>
          <p:grpSp>
            <p:nvGrpSpPr>
              <p:cNvPr id="294" name="Graphic 1049">
                <a:extLst>
                  <a:ext uri="{FF2B5EF4-FFF2-40B4-BE49-F238E27FC236}">
                    <a16:creationId xmlns:a16="http://schemas.microsoft.com/office/drawing/2014/main" id="{CBDF3D4F-72AA-0F28-12F5-FB15FB841AD2}"/>
                  </a:ext>
                </a:extLst>
              </p:cNvPr>
              <p:cNvGrpSpPr/>
              <p:nvPr/>
            </p:nvGrpSpPr>
            <p:grpSpPr>
              <a:xfrm>
                <a:off x="8434049" y="231809"/>
                <a:ext cx="710894" cy="1101588"/>
                <a:chOff x="8201507" y="312328"/>
                <a:chExt cx="942492" cy="1460468"/>
              </a:xfrm>
            </p:grpSpPr>
            <p:sp>
              <p:nvSpPr>
                <p:cNvPr id="296" name="Freeform: Shape 295">
                  <a:extLst>
                    <a:ext uri="{FF2B5EF4-FFF2-40B4-BE49-F238E27FC236}">
                      <a16:creationId xmlns:a16="http://schemas.microsoft.com/office/drawing/2014/main" id="{E2951769-DC17-FFEE-64EF-FAEB4B44857C}"/>
                    </a:ext>
                  </a:extLst>
                </p:cNvPr>
                <p:cNvSpPr/>
                <p:nvPr/>
              </p:nvSpPr>
              <p:spPr>
                <a:xfrm>
                  <a:off x="8201507" y="312328"/>
                  <a:ext cx="942492" cy="1460468"/>
                </a:xfrm>
                <a:custGeom>
                  <a:avLst/>
                  <a:gdLst>
                    <a:gd name="connsiteX0" fmla="*/ 942493 w 942492"/>
                    <a:gd name="connsiteY0" fmla="*/ 31398 h 1460468"/>
                    <a:gd name="connsiteX1" fmla="*/ 730235 w 942492"/>
                    <a:gd name="connsiteY1" fmla="*/ 0 h 1460468"/>
                    <a:gd name="connsiteX2" fmla="*/ 0 w 942492"/>
                    <a:gd name="connsiteY2" fmla="*/ 730234 h 1460468"/>
                    <a:gd name="connsiteX3" fmla="*/ 730235 w 942492"/>
                    <a:gd name="connsiteY3" fmla="*/ 1460469 h 1460468"/>
                    <a:gd name="connsiteX4" fmla="*/ 942493 w 942492"/>
                    <a:gd name="connsiteY4" fmla="*/ 1429071 h 1460468"/>
                    <a:gd name="connsiteX5" fmla="*/ 942493 w 942492"/>
                    <a:gd name="connsiteY5" fmla="*/ 31398 h 146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492" h="1460468">
                      <a:moveTo>
                        <a:pt x="942493" y="31398"/>
                      </a:moveTo>
                      <a:cubicBezTo>
                        <a:pt x="875290" y="11017"/>
                        <a:pt x="804047" y="0"/>
                        <a:pt x="730235" y="0"/>
                      </a:cubicBezTo>
                      <a:cubicBezTo>
                        <a:pt x="326834" y="0"/>
                        <a:pt x="0" y="327017"/>
                        <a:pt x="0" y="730234"/>
                      </a:cubicBezTo>
                      <a:cubicBezTo>
                        <a:pt x="0" y="1133452"/>
                        <a:pt x="327017" y="1460469"/>
                        <a:pt x="730235" y="1460469"/>
                      </a:cubicBezTo>
                      <a:cubicBezTo>
                        <a:pt x="804047" y="1460469"/>
                        <a:pt x="875290" y="1449452"/>
                        <a:pt x="942493" y="1429071"/>
                      </a:cubicBezTo>
                      <a:lnTo>
                        <a:pt x="942493" y="31398"/>
                      </a:lnTo>
                      <a:close/>
                    </a:path>
                  </a:pathLst>
                </a:custGeom>
                <a:solidFill>
                  <a:srgbClr val="FFD345"/>
                </a:solidFill>
                <a:ln w="18361" cap="flat">
                  <a:noFill/>
                  <a:prstDash val="solid"/>
                  <a:miter/>
                </a:ln>
              </p:spPr>
              <p:txBody>
                <a:bodyPr rtlCol="0" anchor="ctr"/>
                <a:lstStyle/>
                <a:p>
                  <a:endParaRPr lang="en-US" sz="1800"/>
                </a:p>
              </p:txBody>
            </p:sp>
            <p:grpSp>
              <p:nvGrpSpPr>
                <p:cNvPr id="297" name="Graphic 1049">
                  <a:extLst>
                    <a:ext uri="{FF2B5EF4-FFF2-40B4-BE49-F238E27FC236}">
                      <a16:creationId xmlns:a16="http://schemas.microsoft.com/office/drawing/2014/main" id="{D6FAE3FA-70D0-6A8D-10A6-00AB8C67FB40}"/>
                    </a:ext>
                  </a:extLst>
                </p:cNvPr>
                <p:cNvGrpSpPr/>
                <p:nvPr/>
              </p:nvGrpSpPr>
              <p:grpSpPr>
                <a:xfrm>
                  <a:off x="8413030" y="524586"/>
                  <a:ext cx="730969" cy="1035217"/>
                  <a:chOff x="8413030" y="524586"/>
                  <a:chExt cx="730969" cy="1035217"/>
                </a:xfrm>
              </p:grpSpPr>
              <p:sp>
                <p:nvSpPr>
                  <p:cNvPr id="303" name="Freeform: Shape 302">
                    <a:extLst>
                      <a:ext uri="{FF2B5EF4-FFF2-40B4-BE49-F238E27FC236}">
                        <a16:creationId xmlns:a16="http://schemas.microsoft.com/office/drawing/2014/main" id="{5BFCC964-A8BE-6CD5-E6AE-33CC065A4F60}"/>
                      </a:ext>
                    </a:extLst>
                  </p:cNvPr>
                  <p:cNvSpPr/>
                  <p:nvPr/>
                </p:nvSpPr>
                <p:spPr>
                  <a:xfrm>
                    <a:off x="8413030" y="524953"/>
                    <a:ext cx="730969" cy="1034850"/>
                  </a:xfrm>
                  <a:custGeom>
                    <a:avLst/>
                    <a:gdLst>
                      <a:gd name="connsiteX0" fmla="*/ 730969 w 730969"/>
                      <a:gd name="connsiteY0" fmla="*/ 46087 h 1034850"/>
                      <a:gd name="connsiteX1" fmla="*/ 517609 w 730969"/>
                      <a:gd name="connsiteY1" fmla="*/ 0 h 1034850"/>
                      <a:gd name="connsiteX2" fmla="*/ 0 w 730969"/>
                      <a:gd name="connsiteY2" fmla="*/ 517425 h 1034850"/>
                      <a:gd name="connsiteX3" fmla="*/ 517609 w 730969"/>
                      <a:gd name="connsiteY3" fmla="*/ 1034851 h 1034850"/>
                      <a:gd name="connsiteX4" fmla="*/ 730969 w 730969"/>
                      <a:gd name="connsiteY4" fmla="*/ 988764 h 1034850"/>
                      <a:gd name="connsiteX5" fmla="*/ 730969 w 730969"/>
                      <a:gd name="connsiteY5" fmla="*/ 46087 h 10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969" h="1034850">
                        <a:moveTo>
                          <a:pt x="730969" y="46087"/>
                        </a:moveTo>
                        <a:cubicBezTo>
                          <a:pt x="665969" y="16525"/>
                          <a:pt x="593625" y="0"/>
                          <a:pt x="517609" y="0"/>
                        </a:cubicBezTo>
                        <a:cubicBezTo>
                          <a:pt x="231721" y="0"/>
                          <a:pt x="0" y="231721"/>
                          <a:pt x="0" y="517425"/>
                        </a:cubicBezTo>
                        <a:cubicBezTo>
                          <a:pt x="0" y="803129"/>
                          <a:pt x="231721" y="1034851"/>
                          <a:pt x="517609" y="1034851"/>
                        </a:cubicBezTo>
                        <a:cubicBezTo>
                          <a:pt x="593625" y="1034851"/>
                          <a:pt x="665969" y="1018325"/>
                          <a:pt x="730969" y="988764"/>
                        </a:cubicBezTo>
                        <a:lnTo>
                          <a:pt x="730969" y="46087"/>
                        </a:lnTo>
                        <a:close/>
                      </a:path>
                    </a:pathLst>
                  </a:custGeom>
                  <a:solidFill>
                    <a:srgbClr val="E1B21B"/>
                  </a:solidFill>
                  <a:ln w="18361"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79C12406-5589-13F1-0F55-090CF94CDABA}"/>
                      </a:ext>
                    </a:extLst>
                  </p:cNvPr>
                  <p:cNvSpPr/>
                  <p:nvPr/>
                </p:nvSpPr>
                <p:spPr>
                  <a:xfrm>
                    <a:off x="8415050" y="524586"/>
                    <a:ext cx="728949" cy="1034850"/>
                  </a:xfrm>
                  <a:custGeom>
                    <a:avLst/>
                    <a:gdLst>
                      <a:gd name="connsiteX0" fmla="*/ 728950 w 728949"/>
                      <a:gd name="connsiteY0" fmla="*/ 45169 h 1034850"/>
                      <a:gd name="connsiteX1" fmla="*/ 517609 w 728949"/>
                      <a:gd name="connsiteY1" fmla="*/ 0 h 1034850"/>
                      <a:gd name="connsiteX2" fmla="*/ 0 w 728949"/>
                      <a:gd name="connsiteY2" fmla="*/ 517425 h 1034850"/>
                      <a:gd name="connsiteX3" fmla="*/ 517609 w 728949"/>
                      <a:gd name="connsiteY3" fmla="*/ 1034851 h 1034850"/>
                      <a:gd name="connsiteX4" fmla="*/ 728950 w 728949"/>
                      <a:gd name="connsiteY4" fmla="*/ 989682 h 1034850"/>
                      <a:gd name="connsiteX5" fmla="*/ 728950 w 728949"/>
                      <a:gd name="connsiteY5" fmla="*/ 45169 h 10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949" h="1034850">
                        <a:moveTo>
                          <a:pt x="728950" y="45169"/>
                        </a:moveTo>
                        <a:cubicBezTo>
                          <a:pt x="664501" y="16342"/>
                          <a:pt x="592891" y="0"/>
                          <a:pt x="517609" y="0"/>
                        </a:cubicBezTo>
                        <a:cubicBezTo>
                          <a:pt x="231722" y="0"/>
                          <a:pt x="0" y="231721"/>
                          <a:pt x="0" y="517425"/>
                        </a:cubicBezTo>
                        <a:cubicBezTo>
                          <a:pt x="0" y="803129"/>
                          <a:pt x="231722" y="1034851"/>
                          <a:pt x="517609" y="1034851"/>
                        </a:cubicBezTo>
                        <a:cubicBezTo>
                          <a:pt x="592891" y="1034851"/>
                          <a:pt x="664318" y="1018693"/>
                          <a:pt x="728950" y="989682"/>
                        </a:cubicBezTo>
                        <a:lnTo>
                          <a:pt x="728950" y="45169"/>
                        </a:lnTo>
                        <a:close/>
                      </a:path>
                    </a:pathLst>
                  </a:custGeom>
                  <a:solidFill>
                    <a:srgbClr val="E1AC00"/>
                  </a:solidFill>
                  <a:ln w="18361" cap="flat">
                    <a:noFill/>
                    <a:prstDash val="solid"/>
                    <a:miter/>
                  </a:ln>
                </p:spPr>
                <p:txBody>
                  <a:bodyPr rtlCol="0" anchor="ctr"/>
                  <a:lstStyle/>
                  <a:p>
                    <a:endParaRPr lang="en-US" sz="1800"/>
                  </a:p>
                </p:txBody>
              </p:sp>
            </p:grpSp>
            <p:grpSp>
              <p:nvGrpSpPr>
                <p:cNvPr id="298" name="Graphic 1049">
                  <a:extLst>
                    <a:ext uri="{FF2B5EF4-FFF2-40B4-BE49-F238E27FC236}">
                      <a16:creationId xmlns:a16="http://schemas.microsoft.com/office/drawing/2014/main" id="{D6549FDE-38E2-DF1D-2118-D2D4A0E49D15}"/>
                    </a:ext>
                  </a:extLst>
                </p:cNvPr>
                <p:cNvGrpSpPr/>
                <p:nvPr/>
              </p:nvGrpSpPr>
              <p:grpSpPr>
                <a:xfrm>
                  <a:off x="8380531" y="345745"/>
                  <a:ext cx="224009" cy="224009"/>
                  <a:chOff x="8380531" y="345745"/>
                  <a:chExt cx="224009" cy="224009"/>
                </a:xfrm>
                <a:solidFill>
                  <a:srgbClr val="FFFFFF"/>
                </a:solidFill>
              </p:grpSpPr>
              <p:sp>
                <p:nvSpPr>
                  <p:cNvPr id="301" name="Freeform: Shape 300">
                    <a:extLst>
                      <a:ext uri="{FF2B5EF4-FFF2-40B4-BE49-F238E27FC236}">
                        <a16:creationId xmlns:a16="http://schemas.microsoft.com/office/drawing/2014/main" id="{D21BF79E-B467-9175-DD37-4AF1C9B46D0E}"/>
                      </a:ext>
                    </a:extLst>
                  </p:cNvPr>
                  <p:cNvSpPr/>
                  <p:nvPr/>
                </p:nvSpPr>
                <p:spPr>
                  <a:xfrm>
                    <a:off x="8380531" y="440307"/>
                    <a:ext cx="224009" cy="34886"/>
                  </a:xfrm>
                  <a:custGeom>
                    <a:avLst/>
                    <a:gdLst>
                      <a:gd name="connsiteX0" fmla="*/ 224009 w 224009"/>
                      <a:gd name="connsiteY0" fmla="*/ 17443 h 34886"/>
                      <a:gd name="connsiteX1" fmla="*/ 112004 w 224009"/>
                      <a:gd name="connsiteY1" fmla="*/ 34887 h 34886"/>
                      <a:gd name="connsiteX2" fmla="*/ 0 w 224009"/>
                      <a:gd name="connsiteY2" fmla="*/ 17443 h 34886"/>
                      <a:gd name="connsiteX3" fmla="*/ 112004 w 224009"/>
                      <a:gd name="connsiteY3" fmla="*/ 0 h 34886"/>
                      <a:gd name="connsiteX4" fmla="*/ 224009 w 224009"/>
                      <a:gd name="connsiteY4" fmla="*/ 17443 h 3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09" h="34886">
                        <a:moveTo>
                          <a:pt x="224009" y="17443"/>
                        </a:moveTo>
                        <a:cubicBezTo>
                          <a:pt x="224009" y="17443"/>
                          <a:pt x="173883" y="34887"/>
                          <a:pt x="112004" y="34887"/>
                        </a:cubicBezTo>
                        <a:cubicBezTo>
                          <a:pt x="50126" y="34887"/>
                          <a:pt x="0" y="17443"/>
                          <a:pt x="0" y="17443"/>
                        </a:cubicBezTo>
                        <a:cubicBezTo>
                          <a:pt x="0" y="17443"/>
                          <a:pt x="50126" y="0"/>
                          <a:pt x="112004" y="0"/>
                        </a:cubicBezTo>
                        <a:cubicBezTo>
                          <a:pt x="173883" y="0"/>
                          <a:pt x="224009" y="17443"/>
                          <a:pt x="224009" y="17443"/>
                        </a:cubicBezTo>
                        <a:close/>
                      </a:path>
                    </a:pathLst>
                  </a:custGeom>
                  <a:solidFill>
                    <a:srgbClr val="FFFFFF"/>
                  </a:solidFill>
                  <a:ln w="18361"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4583108B-74A6-F8A2-F8DA-174C641A7E48}"/>
                      </a:ext>
                    </a:extLst>
                  </p:cNvPr>
                  <p:cNvSpPr/>
                  <p:nvPr/>
                </p:nvSpPr>
                <p:spPr>
                  <a:xfrm>
                    <a:off x="8475092" y="345745"/>
                    <a:ext cx="34886" cy="224009"/>
                  </a:xfrm>
                  <a:custGeom>
                    <a:avLst/>
                    <a:gdLst>
                      <a:gd name="connsiteX0" fmla="*/ 17443 w 34886"/>
                      <a:gd name="connsiteY0" fmla="*/ 0 h 224009"/>
                      <a:gd name="connsiteX1" fmla="*/ 34887 w 34886"/>
                      <a:gd name="connsiteY1" fmla="*/ 112005 h 224009"/>
                      <a:gd name="connsiteX2" fmla="*/ 17443 w 34886"/>
                      <a:gd name="connsiteY2" fmla="*/ 224010 h 224009"/>
                      <a:gd name="connsiteX3" fmla="*/ 0 w 34886"/>
                      <a:gd name="connsiteY3" fmla="*/ 112005 h 224009"/>
                      <a:gd name="connsiteX4" fmla="*/ 17443 w 34886"/>
                      <a:gd name="connsiteY4" fmla="*/ 0 h 224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6" h="224009">
                        <a:moveTo>
                          <a:pt x="17443" y="0"/>
                        </a:moveTo>
                        <a:cubicBezTo>
                          <a:pt x="17443" y="0"/>
                          <a:pt x="34887" y="50127"/>
                          <a:pt x="34887" y="112005"/>
                        </a:cubicBezTo>
                        <a:cubicBezTo>
                          <a:pt x="34887" y="173883"/>
                          <a:pt x="17443" y="224010"/>
                          <a:pt x="17443" y="224010"/>
                        </a:cubicBezTo>
                        <a:cubicBezTo>
                          <a:pt x="17443" y="224010"/>
                          <a:pt x="0" y="173883"/>
                          <a:pt x="0" y="112005"/>
                        </a:cubicBezTo>
                        <a:cubicBezTo>
                          <a:pt x="0" y="50127"/>
                          <a:pt x="17443" y="0"/>
                          <a:pt x="17443" y="0"/>
                        </a:cubicBezTo>
                        <a:close/>
                      </a:path>
                    </a:pathLst>
                  </a:custGeom>
                  <a:solidFill>
                    <a:srgbClr val="FFFFFF"/>
                  </a:solidFill>
                  <a:ln w="18361" cap="flat">
                    <a:noFill/>
                    <a:prstDash val="solid"/>
                    <a:miter/>
                  </a:ln>
                </p:spPr>
                <p:txBody>
                  <a:bodyPr rtlCol="0" anchor="ctr"/>
                  <a:lstStyle/>
                  <a:p>
                    <a:endParaRPr lang="en-US" sz="1800"/>
                  </a:p>
                </p:txBody>
              </p:sp>
            </p:grpSp>
            <p:sp>
              <p:nvSpPr>
                <p:cNvPr id="299" name="Freeform: Shape 298">
                  <a:extLst>
                    <a:ext uri="{FF2B5EF4-FFF2-40B4-BE49-F238E27FC236}">
                      <a16:creationId xmlns:a16="http://schemas.microsoft.com/office/drawing/2014/main" id="{219F6956-5B6E-8E85-D71A-97F6B58D0F31}"/>
                    </a:ext>
                  </a:extLst>
                </p:cNvPr>
                <p:cNvSpPr/>
                <p:nvPr/>
              </p:nvSpPr>
              <p:spPr>
                <a:xfrm>
                  <a:off x="8628227" y="720135"/>
                  <a:ext cx="515772" cy="737578"/>
                </a:xfrm>
                <a:custGeom>
                  <a:avLst/>
                  <a:gdLst>
                    <a:gd name="connsiteX0" fmla="*/ 461606 w 515772"/>
                    <a:gd name="connsiteY0" fmla="*/ 240535 h 737578"/>
                    <a:gd name="connsiteX1" fmla="*/ 515773 w 515772"/>
                    <a:gd name="connsiteY1" fmla="*/ 240535 h 737578"/>
                    <a:gd name="connsiteX2" fmla="*/ 515773 w 515772"/>
                    <a:gd name="connsiteY2" fmla="*/ 154052 h 737578"/>
                    <a:gd name="connsiteX3" fmla="*/ 447285 w 515772"/>
                    <a:gd name="connsiteY3" fmla="*/ 163600 h 737578"/>
                    <a:gd name="connsiteX4" fmla="*/ 378246 w 515772"/>
                    <a:gd name="connsiteY4" fmla="*/ 86666 h 737578"/>
                    <a:gd name="connsiteX5" fmla="*/ 515773 w 515772"/>
                    <a:gd name="connsiteY5" fmla="*/ 86666 h 737578"/>
                    <a:gd name="connsiteX6" fmla="*/ 515773 w 515772"/>
                    <a:gd name="connsiteY6" fmla="*/ 0 h 737578"/>
                    <a:gd name="connsiteX7" fmla="*/ 38375 w 515772"/>
                    <a:gd name="connsiteY7" fmla="*/ 64632 h 737578"/>
                    <a:gd name="connsiteX8" fmla="*/ 38375 w 515772"/>
                    <a:gd name="connsiteY8" fmla="*/ 86666 h 737578"/>
                    <a:gd name="connsiteX9" fmla="*/ 231171 w 515772"/>
                    <a:gd name="connsiteY9" fmla="*/ 86666 h 737578"/>
                    <a:gd name="connsiteX10" fmla="*/ 326466 w 515772"/>
                    <a:gd name="connsiteY10" fmla="*/ 163600 h 737578"/>
                    <a:gd name="connsiteX11" fmla="*/ 87951 w 515772"/>
                    <a:gd name="connsiteY11" fmla="*/ 163600 h 737578"/>
                    <a:gd name="connsiteX12" fmla="*/ 38559 w 515772"/>
                    <a:gd name="connsiteY12" fmla="*/ 218501 h 737578"/>
                    <a:gd name="connsiteX13" fmla="*/ 38559 w 515772"/>
                    <a:gd name="connsiteY13" fmla="*/ 240718 h 737578"/>
                    <a:gd name="connsiteX14" fmla="*/ 344828 w 515772"/>
                    <a:gd name="connsiteY14" fmla="*/ 240718 h 737578"/>
                    <a:gd name="connsiteX15" fmla="*/ 0 w 515772"/>
                    <a:gd name="connsiteY15" fmla="*/ 381183 h 737578"/>
                    <a:gd name="connsiteX16" fmla="*/ 0 w 515772"/>
                    <a:gd name="connsiteY16" fmla="*/ 403401 h 737578"/>
                    <a:gd name="connsiteX17" fmla="*/ 359884 w 515772"/>
                    <a:gd name="connsiteY17" fmla="*/ 737579 h 737578"/>
                    <a:gd name="connsiteX18" fmla="*/ 503654 w 515772"/>
                    <a:gd name="connsiteY18" fmla="*/ 737579 h 737578"/>
                    <a:gd name="connsiteX19" fmla="*/ 503654 w 515772"/>
                    <a:gd name="connsiteY19" fmla="*/ 715362 h 737578"/>
                    <a:gd name="connsiteX20" fmla="*/ 190041 w 515772"/>
                    <a:gd name="connsiteY20" fmla="*/ 446367 h 737578"/>
                    <a:gd name="connsiteX21" fmla="*/ 461606 w 515772"/>
                    <a:gd name="connsiteY21" fmla="*/ 240902 h 73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5772" h="737578">
                      <a:moveTo>
                        <a:pt x="461606" y="240535"/>
                      </a:moveTo>
                      <a:lnTo>
                        <a:pt x="515773" y="240535"/>
                      </a:lnTo>
                      <a:lnTo>
                        <a:pt x="515773" y="154052"/>
                      </a:lnTo>
                      <a:lnTo>
                        <a:pt x="447285" y="163600"/>
                      </a:lnTo>
                      <a:cubicBezTo>
                        <a:pt x="432963" y="135691"/>
                        <a:pt x="409460" y="109801"/>
                        <a:pt x="378246" y="86666"/>
                      </a:cubicBezTo>
                      <a:lnTo>
                        <a:pt x="515773" y="86666"/>
                      </a:lnTo>
                      <a:lnTo>
                        <a:pt x="515773" y="0"/>
                      </a:lnTo>
                      <a:lnTo>
                        <a:pt x="38375" y="64632"/>
                      </a:lnTo>
                      <a:lnTo>
                        <a:pt x="38375" y="86666"/>
                      </a:lnTo>
                      <a:lnTo>
                        <a:pt x="231171" y="86666"/>
                      </a:lnTo>
                      <a:cubicBezTo>
                        <a:pt x="273952" y="107598"/>
                        <a:pt x="307003" y="133855"/>
                        <a:pt x="326466" y="163600"/>
                      </a:cubicBezTo>
                      <a:lnTo>
                        <a:pt x="87951" y="163600"/>
                      </a:lnTo>
                      <a:lnTo>
                        <a:pt x="38559" y="218501"/>
                      </a:lnTo>
                      <a:lnTo>
                        <a:pt x="38559" y="240718"/>
                      </a:lnTo>
                      <a:lnTo>
                        <a:pt x="344828" y="240718"/>
                      </a:lnTo>
                      <a:cubicBezTo>
                        <a:pt x="329771" y="325732"/>
                        <a:pt x="185083" y="367780"/>
                        <a:pt x="0" y="381183"/>
                      </a:cubicBezTo>
                      <a:lnTo>
                        <a:pt x="0" y="403401"/>
                      </a:lnTo>
                      <a:lnTo>
                        <a:pt x="359884" y="737579"/>
                      </a:lnTo>
                      <a:lnTo>
                        <a:pt x="503654" y="737579"/>
                      </a:lnTo>
                      <a:lnTo>
                        <a:pt x="503654" y="715362"/>
                      </a:lnTo>
                      <a:lnTo>
                        <a:pt x="190041" y="446367"/>
                      </a:lnTo>
                      <a:cubicBezTo>
                        <a:pt x="342808" y="409644"/>
                        <a:pt x="450957" y="332158"/>
                        <a:pt x="461606" y="240902"/>
                      </a:cubicBezTo>
                      <a:close/>
                    </a:path>
                  </a:pathLst>
                </a:custGeom>
                <a:solidFill>
                  <a:srgbClr val="AE8500"/>
                </a:solidFill>
                <a:ln w="18361"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084768F-5100-A629-3634-44EAE587FCAF}"/>
                    </a:ext>
                  </a:extLst>
                </p:cNvPr>
                <p:cNvSpPr/>
                <p:nvPr/>
              </p:nvSpPr>
              <p:spPr>
                <a:xfrm>
                  <a:off x="8628410" y="707833"/>
                  <a:ext cx="515589" cy="727480"/>
                </a:xfrm>
                <a:custGeom>
                  <a:avLst/>
                  <a:gdLst>
                    <a:gd name="connsiteX0" fmla="*/ 461423 w 515589"/>
                    <a:gd name="connsiteY0" fmla="*/ 230803 h 727480"/>
                    <a:gd name="connsiteX1" fmla="*/ 515589 w 515589"/>
                    <a:gd name="connsiteY1" fmla="*/ 230803 h 727480"/>
                    <a:gd name="connsiteX2" fmla="*/ 515589 w 515589"/>
                    <a:gd name="connsiteY2" fmla="*/ 153869 h 727480"/>
                    <a:gd name="connsiteX3" fmla="*/ 447101 w 515589"/>
                    <a:gd name="connsiteY3" fmla="*/ 153869 h 727480"/>
                    <a:gd name="connsiteX4" fmla="*/ 378062 w 515589"/>
                    <a:gd name="connsiteY4" fmla="*/ 76934 h 727480"/>
                    <a:gd name="connsiteX5" fmla="*/ 515589 w 515589"/>
                    <a:gd name="connsiteY5" fmla="*/ 76934 h 727480"/>
                    <a:gd name="connsiteX6" fmla="*/ 515589 w 515589"/>
                    <a:gd name="connsiteY6" fmla="*/ 0 h 727480"/>
                    <a:gd name="connsiteX7" fmla="*/ 87768 w 515589"/>
                    <a:gd name="connsiteY7" fmla="*/ 0 h 727480"/>
                    <a:gd name="connsiteX8" fmla="*/ 38375 w 515589"/>
                    <a:gd name="connsiteY8" fmla="*/ 76934 h 727480"/>
                    <a:gd name="connsiteX9" fmla="*/ 231171 w 515589"/>
                    <a:gd name="connsiteY9" fmla="*/ 76934 h 727480"/>
                    <a:gd name="connsiteX10" fmla="*/ 326466 w 515589"/>
                    <a:gd name="connsiteY10" fmla="*/ 153869 h 727480"/>
                    <a:gd name="connsiteX11" fmla="*/ 87951 w 515589"/>
                    <a:gd name="connsiteY11" fmla="*/ 153869 h 727480"/>
                    <a:gd name="connsiteX12" fmla="*/ 38559 w 515589"/>
                    <a:gd name="connsiteY12" fmla="*/ 230803 h 727480"/>
                    <a:gd name="connsiteX13" fmla="*/ 344828 w 515589"/>
                    <a:gd name="connsiteY13" fmla="*/ 230803 h 727480"/>
                    <a:gd name="connsiteX14" fmla="*/ 1285 w 515589"/>
                    <a:gd name="connsiteY14" fmla="*/ 392935 h 727480"/>
                    <a:gd name="connsiteX15" fmla="*/ 1652 w 515589"/>
                    <a:gd name="connsiteY15" fmla="*/ 393302 h 727480"/>
                    <a:gd name="connsiteX16" fmla="*/ 0 w 515589"/>
                    <a:gd name="connsiteY16" fmla="*/ 393302 h 727480"/>
                    <a:gd name="connsiteX17" fmla="*/ 359884 w 515589"/>
                    <a:gd name="connsiteY17" fmla="*/ 727480 h 727480"/>
                    <a:gd name="connsiteX18" fmla="*/ 503654 w 515589"/>
                    <a:gd name="connsiteY18" fmla="*/ 727480 h 727480"/>
                    <a:gd name="connsiteX19" fmla="*/ 190041 w 515589"/>
                    <a:gd name="connsiteY19" fmla="*/ 436268 h 727480"/>
                    <a:gd name="connsiteX20" fmla="*/ 461606 w 515589"/>
                    <a:gd name="connsiteY20" fmla="*/ 230620 h 72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5589" h="727480">
                      <a:moveTo>
                        <a:pt x="461423" y="230803"/>
                      </a:moveTo>
                      <a:lnTo>
                        <a:pt x="515589" y="230803"/>
                      </a:lnTo>
                      <a:lnTo>
                        <a:pt x="515589" y="153869"/>
                      </a:lnTo>
                      <a:lnTo>
                        <a:pt x="447101" y="153869"/>
                      </a:lnTo>
                      <a:cubicBezTo>
                        <a:pt x="432779" y="125959"/>
                        <a:pt x="409276" y="99886"/>
                        <a:pt x="378062" y="76934"/>
                      </a:cubicBezTo>
                      <a:lnTo>
                        <a:pt x="515589" y="76934"/>
                      </a:lnTo>
                      <a:lnTo>
                        <a:pt x="515589" y="0"/>
                      </a:lnTo>
                      <a:lnTo>
                        <a:pt x="87768" y="0"/>
                      </a:lnTo>
                      <a:lnTo>
                        <a:pt x="38375" y="76934"/>
                      </a:lnTo>
                      <a:lnTo>
                        <a:pt x="231171" y="76934"/>
                      </a:lnTo>
                      <a:cubicBezTo>
                        <a:pt x="273952" y="97867"/>
                        <a:pt x="307003" y="124123"/>
                        <a:pt x="326466" y="153869"/>
                      </a:cubicBezTo>
                      <a:lnTo>
                        <a:pt x="87951" y="153869"/>
                      </a:lnTo>
                      <a:lnTo>
                        <a:pt x="38559" y="230803"/>
                      </a:lnTo>
                      <a:lnTo>
                        <a:pt x="344828" y="230803"/>
                      </a:lnTo>
                      <a:cubicBezTo>
                        <a:pt x="329771" y="315817"/>
                        <a:pt x="186369" y="379715"/>
                        <a:pt x="1285" y="392935"/>
                      </a:cubicBezTo>
                      <a:cubicBezTo>
                        <a:pt x="1285" y="392935"/>
                        <a:pt x="1469" y="393118"/>
                        <a:pt x="1652" y="393302"/>
                      </a:cubicBezTo>
                      <a:lnTo>
                        <a:pt x="0" y="393302"/>
                      </a:lnTo>
                      <a:lnTo>
                        <a:pt x="359884" y="727480"/>
                      </a:lnTo>
                      <a:lnTo>
                        <a:pt x="503654" y="727480"/>
                      </a:lnTo>
                      <a:lnTo>
                        <a:pt x="190041" y="436268"/>
                      </a:lnTo>
                      <a:cubicBezTo>
                        <a:pt x="342808" y="399545"/>
                        <a:pt x="450957" y="322060"/>
                        <a:pt x="461606" y="230620"/>
                      </a:cubicBezTo>
                      <a:close/>
                    </a:path>
                  </a:pathLst>
                </a:custGeom>
                <a:solidFill>
                  <a:srgbClr val="FFD345"/>
                </a:solidFill>
                <a:ln w="18361" cap="flat">
                  <a:noFill/>
                  <a:prstDash val="solid"/>
                  <a:miter/>
                </a:ln>
              </p:spPr>
              <p:txBody>
                <a:bodyPr rtlCol="0" anchor="ctr"/>
                <a:lstStyle/>
                <a:p>
                  <a:endParaRPr lang="en-US" sz="1800"/>
                </a:p>
              </p:txBody>
            </p:sp>
          </p:grpSp>
          <p:sp>
            <p:nvSpPr>
              <p:cNvPr id="295" name="Freeform: Shape 294">
                <a:extLst>
                  <a:ext uri="{FF2B5EF4-FFF2-40B4-BE49-F238E27FC236}">
                    <a16:creationId xmlns:a16="http://schemas.microsoft.com/office/drawing/2014/main" id="{2BD41454-32E4-EDBC-3745-B5827B86FCC3}"/>
                  </a:ext>
                </a:extLst>
              </p:cNvPr>
              <p:cNvSpPr/>
              <p:nvPr/>
            </p:nvSpPr>
            <p:spPr>
              <a:xfrm>
                <a:off x="8595118" y="391909"/>
                <a:ext cx="549825" cy="407036"/>
              </a:xfrm>
              <a:custGeom>
                <a:avLst/>
                <a:gdLst>
                  <a:gd name="connsiteX0" fmla="*/ 728950 w 728949"/>
                  <a:gd name="connsiteY0" fmla="*/ 45169 h 539642"/>
                  <a:gd name="connsiteX1" fmla="*/ 517609 w 728949"/>
                  <a:gd name="connsiteY1" fmla="*/ 0 h 539642"/>
                  <a:gd name="connsiteX2" fmla="*/ 0 w 728949"/>
                  <a:gd name="connsiteY2" fmla="*/ 517425 h 539642"/>
                  <a:gd name="connsiteX3" fmla="*/ 551 w 728949"/>
                  <a:gd name="connsiteY3" fmla="*/ 539643 h 539642"/>
                  <a:gd name="connsiteX4" fmla="*/ 517609 w 728949"/>
                  <a:gd name="connsiteY4" fmla="*/ 44251 h 539642"/>
                  <a:gd name="connsiteX5" fmla="*/ 728950 w 728949"/>
                  <a:gd name="connsiteY5" fmla="*/ 89420 h 539642"/>
                  <a:gd name="connsiteX6" fmla="*/ 728950 w 728949"/>
                  <a:gd name="connsiteY6" fmla="*/ 45169 h 53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949" h="539642">
                    <a:moveTo>
                      <a:pt x="728950" y="45169"/>
                    </a:moveTo>
                    <a:cubicBezTo>
                      <a:pt x="664501" y="16342"/>
                      <a:pt x="592891" y="0"/>
                      <a:pt x="517609" y="0"/>
                    </a:cubicBezTo>
                    <a:cubicBezTo>
                      <a:pt x="231722" y="0"/>
                      <a:pt x="0" y="231721"/>
                      <a:pt x="0" y="517425"/>
                    </a:cubicBezTo>
                    <a:cubicBezTo>
                      <a:pt x="0" y="524770"/>
                      <a:pt x="184" y="532298"/>
                      <a:pt x="551" y="539643"/>
                    </a:cubicBezTo>
                    <a:cubicBezTo>
                      <a:pt x="12119" y="264038"/>
                      <a:pt x="239066" y="44251"/>
                      <a:pt x="517609" y="44251"/>
                    </a:cubicBezTo>
                    <a:cubicBezTo>
                      <a:pt x="592891" y="44251"/>
                      <a:pt x="664318" y="60409"/>
                      <a:pt x="728950" y="89420"/>
                    </a:cubicBezTo>
                    <a:lnTo>
                      <a:pt x="728950" y="45169"/>
                    </a:lnTo>
                    <a:close/>
                  </a:path>
                </a:pathLst>
              </a:custGeom>
              <a:solidFill>
                <a:srgbClr val="AE8500"/>
              </a:solidFill>
              <a:ln w="18361" cap="flat">
                <a:noFill/>
                <a:prstDash val="solid"/>
                <a:miter/>
              </a:ln>
            </p:spPr>
            <p:txBody>
              <a:bodyPr rtlCol="0" anchor="ctr"/>
              <a:lstStyle/>
              <a:p>
                <a:endParaRPr lang="en-US" sz="1800"/>
              </a:p>
            </p:txBody>
          </p:sp>
        </p:grpSp>
        <p:sp>
          <p:nvSpPr>
            <p:cNvPr id="30" name="Freeform: Shape 29">
              <a:extLst>
                <a:ext uri="{FF2B5EF4-FFF2-40B4-BE49-F238E27FC236}">
                  <a16:creationId xmlns:a16="http://schemas.microsoft.com/office/drawing/2014/main" id="{07298BBF-6F7A-3A8E-60A4-89D2C7EED1D9}"/>
                </a:ext>
              </a:extLst>
            </p:cNvPr>
            <p:cNvSpPr/>
            <p:nvPr/>
          </p:nvSpPr>
          <p:spPr>
            <a:xfrm>
              <a:off x="3793292" y="-34689"/>
              <a:ext cx="1139260" cy="419363"/>
            </a:xfrm>
            <a:custGeom>
              <a:avLst/>
              <a:gdLst>
                <a:gd name="connsiteX0" fmla="*/ 0 w 1510412"/>
                <a:gd name="connsiteY0" fmla="*/ 0 h 555984"/>
                <a:gd name="connsiteX1" fmla="*/ 1510413 w 1510412"/>
                <a:gd name="connsiteY1" fmla="*/ 0 h 555984"/>
                <a:gd name="connsiteX2" fmla="*/ 1510413 w 1510412"/>
                <a:gd name="connsiteY2" fmla="*/ 555984 h 555984"/>
                <a:gd name="connsiteX3" fmla="*/ 0 w 1510412"/>
                <a:gd name="connsiteY3" fmla="*/ 555984 h 555984"/>
              </a:gdLst>
              <a:ahLst/>
              <a:cxnLst>
                <a:cxn ang="0">
                  <a:pos x="connsiteX0" y="connsiteY0"/>
                </a:cxn>
                <a:cxn ang="0">
                  <a:pos x="connsiteX1" y="connsiteY1"/>
                </a:cxn>
                <a:cxn ang="0">
                  <a:pos x="connsiteX2" y="connsiteY2"/>
                </a:cxn>
                <a:cxn ang="0">
                  <a:pos x="connsiteX3" y="connsiteY3"/>
                </a:cxn>
              </a:cxnLst>
              <a:rect l="l" t="t" r="r" b="b"/>
              <a:pathLst>
                <a:path w="1510412" h="555984">
                  <a:moveTo>
                    <a:pt x="0" y="0"/>
                  </a:moveTo>
                  <a:lnTo>
                    <a:pt x="1510413" y="0"/>
                  </a:lnTo>
                  <a:lnTo>
                    <a:pt x="1510413" y="555984"/>
                  </a:lnTo>
                  <a:lnTo>
                    <a:pt x="0" y="555984"/>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31" name="Graphic 1049">
              <a:extLst>
                <a:ext uri="{FF2B5EF4-FFF2-40B4-BE49-F238E27FC236}">
                  <a16:creationId xmlns:a16="http://schemas.microsoft.com/office/drawing/2014/main" id="{64B1B67F-D0B9-4223-4B1D-29C759EC3357}"/>
                </a:ext>
              </a:extLst>
            </p:cNvPr>
            <p:cNvGrpSpPr/>
            <p:nvPr/>
          </p:nvGrpSpPr>
          <p:grpSpPr>
            <a:xfrm>
              <a:off x="3748142" y="-34689"/>
              <a:ext cx="1229281" cy="1062118"/>
              <a:chOff x="3806327" y="0"/>
              <a:chExt cx="1629761" cy="1408138"/>
            </a:xfrm>
          </p:grpSpPr>
          <p:sp>
            <p:nvSpPr>
              <p:cNvPr id="287" name="Freeform: Shape 286">
                <a:extLst>
                  <a:ext uri="{FF2B5EF4-FFF2-40B4-BE49-F238E27FC236}">
                    <a16:creationId xmlns:a16="http://schemas.microsoft.com/office/drawing/2014/main" id="{BC63605A-22E0-D6F8-0873-EFF0C2DCFB22}"/>
                  </a:ext>
                </a:extLst>
              </p:cNvPr>
              <p:cNvSpPr/>
              <p:nvPr/>
            </p:nvSpPr>
            <p:spPr>
              <a:xfrm>
                <a:off x="3806327" y="0"/>
                <a:ext cx="1629761" cy="1408138"/>
              </a:xfrm>
              <a:custGeom>
                <a:avLst/>
                <a:gdLst>
                  <a:gd name="connsiteX0" fmla="*/ 1373252 w 1629761"/>
                  <a:gd name="connsiteY0" fmla="*/ 0 h 1408138"/>
                  <a:gd name="connsiteX1" fmla="*/ 256693 w 1629761"/>
                  <a:gd name="connsiteY1" fmla="*/ 0 h 1408138"/>
                  <a:gd name="connsiteX2" fmla="*/ 0 w 1629761"/>
                  <a:gd name="connsiteY2" fmla="*/ 593258 h 1408138"/>
                  <a:gd name="connsiteX3" fmla="*/ 814881 w 1629761"/>
                  <a:gd name="connsiteY3" fmla="*/ 1408139 h 1408138"/>
                  <a:gd name="connsiteX4" fmla="*/ 1629762 w 1629761"/>
                  <a:gd name="connsiteY4" fmla="*/ 593258 h 1408138"/>
                  <a:gd name="connsiteX5" fmla="*/ 1373069 w 1629761"/>
                  <a:gd name="connsiteY5" fmla="*/ 0 h 14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761" h="1408138">
                    <a:moveTo>
                      <a:pt x="1373252" y="0"/>
                    </a:moveTo>
                    <a:lnTo>
                      <a:pt x="256693" y="0"/>
                    </a:lnTo>
                    <a:cubicBezTo>
                      <a:pt x="98784" y="148544"/>
                      <a:pt x="0" y="359333"/>
                      <a:pt x="0" y="593258"/>
                    </a:cubicBezTo>
                    <a:cubicBezTo>
                      <a:pt x="0" y="1043297"/>
                      <a:pt x="364842" y="1408139"/>
                      <a:pt x="814881" y="1408139"/>
                    </a:cubicBezTo>
                    <a:cubicBezTo>
                      <a:pt x="1264920" y="1408139"/>
                      <a:pt x="1629762" y="1043297"/>
                      <a:pt x="1629762" y="593258"/>
                    </a:cubicBezTo>
                    <a:cubicBezTo>
                      <a:pt x="1629762" y="359333"/>
                      <a:pt x="1530977" y="148544"/>
                      <a:pt x="1373069" y="0"/>
                    </a:cubicBezTo>
                    <a:close/>
                  </a:path>
                </a:pathLst>
              </a:custGeom>
              <a:solidFill>
                <a:srgbClr val="FFD345"/>
              </a:solidFill>
              <a:ln w="18361" cap="flat">
                <a:noFill/>
                <a:prstDash val="solid"/>
                <a:miter/>
              </a:ln>
            </p:spPr>
            <p:txBody>
              <a:bodyPr rtlCol="0" anchor="ctr"/>
              <a:lstStyle/>
              <a:p>
                <a:endParaRPr lang="en-US" sz="1800"/>
              </a:p>
            </p:txBody>
          </p:sp>
          <p:grpSp>
            <p:nvGrpSpPr>
              <p:cNvPr id="288" name="Graphic 1049">
                <a:extLst>
                  <a:ext uri="{FF2B5EF4-FFF2-40B4-BE49-F238E27FC236}">
                    <a16:creationId xmlns:a16="http://schemas.microsoft.com/office/drawing/2014/main" id="{A36A6E0D-8E9D-EC8B-833C-C19357A81E52}"/>
                  </a:ext>
                </a:extLst>
              </p:cNvPr>
              <p:cNvGrpSpPr/>
              <p:nvPr/>
            </p:nvGrpSpPr>
            <p:grpSpPr>
              <a:xfrm>
                <a:off x="4042822" y="15423"/>
                <a:ext cx="1157138" cy="1155301"/>
                <a:chOff x="4042822" y="15423"/>
                <a:chExt cx="1157138" cy="1155301"/>
              </a:xfrm>
            </p:grpSpPr>
            <p:sp>
              <p:nvSpPr>
                <p:cNvPr id="292" name="Freeform: Shape 291">
                  <a:extLst>
                    <a:ext uri="{FF2B5EF4-FFF2-40B4-BE49-F238E27FC236}">
                      <a16:creationId xmlns:a16="http://schemas.microsoft.com/office/drawing/2014/main" id="{5BF97965-68FE-35F6-0BED-D1EF516E4754}"/>
                    </a:ext>
                  </a:extLst>
                </p:cNvPr>
                <p:cNvSpPr/>
                <p:nvPr/>
              </p:nvSpPr>
              <p:spPr>
                <a:xfrm>
                  <a:off x="4042822" y="15790"/>
                  <a:ext cx="1154934" cy="1154934"/>
                </a:xfrm>
                <a:custGeom>
                  <a:avLst/>
                  <a:gdLst>
                    <a:gd name="connsiteX0" fmla="*/ 0 w 1154934"/>
                    <a:gd name="connsiteY0" fmla="*/ 577467 h 1154934"/>
                    <a:gd name="connsiteX1" fmla="*/ 577468 w 1154934"/>
                    <a:gd name="connsiteY1" fmla="*/ 0 h 1154934"/>
                    <a:gd name="connsiteX2" fmla="*/ 1154935 w 1154934"/>
                    <a:gd name="connsiteY2" fmla="*/ 577467 h 1154934"/>
                    <a:gd name="connsiteX3" fmla="*/ 577468 w 1154934"/>
                    <a:gd name="connsiteY3" fmla="*/ 1154935 h 1154934"/>
                    <a:gd name="connsiteX4" fmla="*/ 0 w 1154934"/>
                    <a:gd name="connsiteY4" fmla="*/ 577467 h 1154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34" h="1154934">
                      <a:moveTo>
                        <a:pt x="0" y="577467"/>
                      </a:moveTo>
                      <a:cubicBezTo>
                        <a:pt x="0" y="258529"/>
                        <a:pt x="258529" y="0"/>
                        <a:pt x="577468" y="0"/>
                      </a:cubicBezTo>
                      <a:cubicBezTo>
                        <a:pt x="896406" y="0"/>
                        <a:pt x="1154935" y="258529"/>
                        <a:pt x="1154935" y="577467"/>
                      </a:cubicBezTo>
                      <a:cubicBezTo>
                        <a:pt x="1154935" y="896405"/>
                        <a:pt x="896406" y="1154935"/>
                        <a:pt x="577468" y="1154935"/>
                      </a:cubicBezTo>
                      <a:cubicBezTo>
                        <a:pt x="258529" y="1154935"/>
                        <a:pt x="0" y="896405"/>
                        <a:pt x="0" y="577467"/>
                      </a:cubicBezTo>
                      <a:close/>
                    </a:path>
                  </a:pathLst>
                </a:custGeom>
                <a:solidFill>
                  <a:srgbClr val="E1B21B"/>
                </a:solidFill>
                <a:ln w="18361"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D7DB2046-E173-540C-89D8-12048341C189}"/>
                    </a:ext>
                  </a:extLst>
                </p:cNvPr>
                <p:cNvSpPr/>
                <p:nvPr/>
              </p:nvSpPr>
              <p:spPr>
                <a:xfrm>
                  <a:off x="4045026" y="15423"/>
                  <a:ext cx="1154935" cy="1154934"/>
                </a:xfrm>
                <a:custGeom>
                  <a:avLst/>
                  <a:gdLst>
                    <a:gd name="connsiteX0" fmla="*/ 0 w 1154935"/>
                    <a:gd name="connsiteY0" fmla="*/ 577467 h 1154934"/>
                    <a:gd name="connsiteX1" fmla="*/ 577467 w 1154935"/>
                    <a:gd name="connsiteY1" fmla="*/ 0 h 1154934"/>
                    <a:gd name="connsiteX2" fmla="*/ 1154935 w 1154935"/>
                    <a:gd name="connsiteY2" fmla="*/ 577467 h 1154934"/>
                    <a:gd name="connsiteX3" fmla="*/ 577467 w 1154935"/>
                    <a:gd name="connsiteY3" fmla="*/ 1154935 h 1154934"/>
                    <a:gd name="connsiteX4" fmla="*/ 0 w 1154935"/>
                    <a:gd name="connsiteY4" fmla="*/ 577467 h 1154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35" h="1154934">
                      <a:moveTo>
                        <a:pt x="0" y="577467"/>
                      </a:moveTo>
                      <a:cubicBezTo>
                        <a:pt x="0" y="258529"/>
                        <a:pt x="258529" y="0"/>
                        <a:pt x="577467" y="0"/>
                      </a:cubicBezTo>
                      <a:cubicBezTo>
                        <a:pt x="896406" y="0"/>
                        <a:pt x="1154935" y="258529"/>
                        <a:pt x="1154935" y="577467"/>
                      </a:cubicBezTo>
                      <a:cubicBezTo>
                        <a:pt x="1154935" y="896405"/>
                        <a:pt x="896406" y="1154935"/>
                        <a:pt x="577467" y="1154935"/>
                      </a:cubicBezTo>
                      <a:cubicBezTo>
                        <a:pt x="258529" y="1154935"/>
                        <a:pt x="0" y="896405"/>
                        <a:pt x="0" y="577467"/>
                      </a:cubicBezTo>
                      <a:close/>
                    </a:path>
                  </a:pathLst>
                </a:custGeom>
                <a:solidFill>
                  <a:srgbClr val="E1AC00"/>
                </a:solidFill>
                <a:ln w="18361" cap="flat">
                  <a:noFill/>
                  <a:prstDash val="solid"/>
                  <a:miter/>
                </a:ln>
              </p:spPr>
              <p:txBody>
                <a:bodyPr rtlCol="0" anchor="ctr"/>
                <a:lstStyle/>
                <a:p>
                  <a:endParaRPr lang="en-US" sz="1800"/>
                </a:p>
              </p:txBody>
            </p:sp>
          </p:grpSp>
          <p:sp>
            <p:nvSpPr>
              <p:cNvPr id="289" name="Freeform: Shape 288">
                <a:extLst>
                  <a:ext uri="{FF2B5EF4-FFF2-40B4-BE49-F238E27FC236}">
                    <a16:creationId xmlns:a16="http://schemas.microsoft.com/office/drawing/2014/main" id="{5DECCADA-E867-CBCB-FE94-B33BCBC77794}"/>
                  </a:ext>
                </a:extLst>
              </p:cNvPr>
              <p:cNvSpPr/>
              <p:nvPr/>
            </p:nvSpPr>
            <p:spPr>
              <a:xfrm>
                <a:off x="4116268" y="0"/>
                <a:ext cx="30113" cy="65733"/>
              </a:xfrm>
              <a:custGeom>
                <a:avLst/>
                <a:gdLst>
                  <a:gd name="connsiteX0" fmla="*/ 0 w 30113"/>
                  <a:gd name="connsiteY0" fmla="*/ 0 h 65733"/>
                  <a:gd name="connsiteX1" fmla="*/ 15057 w 30113"/>
                  <a:gd name="connsiteY1" fmla="*/ 65734 h 65733"/>
                  <a:gd name="connsiteX2" fmla="*/ 30113 w 30113"/>
                  <a:gd name="connsiteY2" fmla="*/ 0 h 65733"/>
                  <a:gd name="connsiteX3" fmla="*/ 0 w 30113"/>
                  <a:gd name="connsiteY3" fmla="*/ 0 h 65733"/>
                </a:gdLst>
                <a:ahLst/>
                <a:cxnLst>
                  <a:cxn ang="0">
                    <a:pos x="connsiteX0" y="connsiteY0"/>
                  </a:cxn>
                  <a:cxn ang="0">
                    <a:pos x="connsiteX1" y="connsiteY1"/>
                  </a:cxn>
                  <a:cxn ang="0">
                    <a:pos x="connsiteX2" y="connsiteY2"/>
                  </a:cxn>
                  <a:cxn ang="0">
                    <a:pos x="connsiteX3" y="connsiteY3"/>
                  </a:cxn>
                </a:cxnLst>
                <a:rect l="l" t="t" r="r" b="b"/>
                <a:pathLst>
                  <a:path w="30113" h="65733">
                    <a:moveTo>
                      <a:pt x="0" y="0"/>
                    </a:moveTo>
                    <a:cubicBezTo>
                      <a:pt x="5692" y="39110"/>
                      <a:pt x="15057" y="65734"/>
                      <a:pt x="15057" y="65734"/>
                    </a:cubicBezTo>
                    <a:cubicBezTo>
                      <a:pt x="15057" y="65734"/>
                      <a:pt x="24421" y="39110"/>
                      <a:pt x="30113" y="0"/>
                    </a:cubicBezTo>
                    <a:lnTo>
                      <a:pt x="0" y="0"/>
                    </a:lnTo>
                    <a:close/>
                  </a:path>
                </a:pathLst>
              </a:custGeom>
              <a:solidFill>
                <a:srgbClr val="FFFFFF"/>
              </a:solidFill>
              <a:ln w="18361"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D83EF8A0-4475-535D-7B38-4BD980194C33}"/>
                  </a:ext>
                </a:extLst>
              </p:cNvPr>
              <p:cNvSpPr/>
              <p:nvPr/>
            </p:nvSpPr>
            <p:spPr>
              <a:xfrm>
                <a:off x="4282439" y="219602"/>
                <a:ext cx="677353" cy="836730"/>
              </a:xfrm>
              <a:custGeom>
                <a:avLst/>
                <a:gdLst>
                  <a:gd name="connsiteX0" fmla="*/ 422314 w 677353"/>
                  <a:gd name="connsiteY0" fmla="*/ 110719 h 836730"/>
                  <a:gd name="connsiteX1" fmla="*/ 622269 w 677353"/>
                  <a:gd name="connsiteY1" fmla="*/ 110719 h 836730"/>
                  <a:gd name="connsiteX2" fmla="*/ 677354 w 677353"/>
                  <a:gd name="connsiteY2" fmla="*/ 24788 h 836730"/>
                  <a:gd name="connsiteX3" fmla="*/ 677354 w 677353"/>
                  <a:gd name="connsiteY3" fmla="*/ 0 h 836730"/>
                  <a:gd name="connsiteX4" fmla="*/ 42966 w 677353"/>
                  <a:gd name="connsiteY4" fmla="*/ 85932 h 836730"/>
                  <a:gd name="connsiteX5" fmla="*/ 42966 w 677353"/>
                  <a:gd name="connsiteY5" fmla="*/ 110536 h 836730"/>
                  <a:gd name="connsiteX6" fmla="*/ 257978 w 677353"/>
                  <a:gd name="connsiteY6" fmla="*/ 110536 h 836730"/>
                  <a:gd name="connsiteX7" fmla="*/ 364291 w 677353"/>
                  <a:gd name="connsiteY7" fmla="*/ 196467 h 836730"/>
                  <a:gd name="connsiteX8" fmla="*/ 98050 w 677353"/>
                  <a:gd name="connsiteY8" fmla="*/ 196467 h 836730"/>
                  <a:gd name="connsiteX9" fmla="*/ 42966 w 677353"/>
                  <a:gd name="connsiteY9" fmla="*/ 257611 h 836730"/>
                  <a:gd name="connsiteX10" fmla="*/ 42966 w 677353"/>
                  <a:gd name="connsiteY10" fmla="*/ 282399 h 836730"/>
                  <a:gd name="connsiteX11" fmla="*/ 384672 w 677353"/>
                  <a:gd name="connsiteY11" fmla="*/ 282399 h 836730"/>
                  <a:gd name="connsiteX12" fmla="*/ 0 w 677353"/>
                  <a:gd name="connsiteY12" fmla="*/ 439022 h 836730"/>
                  <a:gd name="connsiteX13" fmla="*/ 0 w 677353"/>
                  <a:gd name="connsiteY13" fmla="*/ 463810 h 836730"/>
                  <a:gd name="connsiteX14" fmla="*/ 401381 w 677353"/>
                  <a:gd name="connsiteY14" fmla="*/ 836731 h 836730"/>
                  <a:gd name="connsiteX15" fmla="*/ 561860 w 677353"/>
                  <a:gd name="connsiteY15" fmla="*/ 836731 h 836730"/>
                  <a:gd name="connsiteX16" fmla="*/ 561860 w 677353"/>
                  <a:gd name="connsiteY16" fmla="*/ 811943 h 836730"/>
                  <a:gd name="connsiteX17" fmla="*/ 211891 w 677353"/>
                  <a:gd name="connsiteY17" fmla="*/ 511733 h 836730"/>
                  <a:gd name="connsiteX18" fmla="*/ 515039 w 677353"/>
                  <a:gd name="connsiteY18" fmla="*/ 282399 h 836730"/>
                  <a:gd name="connsiteX19" fmla="*/ 622086 w 677353"/>
                  <a:gd name="connsiteY19" fmla="*/ 282399 h 836730"/>
                  <a:gd name="connsiteX20" fmla="*/ 677170 w 677353"/>
                  <a:gd name="connsiteY20" fmla="*/ 196467 h 836730"/>
                  <a:gd name="connsiteX21" fmla="*/ 677170 w 677353"/>
                  <a:gd name="connsiteY21" fmla="*/ 171863 h 836730"/>
                  <a:gd name="connsiteX22" fmla="*/ 499064 w 677353"/>
                  <a:gd name="connsiteY22" fmla="*/ 196467 h 836730"/>
                  <a:gd name="connsiteX23" fmla="*/ 422130 w 677353"/>
                  <a:gd name="connsiteY23" fmla="*/ 110536 h 83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77353" h="836730">
                    <a:moveTo>
                      <a:pt x="422314" y="110719"/>
                    </a:moveTo>
                    <a:lnTo>
                      <a:pt x="622269" y="110719"/>
                    </a:lnTo>
                    <a:lnTo>
                      <a:pt x="677354" y="24788"/>
                    </a:lnTo>
                    <a:lnTo>
                      <a:pt x="677354" y="0"/>
                    </a:lnTo>
                    <a:lnTo>
                      <a:pt x="42966" y="85932"/>
                    </a:lnTo>
                    <a:lnTo>
                      <a:pt x="42966" y="110536"/>
                    </a:lnTo>
                    <a:lnTo>
                      <a:pt x="257978" y="110536"/>
                    </a:lnTo>
                    <a:cubicBezTo>
                      <a:pt x="305718" y="133855"/>
                      <a:pt x="342441" y="163233"/>
                      <a:pt x="364291" y="196467"/>
                    </a:cubicBezTo>
                    <a:lnTo>
                      <a:pt x="98050" y="196467"/>
                    </a:lnTo>
                    <a:lnTo>
                      <a:pt x="42966" y="257611"/>
                    </a:lnTo>
                    <a:lnTo>
                      <a:pt x="42966" y="282399"/>
                    </a:lnTo>
                    <a:lnTo>
                      <a:pt x="384672" y="282399"/>
                    </a:lnTo>
                    <a:cubicBezTo>
                      <a:pt x="367780" y="377328"/>
                      <a:pt x="206383" y="424333"/>
                      <a:pt x="0" y="439022"/>
                    </a:cubicBezTo>
                    <a:lnTo>
                      <a:pt x="0" y="463810"/>
                    </a:lnTo>
                    <a:lnTo>
                      <a:pt x="401381" y="836731"/>
                    </a:lnTo>
                    <a:lnTo>
                      <a:pt x="561860" y="836731"/>
                    </a:lnTo>
                    <a:lnTo>
                      <a:pt x="561860" y="811943"/>
                    </a:lnTo>
                    <a:lnTo>
                      <a:pt x="211891" y="511733"/>
                    </a:lnTo>
                    <a:cubicBezTo>
                      <a:pt x="382469" y="470787"/>
                      <a:pt x="503104" y="384305"/>
                      <a:pt x="515039" y="282399"/>
                    </a:cubicBezTo>
                    <a:lnTo>
                      <a:pt x="622086" y="282399"/>
                    </a:lnTo>
                    <a:lnTo>
                      <a:pt x="677170" y="196467"/>
                    </a:lnTo>
                    <a:lnTo>
                      <a:pt x="677170" y="171863"/>
                    </a:lnTo>
                    <a:lnTo>
                      <a:pt x="499064" y="196467"/>
                    </a:lnTo>
                    <a:cubicBezTo>
                      <a:pt x="483090" y="165253"/>
                      <a:pt x="456833" y="136425"/>
                      <a:pt x="422130" y="110536"/>
                    </a:cubicBezTo>
                    <a:close/>
                  </a:path>
                </a:pathLst>
              </a:custGeom>
              <a:solidFill>
                <a:srgbClr val="AE8500"/>
              </a:solidFill>
              <a:ln w="18361"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E14D1028-4387-36D3-ACF2-2AF5E714B28F}"/>
                  </a:ext>
                </a:extLst>
              </p:cNvPr>
              <p:cNvSpPr/>
              <p:nvPr/>
            </p:nvSpPr>
            <p:spPr>
              <a:xfrm>
                <a:off x="4282439" y="219786"/>
                <a:ext cx="677353" cy="812126"/>
              </a:xfrm>
              <a:custGeom>
                <a:avLst/>
                <a:gdLst>
                  <a:gd name="connsiteX0" fmla="*/ 422314 w 677353"/>
                  <a:gd name="connsiteY0" fmla="*/ 85932 h 812126"/>
                  <a:gd name="connsiteX1" fmla="*/ 622269 w 677353"/>
                  <a:gd name="connsiteY1" fmla="*/ 85932 h 812126"/>
                  <a:gd name="connsiteX2" fmla="*/ 677354 w 677353"/>
                  <a:gd name="connsiteY2" fmla="*/ 0 h 812126"/>
                  <a:gd name="connsiteX3" fmla="*/ 98234 w 677353"/>
                  <a:gd name="connsiteY3" fmla="*/ 0 h 812126"/>
                  <a:gd name="connsiteX4" fmla="*/ 43150 w 677353"/>
                  <a:gd name="connsiteY4" fmla="*/ 85932 h 812126"/>
                  <a:gd name="connsiteX5" fmla="*/ 258162 w 677353"/>
                  <a:gd name="connsiteY5" fmla="*/ 85932 h 812126"/>
                  <a:gd name="connsiteX6" fmla="*/ 364475 w 677353"/>
                  <a:gd name="connsiteY6" fmla="*/ 171863 h 812126"/>
                  <a:gd name="connsiteX7" fmla="*/ 98234 w 677353"/>
                  <a:gd name="connsiteY7" fmla="*/ 171863 h 812126"/>
                  <a:gd name="connsiteX8" fmla="*/ 43150 w 677353"/>
                  <a:gd name="connsiteY8" fmla="*/ 257795 h 812126"/>
                  <a:gd name="connsiteX9" fmla="*/ 384856 w 677353"/>
                  <a:gd name="connsiteY9" fmla="*/ 257795 h 812126"/>
                  <a:gd name="connsiteX10" fmla="*/ 1469 w 677353"/>
                  <a:gd name="connsiteY10" fmla="*/ 438838 h 812126"/>
                  <a:gd name="connsiteX11" fmla="*/ 1836 w 677353"/>
                  <a:gd name="connsiteY11" fmla="*/ 439206 h 812126"/>
                  <a:gd name="connsiteX12" fmla="*/ 0 w 677353"/>
                  <a:gd name="connsiteY12" fmla="*/ 439206 h 812126"/>
                  <a:gd name="connsiteX13" fmla="*/ 401381 w 677353"/>
                  <a:gd name="connsiteY13" fmla="*/ 812126 h 812126"/>
                  <a:gd name="connsiteX14" fmla="*/ 561860 w 677353"/>
                  <a:gd name="connsiteY14" fmla="*/ 812126 h 812126"/>
                  <a:gd name="connsiteX15" fmla="*/ 211891 w 677353"/>
                  <a:gd name="connsiteY15" fmla="*/ 487313 h 812126"/>
                  <a:gd name="connsiteX16" fmla="*/ 515039 w 677353"/>
                  <a:gd name="connsiteY16" fmla="*/ 257978 h 812126"/>
                  <a:gd name="connsiteX17" fmla="*/ 622086 w 677353"/>
                  <a:gd name="connsiteY17" fmla="*/ 257978 h 812126"/>
                  <a:gd name="connsiteX18" fmla="*/ 677170 w 677353"/>
                  <a:gd name="connsiteY18" fmla="*/ 172047 h 812126"/>
                  <a:gd name="connsiteX19" fmla="*/ 499064 w 677353"/>
                  <a:gd name="connsiteY19" fmla="*/ 172047 h 812126"/>
                  <a:gd name="connsiteX20" fmla="*/ 422130 w 677353"/>
                  <a:gd name="connsiteY20" fmla="*/ 86115 h 81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353" h="812126">
                    <a:moveTo>
                      <a:pt x="422314" y="85932"/>
                    </a:moveTo>
                    <a:lnTo>
                      <a:pt x="622269" y="85932"/>
                    </a:lnTo>
                    <a:lnTo>
                      <a:pt x="677354" y="0"/>
                    </a:lnTo>
                    <a:lnTo>
                      <a:pt x="98234" y="0"/>
                    </a:lnTo>
                    <a:lnTo>
                      <a:pt x="43150" y="85932"/>
                    </a:lnTo>
                    <a:lnTo>
                      <a:pt x="258162" y="85932"/>
                    </a:lnTo>
                    <a:cubicBezTo>
                      <a:pt x="305902" y="109251"/>
                      <a:pt x="342625" y="138629"/>
                      <a:pt x="364475" y="171863"/>
                    </a:cubicBezTo>
                    <a:lnTo>
                      <a:pt x="98234" y="171863"/>
                    </a:lnTo>
                    <a:lnTo>
                      <a:pt x="43150" y="257795"/>
                    </a:lnTo>
                    <a:lnTo>
                      <a:pt x="384856" y="257795"/>
                    </a:lnTo>
                    <a:cubicBezTo>
                      <a:pt x="367964" y="352723"/>
                      <a:pt x="208035" y="423966"/>
                      <a:pt x="1469" y="438838"/>
                    </a:cubicBezTo>
                    <a:cubicBezTo>
                      <a:pt x="1469" y="438838"/>
                      <a:pt x="1836" y="439022"/>
                      <a:pt x="1836" y="439206"/>
                    </a:cubicBezTo>
                    <a:lnTo>
                      <a:pt x="0" y="439206"/>
                    </a:lnTo>
                    <a:lnTo>
                      <a:pt x="401381" y="812126"/>
                    </a:lnTo>
                    <a:lnTo>
                      <a:pt x="561860" y="812126"/>
                    </a:lnTo>
                    <a:lnTo>
                      <a:pt x="211891" y="487313"/>
                    </a:lnTo>
                    <a:cubicBezTo>
                      <a:pt x="382469" y="446367"/>
                      <a:pt x="503104" y="359884"/>
                      <a:pt x="515039" y="257978"/>
                    </a:cubicBezTo>
                    <a:lnTo>
                      <a:pt x="622086" y="257978"/>
                    </a:lnTo>
                    <a:lnTo>
                      <a:pt x="677170" y="172047"/>
                    </a:lnTo>
                    <a:lnTo>
                      <a:pt x="499064" y="172047"/>
                    </a:lnTo>
                    <a:cubicBezTo>
                      <a:pt x="483090" y="140832"/>
                      <a:pt x="456833" y="112005"/>
                      <a:pt x="422130" y="86115"/>
                    </a:cubicBezTo>
                    <a:close/>
                  </a:path>
                </a:pathLst>
              </a:custGeom>
              <a:solidFill>
                <a:srgbClr val="FFD345"/>
              </a:solidFill>
              <a:ln w="18361" cap="flat">
                <a:noFill/>
                <a:prstDash val="solid"/>
                <a:miter/>
              </a:ln>
            </p:spPr>
            <p:txBody>
              <a:bodyPr rtlCol="0" anchor="ctr"/>
              <a:lstStyle/>
              <a:p>
                <a:endParaRPr lang="en-US" sz="1800"/>
              </a:p>
            </p:txBody>
          </p:sp>
        </p:grpSp>
        <p:sp>
          <p:nvSpPr>
            <p:cNvPr id="32" name="Freeform: Shape 31">
              <a:extLst>
                <a:ext uri="{FF2B5EF4-FFF2-40B4-BE49-F238E27FC236}">
                  <a16:creationId xmlns:a16="http://schemas.microsoft.com/office/drawing/2014/main" id="{BEFD39E1-EBD5-B86C-22FE-F83531A1A6AD}"/>
                </a:ext>
              </a:extLst>
            </p:cNvPr>
            <p:cNvSpPr/>
            <p:nvPr/>
          </p:nvSpPr>
          <p:spPr>
            <a:xfrm>
              <a:off x="3928186" y="-23056"/>
              <a:ext cx="871134" cy="454264"/>
            </a:xfrm>
            <a:custGeom>
              <a:avLst/>
              <a:gdLst>
                <a:gd name="connsiteX0" fmla="*/ 577467 w 1154935"/>
                <a:gd name="connsiteY0" fmla="*/ 49392 h 602255"/>
                <a:gd name="connsiteX1" fmla="*/ 1154384 w 1154935"/>
                <a:gd name="connsiteY1" fmla="*/ 602255 h 602255"/>
                <a:gd name="connsiteX2" fmla="*/ 1154935 w 1154935"/>
                <a:gd name="connsiteY2" fmla="*/ 577467 h 602255"/>
                <a:gd name="connsiteX3" fmla="*/ 577467 w 1154935"/>
                <a:gd name="connsiteY3" fmla="*/ 0 h 602255"/>
                <a:gd name="connsiteX4" fmla="*/ 0 w 1154935"/>
                <a:gd name="connsiteY4" fmla="*/ 577467 h 602255"/>
                <a:gd name="connsiteX5" fmla="*/ 551 w 1154935"/>
                <a:gd name="connsiteY5" fmla="*/ 602255 h 602255"/>
                <a:gd name="connsiteX6" fmla="*/ 577467 w 1154935"/>
                <a:gd name="connsiteY6" fmla="*/ 49392 h 60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935" h="602255">
                  <a:moveTo>
                    <a:pt x="577467" y="49392"/>
                  </a:moveTo>
                  <a:cubicBezTo>
                    <a:pt x="888143" y="49392"/>
                    <a:pt x="1141347" y="294701"/>
                    <a:pt x="1154384" y="602255"/>
                  </a:cubicBezTo>
                  <a:cubicBezTo>
                    <a:pt x="1154751" y="593993"/>
                    <a:pt x="1154935" y="585730"/>
                    <a:pt x="1154935" y="577467"/>
                  </a:cubicBezTo>
                  <a:cubicBezTo>
                    <a:pt x="1154935" y="258529"/>
                    <a:pt x="896406" y="0"/>
                    <a:pt x="577467" y="0"/>
                  </a:cubicBezTo>
                  <a:cubicBezTo>
                    <a:pt x="258529" y="0"/>
                    <a:pt x="0" y="258529"/>
                    <a:pt x="0" y="577467"/>
                  </a:cubicBezTo>
                  <a:cubicBezTo>
                    <a:pt x="0" y="585730"/>
                    <a:pt x="367" y="593993"/>
                    <a:pt x="551" y="602255"/>
                  </a:cubicBezTo>
                  <a:cubicBezTo>
                    <a:pt x="13404" y="294701"/>
                    <a:pt x="266792" y="49392"/>
                    <a:pt x="577467" y="49392"/>
                  </a:cubicBezTo>
                  <a:close/>
                </a:path>
              </a:pathLst>
            </a:custGeom>
            <a:solidFill>
              <a:srgbClr val="AE8500"/>
            </a:solidFill>
            <a:ln w="18361" cap="flat">
              <a:noFill/>
              <a:prstDash val="solid"/>
              <a:miter/>
            </a:ln>
          </p:spPr>
          <p:txBody>
            <a:bodyPr rtlCol="0" anchor="ctr"/>
            <a:lstStyle/>
            <a:p>
              <a:endParaRPr lang="en-US" sz="1800"/>
            </a:p>
          </p:txBody>
        </p:sp>
        <p:sp>
          <p:nvSpPr>
            <p:cNvPr id="33" name="Freeform: Shape 32">
              <a:extLst>
                <a:ext uri="{FF2B5EF4-FFF2-40B4-BE49-F238E27FC236}">
                  <a16:creationId xmlns:a16="http://schemas.microsoft.com/office/drawing/2014/main" id="{FA135C23-7ED4-105D-DD24-EF98929C6902}"/>
                </a:ext>
              </a:extLst>
            </p:cNvPr>
            <p:cNvSpPr/>
            <p:nvPr/>
          </p:nvSpPr>
          <p:spPr>
            <a:xfrm>
              <a:off x="4868143" y="2166772"/>
              <a:ext cx="298041" cy="528635"/>
            </a:xfrm>
            <a:custGeom>
              <a:avLst/>
              <a:gdLst>
                <a:gd name="connsiteX0" fmla="*/ 0 w 395138"/>
                <a:gd name="connsiteY0" fmla="*/ 0 h 700856"/>
                <a:gd name="connsiteX1" fmla="*/ 395138 w 395138"/>
                <a:gd name="connsiteY1" fmla="*/ 0 h 700856"/>
                <a:gd name="connsiteX2" fmla="*/ 395138 w 395138"/>
                <a:gd name="connsiteY2" fmla="*/ 700856 h 700856"/>
                <a:gd name="connsiteX3" fmla="*/ 0 w 395138"/>
                <a:gd name="connsiteY3" fmla="*/ 700856 h 700856"/>
              </a:gdLst>
              <a:ahLst/>
              <a:cxnLst>
                <a:cxn ang="0">
                  <a:pos x="connsiteX0" y="connsiteY0"/>
                </a:cxn>
                <a:cxn ang="0">
                  <a:pos x="connsiteX1" y="connsiteY1"/>
                </a:cxn>
                <a:cxn ang="0">
                  <a:pos x="connsiteX2" y="connsiteY2"/>
                </a:cxn>
                <a:cxn ang="0">
                  <a:pos x="connsiteX3" y="connsiteY3"/>
                </a:cxn>
              </a:cxnLst>
              <a:rect l="l" t="t" r="r" b="b"/>
              <a:pathLst>
                <a:path w="395138" h="700856">
                  <a:moveTo>
                    <a:pt x="0" y="0"/>
                  </a:moveTo>
                  <a:lnTo>
                    <a:pt x="395138" y="0"/>
                  </a:lnTo>
                  <a:lnTo>
                    <a:pt x="395138" y="700856"/>
                  </a:lnTo>
                  <a:lnTo>
                    <a:pt x="0" y="700856"/>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34" name="Graphic 1049">
              <a:extLst>
                <a:ext uri="{FF2B5EF4-FFF2-40B4-BE49-F238E27FC236}">
                  <a16:creationId xmlns:a16="http://schemas.microsoft.com/office/drawing/2014/main" id="{E92B00C7-CB55-F159-C5DF-E946E2B18357}"/>
                </a:ext>
              </a:extLst>
            </p:cNvPr>
            <p:cNvGrpSpPr/>
            <p:nvPr/>
          </p:nvGrpSpPr>
          <p:grpSpPr>
            <a:xfrm>
              <a:off x="4861218" y="2516472"/>
              <a:ext cx="311890" cy="361333"/>
              <a:chOff x="5338590" y="3817893"/>
              <a:chExt cx="413499" cy="479050"/>
            </a:xfrm>
          </p:grpSpPr>
          <p:sp>
            <p:nvSpPr>
              <p:cNvPr id="274" name="Freeform: Shape 273">
                <a:extLst>
                  <a:ext uri="{FF2B5EF4-FFF2-40B4-BE49-F238E27FC236}">
                    <a16:creationId xmlns:a16="http://schemas.microsoft.com/office/drawing/2014/main" id="{3ABB0084-C143-6183-095C-A425B715D501}"/>
                  </a:ext>
                </a:extLst>
              </p:cNvPr>
              <p:cNvSpPr/>
              <p:nvPr/>
            </p:nvSpPr>
            <p:spPr>
              <a:xfrm>
                <a:off x="5338590" y="3818077"/>
                <a:ext cx="233924" cy="478866"/>
              </a:xfrm>
              <a:custGeom>
                <a:avLst/>
                <a:gdLst>
                  <a:gd name="connsiteX0" fmla="*/ 233925 w 233924"/>
                  <a:gd name="connsiteY0" fmla="*/ 478866 h 478866"/>
                  <a:gd name="connsiteX1" fmla="*/ 179575 w 233924"/>
                  <a:gd name="connsiteY1" fmla="*/ 478866 h 478866"/>
                  <a:gd name="connsiteX2" fmla="*/ 0 w 233924"/>
                  <a:gd name="connsiteY2" fmla="*/ 239433 h 478866"/>
                  <a:gd name="connsiteX3" fmla="*/ 179575 w 233924"/>
                  <a:gd name="connsiteY3" fmla="*/ 0 h 478866"/>
                  <a:gd name="connsiteX4" fmla="*/ 233925 w 233924"/>
                  <a:gd name="connsiteY4" fmla="*/ 0 h 478866"/>
                  <a:gd name="connsiteX5" fmla="*/ 233925 w 233924"/>
                  <a:gd name="connsiteY5" fmla="*/ 478866 h 47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924" h="478866">
                    <a:moveTo>
                      <a:pt x="233925" y="478866"/>
                    </a:moveTo>
                    <a:lnTo>
                      <a:pt x="179575" y="478866"/>
                    </a:lnTo>
                    <a:cubicBezTo>
                      <a:pt x="80423" y="478866"/>
                      <a:pt x="0" y="371635"/>
                      <a:pt x="0" y="239433"/>
                    </a:cubicBezTo>
                    <a:cubicBezTo>
                      <a:pt x="0" y="107231"/>
                      <a:pt x="80423" y="0"/>
                      <a:pt x="179575" y="0"/>
                    </a:cubicBezTo>
                    <a:lnTo>
                      <a:pt x="233925" y="0"/>
                    </a:lnTo>
                    <a:lnTo>
                      <a:pt x="233925" y="478866"/>
                    </a:lnTo>
                    <a:close/>
                  </a:path>
                </a:pathLst>
              </a:custGeom>
              <a:solidFill>
                <a:srgbClr val="CF9E00"/>
              </a:solidFill>
              <a:ln w="18361" cap="flat">
                <a:noFill/>
                <a:prstDash val="solid"/>
                <a:miter/>
              </a:ln>
            </p:spPr>
            <p:txBody>
              <a:bodyPr rtlCol="0" anchor="ctr"/>
              <a:lstStyle/>
              <a:p>
                <a:endParaRPr lang="en-US" sz="1800"/>
              </a:p>
            </p:txBody>
          </p:sp>
          <p:sp>
            <p:nvSpPr>
              <p:cNvPr id="275" name="Freeform: Shape 274">
                <a:extLst>
                  <a:ext uri="{FF2B5EF4-FFF2-40B4-BE49-F238E27FC236}">
                    <a16:creationId xmlns:a16="http://schemas.microsoft.com/office/drawing/2014/main" id="{E2B58F51-1A24-93CB-F889-A53C370E6A91}"/>
                  </a:ext>
                </a:extLst>
              </p:cNvPr>
              <p:cNvSpPr/>
              <p:nvPr/>
            </p:nvSpPr>
            <p:spPr>
              <a:xfrm>
                <a:off x="5373109" y="3817893"/>
                <a:ext cx="199405" cy="98050"/>
              </a:xfrm>
              <a:custGeom>
                <a:avLst/>
                <a:gdLst>
                  <a:gd name="connsiteX0" fmla="*/ 184 w 199405"/>
                  <a:gd name="connsiteY0" fmla="*/ 98050 h 98050"/>
                  <a:gd name="connsiteX1" fmla="*/ 145055 w 199405"/>
                  <a:gd name="connsiteY1" fmla="*/ 0 h 98050"/>
                  <a:gd name="connsiteX2" fmla="*/ 199405 w 199405"/>
                  <a:gd name="connsiteY2" fmla="*/ 0 h 98050"/>
                  <a:gd name="connsiteX3" fmla="*/ 199405 w 199405"/>
                  <a:gd name="connsiteY3" fmla="*/ 98050 h 98050"/>
                  <a:gd name="connsiteX4" fmla="*/ 0 w 199405"/>
                  <a:gd name="connsiteY4" fmla="*/ 98050 h 9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405" h="98050">
                    <a:moveTo>
                      <a:pt x="184" y="98050"/>
                    </a:moveTo>
                    <a:cubicBezTo>
                      <a:pt x="32867" y="38559"/>
                      <a:pt x="85564" y="0"/>
                      <a:pt x="145055" y="0"/>
                    </a:cubicBezTo>
                    <a:lnTo>
                      <a:pt x="199405" y="0"/>
                    </a:lnTo>
                    <a:lnTo>
                      <a:pt x="199405" y="98050"/>
                    </a:lnTo>
                    <a:lnTo>
                      <a:pt x="0" y="98050"/>
                    </a:lnTo>
                    <a:close/>
                  </a:path>
                </a:pathLst>
              </a:custGeom>
              <a:solidFill>
                <a:srgbClr val="CF9E00"/>
              </a:solidFill>
              <a:ln w="18361" cap="flat">
                <a:noFill/>
                <a:prstDash val="solid"/>
                <a:miter/>
              </a:ln>
            </p:spPr>
            <p:txBody>
              <a:bodyPr rtlCol="0" anchor="ctr"/>
              <a:lstStyle/>
              <a:p>
                <a:endParaRPr lang="en-US" sz="1800"/>
              </a:p>
            </p:txBody>
          </p:sp>
          <p:sp>
            <p:nvSpPr>
              <p:cNvPr id="276" name="Freeform: Shape 275">
                <a:extLst>
                  <a:ext uri="{FF2B5EF4-FFF2-40B4-BE49-F238E27FC236}">
                    <a16:creationId xmlns:a16="http://schemas.microsoft.com/office/drawing/2014/main" id="{43B67BFB-7309-344D-0DAC-FE6E63F6C6B1}"/>
                  </a:ext>
                </a:extLst>
              </p:cNvPr>
              <p:cNvSpPr/>
              <p:nvPr/>
            </p:nvSpPr>
            <p:spPr>
              <a:xfrm>
                <a:off x="5339692" y="3915944"/>
                <a:ext cx="233006" cy="114208"/>
              </a:xfrm>
              <a:custGeom>
                <a:avLst/>
                <a:gdLst>
                  <a:gd name="connsiteX0" fmla="*/ 0 w 233006"/>
                  <a:gd name="connsiteY0" fmla="*/ 114208 h 114208"/>
                  <a:gd name="connsiteX1" fmla="*/ 33602 w 233006"/>
                  <a:gd name="connsiteY1" fmla="*/ 0 h 114208"/>
                  <a:gd name="connsiteX2" fmla="*/ 233007 w 233006"/>
                  <a:gd name="connsiteY2" fmla="*/ 0 h 114208"/>
                  <a:gd name="connsiteX3" fmla="*/ 233007 w 233006"/>
                  <a:gd name="connsiteY3" fmla="*/ 114208 h 114208"/>
                  <a:gd name="connsiteX4" fmla="*/ 184 w 233006"/>
                  <a:gd name="connsiteY4" fmla="*/ 114208 h 114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06" h="114208">
                    <a:moveTo>
                      <a:pt x="0" y="114208"/>
                    </a:moveTo>
                    <a:cubicBezTo>
                      <a:pt x="3673" y="71793"/>
                      <a:pt x="15424" y="32683"/>
                      <a:pt x="33602" y="0"/>
                    </a:cubicBezTo>
                    <a:lnTo>
                      <a:pt x="233007" y="0"/>
                    </a:lnTo>
                    <a:lnTo>
                      <a:pt x="233007" y="114208"/>
                    </a:lnTo>
                    <a:lnTo>
                      <a:pt x="184" y="114208"/>
                    </a:lnTo>
                    <a:close/>
                  </a:path>
                </a:pathLst>
              </a:custGeom>
              <a:solidFill>
                <a:srgbClr val="E3B726"/>
              </a:solidFill>
              <a:ln w="18361" cap="flat">
                <a:noFill/>
                <a:prstDash val="solid"/>
                <a:miter/>
              </a:ln>
            </p:spPr>
            <p:txBody>
              <a:bodyPr rtlCol="0" anchor="ctr"/>
              <a:lstStyle/>
              <a:p>
                <a:endParaRPr lang="en-US" sz="1800"/>
              </a:p>
            </p:txBody>
          </p:sp>
          <p:grpSp>
            <p:nvGrpSpPr>
              <p:cNvPr id="277" name="Graphic 1049">
                <a:extLst>
                  <a:ext uri="{FF2B5EF4-FFF2-40B4-BE49-F238E27FC236}">
                    <a16:creationId xmlns:a16="http://schemas.microsoft.com/office/drawing/2014/main" id="{19B789A8-79B4-4D39-9E45-359914C18A1B}"/>
                  </a:ext>
                </a:extLst>
              </p:cNvPr>
              <p:cNvGrpSpPr/>
              <p:nvPr/>
            </p:nvGrpSpPr>
            <p:grpSpPr>
              <a:xfrm>
                <a:off x="5392940" y="3817893"/>
                <a:ext cx="359149" cy="478866"/>
                <a:chOff x="5392940" y="3817893"/>
                <a:chExt cx="359149" cy="478866"/>
              </a:xfrm>
            </p:grpSpPr>
            <p:sp>
              <p:nvSpPr>
                <p:cNvPr id="278" name="Freeform: Shape 277">
                  <a:extLst>
                    <a:ext uri="{FF2B5EF4-FFF2-40B4-BE49-F238E27FC236}">
                      <a16:creationId xmlns:a16="http://schemas.microsoft.com/office/drawing/2014/main" id="{4F8D4BBC-40A2-685A-FB13-760F7706495A}"/>
                    </a:ext>
                  </a:extLst>
                </p:cNvPr>
                <p:cNvSpPr/>
                <p:nvPr/>
              </p:nvSpPr>
              <p:spPr>
                <a:xfrm>
                  <a:off x="5392940" y="3817893"/>
                  <a:ext cx="359149" cy="478866"/>
                </a:xfrm>
                <a:custGeom>
                  <a:avLst/>
                  <a:gdLst>
                    <a:gd name="connsiteX0" fmla="*/ 0 w 359149"/>
                    <a:gd name="connsiteY0" fmla="*/ 239433 h 478866"/>
                    <a:gd name="connsiteX1" fmla="*/ 179575 w 359149"/>
                    <a:gd name="connsiteY1" fmla="*/ 0 h 478866"/>
                    <a:gd name="connsiteX2" fmla="*/ 359150 w 359149"/>
                    <a:gd name="connsiteY2" fmla="*/ 239433 h 478866"/>
                    <a:gd name="connsiteX3" fmla="*/ 179575 w 359149"/>
                    <a:gd name="connsiteY3" fmla="*/ 478866 h 478866"/>
                    <a:gd name="connsiteX4" fmla="*/ 0 w 359149"/>
                    <a:gd name="connsiteY4" fmla="*/ 239433 h 47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49" h="478866">
                      <a:moveTo>
                        <a:pt x="0" y="239433"/>
                      </a:moveTo>
                      <a:cubicBezTo>
                        <a:pt x="0" y="107231"/>
                        <a:pt x="80423" y="0"/>
                        <a:pt x="179575" y="0"/>
                      </a:cubicBezTo>
                      <a:cubicBezTo>
                        <a:pt x="278727" y="0"/>
                        <a:pt x="359150" y="107231"/>
                        <a:pt x="359150" y="239433"/>
                      </a:cubicBezTo>
                      <a:cubicBezTo>
                        <a:pt x="359150" y="371636"/>
                        <a:pt x="278727" y="478866"/>
                        <a:pt x="179575" y="478866"/>
                      </a:cubicBezTo>
                      <a:cubicBezTo>
                        <a:pt x="80423" y="478866"/>
                        <a:pt x="0" y="371636"/>
                        <a:pt x="0" y="239433"/>
                      </a:cubicBezTo>
                      <a:close/>
                    </a:path>
                  </a:pathLst>
                </a:custGeom>
                <a:solidFill>
                  <a:srgbClr val="FFD345"/>
                </a:solidFill>
                <a:ln w="18361" cap="flat">
                  <a:noFill/>
                  <a:prstDash val="solid"/>
                  <a:miter/>
                </a:ln>
              </p:spPr>
              <p:txBody>
                <a:bodyPr rtlCol="0" anchor="ctr"/>
                <a:lstStyle/>
                <a:p>
                  <a:endParaRPr lang="en-US" sz="1800"/>
                </a:p>
              </p:txBody>
            </p:sp>
            <p:grpSp>
              <p:nvGrpSpPr>
                <p:cNvPr id="279" name="Graphic 1049">
                  <a:extLst>
                    <a:ext uri="{FF2B5EF4-FFF2-40B4-BE49-F238E27FC236}">
                      <a16:creationId xmlns:a16="http://schemas.microsoft.com/office/drawing/2014/main" id="{73934422-7DBB-EC43-932B-3AC17085BCCE}"/>
                    </a:ext>
                  </a:extLst>
                </p:cNvPr>
                <p:cNvGrpSpPr/>
                <p:nvPr/>
              </p:nvGrpSpPr>
              <p:grpSpPr>
                <a:xfrm>
                  <a:off x="5445086" y="3887667"/>
                  <a:ext cx="255040" cy="339319"/>
                  <a:chOff x="5445086" y="3887667"/>
                  <a:chExt cx="255040" cy="339319"/>
                </a:xfrm>
              </p:grpSpPr>
              <p:sp>
                <p:nvSpPr>
                  <p:cNvPr id="285" name="Freeform: Shape 284">
                    <a:extLst>
                      <a:ext uri="{FF2B5EF4-FFF2-40B4-BE49-F238E27FC236}">
                        <a16:creationId xmlns:a16="http://schemas.microsoft.com/office/drawing/2014/main" id="{CC409E63-C38B-5BB2-8356-94EB03232F39}"/>
                      </a:ext>
                    </a:extLst>
                  </p:cNvPr>
                  <p:cNvSpPr/>
                  <p:nvPr/>
                </p:nvSpPr>
                <p:spPr>
                  <a:xfrm>
                    <a:off x="5445086" y="3887667"/>
                    <a:ext cx="254489" cy="339319"/>
                  </a:xfrm>
                  <a:custGeom>
                    <a:avLst/>
                    <a:gdLst>
                      <a:gd name="connsiteX0" fmla="*/ 0 w 254489"/>
                      <a:gd name="connsiteY0" fmla="*/ 169660 h 339319"/>
                      <a:gd name="connsiteX1" fmla="*/ 127245 w 254489"/>
                      <a:gd name="connsiteY1" fmla="*/ 0 h 339319"/>
                      <a:gd name="connsiteX2" fmla="*/ 254490 w 254489"/>
                      <a:gd name="connsiteY2" fmla="*/ 169660 h 339319"/>
                      <a:gd name="connsiteX3" fmla="*/ 127245 w 254489"/>
                      <a:gd name="connsiteY3" fmla="*/ 339320 h 339319"/>
                      <a:gd name="connsiteX4" fmla="*/ 0 w 254489"/>
                      <a:gd name="connsiteY4" fmla="*/ 169660 h 339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89" h="339319">
                        <a:moveTo>
                          <a:pt x="0" y="169660"/>
                        </a:moveTo>
                        <a:cubicBezTo>
                          <a:pt x="0" y="76016"/>
                          <a:pt x="56921" y="0"/>
                          <a:pt x="127245" y="0"/>
                        </a:cubicBezTo>
                        <a:cubicBezTo>
                          <a:pt x="197569" y="0"/>
                          <a:pt x="254490" y="76016"/>
                          <a:pt x="254490" y="169660"/>
                        </a:cubicBezTo>
                        <a:cubicBezTo>
                          <a:pt x="254490" y="263303"/>
                          <a:pt x="197569" y="339320"/>
                          <a:pt x="127245" y="339320"/>
                        </a:cubicBezTo>
                        <a:cubicBezTo>
                          <a:pt x="56921" y="339320"/>
                          <a:pt x="0" y="263303"/>
                          <a:pt x="0" y="169660"/>
                        </a:cubicBezTo>
                        <a:close/>
                      </a:path>
                    </a:pathLst>
                  </a:custGeom>
                  <a:solidFill>
                    <a:srgbClr val="E1B21B"/>
                  </a:solidFill>
                  <a:ln w="18361"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6033378C-DC47-ADD1-97AD-07D71E26DCD6}"/>
                      </a:ext>
                    </a:extLst>
                  </p:cNvPr>
                  <p:cNvSpPr/>
                  <p:nvPr/>
                </p:nvSpPr>
                <p:spPr>
                  <a:xfrm>
                    <a:off x="5445637" y="3887667"/>
                    <a:ext cx="254489" cy="339319"/>
                  </a:xfrm>
                  <a:custGeom>
                    <a:avLst/>
                    <a:gdLst>
                      <a:gd name="connsiteX0" fmla="*/ 0 w 254489"/>
                      <a:gd name="connsiteY0" fmla="*/ 169660 h 339319"/>
                      <a:gd name="connsiteX1" fmla="*/ 127245 w 254489"/>
                      <a:gd name="connsiteY1" fmla="*/ 0 h 339319"/>
                      <a:gd name="connsiteX2" fmla="*/ 254490 w 254489"/>
                      <a:gd name="connsiteY2" fmla="*/ 169660 h 339319"/>
                      <a:gd name="connsiteX3" fmla="*/ 127245 w 254489"/>
                      <a:gd name="connsiteY3" fmla="*/ 339320 h 339319"/>
                      <a:gd name="connsiteX4" fmla="*/ 0 w 254489"/>
                      <a:gd name="connsiteY4" fmla="*/ 169660 h 339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89" h="339319">
                        <a:moveTo>
                          <a:pt x="0" y="169660"/>
                        </a:moveTo>
                        <a:cubicBezTo>
                          <a:pt x="0" y="76016"/>
                          <a:pt x="56921" y="0"/>
                          <a:pt x="127245" y="0"/>
                        </a:cubicBezTo>
                        <a:cubicBezTo>
                          <a:pt x="197569" y="0"/>
                          <a:pt x="254490" y="76016"/>
                          <a:pt x="254490" y="169660"/>
                        </a:cubicBezTo>
                        <a:cubicBezTo>
                          <a:pt x="254490" y="263303"/>
                          <a:pt x="197569" y="339320"/>
                          <a:pt x="127245" y="339320"/>
                        </a:cubicBezTo>
                        <a:cubicBezTo>
                          <a:pt x="56921" y="339320"/>
                          <a:pt x="0" y="263303"/>
                          <a:pt x="0" y="169660"/>
                        </a:cubicBezTo>
                        <a:close/>
                      </a:path>
                    </a:pathLst>
                  </a:custGeom>
                  <a:solidFill>
                    <a:srgbClr val="E1AC00"/>
                  </a:solidFill>
                  <a:ln w="18361" cap="flat">
                    <a:noFill/>
                    <a:prstDash val="solid"/>
                    <a:miter/>
                  </a:ln>
                </p:spPr>
                <p:txBody>
                  <a:bodyPr rtlCol="0" anchor="ctr"/>
                  <a:lstStyle/>
                  <a:p>
                    <a:endParaRPr lang="en-US" sz="1800"/>
                  </a:p>
                </p:txBody>
              </p:sp>
            </p:grpSp>
            <p:grpSp>
              <p:nvGrpSpPr>
                <p:cNvPr id="280" name="Graphic 1049">
                  <a:extLst>
                    <a:ext uri="{FF2B5EF4-FFF2-40B4-BE49-F238E27FC236}">
                      <a16:creationId xmlns:a16="http://schemas.microsoft.com/office/drawing/2014/main" id="{E23D757C-BFE2-4D2F-4F0F-090295ED651D}"/>
                    </a:ext>
                  </a:extLst>
                </p:cNvPr>
                <p:cNvGrpSpPr/>
                <p:nvPr/>
              </p:nvGrpSpPr>
              <p:grpSpPr>
                <a:xfrm>
                  <a:off x="5437007" y="3828910"/>
                  <a:ext cx="55084" cy="73445"/>
                  <a:chOff x="5437007" y="3828910"/>
                  <a:chExt cx="55084" cy="73445"/>
                </a:xfrm>
                <a:solidFill>
                  <a:srgbClr val="FFFFFF"/>
                </a:solidFill>
              </p:grpSpPr>
              <p:sp>
                <p:nvSpPr>
                  <p:cNvPr id="283" name="Freeform: Shape 282">
                    <a:extLst>
                      <a:ext uri="{FF2B5EF4-FFF2-40B4-BE49-F238E27FC236}">
                        <a16:creationId xmlns:a16="http://schemas.microsoft.com/office/drawing/2014/main" id="{29DD1711-9D5A-F517-00DC-C0B1DC84D550}"/>
                      </a:ext>
                    </a:extLst>
                  </p:cNvPr>
                  <p:cNvSpPr/>
                  <p:nvPr/>
                </p:nvSpPr>
                <p:spPr>
                  <a:xfrm>
                    <a:off x="5437007" y="3859941"/>
                    <a:ext cx="55084" cy="11384"/>
                  </a:xfrm>
                  <a:custGeom>
                    <a:avLst/>
                    <a:gdLst>
                      <a:gd name="connsiteX0" fmla="*/ 55084 w 55084"/>
                      <a:gd name="connsiteY0" fmla="*/ 5692 h 11384"/>
                      <a:gd name="connsiteX1" fmla="*/ 27542 w 55084"/>
                      <a:gd name="connsiteY1" fmla="*/ 11384 h 11384"/>
                      <a:gd name="connsiteX2" fmla="*/ 0 w 55084"/>
                      <a:gd name="connsiteY2" fmla="*/ 5692 h 11384"/>
                      <a:gd name="connsiteX3" fmla="*/ 27542 w 55084"/>
                      <a:gd name="connsiteY3" fmla="*/ 0 h 11384"/>
                      <a:gd name="connsiteX4" fmla="*/ 55084 w 55084"/>
                      <a:gd name="connsiteY4" fmla="*/ 5692 h 11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4" h="11384">
                        <a:moveTo>
                          <a:pt x="55084" y="5692"/>
                        </a:moveTo>
                        <a:cubicBezTo>
                          <a:pt x="55084" y="5692"/>
                          <a:pt x="42782" y="11384"/>
                          <a:pt x="27542" y="11384"/>
                        </a:cubicBezTo>
                        <a:cubicBezTo>
                          <a:pt x="12302" y="11384"/>
                          <a:pt x="0" y="5692"/>
                          <a:pt x="0" y="5692"/>
                        </a:cubicBezTo>
                        <a:cubicBezTo>
                          <a:pt x="0" y="5692"/>
                          <a:pt x="12302" y="0"/>
                          <a:pt x="27542" y="0"/>
                        </a:cubicBezTo>
                        <a:cubicBezTo>
                          <a:pt x="42782" y="0"/>
                          <a:pt x="55084" y="5692"/>
                          <a:pt x="55084" y="5692"/>
                        </a:cubicBezTo>
                        <a:close/>
                      </a:path>
                    </a:pathLst>
                  </a:custGeom>
                  <a:solidFill>
                    <a:srgbClr val="FFFFFF"/>
                  </a:solidFill>
                  <a:ln w="18361"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A06D3540-D298-CBE5-07F4-761626E0322F}"/>
                      </a:ext>
                    </a:extLst>
                  </p:cNvPr>
                  <p:cNvSpPr/>
                  <p:nvPr/>
                </p:nvSpPr>
                <p:spPr>
                  <a:xfrm>
                    <a:off x="5460326" y="3828910"/>
                    <a:ext cx="8446" cy="73445"/>
                  </a:xfrm>
                  <a:custGeom>
                    <a:avLst/>
                    <a:gdLst>
                      <a:gd name="connsiteX0" fmla="*/ 4223 w 8446"/>
                      <a:gd name="connsiteY0" fmla="*/ 0 h 73445"/>
                      <a:gd name="connsiteX1" fmla="*/ 8446 w 8446"/>
                      <a:gd name="connsiteY1" fmla="*/ 36723 h 73445"/>
                      <a:gd name="connsiteX2" fmla="*/ 4223 w 8446"/>
                      <a:gd name="connsiteY2" fmla="*/ 73446 h 73445"/>
                      <a:gd name="connsiteX3" fmla="*/ 0 w 8446"/>
                      <a:gd name="connsiteY3" fmla="*/ 36723 h 73445"/>
                      <a:gd name="connsiteX4" fmla="*/ 4223 w 8446"/>
                      <a:gd name="connsiteY4" fmla="*/ 0 h 73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6" h="73445">
                        <a:moveTo>
                          <a:pt x="4223" y="0"/>
                        </a:moveTo>
                        <a:cubicBezTo>
                          <a:pt x="4223" y="0"/>
                          <a:pt x="8446" y="16525"/>
                          <a:pt x="8446" y="36723"/>
                        </a:cubicBezTo>
                        <a:cubicBezTo>
                          <a:pt x="8446" y="56921"/>
                          <a:pt x="4223" y="73446"/>
                          <a:pt x="4223" y="73446"/>
                        </a:cubicBezTo>
                        <a:cubicBezTo>
                          <a:pt x="4223" y="73446"/>
                          <a:pt x="0" y="56921"/>
                          <a:pt x="0" y="36723"/>
                        </a:cubicBezTo>
                        <a:cubicBezTo>
                          <a:pt x="0" y="16525"/>
                          <a:pt x="4223" y="0"/>
                          <a:pt x="4223" y="0"/>
                        </a:cubicBezTo>
                        <a:close/>
                      </a:path>
                    </a:pathLst>
                  </a:custGeom>
                  <a:solidFill>
                    <a:srgbClr val="FFFFFF"/>
                  </a:solidFill>
                  <a:ln w="18361" cap="flat">
                    <a:noFill/>
                    <a:prstDash val="solid"/>
                    <a:miter/>
                  </a:ln>
                </p:spPr>
                <p:txBody>
                  <a:bodyPr rtlCol="0" anchor="ctr"/>
                  <a:lstStyle/>
                  <a:p>
                    <a:endParaRPr lang="en-US" sz="1800"/>
                  </a:p>
                </p:txBody>
              </p:sp>
            </p:grpSp>
            <p:sp>
              <p:nvSpPr>
                <p:cNvPr id="281" name="Freeform: Shape 280">
                  <a:extLst>
                    <a:ext uri="{FF2B5EF4-FFF2-40B4-BE49-F238E27FC236}">
                      <a16:creationId xmlns:a16="http://schemas.microsoft.com/office/drawing/2014/main" id="{1E8C97CE-EFA6-F527-F3D0-C3BF88F5F17C}"/>
                    </a:ext>
                  </a:extLst>
                </p:cNvPr>
                <p:cNvSpPr/>
                <p:nvPr/>
              </p:nvSpPr>
              <p:spPr>
                <a:xfrm>
                  <a:off x="5497967" y="3947892"/>
                  <a:ext cx="149278" cy="246043"/>
                </a:xfrm>
                <a:custGeom>
                  <a:avLst/>
                  <a:gdLst>
                    <a:gd name="connsiteX0" fmla="*/ 93093 w 149278"/>
                    <a:gd name="connsiteY0" fmla="*/ 32316 h 246043"/>
                    <a:gd name="connsiteX1" fmla="*/ 137160 w 149278"/>
                    <a:gd name="connsiteY1" fmla="*/ 32316 h 246043"/>
                    <a:gd name="connsiteX2" fmla="*/ 149279 w 149278"/>
                    <a:gd name="connsiteY2" fmla="*/ 7161 h 246043"/>
                    <a:gd name="connsiteX3" fmla="*/ 149279 w 149278"/>
                    <a:gd name="connsiteY3" fmla="*/ 0 h 246043"/>
                    <a:gd name="connsiteX4" fmla="*/ 9548 w 149278"/>
                    <a:gd name="connsiteY4" fmla="*/ 25155 h 246043"/>
                    <a:gd name="connsiteX5" fmla="*/ 9548 w 149278"/>
                    <a:gd name="connsiteY5" fmla="*/ 32500 h 246043"/>
                    <a:gd name="connsiteX6" fmla="*/ 56921 w 149278"/>
                    <a:gd name="connsiteY6" fmla="*/ 32500 h 246043"/>
                    <a:gd name="connsiteX7" fmla="*/ 80423 w 149278"/>
                    <a:gd name="connsiteY7" fmla="*/ 57655 h 246043"/>
                    <a:gd name="connsiteX8" fmla="*/ 21666 w 149278"/>
                    <a:gd name="connsiteY8" fmla="*/ 57655 h 246043"/>
                    <a:gd name="connsiteX9" fmla="*/ 9548 w 149278"/>
                    <a:gd name="connsiteY9" fmla="*/ 75649 h 246043"/>
                    <a:gd name="connsiteX10" fmla="*/ 9548 w 149278"/>
                    <a:gd name="connsiteY10" fmla="*/ 82994 h 246043"/>
                    <a:gd name="connsiteX11" fmla="*/ 84830 w 149278"/>
                    <a:gd name="connsiteY11" fmla="*/ 82994 h 246043"/>
                    <a:gd name="connsiteX12" fmla="*/ 0 w 149278"/>
                    <a:gd name="connsiteY12" fmla="*/ 129081 h 246043"/>
                    <a:gd name="connsiteX13" fmla="*/ 0 w 149278"/>
                    <a:gd name="connsiteY13" fmla="*/ 136426 h 246043"/>
                    <a:gd name="connsiteX14" fmla="*/ 88502 w 149278"/>
                    <a:gd name="connsiteY14" fmla="*/ 246043 h 246043"/>
                    <a:gd name="connsiteX15" fmla="*/ 123940 w 149278"/>
                    <a:gd name="connsiteY15" fmla="*/ 246043 h 246043"/>
                    <a:gd name="connsiteX16" fmla="*/ 123940 w 149278"/>
                    <a:gd name="connsiteY16" fmla="*/ 238699 h 246043"/>
                    <a:gd name="connsiteX17" fmla="*/ 46822 w 149278"/>
                    <a:gd name="connsiteY17" fmla="*/ 150564 h 246043"/>
                    <a:gd name="connsiteX18" fmla="*/ 113657 w 149278"/>
                    <a:gd name="connsiteY18" fmla="*/ 83177 h 246043"/>
                    <a:gd name="connsiteX19" fmla="*/ 137160 w 149278"/>
                    <a:gd name="connsiteY19" fmla="*/ 83177 h 246043"/>
                    <a:gd name="connsiteX20" fmla="*/ 149279 w 149278"/>
                    <a:gd name="connsiteY20" fmla="*/ 58022 h 246043"/>
                    <a:gd name="connsiteX21" fmla="*/ 149279 w 149278"/>
                    <a:gd name="connsiteY21" fmla="*/ 50678 h 246043"/>
                    <a:gd name="connsiteX22" fmla="*/ 109985 w 149278"/>
                    <a:gd name="connsiteY22" fmla="*/ 58022 h 246043"/>
                    <a:gd name="connsiteX23" fmla="*/ 93093 w 149278"/>
                    <a:gd name="connsiteY23" fmla="*/ 32867 h 24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278" h="246043">
                      <a:moveTo>
                        <a:pt x="93093" y="32316"/>
                      </a:moveTo>
                      <a:lnTo>
                        <a:pt x="137160" y="32316"/>
                      </a:lnTo>
                      <a:lnTo>
                        <a:pt x="149279" y="7161"/>
                      </a:lnTo>
                      <a:lnTo>
                        <a:pt x="149279" y="0"/>
                      </a:lnTo>
                      <a:lnTo>
                        <a:pt x="9548" y="25155"/>
                      </a:lnTo>
                      <a:lnTo>
                        <a:pt x="9548" y="32500"/>
                      </a:lnTo>
                      <a:lnTo>
                        <a:pt x="56921" y="32500"/>
                      </a:lnTo>
                      <a:cubicBezTo>
                        <a:pt x="67387" y="39293"/>
                        <a:pt x="75466" y="47923"/>
                        <a:pt x="80423" y="57655"/>
                      </a:cubicBezTo>
                      <a:lnTo>
                        <a:pt x="21666" y="57655"/>
                      </a:lnTo>
                      <a:lnTo>
                        <a:pt x="9548" y="75649"/>
                      </a:lnTo>
                      <a:lnTo>
                        <a:pt x="9548" y="82994"/>
                      </a:lnTo>
                      <a:lnTo>
                        <a:pt x="84830" y="82994"/>
                      </a:lnTo>
                      <a:cubicBezTo>
                        <a:pt x="81158" y="110903"/>
                        <a:pt x="45537" y="124674"/>
                        <a:pt x="0" y="129081"/>
                      </a:cubicBezTo>
                      <a:lnTo>
                        <a:pt x="0" y="136426"/>
                      </a:lnTo>
                      <a:lnTo>
                        <a:pt x="88502" y="246043"/>
                      </a:lnTo>
                      <a:lnTo>
                        <a:pt x="123940" y="246043"/>
                      </a:lnTo>
                      <a:lnTo>
                        <a:pt x="123940" y="238699"/>
                      </a:lnTo>
                      <a:lnTo>
                        <a:pt x="46822" y="150564"/>
                      </a:lnTo>
                      <a:cubicBezTo>
                        <a:pt x="84463" y="138629"/>
                        <a:pt x="110903" y="113107"/>
                        <a:pt x="113657" y="83177"/>
                      </a:cubicBezTo>
                      <a:lnTo>
                        <a:pt x="137160" y="83177"/>
                      </a:lnTo>
                      <a:lnTo>
                        <a:pt x="149279" y="58022"/>
                      </a:lnTo>
                      <a:lnTo>
                        <a:pt x="149279" y="50678"/>
                      </a:lnTo>
                      <a:lnTo>
                        <a:pt x="109985" y="58022"/>
                      </a:lnTo>
                      <a:cubicBezTo>
                        <a:pt x="106497" y="48841"/>
                        <a:pt x="100621" y="40395"/>
                        <a:pt x="93093" y="32867"/>
                      </a:cubicBezTo>
                      <a:close/>
                    </a:path>
                  </a:pathLst>
                </a:custGeom>
                <a:solidFill>
                  <a:srgbClr val="AE8500"/>
                </a:solidFill>
                <a:ln w="18361"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E9BC6689-309C-195F-2A13-36ED6EC5746D}"/>
                    </a:ext>
                  </a:extLst>
                </p:cNvPr>
                <p:cNvSpPr/>
                <p:nvPr/>
              </p:nvSpPr>
              <p:spPr>
                <a:xfrm>
                  <a:off x="5497967" y="3947709"/>
                  <a:ext cx="149278" cy="238331"/>
                </a:xfrm>
                <a:custGeom>
                  <a:avLst/>
                  <a:gdLst>
                    <a:gd name="connsiteX0" fmla="*/ 93093 w 149278"/>
                    <a:gd name="connsiteY0" fmla="*/ 25155 h 238331"/>
                    <a:gd name="connsiteX1" fmla="*/ 137160 w 149278"/>
                    <a:gd name="connsiteY1" fmla="*/ 25155 h 238331"/>
                    <a:gd name="connsiteX2" fmla="*/ 149279 w 149278"/>
                    <a:gd name="connsiteY2" fmla="*/ 0 h 238331"/>
                    <a:gd name="connsiteX3" fmla="*/ 21666 w 149278"/>
                    <a:gd name="connsiteY3" fmla="*/ 0 h 238331"/>
                    <a:gd name="connsiteX4" fmla="*/ 9548 w 149278"/>
                    <a:gd name="connsiteY4" fmla="*/ 25155 h 238331"/>
                    <a:gd name="connsiteX5" fmla="*/ 56921 w 149278"/>
                    <a:gd name="connsiteY5" fmla="*/ 25155 h 238331"/>
                    <a:gd name="connsiteX6" fmla="*/ 80423 w 149278"/>
                    <a:gd name="connsiteY6" fmla="*/ 50310 h 238331"/>
                    <a:gd name="connsiteX7" fmla="*/ 21666 w 149278"/>
                    <a:gd name="connsiteY7" fmla="*/ 50310 h 238331"/>
                    <a:gd name="connsiteX8" fmla="*/ 9548 w 149278"/>
                    <a:gd name="connsiteY8" fmla="*/ 75466 h 238331"/>
                    <a:gd name="connsiteX9" fmla="*/ 84830 w 149278"/>
                    <a:gd name="connsiteY9" fmla="*/ 75466 h 238331"/>
                    <a:gd name="connsiteX10" fmla="*/ 368 w 149278"/>
                    <a:gd name="connsiteY10" fmla="*/ 128714 h 238331"/>
                    <a:gd name="connsiteX11" fmla="*/ 368 w 149278"/>
                    <a:gd name="connsiteY11" fmla="*/ 128714 h 238331"/>
                    <a:gd name="connsiteX12" fmla="*/ 0 w 149278"/>
                    <a:gd name="connsiteY12" fmla="*/ 128714 h 238331"/>
                    <a:gd name="connsiteX13" fmla="*/ 88502 w 149278"/>
                    <a:gd name="connsiteY13" fmla="*/ 238331 h 238331"/>
                    <a:gd name="connsiteX14" fmla="*/ 123940 w 149278"/>
                    <a:gd name="connsiteY14" fmla="*/ 238331 h 238331"/>
                    <a:gd name="connsiteX15" fmla="*/ 46822 w 149278"/>
                    <a:gd name="connsiteY15" fmla="*/ 142852 h 238331"/>
                    <a:gd name="connsiteX16" fmla="*/ 113657 w 149278"/>
                    <a:gd name="connsiteY16" fmla="*/ 75466 h 238331"/>
                    <a:gd name="connsiteX17" fmla="*/ 137160 w 149278"/>
                    <a:gd name="connsiteY17" fmla="*/ 75466 h 238331"/>
                    <a:gd name="connsiteX18" fmla="*/ 149279 w 149278"/>
                    <a:gd name="connsiteY18" fmla="*/ 50310 h 238331"/>
                    <a:gd name="connsiteX19" fmla="*/ 109985 w 149278"/>
                    <a:gd name="connsiteY19" fmla="*/ 50310 h 238331"/>
                    <a:gd name="connsiteX20" fmla="*/ 93093 w 149278"/>
                    <a:gd name="connsiteY20" fmla="*/ 25155 h 238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9278" h="238331">
                      <a:moveTo>
                        <a:pt x="93093" y="25155"/>
                      </a:moveTo>
                      <a:lnTo>
                        <a:pt x="137160" y="25155"/>
                      </a:lnTo>
                      <a:lnTo>
                        <a:pt x="149279" y="0"/>
                      </a:lnTo>
                      <a:lnTo>
                        <a:pt x="21666" y="0"/>
                      </a:lnTo>
                      <a:lnTo>
                        <a:pt x="9548" y="25155"/>
                      </a:lnTo>
                      <a:lnTo>
                        <a:pt x="56921" y="25155"/>
                      </a:lnTo>
                      <a:cubicBezTo>
                        <a:pt x="67387" y="31949"/>
                        <a:pt x="75466" y="40579"/>
                        <a:pt x="80423" y="50310"/>
                      </a:cubicBezTo>
                      <a:lnTo>
                        <a:pt x="21666" y="50310"/>
                      </a:lnTo>
                      <a:lnTo>
                        <a:pt x="9548" y="75466"/>
                      </a:lnTo>
                      <a:lnTo>
                        <a:pt x="84830" y="75466"/>
                      </a:lnTo>
                      <a:cubicBezTo>
                        <a:pt x="81158" y="103375"/>
                        <a:pt x="45904" y="124307"/>
                        <a:pt x="368" y="128714"/>
                      </a:cubicBezTo>
                      <a:cubicBezTo>
                        <a:pt x="368" y="128714"/>
                        <a:pt x="368" y="128714"/>
                        <a:pt x="368" y="128714"/>
                      </a:cubicBezTo>
                      <a:lnTo>
                        <a:pt x="0" y="128714"/>
                      </a:lnTo>
                      <a:lnTo>
                        <a:pt x="88502" y="238331"/>
                      </a:lnTo>
                      <a:lnTo>
                        <a:pt x="123940" y="238331"/>
                      </a:lnTo>
                      <a:lnTo>
                        <a:pt x="46822" y="142852"/>
                      </a:lnTo>
                      <a:cubicBezTo>
                        <a:pt x="84463" y="130733"/>
                        <a:pt x="110903" y="105395"/>
                        <a:pt x="113657" y="75466"/>
                      </a:cubicBezTo>
                      <a:lnTo>
                        <a:pt x="137160" y="75466"/>
                      </a:lnTo>
                      <a:lnTo>
                        <a:pt x="149279" y="50310"/>
                      </a:lnTo>
                      <a:lnTo>
                        <a:pt x="109985" y="50310"/>
                      </a:lnTo>
                      <a:cubicBezTo>
                        <a:pt x="106497" y="41130"/>
                        <a:pt x="100621" y="32683"/>
                        <a:pt x="93093" y="25155"/>
                      </a:cubicBezTo>
                      <a:close/>
                    </a:path>
                  </a:pathLst>
                </a:custGeom>
                <a:solidFill>
                  <a:srgbClr val="FFD345"/>
                </a:solidFill>
                <a:ln w="18361" cap="flat">
                  <a:noFill/>
                  <a:prstDash val="solid"/>
                  <a:miter/>
                </a:ln>
              </p:spPr>
              <p:txBody>
                <a:bodyPr rtlCol="0" anchor="ctr"/>
                <a:lstStyle/>
                <a:p>
                  <a:endParaRPr lang="en-US" sz="1800"/>
                </a:p>
              </p:txBody>
            </p:sp>
          </p:grpSp>
        </p:grpSp>
        <p:sp>
          <p:nvSpPr>
            <p:cNvPr id="35" name="Freeform: Shape 34">
              <a:extLst>
                <a:ext uri="{FF2B5EF4-FFF2-40B4-BE49-F238E27FC236}">
                  <a16:creationId xmlns:a16="http://schemas.microsoft.com/office/drawing/2014/main" id="{9D0E01BA-3A80-0AFA-A7B1-D34BE97BDAE2}"/>
                </a:ext>
              </a:extLst>
            </p:cNvPr>
            <p:cNvSpPr/>
            <p:nvPr/>
          </p:nvSpPr>
          <p:spPr>
            <a:xfrm>
              <a:off x="7544771" y="300502"/>
              <a:ext cx="676410" cy="1199643"/>
            </a:xfrm>
            <a:custGeom>
              <a:avLst/>
              <a:gdLst>
                <a:gd name="connsiteX0" fmla="*/ 0 w 896773"/>
                <a:gd name="connsiteY0" fmla="*/ 0 h 1590467"/>
                <a:gd name="connsiteX1" fmla="*/ 896773 w 896773"/>
                <a:gd name="connsiteY1" fmla="*/ 0 h 1590467"/>
                <a:gd name="connsiteX2" fmla="*/ 896773 w 896773"/>
                <a:gd name="connsiteY2" fmla="*/ 1590468 h 1590467"/>
                <a:gd name="connsiteX3" fmla="*/ 0 w 896773"/>
                <a:gd name="connsiteY3" fmla="*/ 1590468 h 1590467"/>
              </a:gdLst>
              <a:ahLst/>
              <a:cxnLst>
                <a:cxn ang="0">
                  <a:pos x="connsiteX0" y="connsiteY0"/>
                </a:cxn>
                <a:cxn ang="0">
                  <a:pos x="connsiteX1" y="connsiteY1"/>
                </a:cxn>
                <a:cxn ang="0">
                  <a:pos x="connsiteX2" y="connsiteY2"/>
                </a:cxn>
                <a:cxn ang="0">
                  <a:pos x="connsiteX3" y="connsiteY3"/>
                </a:cxn>
              </a:cxnLst>
              <a:rect l="l" t="t" r="r" b="b"/>
              <a:pathLst>
                <a:path w="896773" h="1590467">
                  <a:moveTo>
                    <a:pt x="0" y="0"/>
                  </a:moveTo>
                  <a:lnTo>
                    <a:pt x="896773" y="0"/>
                  </a:lnTo>
                  <a:lnTo>
                    <a:pt x="896773" y="1590468"/>
                  </a:lnTo>
                  <a:lnTo>
                    <a:pt x="0" y="1590468"/>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36" name="Graphic 1049">
              <a:extLst>
                <a:ext uri="{FF2B5EF4-FFF2-40B4-BE49-F238E27FC236}">
                  <a16:creationId xmlns:a16="http://schemas.microsoft.com/office/drawing/2014/main" id="{5D1A723F-9727-C913-73F9-67413F0A420E}"/>
                </a:ext>
              </a:extLst>
            </p:cNvPr>
            <p:cNvGrpSpPr/>
            <p:nvPr/>
          </p:nvGrpSpPr>
          <p:grpSpPr>
            <a:xfrm>
              <a:off x="7529121" y="1093940"/>
              <a:ext cx="708125" cy="820028"/>
              <a:chOff x="7001769" y="1455327"/>
              <a:chExt cx="938820" cy="1087180"/>
            </a:xfrm>
          </p:grpSpPr>
          <p:sp>
            <p:nvSpPr>
              <p:cNvPr id="261" name="Freeform: Shape 260">
                <a:extLst>
                  <a:ext uri="{FF2B5EF4-FFF2-40B4-BE49-F238E27FC236}">
                    <a16:creationId xmlns:a16="http://schemas.microsoft.com/office/drawing/2014/main" id="{7DDFC64F-293C-F7D9-AA5E-2160E97E8235}"/>
                  </a:ext>
                </a:extLst>
              </p:cNvPr>
              <p:cNvSpPr/>
              <p:nvPr/>
            </p:nvSpPr>
            <p:spPr>
              <a:xfrm>
                <a:off x="7001769" y="1455327"/>
                <a:ext cx="531197" cy="1086997"/>
              </a:xfrm>
              <a:custGeom>
                <a:avLst/>
                <a:gdLst>
                  <a:gd name="connsiteX0" fmla="*/ 531197 w 531197"/>
                  <a:gd name="connsiteY0" fmla="*/ 1086997 h 1086997"/>
                  <a:gd name="connsiteX1" fmla="*/ 407624 w 531197"/>
                  <a:gd name="connsiteY1" fmla="*/ 1086997 h 1086997"/>
                  <a:gd name="connsiteX2" fmla="*/ 0 w 531197"/>
                  <a:gd name="connsiteY2" fmla="*/ 543499 h 1086997"/>
                  <a:gd name="connsiteX3" fmla="*/ 407624 w 531197"/>
                  <a:gd name="connsiteY3" fmla="*/ 0 h 1086997"/>
                  <a:gd name="connsiteX4" fmla="*/ 531197 w 531197"/>
                  <a:gd name="connsiteY4" fmla="*/ 0 h 1086997"/>
                  <a:gd name="connsiteX5" fmla="*/ 531197 w 531197"/>
                  <a:gd name="connsiteY5" fmla="*/ 1086814 h 108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197" h="1086997">
                    <a:moveTo>
                      <a:pt x="531197" y="1086997"/>
                    </a:moveTo>
                    <a:lnTo>
                      <a:pt x="407624" y="1086997"/>
                    </a:lnTo>
                    <a:cubicBezTo>
                      <a:pt x="182513" y="1086997"/>
                      <a:pt x="0" y="843708"/>
                      <a:pt x="0" y="543499"/>
                    </a:cubicBezTo>
                    <a:cubicBezTo>
                      <a:pt x="0" y="243289"/>
                      <a:pt x="182513" y="0"/>
                      <a:pt x="407624" y="0"/>
                    </a:cubicBezTo>
                    <a:lnTo>
                      <a:pt x="531197" y="0"/>
                    </a:lnTo>
                    <a:lnTo>
                      <a:pt x="531197" y="1086814"/>
                    </a:lnTo>
                    <a:close/>
                  </a:path>
                </a:pathLst>
              </a:custGeom>
              <a:solidFill>
                <a:srgbClr val="CF9E00"/>
              </a:solidFill>
              <a:ln w="18361" cap="flat">
                <a:noFill/>
                <a:prstDash val="solid"/>
                <a:miter/>
              </a:ln>
            </p:spPr>
            <p:txBody>
              <a:bodyPr rtlCol="0" anchor="ctr"/>
              <a:lstStyle/>
              <a:p>
                <a:endParaRPr lang="en-US" sz="1800"/>
              </a:p>
            </p:txBody>
          </p:sp>
          <p:sp>
            <p:nvSpPr>
              <p:cNvPr id="262" name="Freeform: Shape 261">
                <a:extLst>
                  <a:ext uri="{FF2B5EF4-FFF2-40B4-BE49-F238E27FC236}">
                    <a16:creationId xmlns:a16="http://schemas.microsoft.com/office/drawing/2014/main" id="{9386D26B-CCD2-E94B-3D4C-4ACBCD1274FA}"/>
                  </a:ext>
                </a:extLst>
              </p:cNvPr>
              <p:cNvSpPr/>
              <p:nvPr/>
            </p:nvSpPr>
            <p:spPr>
              <a:xfrm>
                <a:off x="7080540" y="1455511"/>
                <a:ext cx="452426" cy="222357"/>
              </a:xfrm>
              <a:custGeom>
                <a:avLst/>
                <a:gdLst>
                  <a:gd name="connsiteX0" fmla="*/ 0 w 452426"/>
                  <a:gd name="connsiteY0" fmla="*/ 222357 h 222357"/>
                  <a:gd name="connsiteX1" fmla="*/ 328854 w 452426"/>
                  <a:gd name="connsiteY1" fmla="*/ 0 h 222357"/>
                  <a:gd name="connsiteX2" fmla="*/ 452426 w 452426"/>
                  <a:gd name="connsiteY2" fmla="*/ 0 h 222357"/>
                  <a:gd name="connsiteX3" fmla="*/ 452426 w 452426"/>
                  <a:gd name="connsiteY3" fmla="*/ 222357 h 222357"/>
                  <a:gd name="connsiteX4" fmla="*/ 0 w 452426"/>
                  <a:gd name="connsiteY4" fmla="*/ 222357 h 222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26" h="222357">
                    <a:moveTo>
                      <a:pt x="0" y="222357"/>
                    </a:moveTo>
                    <a:cubicBezTo>
                      <a:pt x="74180" y="87584"/>
                      <a:pt x="193897" y="0"/>
                      <a:pt x="328854" y="0"/>
                    </a:cubicBezTo>
                    <a:lnTo>
                      <a:pt x="452426" y="0"/>
                    </a:lnTo>
                    <a:lnTo>
                      <a:pt x="452426" y="222357"/>
                    </a:lnTo>
                    <a:lnTo>
                      <a:pt x="0" y="222357"/>
                    </a:lnTo>
                    <a:close/>
                  </a:path>
                </a:pathLst>
              </a:custGeom>
              <a:solidFill>
                <a:srgbClr val="CF9E00"/>
              </a:solidFill>
              <a:ln w="18361" cap="flat">
                <a:noFill/>
                <a:prstDash val="solid"/>
                <a:miter/>
              </a:ln>
            </p:spPr>
            <p:txBody>
              <a:bodyPr rtlCol="0" anchor="ctr"/>
              <a:lstStyle/>
              <a:p>
                <a:endParaRPr lang="en-US" sz="1800"/>
              </a:p>
            </p:txBody>
          </p:sp>
          <p:sp>
            <p:nvSpPr>
              <p:cNvPr id="263" name="Freeform: Shape 262">
                <a:extLst>
                  <a:ext uri="{FF2B5EF4-FFF2-40B4-BE49-F238E27FC236}">
                    <a16:creationId xmlns:a16="http://schemas.microsoft.com/office/drawing/2014/main" id="{99A75D91-4B2F-1829-6C47-D0E04519B21A}"/>
                  </a:ext>
                </a:extLst>
              </p:cNvPr>
              <p:cNvSpPr/>
              <p:nvPr/>
            </p:nvSpPr>
            <p:spPr>
              <a:xfrm>
                <a:off x="7004524" y="1677868"/>
                <a:ext cx="528442" cy="259263"/>
              </a:xfrm>
              <a:custGeom>
                <a:avLst/>
                <a:gdLst>
                  <a:gd name="connsiteX0" fmla="*/ 0 w 528442"/>
                  <a:gd name="connsiteY0" fmla="*/ 259264 h 259263"/>
                  <a:gd name="connsiteX1" fmla="*/ 76016 w 528442"/>
                  <a:gd name="connsiteY1" fmla="*/ 0 h 259263"/>
                  <a:gd name="connsiteX2" fmla="*/ 528442 w 528442"/>
                  <a:gd name="connsiteY2" fmla="*/ 0 h 259263"/>
                  <a:gd name="connsiteX3" fmla="*/ 528442 w 528442"/>
                  <a:gd name="connsiteY3" fmla="*/ 259264 h 259263"/>
                  <a:gd name="connsiteX4" fmla="*/ 0 w 528442"/>
                  <a:gd name="connsiteY4" fmla="*/ 259264 h 259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442" h="259263">
                    <a:moveTo>
                      <a:pt x="0" y="259264"/>
                    </a:moveTo>
                    <a:cubicBezTo>
                      <a:pt x="8079" y="163050"/>
                      <a:pt x="35254" y="74364"/>
                      <a:pt x="76016" y="0"/>
                    </a:cubicBezTo>
                    <a:lnTo>
                      <a:pt x="528442" y="0"/>
                    </a:lnTo>
                    <a:lnTo>
                      <a:pt x="528442" y="259264"/>
                    </a:lnTo>
                    <a:lnTo>
                      <a:pt x="0" y="259264"/>
                    </a:lnTo>
                    <a:close/>
                  </a:path>
                </a:pathLst>
              </a:custGeom>
              <a:solidFill>
                <a:srgbClr val="E3B726"/>
              </a:solidFill>
              <a:ln w="18361" cap="flat">
                <a:noFill/>
                <a:prstDash val="solid"/>
                <a:miter/>
              </a:ln>
            </p:spPr>
            <p:txBody>
              <a:bodyPr rtlCol="0" anchor="ctr"/>
              <a:lstStyle/>
              <a:p>
                <a:endParaRPr lang="en-US" sz="1800"/>
              </a:p>
            </p:txBody>
          </p:sp>
          <p:grpSp>
            <p:nvGrpSpPr>
              <p:cNvPr id="264" name="Graphic 1049">
                <a:extLst>
                  <a:ext uri="{FF2B5EF4-FFF2-40B4-BE49-F238E27FC236}">
                    <a16:creationId xmlns:a16="http://schemas.microsoft.com/office/drawing/2014/main" id="{A02BB16F-67AF-BE10-029D-742917622062}"/>
                  </a:ext>
                </a:extLst>
              </p:cNvPr>
              <p:cNvGrpSpPr/>
              <p:nvPr/>
            </p:nvGrpSpPr>
            <p:grpSpPr>
              <a:xfrm>
                <a:off x="7125342" y="1455511"/>
                <a:ext cx="815248" cy="1086997"/>
                <a:chOff x="7125342" y="1455511"/>
                <a:chExt cx="815248" cy="1086997"/>
              </a:xfrm>
            </p:grpSpPr>
            <p:sp>
              <p:nvSpPr>
                <p:cNvPr id="265" name="Freeform: Shape 264">
                  <a:extLst>
                    <a:ext uri="{FF2B5EF4-FFF2-40B4-BE49-F238E27FC236}">
                      <a16:creationId xmlns:a16="http://schemas.microsoft.com/office/drawing/2014/main" id="{2CC3336A-3F9D-EB7C-F778-7194D974AD14}"/>
                    </a:ext>
                  </a:extLst>
                </p:cNvPr>
                <p:cNvSpPr/>
                <p:nvPr/>
              </p:nvSpPr>
              <p:spPr>
                <a:xfrm>
                  <a:off x="7125342" y="1455511"/>
                  <a:ext cx="815248" cy="1086997"/>
                </a:xfrm>
                <a:custGeom>
                  <a:avLst/>
                  <a:gdLst>
                    <a:gd name="connsiteX0" fmla="*/ 0 w 815248"/>
                    <a:gd name="connsiteY0" fmla="*/ 543499 h 1086997"/>
                    <a:gd name="connsiteX1" fmla="*/ 407624 w 815248"/>
                    <a:gd name="connsiteY1" fmla="*/ 0 h 1086997"/>
                    <a:gd name="connsiteX2" fmla="*/ 815248 w 815248"/>
                    <a:gd name="connsiteY2" fmla="*/ 543499 h 1086997"/>
                    <a:gd name="connsiteX3" fmla="*/ 407624 w 815248"/>
                    <a:gd name="connsiteY3" fmla="*/ 1086997 h 1086997"/>
                    <a:gd name="connsiteX4" fmla="*/ 0 w 815248"/>
                    <a:gd name="connsiteY4" fmla="*/ 543499 h 1086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248" h="1086997">
                      <a:moveTo>
                        <a:pt x="0" y="543499"/>
                      </a:moveTo>
                      <a:cubicBezTo>
                        <a:pt x="0" y="243289"/>
                        <a:pt x="182513" y="0"/>
                        <a:pt x="407624" y="0"/>
                      </a:cubicBezTo>
                      <a:cubicBezTo>
                        <a:pt x="632735" y="0"/>
                        <a:pt x="815248" y="243289"/>
                        <a:pt x="815248" y="543499"/>
                      </a:cubicBezTo>
                      <a:cubicBezTo>
                        <a:pt x="815248" y="843708"/>
                        <a:pt x="632735" y="1086997"/>
                        <a:pt x="407624" y="1086997"/>
                      </a:cubicBezTo>
                      <a:cubicBezTo>
                        <a:pt x="182513" y="1086997"/>
                        <a:pt x="0" y="843708"/>
                        <a:pt x="0" y="543499"/>
                      </a:cubicBezTo>
                      <a:close/>
                    </a:path>
                  </a:pathLst>
                </a:custGeom>
                <a:solidFill>
                  <a:srgbClr val="FFD345"/>
                </a:solidFill>
                <a:ln w="18361" cap="flat">
                  <a:noFill/>
                  <a:prstDash val="solid"/>
                  <a:miter/>
                </a:ln>
              </p:spPr>
              <p:txBody>
                <a:bodyPr rtlCol="0" anchor="ctr"/>
                <a:lstStyle/>
                <a:p>
                  <a:endParaRPr lang="en-US" sz="1800"/>
                </a:p>
              </p:txBody>
            </p:sp>
            <p:grpSp>
              <p:nvGrpSpPr>
                <p:cNvPr id="266" name="Graphic 1049">
                  <a:extLst>
                    <a:ext uri="{FF2B5EF4-FFF2-40B4-BE49-F238E27FC236}">
                      <a16:creationId xmlns:a16="http://schemas.microsoft.com/office/drawing/2014/main" id="{720F31CC-E2B0-942B-5DEB-A0CE6F8FE2CD}"/>
                    </a:ext>
                  </a:extLst>
                </p:cNvPr>
                <p:cNvGrpSpPr/>
                <p:nvPr/>
              </p:nvGrpSpPr>
              <p:grpSpPr>
                <a:xfrm>
                  <a:off x="7243590" y="1613603"/>
                  <a:ext cx="578752" cy="770445"/>
                  <a:chOff x="7243590" y="1613603"/>
                  <a:chExt cx="578752" cy="770445"/>
                </a:xfrm>
              </p:grpSpPr>
              <p:sp>
                <p:nvSpPr>
                  <p:cNvPr id="272" name="Freeform: Shape 271">
                    <a:extLst>
                      <a:ext uri="{FF2B5EF4-FFF2-40B4-BE49-F238E27FC236}">
                        <a16:creationId xmlns:a16="http://schemas.microsoft.com/office/drawing/2014/main" id="{AB025769-8EA4-DE73-2B89-C6B37998E3CA}"/>
                      </a:ext>
                    </a:extLst>
                  </p:cNvPr>
                  <p:cNvSpPr/>
                  <p:nvPr/>
                </p:nvSpPr>
                <p:spPr>
                  <a:xfrm>
                    <a:off x="7243590" y="1613970"/>
                    <a:ext cx="577650" cy="770078"/>
                  </a:xfrm>
                  <a:custGeom>
                    <a:avLst/>
                    <a:gdLst>
                      <a:gd name="connsiteX0" fmla="*/ 0 w 577650"/>
                      <a:gd name="connsiteY0" fmla="*/ 385039 h 770078"/>
                      <a:gd name="connsiteX1" fmla="*/ 288826 w 577650"/>
                      <a:gd name="connsiteY1" fmla="*/ 0 h 770078"/>
                      <a:gd name="connsiteX2" fmla="*/ 577651 w 577650"/>
                      <a:gd name="connsiteY2" fmla="*/ 385039 h 770078"/>
                      <a:gd name="connsiteX3" fmla="*/ 288826 w 577650"/>
                      <a:gd name="connsiteY3" fmla="*/ 770079 h 770078"/>
                      <a:gd name="connsiteX4" fmla="*/ 0 w 577650"/>
                      <a:gd name="connsiteY4" fmla="*/ 385039 h 770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50" h="770078">
                        <a:moveTo>
                          <a:pt x="0" y="385039"/>
                        </a:moveTo>
                        <a:cubicBezTo>
                          <a:pt x="0" y="172414"/>
                          <a:pt x="129265" y="0"/>
                          <a:pt x="288826" y="0"/>
                        </a:cubicBezTo>
                        <a:cubicBezTo>
                          <a:pt x="448387" y="0"/>
                          <a:pt x="577651" y="172414"/>
                          <a:pt x="577651" y="385039"/>
                        </a:cubicBezTo>
                        <a:cubicBezTo>
                          <a:pt x="577651" y="597665"/>
                          <a:pt x="448387" y="770079"/>
                          <a:pt x="288826" y="770079"/>
                        </a:cubicBezTo>
                        <a:cubicBezTo>
                          <a:pt x="129265" y="770079"/>
                          <a:pt x="0" y="597665"/>
                          <a:pt x="0" y="385039"/>
                        </a:cubicBezTo>
                        <a:close/>
                      </a:path>
                    </a:pathLst>
                  </a:custGeom>
                  <a:solidFill>
                    <a:srgbClr val="E1B21B"/>
                  </a:solidFill>
                  <a:ln w="18361" cap="flat">
                    <a:noFill/>
                    <a:prstDash val="solid"/>
                    <a:miter/>
                  </a:ln>
                </p:spPr>
                <p:txBody>
                  <a:bodyPr rtlCol="0" anchor="ctr"/>
                  <a:lstStyle/>
                  <a:p>
                    <a:endParaRPr lang="en-US" sz="1800"/>
                  </a:p>
                </p:txBody>
              </p:sp>
              <p:sp>
                <p:nvSpPr>
                  <p:cNvPr id="273" name="Freeform: Shape 272">
                    <a:extLst>
                      <a:ext uri="{FF2B5EF4-FFF2-40B4-BE49-F238E27FC236}">
                        <a16:creationId xmlns:a16="http://schemas.microsoft.com/office/drawing/2014/main" id="{22F3D2AA-6D44-396C-D06A-01B5E9474F83}"/>
                      </a:ext>
                    </a:extLst>
                  </p:cNvPr>
                  <p:cNvSpPr/>
                  <p:nvPr/>
                </p:nvSpPr>
                <p:spPr>
                  <a:xfrm>
                    <a:off x="7244692" y="1613603"/>
                    <a:ext cx="577650" cy="770078"/>
                  </a:xfrm>
                  <a:custGeom>
                    <a:avLst/>
                    <a:gdLst>
                      <a:gd name="connsiteX0" fmla="*/ 0 w 577650"/>
                      <a:gd name="connsiteY0" fmla="*/ 385039 h 770078"/>
                      <a:gd name="connsiteX1" fmla="*/ 288826 w 577650"/>
                      <a:gd name="connsiteY1" fmla="*/ 0 h 770078"/>
                      <a:gd name="connsiteX2" fmla="*/ 577651 w 577650"/>
                      <a:gd name="connsiteY2" fmla="*/ 385039 h 770078"/>
                      <a:gd name="connsiteX3" fmla="*/ 288826 w 577650"/>
                      <a:gd name="connsiteY3" fmla="*/ 770079 h 770078"/>
                      <a:gd name="connsiteX4" fmla="*/ 0 w 577650"/>
                      <a:gd name="connsiteY4" fmla="*/ 385039 h 770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50" h="770078">
                        <a:moveTo>
                          <a:pt x="0" y="385039"/>
                        </a:moveTo>
                        <a:cubicBezTo>
                          <a:pt x="0" y="172414"/>
                          <a:pt x="129265" y="0"/>
                          <a:pt x="288826" y="0"/>
                        </a:cubicBezTo>
                        <a:cubicBezTo>
                          <a:pt x="448387" y="0"/>
                          <a:pt x="577651" y="172414"/>
                          <a:pt x="577651" y="385039"/>
                        </a:cubicBezTo>
                        <a:cubicBezTo>
                          <a:pt x="577651" y="597665"/>
                          <a:pt x="448387" y="770079"/>
                          <a:pt x="288826" y="770079"/>
                        </a:cubicBezTo>
                        <a:cubicBezTo>
                          <a:pt x="129265" y="770079"/>
                          <a:pt x="0" y="597665"/>
                          <a:pt x="0" y="385039"/>
                        </a:cubicBezTo>
                        <a:close/>
                      </a:path>
                    </a:pathLst>
                  </a:custGeom>
                  <a:solidFill>
                    <a:srgbClr val="E1AC00"/>
                  </a:solidFill>
                  <a:ln w="18361" cap="flat">
                    <a:noFill/>
                    <a:prstDash val="solid"/>
                    <a:miter/>
                  </a:ln>
                </p:spPr>
                <p:txBody>
                  <a:bodyPr rtlCol="0" anchor="ctr"/>
                  <a:lstStyle/>
                  <a:p>
                    <a:endParaRPr lang="en-US" sz="1800"/>
                  </a:p>
                </p:txBody>
              </p:sp>
            </p:grpSp>
            <p:grpSp>
              <p:nvGrpSpPr>
                <p:cNvPr id="267" name="Graphic 1049">
                  <a:extLst>
                    <a:ext uri="{FF2B5EF4-FFF2-40B4-BE49-F238E27FC236}">
                      <a16:creationId xmlns:a16="http://schemas.microsoft.com/office/drawing/2014/main" id="{9EBF4B96-A945-AC72-B514-3FEC994C6C64}"/>
                    </a:ext>
                  </a:extLst>
                </p:cNvPr>
                <p:cNvGrpSpPr/>
                <p:nvPr/>
              </p:nvGrpSpPr>
              <p:grpSpPr>
                <a:xfrm>
                  <a:off x="7225045" y="1480482"/>
                  <a:ext cx="125225" cy="166721"/>
                  <a:chOff x="7225045" y="1480482"/>
                  <a:chExt cx="125225" cy="166721"/>
                </a:xfrm>
                <a:solidFill>
                  <a:srgbClr val="FFFFFF"/>
                </a:solidFill>
              </p:grpSpPr>
              <p:sp>
                <p:nvSpPr>
                  <p:cNvPr id="270" name="Freeform: Shape 269">
                    <a:extLst>
                      <a:ext uri="{FF2B5EF4-FFF2-40B4-BE49-F238E27FC236}">
                        <a16:creationId xmlns:a16="http://schemas.microsoft.com/office/drawing/2014/main" id="{9BB8BFDE-6404-194E-125E-C68ED63224DC}"/>
                      </a:ext>
                    </a:extLst>
                  </p:cNvPr>
                  <p:cNvSpPr/>
                  <p:nvPr/>
                </p:nvSpPr>
                <p:spPr>
                  <a:xfrm>
                    <a:off x="7225045" y="1550807"/>
                    <a:ext cx="125225" cy="26073"/>
                  </a:xfrm>
                  <a:custGeom>
                    <a:avLst/>
                    <a:gdLst>
                      <a:gd name="connsiteX0" fmla="*/ 125225 w 125225"/>
                      <a:gd name="connsiteY0" fmla="*/ 13037 h 26073"/>
                      <a:gd name="connsiteX1" fmla="*/ 62613 w 125225"/>
                      <a:gd name="connsiteY1" fmla="*/ 26073 h 26073"/>
                      <a:gd name="connsiteX2" fmla="*/ 0 w 125225"/>
                      <a:gd name="connsiteY2" fmla="*/ 13037 h 26073"/>
                      <a:gd name="connsiteX3" fmla="*/ 62613 w 125225"/>
                      <a:gd name="connsiteY3" fmla="*/ 0 h 26073"/>
                      <a:gd name="connsiteX4" fmla="*/ 125225 w 125225"/>
                      <a:gd name="connsiteY4" fmla="*/ 13037 h 26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25" h="26073">
                        <a:moveTo>
                          <a:pt x="125225" y="13037"/>
                        </a:moveTo>
                        <a:cubicBezTo>
                          <a:pt x="125225" y="13037"/>
                          <a:pt x="97316" y="26073"/>
                          <a:pt x="62613" y="26073"/>
                        </a:cubicBezTo>
                        <a:cubicBezTo>
                          <a:pt x="27910" y="26073"/>
                          <a:pt x="0" y="13037"/>
                          <a:pt x="0" y="13037"/>
                        </a:cubicBezTo>
                        <a:cubicBezTo>
                          <a:pt x="0" y="13037"/>
                          <a:pt x="28093" y="0"/>
                          <a:pt x="62613" y="0"/>
                        </a:cubicBezTo>
                        <a:cubicBezTo>
                          <a:pt x="97132" y="0"/>
                          <a:pt x="125225" y="13037"/>
                          <a:pt x="125225" y="13037"/>
                        </a:cubicBezTo>
                        <a:close/>
                      </a:path>
                    </a:pathLst>
                  </a:custGeom>
                  <a:solidFill>
                    <a:srgbClr val="FFFFFF"/>
                  </a:solidFill>
                  <a:ln w="18361" cap="flat">
                    <a:noFill/>
                    <a:prstDash val="solid"/>
                    <a:miter/>
                  </a:ln>
                </p:spPr>
                <p:txBody>
                  <a:bodyPr rtlCol="0" anchor="ctr"/>
                  <a:lstStyle/>
                  <a:p>
                    <a:endParaRPr lang="en-US" sz="1800"/>
                  </a:p>
                </p:txBody>
              </p:sp>
              <p:sp>
                <p:nvSpPr>
                  <p:cNvPr id="271" name="Freeform: Shape 270">
                    <a:extLst>
                      <a:ext uri="{FF2B5EF4-FFF2-40B4-BE49-F238E27FC236}">
                        <a16:creationId xmlns:a16="http://schemas.microsoft.com/office/drawing/2014/main" id="{E441A9A2-4F94-DF28-AF06-9CA5ED6A2B35}"/>
                      </a:ext>
                    </a:extLst>
                  </p:cNvPr>
                  <p:cNvSpPr/>
                  <p:nvPr/>
                </p:nvSpPr>
                <p:spPr>
                  <a:xfrm>
                    <a:off x="7278109" y="1480482"/>
                    <a:ext cx="19463" cy="166721"/>
                  </a:xfrm>
                  <a:custGeom>
                    <a:avLst/>
                    <a:gdLst>
                      <a:gd name="connsiteX0" fmla="*/ 9732 w 19463"/>
                      <a:gd name="connsiteY0" fmla="*/ 0 h 166721"/>
                      <a:gd name="connsiteX1" fmla="*/ 19463 w 19463"/>
                      <a:gd name="connsiteY1" fmla="*/ 83361 h 166721"/>
                      <a:gd name="connsiteX2" fmla="*/ 9732 w 19463"/>
                      <a:gd name="connsiteY2" fmla="*/ 166722 h 166721"/>
                      <a:gd name="connsiteX3" fmla="*/ 0 w 19463"/>
                      <a:gd name="connsiteY3" fmla="*/ 83361 h 166721"/>
                      <a:gd name="connsiteX4" fmla="*/ 9732 w 19463"/>
                      <a:gd name="connsiteY4" fmla="*/ 0 h 166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3" h="166721">
                        <a:moveTo>
                          <a:pt x="9732" y="0"/>
                        </a:moveTo>
                        <a:cubicBezTo>
                          <a:pt x="9732" y="0"/>
                          <a:pt x="19463" y="37274"/>
                          <a:pt x="19463" y="83361"/>
                        </a:cubicBezTo>
                        <a:cubicBezTo>
                          <a:pt x="19463" y="129448"/>
                          <a:pt x="9732" y="166722"/>
                          <a:pt x="9732" y="166722"/>
                        </a:cubicBezTo>
                        <a:cubicBezTo>
                          <a:pt x="9732" y="166722"/>
                          <a:pt x="0" y="129448"/>
                          <a:pt x="0" y="83361"/>
                        </a:cubicBezTo>
                        <a:cubicBezTo>
                          <a:pt x="0" y="37274"/>
                          <a:pt x="9732" y="0"/>
                          <a:pt x="9732" y="0"/>
                        </a:cubicBezTo>
                        <a:close/>
                      </a:path>
                    </a:pathLst>
                  </a:custGeom>
                  <a:solidFill>
                    <a:srgbClr val="FFFFFF"/>
                  </a:solidFill>
                  <a:ln w="18361" cap="flat">
                    <a:noFill/>
                    <a:prstDash val="solid"/>
                    <a:miter/>
                  </a:ln>
                </p:spPr>
                <p:txBody>
                  <a:bodyPr rtlCol="0" anchor="ctr"/>
                  <a:lstStyle/>
                  <a:p>
                    <a:endParaRPr lang="en-US" sz="1800"/>
                  </a:p>
                </p:txBody>
              </p:sp>
            </p:grpSp>
            <p:sp>
              <p:nvSpPr>
                <p:cNvPr id="268" name="Freeform: Shape 267">
                  <a:extLst>
                    <a:ext uri="{FF2B5EF4-FFF2-40B4-BE49-F238E27FC236}">
                      <a16:creationId xmlns:a16="http://schemas.microsoft.com/office/drawing/2014/main" id="{F55BAFC8-8EBE-BAFE-5D17-31C01DAF5EB9}"/>
                    </a:ext>
                  </a:extLst>
                </p:cNvPr>
                <p:cNvSpPr/>
                <p:nvPr/>
              </p:nvSpPr>
              <p:spPr>
                <a:xfrm>
                  <a:off x="7363674" y="1749845"/>
                  <a:ext cx="338768" cy="558004"/>
                </a:xfrm>
                <a:custGeom>
                  <a:avLst/>
                  <a:gdLst>
                    <a:gd name="connsiteX0" fmla="*/ 210973 w 338768"/>
                    <a:gd name="connsiteY0" fmla="*/ 73813 h 558004"/>
                    <a:gd name="connsiteX1" fmla="*/ 311043 w 338768"/>
                    <a:gd name="connsiteY1" fmla="*/ 73813 h 558004"/>
                    <a:gd name="connsiteX2" fmla="*/ 338585 w 338768"/>
                    <a:gd name="connsiteY2" fmla="*/ 16525 h 558004"/>
                    <a:gd name="connsiteX3" fmla="*/ 338585 w 338768"/>
                    <a:gd name="connsiteY3" fmla="*/ 0 h 558004"/>
                    <a:gd name="connsiteX4" fmla="*/ 21299 w 338768"/>
                    <a:gd name="connsiteY4" fmla="*/ 57288 h 558004"/>
                    <a:gd name="connsiteX5" fmla="*/ 21299 w 338768"/>
                    <a:gd name="connsiteY5" fmla="*/ 73813 h 558004"/>
                    <a:gd name="connsiteX6" fmla="*/ 128897 w 338768"/>
                    <a:gd name="connsiteY6" fmla="*/ 73813 h 558004"/>
                    <a:gd name="connsiteX7" fmla="*/ 182145 w 338768"/>
                    <a:gd name="connsiteY7" fmla="*/ 131101 h 558004"/>
                    <a:gd name="connsiteX8" fmla="*/ 49025 w 338768"/>
                    <a:gd name="connsiteY8" fmla="*/ 131101 h 558004"/>
                    <a:gd name="connsiteX9" fmla="*/ 21483 w 338768"/>
                    <a:gd name="connsiteY9" fmla="*/ 171863 h 558004"/>
                    <a:gd name="connsiteX10" fmla="*/ 21483 w 338768"/>
                    <a:gd name="connsiteY10" fmla="*/ 188388 h 558004"/>
                    <a:gd name="connsiteX11" fmla="*/ 192428 w 338768"/>
                    <a:gd name="connsiteY11" fmla="*/ 188388 h 558004"/>
                    <a:gd name="connsiteX12" fmla="*/ 0 w 338768"/>
                    <a:gd name="connsiteY12" fmla="*/ 292865 h 558004"/>
                    <a:gd name="connsiteX13" fmla="*/ 0 w 338768"/>
                    <a:gd name="connsiteY13" fmla="*/ 309390 h 558004"/>
                    <a:gd name="connsiteX14" fmla="*/ 200874 w 338768"/>
                    <a:gd name="connsiteY14" fmla="*/ 558004 h 558004"/>
                    <a:gd name="connsiteX15" fmla="*/ 281114 w 338768"/>
                    <a:gd name="connsiteY15" fmla="*/ 558004 h 558004"/>
                    <a:gd name="connsiteX16" fmla="*/ 281114 w 338768"/>
                    <a:gd name="connsiteY16" fmla="*/ 541479 h 558004"/>
                    <a:gd name="connsiteX17" fmla="*/ 106129 w 338768"/>
                    <a:gd name="connsiteY17" fmla="*/ 341339 h 558004"/>
                    <a:gd name="connsiteX18" fmla="*/ 257794 w 338768"/>
                    <a:gd name="connsiteY18" fmla="*/ 188388 h 558004"/>
                    <a:gd name="connsiteX19" fmla="*/ 311226 w 338768"/>
                    <a:gd name="connsiteY19" fmla="*/ 188388 h 558004"/>
                    <a:gd name="connsiteX20" fmla="*/ 338768 w 338768"/>
                    <a:gd name="connsiteY20" fmla="*/ 131101 h 558004"/>
                    <a:gd name="connsiteX21" fmla="*/ 338768 w 338768"/>
                    <a:gd name="connsiteY21" fmla="*/ 114575 h 558004"/>
                    <a:gd name="connsiteX22" fmla="*/ 249716 w 338768"/>
                    <a:gd name="connsiteY22" fmla="*/ 131101 h 558004"/>
                    <a:gd name="connsiteX23" fmla="*/ 211157 w 338768"/>
                    <a:gd name="connsiteY23" fmla="*/ 73813 h 55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8768" h="558004">
                      <a:moveTo>
                        <a:pt x="210973" y="73813"/>
                      </a:moveTo>
                      <a:lnTo>
                        <a:pt x="311043" y="73813"/>
                      </a:lnTo>
                      <a:lnTo>
                        <a:pt x="338585" y="16525"/>
                      </a:lnTo>
                      <a:lnTo>
                        <a:pt x="338585" y="0"/>
                      </a:lnTo>
                      <a:lnTo>
                        <a:pt x="21299" y="57288"/>
                      </a:lnTo>
                      <a:lnTo>
                        <a:pt x="21299" y="73813"/>
                      </a:lnTo>
                      <a:lnTo>
                        <a:pt x="128897" y="73813"/>
                      </a:lnTo>
                      <a:cubicBezTo>
                        <a:pt x="152767" y="89237"/>
                        <a:pt x="171128" y="108883"/>
                        <a:pt x="182145" y="131101"/>
                      </a:cubicBezTo>
                      <a:lnTo>
                        <a:pt x="49025" y="131101"/>
                      </a:lnTo>
                      <a:lnTo>
                        <a:pt x="21483" y="171863"/>
                      </a:lnTo>
                      <a:lnTo>
                        <a:pt x="21483" y="188388"/>
                      </a:lnTo>
                      <a:lnTo>
                        <a:pt x="192428" y="188388"/>
                      </a:lnTo>
                      <a:cubicBezTo>
                        <a:pt x="183981" y="251735"/>
                        <a:pt x="103191" y="282950"/>
                        <a:pt x="0" y="292865"/>
                      </a:cubicBezTo>
                      <a:lnTo>
                        <a:pt x="0" y="309390"/>
                      </a:lnTo>
                      <a:lnTo>
                        <a:pt x="200874" y="558004"/>
                      </a:lnTo>
                      <a:lnTo>
                        <a:pt x="281114" y="558004"/>
                      </a:lnTo>
                      <a:lnTo>
                        <a:pt x="281114" y="541479"/>
                      </a:lnTo>
                      <a:lnTo>
                        <a:pt x="106129" y="341339"/>
                      </a:lnTo>
                      <a:cubicBezTo>
                        <a:pt x="191510" y="313981"/>
                        <a:pt x="251735" y="256326"/>
                        <a:pt x="257794" y="188388"/>
                      </a:cubicBezTo>
                      <a:lnTo>
                        <a:pt x="311226" y="188388"/>
                      </a:lnTo>
                      <a:lnTo>
                        <a:pt x="338768" y="131101"/>
                      </a:lnTo>
                      <a:lnTo>
                        <a:pt x="338768" y="114575"/>
                      </a:lnTo>
                      <a:lnTo>
                        <a:pt x="249716" y="131101"/>
                      </a:lnTo>
                      <a:cubicBezTo>
                        <a:pt x="241820" y="110352"/>
                        <a:pt x="228600" y="91073"/>
                        <a:pt x="211157" y="73813"/>
                      </a:cubicBezTo>
                      <a:close/>
                    </a:path>
                  </a:pathLst>
                </a:custGeom>
                <a:solidFill>
                  <a:srgbClr val="AE8500"/>
                </a:solidFill>
                <a:ln w="18361" cap="flat">
                  <a:noFill/>
                  <a:prstDash val="solid"/>
                  <a:miter/>
                </a:ln>
              </p:spPr>
              <p:txBody>
                <a:bodyPr rtlCol="0" anchor="ctr"/>
                <a:lstStyle/>
                <a:p>
                  <a:endParaRPr lang="en-US" sz="1800"/>
                </a:p>
              </p:txBody>
            </p:sp>
            <p:sp>
              <p:nvSpPr>
                <p:cNvPr id="269" name="Freeform: Shape 268">
                  <a:extLst>
                    <a:ext uri="{FF2B5EF4-FFF2-40B4-BE49-F238E27FC236}">
                      <a16:creationId xmlns:a16="http://schemas.microsoft.com/office/drawing/2014/main" id="{46DEB870-0DBD-1D67-E9B3-2E8CC26EC34A}"/>
                    </a:ext>
                  </a:extLst>
                </p:cNvPr>
                <p:cNvSpPr/>
                <p:nvPr/>
              </p:nvSpPr>
              <p:spPr>
                <a:xfrm>
                  <a:off x="7363674" y="1749845"/>
                  <a:ext cx="338768" cy="541295"/>
                </a:xfrm>
                <a:custGeom>
                  <a:avLst/>
                  <a:gdLst>
                    <a:gd name="connsiteX0" fmla="*/ 210973 w 338768"/>
                    <a:gd name="connsiteY0" fmla="*/ 57288 h 541295"/>
                    <a:gd name="connsiteX1" fmla="*/ 311043 w 338768"/>
                    <a:gd name="connsiteY1" fmla="*/ 57288 h 541295"/>
                    <a:gd name="connsiteX2" fmla="*/ 338585 w 338768"/>
                    <a:gd name="connsiteY2" fmla="*/ 0 h 541295"/>
                    <a:gd name="connsiteX3" fmla="*/ 48842 w 338768"/>
                    <a:gd name="connsiteY3" fmla="*/ 0 h 541295"/>
                    <a:gd name="connsiteX4" fmla="*/ 21299 w 338768"/>
                    <a:gd name="connsiteY4" fmla="*/ 57288 h 541295"/>
                    <a:gd name="connsiteX5" fmla="*/ 128897 w 338768"/>
                    <a:gd name="connsiteY5" fmla="*/ 57288 h 541295"/>
                    <a:gd name="connsiteX6" fmla="*/ 182145 w 338768"/>
                    <a:gd name="connsiteY6" fmla="*/ 114575 h 541295"/>
                    <a:gd name="connsiteX7" fmla="*/ 49025 w 338768"/>
                    <a:gd name="connsiteY7" fmla="*/ 114575 h 541295"/>
                    <a:gd name="connsiteX8" fmla="*/ 21483 w 338768"/>
                    <a:gd name="connsiteY8" fmla="*/ 171863 h 541295"/>
                    <a:gd name="connsiteX9" fmla="*/ 192428 w 338768"/>
                    <a:gd name="connsiteY9" fmla="*/ 171863 h 541295"/>
                    <a:gd name="connsiteX10" fmla="*/ 734 w 338768"/>
                    <a:gd name="connsiteY10" fmla="*/ 292498 h 541295"/>
                    <a:gd name="connsiteX11" fmla="*/ 918 w 338768"/>
                    <a:gd name="connsiteY11" fmla="*/ 292681 h 541295"/>
                    <a:gd name="connsiteX12" fmla="*/ 0 w 338768"/>
                    <a:gd name="connsiteY12" fmla="*/ 292681 h 541295"/>
                    <a:gd name="connsiteX13" fmla="*/ 200874 w 338768"/>
                    <a:gd name="connsiteY13" fmla="*/ 541295 h 541295"/>
                    <a:gd name="connsiteX14" fmla="*/ 281114 w 338768"/>
                    <a:gd name="connsiteY14" fmla="*/ 541295 h 541295"/>
                    <a:gd name="connsiteX15" fmla="*/ 106129 w 338768"/>
                    <a:gd name="connsiteY15" fmla="*/ 324630 h 541295"/>
                    <a:gd name="connsiteX16" fmla="*/ 257794 w 338768"/>
                    <a:gd name="connsiteY16" fmla="*/ 171679 h 541295"/>
                    <a:gd name="connsiteX17" fmla="*/ 311226 w 338768"/>
                    <a:gd name="connsiteY17" fmla="*/ 171679 h 541295"/>
                    <a:gd name="connsiteX18" fmla="*/ 338768 w 338768"/>
                    <a:gd name="connsiteY18" fmla="*/ 114392 h 541295"/>
                    <a:gd name="connsiteX19" fmla="*/ 249716 w 338768"/>
                    <a:gd name="connsiteY19" fmla="*/ 114392 h 541295"/>
                    <a:gd name="connsiteX20" fmla="*/ 211157 w 338768"/>
                    <a:gd name="connsiteY20" fmla="*/ 57104 h 54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8768" h="541295">
                      <a:moveTo>
                        <a:pt x="210973" y="57288"/>
                      </a:moveTo>
                      <a:lnTo>
                        <a:pt x="311043" y="57288"/>
                      </a:lnTo>
                      <a:lnTo>
                        <a:pt x="338585" y="0"/>
                      </a:lnTo>
                      <a:lnTo>
                        <a:pt x="48842" y="0"/>
                      </a:lnTo>
                      <a:lnTo>
                        <a:pt x="21299" y="57288"/>
                      </a:lnTo>
                      <a:lnTo>
                        <a:pt x="128897" y="57288"/>
                      </a:lnTo>
                      <a:cubicBezTo>
                        <a:pt x="152767" y="72711"/>
                        <a:pt x="171128" y="92358"/>
                        <a:pt x="182145" y="114575"/>
                      </a:cubicBezTo>
                      <a:lnTo>
                        <a:pt x="49025" y="114575"/>
                      </a:lnTo>
                      <a:lnTo>
                        <a:pt x="21483" y="171863"/>
                      </a:lnTo>
                      <a:lnTo>
                        <a:pt x="192428" y="171863"/>
                      </a:lnTo>
                      <a:cubicBezTo>
                        <a:pt x="183981" y="235210"/>
                        <a:pt x="103926" y="282766"/>
                        <a:pt x="734" y="292498"/>
                      </a:cubicBezTo>
                      <a:cubicBezTo>
                        <a:pt x="734" y="292498"/>
                        <a:pt x="734" y="292498"/>
                        <a:pt x="918" y="292681"/>
                      </a:cubicBezTo>
                      <a:lnTo>
                        <a:pt x="0" y="292681"/>
                      </a:lnTo>
                      <a:lnTo>
                        <a:pt x="200874" y="541295"/>
                      </a:lnTo>
                      <a:lnTo>
                        <a:pt x="281114" y="541295"/>
                      </a:lnTo>
                      <a:lnTo>
                        <a:pt x="106129" y="324630"/>
                      </a:lnTo>
                      <a:cubicBezTo>
                        <a:pt x="191510" y="297272"/>
                        <a:pt x="251735" y="239617"/>
                        <a:pt x="257794" y="171679"/>
                      </a:cubicBezTo>
                      <a:lnTo>
                        <a:pt x="311226" y="171679"/>
                      </a:lnTo>
                      <a:lnTo>
                        <a:pt x="338768" y="114392"/>
                      </a:lnTo>
                      <a:lnTo>
                        <a:pt x="249716" y="114392"/>
                      </a:lnTo>
                      <a:cubicBezTo>
                        <a:pt x="241820" y="93643"/>
                        <a:pt x="228600" y="74364"/>
                        <a:pt x="211157" y="57104"/>
                      </a:cubicBezTo>
                      <a:close/>
                    </a:path>
                  </a:pathLst>
                </a:custGeom>
                <a:solidFill>
                  <a:srgbClr val="FFD345"/>
                </a:solidFill>
                <a:ln w="18361" cap="flat">
                  <a:noFill/>
                  <a:prstDash val="solid"/>
                  <a:miter/>
                </a:ln>
              </p:spPr>
              <p:txBody>
                <a:bodyPr rtlCol="0" anchor="ctr"/>
                <a:lstStyle/>
                <a:p>
                  <a:endParaRPr lang="en-US" sz="1800"/>
                </a:p>
              </p:txBody>
            </p:sp>
          </p:grpSp>
        </p:grpSp>
        <p:grpSp>
          <p:nvGrpSpPr>
            <p:cNvPr id="37" name="Group 36">
              <a:extLst>
                <a:ext uri="{FF2B5EF4-FFF2-40B4-BE49-F238E27FC236}">
                  <a16:creationId xmlns:a16="http://schemas.microsoft.com/office/drawing/2014/main" id="{506703B3-8BD9-95AE-DE6E-7F64D6465019}"/>
                </a:ext>
              </a:extLst>
            </p:cNvPr>
            <p:cNvGrpSpPr/>
            <p:nvPr/>
          </p:nvGrpSpPr>
          <p:grpSpPr>
            <a:xfrm>
              <a:off x="6379831" y="4604746"/>
              <a:ext cx="467698" cy="1065995"/>
              <a:chOff x="4828217" y="1534044"/>
              <a:chExt cx="467698" cy="1065995"/>
            </a:xfrm>
          </p:grpSpPr>
          <p:sp>
            <p:nvSpPr>
              <p:cNvPr id="246" name="Freeform: Shape 245">
                <a:extLst>
                  <a:ext uri="{FF2B5EF4-FFF2-40B4-BE49-F238E27FC236}">
                    <a16:creationId xmlns:a16="http://schemas.microsoft.com/office/drawing/2014/main" id="{96BA6400-A46C-5ED7-15A8-B7FFF76432CB}"/>
                  </a:ext>
                </a:extLst>
              </p:cNvPr>
              <p:cNvSpPr/>
              <p:nvPr/>
            </p:nvSpPr>
            <p:spPr>
              <a:xfrm>
                <a:off x="4838604" y="1534044"/>
                <a:ext cx="446785" cy="792468"/>
              </a:xfrm>
              <a:custGeom>
                <a:avLst/>
                <a:gdLst>
                  <a:gd name="connsiteX0" fmla="*/ 0 w 592340"/>
                  <a:gd name="connsiteY0" fmla="*/ 0 h 1050641"/>
                  <a:gd name="connsiteX1" fmla="*/ 592340 w 592340"/>
                  <a:gd name="connsiteY1" fmla="*/ 0 h 1050641"/>
                  <a:gd name="connsiteX2" fmla="*/ 592340 w 592340"/>
                  <a:gd name="connsiteY2" fmla="*/ 1050641 h 1050641"/>
                  <a:gd name="connsiteX3" fmla="*/ 0 w 592340"/>
                  <a:gd name="connsiteY3" fmla="*/ 1050641 h 1050641"/>
                </a:gdLst>
                <a:ahLst/>
                <a:cxnLst>
                  <a:cxn ang="0">
                    <a:pos x="connsiteX0" y="connsiteY0"/>
                  </a:cxn>
                  <a:cxn ang="0">
                    <a:pos x="connsiteX1" y="connsiteY1"/>
                  </a:cxn>
                  <a:cxn ang="0">
                    <a:pos x="connsiteX2" y="connsiteY2"/>
                  </a:cxn>
                  <a:cxn ang="0">
                    <a:pos x="connsiteX3" y="connsiteY3"/>
                  </a:cxn>
                </a:cxnLst>
                <a:rect l="l" t="t" r="r" b="b"/>
                <a:pathLst>
                  <a:path w="592340" h="1050641">
                    <a:moveTo>
                      <a:pt x="0" y="0"/>
                    </a:moveTo>
                    <a:lnTo>
                      <a:pt x="592340" y="0"/>
                    </a:lnTo>
                    <a:lnTo>
                      <a:pt x="592340" y="1050641"/>
                    </a:lnTo>
                    <a:lnTo>
                      <a:pt x="0" y="1050641"/>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247" name="Graphic 1049">
                <a:extLst>
                  <a:ext uri="{FF2B5EF4-FFF2-40B4-BE49-F238E27FC236}">
                    <a16:creationId xmlns:a16="http://schemas.microsoft.com/office/drawing/2014/main" id="{6A16541A-85AF-0520-0166-C559DB5905FC}"/>
                  </a:ext>
                </a:extLst>
              </p:cNvPr>
              <p:cNvGrpSpPr/>
              <p:nvPr/>
            </p:nvGrpSpPr>
            <p:grpSpPr>
              <a:xfrm>
                <a:off x="4828217" y="2058247"/>
                <a:ext cx="467698" cy="541792"/>
                <a:chOff x="4657380" y="2774780"/>
                <a:chExt cx="620066" cy="718299"/>
              </a:xfrm>
            </p:grpSpPr>
            <p:sp>
              <p:nvSpPr>
                <p:cNvPr id="248" name="Freeform: Shape 247">
                  <a:extLst>
                    <a:ext uri="{FF2B5EF4-FFF2-40B4-BE49-F238E27FC236}">
                      <a16:creationId xmlns:a16="http://schemas.microsoft.com/office/drawing/2014/main" id="{E9036BCF-5C56-247A-5C0C-489453D34589}"/>
                    </a:ext>
                  </a:extLst>
                </p:cNvPr>
                <p:cNvSpPr/>
                <p:nvPr/>
              </p:nvSpPr>
              <p:spPr>
                <a:xfrm>
                  <a:off x="4657380" y="2774964"/>
                  <a:ext cx="350887" cy="718115"/>
                </a:xfrm>
                <a:custGeom>
                  <a:avLst/>
                  <a:gdLst>
                    <a:gd name="connsiteX0" fmla="*/ 350888 w 350887"/>
                    <a:gd name="connsiteY0" fmla="*/ 717932 h 718115"/>
                    <a:gd name="connsiteX1" fmla="*/ 269363 w 350887"/>
                    <a:gd name="connsiteY1" fmla="*/ 717932 h 718115"/>
                    <a:gd name="connsiteX2" fmla="*/ 0 w 350887"/>
                    <a:gd name="connsiteY2" fmla="*/ 358966 h 718115"/>
                    <a:gd name="connsiteX3" fmla="*/ 269179 w 350887"/>
                    <a:gd name="connsiteY3" fmla="*/ 0 h 718115"/>
                    <a:gd name="connsiteX4" fmla="*/ 350888 w 350887"/>
                    <a:gd name="connsiteY4" fmla="*/ 0 h 718115"/>
                    <a:gd name="connsiteX5" fmla="*/ 350888 w 350887"/>
                    <a:gd name="connsiteY5" fmla="*/ 718116 h 71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887" h="718115">
                      <a:moveTo>
                        <a:pt x="350888" y="717932"/>
                      </a:moveTo>
                      <a:lnTo>
                        <a:pt x="269363" y="717932"/>
                      </a:lnTo>
                      <a:cubicBezTo>
                        <a:pt x="120635" y="717932"/>
                        <a:pt x="0" y="557270"/>
                        <a:pt x="0" y="358966"/>
                      </a:cubicBezTo>
                      <a:cubicBezTo>
                        <a:pt x="0" y="160663"/>
                        <a:pt x="120635" y="0"/>
                        <a:pt x="269179" y="0"/>
                      </a:cubicBezTo>
                      <a:lnTo>
                        <a:pt x="350888" y="0"/>
                      </a:lnTo>
                      <a:lnTo>
                        <a:pt x="350888" y="718116"/>
                      </a:lnTo>
                      <a:close/>
                    </a:path>
                  </a:pathLst>
                </a:custGeom>
                <a:solidFill>
                  <a:srgbClr val="CF9E00"/>
                </a:solidFill>
                <a:ln w="18361" cap="flat">
                  <a:noFill/>
                  <a:prstDash val="solid"/>
                  <a:miter/>
                </a:ln>
              </p:spPr>
              <p:txBody>
                <a:bodyPr rtlCol="0" anchor="ctr"/>
                <a:lstStyle/>
                <a:p>
                  <a:endParaRPr lang="en-US" sz="1800"/>
                </a:p>
              </p:txBody>
            </p:sp>
            <p:sp>
              <p:nvSpPr>
                <p:cNvPr id="249" name="Freeform: Shape 248">
                  <a:extLst>
                    <a:ext uri="{FF2B5EF4-FFF2-40B4-BE49-F238E27FC236}">
                      <a16:creationId xmlns:a16="http://schemas.microsoft.com/office/drawing/2014/main" id="{73A29B33-2DB8-9645-9992-0D83364109BF}"/>
                    </a:ext>
                  </a:extLst>
                </p:cNvPr>
                <p:cNvSpPr/>
                <p:nvPr/>
              </p:nvSpPr>
              <p:spPr>
                <a:xfrm>
                  <a:off x="4709527" y="2774780"/>
                  <a:ext cx="298924" cy="146891"/>
                </a:xfrm>
                <a:custGeom>
                  <a:avLst/>
                  <a:gdLst>
                    <a:gd name="connsiteX0" fmla="*/ 0 w 298924"/>
                    <a:gd name="connsiteY0" fmla="*/ 146892 h 146891"/>
                    <a:gd name="connsiteX1" fmla="*/ 217216 w 298924"/>
                    <a:gd name="connsiteY1" fmla="*/ 0 h 146891"/>
                    <a:gd name="connsiteX2" fmla="*/ 298924 w 298924"/>
                    <a:gd name="connsiteY2" fmla="*/ 0 h 146891"/>
                    <a:gd name="connsiteX3" fmla="*/ 298924 w 298924"/>
                    <a:gd name="connsiteY3" fmla="*/ 146892 h 146891"/>
                    <a:gd name="connsiteX4" fmla="*/ 0 w 298924"/>
                    <a:gd name="connsiteY4" fmla="*/ 146892 h 146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24" h="146891">
                      <a:moveTo>
                        <a:pt x="0" y="146892"/>
                      </a:moveTo>
                      <a:cubicBezTo>
                        <a:pt x="49025" y="57839"/>
                        <a:pt x="127979" y="0"/>
                        <a:pt x="217216" y="0"/>
                      </a:cubicBezTo>
                      <a:lnTo>
                        <a:pt x="298924" y="0"/>
                      </a:lnTo>
                      <a:lnTo>
                        <a:pt x="298924" y="146892"/>
                      </a:lnTo>
                      <a:lnTo>
                        <a:pt x="0" y="146892"/>
                      </a:lnTo>
                      <a:close/>
                    </a:path>
                  </a:pathLst>
                </a:custGeom>
                <a:solidFill>
                  <a:srgbClr val="CF9E00"/>
                </a:solidFill>
                <a:ln w="18361" cap="flat">
                  <a:noFill/>
                  <a:prstDash val="solid"/>
                  <a:miter/>
                </a:ln>
              </p:spPr>
              <p:txBody>
                <a:bodyPr rtlCol="0" anchor="ctr"/>
                <a:lstStyle/>
                <a:p>
                  <a:endParaRPr lang="en-US" sz="1800"/>
                </a:p>
              </p:txBody>
            </p:sp>
            <p:sp>
              <p:nvSpPr>
                <p:cNvPr id="250" name="Freeform: Shape 249">
                  <a:extLst>
                    <a:ext uri="{FF2B5EF4-FFF2-40B4-BE49-F238E27FC236}">
                      <a16:creationId xmlns:a16="http://schemas.microsoft.com/office/drawing/2014/main" id="{C2362697-A9E9-F75C-15F5-AD9213BDE40A}"/>
                    </a:ext>
                  </a:extLst>
                </p:cNvPr>
                <p:cNvSpPr/>
                <p:nvPr/>
              </p:nvSpPr>
              <p:spPr>
                <a:xfrm>
                  <a:off x="4659216" y="2921672"/>
                  <a:ext cx="349234" cy="171312"/>
                </a:xfrm>
                <a:custGeom>
                  <a:avLst/>
                  <a:gdLst>
                    <a:gd name="connsiteX0" fmla="*/ 0 w 349234"/>
                    <a:gd name="connsiteY0" fmla="*/ 171312 h 171312"/>
                    <a:gd name="connsiteX1" fmla="*/ 50310 w 349234"/>
                    <a:gd name="connsiteY1" fmla="*/ 0 h 171312"/>
                    <a:gd name="connsiteX2" fmla="*/ 349235 w 349234"/>
                    <a:gd name="connsiteY2" fmla="*/ 0 h 171312"/>
                    <a:gd name="connsiteX3" fmla="*/ 349235 w 349234"/>
                    <a:gd name="connsiteY3" fmla="*/ 171312 h 171312"/>
                    <a:gd name="connsiteX4" fmla="*/ 184 w 349234"/>
                    <a:gd name="connsiteY4" fmla="*/ 171312 h 171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234" h="171312">
                      <a:moveTo>
                        <a:pt x="0" y="171312"/>
                      </a:moveTo>
                      <a:cubicBezTo>
                        <a:pt x="5325" y="107782"/>
                        <a:pt x="23319" y="49209"/>
                        <a:pt x="50310" y="0"/>
                      </a:cubicBezTo>
                      <a:lnTo>
                        <a:pt x="349235" y="0"/>
                      </a:lnTo>
                      <a:lnTo>
                        <a:pt x="349235" y="171312"/>
                      </a:lnTo>
                      <a:lnTo>
                        <a:pt x="184" y="171312"/>
                      </a:lnTo>
                      <a:close/>
                    </a:path>
                  </a:pathLst>
                </a:custGeom>
                <a:solidFill>
                  <a:srgbClr val="E3B726"/>
                </a:solidFill>
                <a:ln w="18361" cap="flat">
                  <a:noFill/>
                  <a:prstDash val="solid"/>
                  <a:miter/>
                </a:ln>
              </p:spPr>
              <p:txBody>
                <a:bodyPr rtlCol="0" anchor="ctr"/>
                <a:lstStyle/>
                <a:p>
                  <a:endParaRPr lang="en-US" sz="1800"/>
                </a:p>
              </p:txBody>
            </p:sp>
            <p:grpSp>
              <p:nvGrpSpPr>
                <p:cNvPr id="251" name="Graphic 1049">
                  <a:extLst>
                    <a:ext uri="{FF2B5EF4-FFF2-40B4-BE49-F238E27FC236}">
                      <a16:creationId xmlns:a16="http://schemas.microsoft.com/office/drawing/2014/main" id="{1FE49F71-341B-577D-36C2-1C8123E29EDD}"/>
                    </a:ext>
                  </a:extLst>
                </p:cNvPr>
                <p:cNvGrpSpPr/>
                <p:nvPr/>
              </p:nvGrpSpPr>
              <p:grpSpPr>
                <a:xfrm>
                  <a:off x="4739089" y="2774780"/>
                  <a:ext cx="538357" cy="717932"/>
                  <a:chOff x="4739089" y="2774780"/>
                  <a:chExt cx="538357" cy="717932"/>
                </a:xfrm>
              </p:grpSpPr>
              <p:sp>
                <p:nvSpPr>
                  <p:cNvPr id="252" name="Freeform: Shape 251">
                    <a:extLst>
                      <a:ext uri="{FF2B5EF4-FFF2-40B4-BE49-F238E27FC236}">
                        <a16:creationId xmlns:a16="http://schemas.microsoft.com/office/drawing/2014/main" id="{6BA5F6E0-E132-146C-09B9-EC9D18CEACEE}"/>
                      </a:ext>
                    </a:extLst>
                  </p:cNvPr>
                  <p:cNvSpPr/>
                  <p:nvPr/>
                </p:nvSpPr>
                <p:spPr>
                  <a:xfrm>
                    <a:off x="4739089" y="2774780"/>
                    <a:ext cx="538357" cy="717932"/>
                  </a:xfrm>
                  <a:custGeom>
                    <a:avLst/>
                    <a:gdLst>
                      <a:gd name="connsiteX0" fmla="*/ 0 w 538357"/>
                      <a:gd name="connsiteY0" fmla="*/ 358966 h 717932"/>
                      <a:gd name="connsiteX1" fmla="*/ 269179 w 538357"/>
                      <a:gd name="connsiteY1" fmla="*/ 0 h 717932"/>
                      <a:gd name="connsiteX2" fmla="*/ 538358 w 538357"/>
                      <a:gd name="connsiteY2" fmla="*/ 358966 h 717932"/>
                      <a:gd name="connsiteX3" fmla="*/ 269179 w 538357"/>
                      <a:gd name="connsiteY3" fmla="*/ 717932 h 717932"/>
                      <a:gd name="connsiteX4" fmla="*/ 0 w 538357"/>
                      <a:gd name="connsiteY4" fmla="*/ 358966 h 71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57" h="717932">
                        <a:moveTo>
                          <a:pt x="0" y="358966"/>
                        </a:moveTo>
                        <a:cubicBezTo>
                          <a:pt x="0" y="160663"/>
                          <a:pt x="120635" y="0"/>
                          <a:pt x="269179" y="0"/>
                        </a:cubicBezTo>
                        <a:cubicBezTo>
                          <a:pt x="417723" y="0"/>
                          <a:pt x="538358" y="160663"/>
                          <a:pt x="538358" y="358966"/>
                        </a:cubicBezTo>
                        <a:cubicBezTo>
                          <a:pt x="538358" y="557270"/>
                          <a:pt x="417723" y="717932"/>
                          <a:pt x="269179" y="717932"/>
                        </a:cubicBezTo>
                        <a:cubicBezTo>
                          <a:pt x="120635" y="717932"/>
                          <a:pt x="0" y="557270"/>
                          <a:pt x="0" y="358966"/>
                        </a:cubicBezTo>
                        <a:close/>
                      </a:path>
                    </a:pathLst>
                  </a:custGeom>
                  <a:solidFill>
                    <a:srgbClr val="FFD345"/>
                  </a:solidFill>
                  <a:ln w="18361" cap="flat">
                    <a:noFill/>
                    <a:prstDash val="solid"/>
                    <a:miter/>
                  </a:ln>
                </p:spPr>
                <p:txBody>
                  <a:bodyPr rtlCol="0" anchor="ctr"/>
                  <a:lstStyle/>
                  <a:p>
                    <a:endParaRPr lang="en-US" sz="1800"/>
                  </a:p>
                </p:txBody>
              </p:sp>
              <p:grpSp>
                <p:nvGrpSpPr>
                  <p:cNvPr id="253" name="Graphic 1049">
                    <a:extLst>
                      <a:ext uri="{FF2B5EF4-FFF2-40B4-BE49-F238E27FC236}">
                        <a16:creationId xmlns:a16="http://schemas.microsoft.com/office/drawing/2014/main" id="{82A7D9CE-796E-EC00-6FB0-9DFBDAFAF775}"/>
                      </a:ext>
                    </a:extLst>
                  </p:cNvPr>
                  <p:cNvGrpSpPr/>
                  <p:nvPr/>
                </p:nvGrpSpPr>
                <p:grpSpPr>
                  <a:xfrm>
                    <a:off x="4817125" y="2879073"/>
                    <a:ext cx="382285" cy="509162"/>
                    <a:chOff x="4817125" y="2879073"/>
                    <a:chExt cx="382285" cy="509162"/>
                  </a:xfrm>
                </p:grpSpPr>
                <p:sp>
                  <p:nvSpPr>
                    <p:cNvPr id="259" name="Freeform: Shape 258">
                      <a:extLst>
                        <a:ext uri="{FF2B5EF4-FFF2-40B4-BE49-F238E27FC236}">
                          <a16:creationId xmlns:a16="http://schemas.microsoft.com/office/drawing/2014/main" id="{7304DA6B-31A9-7441-1F92-AEE8F12444B9}"/>
                        </a:ext>
                      </a:extLst>
                    </p:cNvPr>
                    <p:cNvSpPr/>
                    <p:nvPr/>
                  </p:nvSpPr>
                  <p:spPr>
                    <a:xfrm>
                      <a:off x="4817125" y="2879257"/>
                      <a:ext cx="381550" cy="508979"/>
                    </a:xfrm>
                    <a:custGeom>
                      <a:avLst/>
                      <a:gdLst>
                        <a:gd name="connsiteX0" fmla="*/ 0 w 381550"/>
                        <a:gd name="connsiteY0" fmla="*/ 254490 h 508979"/>
                        <a:gd name="connsiteX1" fmla="*/ 190775 w 381550"/>
                        <a:gd name="connsiteY1" fmla="*/ 0 h 508979"/>
                        <a:gd name="connsiteX2" fmla="*/ 381551 w 381550"/>
                        <a:gd name="connsiteY2" fmla="*/ 254490 h 508979"/>
                        <a:gd name="connsiteX3" fmla="*/ 190775 w 381550"/>
                        <a:gd name="connsiteY3" fmla="*/ 508979 h 508979"/>
                        <a:gd name="connsiteX4" fmla="*/ 0 w 381550"/>
                        <a:gd name="connsiteY4" fmla="*/ 254490 h 508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550" h="508979">
                          <a:moveTo>
                            <a:pt x="0" y="254490"/>
                          </a:moveTo>
                          <a:cubicBezTo>
                            <a:pt x="0" y="114025"/>
                            <a:pt x="85381" y="0"/>
                            <a:pt x="190775" y="0"/>
                          </a:cubicBezTo>
                          <a:cubicBezTo>
                            <a:pt x="296170" y="0"/>
                            <a:pt x="381551" y="113841"/>
                            <a:pt x="381551" y="254490"/>
                          </a:cubicBezTo>
                          <a:cubicBezTo>
                            <a:pt x="381551" y="395138"/>
                            <a:pt x="296170" y="508979"/>
                            <a:pt x="190775" y="508979"/>
                          </a:cubicBezTo>
                          <a:cubicBezTo>
                            <a:pt x="85381" y="508979"/>
                            <a:pt x="0" y="395138"/>
                            <a:pt x="0" y="254490"/>
                          </a:cubicBezTo>
                          <a:close/>
                        </a:path>
                      </a:pathLst>
                    </a:custGeom>
                    <a:solidFill>
                      <a:srgbClr val="E1B21B"/>
                    </a:solidFill>
                    <a:ln w="18361" cap="flat">
                      <a:noFill/>
                      <a:prstDash val="solid"/>
                      <a:miter/>
                    </a:ln>
                  </p:spPr>
                  <p:txBody>
                    <a:bodyPr rtlCol="0" anchor="ctr"/>
                    <a:lstStyle/>
                    <a:p>
                      <a:endParaRPr lang="en-US" sz="1800"/>
                    </a:p>
                  </p:txBody>
                </p:sp>
                <p:sp>
                  <p:nvSpPr>
                    <p:cNvPr id="260" name="Freeform: Shape 259">
                      <a:extLst>
                        <a:ext uri="{FF2B5EF4-FFF2-40B4-BE49-F238E27FC236}">
                          <a16:creationId xmlns:a16="http://schemas.microsoft.com/office/drawing/2014/main" id="{520B8DAA-FDDA-A0FC-683B-E982930D5B6A}"/>
                        </a:ext>
                      </a:extLst>
                    </p:cNvPr>
                    <p:cNvSpPr/>
                    <p:nvPr/>
                  </p:nvSpPr>
                  <p:spPr>
                    <a:xfrm>
                      <a:off x="4817860" y="2879073"/>
                      <a:ext cx="381550" cy="508979"/>
                    </a:xfrm>
                    <a:custGeom>
                      <a:avLst/>
                      <a:gdLst>
                        <a:gd name="connsiteX0" fmla="*/ 0 w 381550"/>
                        <a:gd name="connsiteY0" fmla="*/ 254490 h 508979"/>
                        <a:gd name="connsiteX1" fmla="*/ 190775 w 381550"/>
                        <a:gd name="connsiteY1" fmla="*/ 0 h 508979"/>
                        <a:gd name="connsiteX2" fmla="*/ 381551 w 381550"/>
                        <a:gd name="connsiteY2" fmla="*/ 254490 h 508979"/>
                        <a:gd name="connsiteX3" fmla="*/ 190775 w 381550"/>
                        <a:gd name="connsiteY3" fmla="*/ 508979 h 508979"/>
                        <a:gd name="connsiteX4" fmla="*/ 0 w 381550"/>
                        <a:gd name="connsiteY4" fmla="*/ 254490 h 508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550" h="508979">
                          <a:moveTo>
                            <a:pt x="0" y="254490"/>
                          </a:moveTo>
                          <a:cubicBezTo>
                            <a:pt x="0" y="114024"/>
                            <a:pt x="85381" y="0"/>
                            <a:pt x="190775" y="0"/>
                          </a:cubicBezTo>
                          <a:cubicBezTo>
                            <a:pt x="296170" y="0"/>
                            <a:pt x="381551" y="113841"/>
                            <a:pt x="381551" y="254490"/>
                          </a:cubicBezTo>
                          <a:cubicBezTo>
                            <a:pt x="381551" y="395138"/>
                            <a:pt x="296170" y="508979"/>
                            <a:pt x="190775" y="508979"/>
                          </a:cubicBezTo>
                          <a:cubicBezTo>
                            <a:pt x="85381" y="508979"/>
                            <a:pt x="0" y="395138"/>
                            <a:pt x="0" y="254490"/>
                          </a:cubicBezTo>
                          <a:close/>
                        </a:path>
                      </a:pathLst>
                    </a:custGeom>
                    <a:solidFill>
                      <a:srgbClr val="E1AC00"/>
                    </a:solidFill>
                    <a:ln w="18361" cap="flat">
                      <a:noFill/>
                      <a:prstDash val="solid"/>
                      <a:miter/>
                    </a:ln>
                  </p:spPr>
                  <p:txBody>
                    <a:bodyPr rtlCol="0" anchor="ctr"/>
                    <a:lstStyle/>
                    <a:p>
                      <a:endParaRPr lang="en-US" sz="1800"/>
                    </a:p>
                  </p:txBody>
                </p:sp>
              </p:grpSp>
              <p:grpSp>
                <p:nvGrpSpPr>
                  <p:cNvPr id="254" name="Graphic 1049">
                    <a:extLst>
                      <a:ext uri="{FF2B5EF4-FFF2-40B4-BE49-F238E27FC236}">
                        <a16:creationId xmlns:a16="http://schemas.microsoft.com/office/drawing/2014/main" id="{E6A62880-0C3B-4B7C-F17A-9051B7D44E61}"/>
                      </a:ext>
                    </a:extLst>
                  </p:cNvPr>
                  <p:cNvGrpSpPr/>
                  <p:nvPr/>
                </p:nvGrpSpPr>
                <p:grpSpPr>
                  <a:xfrm>
                    <a:off x="4805006" y="2791305"/>
                    <a:ext cx="82626" cy="110168"/>
                    <a:chOff x="4805006" y="2791305"/>
                    <a:chExt cx="82626" cy="110168"/>
                  </a:xfrm>
                  <a:solidFill>
                    <a:srgbClr val="FFFFFF"/>
                  </a:solidFill>
                </p:grpSpPr>
                <p:sp>
                  <p:nvSpPr>
                    <p:cNvPr id="257" name="Freeform: Shape 256">
                      <a:extLst>
                        <a:ext uri="{FF2B5EF4-FFF2-40B4-BE49-F238E27FC236}">
                          <a16:creationId xmlns:a16="http://schemas.microsoft.com/office/drawing/2014/main" id="{4BBFF11B-6457-4D72-8D60-9D685DC1369A}"/>
                        </a:ext>
                      </a:extLst>
                    </p:cNvPr>
                    <p:cNvSpPr/>
                    <p:nvPr/>
                  </p:nvSpPr>
                  <p:spPr>
                    <a:xfrm>
                      <a:off x="4805006" y="2837760"/>
                      <a:ext cx="82626" cy="17259"/>
                    </a:xfrm>
                    <a:custGeom>
                      <a:avLst/>
                      <a:gdLst>
                        <a:gd name="connsiteX0" fmla="*/ 82627 w 82626"/>
                        <a:gd name="connsiteY0" fmla="*/ 8630 h 17259"/>
                        <a:gd name="connsiteX1" fmla="*/ 41313 w 82626"/>
                        <a:gd name="connsiteY1" fmla="*/ 17260 h 17259"/>
                        <a:gd name="connsiteX2" fmla="*/ 0 w 82626"/>
                        <a:gd name="connsiteY2" fmla="*/ 8630 h 17259"/>
                        <a:gd name="connsiteX3" fmla="*/ 41313 w 82626"/>
                        <a:gd name="connsiteY3" fmla="*/ 0 h 17259"/>
                        <a:gd name="connsiteX4" fmla="*/ 82627 w 82626"/>
                        <a:gd name="connsiteY4" fmla="*/ 8630 h 1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26" h="17259">
                          <a:moveTo>
                            <a:pt x="82627" y="8630"/>
                          </a:moveTo>
                          <a:cubicBezTo>
                            <a:pt x="82627" y="8630"/>
                            <a:pt x="64081" y="17260"/>
                            <a:pt x="41313" y="17260"/>
                          </a:cubicBezTo>
                          <a:cubicBezTo>
                            <a:pt x="18545" y="17260"/>
                            <a:pt x="0" y="8630"/>
                            <a:pt x="0" y="8630"/>
                          </a:cubicBezTo>
                          <a:cubicBezTo>
                            <a:pt x="0" y="8630"/>
                            <a:pt x="18545" y="0"/>
                            <a:pt x="41313" y="0"/>
                          </a:cubicBezTo>
                          <a:cubicBezTo>
                            <a:pt x="64081" y="0"/>
                            <a:pt x="82627" y="8630"/>
                            <a:pt x="82627" y="8630"/>
                          </a:cubicBezTo>
                          <a:close/>
                        </a:path>
                      </a:pathLst>
                    </a:custGeom>
                    <a:solidFill>
                      <a:srgbClr val="FFFFFF"/>
                    </a:solidFill>
                    <a:ln w="18361" cap="flat">
                      <a:noFill/>
                      <a:prstDash val="solid"/>
                      <a:miter/>
                    </a:ln>
                  </p:spPr>
                  <p:txBody>
                    <a:bodyPr rtlCol="0" anchor="ctr"/>
                    <a:lstStyle/>
                    <a:p>
                      <a:endParaRPr lang="en-US" sz="1800"/>
                    </a:p>
                  </p:txBody>
                </p:sp>
                <p:sp>
                  <p:nvSpPr>
                    <p:cNvPr id="258" name="Freeform: Shape 257">
                      <a:extLst>
                        <a:ext uri="{FF2B5EF4-FFF2-40B4-BE49-F238E27FC236}">
                          <a16:creationId xmlns:a16="http://schemas.microsoft.com/office/drawing/2014/main" id="{1FCB54EE-82E8-D824-AF34-B17EF7F0A5E3}"/>
                        </a:ext>
                      </a:extLst>
                    </p:cNvPr>
                    <p:cNvSpPr/>
                    <p:nvPr/>
                  </p:nvSpPr>
                  <p:spPr>
                    <a:xfrm>
                      <a:off x="4839893" y="2791305"/>
                      <a:ext cx="12853" cy="110168"/>
                    </a:xfrm>
                    <a:custGeom>
                      <a:avLst/>
                      <a:gdLst>
                        <a:gd name="connsiteX0" fmla="*/ 6427 w 12853"/>
                        <a:gd name="connsiteY0" fmla="*/ 0 h 110168"/>
                        <a:gd name="connsiteX1" fmla="*/ 12853 w 12853"/>
                        <a:gd name="connsiteY1" fmla="*/ 55084 h 110168"/>
                        <a:gd name="connsiteX2" fmla="*/ 6427 w 12853"/>
                        <a:gd name="connsiteY2" fmla="*/ 110169 h 110168"/>
                        <a:gd name="connsiteX3" fmla="*/ 0 w 12853"/>
                        <a:gd name="connsiteY3" fmla="*/ 55084 h 110168"/>
                        <a:gd name="connsiteX4" fmla="*/ 6427 w 12853"/>
                        <a:gd name="connsiteY4" fmla="*/ 0 h 110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3" h="110168">
                          <a:moveTo>
                            <a:pt x="6427" y="0"/>
                          </a:moveTo>
                          <a:cubicBezTo>
                            <a:pt x="6427" y="0"/>
                            <a:pt x="12853" y="24604"/>
                            <a:pt x="12853" y="55084"/>
                          </a:cubicBezTo>
                          <a:cubicBezTo>
                            <a:pt x="12853" y="85564"/>
                            <a:pt x="6427" y="110169"/>
                            <a:pt x="6427" y="110169"/>
                          </a:cubicBezTo>
                          <a:cubicBezTo>
                            <a:pt x="6427" y="110169"/>
                            <a:pt x="0" y="85564"/>
                            <a:pt x="0" y="55084"/>
                          </a:cubicBezTo>
                          <a:cubicBezTo>
                            <a:pt x="0" y="24604"/>
                            <a:pt x="6427" y="0"/>
                            <a:pt x="6427" y="0"/>
                          </a:cubicBezTo>
                          <a:close/>
                        </a:path>
                      </a:pathLst>
                    </a:custGeom>
                    <a:solidFill>
                      <a:srgbClr val="FFFFFF"/>
                    </a:solidFill>
                    <a:ln w="18361" cap="flat">
                      <a:noFill/>
                      <a:prstDash val="solid"/>
                      <a:miter/>
                    </a:ln>
                  </p:spPr>
                  <p:txBody>
                    <a:bodyPr rtlCol="0" anchor="ctr"/>
                    <a:lstStyle/>
                    <a:p>
                      <a:endParaRPr lang="en-US" sz="1800"/>
                    </a:p>
                  </p:txBody>
                </p:sp>
              </p:grpSp>
              <p:sp>
                <p:nvSpPr>
                  <p:cNvPr id="255" name="Freeform: Shape 254">
                    <a:extLst>
                      <a:ext uri="{FF2B5EF4-FFF2-40B4-BE49-F238E27FC236}">
                        <a16:creationId xmlns:a16="http://schemas.microsoft.com/office/drawing/2014/main" id="{B9832EE0-155B-C076-3321-DAF4C161857D}"/>
                      </a:ext>
                    </a:extLst>
                  </p:cNvPr>
                  <p:cNvSpPr/>
                  <p:nvPr/>
                </p:nvSpPr>
                <p:spPr>
                  <a:xfrm>
                    <a:off x="4896630" y="2969228"/>
                    <a:ext cx="223826" cy="368513"/>
                  </a:xfrm>
                  <a:custGeom>
                    <a:avLst/>
                    <a:gdLst>
                      <a:gd name="connsiteX0" fmla="*/ 139363 w 223826"/>
                      <a:gd name="connsiteY0" fmla="*/ 48658 h 368513"/>
                      <a:gd name="connsiteX1" fmla="*/ 205465 w 223826"/>
                      <a:gd name="connsiteY1" fmla="*/ 48658 h 368513"/>
                      <a:gd name="connsiteX2" fmla="*/ 223642 w 223826"/>
                      <a:gd name="connsiteY2" fmla="*/ 10833 h 368513"/>
                      <a:gd name="connsiteX3" fmla="*/ 223642 w 223826"/>
                      <a:gd name="connsiteY3" fmla="*/ 0 h 368513"/>
                      <a:gd name="connsiteX4" fmla="*/ 14139 w 223826"/>
                      <a:gd name="connsiteY4" fmla="*/ 37825 h 368513"/>
                      <a:gd name="connsiteX5" fmla="*/ 14139 w 223826"/>
                      <a:gd name="connsiteY5" fmla="*/ 48658 h 368513"/>
                      <a:gd name="connsiteX6" fmla="*/ 85197 w 223826"/>
                      <a:gd name="connsiteY6" fmla="*/ 48658 h 368513"/>
                      <a:gd name="connsiteX7" fmla="*/ 120268 w 223826"/>
                      <a:gd name="connsiteY7" fmla="*/ 86482 h 368513"/>
                      <a:gd name="connsiteX8" fmla="*/ 32316 w 223826"/>
                      <a:gd name="connsiteY8" fmla="*/ 86482 h 368513"/>
                      <a:gd name="connsiteX9" fmla="*/ 14139 w 223826"/>
                      <a:gd name="connsiteY9" fmla="*/ 113474 h 368513"/>
                      <a:gd name="connsiteX10" fmla="*/ 14139 w 223826"/>
                      <a:gd name="connsiteY10" fmla="*/ 124307 h 368513"/>
                      <a:gd name="connsiteX11" fmla="*/ 127061 w 223826"/>
                      <a:gd name="connsiteY11" fmla="*/ 124307 h 368513"/>
                      <a:gd name="connsiteX12" fmla="*/ 0 w 223826"/>
                      <a:gd name="connsiteY12" fmla="*/ 193346 h 368513"/>
                      <a:gd name="connsiteX13" fmla="*/ 0 w 223826"/>
                      <a:gd name="connsiteY13" fmla="*/ 204179 h 368513"/>
                      <a:gd name="connsiteX14" fmla="*/ 132753 w 223826"/>
                      <a:gd name="connsiteY14" fmla="*/ 368514 h 368513"/>
                      <a:gd name="connsiteX15" fmla="*/ 185818 w 223826"/>
                      <a:gd name="connsiteY15" fmla="*/ 368514 h 368513"/>
                      <a:gd name="connsiteX16" fmla="*/ 185818 w 223826"/>
                      <a:gd name="connsiteY16" fmla="*/ 357681 h 368513"/>
                      <a:gd name="connsiteX17" fmla="*/ 70141 w 223826"/>
                      <a:gd name="connsiteY17" fmla="*/ 225478 h 368513"/>
                      <a:gd name="connsiteX18" fmla="*/ 170394 w 223826"/>
                      <a:gd name="connsiteY18" fmla="*/ 124491 h 368513"/>
                      <a:gd name="connsiteX19" fmla="*/ 205648 w 223826"/>
                      <a:gd name="connsiteY19" fmla="*/ 124491 h 368513"/>
                      <a:gd name="connsiteX20" fmla="*/ 223826 w 223826"/>
                      <a:gd name="connsiteY20" fmla="*/ 86666 h 368513"/>
                      <a:gd name="connsiteX21" fmla="*/ 223826 w 223826"/>
                      <a:gd name="connsiteY21" fmla="*/ 75833 h 368513"/>
                      <a:gd name="connsiteX22" fmla="*/ 164886 w 223826"/>
                      <a:gd name="connsiteY22" fmla="*/ 86666 h 368513"/>
                      <a:gd name="connsiteX23" fmla="*/ 139547 w 223826"/>
                      <a:gd name="connsiteY23" fmla="*/ 48841 h 3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3826" h="368513">
                        <a:moveTo>
                          <a:pt x="139363" y="48658"/>
                        </a:moveTo>
                        <a:lnTo>
                          <a:pt x="205465" y="48658"/>
                        </a:lnTo>
                        <a:lnTo>
                          <a:pt x="223642" y="10833"/>
                        </a:lnTo>
                        <a:lnTo>
                          <a:pt x="223642" y="0"/>
                        </a:lnTo>
                        <a:lnTo>
                          <a:pt x="14139" y="37825"/>
                        </a:lnTo>
                        <a:lnTo>
                          <a:pt x="14139" y="48658"/>
                        </a:lnTo>
                        <a:lnTo>
                          <a:pt x="85197" y="48658"/>
                        </a:lnTo>
                        <a:cubicBezTo>
                          <a:pt x="100988" y="58940"/>
                          <a:pt x="113107" y="71793"/>
                          <a:pt x="120268" y="86482"/>
                        </a:cubicBezTo>
                        <a:lnTo>
                          <a:pt x="32316" y="86482"/>
                        </a:lnTo>
                        <a:lnTo>
                          <a:pt x="14139" y="113474"/>
                        </a:lnTo>
                        <a:lnTo>
                          <a:pt x="14139" y="124307"/>
                        </a:lnTo>
                        <a:lnTo>
                          <a:pt x="127061" y="124307"/>
                        </a:lnTo>
                        <a:cubicBezTo>
                          <a:pt x="121553" y="166171"/>
                          <a:pt x="68121" y="186736"/>
                          <a:pt x="0" y="193346"/>
                        </a:cubicBezTo>
                        <a:lnTo>
                          <a:pt x="0" y="204179"/>
                        </a:lnTo>
                        <a:lnTo>
                          <a:pt x="132753" y="368514"/>
                        </a:lnTo>
                        <a:lnTo>
                          <a:pt x="185818" y="368514"/>
                        </a:lnTo>
                        <a:lnTo>
                          <a:pt x="185818" y="357681"/>
                        </a:lnTo>
                        <a:lnTo>
                          <a:pt x="70141" y="225478"/>
                        </a:lnTo>
                        <a:cubicBezTo>
                          <a:pt x="126511" y="207484"/>
                          <a:pt x="166355" y="169292"/>
                          <a:pt x="170394" y="124491"/>
                        </a:cubicBezTo>
                        <a:lnTo>
                          <a:pt x="205648" y="124491"/>
                        </a:lnTo>
                        <a:lnTo>
                          <a:pt x="223826" y="86666"/>
                        </a:lnTo>
                        <a:lnTo>
                          <a:pt x="223826" y="75833"/>
                        </a:lnTo>
                        <a:lnTo>
                          <a:pt x="164886" y="86666"/>
                        </a:lnTo>
                        <a:cubicBezTo>
                          <a:pt x="159561" y="72895"/>
                          <a:pt x="150931" y="60225"/>
                          <a:pt x="139547" y="48841"/>
                        </a:cubicBezTo>
                        <a:close/>
                      </a:path>
                    </a:pathLst>
                  </a:custGeom>
                  <a:solidFill>
                    <a:srgbClr val="AE8500"/>
                  </a:solidFill>
                  <a:ln w="18361" cap="flat">
                    <a:noFill/>
                    <a:prstDash val="solid"/>
                    <a:miter/>
                  </a:ln>
                </p:spPr>
                <p:txBody>
                  <a:bodyPr rtlCol="0" anchor="ctr"/>
                  <a:lstStyle/>
                  <a:p>
                    <a:endParaRPr lang="en-US" sz="1800"/>
                  </a:p>
                </p:txBody>
              </p:sp>
              <p:sp>
                <p:nvSpPr>
                  <p:cNvPr id="256" name="Freeform: Shape 255">
                    <a:extLst>
                      <a:ext uri="{FF2B5EF4-FFF2-40B4-BE49-F238E27FC236}">
                        <a16:creationId xmlns:a16="http://schemas.microsoft.com/office/drawing/2014/main" id="{E4DF3EB7-A8B5-0481-76DB-7F5220C6E239}"/>
                      </a:ext>
                    </a:extLst>
                  </p:cNvPr>
                  <p:cNvSpPr/>
                  <p:nvPr/>
                </p:nvSpPr>
                <p:spPr>
                  <a:xfrm>
                    <a:off x="4896446" y="2969228"/>
                    <a:ext cx="223825" cy="357496"/>
                  </a:xfrm>
                  <a:custGeom>
                    <a:avLst/>
                    <a:gdLst>
                      <a:gd name="connsiteX0" fmla="*/ 139547 w 223825"/>
                      <a:gd name="connsiteY0" fmla="*/ 37825 h 357496"/>
                      <a:gd name="connsiteX1" fmla="*/ 205648 w 223825"/>
                      <a:gd name="connsiteY1" fmla="*/ 37825 h 357496"/>
                      <a:gd name="connsiteX2" fmla="*/ 223826 w 223825"/>
                      <a:gd name="connsiteY2" fmla="*/ 0 h 357496"/>
                      <a:gd name="connsiteX3" fmla="*/ 32500 w 223825"/>
                      <a:gd name="connsiteY3" fmla="*/ 0 h 357496"/>
                      <a:gd name="connsiteX4" fmla="*/ 14322 w 223825"/>
                      <a:gd name="connsiteY4" fmla="*/ 37825 h 357496"/>
                      <a:gd name="connsiteX5" fmla="*/ 85381 w 223825"/>
                      <a:gd name="connsiteY5" fmla="*/ 37825 h 357496"/>
                      <a:gd name="connsiteX6" fmla="*/ 120451 w 223825"/>
                      <a:gd name="connsiteY6" fmla="*/ 75649 h 357496"/>
                      <a:gd name="connsiteX7" fmla="*/ 32500 w 223825"/>
                      <a:gd name="connsiteY7" fmla="*/ 75649 h 357496"/>
                      <a:gd name="connsiteX8" fmla="*/ 14322 w 223825"/>
                      <a:gd name="connsiteY8" fmla="*/ 113474 h 357496"/>
                      <a:gd name="connsiteX9" fmla="*/ 127245 w 223825"/>
                      <a:gd name="connsiteY9" fmla="*/ 113474 h 357496"/>
                      <a:gd name="connsiteX10" fmla="*/ 551 w 223825"/>
                      <a:gd name="connsiteY10" fmla="*/ 193162 h 357496"/>
                      <a:gd name="connsiteX11" fmla="*/ 551 w 223825"/>
                      <a:gd name="connsiteY11" fmla="*/ 193162 h 357496"/>
                      <a:gd name="connsiteX12" fmla="*/ 0 w 223825"/>
                      <a:gd name="connsiteY12" fmla="*/ 193162 h 357496"/>
                      <a:gd name="connsiteX13" fmla="*/ 132753 w 223825"/>
                      <a:gd name="connsiteY13" fmla="*/ 357497 h 357496"/>
                      <a:gd name="connsiteX14" fmla="*/ 185818 w 223825"/>
                      <a:gd name="connsiteY14" fmla="*/ 357497 h 357496"/>
                      <a:gd name="connsiteX15" fmla="*/ 70140 w 223825"/>
                      <a:gd name="connsiteY15" fmla="*/ 214278 h 357496"/>
                      <a:gd name="connsiteX16" fmla="*/ 170394 w 223825"/>
                      <a:gd name="connsiteY16" fmla="*/ 113290 h 357496"/>
                      <a:gd name="connsiteX17" fmla="*/ 205648 w 223825"/>
                      <a:gd name="connsiteY17" fmla="*/ 113290 h 357496"/>
                      <a:gd name="connsiteX18" fmla="*/ 223826 w 223825"/>
                      <a:gd name="connsiteY18" fmla="*/ 75466 h 357496"/>
                      <a:gd name="connsiteX19" fmla="*/ 164885 w 223825"/>
                      <a:gd name="connsiteY19" fmla="*/ 75466 h 357496"/>
                      <a:gd name="connsiteX20" fmla="*/ 139547 w 223825"/>
                      <a:gd name="connsiteY20" fmla="*/ 37641 h 35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3825" h="357496">
                        <a:moveTo>
                          <a:pt x="139547" y="37825"/>
                        </a:moveTo>
                        <a:lnTo>
                          <a:pt x="205648" y="37825"/>
                        </a:lnTo>
                        <a:lnTo>
                          <a:pt x="223826" y="0"/>
                        </a:lnTo>
                        <a:lnTo>
                          <a:pt x="32500" y="0"/>
                        </a:lnTo>
                        <a:lnTo>
                          <a:pt x="14322" y="37825"/>
                        </a:lnTo>
                        <a:lnTo>
                          <a:pt x="85381" y="37825"/>
                        </a:lnTo>
                        <a:cubicBezTo>
                          <a:pt x="101171" y="48107"/>
                          <a:pt x="113290" y="60960"/>
                          <a:pt x="120451" y="75649"/>
                        </a:cubicBezTo>
                        <a:lnTo>
                          <a:pt x="32500" y="75649"/>
                        </a:lnTo>
                        <a:lnTo>
                          <a:pt x="14322" y="113474"/>
                        </a:lnTo>
                        <a:lnTo>
                          <a:pt x="127245" y="113474"/>
                        </a:lnTo>
                        <a:cubicBezTo>
                          <a:pt x="121736" y="155338"/>
                          <a:pt x="68855" y="186736"/>
                          <a:pt x="551" y="193162"/>
                        </a:cubicBezTo>
                        <a:cubicBezTo>
                          <a:pt x="551" y="193162"/>
                          <a:pt x="551" y="193162"/>
                          <a:pt x="551" y="193162"/>
                        </a:cubicBezTo>
                        <a:lnTo>
                          <a:pt x="0" y="193162"/>
                        </a:lnTo>
                        <a:lnTo>
                          <a:pt x="132753" y="357497"/>
                        </a:lnTo>
                        <a:lnTo>
                          <a:pt x="185818" y="357497"/>
                        </a:lnTo>
                        <a:lnTo>
                          <a:pt x="70140" y="214278"/>
                        </a:lnTo>
                        <a:cubicBezTo>
                          <a:pt x="126510" y="196284"/>
                          <a:pt x="166355" y="158092"/>
                          <a:pt x="170394" y="113290"/>
                        </a:cubicBezTo>
                        <a:lnTo>
                          <a:pt x="205648" y="113290"/>
                        </a:lnTo>
                        <a:lnTo>
                          <a:pt x="223826" y="75466"/>
                        </a:lnTo>
                        <a:lnTo>
                          <a:pt x="164885" y="75466"/>
                        </a:lnTo>
                        <a:cubicBezTo>
                          <a:pt x="159560" y="61694"/>
                          <a:pt x="150931" y="49025"/>
                          <a:pt x="139547" y="37641"/>
                        </a:cubicBezTo>
                        <a:close/>
                      </a:path>
                    </a:pathLst>
                  </a:custGeom>
                  <a:solidFill>
                    <a:srgbClr val="FFD345"/>
                  </a:solidFill>
                  <a:ln w="18361" cap="flat">
                    <a:noFill/>
                    <a:prstDash val="solid"/>
                    <a:miter/>
                  </a:ln>
                </p:spPr>
                <p:txBody>
                  <a:bodyPr rtlCol="0" anchor="ctr"/>
                  <a:lstStyle/>
                  <a:p>
                    <a:endParaRPr lang="en-US" sz="1800"/>
                  </a:p>
                </p:txBody>
              </p:sp>
            </p:grpSp>
          </p:grpSp>
        </p:grpSp>
        <p:sp>
          <p:nvSpPr>
            <p:cNvPr id="38" name="Freeform: Shape 37">
              <a:extLst>
                <a:ext uri="{FF2B5EF4-FFF2-40B4-BE49-F238E27FC236}">
                  <a16:creationId xmlns:a16="http://schemas.microsoft.com/office/drawing/2014/main" id="{CBFC6252-B60A-2C0C-CFE4-42129F433927}"/>
                </a:ext>
              </a:extLst>
            </p:cNvPr>
            <p:cNvSpPr/>
            <p:nvPr/>
          </p:nvSpPr>
          <p:spPr>
            <a:xfrm>
              <a:off x="1497269" y="0"/>
              <a:ext cx="1144108" cy="1145492"/>
            </a:xfrm>
            <a:custGeom>
              <a:avLst/>
              <a:gdLst>
                <a:gd name="connsiteX0" fmla="*/ 0 w 1516839"/>
                <a:gd name="connsiteY0" fmla="*/ 0 h 1518674"/>
                <a:gd name="connsiteX1" fmla="*/ 1516839 w 1516839"/>
                <a:gd name="connsiteY1" fmla="*/ 0 h 1518674"/>
                <a:gd name="connsiteX2" fmla="*/ 1516839 w 1516839"/>
                <a:gd name="connsiteY2" fmla="*/ 1518675 h 1518674"/>
                <a:gd name="connsiteX3" fmla="*/ 0 w 1516839"/>
                <a:gd name="connsiteY3" fmla="*/ 1518675 h 1518674"/>
              </a:gdLst>
              <a:ahLst/>
              <a:cxnLst>
                <a:cxn ang="0">
                  <a:pos x="connsiteX0" y="connsiteY0"/>
                </a:cxn>
                <a:cxn ang="0">
                  <a:pos x="connsiteX1" y="connsiteY1"/>
                </a:cxn>
                <a:cxn ang="0">
                  <a:pos x="connsiteX2" y="connsiteY2"/>
                </a:cxn>
                <a:cxn ang="0">
                  <a:pos x="connsiteX3" y="connsiteY3"/>
                </a:cxn>
              </a:cxnLst>
              <a:rect l="l" t="t" r="r" b="b"/>
              <a:pathLst>
                <a:path w="1516839" h="1518674">
                  <a:moveTo>
                    <a:pt x="0" y="0"/>
                  </a:moveTo>
                  <a:lnTo>
                    <a:pt x="1516839" y="0"/>
                  </a:lnTo>
                  <a:lnTo>
                    <a:pt x="1516839" y="1518675"/>
                  </a:lnTo>
                  <a:lnTo>
                    <a:pt x="0" y="1518675"/>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tlCol="0" anchor="ctr"/>
            <a:lstStyle/>
            <a:p>
              <a:endParaRPr lang="en-US" sz="1800"/>
            </a:p>
          </p:txBody>
        </p:sp>
        <p:grpSp>
          <p:nvGrpSpPr>
            <p:cNvPr id="39" name="Graphic 1049">
              <a:extLst>
                <a:ext uri="{FF2B5EF4-FFF2-40B4-BE49-F238E27FC236}">
                  <a16:creationId xmlns:a16="http://schemas.microsoft.com/office/drawing/2014/main" id="{9A3E7181-26DB-2850-547F-BCED4B8DD3C6}"/>
                </a:ext>
              </a:extLst>
            </p:cNvPr>
            <p:cNvGrpSpPr/>
            <p:nvPr/>
          </p:nvGrpSpPr>
          <p:grpSpPr>
            <a:xfrm>
              <a:off x="1470817" y="458695"/>
              <a:ext cx="1197567" cy="1386611"/>
              <a:chOff x="1949985" y="608130"/>
              <a:chExt cx="1587714" cy="1838347"/>
            </a:xfrm>
          </p:grpSpPr>
          <p:sp>
            <p:nvSpPr>
              <p:cNvPr id="233" name="Freeform: Shape 232">
                <a:extLst>
                  <a:ext uri="{FF2B5EF4-FFF2-40B4-BE49-F238E27FC236}">
                    <a16:creationId xmlns:a16="http://schemas.microsoft.com/office/drawing/2014/main" id="{D452D4F5-C098-2CC8-DDBC-BA6E4AB10F3C}"/>
                  </a:ext>
                </a:extLst>
              </p:cNvPr>
              <p:cNvSpPr/>
              <p:nvPr/>
            </p:nvSpPr>
            <p:spPr>
              <a:xfrm>
                <a:off x="1949985" y="608130"/>
                <a:ext cx="898425" cy="1838347"/>
              </a:xfrm>
              <a:custGeom>
                <a:avLst/>
                <a:gdLst>
                  <a:gd name="connsiteX0" fmla="*/ 898426 w 898425"/>
                  <a:gd name="connsiteY0" fmla="*/ 1838347 h 1838347"/>
                  <a:gd name="connsiteX1" fmla="*/ 689472 w 898425"/>
                  <a:gd name="connsiteY1" fmla="*/ 1838347 h 1838347"/>
                  <a:gd name="connsiteX2" fmla="*/ 0 w 898425"/>
                  <a:gd name="connsiteY2" fmla="*/ 919174 h 1838347"/>
                  <a:gd name="connsiteX3" fmla="*/ 689472 w 898425"/>
                  <a:gd name="connsiteY3" fmla="*/ 0 h 1838347"/>
                  <a:gd name="connsiteX4" fmla="*/ 898426 w 898425"/>
                  <a:gd name="connsiteY4" fmla="*/ 0 h 1838347"/>
                  <a:gd name="connsiteX5" fmla="*/ 898426 w 898425"/>
                  <a:gd name="connsiteY5" fmla="*/ 1838347 h 183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8425" h="1838347">
                    <a:moveTo>
                      <a:pt x="898426" y="1838347"/>
                    </a:moveTo>
                    <a:lnTo>
                      <a:pt x="689472" y="1838347"/>
                    </a:lnTo>
                    <a:cubicBezTo>
                      <a:pt x="308656" y="1838347"/>
                      <a:pt x="0" y="1426868"/>
                      <a:pt x="0" y="919174"/>
                    </a:cubicBezTo>
                    <a:cubicBezTo>
                      <a:pt x="0" y="411480"/>
                      <a:pt x="308656" y="0"/>
                      <a:pt x="689472" y="0"/>
                    </a:cubicBezTo>
                    <a:lnTo>
                      <a:pt x="898426" y="0"/>
                    </a:lnTo>
                    <a:lnTo>
                      <a:pt x="898426" y="1838347"/>
                    </a:lnTo>
                    <a:close/>
                  </a:path>
                </a:pathLst>
              </a:custGeom>
              <a:solidFill>
                <a:srgbClr val="CF9E00"/>
              </a:solidFill>
              <a:ln w="18361" cap="flat">
                <a:noFill/>
                <a:prstDash val="solid"/>
                <a:miter/>
              </a:ln>
            </p:spPr>
            <p:txBody>
              <a:bodyPr rtlCol="0" anchor="ctr"/>
              <a:lstStyle/>
              <a:p>
                <a:endParaRPr lang="en-US" sz="1800"/>
              </a:p>
            </p:txBody>
          </p:sp>
          <p:sp>
            <p:nvSpPr>
              <p:cNvPr id="234" name="Freeform: Shape 233">
                <a:extLst>
                  <a:ext uri="{FF2B5EF4-FFF2-40B4-BE49-F238E27FC236}">
                    <a16:creationId xmlns:a16="http://schemas.microsoft.com/office/drawing/2014/main" id="{1243C41A-AFE9-4247-0CE7-A08CF4DE6827}"/>
                  </a:ext>
                </a:extLst>
              </p:cNvPr>
              <p:cNvSpPr/>
              <p:nvPr/>
            </p:nvSpPr>
            <p:spPr>
              <a:xfrm>
                <a:off x="2083289" y="608130"/>
                <a:ext cx="765121" cy="376225"/>
              </a:xfrm>
              <a:custGeom>
                <a:avLst/>
                <a:gdLst>
                  <a:gd name="connsiteX0" fmla="*/ 0 w 765121"/>
                  <a:gd name="connsiteY0" fmla="*/ 376226 h 376225"/>
                  <a:gd name="connsiteX1" fmla="*/ 556168 w 765121"/>
                  <a:gd name="connsiteY1" fmla="*/ 0 h 376225"/>
                  <a:gd name="connsiteX2" fmla="*/ 765122 w 765121"/>
                  <a:gd name="connsiteY2" fmla="*/ 0 h 376225"/>
                  <a:gd name="connsiteX3" fmla="*/ 765122 w 765121"/>
                  <a:gd name="connsiteY3" fmla="*/ 376226 h 376225"/>
                  <a:gd name="connsiteX4" fmla="*/ 0 w 765121"/>
                  <a:gd name="connsiteY4" fmla="*/ 376226 h 3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121" h="376225">
                    <a:moveTo>
                      <a:pt x="0" y="376226"/>
                    </a:moveTo>
                    <a:cubicBezTo>
                      <a:pt x="125409" y="148177"/>
                      <a:pt x="327936" y="0"/>
                      <a:pt x="556168" y="0"/>
                    </a:cubicBezTo>
                    <a:lnTo>
                      <a:pt x="765122" y="0"/>
                    </a:lnTo>
                    <a:lnTo>
                      <a:pt x="765122" y="376226"/>
                    </a:lnTo>
                    <a:lnTo>
                      <a:pt x="0" y="376226"/>
                    </a:lnTo>
                    <a:close/>
                  </a:path>
                </a:pathLst>
              </a:custGeom>
              <a:solidFill>
                <a:srgbClr val="CF9E00"/>
              </a:solidFill>
              <a:ln w="18361" cap="flat">
                <a:noFill/>
                <a:prstDash val="solid"/>
                <a:miter/>
              </a:ln>
            </p:spPr>
            <p:txBody>
              <a:bodyPr rtlCol="0" anchor="ctr"/>
              <a:lstStyle/>
              <a:p>
                <a:endParaRPr lang="en-US" sz="1800"/>
              </a:p>
            </p:txBody>
          </p:sp>
          <p:sp>
            <p:nvSpPr>
              <p:cNvPr id="235" name="Freeform: Shape 234">
                <a:extLst>
                  <a:ext uri="{FF2B5EF4-FFF2-40B4-BE49-F238E27FC236}">
                    <a16:creationId xmlns:a16="http://schemas.microsoft.com/office/drawing/2014/main" id="{B041ECC9-65FA-0694-59F6-34F384E49075}"/>
                  </a:ext>
                </a:extLst>
              </p:cNvPr>
              <p:cNvSpPr/>
              <p:nvPr/>
            </p:nvSpPr>
            <p:spPr>
              <a:xfrm>
                <a:off x="1954575" y="984356"/>
                <a:ext cx="893835" cy="438471"/>
              </a:xfrm>
              <a:custGeom>
                <a:avLst/>
                <a:gdLst>
                  <a:gd name="connsiteX0" fmla="*/ 0 w 893835"/>
                  <a:gd name="connsiteY0" fmla="*/ 438471 h 438471"/>
                  <a:gd name="connsiteX1" fmla="*/ 128714 w 893835"/>
                  <a:gd name="connsiteY1" fmla="*/ 0 h 438471"/>
                  <a:gd name="connsiteX2" fmla="*/ 893835 w 893835"/>
                  <a:gd name="connsiteY2" fmla="*/ 0 h 438471"/>
                  <a:gd name="connsiteX3" fmla="*/ 893835 w 893835"/>
                  <a:gd name="connsiteY3" fmla="*/ 438471 h 438471"/>
                  <a:gd name="connsiteX4" fmla="*/ 0 w 893835"/>
                  <a:gd name="connsiteY4" fmla="*/ 438471 h 43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835" h="438471">
                    <a:moveTo>
                      <a:pt x="0" y="438471"/>
                    </a:moveTo>
                    <a:cubicBezTo>
                      <a:pt x="13771" y="275605"/>
                      <a:pt x="59491" y="125592"/>
                      <a:pt x="128714" y="0"/>
                    </a:cubicBezTo>
                    <a:lnTo>
                      <a:pt x="893835" y="0"/>
                    </a:lnTo>
                    <a:lnTo>
                      <a:pt x="893835" y="438471"/>
                    </a:lnTo>
                    <a:lnTo>
                      <a:pt x="0" y="438471"/>
                    </a:lnTo>
                    <a:close/>
                  </a:path>
                </a:pathLst>
              </a:custGeom>
              <a:solidFill>
                <a:srgbClr val="E3B726"/>
              </a:solidFill>
              <a:ln w="18361" cap="flat">
                <a:noFill/>
                <a:prstDash val="solid"/>
                <a:miter/>
              </a:ln>
            </p:spPr>
            <p:txBody>
              <a:bodyPr rtlCol="0" anchor="ctr"/>
              <a:lstStyle/>
              <a:p>
                <a:endParaRPr lang="en-US" sz="1800"/>
              </a:p>
            </p:txBody>
          </p:sp>
          <p:grpSp>
            <p:nvGrpSpPr>
              <p:cNvPr id="236" name="Graphic 1049">
                <a:extLst>
                  <a:ext uri="{FF2B5EF4-FFF2-40B4-BE49-F238E27FC236}">
                    <a16:creationId xmlns:a16="http://schemas.microsoft.com/office/drawing/2014/main" id="{635157D1-6DAE-B6BE-E5B6-0CD88F72F23E}"/>
                  </a:ext>
                </a:extLst>
              </p:cNvPr>
              <p:cNvGrpSpPr/>
              <p:nvPr/>
            </p:nvGrpSpPr>
            <p:grpSpPr>
              <a:xfrm>
                <a:off x="2158938" y="608130"/>
                <a:ext cx="1378760" cy="1838347"/>
                <a:chOff x="2158938" y="608130"/>
                <a:chExt cx="1378760" cy="1838347"/>
              </a:xfrm>
            </p:grpSpPr>
            <p:sp>
              <p:nvSpPr>
                <p:cNvPr id="237" name="Freeform: Shape 236">
                  <a:extLst>
                    <a:ext uri="{FF2B5EF4-FFF2-40B4-BE49-F238E27FC236}">
                      <a16:creationId xmlns:a16="http://schemas.microsoft.com/office/drawing/2014/main" id="{2946C20E-FEF6-854F-FEC5-C550E0BA56DF}"/>
                    </a:ext>
                  </a:extLst>
                </p:cNvPr>
                <p:cNvSpPr/>
                <p:nvPr/>
              </p:nvSpPr>
              <p:spPr>
                <a:xfrm>
                  <a:off x="2158938" y="608130"/>
                  <a:ext cx="1378760" cy="1838347"/>
                </a:xfrm>
                <a:custGeom>
                  <a:avLst/>
                  <a:gdLst>
                    <a:gd name="connsiteX0" fmla="*/ 0 w 1378760"/>
                    <a:gd name="connsiteY0" fmla="*/ 919174 h 1838347"/>
                    <a:gd name="connsiteX1" fmla="*/ 689472 w 1378760"/>
                    <a:gd name="connsiteY1" fmla="*/ 0 h 1838347"/>
                    <a:gd name="connsiteX2" fmla="*/ 1378761 w 1378760"/>
                    <a:gd name="connsiteY2" fmla="*/ 919174 h 1838347"/>
                    <a:gd name="connsiteX3" fmla="*/ 689472 w 1378760"/>
                    <a:gd name="connsiteY3" fmla="*/ 1838347 h 1838347"/>
                    <a:gd name="connsiteX4" fmla="*/ 0 w 1378760"/>
                    <a:gd name="connsiteY4" fmla="*/ 919174 h 183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760" h="1838347">
                      <a:moveTo>
                        <a:pt x="0" y="919174"/>
                      </a:moveTo>
                      <a:cubicBezTo>
                        <a:pt x="0" y="411480"/>
                        <a:pt x="308656" y="0"/>
                        <a:pt x="689472" y="0"/>
                      </a:cubicBezTo>
                      <a:cubicBezTo>
                        <a:pt x="1070289" y="0"/>
                        <a:pt x="1378761" y="411480"/>
                        <a:pt x="1378761" y="919174"/>
                      </a:cubicBezTo>
                      <a:cubicBezTo>
                        <a:pt x="1378761" y="1426868"/>
                        <a:pt x="1070105" y="1838347"/>
                        <a:pt x="689472" y="1838347"/>
                      </a:cubicBezTo>
                      <a:cubicBezTo>
                        <a:pt x="308839" y="1838347"/>
                        <a:pt x="0" y="1426868"/>
                        <a:pt x="0" y="919174"/>
                      </a:cubicBezTo>
                      <a:close/>
                    </a:path>
                  </a:pathLst>
                </a:custGeom>
                <a:solidFill>
                  <a:srgbClr val="FFD345"/>
                </a:solidFill>
                <a:ln w="18361" cap="flat">
                  <a:noFill/>
                  <a:prstDash val="solid"/>
                  <a:miter/>
                </a:ln>
              </p:spPr>
              <p:txBody>
                <a:bodyPr rtlCol="0" anchor="ctr"/>
                <a:lstStyle/>
                <a:p>
                  <a:endParaRPr lang="en-US" sz="1800"/>
                </a:p>
              </p:txBody>
            </p:sp>
            <p:grpSp>
              <p:nvGrpSpPr>
                <p:cNvPr id="238" name="Graphic 1049">
                  <a:extLst>
                    <a:ext uri="{FF2B5EF4-FFF2-40B4-BE49-F238E27FC236}">
                      <a16:creationId xmlns:a16="http://schemas.microsoft.com/office/drawing/2014/main" id="{68CBFF54-3850-1292-3306-8AC4F45E5F23}"/>
                    </a:ext>
                  </a:extLst>
                </p:cNvPr>
                <p:cNvGrpSpPr/>
                <p:nvPr/>
              </p:nvGrpSpPr>
              <p:grpSpPr>
                <a:xfrm>
                  <a:off x="2358894" y="875473"/>
                  <a:ext cx="979032" cy="1303294"/>
                  <a:chOff x="2358894" y="875473"/>
                  <a:chExt cx="979032" cy="1303294"/>
                </a:xfrm>
              </p:grpSpPr>
              <p:sp>
                <p:nvSpPr>
                  <p:cNvPr id="244" name="Freeform: Shape 243">
                    <a:extLst>
                      <a:ext uri="{FF2B5EF4-FFF2-40B4-BE49-F238E27FC236}">
                        <a16:creationId xmlns:a16="http://schemas.microsoft.com/office/drawing/2014/main" id="{A935F513-28F6-E30D-AB20-0CA4FB3DF61B}"/>
                      </a:ext>
                    </a:extLst>
                  </p:cNvPr>
                  <p:cNvSpPr/>
                  <p:nvPr/>
                </p:nvSpPr>
                <p:spPr>
                  <a:xfrm>
                    <a:off x="2358894" y="875840"/>
                    <a:ext cx="977012" cy="1302927"/>
                  </a:xfrm>
                  <a:custGeom>
                    <a:avLst/>
                    <a:gdLst>
                      <a:gd name="connsiteX0" fmla="*/ 0 w 977012"/>
                      <a:gd name="connsiteY0" fmla="*/ 651464 h 1302927"/>
                      <a:gd name="connsiteX1" fmla="*/ 488598 w 977012"/>
                      <a:gd name="connsiteY1" fmla="*/ 0 h 1302927"/>
                      <a:gd name="connsiteX2" fmla="*/ 977012 w 977012"/>
                      <a:gd name="connsiteY2" fmla="*/ 651464 h 1302927"/>
                      <a:gd name="connsiteX3" fmla="*/ 488598 w 977012"/>
                      <a:gd name="connsiteY3" fmla="*/ 1302928 h 1302927"/>
                      <a:gd name="connsiteX4" fmla="*/ 0 w 977012"/>
                      <a:gd name="connsiteY4" fmla="*/ 651464 h 130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012" h="1302927">
                        <a:moveTo>
                          <a:pt x="0" y="651464"/>
                        </a:moveTo>
                        <a:cubicBezTo>
                          <a:pt x="0" y="291763"/>
                          <a:pt x="218685" y="0"/>
                          <a:pt x="488598" y="0"/>
                        </a:cubicBezTo>
                        <a:cubicBezTo>
                          <a:pt x="758511" y="0"/>
                          <a:pt x="977012" y="291580"/>
                          <a:pt x="977012" y="651464"/>
                        </a:cubicBezTo>
                        <a:cubicBezTo>
                          <a:pt x="977012" y="1011348"/>
                          <a:pt x="758328" y="1302928"/>
                          <a:pt x="488598" y="1302928"/>
                        </a:cubicBezTo>
                        <a:cubicBezTo>
                          <a:pt x="218868" y="1302928"/>
                          <a:pt x="0" y="1011348"/>
                          <a:pt x="0" y="651464"/>
                        </a:cubicBezTo>
                        <a:close/>
                      </a:path>
                    </a:pathLst>
                  </a:custGeom>
                  <a:solidFill>
                    <a:srgbClr val="E1B21B"/>
                  </a:solidFill>
                  <a:ln w="18361" cap="flat">
                    <a:noFill/>
                    <a:prstDash val="solid"/>
                    <a:miter/>
                  </a:ln>
                </p:spPr>
                <p:txBody>
                  <a:bodyPr rtlCol="0" anchor="ctr"/>
                  <a:lstStyle/>
                  <a:p>
                    <a:endParaRPr lang="en-US" sz="1800"/>
                  </a:p>
                </p:txBody>
              </p:sp>
              <p:sp>
                <p:nvSpPr>
                  <p:cNvPr id="245" name="Freeform: Shape 244">
                    <a:extLst>
                      <a:ext uri="{FF2B5EF4-FFF2-40B4-BE49-F238E27FC236}">
                        <a16:creationId xmlns:a16="http://schemas.microsoft.com/office/drawing/2014/main" id="{7583C8D1-1FE2-C1A0-AE65-690DFF9AEFE6}"/>
                      </a:ext>
                    </a:extLst>
                  </p:cNvPr>
                  <p:cNvSpPr/>
                  <p:nvPr/>
                </p:nvSpPr>
                <p:spPr>
                  <a:xfrm>
                    <a:off x="2360731" y="875473"/>
                    <a:ext cx="977195" cy="1302744"/>
                  </a:xfrm>
                  <a:custGeom>
                    <a:avLst/>
                    <a:gdLst>
                      <a:gd name="connsiteX0" fmla="*/ 0 w 977195"/>
                      <a:gd name="connsiteY0" fmla="*/ 651464 h 1302744"/>
                      <a:gd name="connsiteX1" fmla="*/ 488598 w 977195"/>
                      <a:gd name="connsiteY1" fmla="*/ 0 h 1302744"/>
                      <a:gd name="connsiteX2" fmla="*/ 977196 w 977195"/>
                      <a:gd name="connsiteY2" fmla="*/ 651464 h 1302744"/>
                      <a:gd name="connsiteX3" fmla="*/ 488598 w 977195"/>
                      <a:gd name="connsiteY3" fmla="*/ 1302744 h 1302744"/>
                      <a:gd name="connsiteX4" fmla="*/ 0 w 977195"/>
                      <a:gd name="connsiteY4" fmla="*/ 651464 h 1302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195" h="1302744">
                        <a:moveTo>
                          <a:pt x="0" y="651464"/>
                        </a:moveTo>
                        <a:cubicBezTo>
                          <a:pt x="0" y="291763"/>
                          <a:pt x="218685" y="0"/>
                          <a:pt x="488598" y="0"/>
                        </a:cubicBezTo>
                        <a:cubicBezTo>
                          <a:pt x="758511" y="0"/>
                          <a:pt x="977196" y="291580"/>
                          <a:pt x="977196" y="651464"/>
                        </a:cubicBezTo>
                        <a:cubicBezTo>
                          <a:pt x="977196" y="1011348"/>
                          <a:pt x="758511" y="1302744"/>
                          <a:pt x="488598" y="1302744"/>
                        </a:cubicBezTo>
                        <a:cubicBezTo>
                          <a:pt x="218685" y="1302744"/>
                          <a:pt x="0" y="1011164"/>
                          <a:pt x="0" y="651464"/>
                        </a:cubicBezTo>
                        <a:close/>
                      </a:path>
                    </a:pathLst>
                  </a:custGeom>
                  <a:solidFill>
                    <a:srgbClr val="E1AC00"/>
                  </a:solidFill>
                  <a:ln w="18361" cap="flat">
                    <a:noFill/>
                    <a:prstDash val="solid"/>
                    <a:miter/>
                  </a:ln>
                </p:spPr>
                <p:txBody>
                  <a:bodyPr rtlCol="0" anchor="ctr"/>
                  <a:lstStyle/>
                  <a:p>
                    <a:endParaRPr lang="en-US" sz="1800"/>
                  </a:p>
                </p:txBody>
              </p:sp>
            </p:grpSp>
            <p:grpSp>
              <p:nvGrpSpPr>
                <p:cNvPr id="239" name="Graphic 1049">
                  <a:extLst>
                    <a:ext uri="{FF2B5EF4-FFF2-40B4-BE49-F238E27FC236}">
                      <a16:creationId xmlns:a16="http://schemas.microsoft.com/office/drawing/2014/main" id="{AB0E68B6-707A-3E07-9DB9-0BEC34F28A8D}"/>
                    </a:ext>
                  </a:extLst>
                </p:cNvPr>
                <p:cNvGrpSpPr/>
                <p:nvPr/>
              </p:nvGrpSpPr>
              <p:grpSpPr>
                <a:xfrm>
                  <a:off x="2328047" y="650362"/>
                  <a:ext cx="211523" cy="282031"/>
                  <a:chOff x="2328047" y="650362"/>
                  <a:chExt cx="211523" cy="282031"/>
                </a:xfrm>
                <a:solidFill>
                  <a:srgbClr val="FFFFFF"/>
                </a:solidFill>
              </p:grpSpPr>
              <p:sp>
                <p:nvSpPr>
                  <p:cNvPr id="242" name="Freeform: Shape 241">
                    <a:extLst>
                      <a:ext uri="{FF2B5EF4-FFF2-40B4-BE49-F238E27FC236}">
                        <a16:creationId xmlns:a16="http://schemas.microsoft.com/office/drawing/2014/main" id="{7C5F4DFC-658C-7F8E-F2A2-26F44A00BD23}"/>
                      </a:ext>
                    </a:extLst>
                  </p:cNvPr>
                  <p:cNvSpPr/>
                  <p:nvPr/>
                </p:nvSpPr>
                <p:spPr>
                  <a:xfrm>
                    <a:off x="2328047" y="769344"/>
                    <a:ext cx="211523" cy="44067"/>
                  </a:xfrm>
                  <a:custGeom>
                    <a:avLst/>
                    <a:gdLst>
                      <a:gd name="connsiteX0" fmla="*/ 211524 w 211523"/>
                      <a:gd name="connsiteY0" fmla="*/ 22034 h 44067"/>
                      <a:gd name="connsiteX1" fmla="*/ 105762 w 211523"/>
                      <a:gd name="connsiteY1" fmla="*/ 44067 h 44067"/>
                      <a:gd name="connsiteX2" fmla="*/ 0 w 211523"/>
                      <a:gd name="connsiteY2" fmla="*/ 22034 h 44067"/>
                      <a:gd name="connsiteX3" fmla="*/ 105762 w 211523"/>
                      <a:gd name="connsiteY3" fmla="*/ 0 h 44067"/>
                      <a:gd name="connsiteX4" fmla="*/ 211524 w 211523"/>
                      <a:gd name="connsiteY4" fmla="*/ 22034 h 44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23" h="44067">
                        <a:moveTo>
                          <a:pt x="211524" y="22034"/>
                        </a:moveTo>
                        <a:cubicBezTo>
                          <a:pt x="211524" y="22034"/>
                          <a:pt x="164151" y="44067"/>
                          <a:pt x="105762" y="44067"/>
                        </a:cubicBezTo>
                        <a:cubicBezTo>
                          <a:pt x="47372" y="44067"/>
                          <a:pt x="0" y="22034"/>
                          <a:pt x="0" y="22034"/>
                        </a:cubicBezTo>
                        <a:cubicBezTo>
                          <a:pt x="0" y="22034"/>
                          <a:pt x="47372" y="0"/>
                          <a:pt x="105762" y="0"/>
                        </a:cubicBezTo>
                        <a:cubicBezTo>
                          <a:pt x="164151" y="0"/>
                          <a:pt x="211524" y="22034"/>
                          <a:pt x="211524" y="22034"/>
                        </a:cubicBezTo>
                        <a:close/>
                      </a:path>
                    </a:pathLst>
                  </a:custGeom>
                  <a:solidFill>
                    <a:srgbClr val="FFFFFF"/>
                  </a:solidFill>
                  <a:ln w="18361" cap="flat">
                    <a:noFill/>
                    <a:prstDash val="solid"/>
                    <a:miter/>
                  </a:ln>
                </p:spPr>
                <p:txBody>
                  <a:bodyPr rtlCol="0" anchor="ctr"/>
                  <a:lstStyle/>
                  <a:p>
                    <a:endParaRPr lang="en-US" sz="1800"/>
                  </a:p>
                </p:txBody>
              </p:sp>
              <p:sp>
                <p:nvSpPr>
                  <p:cNvPr id="243" name="Freeform: Shape 242">
                    <a:extLst>
                      <a:ext uri="{FF2B5EF4-FFF2-40B4-BE49-F238E27FC236}">
                        <a16:creationId xmlns:a16="http://schemas.microsoft.com/office/drawing/2014/main" id="{B24324DB-9A49-59BB-42D6-81E7CE9176A4}"/>
                      </a:ext>
                    </a:extLst>
                  </p:cNvPr>
                  <p:cNvSpPr/>
                  <p:nvPr/>
                </p:nvSpPr>
                <p:spPr>
                  <a:xfrm>
                    <a:off x="2417284" y="650362"/>
                    <a:ext cx="33050" cy="282031"/>
                  </a:xfrm>
                  <a:custGeom>
                    <a:avLst/>
                    <a:gdLst>
                      <a:gd name="connsiteX0" fmla="*/ 16525 w 33050"/>
                      <a:gd name="connsiteY0" fmla="*/ 0 h 282031"/>
                      <a:gd name="connsiteX1" fmla="*/ 33051 w 33050"/>
                      <a:gd name="connsiteY1" fmla="*/ 141016 h 282031"/>
                      <a:gd name="connsiteX2" fmla="*/ 16525 w 33050"/>
                      <a:gd name="connsiteY2" fmla="*/ 282032 h 282031"/>
                      <a:gd name="connsiteX3" fmla="*/ 0 w 33050"/>
                      <a:gd name="connsiteY3" fmla="*/ 141016 h 282031"/>
                      <a:gd name="connsiteX4" fmla="*/ 16525 w 33050"/>
                      <a:gd name="connsiteY4" fmla="*/ 0 h 282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50" h="282031">
                        <a:moveTo>
                          <a:pt x="16525" y="0"/>
                        </a:moveTo>
                        <a:cubicBezTo>
                          <a:pt x="16525" y="0"/>
                          <a:pt x="33051" y="63163"/>
                          <a:pt x="33051" y="141016"/>
                        </a:cubicBezTo>
                        <a:cubicBezTo>
                          <a:pt x="33051" y="218868"/>
                          <a:pt x="16525" y="282032"/>
                          <a:pt x="16525" y="282032"/>
                        </a:cubicBezTo>
                        <a:cubicBezTo>
                          <a:pt x="16525" y="282032"/>
                          <a:pt x="0" y="218868"/>
                          <a:pt x="0" y="141016"/>
                        </a:cubicBezTo>
                        <a:cubicBezTo>
                          <a:pt x="0" y="63163"/>
                          <a:pt x="16525" y="0"/>
                          <a:pt x="16525" y="0"/>
                        </a:cubicBezTo>
                        <a:close/>
                      </a:path>
                    </a:pathLst>
                  </a:custGeom>
                  <a:solidFill>
                    <a:srgbClr val="FFFFFF"/>
                  </a:solidFill>
                  <a:ln w="18361" cap="flat">
                    <a:noFill/>
                    <a:prstDash val="solid"/>
                    <a:miter/>
                  </a:ln>
                </p:spPr>
                <p:txBody>
                  <a:bodyPr rtlCol="0" anchor="ctr"/>
                  <a:lstStyle/>
                  <a:p>
                    <a:endParaRPr lang="en-US" sz="1800"/>
                  </a:p>
                </p:txBody>
              </p:sp>
            </p:grpSp>
            <p:sp>
              <p:nvSpPr>
                <p:cNvPr id="240" name="Freeform: Shape 239">
                  <a:extLst>
                    <a:ext uri="{FF2B5EF4-FFF2-40B4-BE49-F238E27FC236}">
                      <a16:creationId xmlns:a16="http://schemas.microsoft.com/office/drawing/2014/main" id="{6F63C7E2-DDB0-4724-A7FC-1E455FC44F6D}"/>
                    </a:ext>
                  </a:extLst>
                </p:cNvPr>
                <p:cNvSpPr/>
                <p:nvPr/>
              </p:nvSpPr>
              <p:spPr>
                <a:xfrm>
                  <a:off x="2561605" y="1105909"/>
                  <a:ext cx="573060" cy="943961"/>
                </a:xfrm>
                <a:custGeom>
                  <a:avLst/>
                  <a:gdLst>
                    <a:gd name="connsiteX0" fmla="*/ 357314 w 573060"/>
                    <a:gd name="connsiteY0" fmla="*/ 124858 h 943961"/>
                    <a:gd name="connsiteX1" fmla="*/ 526423 w 573060"/>
                    <a:gd name="connsiteY1" fmla="*/ 124858 h 943961"/>
                    <a:gd name="connsiteX2" fmla="*/ 573061 w 573060"/>
                    <a:gd name="connsiteY2" fmla="*/ 27909 h 943961"/>
                    <a:gd name="connsiteX3" fmla="*/ 573061 w 573060"/>
                    <a:gd name="connsiteY3" fmla="*/ 0 h 943961"/>
                    <a:gd name="connsiteX4" fmla="*/ 36356 w 573060"/>
                    <a:gd name="connsiteY4" fmla="*/ 96948 h 943961"/>
                    <a:gd name="connsiteX5" fmla="*/ 36356 w 573060"/>
                    <a:gd name="connsiteY5" fmla="*/ 124858 h 943961"/>
                    <a:gd name="connsiteX6" fmla="*/ 218318 w 573060"/>
                    <a:gd name="connsiteY6" fmla="*/ 124858 h 943961"/>
                    <a:gd name="connsiteX7" fmla="*/ 308289 w 573060"/>
                    <a:gd name="connsiteY7" fmla="*/ 221623 h 943961"/>
                    <a:gd name="connsiteX8" fmla="*/ 82994 w 573060"/>
                    <a:gd name="connsiteY8" fmla="*/ 221623 h 943961"/>
                    <a:gd name="connsiteX9" fmla="*/ 36356 w 573060"/>
                    <a:gd name="connsiteY9" fmla="*/ 290662 h 943961"/>
                    <a:gd name="connsiteX10" fmla="*/ 36356 w 573060"/>
                    <a:gd name="connsiteY10" fmla="*/ 318571 h 943961"/>
                    <a:gd name="connsiteX11" fmla="*/ 325549 w 573060"/>
                    <a:gd name="connsiteY11" fmla="*/ 318571 h 943961"/>
                    <a:gd name="connsiteX12" fmla="*/ 0 w 573060"/>
                    <a:gd name="connsiteY12" fmla="*/ 495392 h 943961"/>
                    <a:gd name="connsiteX13" fmla="*/ 0 w 573060"/>
                    <a:gd name="connsiteY13" fmla="*/ 523301 h 943961"/>
                    <a:gd name="connsiteX14" fmla="*/ 339687 w 573060"/>
                    <a:gd name="connsiteY14" fmla="*/ 943962 h 943961"/>
                    <a:gd name="connsiteX15" fmla="*/ 475378 w 573060"/>
                    <a:gd name="connsiteY15" fmla="*/ 943962 h 943961"/>
                    <a:gd name="connsiteX16" fmla="*/ 475378 w 573060"/>
                    <a:gd name="connsiteY16" fmla="*/ 916052 h 943961"/>
                    <a:gd name="connsiteX17" fmla="*/ 179391 w 573060"/>
                    <a:gd name="connsiteY17" fmla="*/ 577467 h 943961"/>
                    <a:gd name="connsiteX18" fmla="*/ 435901 w 573060"/>
                    <a:gd name="connsiteY18" fmla="*/ 318755 h 943961"/>
                    <a:gd name="connsiteX19" fmla="*/ 526423 w 573060"/>
                    <a:gd name="connsiteY19" fmla="*/ 318755 h 943961"/>
                    <a:gd name="connsiteX20" fmla="*/ 573061 w 573060"/>
                    <a:gd name="connsiteY20" fmla="*/ 221990 h 943961"/>
                    <a:gd name="connsiteX21" fmla="*/ 573061 w 573060"/>
                    <a:gd name="connsiteY21" fmla="*/ 194080 h 943961"/>
                    <a:gd name="connsiteX22" fmla="*/ 422313 w 573060"/>
                    <a:gd name="connsiteY22" fmla="*/ 221990 h 943961"/>
                    <a:gd name="connsiteX23" fmla="*/ 357130 w 573060"/>
                    <a:gd name="connsiteY23" fmla="*/ 125225 h 94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3060" h="943961">
                      <a:moveTo>
                        <a:pt x="357314" y="124858"/>
                      </a:moveTo>
                      <a:lnTo>
                        <a:pt x="526423" y="124858"/>
                      </a:lnTo>
                      <a:lnTo>
                        <a:pt x="573061" y="27909"/>
                      </a:lnTo>
                      <a:lnTo>
                        <a:pt x="573061" y="0"/>
                      </a:lnTo>
                      <a:lnTo>
                        <a:pt x="36356" y="96948"/>
                      </a:lnTo>
                      <a:lnTo>
                        <a:pt x="36356" y="124858"/>
                      </a:lnTo>
                      <a:lnTo>
                        <a:pt x="218318" y="124858"/>
                      </a:lnTo>
                      <a:cubicBezTo>
                        <a:pt x="258713" y="151115"/>
                        <a:pt x="289927" y="184165"/>
                        <a:pt x="308289" y="221623"/>
                      </a:cubicBezTo>
                      <a:lnTo>
                        <a:pt x="82994" y="221623"/>
                      </a:lnTo>
                      <a:lnTo>
                        <a:pt x="36356" y="290662"/>
                      </a:lnTo>
                      <a:lnTo>
                        <a:pt x="36356" y="318571"/>
                      </a:lnTo>
                      <a:lnTo>
                        <a:pt x="325549" y="318571"/>
                      </a:lnTo>
                      <a:cubicBezTo>
                        <a:pt x="311227" y="425618"/>
                        <a:pt x="174801" y="478683"/>
                        <a:pt x="0" y="495392"/>
                      </a:cubicBezTo>
                      <a:lnTo>
                        <a:pt x="0" y="523301"/>
                      </a:lnTo>
                      <a:lnTo>
                        <a:pt x="339687" y="943962"/>
                      </a:lnTo>
                      <a:lnTo>
                        <a:pt x="475378" y="943962"/>
                      </a:lnTo>
                      <a:lnTo>
                        <a:pt x="475378" y="916052"/>
                      </a:lnTo>
                      <a:lnTo>
                        <a:pt x="179391" y="577467"/>
                      </a:lnTo>
                      <a:cubicBezTo>
                        <a:pt x="323712" y="531380"/>
                        <a:pt x="425618" y="433697"/>
                        <a:pt x="435901" y="318755"/>
                      </a:cubicBezTo>
                      <a:lnTo>
                        <a:pt x="526423" y="318755"/>
                      </a:lnTo>
                      <a:lnTo>
                        <a:pt x="573061" y="221990"/>
                      </a:lnTo>
                      <a:lnTo>
                        <a:pt x="573061" y="194080"/>
                      </a:lnTo>
                      <a:lnTo>
                        <a:pt x="422313" y="221990"/>
                      </a:lnTo>
                      <a:cubicBezTo>
                        <a:pt x="408909" y="186736"/>
                        <a:pt x="386692" y="154053"/>
                        <a:pt x="357130" y="125225"/>
                      </a:cubicBezTo>
                      <a:close/>
                    </a:path>
                  </a:pathLst>
                </a:custGeom>
                <a:solidFill>
                  <a:srgbClr val="AE8500"/>
                </a:solidFill>
                <a:ln w="18361" cap="flat">
                  <a:noFill/>
                  <a:prstDash val="solid"/>
                  <a:miter/>
                </a:ln>
              </p:spPr>
              <p:txBody>
                <a:bodyPr rtlCol="0" anchor="ctr"/>
                <a:lstStyle/>
                <a:p>
                  <a:endParaRPr lang="en-US" sz="1800"/>
                </a:p>
              </p:txBody>
            </p:sp>
            <p:sp>
              <p:nvSpPr>
                <p:cNvPr id="241" name="Freeform: Shape 240">
                  <a:extLst>
                    <a:ext uri="{FF2B5EF4-FFF2-40B4-BE49-F238E27FC236}">
                      <a16:creationId xmlns:a16="http://schemas.microsoft.com/office/drawing/2014/main" id="{323A979D-B0E3-5AA8-AAA5-63FFA00BD6BB}"/>
                    </a:ext>
                  </a:extLst>
                </p:cNvPr>
                <p:cNvSpPr/>
                <p:nvPr/>
              </p:nvSpPr>
              <p:spPr>
                <a:xfrm>
                  <a:off x="2561788" y="1105909"/>
                  <a:ext cx="573060" cy="915868"/>
                </a:xfrm>
                <a:custGeom>
                  <a:avLst/>
                  <a:gdLst>
                    <a:gd name="connsiteX0" fmla="*/ 357130 w 573060"/>
                    <a:gd name="connsiteY0" fmla="*/ 96948 h 915868"/>
                    <a:gd name="connsiteX1" fmla="*/ 526239 w 573060"/>
                    <a:gd name="connsiteY1" fmla="*/ 96948 h 915868"/>
                    <a:gd name="connsiteX2" fmla="*/ 572877 w 573060"/>
                    <a:gd name="connsiteY2" fmla="*/ 0 h 915868"/>
                    <a:gd name="connsiteX3" fmla="*/ 82994 w 573060"/>
                    <a:gd name="connsiteY3" fmla="*/ 0 h 915868"/>
                    <a:gd name="connsiteX4" fmla="*/ 36356 w 573060"/>
                    <a:gd name="connsiteY4" fmla="*/ 96948 h 915868"/>
                    <a:gd name="connsiteX5" fmla="*/ 218318 w 573060"/>
                    <a:gd name="connsiteY5" fmla="*/ 96948 h 915868"/>
                    <a:gd name="connsiteX6" fmla="*/ 308289 w 573060"/>
                    <a:gd name="connsiteY6" fmla="*/ 193713 h 915868"/>
                    <a:gd name="connsiteX7" fmla="*/ 82994 w 573060"/>
                    <a:gd name="connsiteY7" fmla="*/ 193713 h 915868"/>
                    <a:gd name="connsiteX8" fmla="*/ 36356 w 573060"/>
                    <a:gd name="connsiteY8" fmla="*/ 290662 h 915868"/>
                    <a:gd name="connsiteX9" fmla="*/ 325548 w 573060"/>
                    <a:gd name="connsiteY9" fmla="*/ 290662 h 915868"/>
                    <a:gd name="connsiteX10" fmla="*/ 1285 w 573060"/>
                    <a:gd name="connsiteY10" fmla="*/ 494841 h 915868"/>
                    <a:gd name="connsiteX11" fmla="*/ 1652 w 573060"/>
                    <a:gd name="connsiteY11" fmla="*/ 495208 h 915868"/>
                    <a:gd name="connsiteX12" fmla="*/ 0 w 573060"/>
                    <a:gd name="connsiteY12" fmla="*/ 495208 h 915868"/>
                    <a:gd name="connsiteX13" fmla="*/ 339687 w 573060"/>
                    <a:gd name="connsiteY13" fmla="*/ 915869 h 915868"/>
                    <a:gd name="connsiteX14" fmla="*/ 475378 w 573060"/>
                    <a:gd name="connsiteY14" fmla="*/ 915869 h 915868"/>
                    <a:gd name="connsiteX15" fmla="*/ 179391 w 573060"/>
                    <a:gd name="connsiteY15" fmla="*/ 549374 h 915868"/>
                    <a:gd name="connsiteX16" fmla="*/ 435901 w 573060"/>
                    <a:gd name="connsiteY16" fmla="*/ 290662 h 915868"/>
                    <a:gd name="connsiteX17" fmla="*/ 526423 w 573060"/>
                    <a:gd name="connsiteY17" fmla="*/ 290662 h 915868"/>
                    <a:gd name="connsiteX18" fmla="*/ 573061 w 573060"/>
                    <a:gd name="connsiteY18" fmla="*/ 193713 h 915868"/>
                    <a:gd name="connsiteX19" fmla="*/ 422313 w 573060"/>
                    <a:gd name="connsiteY19" fmla="*/ 193713 h 915868"/>
                    <a:gd name="connsiteX20" fmla="*/ 357130 w 573060"/>
                    <a:gd name="connsiteY20" fmla="*/ 96948 h 915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3060" h="915868">
                      <a:moveTo>
                        <a:pt x="357130" y="96948"/>
                      </a:moveTo>
                      <a:lnTo>
                        <a:pt x="526239" y="96948"/>
                      </a:lnTo>
                      <a:lnTo>
                        <a:pt x="572877" y="0"/>
                      </a:lnTo>
                      <a:lnTo>
                        <a:pt x="82994" y="0"/>
                      </a:lnTo>
                      <a:lnTo>
                        <a:pt x="36356" y="96948"/>
                      </a:lnTo>
                      <a:lnTo>
                        <a:pt x="218318" y="96948"/>
                      </a:lnTo>
                      <a:cubicBezTo>
                        <a:pt x="258713" y="123205"/>
                        <a:pt x="289927" y="156439"/>
                        <a:pt x="308289" y="193713"/>
                      </a:cubicBezTo>
                      <a:lnTo>
                        <a:pt x="82994" y="193713"/>
                      </a:lnTo>
                      <a:lnTo>
                        <a:pt x="36356" y="290662"/>
                      </a:lnTo>
                      <a:lnTo>
                        <a:pt x="325548" y="290662"/>
                      </a:lnTo>
                      <a:cubicBezTo>
                        <a:pt x="311226" y="397709"/>
                        <a:pt x="175903" y="478132"/>
                        <a:pt x="1285" y="494841"/>
                      </a:cubicBezTo>
                      <a:cubicBezTo>
                        <a:pt x="1285" y="494841"/>
                        <a:pt x="1469" y="495024"/>
                        <a:pt x="1652" y="495208"/>
                      </a:cubicBezTo>
                      <a:lnTo>
                        <a:pt x="0" y="495208"/>
                      </a:lnTo>
                      <a:lnTo>
                        <a:pt x="339687" y="915869"/>
                      </a:lnTo>
                      <a:lnTo>
                        <a:pt x="475378" y="915869"/>
                      </a:lnTo>
                      <a:lnTo>
                        <a:pt x="179391" y="549374"/>
                      </a:lnTo>
                      <a:cubicBezTo>
                        <a:pt x="323712" y="503287"/>
                        <a:pt x="425618" y="405604"/>
                        <a:pt x="435901" y="290662"/>
                      </a:cubicBezTo>
                      <a:lnTo>
                        <a:pt x="526423" y="290662"/>
                      </a:lnTo>
                      <a:lnTo>
                        <a:pt x="573061" y="193713"/>
                      </a:lnTo>
                      <a:lnTo>
                        <a:pt x="422313" y="193713"/>
                      </a:lnTo>
                      <a:cubicBezTo>
                        <a:pt x="408909" y="158643"/>
                        <a:pt x="386692" y="125959"/>
                        <a:pt x="357130" y="96948"/>
                      </a:cubicBezTo>
                      <a:close/>
                    </a:path>
                  </a:pathLst>
                </a:custGeom>
                <a:solidFill>
                  <a:srgbClr val="FFD345"/>
                </a:solidFill>
                <a:ln w="18361" cap="flat">
                  <a:noFill/>
                  <a:prstDash val="solid"/>
                  <a:miter/>
                </a:ln>
              </p:spPr>
              <p:txBody>
                <a:bodyPr rtlCol="0" anchor="ctr"/>
                <a:lstStyle/>
                <a:p>
                  <a:endParaRPr lang="en-US" sz="1800"/>
                </a:p>
              </p:txBody>
            </p:sp>
          </p:grpSp>
        </p:grpSp>
        <p:sp>
          <p:nvSpPr>
            <p:cNvPr id="40" name="Freeform: Shape 39">
              <a:extLst>
                <a:ext uri="{FF2B5EF4-FFF2-40B4-BE49-F238E27FC236}">
                  <a16:creationId xmlns:a16="http://schemas.microsoft.com/office/drawing/2014/main" id="{B3D0525D-AECF-ADE4-689A-025163BC90F9}"/>
                </a:ext>
              </a:extLst>
            </p:cNvPr>
            <p:cNvSpPr/>
            <p:nvPr/>
          </p:nvSpPr>
          <p:spPr>
            <a:xfrm>
              <a:off x="319508" y="241258"/>
              <a:ext cx="624612" cy="1772043"/>
            </a:xfrm>
            <a:custGeom>
              <a:avLst/>
              <a:gdLst>
                <a:gd name="connsiteX0" fmla="*/ 0 w 828101"/>
                <a:gd name="connsiteY0" fmla="*/ 0 h 2349346"/>
                <a:gd name="connsiteX1" fmla="*/ 828101 w 828101"/>
                <a:gd name="connsiteY1" fmla="*/ 0 h 2349346"/>
                <a:gd name="connsiteX2" fmla="*/ 828101 w 828101"/>
                <a:gd name="connsiteY2" fmla="*/ 2349346 h 2349346"/>
                <a:gd name="connsiteX3" fmla="*/ 0 w 828101"/>
                <a:gd name="connsiteY3" fmla="*/ 2349346 h 2349346"/>
              </a:gdLst>
              <a:ahLst/>
              <a:cxnLst>
                <a:cxn ang="0">
                  <a:pos x="connsiteX0" y="connsiteY0"/>
                </a:cxn>
                <a:cxn ang="0">
                  <a:pos x="connsiteX1" y="connsiteY1"/>
                </a:cxn>
                <a:cxn ang="0">
                  <a:pos x="connsiteX2" y="connsiteY2"/>
                </a:cxn>
                <a:cxn ang="0">
                  <a:pos x="connsiteX3" y="connsiteY3"/>
                </a:cxn>
              </a:cxnLst>
              <a:rect l="l" t="t" r="r" b="b"/>
              <a:pathLst>
                <a:path w="828101" h="2349346">
                  <a:moveTo>
                    <a:pt x="0" y="0"/>
                  </a:moveTo>
                  <a:lnTo>
                    <a:pt x="828101" y="0"/>
                  </a:lnTo>
                  <a:lnTo>
                    <a:pt x="828101" y="2349346"/>
                  </a:lnTo>
                  <a:lnTo>
                    <a:pt x="0" y="2349346"/>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1" name="Graphic 1049">
              <a:extLst>
                <a:ext uri="{FF2B5EF4-FFF2-40B4-BE49-F238E27FC236}">
                  <a16:creationId xmlns:a16="http://schemas.microsoft.com/office/drawing/2014/main" id="{7AA71660-76DD-CAD3-A7DA-B22DBE3D2379}"/>
                </a:ext>
              </a:extLst>
            </p:cNvPr>
            <p:cNvGrpSpPr/>
            <p:nvPr/>
          </p:nvGrpSpPr>
          <p:grpSpPr>
            <a:xfrm>
              <a:off x="300672" y="1388412"/>
              <a:ext cx="660067" cy="1208368"/>
              <a:chOff x="398626" y="1840734"/>
              <a:chExt cx="875106" cy="1602035"/>
            </a:xfrm>
          </p:grpSpPr>
          <p:sp>
            <p:nvSpPr>
              <p:cNvPr id="219" name="Freeform: Shape 218">
                <a:extLst>
                  <a:ext uri="{FF2B5EF4-FFF2-40B4-BE49-F238E27FC236}">
                    <a16:creationId xmlns:a16="http://schemas.microsoft.com/office/drawing/2014/main" id="{C0FAB9AA-B967-54FE-8A67-F320800F1214}"/>
                  </a:ext>
                </a:extLst>
              </p:cNvPr>
              <p:cNvSpPr/>
              <p:nvPr/>
            </p:nvSpPr>
            <p:spPr>
              <a:xfrm>
                <a:off x="560942" y="1840917"/>
                <a:ext cx="375124" cy="327751"/>
              </a:xfrm>
              <a:custGeom>
                <a:avLst/>
                <a:gdLst>
                  <a:gd name="connsiteX0" fmla="*/ 0 w 375124"/>
                  <a:gd name="connsiteY0" fmla="*/ 327752 h 327751"/>
                  <a:gd name="connsiteX1" fmla="*/ 272668 w 375124"/>
                  <a:gd name="connsiteY1" fmla="*/ 0 h 327751"/>
                  <a:gd name="connsiteX2" fmla="*/ 375124 w 375124"/>
                  <a:gd name="connsiteY2" fmla="*/ 0 h 327751"/>
                  <a:gd name="connsiteX3" fmla="*/ 375124 w 375124"/>
                  <a:gd name="connsiteY3" fmla="*/ 327752 h 327751"/>
                  <a:gd name="connsiteX4" fmla="*/ 184 w 375124"/>
                  <a:gd name="connsiteY4" fmla="*/ 327752 h 32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124" h="327751">
                    <a:moveTo>
                      <a:pt x="0" y="327752"/>
                    </a:moveTo>
                    <a:cubicBezTo>
                      <a:pt x="61511" y="129081"/>
                      <a:pt x="160663" y="0"/>
                      <a:pt x="272668" y="0"/>
                    </a:cubicBezTo>
                    <a:lnTo>
                      <a:pt x="375124" y="0"/>
                    </a:lnTo>
                    <a:lnTo>
                      <a:pt x="375124" y="327752"/>
                    </a:lnTo>
                    <a:lnTo>
                      <a:pt x="184" y="327752"/>
                    </a:lnTo>
                    <a:close/>
                  </a:path>
                </a:pathLst>
              </a:custGeom>
              <a:solidFill>
                <a:srgbClr val="CF9E00"/>
              </a:solidFill>
              <a:ln w="18361" cap="flat">
                <a:noFill/>
                <a:prstDash val="solid"/>
                <a:miter/>
              </a:ln>
            </p:spPr>
            <p:txBody>
              <a:bodyPr rtlCol="0" anchor="ctr"/>
              <a:lstStyle/>
              <a:p>
                <a:endParaRPr lang="en-US" sz="1800"/>
              </a:p>
            </p:txBody>
          </p:sp>
          <p:grpSp>
            <p:nvGrpSpPr>
              <p:cNvPr id="220" name="Graphic 1049">
                <a:extLst>
                  <a:ext uri="{FF2B5EF4-FFF2-40B4-BE49-F238E27FC236}">
                    <a16:creationId xmlns:a16="http://schemas.microsoft.com/office/drawing/2014/main" id="{7891BAD3-0BA1-C006-DB69-D43C7CA9908E}"/>
                  </a:ext>
                </a:extLst>
              </p:cNvPr>
              <p:cNvGrpSpPr/>
              <p:nvPr/>
            </p:nvGrpSpPr>
            <p:grpSpPr>
              <a:xfrm>
                <a:off x="398626" y="1840734"/>
                <a:ext cx="537255" cy="1601852"/>
                <a:chOff x="398626" y="1840734"/>
                <a:chExt cx="537255" cy="1601852"/>
              </a:xfrm>
            </p:grpSpPr>
            <p:sp>
              <p:nvSpPr>
                <p:cNvPr id="231" name="Freeform: Shape 230">
                  <a:extLst>
                    <a:ext uri="{FF2B5EF4-FFF2-40B4-BE49-F238E27FC236}">
                      <a16:creationId xmlns:a16="http://schemas.microsoft.com/office/drawing/2014/main" id="{B34FE773-E02E-63C6-7F61-6584AAB91CC4}"/>
                    </a:ext>
                  </a:extLst>
                </p:cNvPr>
                <p:cNvSpPr/>
                <p:nvPr/>
              </p:nvSpPr>
              <p:spPr>
                <a:xfrm>
                  <a:off x="398626" y="1840734"/>
                  <a:ext cx="537255" cy="1601852"/>
                </a:xfrm>
                <a:custGeom>
                  <a:avLst/>
                  <a:gdLst>
                    <a:gd name="connsiteX0" fmla="*/ 537256 w 537255"/>
                    <a:gd name="connsiteY0" fmla="*/ 1601852 h 1601852"/>
                    <a:gd name="connsiteX1" fmla="*/ 337851 w 537255"/>
                    <a:gd name="connsiteY1" fmla="*/ 1601852 h 1601852"/>
                    <a:gd name="connsiteX2" fmla="*/ 0 w 537255"/>
                    <a:gd name="connsiteY2" fmla="*/ 800926 h 1601852"/>
                    <a:gd name="connsiteX3" fmla="*/ 337851 w 537255"/>
                    <a:gd name="connsiteY3" fmla="*/ 0 h 1601852"/>
                    <a:gd name="connsiteX4" fmla="*/ 537256 w 537255"/>
                    <a:gd name="connsiteY4" fmla="*/ 0 h 1601852"/>
                    <a:gd name="connsiteX5" fmla="*/ 537256 w 537255"/>
                    <a:gd name="connsiteY5" fmla="*/ 1601668 h 160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255" h="1601852">
                      <a:moveTo>
                        <a:pt x="537256" y="1601852"/>
                      </a:moveTo>
                      <a:lnTo>
                        <a:pt x="337851" y="1601852"/>
                      </a:lnTo>
                      <a:cubicBezTo>
                        <a:pt x="151298" y="1601852"/>
                        <a:pt x="0" y="1243253"/>
                        <a:pt x="0" y="800926"/>
                      </a:cubicBezTo>
                      <a:cubicBezTo>
                        <a:pt x="0" y="358599"/>
                        <a:pt x="151298" y="0"/>
                        <a:pt x="337851" y="0"/>
                      </a:cubicBezTo>
                      <a:lnTo>
                        <a:pt x="537256" y="0"/>
                      </a:lnTo>
                      <a:lnTo>
                        <a:pt x="537256" y="1601668"/>
                      </a:lnTo>
                      <a:close/>
                    </a:path>
                  </a:pathLst>
                </a:custGeom>
                <a:solidFill>
                  <a:srgbClr val="CF9E00"/>
                </a:solidFill>
                <a:ln w="18361" cap="flat">
                  <a:noFill/>
                  <a:prstDash val="solid"/>
                  <a:miter/>
                </a:ln>
              </p:spPr>
              <p:txBody>
                <a:bodyPr rtlCol="0" anchor="ctr"/>
                <a:lstStyle/>
                <a:p>
                  <a:endParaRPr lang="en-US" sz="1800"/>
                </a:p>
              </p:txBody>
            </p:sp>
            <p:sp>
              <p:nvSpPr>
                <p:cNvPr id="232" name="Freeform: Shape 231">
                  <a:extLst>
                    <a:ext uri="{FF2B5EF4-FFF2-40B4-BE49-F238E27FC236}">
                      <a16:creationId xmlns:a16="http://schemas.microsoft.com/office/drawing/2014/main" id="{7A5D902F-234F-3963-A921-40F12E55D377}"/>
                    </a:ext>
                  </a:extLst>
                </p:cNvPr>
                <p:cNvSpPr/>
                <p:nvPr/>
              </p:nvSpPr>
              <p:spPr>
                <a:xfrm>
                  <a:off x="400830" y="2168669"/>
                  <a:ext cx="535052" cy="381917"/>
                </a:xfrm>
                <a:custGeom>
                  <a:avLst/>
                  <a:gdLst>
                    <a:gd name="connsiteX0" fmla="*/ 0 w 535052"/>
                    <a:gd name="connsiteY0" fmla="*/ 381918 h 381917"/>
                    <a:gd name="connsiteX1" fmla="*/ 62980 w 535052"/>
                    <a:gd name="connsiteY1" fmla="*/ 0 h 381917"/>
                    <a:gd name="connsiteX2" fmla="*/ 535053 w 535052"/>
                    <a:gd name="connsiteY2" fmla="*/ 0 h 381917"/>
                    <a:gd name="connsiteX3" fmla="*/ 535053 w 535052"/>
                    <a:gd name="connsiteY3" fmla="*/ 381918 h 381917"/>
                    <a:gd name="connsiteX4" fmla="*/ 0 w 535052"/>
                    <a:gd name="connsiteY4" fmla="*/ 381918 h 381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052" h="381917">
                      <a:moveTo>
                        <a:pt x="0" y="381918"/>
                      </a:moveTo>
                      <a:cubicBezTo>
                        <a:pt x="6794" y="239984"/>
                        <a:pt x="29195" y="109434"/>
                        <a:pt x="62980" y="0"/>
                      </a:cubicBezTo>
                      <a:lnTo>
                        <a:pt x="535053" y="0"/>
                      </a:lnTo>
                      <a:lnTo>
                        <a:pt x="535053" y="381918"/>
                      </a:lnTo>
                      <a:lnTo>
                        <a:pt x="0" y="381918"/>
                      </a:lnTo>
                      <a:close/>
                    </a:path>
                  </a:pathLst>
                </a:custGeom>
                <a:solidFill>
                  <a:srgbClr val="E3B726"/>
                </a:solidFill>
                <a:ln w="18361" cap="flat">
                  <a:noFill/>
                  <a:prstDash val="solid"/>
                  <a:miter/>
                </a:ln>
              </p:spPr>
              <p:txBody>
                <a:bodyPr rtlCol="0" anchor="ctr"/>
                <a:lstStyle/>
                <a:p>
                  <a:endParaRPr lang="en-US" sz="1800"/>
                </a:p>
              </p:txBody>
            </p:sp>
          </p:grpSp>
          <p:grpSp>
            <p:nvGrpSpPr>
              <p:cNvPr id="221" name="Graphic 1049">
                <a:extLst>
                  <a:ext uri="{FF2B5EF4-FFF2-40B4-BE49-F238E27FC236}">
                    <a16:creationId xmlns:a16="http://schemas.microsoft.com/office/drawing/2014/main" id="{B3C3C474-F816-1BB7-4D4E-4CA83567404B}"/>
                  </a:ext>
                </a:extLst>
              </p:cNvPr>
              <p:cNvGrpSpPr/>
              <p:nvPr/>
            </p:nvGrpSpPr>
            <p:grpSpPr>
              <a:xfrm>
                <a:off x="598032" y="1841101"/>
                <a:ext cx="675701" cy="1601668"/>
                <a:chOff x="598032" y="1841101"/>
                <a:chExt cx="675701" cy="1601668"/>
              </a:xfrm>
            </p:grpSpPr>
            <p:sp>
              <p:nvSpPr>
                <p:cNvPr id="222" name="Freeform: Shape 221">
                  <a:extLst>
                    <a:ext uri="{FF2B5EF4-FFF2-40B4-BE49-F238E27FC236}">
                      <a16:creationId xmlns:a16="http://schemas.microsoft.com/office/drawing/2014/main" id="{2590E573-2533-180F-2AA0-4B81417E6401}"/>
                    </a:ext>
                  </a:extLst>
                </p:cNvPr>
                <p:cNvSpPr/>
                <p:nvPr/>
              </p:nvSpPr>
              <p:spPr>
                <a:xfrm>
                  <a:off x="598032" y="1841101"/>
                  <a:ext cx="675701" cy="1601668"/>
                </a:xfrm>
                <a:custGeom>
                  <a:avLst/>
                  <a:gdLst>
                    <a:gd name="connsiteX0" fmla="*/ 0 w 675701"/>
                    <a:gd name="connsiteY0" fmla="*/ 800743 h 1601668"/>
                    <a:gd name="connsiteX1" fmla="*/ 337851 w 675701"/>
                    <a:gd name="connsiteY1" fmla="*/ 0 h 1601668"/>
                    <a:gd name="connsiteX2" fmla="*/ 675701 w 675701"/>
                    <a:gd name="connsiteY2" fmla="*/ 800743 h 1601668"/>
                    <a:gd name="connsiteX3" fmla="*/ 337851 w 675701"/>
                    <a:gd name="connsiteY3" fmla="*/ 1601668 h 1601668"/>
                    <a:gd name="connsiteX4" fmla="*/ 0 w 675701"/>
                    <a:gd name="connsiteY4" fmla="*/ 800743 h 1601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701" h="1601668">
                      <a:moveTo>
                        <a:pt x="0" y="800743"/>
                      </a:moveTo>
                      <a:cubicBezTo>
                        <a:pt x="0" y="358415"/>
                        <a:pt x="151298" y="0"/>
                        <a:pt x="337851" y="0"/>
                      </a:cubicBezTo>
                      <a:cubicBezTo>
                        <a:pt x="524403" y="0"/>
                        <a:pt x="675701" y="358599"/>
                        <a:pt x="675701" y="800743"/>
                      </a:cubicBezTo>
                      <a:cubicBezTo>
                        <a:pt x="675701" y="1242886"/>
                        <a:pt x="524403" y="1601668"/>
                        <a:pt x="337851" y="1601668"/>
                      </a:cubicBezTo>
                      <a:cubicBezTo>
                        <a:pt x="151298" y="1601668"/>
                        <a:pt x="0" y="1243070"/>
                        <a:pt x="0" y="800743"/>
                      </a:cubicBezTo>
                      <a:close/>
                    </a:path>
                  </a:pathLst>
                </a:custGeom>
                <a:solidFill>
                  <a:srgbClr val="FFD345"/>
                </a:solidFill>
                <a:ln w="18361" cap="flat">
                  <a:noFill/>
                  <a:prstDash val="solid"/>
                  <a:miter/>
                </a:ln>
              </p:spPr>
              <p:txBody>
                <a:bodyPr rtlCol="0" anchor="ctr"/>
                <a:lstStyle/>
                <a:p>
                  <a:endParaRPr lang="en-US" sz="1800"/>
                </a:p>
              </p:txBody>
            </p:sp>
            <p:grpSp>
              <p:nvGrpSpPr>
                <p:cNvPr id="223" name="Graphic 1049">
                  <a:extLst>
                    <a:ext uri="{FF2B5EF4-FFF2-40B4-BE49-F238E27FC236}">
                      <a16:creationId xmlns:a16="http://schemas.microsoft.com/office/drawing/2014/main" id="{81A400CB-2659-0443-490D-8178F29091BC}"/>
                    </a:ext>
                  </a:extLst>
                </p:cNvPr>
                <p:cNvGrpSpPr/>
                <p:nvPr/>
              </p:nvGrpSpPr>
              <p:grpSpPr>
                <a:xfrm>
                  <a:off x="695898" y="2073924"/>
                  <a:ext cx="479968" cy="1135471"/>
                  <a:chOff x="695898" y="2073924"/>
                  <a:chExt cx="479968" cy="1135471"/>
                </a:xfrm>
              </p:grpSpPr>
              <p:sp>
                <p:nvSpPr>
                  <p:cNvPr id="229" name="Freeform: Shape 228">
                    <a:extLst>
                      <a:ext uri="{FF2B5EF4-FFF2-40B4-BE49-F238E27FC236}">
                        <a16:creationId xmlns:a16="http://schemas.microsoft.com/office/drawing/2014/main" id="{574DAA0E-3595-9B36-621C-91F139A80DA8}"/>
                      </a:ext>
                    </a:extLst>
                  </p:cNvPr>
                  <p:cNvSpPr/>
                  <p:nvPr/>
                </p:nvSpPr>
                <p:spPr>
                  <a:xfrm>
                    <a:off x="695898" y="2074291"/>
                    <a:ext cx="478866" cy="1135103"/>
                  </a:xfrm>
                  <a:custGeom>
                    <a:avLst/>
                    <a:gdLst>
                      <a:gd name="connsiteX0" fmla="*/ 0 w 478866"/>
                      <a:gd name="connsiteY0" fmla="*/ 567552 h 1135103"/>
                      <a:gd name="connsiteX1" fmla="*/ 239433 w 478866"/>
                      <a:gd name="connsiteY1" fmla="*/ 0 h 1135103"/>
                      <a:gd name="connsiteX2" fmla="*/ 478866 w 478866"/>
                      <a:gd name="connsiteY2" fmla="*/ 567552 h 1135103"/>
                      <a:gd name="connsiteX3" fmla="*/ 239433 w 478866"/>
                      <a:gd name="connsiteY3" fmla="*/ 1135104 h 1135103"/>
                      <a:gd name="connsiteX4" fmla="*/ 0 w 478866"/>
                      <a:gd name="connsiteY4" fmla="*/ 567552 h 1135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866" h="1135103">
                        <a:moveTo>
                          <a:pt x="0" y="567552"/>
                        </a:moveTo>
                        <a:cubicBezTo>
                          <a:pt x="0" y="254122"/>
                          <a:pt x="107231" y="0"/>
                          <a:pt x="239433" y="0"/>
                        </a:cubicBezTo>
                        <a:cubicBezTo>
                          <a:pt x="371636" y="0"/>
                          <a:pt x="478866" y="254122"/>
                          <a:pt x="478866" y="567552"/>
                        </a:cubicBezTo>
                        <a:cubicBezTo>
                          <a:pt x="478866" y="880982"/>
                          <a:pt x="371636" y="1135104"/>
                          <a:pt x="239433" y="1135104"/>
                        </a:cubicBezTo>
                        <a:cubicBezTo>
                          <a:pt x="107231" y="1135104"/>
                          <a:pt x="0" y="880982"/>
                          <a:pt x="0" y="567552"/>
                        </a:cubicBezTo>
                        <a:close/>
                      </a:path>
                    </a:pathLst>
                  </a:custGeom>
                  <a:solidFill>
                    <a:srgbClr val="E1B21B"/>
                  </a:solidFill>
                  <a:ln w="18361" cap="flat">
                    <a:noFill/>
                    <a:prstDash val="solid"/>
                    <a:miter/>
                  </a:ln>
                </p:spPr>
                <p:txBody>
                  <a:bodyPr rtlCol="0" anchor="ctr"/>
                  <a:lstStyle/>
                  <a:p>
                    <a:endParaRPr lang="en-US" sz="1800"/>
                  </a:p>
                </p:txBody>
              </p:sp>
              <p:sp>
                <p:nvSpPr>
                  <p:cNvPr id="230" name="Freeform: Shape 229">
                    <a:extLst>
                      <a:ext uri="{FF2B5EF4-FFF2-40B4-BE49-F238E27FC236}">
                        <a16:creationId xmlns:a16="http://schemas.microsoft.com/office/drawing/2014/main" id="{9DF22F2D-3312-780C-16B0-B8A4A6AE17BC}"/>
                      </a:ext>
                    </a:extLst>
                  </p:cNvPr>
                  <p:cNvSpPr/>
                  <p:nvPr/>
                </p:nvSpPr>
                <p:spPr>
                  <a:xfrm>
                    <a:off x="697000" y="2073924"/>
                    <a:ext cx="478866" cy="1135104"/>
                  </a:xfrm>
                  <a:custGeom>
                    <a:avLst/>
                    <a:gdLst>
                      <a:gd name="connsiteX0" fmla="*/ 0 w 478866"/>
                      <a:gd name="connsiteY0" fmla="*/ 567552 h 1135104"/>
                      <a:gd name="connsiteX1" fmla="*/ 239433 w 478866"/>
                      <a:gd name="connsiteY1" fmla="*/ 0 h 1135104"/>
                      <a:gd name="connsiteX2" fmla="*/ 478867 w 478866"/>
                      <a:gd name="connsiteY2" fmla="*/ 567552 h 1135104"/>
                      <a:gd name="connsiteX3" fmla="*/ 239433 w 478866"/>
                      <a:gd name="connsiteY3" fmla="*/ 1135104 h 1135104"/>
                      <a:gd name="connsiteX4" fmla="*/ 0 w 478866"/>
                      <a:gd name="connsiteY4" fmla="*/ 567552 h 113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866" h="1135104">
                        <a:moveTo>
                          <a:pt x="0" y="567552"/>
                        </a:moveTo>
                        <a:cubicBezTo>
                          <a:pt x="0" y="254122"/>
                          <a:pt x="107231" y="0"/>
                          <a:pt x="239433" y="0"/>
                        </a:cubicBezTo>
                        <a:cubicBezTo>
                          <a:pt x="371636" y="0"/>
                          <a:pt x="478867" y="254122"/>
                          <a:pt x="478867" y="567552"/>
                        </a:cubicBezTo>
                        <a:cubicBezTo>
                          <a:pt x="478867" y="880982"/>
                          <a:pt x="371636" y="1135104"/>
                          <a:pt x="239433" y="1135104"/>
                        </a:cubicBezTo>
                        <a:cubicBezTo>
                          <a:pt x="107231" y="1135104"/>
                          <a:pt x="0" y="880982"/>
                          <a:pt x="0" y="567552"/>
                        </a:cubicBezTo>
                        <a:close/>
                      </a:path>
                    </a:pathLst>
                  </a:custGeom>
                  <a:solidFill>
                    <a:srgbClr val="E1AC00"/>
                  </a:solidFill>
                  <a:ln w="18361" cap="flat">
                    <a:noFill/>
                    <a:prstDash val="solid"/>
                    <a:miter/>
                  </a:ln>
                </p:spPr>
                <p:txBody>
                  <a:bodyPr rtlCol="0" anchor="ctr"/>
                  <a:lstStyle/>
                  <a:p>
                    <a:endParaRPr lang="en-US" sz="1800"/>
                  </a:p>
                </p:txBody>
              </p:sp>
            </p:grpSp>
            <p:grpSp>
              <p:nvGrpSpPr>
                <p:cNvPr id="224" name="Graphic 1049">
                  <a:extLst>
                    <a:ext uri="{FF2B5EF4-FFF2-40B4-BE49-F238E27FC236}">
                      <a16:creationId xmlns:a16="http://schemas.microsoft.com/office/drawing/2014/main" id="{DBCAE9FA-38A2-17C0-606E-0031A0493702}"/>
                    </a:ext>
                  </a:extLst>
                </p:cNvPr>
                <p:cNvGrpSpPr/>
                <p:nvPr/>
              </p:nvGrpSpPr>
              <p:grpSpPr>
                <a:xfrm>
                  <a:off x="681026" y="1877640"/>
                  <a:ext cx="103558" cy="245675"/>
                  <a:chOff x="681026" y="1877640"/>
                  <a:chExt cx="103558" cy="245675"/>
                </a:xfrm>
                <a:solidFill>
                  <a:srgbClr val="FFFFFF"/>
                </a:solidFill>
              </p:grpSpPr>
              <p:sp>
                <p:nvSpPr>
                  <p:cNvPr id="227" name="Freeform: Shape 226">
                    <a:extLst>
                      <a:ext uri="{FF2B5EF4-FFF2-40B4-BE49-F238E27FC236}">
                        <a16:creationId xmlns:a16="http://schemas.microsoft.com/office/drawing/2014/main" id="{BBA9A96B-44EA-7CC4-C929-C0F876CA8D6A}"/>
                      </a:ext>
                    </a:extLst>
                  </p:cNvPr>
                  <p:cNvSpPr/>
                  <p:nvPr/>
                </p:nvSpPr>
                <p:spPr>
                  <a:xfrm>
                    <a:off x="681026" y="1981382"/>
                    <a:ext cx="103558" cy="38375"/>
                  </a:xfrm>
                  <a:custGeom>
                    <a:avLst/>
                    <a:gdLst>
                      <a:gd name="connsiteX0" fmla="*/ 103559 w 103558"/>
                      <a:gd name="connsiteY0" fmla="*/ 19096 h 38375"/>
                      <a:gd name="connsiteX1" fmla="*/ 51779 w 103558"/>
                      <a:gd name="connsiteY1" fmla="*/ 38375 h 38375"/>
                      <a:gd name="connsiteX2" fmla="*/ 0 w 103558"/>
                      <a:gd name="connsiteY2" fmla="*/ 19096 h 38375"/>
                      <a:gd name="connsiteX3" fmla="*/ 51779 w 103558"/>
                      <a:gd name="connsiteY3" fmla="*/ 0 h 38375"/>
                      <a:gd name="connsiteX4" fmla="*/ 103559 w 103558"/>
                      <a:gd name="connsiteY4" fmla="*/ 19096 h 38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58" h="38375">
                        <a:moveTo>
                          <a:pt x="103559" y="19096"/>
                        </a:moveTo>
                        <a:cubicBezTo>
                          <a:pt x="103559" y="19096"/>
                          <a:pt x="80423" y="38375"/>
                          <a:pt x="51779" y="38375"/>
                        </a:cubicBezTo>
                        <a:cubicBezTo>
                          <a:pt x="23135" y="38375"/>
                          <a:pt x="0" y="19096"/>
                          <a:pt x="0" y="19096"/>
                        </a:cubicBezTo>
                        <a:cubicBezTo>
                          <a:pt x="0" y="19096"/>
                          <a:pt x="23319" y="0"/>
                          <a:pt x="51779" y="0"/>
                        </a:cubicBezTo>
                        <a:cubicBezTo>
                          <a:pt x="80240" y="0"/>
                          <a:pt x="103559" y="19096"/>
                          <a:pt x="103559" y="19096"/>
                        </a:cubicBezTo>
                        <a:close/>
                      </a:path>
                    </a:pathLst>
                  </a:custGeom>
                  <a:solidFill>
                    <a:srgbClr val="FFFFFF"/>
                  </a:solidFill>
                  <a:ln w="18361" cap="flat">
                    <a:noFill/>
                    <a:prstDash val="solid"/>
                    <a:miter/>
                  </a:ln>
                </p:spPr>
                <p:txBody>
                  <a:bodyPr rtlCol="0" anchor="ctr"/>
                  <a:lstStyle/>
                  <a:p>
                    <a:endParaRPr lang="en-US" sz="1800"/>
                  </a:p>
                </p:txBody>
              </p:sp>
              <p:sp>
                <p:nvSpPr>
                  <p:cNvPr id="228" name="Freeform: Shape 227">
                    <a:extLst>
                      <a:ext uri="{FF2B5EF4-FFF2-40B4-BE49-F238E27FC236}">
                        <a16:creationId xmlns:a16="http://schemas.microsoft.com/office/drawing/2014/main" id="{692A755F-626C-4907-CD20-6813DD716EC2}"/>
                      </a:ext>
                    </a:extLst>
                  </p:cNvPr>
                  <p:cNvSpPr/>
                  <p:nvPr/>
                </p:nvSpPr>
                <p:spPr>
                  <a:xfrm>
                    <a:off x="724542" y="1877640"/>
                    <a:ext cx="16158" cy="245675"/>
                  </a:xfrm>
                  <a:custGeom>
                    <a:avLst/>
                    <a:gdLst>
                      <a:gd name="connsiteX0" fmla="*/ 8079 w 16158"/>
                      <a:gd name="connsiteY0" fmla="*/ 0 h 245675"/>
                      <a:gd name="connsiteX1" fmla="*/ 16158 w 16158"/>
                      <a:gd name="connsiteY1" fmla="*/ 122838 h 245675"/>
                      <a:gd name="connsiteX2" fmla="*/ 8079 w 16158"/>
                      <a:gd name="connsiteY2" fmla="*/ 245676 h 245675"/>
                      <a:gd name="connsiteX3" fmla="*/ 0 w 16158"/>
                      <a:gd name="connsiteY3" fmla="*/ 122838 h 245675"/>
                      <a:gd name="connsiteX4" fmla="*/ 8079 w 16158"/>
                      <a:gd name="connsiteY4" fmla="*/ 0 h 245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58" h="245675">
                        <a:moveTo>
                          <a:pt x="8079" y="0"/>
                        </a:moveTo>
                        <a:cubicBezTo>
                          <a:pt x="8079" y="0"/>
                          <a:pt x="16158" y="55084"/>
                          <a:pt x="16158" y="122838"/>
                        </a:cubicBezTo>
                        <a:cubicBezTo>
                          <a:pt x="16158" y="190592"/>
                          <a:pt x="8079" y="245676"/>
                          <a:pt x="8079" y="245676"/>
                        </a:cubicBezTo>
                        <a:cubicBezTo>
                          <a:pt x="8079" y="245676"/>
                          <a:pt x="0" y="190592"/>
                          <a:pt x="0" y="122838"/>
                        </a:cubicBezTo>
                        <a:cubicBezTo>
                          <a:pt x="0" y="55084"/>
                          <a:pt x="8079" y="0"/>
                          <a:pt x="8079" y="0"/>
                        </a:cubicBezTo>
                        <a:close/>
                      </a:path>
                    </a:pathLst>
                  </a:custGeom>
                  <a:solidFill>
                    <a:srgbClr val="FFFFFF"/>
                  </a:solidFill>
                  <a:ln w="18361" cap="flat">
                    <a:noFill/>
                    <a:prstDash val="solid"/>
                    <a:miter/>
                  </a:ln>
                </p:spPr>
                <p:txBody>
                  <a:bodyPr rtlCol="0" anchor="ctr"/>
                  <a:lstStyle/>
                  <a:p>
                    <a:endParaRPr lang="en-US" sz="1800"/>
                  </a:p>
                </p:txBody>
              </p:sp>
            </p:grpSp>
            <p:sp>
              <p:nvSpPr>
                <p:cNvPr id="225" name="Freeform: Shape 224">
                  <a:extLst>
                    <a:ext uri="{FF2B5EF4-FFF2-40B4-BE49-F238E27FC236}">
                      <a16:creationId xmlns:a16="http://schemas.microsoft.com/office/drawing/2014/main" id="{88BA0244-3363-AEF5-1619-BA6161168B7D}"/>
                    </a:ext>
                  </a:extLst>
                </p:cNvPr>
                <p:cNvSpPr/>
                <p:nvPr/>
              </p:nvSpPr>
              <p:spPr>
                <a:xfrm>
                  <a:off x="795785" y="2274614"/>
                  <a:ext cx="280746" cy="822225"/>
                </a:xfrm>
                <a:custGeom>
                  <a:avLst/>
                  <a:gdLst>
                    <a:gd name="connsiteX0" fmla="*/ 174801 w 280746"/>
                    <a:gd name="connsiteY0" fmla="*/ 108700 h 822225"/>
                    <a:gd name="connsiteX1" fmla="*/ 257795 w 280746"/>
                    <a:gd name="connsiteY1" fmla="*/ 108700 h 822225"/>
                    <a:gd name="connsiteX2" fmla="*/ 280747 w 280746"/>
                    <a:gd name="connsiteY2" fmla="*/ 24237 h 822225"/>
                    <a:gd name="connsiteX3" fmla="*/ 280747 w 280746"/>
                    <a:gd name="connsiteY3" fmla="*/ 0 h 822225"/>
                    <a:gd name="connsiteX4" fmla="*/ 17811 w 280746"/>
                    <a:gd name="connsiteY4" fmla="*/ 84463 h 822225"/>
                    <a:gd name="connsiteX5" fmla="*/ 17811 w 280746"/>
                    <a:gd name="connsiteY5" fmla="*/ 108700 h 822225"/>
                    <a:gd name="connsiteX6" fmla="*/ 107047 w 280746"/>
                    <a:gd name="connsiteY6" fmla="*/ 108700 h 822225"/>
                    <a:gd name="connsiteX7" fmla="*/ 151115 w 280746"/>
                    <a:gd name="connsiteY7" fmla="*/ 193162 h 822225"/>
                    <a:gd name="connsiteX8" fmla="*/ 40762 w 280746"/>
                    <a:gd name="connsiteY8" fmla="*/ 193162 h 822225"/>
                    <a:gd name="connsiteX9" fmla="*/ 17811 w 280746"/>
                    <a:gd name="connsiteY9" fmla="*/ 253204 h 822225"/>
                    <a:gd name="connsiteX10" fmla="*/ 17811 w 280746"/>
                    <a:gd name="connsiteY10" fmla="*/ 277442 h 822225"/>
                    <a:gd name="connsiteX11" fmla="*/ 159561 w 280746"/>
                    <a:gd name="connsiteY11" fmla="*/ 277442 h 822225"/>
                    <a:gd name="connsiteX12" fmla="*/ 0 w 280746"/>
                    <a:gd name="connsiteY12" fmla="*/ 431494 h 822225"/>
                    <a:gd name="connsiteX13" fmla="*/ 0 w 280746"/>
                    <a:gd name="connsiteY13" fmla="*/ 455731 h 822225"/>
                    <a:gd name="connsiteX14" fmla="*/ 166538 w 280746"/>
                    <a:gd name="connsiteY14" fmla="*/ 822225 h 822225"/>
                    <a:gd name="connsiteX15" fmla="*/ 233007 w 280746"/>
                    <a:gd name="connsiteY15" fmla="*/ 822225 h 822225"/>
                    <a:gd name="connsiteX16" fmla="*/ 233007 w 280746"/>
                    <a:gd name="connsiteY16" fmla="*/ 797988 h 822225"/>
                    <a:gd name="connsiteX17" fmla="*/ 87951 w 280746"/>
                    <a:gd name="connsiteY17" fmla="*/ 502920 h 822225"/>
                    <a:gd name="connsiteX18" fmla="*/ 213544 w 280746"/>
                    <a:gd name="connsiteY18" fmla="*/ 277442 h 822225"/>
                    <a:gd name="connsiteX19" fmla="*/ 257795 w 280746"/>
                    <a:gd name="connsiteY19" fmla="*/ 277442 h 822225"/>
                    <a:gd name="connsiteX20" fmla="*/ 280747 w 280746"/>
                    <a:gd name="connsiteY20" fmla="*/ 192979 h 822225"/>
                    <a:gd name="connsiteX21" fmla="*/ 280747 w 280746"/>
                    <a:gd name="connsiteY21" fmla="*/ 168742 h 822225"/>
                    <a:gd name="connsiteX22" fmla="*/ 206934 w 280746"/>
                    <a:gd name="connsiteY22" fmla="*/ 192979 h 822225"/>
                    <a:gd name="connsiteX23" fmla="*/ 174985 w 280746"/>
                    <a:gd name="connsiteY23" fmla="*/ 108516 h 8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0746" h="822225">
                      <a:moveTo>
                        <a:pt x="174801" y="108700"/>
                      </a:moveTo>
                      <a:lnTo>
                        <a:pt x="257795" y="108700"/>
                      </a:lnTo>
                      <a:lnTo>
                        <a:pt x="280747" y="24237"/>
                      </a:lnTo>
                      <a:lnTo>
                        <a:pt x="280747" y="0"/>
                      </a:lnTo>
                      <a:lnTo>
                        <a:pt x="17811" y="84463"/>
                      </a:lnTo>
                      <a:lnTo>
                        <a:pt x="17811" y="108700"/>
                      </a:lnTo>
                      <a:lnTo>
                        <a:pt x="107047" y="108700"/>
                      </a:lnTo>
                      <a:cubicBezTo>
                        <a:pt x="126878" y="131468"/>
                        <a:pt x="142118" y="160479"/>
                        <a:pt x="151115" y="193162"/>
                      </a:cubicBezTo>
                      <a:lnTo>
                        <a:pt x="40762" y="193162"/>
                      </a:lnTo>
                      <a:lnTo>
                        <a:pt x="17811" y="253204"/>
                      </a:lnTo>
                      <a:lnTo>
                        <a:pt x="17811" y="277442"/>
                      </a:lnTo>
                      <a:lnTo>
                        <a:pt x="159561" y="277442"/>
                      </a:lnTo>
                      <a:cubicBezTo>
                        <a:pt x="152584" y="370718"/>
                        <a:pt x="85748" y="416805"/>
                        <a:pt x="0" y="431494"/>
                      </a:cubicBezTo>
                      <a:lnTo>
                        <a:pt x="0" y="455731"/>
                      </a:lnTo>
                      <a:lnTo>
                        <a:pt x="166538" y="822225"/>
                      </a:lnTo>
                      <a:lnTo>
                        <a:pt x="233007" y="822225"/>
                      </a:lnTo>
                      <a:lnTo>
                        <a:pt x="233007" y="797988"/>
                      </a:lnTo>
                      <a:lnTo>
                        <a:pt x="87951" y="502920"/>
                      </a:lnTo>
                      <a:cubicBezTo>
                        <a:pt x="158643" y="462708"/>
                        <a:pt x="208586" y="377695"/>
                        <a:pt x="213544" y="277442"/>
                      </a:cubicBezTo>
                      <a:lnTo>
                        <a:pt x="257795" y="277442"/>
                      </a:lnTo>
                      <a:lnTo>
                        <a:pt x="280747" y="192979"/>
                      </a:lnTo>
                      <a:lnTo>
                        <a:pt x="280747" y="168742"/>
                      </a:lnTo>
                      <a:lnTo>
                        <a:pt x="206934" y="192979"/>
                      </a:lnTo>
                      <a:cubicBezTo>
                        <a:pt x="200323" y="162315"/>
                        <a:pt x="189490" y="133855"/>
                        <a:pt x="174985" y="108516"/>
                      </a:cubicBezTo>
                      <a:close/>
                    </a:path>
                  </a:pathLst>
                </a:custGeom>
                <a:solidFill>
                  <a:srgbClr val="AE8500"/>
                </a:solidFill>
                <a:ln w="18361" cap="flat">
                  <a:noFill/>
                  <a:prstDash val="solid"/>
                  <a:miter/>
                </a:ln>
              </p:spPr>
              <p:txBody>
                <a:bodyPr rtlCol="0" anchor="ctr"/>
                <a:lstStyle/>
                <a:p>
                  <a:endParaRPr lang="en-US" sz="1800"/>
                </a:p>
              </p:txBody>
            </p:sp>
            <p:sp>
              <p:nvSpPr>
                <p:cNvPr id="226" name="Freeform: Shape 225">
                  <a:extLst>
                    <a:ext uri="{FF2B5EF4-FFF2-40B4-BE49-F238E27FC236}">
                      <a16:creationId xmlns:a16="http://schemas.microsoft.com/office/drawing/2014/main" id="{4BC334E6-846B-BBBE-CB24-F338BC22517E}"/>
                    </a:ext>
                  </a:extLst>
                </p:cNvPr>
                <p:cNvSpPr/>
                <p:nvPr/>
              </p:nvSpPr>
              <p:spPr>
                <a:xfrm>
                  <a:off x="795601" y="2274614"/>
                  <a:ext cx="280930" cy="798171"/>
                </a:xfrm>
                <a:custGeom>
                  <a:avLst/>
                  <a:gdLst>
                    <a:gd name="connsiteX0" fmla="*/ 174985 w 280930"/>
                    <a:gd name="connsiteY0" fmla="*/ 84463 h 798171"/>
                    <a:gd name="connsiteX1" fmla="*/ 257978 w 280930"/>
                    <a:gd name="connsiteY1" fmla="*/ 84463 h 798171"/>
                    <a:gd name="connsiteX2" fmla="*/ 280930 w 280930"/>
                    <a:gd name="connsiteY2" fmla="*/ 0 h 798171"/>
                    <a:gd name="connsiteX3" fmla="*/ 40762 w 280930"/>
                    <a:gd name="connsiteY3" fmla="*/ 0 h 798171"/>
                    <a:gd name="connsiteX4" fmla="*/ 17811 w 280930"/>
                    <a:gd name="connsiteY4" fmla="*/ 84463 h 798171"/>
                    <a:gd name="connsiteX5" fmla="*/ 107047 w 280930"/>
                    <a:gd name="connsiteY5" fmla="*/ 84463 h 798171"/>
                    <a:gd name="connsiteX6" fmla="*/ 151115 w 280930"/>
                    <a:gd name="connsiteY6" fmla="*/ 168925 h 798171"/>
                    <a:gd name="connsiteX7" fmla="*/ 40762 w 280930"/>
                    <a:gd name="connsiteY7" fmla="*/ 168925 h 798171"/>
                    <a:gd name="connsiteX8" fmla="*/ 17811 w 280930"/>
                    <a:gd name="connsiteY8" fmla="*/ 253388 h 798171"/>
                    <a:gd name="connsiteX9" fmla="*/ 159561 w 280930"/>
                    <a:gd name="connsiteY9" fmla="*/ 253388 h 798171"/>
                    <a:gd name="connsiteX10" fmla="*/ 551 w 280930"/>
                    <a:gd name="connsiteY10" fmla="*/ 431310 h 798171"/>
                    <a:gd name="connsiteX11" fmla="*/ 734 w 280930"/>
                    <a:gd name="connsiteY11" fmla="*/ 431677 h 798171"/>
                    <a:gd name="connsiteX12" fmla="*/ 0 w 280930"/>
                    <a:gd name="connsiteY12" fmla="*/ 431677 h 798171"/>
                    <a:gd name="connsiteX13" fmla="*/ 166538 w 280930"/>
                    <a:gd name="connsiteY13" fmla="*/ 798172 h 798171"/>
                    <a:gd name="connsiteX14" fmla="*/ 233007 w 280930"/>
                    <a:gd name="connsiteY14" fmla="*/ 798172 h 798171"/>
                    <a:gd name="connsiteX15" fmla="*/ 87951 w 280930"/>
                    <a:gd name="connsiteY15" fmla="*/ 478867 h 798171"/>
                    <a:gd name="connsiteX16" fmla="*/ 213544 w 280930"/>
                    <a:gd name="connsiteY16" fmla="*/ 253388 h 798171"/>
                    <a:gd name="connsiteX17" fmla="*/ 257795 w 280930"/>
                    <a:gd name="connsiteY17" fmla="*/ 253388 h 798171"/>
                    <a:gd name="connsiteX18" fmla="*/ 280746 w 280930"/>
                    <a:gd name="connsiteY18" fmla="*/ 168925 h 798171"/>
                    <a:gd name="connsiteX19" fmla="*/ 206933 w 280930"/>
                    <a:gd name="connsiteY19" fmla="*/ 168925 h 798171"/>
                    <a:gd name="connsiteX20" fmla="*/ 174985 w 280930"/>
                    <a:gd name="connsiteY20" fmla="*/ 84463 h 79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0930" h="798171">
                      <a:moveTo>
                        <a:pt x="174985" y="84463"/>
                      </a:moveTo>
                      <a:lnTo>
                        <a:pt x="257978" y="84463"/>
                      </a:lnTo>
                      <a:lnTo>
                        <a:pt x="280930" y="0"/>
                      </a:lnTo>
                      <a:lnTo>
                        <a:pt x="40762" y="0"/>
                      </a:lnTo>
                      <a:lnTo>
                        <a:pt x="17811" y="84463"/>
                      </a:lnTo>
                      <a:lnTo>
                        <a:pt x="107047" y="84463"/>
                      </a:lnTo>
                      <a:cubicBezTo>
                        <a:pt x="126878" y="107414"/>
                        <a:pt x="142118" y="136242"/>
                        <a:pt x="151115" y="168925"/>
                      </a:cubicBezTo>
                      <a:lnTo>
                        <a:pt x="40762" y="168925"/>
                      </a:lnTo>
                      <a:lnTo>
                        <a:pt x="17811" y="253388"/>
                      </a:lnTo>
                      <a:lnTo>
                        <a:pt x="159561" y="253388"/>
                      </a:lnTo>
                      <a:cubicBezTo>
                        <a:pt x="152584" y="346664"/>
                        <a:pt x="86299" y="416621"/>
                        <a:pt x="551" y="431310"/>
                      </a:cubicBezTo>
                      <a:cubicBezTo>
                        <a:pt x="551" y="431310"/>
                        <a:pt x="551" y="431494"/>
                        <a:pt x="734" y="431677"/>
                      </a:cubicBezTo>
                      <a:lnTo>
                        <a:pt x="0" y="431677"/>
                      </a:lnTo>
                      <a:lnTo>
                        <a:pt x="166538" y="798172"/>
                      </a:lnTo>
                      <a:lnTo>
                        <a:pt x="233007" y="798172"/>
                      </a:lnTo>
                      <a:lnTo>
                        <a:pt x="87951" y="478867"/>
                      </a:lnTo>
                      <a:cubicBezTo>
                        <a:pt x="158643" y="438655"/>
                        <a:pt x="208586" y="353641"/>
                        <a:pt x="213544" y="253388"/>
                      </a:cubicBezTo>
                      <a:lnTo>
                        <a:pt x="257795" y="253388"/>
                      </a:lnTo>
                      <a:lnTo>
                        <a:pt x="280746" y="168925"/>
                      </a:lnTo>
                      <a:lnTo>
                        <a:pt x="206933" y="168925"/>
                      </a:lnTo>
                      <a:cubicBezTo>
                        <a:pt x="200323" y="138262"/>
                        <a:pt x="189490" y="109801"/>
                        <a:pt x="174985" y="84463"/>
                      </a:cubicBezTo>
                      <a:close/>
                    </a:path>
                  </a:pathLst>
                </a:custGeom>
                <a:solidFill>
                  <a:srgbClr val="FFD345"/>
                </a:solidFill>
                <a:ln w="18361" cap="flat">
                  <a:noFill/>
                  <a:prstDash val="solid"/>
                  <a:miter/>
                </a:ln>
              </p:spPr>
              <p:txBody>
                <a:bodyPr rtlCol="0" anchor="ctr"/>
                <a:lstStyle/>
                <a:p>
                  <a:endParaRPr lang="en-US" sz="1800"/>
                </a:p>
              </p:txBody>
            </p:sp>
          </p:grpSp>
        </p:grpSp>
        <p:sp>
          <p:nvSpPr>
            <p:cNvPr id="42" name="Freeform: Shape 41">
              <a:extLst>
                <a:ext uri="{FF2B5EF4-FFF2-40B4-BE49-F238E27FC236}">
                  <a16:creationId xmlns:a16="http://schemas.microsoft.com/office/drawing/2014/main" id="{D8BA9A7F-4729-19C6-DAB5-9706756E0A7D}"/>
                </a:ext>
              </a:extLst>
            </p:cNvPr>
            <p:cNvSpPr/>
            <p:nvPr/>
          </p:nvSpPr>
          <p:spPr>
            <a:xfrm>
              <a:off x="3499855" y="2176799"/>
              <a:ext cx="181567" cy="515062"/>
            </a:xfrm>
            <a:custGeom>
              <a:avLst/>
              <a:gdLst>
                <a:gd name="connsiteX0" fmla="*/ 0 w 240718"/>
                <a:gd name="connsiteY0" fmla="*/ 0 h 682861"/>
                <a:gd name="connsiteX1" fmla="*/ 240719 w 240718"/>
                <a:gd name="connsiteY1" fmla="*/ 0 h 682861"/>
                <a:gd name="connsiteX2" fmla="*/ 240719 w 240718"/>
                <a:gd name="connsiteY2" fmla="*/ 682862 h 682861"/>
                <a:gd name="connsiteX3" fmla="*/ 0 w 240718"/>
                <a:gd name="connsiteY3" fmla="*/ 682862 h 682861"/>
              </a:gdLst>
              <a:ahLst/>
              <a:cxnLst>
                <a:cxn ang="0">
                  <a:pos x="connsiteX0" y="connsiteY0"/>
                </a:cxn>
                <a:cxn ang="0">
                  <a:pos x="connsiteX1" y="connsiteY1"/>
                </a:cxn>
                <a:cxn ang="0">
                  <a:pos x="connsiteX2" y="connsiteY2"/>
                </a:cxn>
                <a:cxn ang="0">
                  <a:pos x="connsiteX3" y="connsiteY3"/>
                </a:cxn>
              </a:cxnLst>
              <a:rect l="l" t="t" r="r" b="b"/>
              <a:pathLst>
                <a:path w="240718" h="682861">
                  <a:moveTo>
                    <a:pt x="0" y="0"/>
                  </a:moveTo>
                  <a:lnTo>
                    <a:pt x="240719" y="0"/>
                  </a:lnTo>
                  <a:lnTo>
                    <a:pt x="240719" y="682862"/>
                  </a:lnTo>
                  <a:lnTo>
                    <a:pt x="0" y="682862"/>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3" name="Graphic 1049">
              <a:extLst>
                <a:ext uri="{FF2B5EF4-FFF2-40B4-BE49-F238E27FC236}">
                  <a16:creationId xmlns:a16="http://schemas.microsoft.com/office/drawing/2014/main" id="{E196C8C0-B60D-6FCA-552F-7CB457A8A80C}"/>
                </a:ext>
              </a:extLst>
            </p:cNvPr>
            <p:cNvGrpSpPr/>
            <p:nvPr/>
          </p:nvGrpSpPr>
          <p:grpSpPr>
            <a:xfrm>
              <a:off x="3494316" y="2510295"/>
              <a:ext cx="191954" cy="351223"/>
              <a:chOff x="3596089" y="3374097"/>
              <a:chExt cx="254489" cy="465646"/>
            </a:xfrm>
          </p:grpSpPr>
          <p:sp>
            <p:nvSpPr>
              <p:cNvPr id="205" name="Freeform: Shape 204">
                <a:extLst>
                  <a:ext uri="{FF2B5EF4-FFF2-40B4-BE49-F238E27FC236}">
                    <a16:creationId xmlns:a16="http://schemas.microsoft.com/office/drawing/2014/main" id="{34869663-6049-FA02-D139-8D3D4F7628C3}"/>
                  </a:ext>
                </a:extLst>
              </p:cNvPr>
              <p:cNvSpPr/>
              <p:nvPr/>
            </p:nvSpPr>
            <p:spPr>
              <a:xfrm>
                <a:off x="3643278" y="3374097"/>
                <a:ext cx="109067" cy="95295"/>
              </a:xfrm>
              <a:custGeom>
                <a:avLst/>
                <a:gdLst>
                  <a:gd name="connsiteX0" fmla="*/ 0 w 109067"/>
                  <a:gd name="connsiteY0" fmla="*/ 95296 h 95295"/>
                  <a:gd name="connsiteX1" fmla="*/ 79322 w 109067"/>
                  <a:gd name="connsiteY1" fmla="*/ 0 h 95295"/>
                  <a:gd name="connsiteX2" fmla="*/ 109067 w 109067"/>
                  <a:gd name="connsiteY2" fmla="*/ 0 h 95295"/>
                  <a:gd name="connsiteX3" fmla="*/ 109067 w 109067"/>
                  <a:gd name="connsiteY3" fmla="*/ 95296 h 95295"/>
                  <a:gd name="connsiteX4" fmla="*/ 0 w 109067"/>
                  <a:gd name="connsiteY4" fmla="*/ 95296 h 9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7" h="95295">
                    <a:moveTo>
                      <a:pt x="0" y="95296"/>
                    </a:moveTo>
                    <a:cubicBezTo>
                      <a:pt x="17811" y="37457"/>
                      <a:pt x="46638" y="0"/>
                      <a:pt x="79322" y="0"/>
                    </a:cubicBezTo>
                    <a:lnTo>
                      <a:pt x="109067" y="0"/>
                    </a:lnTo>
                    <a:lnTo>
                      <a:pt x="109067" y="95296"/>
                    </a:lnTo>
                    <a:lnTo>
                      <a:pt x="0" y="95296"/>
                    </a:lnTo>
                    <a:close/>
                  </a:path>
                </a:pathLst>
              </a:custGeom>
              <a:solidFill>
                <a:srgbClr val="CF9E00"/>
              </a:solidFill>
              <a:ln w="18361" cap="flat">
                <a:noFill/>
                <a:prstDash val="solid"/>
                <a:miter/>
              </a:ln>
            </p:spPr>
            <p:txBody>
              <a:bodyPr rtlCol="0" anchor="ctr"/>
              <a:lstStyle/>
              <a:p>
                <a:endParaRPr lang="en-US" sz="1800"/>
              </a:p>
            </p:txBody>
          </p:sp>
          <p:grpSp>
            <p:nvGrpSpPr>
              <p:cNvPr id="206" name="Graphic 1049">
                <a:extLst>
                  <a:ext uri="{FF2B5EF4-FFF2-40B4-BE49-F238E27FC236}">
                    <a16:creationId xmlns:a16="http://schemas.microsoft.com/office/drawing/2014/main" id="{13F9050A-9BED-4341-2D47-0FBD2C5A62A6}"/>
                  </a:ext>
                </a:extLst>
              </p:cNvPr>
              <p:cNvGrpSpPr/>
              <p:nvPr/>
            </p:nvGrpSpPr>
            <p:grpSpPr>
              <a:xfrm>
                <a:off x="3596089" y="3374097"/>
                <a:ext cx="156255" cy="465646"/>
                <a:chOff x="3596089" y="3374097"/>
                <a:chExt cx="156255" cy="465646"/>
              </a:xfrm>
            </p:grpSpPr>
            <p:sp>
              <p:nvSpPr>
                <p:cNvPr id="217" name="Freeform: Shape 216">
                  <a:extLst>
                    <a:ext uri="{FF2B5EF4-FFF2-40B4-BE49-F238E27FC236}">
                      <a16:creationId xmlns:a16="http://schemas.microsoft.com/office/drawing/2014/main" id="{9FED80D3-2B1A-ADED-E06D-30E94E6C87AE}"/>
                    </a:ext>
                  </a:extLst>
                </p:cNvPr>
                <p:cNvSpPr/>
                <p:nvPr/>
              </p:nvSpPr>
              <p:spPr>
                <a:xfrm>
                  <a:off x="3596089" y="3374097"/>
                  <a:ext cx="156255" cy="465646"/>
                </a:xfrm>
                <a:custGeom>
                  <a:avLst/>
                  <a:gdLst>
                    <a:gd name="connsiteX0" fmla="*/ 156256 w 156255"/>
                    <a:gd name="connsiteY0" fmla="*/ 465646 h 465646"/>
                    <a:gd name="connsiteX1" fmla="*/ 98234 w 156255"/>
                    <a:gd name="connsiteY1" fmla="*/ 465646 h 465646"/>
                    <a:gd name="connsiteX2" fmla="*/ 0 w 156255"/>
                    <a:gd name="connsiteY2" fmla="*/ 232823 h 465646"/>
                    <a:gd name="connsiteX3" fmla="*/ 98234 w 156255"/>
                    <a:gd name="connsiteY3" fmla="*/ 0 h 465646"/>
                    <a:gd name="connsiteX4" fmla="*/ 156256 w 156255"/>
                    <a:gd name="connsiteY4" fmla="*/ 0 h 465646"/>
                    <a:gd name="connsiteX5" fmla="*/ 156256 w 156255"/>
                    <a:gd name="connsiteY5" fmla="*/ 465646 h 46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255" h="465646">
                      <a:moveTo>
                        <a:pt x="156256" y="465646"/>
                      </a:moveTo>
                      <a:lnTo>
                        <a:pt x="98234" y="465646"/>
                      </a:lnTo>
                      <a:cubicBezTo>
                        <a:pt x="44067" y="465646"/>
                        <a:pt x="0" y="361353"/>
                        <a:pt x="0" y="232823"/>
                      </a:cubicBezTo>
                      <a:cubicBezTo>
                        <a:pt x="0" y="104293"/>
                        <a:pt x="43884" y="0"/>
                        <a:pt x="98234" y="0"/>
                      </a:cubicBezTo>
                      <a:lnTo>
                        <a:pt x="156256" y="0"/>
                      </a:lnTo>
                      <a:lnTo>
                        <a:pt x="156256" y="465646"/>
                      </a:lnTo>
                      <a:close/>
                    </a:path>
                  </a:pathLst>
                </a:custGeom>
                <a:solidFill>
                  <a:srgbClr val="CF9E00"/>
                </a:solidFill>
                <a:ln w="18361" cap="flat">
                  <a:noFill/>
                  <a:prstDash val="solid"/>
                  <a:miter/>
                </a:ln>
              </p:spPr>
              <p:txBody>
                <a:bodyPr rtlCol="0" anchor="ctr"/>
                <a:lstStyle/>
                <a:p>
                  <a:endParaRPr lang="en-US" sz="1800"/>
                </a:p>
              </p:txBody>
            </p:sp>
            <p:sp>
              <p:nvSpPr>
                <p:cNvPr id="218" name="Freeform: Shape 217">
                  <a:extLst>
                    <a:ext uri="{FF2B5EF4-FFF2-40B4-BE49-F238E27FC236}">
                      <a16:creationId xmlns:a16="http://schemas.microsoft.com/office/drawing/2014/main" id="{1405CABF-2FE6-C9B4-2202-BE97215E602A}"/>
                    </a:ext>
                  </a:extLst>
                </p:cNvPr>
                <p:cNvSpPr/>
                <p:nvPr/>
              </p:nvSpPr>
              <p:spPr>
                <a:xfrm>
                  <a:off x="3596823" y="3469393"/>
                  <a:ext cx="155521" cy="111086"/>
                </a:xfrm>
                <a:custGeom>
                  <a:avLst/>
                  <a:gdLst>
                    <a:gd name="connsiteX0" fmla="*/ 0 w 155521"/>
                    <a:gd name="connsiteY0" fmla="*/ 111087 h 111086"/>
                    <a:gd name="connsiteX1" fmla="*/ 18361 w 155521"/>
                    <a:gd name="connsiteY1" fmla="*/ 0 h 111086"/>
                    <a:gd name="connsiteX2" fmla="*/ 155521 w 155521"/>
                    <a:gd name="connsiteY2" fmla="*/ 0 h 111086"/>
                    <a:gd name="connsiteX3" fmla="*/ 155521 w 155521"/>
                    <a:gd name="connsiteY3" fmla="*/ 111087 h 111086"/>
                    <a:gd name="connsiteX4" fmla="*/ 0 w 155521"/>
                    <a:gd name="connsiteY4" fmla="*/ 111087 h 1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21" h="111086">
                      <a:moveTo>
                        <a:pt x="0" y="111087"/>
                      </a:moveTo>
                      <a:cubicBezTo>
                        <a:pt x="2020" y="69774"/>
                        <a:pt x="8446" y="31949"/>
                        <a:pt x="18361" y="0"/>
                      </a:cubicBezTo>
                      <a:lnTo>
                        <a:pt x="155521" y="0"/>
                      </a:lnTo>
                      <a:lnTo>
                        <a:pt x="155521" y="111087"/>
                      </a:lnTo>
                      <a:lnTo>
                        <a:pt x="0" y="111087"/>
                      </a:lnTo>
                      <a:close/>
                    </a:path>
                  </a:pathLst>
                </a:custGeom>
                <a:solidFill>
                  <a:srgbClr val="E3B726"/>
                </a:solidFill>
                <a:ln w="18361" cap="flat">
                  <a:noFill/>
                  <a:prstDash val="solid"/>
                  <a:miter/>
                </a:ln>
              </p:spPr>
              <p:txBody>
                <a:bodyPr rtlCol="0" anchor="ctr"/>
                <a:lstStyle/>
                <a:p>
                  <a:endParaRPr lang="en-US" sz="1800"/>
                </a:p>
              </p:txBody>
            </p:sp>
          </p:grpSp>
          <p:grpSp>
            <p:nvGrpSpPr>
              <p:cNvPr id="207" name="Graphic 1049">
                <a:extLst>
                  <a:ext uri="{FF2B5EF4-FFF2-40B4-BE49-F238E27FC236}">
                    <a16:creationId xmlns:a16="http://schemas.microsoft.com/office/drawing/2014/main" id="{4A9BDC55-64EB-86BD-FF6B-1C84B265437C}"/>
                  </a:ext>
                </a:extLst>
              </p:cNvPr>
              <p:cNvGrpSpPr/>
              <p:nvPr/>
            </p:nvGrpSpPr>
            <p:grpSpPr>
              <a:xfrm>
                <a:off x="3654111" y="3374097"/>
                <a:ext cx="196467" cy="465646"/>
                <a:chOff x="3654111" y="3374097"/>
                <a:chExt cx="196467" cy="465646"/>
              </a:xfrm>
            </p:grpSpPr>
            <p:sp>
              <p:nvSpPr>
                <p:cNvPr id="208" name="Freeform: Shape 207">
                  <a:extLst>
                    <a:ext uri="{FF2B5EF4-FFF2-40B4-BE49-F238E27FC236}">
                      <a16:creationId xmlns:a16="http://schemas.microsoft.com/office/drawing/2014/main" id="{3E519D47-E4CB-5910-1725-F18601B810A7}"/>
                    </a:ext>
                  </a:extLst>
                </p:cNvPr>
                <p:cNvSpPr/>
                <p:nvPr/>
              </p:nvSpPr>
              <p:spPr>
                <a:xfrm>
                  <a:off x="3654111" y="3374097"/>
                  <a:ext cx="196467" cy="465646"/>
                </a:xfrm>
                <a:custGeom>
                  <a:avLst/>
                  <a:gdLst>
                    <a:gd name="connsiteX0" fmla="*/ 0 w 196467"/>
                    <a:gd name="connsiteY0" fmla="*/ 232823 h 465646"/>
                    <a:gd name="connsiteX1" fmla="*/ 98234 w 196467"/>
                    <a:gd name="connsiteY1" fmla="*/ 0 h 465646"/>
                    <a:gd name="connsiteX2" fmla="*/ 196468 w 196467"/>
                    <a:gd name="connsiteY2" fmla="*/ 232823 h 465646"/>
                    <a:gd name="connsiteX3" fmla="*/ 98234 w 196467"/>
                    <a:gd name="connsiteY3" fmla="*/ 465646 h 465646"/>
                    <a:gd name="connsiteX4" fmla="*/ 0 w 196467"/>
                    <a:gd name="connsiteY4" fmla="*/ 232823 h 46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467" h="465646">
                      <a:moveTo>
                        <a:pt x="0" y="232823"/>
                      </a:moveTo>
                      <a:cubicBezTo>
                        <a:pt x="0" y="104293"/>
                        <a:pt x="43884" y="0"/>
                        <a:pt x="98234" y="0"/>
                      </a:cubicBezTo>
                      <a:cubicBezTo>
                        <a:pt x="152584" y="0"/>
                        <a:pt x="196468" y="104293"/>
                        <a:pt x="196468" y="232823"/>
                      </a:cubicBezTo>
                      <a:cubicBezTo>
                        <a:pt x="196468" y="361353"/>
                        <a:pt x="152584" y="465646"/>
                        <a:pt x="98234" y="465646"/>
                      </a:cubicBezTo>
                      <a:cubicBezTo>
                        <a:pt x="43884" y="465646"/>
                        <a:pt x="0" y="361353"/>
                        <a:pt x="0" y="232823"/>
                      </a:cubicBezTo>
                      <a:close/>
                    </a:path>
                  </a:pathLst>
                </a:custGeom>
                <a:solidFill>
                  <a:srgbClr val="FFD345"/>
                </a:solidFill>
                <a:ln w="18361" cap="flat">
                  <a:noFill/>
                  <a:prstDash val="solid"/>
                  <a:miter/>
                </a:ln>
              </p:spPr>
              <p:txBody>
                <a:bodyPr rtlCol="0" anchor="ctr"/>
                <a:lstStyle/>
                <a:p>
                  <a:endParaRPr lang="en-US" sz="1800"/>
                </a:p>
              </p:txBody>
            </p:sp>
            <p:grpSp>
              <p:nvGrpSpPr>
                <p:cNvPr id="209" name="Graphic 1049">
                  <a:extLst>
                    <a:ext uri="{FF2B5EF4-FFF2-40B4-BE49-F238E27FC236}">
                      <a16:creationId xmlns:a16="http://schemas.microsoft.com/office/drawing/2014/main" id="{3C8BAE65-EA16-A06D-0390-C26F1F33F904}"/>
                    </a:ext>
                  </a:extLst>
                </p:cNvPr>
                <p:cNvGrpSpPr/>
                <p:nvPr/>
              </p:nvGrpSpPr>
              <p:grpSpPr>
                <a:xfrm>
                  <a:off x="3682571" y="3441851"/>
                  <a:ext cx="139547" cy="329955"/>
                  <a:chOff x="3682571" y="3441851"/>
                  <a:chExt cx="139547" cy="329955"/>
                </a:xfrm>
              </p:grpSpPr>
              <p:sp>
                <p:nvSpPr>
                  <p:cNvPr id="215" name="Freeform: Shape 214">
                    <a:extLst>
                      <a:ext uri="{FF2B5EF4-FFF2-40B4-BE49-F238E27FC236}">
                        <a16:creationId xmlns:a16="http://schemas.microsoft.com/office/drawing/2014/main" id="{A23F45EC-8DBA-82CA-C5A1-EECBB3C39A4C}"/>
                      </a:ext>
                    </a:extLst>
                  </p:cNvPr>
                  <p:cNvSpPr/>
                  <p:nvPr/>
                </p:nvSpPr>
                <p:spPr>
                  <a:xfrm>
                    <a:off x="3682571" y="3441851"/>
                    <a:ext cx="139179" cy="329955"/>
                  </a:xfrm>
                  <a:custGeom>
                    <a:avLst/>
                    <a:gdLst>
                      <a:gd name="connsiteX0" fmla="*/ 0 w 139179"/>
                      <a:gd name="connsiteY0" fmla="*/ 165069 h 329955"/>
                      <a:gd name="connsiteX1" fmla="*/ 69590 w 139179"/>
                      <a:gd name="connsiteY1" fmla="*/ 0 h 329955"/>
                      <a:gd name="connsiteX2" fmla="*/ 139180 w 139179"/>
                      <a:gd name="connsiteY2" fmla="*/ 165069 h 329955"/>
                      <a:gd name="connsiteX3" fmla="*/ 69590 w 139179"/>
                      <a:gd name="connsiteY3" fmla="*/ 329955 h 329955"/>
                      <a:gd name="connsiteX4" fmla="*/ 0 w 139179"/>
                      <a:gd name="connsiteY4" fmla="*/ 165069 h 32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 h="329955">
                        <a:moveTo>
                          <a:pt x="0" y="165069"/>
                        </a:moveTo>
                        <a:cubicBezTo>
                          <a:pt x="0" y="73997"/>
                          <a:pt x="31214" y="0"/>
                          <a:pt x="69590" y="0"/>
                        </a:cubicBezTo>
                        <a:cubicBezTo>
                          <a:pt x="107965" y="0"/>
                          <a:pt x="139180" y="73813"/>
                          <a:pt x="139180" y="165069"/>
                        </a:cubicBezTo>
                        <a:cubicBezTo>
                          <a:pt x="139180" y="256326"/>
                          <a:pt x="107965" y="329955"/>
                          <a:pt x="69590" y="329955"/>
                        </a:cubicBezTo>
                        <a:cubicBezTo>
                          <a:pt x="31214" y="329955"/>
                          <a:pt x="0" y="256142"/>
                          <a:pt x="0" y="165069"/>
                        </a:cubicBezTo>
                        <a:close/>
                      </a:path>
                    </a:pathLst>
                  </a:custGeom>
                  <a:solidFill>
                    <a:srgbClr val="E1B21B"/>
                  </a:solidFill>
                  <a:ln w="18361" cap="flat">
                    <a:noFill/>
                    <a:prstDash val="solid"/>
                    <a:miter/>
                  </a:ln>
                </p:spPr>
                <p:txBody>
                  <a:bodyPr rtlCol="0" anchor="ctr"/>
                  <a:lstStyle/>
                  <a:p>
                    <a:endParaRPr lang="en-US" sz="1800"/>
                  </a:p>
                </p:txBody>
              </p:sp>
              <p:sp>
                <p:nvSpPr>
                  <p:cNvPr id="216" name="Freeform: Shape 215">
                    <a:extLst>
                      <a:ext uri="{FF2B5EF4-FFF2-40B4-BE49-F238E27FC236}">
                        <a16:creationId xmlns:a16="http://schemas.microsoft.com/office/drawing/2014/main" id="{EB2733EA-DD70-FAB2-1AF9-076053EFEC59}"/>
                      </a:ext>
                    </a:extLst>
                  </p:cNvPr>
                  <p:cNvSpPr/>
                  <p:nvPr/>
                </p:nvSpPr>
                <p:spPr>
                  <a:xfrm>
                    <a:off x="3682938" y="3441851"/>
                    <a:ext cx="139179" cy="329771"/>
                  </a:xfrm>
                  <a:custGeom>
                    <a:avLst/>
                    <a:gdLst>
                      <a:gd name="connsiteX0" fmla="*/ 0 w 139179"/>
                      <a:gd name="connsiteY0" fmla="*/ 164886 h 329771"/>
                      <a:gd name="connsiteX1" fmla="*/ 69590 w 139179"/>
                      <a:gd name="connsiteY1" fmla="*/ 0 h 329771"/>
                      <a:gd name="connsiteX2" fmla="*/ 139180 w 139179"/>
                      <a:gd name="connsiteY2" fmla="*/ 164886 h 329771"/>
                      <a:gd name="connsiteX3" fmla="*/ 69590 w 139179"/>
                      <a:gd name="connsiteY3" fmla="*/ 329772 h 329771"/>
                      <a:gd name="connsiteX4" fmla="*/ 0 w 139179"/>
                      <a:gd name="connsiteY4" fmla="*/ 164886 h 329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 h="329771">
                        <a:moveTo>
                          <a:pt x="0" y="164886"/>
                        </a:moveTo>
                        <a:cubicBezTo>
                          <a:pt x="0" y="73813"/>
                          <a:pt x="31214" y="0"/>
                          <a:pt x="69590" y="0"/>
                        </a:cubicBezTo>
                        <a:cubicBezTo>
                          <a:pt x="107965" y="0"/>
                          <a:pt x="139180" y="73813"/>
                          <a:pt x="139180" y="164886"/>
                        </a:cubicBezTo>
                        <a:cubicBezTo>
                          <a:pt x="139180" y="255959"/>
                          <a:pt x="107965" y="329772"/>
                          <a:pt x="69590" y="329772"/>
                        </a:cubicBezTo>
                        <a:cubicBezTo>
                          <a:pt x="31214" y="329772"/>
                          <a:pt x="0" y="255959"/>
                          <a:pt x="0" y="164886"/>
                        </a:cubicBezTo>
                        <a:close/>
                      </a:path>
                    </a:pathLst>
                  </a:custGeom>
                  <a:solidFill>
                    <a:srgbClr val="E1AC00"/>
                  </a:solidFill>
                  <a:ln w="18361" cap="flat">
                    <a:noFill/>
                    <a:prstDash val="solid"/>
                    <a:miter/>
                  </a:ln>
                </p:spPr>
                <p:txBody>
                  <a:bodyPr rtlCol="0" anchor="ctr"/>
                  <a:lstStyle/>
                  <a:p>
                    <a:endParaRPr lang="en-US" sz="1800"/>
                  </a:p>
                </p:txBody>
              </p:sp>
            </p:grpSp>
            <p:grpSp>
              <p:nvGrpSpPr>
                <p:cNvPr id="210" name="Graphic 1049">
                  <a:extLst>
                    <a:ext uri="{FF2B5EF4-FFF2-40B4-BE49-F238E27FC236}">
                      <a16:creationId xmlns:a16="http://schemas.microsoft.com/office/drawing/2014/main" id="{6F4918E0-5910-2C3A-6055-C52D6E9AF6C3}"/>
                    </a:ext>
                  </a:extLst>
                </p:cNvPr>
                <p:cNvGrpSpPr/>
                <p:nvPr/>
              </p:nvGrpSpPr>
              <p:grpSpPr>
                <a:xfrm>
                  <a:off x="3678348" y="3384747"/>
                  <a:ext cx="30112" cy="71425"/>
                  <a:chOff x="3678348" y="3384747"/>
                  <a:chExt cx="30112" cy="71425"/>
                </a:xfrm>
                <a:solidFill>
                  <a:srgbClr val="FFFFFF"/>
                </a:solidFill>
              </p:grpSpPr>
              <p:sp>
                <p:nvSpPr>
                  <p:cNvPr id="213" name="Freeform: Shape 212">
                    <a:extLst>
                      <a:ext uri="{FF2B5EF4-FFF2-40B4-BE49-F238E27FC236}">
                        <a16:creationId xmlns:a16="http://schemas.microsoft.com/office/drawing/2014/main" id="{F65C15EA-838C-7FDC-2096-53884AD1BD9B}"/>
                      </a:ext>
                    </a:extLst>
                  </p:cNvPr>
                  <p:cNvSpPr/>
                  <p:nvPr/>
                </p:nvSpPr>
                <p:spPr>
                  <a:xfrm>
                    <a:off x="3678348" y="3415044"/>
                    <a:ext cx="30112" cy="11016"/>
                  </a:xfrm>
                  <a:custGeom>
                    <a:avLst/>
                    <a:gdLst>
                      <a:gd name="connsiteX0" fmla="*/ 30113 w 30112"/>
                      <a:gd name="connsiteY0" fmla="*/ 5508 h 11016"/>
                      <a:gd name="connsiteX1" fmla="*/ 15056 w 30112"/>
                      <a:gd name="connsiteY1" fmla="*/ 11017 h 11016"/>
                      <a:gd name="connsiteX2" fmla="*/ 0 w 30112"/>
                      <a:gd name="connsiteY2" fmla="*/ 5508 h 11016"/>
                      <a:gd name="connsiteX3" fmla="*/ 15056 w 30112"/>
                      <a:gd name="connsiteY3" fmla="*/ 0 h 11016"/>
                      <a:gd name="connsiteX4" fmla="*/ 30113 w 30112"/>
                      <a:gd name="connsiteY4" fmla="*/ 5508 h 11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2" h="11016">
                        <a:moveTo>
                          <a:pt x="30113" y="5508"/>
                        </a:moveTo>
                        <a:cubicBezTo>
                          <a:pt x="30113" y="5508"/>
                          <a:pt x="23319" y="11017"/>
                          <a:pt x="15056" y="11017"/>
                        </a:cubicBezTo>
                        <a:cubicBezTo>
                          <a:pt x="6794" y="11017"/>
                          <a:pt x="0" y="5508"/>
                          <a:pt x="0" y="5508"/>
                        </a:cubicBezTo>
                        <a:cubicBezTo>
                          <a:pt x="0" y="5508"/>
                          <a:pt x="6794" y="0"/>
                          <a:pt x="15056" y="0"/>
                        </a:cubicBezTo>
                        <a:cubicBezTo>
                          <a:pt x="23319" y="0"/>
                          <a:pt x="30113" y="5508"/>
                          <a:pt x="30113" y="5508"/>
                        </a:cubicBezTo>
                        <a:close/>
                      </a:path>
                    </a:pathLst>
                  </a:custGeom>
                  <a:solidFill>
                    <a:srgbClr val="FFFFFF"/>
                  </a:solidFill>
                  <a:ln w="18361" cap="flat">
                    <a:noFill/>
                    <a:prstDash val="solid"/>
                    <a:miter/>
                  </a:ln>
                </p:spPr>
                <p:txBody>
                  <a:bodyPr rtlCol="0" anchor="ctr"/>
                  <a:lstStyle/>
                  <a:p>
                    <a:endParaRPr lang="en-US" sz="1800"/>
                  </a:p>
                </p:txBody>
              </p:sp>
              <p:sp>
                <p:nvSpPr>
                  <p:cNvPr id="214" name="Freeform: Shape 213">
                    <a:extLst>
                      <a:ext uri="{FF2B5EF4-FFF2-40B4-BE49-F238E27FC236}">
                        <a16:creationId xmlns:a16="http://schemas.microsoft.com/office/drawing/2014/main" id="{4EDE0EEA-B3C0-33FC-2FCB-7AF53B435B7A}"/>
                      </a:ext>
                    </a:extLst>
                  </p:cNvPr>
                  <p:cNvSpPr/>
                  <p:nvPr/>
                </p:nvSpPr>
                <p:spPr>
                  <a:xfrm>
                    <a:off x="3691017" y="3384747"/>
                    <a:ext cx="4773" cy="71425"/>
                  </a:xfrm>
                  <a:custGeom>
                    <a:avLst/>
                    <a:gdLst>
                      <a:gd name="connsiteX0" fmla="*/ 2387 w 4773"/>
                      <a:gd name="connsiteY0" fmla="*/ 0 h 71425"/>
                      <a:gd name="connsiteX1" fmla="*/ 4774 w 4773"/>
                      <a:gd name="connsiteY1" fmla="*/ 35805 h 71425"/>
                      <a:gd name="connsiteX2" fmla="*/ 2387 w 4773"/>
                      <a:gd name="connsiteY2" fmla="*/ 71426 h 71425"/>
                      <a:gd name="connsiteX3" fmla="*/ 0 w 4773"/>
                      <a:gd name="connsiteY3" fmla="*/ 35805 h 71425"/>
                      <a:gd name="connsiteX4" fmla="*/ 2387 w 4773"/>
                      <a:gd name="connsiteY4" fmla="*/ 0 h 71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 h="71425">
                        <a:moveTo>
                          <a:pt x="2387" y="0"/>
                        </a:moveTo>
                        <a:cubicBezTo>
                          <a:pt x="2387" y="0"/>
                          <a:pt x="4774" y="15975"/>
                          <a:pt x="4774" y="35805"/>
                        </a:cubicBezTo>
                        <a:cubicBezTo>
                          <a:pt x="4774" y="55635"/>
                          <a:pt x="2387" y="71426"/>
                          <a:pt x="2387" y="71426"/>
                        </a:cubicBezTo>
                        <a:cubicBezTo>
                          <a:pt x="2387" y="71426"/>
                          <a:pt x="0" y="55452"/>
                          <a:pt x="0" y="35805"/>
                        </a:cubicBezTo>
                        <a:cubicBezTo>
                          <a:pt x="0" y="16158"/>
                          <a:pt x="2387" y="0"/>
                          <a:pt x="2387" y="0"/>
                        </a:cubicBezTo>
                        <a:close/>
                      </a:path>
                    </a:pathLst>
                  </a:custGeom>
                  <a:solidFill>
                    <a:srgbClr val="FFFFFF"/>
                  </a:solidFill>
                  <a:ln w="18361" cap="flat">
                    <a:noFill/>
                    <a:prstDash val="solid"/>
                    <a:miter/>
                  </a:ln>
                </p:spPr>
                <p:txBody>
                  <a:bodyPr rtlCol="0" anchor="ctr"/>
                  <a:lstStyle/>
                  <a:p>
                    <a:endParaRPr lang="en-US" sz="1800"/>
                  </a:p>
                </p:txBody>
              </p:sp>
            </p:grpSp>
            <p:sp>
              <p:nvSpPr>
                <p:cNvPr id="211" name="Freeform: Shape 210">
                  <a:extLst>
                    <a:ext uri="{FF2B5EF4-FFF2-40B4-BE49-F238E27FC236}">
                      <a16:creationId xmlns:a16="http://schemas.microsoft.com/office/drawing/2014/main" id="{F8D94A42-B0A7-2BD2-B38B-CD3CABB005B0}"/>
                    </a:ext>
                  </a:extLst>
                </p:cNvPr>
                <p:cNvSpPr/>
                <p:nvPr/>
              </p:nvSpPr>
              <p:spPr>
                <a:xfrm>
                  <a:off x="3711399" y="3500241"/>
                  <a:ext cx="81708" cy="238882"/>
                </a:xfrm>
                <a:custGeom>
                  <a:avLst/>
                  <a:gdLst>
                    <a:gd name="connsiteX0" fmla="*/ 51045 w 81708"/>
                    <a:gd name="connsiteY0" fmla="*/ 31582 h 238882"/>
                    <a:gd name="connsiteX1" fmla="*/ 75098 w 81708"/>
                    <a:gd name="connsiteY1" fmla="*/ 31582 h 238882"/>
                    <a:gd name="connsiteX2" fmla="*/ 81708 w 81708"/>
                    <a:gd name="connsiteY2" fmla="*/ 6977 h 238882"/>
                    <a:gd name="connsiteX3" fmla="*/ 81708 w 81708"/>
                    <a:gd name="connsiteY3" fmla="*/ 0 h 238882"/>
                    <a:gd name="connsiteX4" fmla="*/ 5325 w 81708"/>
                    <a:gd name="connsiteY4" fmla="*/ 24604 h 238882"/>
                    <a:gd name="connsiteX5" fmla="*/ 5325 w 81708"/>
                    <a:gd name="connsiteY5" fmla="*/ 31582 h 238882"/>
                    <a:gd name="connsiteX6" fmla="*/ 31214 w 81708"/>
                    <a:gd name="connsiteY6" fmla="*/ 31582 h 238882"/>
                    <a:gd name="connsiteX7" fmla="*/ 44067 w 81708"/>
                    <a:gd name="connsiteY7" fmla="*/ 56186 h 238882"/>
                    <a:gd name="connsiteX8" fmla="*/ 11935 w 81708"/>
                    <a:gd name="connsiteY8" fmla="*/ 56186 h 238882"/>
                    <a:gd name="connsiteX9" fmla="*/ 5325 w 81708"/>
                    <a:gd name="connsiteY9" fmla="*/ 73629 h 238882"/>
                    <a:gd name="connsiteX10" fmla="*/ 5325 w 81708"/>
                    <a:gd name="connsiteY10" fmla="*/ 80607 h 238882"/>
                    <a:gd name="connsiteX11" fmla="*/ 46454 w 81708"/>
                    <a:gd name="connsiteY11" fmla="*/ 80607 h 238882"/>
                    <a:gd name="connsiteX12" fmla="*/ 0 w 81708"/>
                    <a:gd name="connsiteY12" fmla="*/ 125409 h 238882"/>
                    <a:gd name="connsiteX13" fmla="*/ 0 w 81708"/>
                    <a:gd name="connsiteY13" fmla="*/ 132386 h 238882"/>
                    <a:gd name="connsiteX14" fmla="*/ 48474 w 81708"/>
                    <a:gd name="connsiteY14" fmla="*/ 238882 h 238882"/>
                    <a:gd name="connsiteX15" fmla="*/ 67754 w 81708"/>
                    <a:gd name="connsiteY15" fmla="*/ 238882 h 238882"/>
                    <a:gd name="connsiteX16" fmla="*/ 67754 w 81708"/>
                    <a:gd name="connsiteY16" fmla="*/ 231905 h 238882"/>
                    <a:gd name="connsiteX17" fmla="*/ 25522 w 81708"/>
                    <a:gd name="connsiteY17" fmla="*/ 146157 h 238882"/>
                    <a:gd name="connsiteX18" fmla="*/ 62061 w 81708"/>
                    <a:gd name="connsiteY18" fmla="*/ 80607 h 238882"/>
                    <a:gd name="connsiteX19" fmla="*/ 74915 w 81708"/>
                    <a:gd name="connsiteY19" fmla="*/ 80607 h 238882"/>
                    <a:gd name="connsiteX20" fmla="*/ 81525 w 81708"/>
                    <a:gd name="connsiteY20" fmla="*/ 56002 h 238882"/>
                    <a:gd name="connsiteX21" fmla="*/ 81525 w 81708"/>
                    <a:gd name="connsiteY21" fmla="*/ 49025 h 238882"/>
                    <a:gd name="connsiteX22" fmla="*/ 60042 w 81708"/>
                    <a:gd name="connsiteY22" fmla="*/ 56002 h 238882"/>
                    <a:gd name="connsiteX23" fmla="*/ 50861 w 81708"/>
                    <a:gd name="connsiteY23" fmla="*/ 31398 h 23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1708" h="238882">
                      <a:moveTo>
                        <a:pt x="51045" y="31582"/>
                      </a:moveTo>
                      <a:lnTo>
                        <a:pt x="75098" y="31582"/>
                      </a:lnTo>
                      <a:lnTo>
                        <a:pt x="81708" y="6977"/>
                      </a:lnTo>
                      <a:lnTo>
                        <a:pt x="81708" y="0"/>
                      </a:lnTo>
                      <a:lnTo>
                        <a:pt x="5325" y="24604"/>
                      </a:lnTo>
                      <a:lnTo>
                        <a:pt x="5325" y="31582"/>
                      </a:lnTo>
                      <a:lnTo>
                        <a:pt x="31214" y="31582"/>
                      </a:lnTo>
                      <a:cubicBezTo>
                        <a:pt x="36906" y="38192"/>
                        <a:pt x="41497" y="46638"/>
                        <a:pt x="44067" y="56186"/>
                      </a:cubicBezTo>
                      <a:lnTo>
                        <a:pt x="11935" y="56186"/>
                      </a:lnTo>
                      <a:lnTo>
                        <a:pt x="5325" y="73629"/>
                      </a:lnTo>
                      <a:lnTo>
                        <a:pt x="5325" y="80607"/>
                      </a:lnTo>
                      <a:lnTo>
                        <a:pt x="46454" y="80607"/>
                      </a:lnTo>
                      <a:cubicBezTo>
                        <a:pt x="44435" y="107782"/>
                        <a:pt x="24972" y="121185"/>
                        <a:pt x="0" y="125409"/>
                      </a:cubicBezTo>
                      <a:lnTo>
                        <a:pt x="0" y="132386"/>
                      </a:lnTo>
                      <a:lnTo>
                        <a:pt x="48474" y="238882"/>
                      </a:lnTo>
                      <a:lnTo>
                        <a:pt x="67754" y="238882"/>
                      </a:lnTo>
                      <a:lnTo>
                        <a:pt x="67754" y="231905"/>
                      </a:lnTo>
                      <a:lnTo>
                        <a:pt x="25522" y="146157"/>
                      </a:lnTo>
                      <a:cubicBezTo>
                        <a:pt x="46087" y="134406"/>
                        <a:pt x="60593" y="109801"/>
                        <a:pt x="62061" y="80607"/>
                      </a:cubicBezTo>
                      <a:lnTo>
                        <a:pt x="74915" y="80607"/>
                      </a:lnTo>
                      <a:lnTo>
                        <a:pt x="81525" y="56002"/>
                      </a:lnTo>
                      <a:lnTo>
                        <a:pt x="81525" y="49025"/>
                      </a:lnTo>
                      <a:lnTo>
                        <a:pt x="60042" y="56002"/>
                      </a:lnTo>
                      <a:cubicBezTo>
                        <a:pt x="58206" y="47005"/>
                        <a:pt x="54901" y="38743"/>
                        <a:pt x="50861" y="31398"/>
                      </a:cubicBezTo>
                      <a:close/>
                    </a:path>
                  </a:pathLst>
                </a:custGeom>
                <a:solidFill>
                  <a:srgbClr val="AE8500"/>
                </a:solidFill>
                <a:ln w="18361" cap="flat">
                  <a:noFill/>
                  <a:prstDash val="solid"/>
                  <a:miter/>
                </a:ln>
              </p:spPr>
              <p:txBody>
                <a:bodyPr rtlCol="0" anchor="ctr"/>
                <a:lstStyle/>
                <a:p>
                  <a:endParaRPr lang="en-US" sz="1800"/>
                </a:p>
              </p:txBody>
            </p:sp>
            <p:sp>
              <p:nvSpPr>
                <p:cNvPr id="212" name="Freeform: Shape 211">
                  <a:extLst>
                    <a:ext uri="{FF2B5EF4-FFF2-40B4-BE49-F238E27FC236}">
                      <a16:creationId xmlns:a16="http://schemas.microsoft.com/office/drawing/2014/main" id="{DA843711-F646-D146-C95E-CED2247B1DCF}"/>
                    </a:ext>
                  </a:extLst>
                </p:cNvPr>
                <p:cNvSpPr/>
                <p:nvPr/>
              </p:nvSpPr>
              <p:spPr>
                <a:xfrm>
                  <a:off x="3711399" y="3500057"/>
                  <a:ext cx="81708" cy="232088"/>
                </a:xfrm>
                <a:custGeom>
                  <a:avLst/>
                  <a:gdLst>
                    <a:gd name="connsiteX0" fmla="*/ 51045 w 81708"/>
                    <a:gd name="connsiteY0" fmla="*/ 24605 h 232088"/>
                    <a:gd name="connsiteX1" fmla="*/ 75098 w 81708"/>
                    <a:gd name="connsiteY1" fmla="*/ 24605 h 232088"/>
                    <a:gd name="connsiteX2" fmla="*/ 81708 w 81708"/>
                    <a:gd name="connsiteY2" fmla="*/ 0 h 232088"/>
                    <a:gd name="connsiteX3" fmla="*/ 11935 w 81708"/>
                    <a:gd name="connsiteY3" fmla="*/ 0 h 232088"/>
                    <a:gd name="connsiteX4" fmla="*/ 5325 w 81708"/>
                    <a:gd name="connsiteY4" fmla="*/ 24605 h 232088"/>
                    <a:gd name="connsiteX5" fmla="*/ 31214 w 81708"/>
                    <a:gd name="connsiteY5" fmla="*/ 24605 h 232088"/>
                    <a:gd name="connsiteX6" fmla="*/ 44067 w 81708"/>
                    <a:gd name="connsiteY6" fmla="*/ 49209 h 232088"/>
                    <a:gd name="connsiteX7" fmla="*/ 11935 w 81708"/>
                    <a:gd name="connsiteY7" fmla="*/ 49209 h 232088"/>
                    <a:gd name="connsiteX8" fmla="*/ 5325 w 81708"/>
                    <a:gd name="connsiteY8" fmla="*/ 73813 h 232088"/>
                    <a:gd name="connsiteX9" fmla="*/ 46454 w 81708"/>
                    <a:gd name="connsiteY9" fmla="*/ 73813 h 232088"/>
                    <a:gd name="connsiteX10" fmla="*/ 184 w 81708"/>
                    <a:gd name="connsiteY10" fmla="*/ 125592 h 232088"/>
                    <a:gd name="connsiteX11" fmla="*/ 184 w 81708"/>
                    <a:gd name="connsiteY11" fmla="*/ 125592 h 232088"/>
                    <a:gd name="connsiteX12" fmla="*/ 0 w 81708"/>
                    <a:gd name="connsiteY12" fmla="*/ 125592 h 232088"/>
                    <a:gd name="connsiteX13" fmla="*/ 48474 w 81708"/>
                    <a:gd name="connsiteY13" fmla="*/ 232089 h 232088"/>
                    <a:gd name="connsiteX14" fmla="*/ 67754 w 81708"/>
                    <a:gd name="connsiteY14" fmla="*/ 232089 h 232088"/>
                    <a:gd name="connsiteX15" fmla="*/ 25522 w 81708"/>
                    <a:gd name="connsiteY15" fmla="*/ 139180 h 232088"/>
                    <a:gd name="connsiteX16" fmla="*/ 62061 w 81708"/>
                    <a:gd name="connsiteY16" fmla="*/ 73630 h 232088"/>
                    <a:gd name="connsiteX17" fmla="*/ 74915 w 81708"/>
                    <a:gd name="connsiteY17" fmla="*/ 73630 h 232088"/>
                    <a:gd name="connsiteX18" fmla="*/ 81525 w 81708"/>
                    <a:gd name="connsiteY18" fmla="*/ 49025 h 232088"/>
                    <a:gd name="connsiteX19" fmla="*/ 60042 w 81708"/>
                    <a:gd name="connsiteY19" fmla="*/ 49025 h 232088"/>
                    <a:gd name="connsiteX20" fmla="*/ 50861 w 81708"/>
                    <a:gd name="connsiteY20" fmla="*/ 24421 h 23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708" h="232088">
                      <a:moveTo>
                        <a:pt x="51045" y="24605"/>
                      </a:moveTo>
                      <a:lnTo>
                        <a:pt x="75098" y="24605"/>
                      </a:lnTo>
                      <a:lnTo>
                        <a:pt x="81708" y="0"/>
                      </a:lnTo>
                      <a:lnTo>
                        <a:pt x="11935" y="0"/>
                      </a:lnTo>
                      <a:lnTo>
                        <a:pt x="5325" y="24605"/>
                      </a:lnTo>
                      <a:lnTo>
                        <a:pt x="31214" y="24605"/>
                      </a:lnTo>
                      <a:cubicBezTo>
                        <a:pt x="36906" y="31215"/>
                        <a:pt x="41497" y="39661"/>
                        <a:pt x="44067" y="49209"/>
                      </a:cubicBezTo>
                      <a:lnTo>
                        <a:pt x="11935" y="49209"/>
                      </a:lnTo>
                      <a:lnTo>
                        <a:pt x="5325" y="73813"/>
                      </a:lnTo>
                      <a:lnTo>
                        <a:pt x="46454" y="73813"/>
                      </a:lnTo>
                      <a:cubicBezTo>
                        <a:pt x="44435" y="100988"/>
                        <a:pt x="25155" y="121369"/>
                        <a:pt x="184" y="125592"/>
                      </a:cubicBezTo>
                      <a:cubicBezTo>
                        <a:pt x="184" y="125592"/>
                        <a:pt x="184" y="125592"/>
                        <a:pt x="184" y="125592"/>
                      </a:cubicBezTo>
                      <a:lnTo>
                        <a:pt x="0" y="125592"/>
                      </a:lnTo>
                      <a:lnTo>
                        <a:pt x="48474" y="232089"/>
                      </a:lnTo>
                      <a:lnTo>
                        <a:pt x="67754" y="232089"/>
                      </a:lnTo>
                      <a:lnTo>
                        <a:pt x="25522" y="139180"/>
                      </a:lnTo>
                      <a:cubicBezTo>
                        <a:pt x="46087" y="127428"/>
                        <a:pt x="60593" y="102824"/>
                        <a:pt x="62061" y="73630"/>
                      </a:cubicBezTo>
                      <a:lnTo>
                        <a:pt x="74915" y="73630"/>
                      </a:lnTo>
                      <a:lnTo>
                        <a:pt x="81525" y="49025"/>
                      </a:lnTo>
                      <a:lnTo>
                        <a:pt x="60042" y="49025"/>
                      </a:lnTo>
                      <a:cubicBezTo>
                        <a:pt x="58206" y="40212"/>
                        <a:pt x="54901" y="31765"/>
                        <a:pt x="50861" y="24421"/>
                      </a:cubicBezTo>
                      <a:close/>
                    </a:path>
                  </a:pathLst>
                </a:custGeom>
                <a:solidFill>
                  <a:srgbClr val="FFD345"/>
                </a:solidFill>
                <a:ln w="18361" cap="flat">
                  <a:noFill/>
                  <a:prstDash val="solid"/>
                  <a:miter/>
                </a:ln>
              </p:spPr>
              <p:txBody>
                <a:bodyPr rtlCol="0" anchor="ctr"/>
                <a:lstStyle/>
                <a:p>
                  <a:endParaRPr lang="en-US" sz="1800"/>
                </a:p>
              </p:txBody>
            </p:sp>
          </p:grpSp>
        </p:grpSp>
        <p:sp>
          <p:nvSpPr>
            <p:cNvPr id="44" name="Freeform: Shape 43">
              <a:extLst>
                <a:ext uri="{FF2B5EF4-FFF2-40B4-BE49-F238E27FC236}">
                  <a16:creationId xmlns:a16="http://schemas.microsoft.com/office/drawing/2014/main" id="{E2806873-B0C1-91E0-7975-2A3CD0CBE828}"/>
                </a:ext>
              </a:extLst>
            </p:cNvPr>
            <p:cNvSpPr/>
            <p:nvPr/>
          </p:nvSpPr>
          <p:spPr>
            <a:xfrm>
              <a:off x="5769436" y="-34689"/>
              <a:ext cx="724191" cy="1353788"/>
            </a:xfrm>
            <a:custGeom>
              <a:avLst/>
              <a:gdLst>
                <a:gd name="connsiteX0" fmla="*/ 0 w 960120"/>
                <a:gd name="connsiteY0" fmla="*/ 0 h 1794830"/>
                <a:gd name="connsiteX1" fmla="*/ 960120 w 960120"/>
                <a:gd name="connsiteY1" fmla="*/ 0 h 1794830"/>
                <a:gd name="connsiteX2" fmla="*/ 960120 w 960120"/>
                <a:gd name="connsiteY2" fmla="*/ 1794831 h 1794830"/>
                <a:gd name="connsiteX3" fmla="*/ 0 w 960120"/>
                <a:gd name="connsiteY3" fmla="*/ 1794831 h 1794830"/>
              </a:gdLst>
              <a:ahLst/>
              <a:cxnLst>
                <a:cxn ang="0">
                  <a:pos x="connsiteX0" y="connsiteY0"/>
                </a:cxn>
                <a:cxn ang="0">
                  <a:pos x="connsiteX1" y="connsiteY1"/>
                </a:cxn>
                <a:cxn ang="0">
                  <a:pos x="connsiteX2" y="connsiteY2"/>
                </a:cxn>
                <a:cxn ang="0">
                  <a:pos x="connsiteX3" y="connsiteY3"/>
                </a:cxn>
              </a:cxnLst>
              <a:rect l="l" t="t" r="r" b="b"/>
              <a:pathLst>
                <a:path w="960120" h="1794830">
                  <a:moveTo>
                    <a:pt x="0" y="0"/>
                  </a:moveTo>
                  <a:lnTo>
                    <a:pt x="960120" y="0"/>
                  </a:lnTo>
                  <a:lnTo>
                    <a:pt x="960120" y="1794831"/>
                  </a:lnTo>
                  <a:lnTo>
                    <a:pt x="0" y="1794831"/>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5" name="Graphic 1049">
              <a:extLst>
                <a:ext uri="{FF2B5EF4-FFF2-40B4-BE49-F238E27FC236}">
                  <a16:creationId xmlns:a16="http://schemas.microsoft.com/office/drawing/2014/main" id="{E002A82B-38A6-A371-CF4D-4D76B337DA51}"/>
                </a:ext>
              </a:extLst>
            </p:cNvPr>
            <p:cNvGrpSpPr/>
            <p:nvPr/>
          </p:nvGrpSpPr>
          <p:grpSpPr>
            <a:xfrm>
              <a:off x="5747554" y="594908"/>
              <a:ext cx="765185" cy="1400461"/>
              <a:chOff x="5598404" y="834710"/>
              <a:chExt cx="1014469" cy="1856708"/>
            </a:xfrm>
          </p:grpSpPr>
          <p:sp>
            <p:nvSpPr>
              <p:cNvPr id="191" name="Freeform: Shape 190">
                <a:extLst>
                  <a:ext uri="{FF2B5EF4-FFF2-40B4-BE49-F238E27FC236}">
                    <a16:creationId xmlns:a16="http://schemas.microsoft.com/office/drawing/2014/main" id="{AEE78C39-888F-01FD-8A9C-E6000904F5BD}"/>
                  </a:ext>
                </a:extLst>
              </p:cNvPr>
              <p:cNvSpPr/>
              <p:nvPr/>
            </p:nvSpPr>
            <p:spPr>
              <a:xfrm>
                <a:off x="5786609" y="834710"/>
                <a:ext cx="434615" cy="379898"/>
              </a:xfrm>
              <a:custGeom>
                <a:avLst/>
                <a:gdLst>
                  <a:gd name="connsiteX0" fmla="*/ 0 w 434615"/>
                  <a:gd name="connsiteY0" fmla="*/ 379898 h 379898"/>
                  <a:gd name="connsiteX1" fmla="*/ 316000 w 434615"/>
                  <a:gd name="connsiteY1" fmla="*/ 0 h 379898"/>
                  <a:gd name="connsiteX2" fmla="*/ 434616 w 434615"/>
                  <a:gd name="connsiteY2" fmla="*/ 0 h 379898"/>
                  <a:gd name="connsiteX3" fmla="*/ 434616 w 434615"/>
                  <a:gd name="connsiteY3" fmla="*/ 379898 h 379898"/>
                  <a:gd name="connsiteX4" fmla="*/ 0 w 434615"/>
                  <a:gd name="connsiteY4" fmla="*/ 379898 h 379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15" h="379898">
                    <a:moveTo>
                      <a:pt x="0" y="379898"/>
                    </a:moveTo>
                    <a:cubicBezTo>
                      <a:pt x="71243" y="149646"/>
                      <a:pt x="186185" y="0"/>
                      <a:pt x="316000" y="0"/>
                    </a:cubicBezTo>
                    <a:lnTo>
                      <a:pt x="434616" y="0"/>
                    </a:lnTo>
                    <a:lnTo>
                      <a:pt x="434616" y="379898"/>
                    </a:lnTo>
                    <a:lnTo>
                      <a:pt x="0" y="379898"/>
                    </a:lnTo>
                    <a:close/>
                  </a:path>
                </a:pathLst>
              </a:custGeom>
              <a:solidFill>
                <a:srgbClr val="CF9E00"/>
              </a:solidFill>
              <a:ln w="18361" cap="flat">
                <a:noFill/>
                <a:prstDash val="solid"/>
                <a:miter/>
              </a:ln>
            </p:spPr>
            <p:txBody>
              <a:bodyPr rtlCol="0" anchor="ctr"/>
              <a:lstStyle/>
              <a:p>
                <a:endParaRPr lang="en-US" sz="1800"/>
              </a:p>
            </p:txBody>
          </p:sp>
          <p:grpSp>
            <p:nvGrpSpPr>
              <p:cNvPr id="192" name="Graphic 1049">
                <a:extLst>
                  <a:ext uri="{FF2B5EF4-FFF2-40B4-BE49-F238E27FC236}">
                    <a16:creationId xmlns:a16="http://schemas.microsoft.com/office/drawing/2014/main" id="{D6114313-88F0-7F22-0446-59948B74D38D}"/>
                  </a:ext>
                </a:extLst>
              </p:cNvPr>
              <p:cNvGrpSpPr/>
              <p:nvPr/>
            </p:nvGrpSpPr>
            <p:grpSpPr>
              <a:xfrm>
                <a:off x="5598404" y="834710"/>
                <a:ext cx="622820" cy="1856708"/>
                <a:chOff x="5598404" y="834710"/>
                <a:chExt cx="622820" cy="1856708"/>
              </a:xfrm>
            </p:grpSpPr>
            <p:sp>
              <p:nvSpPr>
                <p:cNvPr id="203" name="Freeform: Shape 202">
                  <a:extLst>
                    <a:ext uri="{FF2B5EF4-FFF2-40B4-BE49-F238E27FC236}">
                      <a16:creationId xmlns:a16="http://schemas.microsoft.com/office/drawing/2014/main" id="{4E670017-86F9-7F00-69E9-85A8FADCC6DF}"/>
                    </a:ext>
                  </a:extLst>
                </p:cNvPr>
                <p:cNvSpPr/>
                <p:nvPr/>
              </p:nvSpPr>
              <p:spPr>
                <a:xfrm>
                  <a:off x="5598404" y="834710"/>
                  <a:ext cx="622820" cy="1856708"/>
                </a:xfrm>
                <a:custGeom>
                  <a:avLst/>
                  <a:gdLst>
                    <a:gd name="connsiteX0" fmla="*/ 622821 w 622820"/>
                    <a:gd name="connsiteY0" fmla="*/ 1856709 h 1856708"/>
                    <a:gd name="connsiteX1" fmla="*/ 391650 w 622820"/>
                    <a:gd name="connsiteY1" fmla="*/ 1856709 h 1856708"/>
                    <a:gd name="connsiteX2" fmla="*/ 0 w 622820"/>
                    <a:gd name="connsiteY2" fmla="*/ 928354 h 1856708"/>
                    <a:gd name="connsiteX3" fmla="*/ 391650 w 622820"/>
                    <a:gd name="connsiteY3" fmla="*/ 0 h 1856708"/>
                    <a:gd name="connsiteX4" fmla="*/ 622821 w 622820"/>
                    <a:gd name="connsiteY4" fmla="*/ 0 h 1856708"/>
                    <a:gd name="connsiteX5" fmla="*/ 622821 w 622820"/>
                    <a:gd name="connsiteY5" fmla="*/ 1856709 h 185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20" h="1856708">
                      <a:moveTo>
                        <a:pt x="622821" y="1856709"/>
                      </a:moveTo>
                      <a:lnTo>
                        <a:pt x="391650" y="1856709"/>
                      </a:lnTo>
                      <a:cubicBezTo>
                        <a:pt x="175352" y="1856709"/>
                        <a:pt x="0" y="1441006"/>
                        <a:pt x="0" y="928354"/>
                      </a:cubicBezTo>
                      <a:cubicBezTo>
                        <a:pt x="0" y="415703"/>
                        <a:pt x="175352" y="0"/>
                        <a:pt x="391650" y="0"/>
                      </a:cubicBezTo>
                      <a:lnTo>
                        <a:pt x="622821" y="0"/>
                      </a:lnTo>
                      <a:lnTo>
                        <a:pt x="622821" y="1856709"/>
                      </a:lnTo>
                      <a:close/>
                    </a:path>
                  </a:pathLst>
                </a:custGeom>
                <a:solidFill>
                  <a:srgbClr val="CF9E00"/>
                </a:solidFill>
                <a:ln w="18361" cap="flat">
                  <a:noFill/>
                  <a:prstDash val="solid"/>
                  <a:miter/>
                </a:ln>
              </p:spPr>
              <p:txBody>
                <a:bodyPr rtlCol="0" anchor="ctr"/>
                <a:lstStyle/>
                <a:p>
                  <a:endParaRPr lang="en-US" sz="1800"/>
                </a:p>
              </p:txBody>
            </p:sp>
            <p:sp>
              <p:nvSpPr>
                <p:cNvPr id="204" name="Freeform: Shape 203">
                  <a:extLst>
                    <a:ext uri="{FF2B5EF4-FFF2-40B4-BE49-F238E27FC236}">
                      <a16:creationId xmlns:a16="http://schemas.microsoft.com/office/drawing/2014/main" id="{B3879933-4462-0DD4-59F8-6F3082B64C45}"/>
                    </a:ext>
                  </a:extLst>
                </p:cNvPr>
                <p:cNvSpPr/>
                <p:nvPr/>
              </p:nvSpPr>
              <p:spPr>
                <a:xfrm>
                  <a:off x="5600975" y="1214425"/>
                  <a:ext cx="620249" cy="442877"/>
                </a:xfrm>
                <a:custGeom>
                  <a:avLst/>
                  <a:gdLst>
                    <a:gd name="connsiteX0" fmla="*/ 0 w 620249"/>
                    <a:gd name="connsiteY0" fmla="*/ 442878 h 442877"/>
                    <a:gd name="connsiteX1" fmla="*/ 73078 w 620249"/>
                    <a:gd name="connsiteY1" fmla="*/ 0 h 442877"/>
                    <a:gd name="connsiteX2" fmla="*/ 620250 w 620249"/>
                    <a:gd name="connsiteY2" fmla="*/ 0 h 442877"/>
                    <a:gd name="connsiteX3" fmla="*/ 620250 w 620249"/>
                    <a:gd name="connsiteY3" fmla="*/ 442878 h 442877"/>
                    <a:gd name="connsiteX4" fmla="*/ 0 w 620249"/>
                    <a:gd name="connsiteY4" fmla="*/ 442878 h 44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249" h="442877">
                      <a:moveTo>
                        <a:pt x="0" y="442878"/>
                      </a:moveTo>
                      <a:cubicBezTo>
                        <a:pt x="7895" y="278359"/>
                        <a:pt x="33785" y="126878"/>
                        <a:pt x="73078" y="0"/>
                      </a:cubicBezTo>
                      <a:lnTo>
                        <a:pt x="620250" y="0"/>
                      </a:lnTo>
                      <a:lnTo>
                        <a:pt x="620250" y="442878"/>
                      </a:lnTo>
                      <a:lnTo>
                        <a:pt x="0" y="442878"/>
                      </a:lnTo>
                      <a:close/>
                    </a:path>
                  </a:pathLst>
                </a:custGeom>
                <a:solidFill>
                  <a:srgbClr val="E3B726"/>
                </a:solidFill>
                <a:ln w="18361" cap="flat">
                  <a:noFill/>
                  <a:prstDash val="solid"/>
                  <a:miter/>
                </a:ln>
              </p:spPr>
              <p:txBody>
                <a:bodyPr rtlCol="0" anchor="ctr"/>
                <a:lstStyle/>
                <a:p>
                  <a:endParaRPr lang="en-US" sz="1800"/>
                </a:p>
              </p:txBody>
            </p:sp>
          </p:grpSp>
          <p:grpSp>
            <p:nvGrpSpPr>
              <p:cNvPr id="193" name="Graphic 1049">
                <a:extLst>
                  <a:ext uri="{FF2B5EF4-FFF2-40B4-BE49-F238E27FC236}">
                    <a16:creationId xmlns:a16="http://schemas.microsoft.com/office/drawing/2014/main" id="{02A4D77B-61CD-0ECC-06ED-72954AEEEF32}"/>
                  </a:ext>
                </a:extLst>
              </p:cNvPr>
              <p:cNvGrpSpPr/>
              <p:nvPr/>
            </p:nvGrpSpPr>
            <p:grpSpPr>
              <a:xfrm>
                <a:off x="5829575" y="834710"/>
                <a:ext cx="783299" cy="1856708"/>
                <a:chOff x="5829575" y="834710"/>
                <a:chExt cx="783299" cy="1856708"/>
              </a:xfrm>
            </p:grpSpPr>
            <p:sp>
              <p:nvSpPr>
                <p:cNvPr id="194" name="Freeform: Shape 193">
                  <a:extLst>
                    <a:ext uri="{FF2B5EF4-FFF2-40B4-BE49-F238E27FC236}">
                      <a16:creationId xmlns:a16="http://schemas.microsoft.com/office/drawing/2014/main" id="{9060FA74-AAAD-B8CC-91BA-A496CD69BDF5}"/>
                    </a:ext>
                  </a:extLst>
                </p:cNvPr>
                <p:cNvSpPr/>
                <p:nvPr/>
              </p:nvSpPr>
              <p:spPr>
                <a:xfrm>
                  <a:off x="5829575" y="834710"/>
                  <a:ext cx="783299" cy="1856708"/>
                </a:xfrm>
                <a:custGeom>
                  <a:avLst/>
                  <a:gdLst>
                    <a:gd name="connsiteX0" fmla="*/ 0 w 783299"/>
                    <a:gd name="connsiteY0" fmla="*/ 928354 h 1856708"/>
                    <a:gd name="connsiteX1" fmla="*/ 391650 w 783299"/>
                    <a:gd name="connsiteY1" fmla="*/ 0 h 1856708"/>
                    <a:gd name="connsiteX2" fmla="*/ 783299 w 783299"/>
                    <a:gd name="connsiteY2" fmla="*/ 928354 h 1856708"/>
                    <a:gd name="connsiteX3" fmla="*/ 391650 w 783299"/>
                    <a:gd name="connsiteY3" fmla="*/ 1856709 h 1856708"/>
                    <a:gd name="connsiteX4" fmla="*/ 0 w 783299"/>
                    <a:gd name="connsiteY4" fmla="*/ 928354 h 1856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299" h="1856708">
                      <a:moveTo>
                        <a:pt x="0" y="928354"/>
                      </a:moveTo>
                      <a:cubicBezTo>
                        <a:pt x="0" y="415703"/>
                        <a:pt x="175352" y="0"/>
                        <a:pt x="391650" y="0"/>
                      </a:cubicBezTo>
                      <a:cubicBezTo>
                        <a:pt x="607948" y="0"/>
                        <a:pt x="783299" y="415703"/>
                        <a:pt x="783299" y="928354"/>
                      </a:cubicBezTo>
                      <a:cubicBezTo>
                        <a:pt x="783299" y="1441006"/>
                        <a:pt x="607948" y="1856709"/>
                        <a:pt x="391650" y="1856709"/>
                      </a:cubicBezTo>
                      <a:cubicBezTo>
                        <a:pt x="175352" y="1856709"/>
                        <a:pt x="0" y="1441006"/>
                        <a:pt x="0" y="928354"/>
                      </a:cubicBezTo>
                      <a:close/>
                    </a:path>
                  </a:pathLst>
                </a:custGeom>
                <a:solidFill>
                  <a:srgbClr val="FFD345"/>
                </a:solidFill>
                <a:ln w="18361" cap="flat">
                  <a:noFill/>
                  <a:prstDash val="solid"/>
                  <a:miter/>
                </a:ln>
              </p:spPr>
              <p:txBody>
                <a:bodyPr rtlCol="0" anchor="ctr"/>
                <a:lstStyle/>
                <a:p>
                  <a:endParaRPr lang="en-US" sz="1800"/>
                </a:p>
              </p:txBody>
            </p:sp>
            <p:grpSp>
              <p:nvGrpSpPr>
                <p:cNvPr id="195" name="Graphic 1049">
                  <a:extLst>
                    <a:ext uri="{FF2B5EF4-FFF2-40B4-BE49-F238E27FC236}">
                      <a16:creationId xmlns:a16="http://schemas.microsoft.com/office/drawing/2014/main" id="{A40EACAD-4C59-911E-CEF4-8510954C6DA1}"/>
                    </a:ext>
                  </a:extLst>
                </p:cNvPr>
                <p:cNvGrpSpPr/>
                <p:nvPr/>
              </p:nvGrpSpPr>
              <p:grpSpPr>
                <a:xfrm>
                  <a:off x="5943049" y="1104624"/>
                  <a:ext cx="556535" cy="1316331"/>
                  <a:chOff x="5943049" y="1104624"/>
                  <a:chExt cx="556535" cy="1316331"/>
                </a:xfrm>
              </p:grpSpPr>
              <p:sp>
                <p:nvSpPr>
                  <p:cNvPr id="201" name="Freeform: Shape 200">
                    <a:extLst>
                      <a:ext uri="{FF2B5EF4-FFF2-40B4-BE49-F238E27FC236}">
                        <a16:creationId xmlns:a16="http://schemas.microsoft.com/office/drawing/2014/main" id="{1B3E19ED-5AA3-0439-C31B-1A7E723BC002}"/>
                      </a:ext>
                    </a:extLst>
                  </p:cNvPr>
                  <p:cNvSpPr/>
                  <p:nvPr/>
                </p:nvSpPr>
                <p:spPr>
                  <a:xfrm>
                    <a:off x="5943049" y="1105174"/>
                    <a:ext cx="555249" cy="1315780"/>
                  </a:xfrm>
                  <a:custGeom>
                    <a:avLst/>
                    <a:gdLst>
                      <a:gd name="connsiteX0" fmla="*/ 0 w 555249"/>
                      <a:gd name="connsiteY0" fmla="*/ 657890 h 1315780"/>
                      <a:gd name="connsiteX1" fmla="*/ 277625 w 555249"/>
                      <a:gd name="connsiteY1" fmla="*/ 0 h 1315780"/>
                      <a:gd name="connsiteX2" fmla="*/ 555250 w 555249"/>
                      <a:gd name="connsiteY2" fmla="*/ 657890 h 1315780"/>
                      <a:gd name="connsiteX3" fmla="*/ 277625 w 555249"/>
                      <a:gd name="connsiteY3" fmla="*/ 1315781 h 1315780"/>
                      <a:gd name="connsiteX4" fmla="*/ 0 w 555249"/>
                      <a:gd name="connsiteY4" fmla="*/ 657890 h 131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249" h="1315780">
                        <a:moveTo>
                          <a:pt x="0" y="657890"/>
                        </a:moveTo>
                        <a:cubicBezTo>
                          <a:pt x="0" y="294518"/>
                          <a:pt x="124307" y="0"/>
                          <a:pt x="277625" y="0"/>
                        </a:cubicBezTo>
                        <a:cubicBezTo>
                          <a:pt x="430943" y="0"/>
                          <a:pt x="555250" y="294518"/>
                          <a:pt x="555250" y="657890"/>
                        </a:cubicBezTo>
                        <a:cubicBezTo>
                          <a:pt x="555250" y="1021263"/>
                          <a:pt x="430943" y="1315781"/>
                          <a:pt x="277625" y="1315781"/>
                        </a:cubicBezTo>
                        <a:cubicBezTo>
                          <a:pt x="124307" y="1315781"/>
                          <a:pt x="0" y="1021263"/>
                          <a:pt x="0" y="657890"/>
                        </a:cubicBezTo>
                        <a:close/>
                      </a:path>
                    </a:pathLst>
                  </a:custGeom>
                  <a:solidFill>
                    <a:srgbClr val="E1B21B"/>
                  </a:solidFill>
                  <a:ln w="18361" cap="flat">
                    <a:noFill/>
                    <a:prstDash val="solid"/>
                    <a:miter/>
                  </a:ln>
                </p:spPr>
                <p:txBody>
                  <a:bodyPr rtlCol="0" anchor="ctr"/>
                  <a:lstStyle/>
                  <a:p>
                    <a:endParaRPr lang="en-US" sz="1800"/>
                  </a:p>
                </p:txBody>
              </p:sp>
              <p:sp>
                <p:nvSpPr>
                  <p:cNvPr id="202" name="Freeform: Shape 201">
                    <a:extLst>
                      <a:ext uri="{FF2B5EF4-FFF2-40B4-BE49-F238E27FC236}">
                        <a16:creationId xmlns:a16="http://schemas.microsoft.com/office/drawing/2014/main" id="{6D04765D-1D6E-2313-9887-24FC0F0AAD40}"/>
                      </a:ext>
                    </a:extLst>
                  </p:cNvPr>
                  <p:cNvSpPr/>
                  <p:nvPr/>
                </p:nvSpPr>
                <p:spPr>
                  <a:xfrm>
                    <a:off x="5944334" y="1104624"/>
                    <a:ext cx="555250" cy="1315780"/>
                  </a:xfrm>
                  <a:custGeom>
                    <a:avLst/>
                    <a:gdLst>
                      <a:gd name="connsiteX0" fmla="*/ 0 w 555250"/>
                      <a:gd name="connsiteY0" fmla="*/ 657890 h 1315780"/>
                      <a:gd name="connsiteX1" fmla="*/ 277625 w 555250"/>
                      <a:gd name="connsiteY1" fmla="*/ 0 h 1315780"/>
                      <a:gd name="connsiteX2" fmla="*/ 555251 w 555250"/>
                      <a:gd name="connsiteY2" fmla="*/ 657890 h 1315780"/>
                      <a:gd name="connsiteX3" fmla="*/ 277625 w 555250"/>
                      <a:gd name="connsiteY3" fmla="*/ 1315781 h 1315780"/>
                      <a:gd name="connsiteX4" fmla="*/ 0 w 555250"/>
                      <a:gd name="connsiteY4" fmla="*/ 657890 h 131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250" h="1315780">
                        <a:moveTo>
                          <a:pt x="0" y="657890"/>
                        </a:moveTo>
                        <a:cubicBezTo>
                          <a:pt x="0" y="294517"/>
                          <a:pt x="124307" y="0"/>
                          <a:pt x="277625" y="0"/>
                        </a:cubicBezTo>
                        <a:cubicBezTo>
                          <a:pt x="430943" y="0"/>
                          <a:pt x="555251" y="294517"/>
                          <a:pt x="555251" y="657890"/>
                        </a:cubicBezTo>
                        <a:cubicBezTo>
                          <a:pt x="555251" y="1021263"/>
                          <a:pt x="430943" y="1315781"/>
                          <a:pt x="277625" y="1315781"/>
                        </a:cubicBezTo>
                        <a:cubicBezTo>
                          <a:pt x="124307" y="1315781"/>
                          <a:pt x="0" y="1021263"/>
                          <a:pt x="0" y="657890"/>
                        </a:cubicBezTo>
                        <a:close/>
                      </a:path>
                    </a:pathLst>
                  </a:custGeom>
                  <a:solidFill>
                    <a:srgbClr val="E1AC00"/>
                  </a:solidFill>
                  <a:ln w="18361" cap="flat">
                    <a:noFill/>
                    <a:prstDash val="solid"/>
                    <a:miter/>
                  </a:ln>
                </p:spPr>
                <p:txBody>
                  <a:bodyPr rtlCol="0" anchor="ctr"/>
                  <a:lstStyle/>
                  <a:p>
                    <a:endParaRPr lang="en-US" sz="1800"/>
                  </a:p>
                </p:txBody>
              </p:sp>
            </p:grpSp>
            <p:grpSp>
              <p:nvGrpSpPr>
                <p:cNvPr id="196" name="Graphic 1049">
                  <a:extLst>
                    <a:ext uri="{FF2B5EF4-FFF2-40B4-BE49-F238E27FC236}">
                      <a16:creationId xmlns:a16="http://schemas.microsoft.com/office/drawing/2014/main" id="{786BA76C-610B-ACB7-BA2C-CA25120D0AA3}"/>
                    </a:ext>
                  </a:extLst>
                </p:cNvPr>
                <p:cNvGrpSpPr/>
                <p:nvPr/>
              </p:nvGrpSpPr>
              <p:grpSpPr>
                <a:xfrm>
                  <a:off x="5925789" y="877125"/>
                  <a:ext cx="120083" cy="284969"/>
                  <a:chOff x="5925789" y="877125"/>
                  <a:chExt cx="120083" cy="284969"/>
                </a:xfrm>
                <a:solidFill>
                  <a:srgbClr val="FFFFFF"/>
                </a:solidFill>
              </p:grpSpPr>
              <p:sp>
                <p:nvSpPr>
                  <p:cNvPr id="199" name="Freeform: Shape 198">
                    <a:extLst>
                      <a:ext uri="{FF2B5EF4-FFF2-40B4-BE49-F238E27FC236}">
                        <a16:creationId xmlns:a16="http://schemas.microsoft.com/office/drawing/2014/main" id="{F28CC998-C832-D25B-8888-A1D0A84FE158}"/>
                      </a:ext>
                    </a:extLst>
                  </p:cNvPr>
                  <p:cNvSpPr/>
                  <p:nvPr/>
                </p:nvSpPr>
                <p:spPr>
                  <a:xfrm>
                    <a:off x="5925789" y="997393"/>
                    <a:ext cx="120083" cy="44434"/>
                  </a:xfrm>
                  <a:custGeom>
                    <a:avLst/>
                    <a:gdLst>
                      <a:gd name="connsiteX0" fmla="*/ 120083 w 120083"/>
                      <a:gd name="connsiteY0" fmla="*/ 22217 h 44434"/>
                      <a:gd name="connsiteX1" fmla="*/ 60042 w 120083"/>
                      <a:gd name="connsiteY1" fmla="*/ 44435 h 44434"/>
                      <a:gd name="connsiteX2" fmla="*/ 0 w 120083"/>
                      <a:gd name="connsiteY2" fmla="*/ 22217 h 44434"/>
                      <a:gd name="connsiteX3" fmla="*/ 60042 w 120083"/>
                      <a:gd name="connsiteY3" fmla="*/ 0 h 44434"/>
                      <a:gd name="connsiteX4" fmla="*/ 120083 w 120083"/>
                      <a:gd name="connsiteY4" fmla="*/ 22217 h 44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83" h="44434">
                        <a:moveTo>
                          <a:pt x="120083" y="22217"/>
                        </a:moveTo>
                        <a:cubicBezTo>
                          <a:pt x="120083" y="22217"/>
                          <a:pt x="93092" y="44435"/>
                          <a:pt x="60042" y="44435"/>
                        </a:cubicBezTo>
                        <a:cubicBezTo>
                          <a:pt x="26991" y="44435"/>
                          <a:pt x="0" y="22217"/>
                          <a:pt x="0" y="22217"/>
                        </a:cubicBezTo>
                        <a:cubicBezTo>
                          <a:pt x="0" y="22217"/>
                          <a:pt x="26991" y="0"/>
                          <a:pt x="60042" y="0"/>
                        </a:cubicBezTo>
                        <a:cubicBezTo>
                          <a:pt x="93092" y="0"/>
                          <a:pt x="120083" y="22217"/>
                          <a:pt x="120083" y="22217"/>
                        </a:cubicBezTo>
                        <a:close/>
                      </a:path>
                    </a:pathLst>
                  </a:custGeom>
                  <a:solidFill>
                    <a:srgbClr val="FFFFFF"/>
                  </a:solidFill>
                  <a:ln w="18361" cap="flat">
                    <a:noFill/>
                    <a:prstDash val="solid"/>
                    <a:miter/>
                  </a:ln>
                </p:spPr>
                <p:txBody>
                  <a:bodyPr rtlCol="0" anchor="ctr"/>
                  <a:lstStyle/>
                  <a:p>
                    <a:endParaRPr lang="en-US" sz="1800"/>
                  </a:p>
                </p:txBody>
              </p:sp>
              <p:sp>
                <p:nvSpPr>
                  <p:cNvPr id="200" name="Freeform: Shape 199">
                    <a:extLst>
                      <a:ext uri="{FF2B5EF4-FFF2-40B4-BE49-F238E27FC236}">
                        <a16:creationId xmlns:a16="http://schemas.microsoft.com/office/drawing/2014/main" id="{BC4C6B7A-3748-7556-2E7D-AE1ADBF269F6}"/>
                      </a:ext>
                    </a:extLst>
                  </p:cNvPr>
                  <p:cNvSpPr/>
                  <p:nvPr/>
                </p:nvSpPr>
                <p:spPr>
                  <a:xfrm>
                    <a:off x="5976283" y="877125"/>
                    <a:ext cx="18728" cy="284969"/>
                  </a:xfrm>
                  <a:custGeom>
                    <a:avLst/>
                    <a:gdLst>
                      <a:gd name="connsiteX0" fmla="*/ 9364 w 18728"/>
                      <a:gd name="connsiteY0" fmla="*/ 0 h 284969"/>
                      <a:gd name="connsiteX1" fmla="*/ 18728 w 18728"/>
                      <a:gd name="connsiteY1" fmla="*/ 142485 h 284969"/>
                      <a:gd name="connsiteX2" fmla="*/ 9364 w 18728"/>
                      <a:gd name="connsiteY2" fmla="*/ 284970 h 284969"/>
                      <a:gd name="connsiteX3" fmla="*/ 0 w 18728"/>
                      <a:gd name="connsiteY3" fmla="*/ 142485 h 284969"/>
                      <a:gd name="connsiteX4" fmla="*/ 9364 w 18728"/>
                      <a:gd name="connsiteY4" fmla="*/ 0 h 284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8" h="284969">
                        <a:moveTo>
                          <a:pt x="9364" y="0"/>
                        </a:moveTo>
                        <a:cubicBezTo>
                          <a:pt x="9364" y="0"/>
                          <a:pt x="18728" y="63714"/>
                          <a:pt x="18728" y="142485"/>
                        </a:cubicBezTo>
                        <a:cubicBezTo>
                          <a:pt x="18728" y="221255"/>
                          <a:pt x="9364" y="284970"/>
                          <a:pt x="9364" y="284970"/>
                        </a:cubicBezTo>
                        <a:cubicBezTo>
                          <a:pt x="9364" y="284970"/>
                          <a:pt x="0" y="221255"/>
                          <a:pt x="0" y="142485"/>
                        </a:cubicBezTo>
                        <a:cubicBezTo>
                          <a:pt x="0" y="63714"/>
                          <a:pt x="9364" y="0"/>
                          <a:pt x="9364" y="0"/>
                        </a:cubicBezTo>
                        <a:close/>
                      </a:path>
                    </a:pathLst>
                  </a:custGeom>
                  <a:solidFill>
                    <a:srgbClr val="FFFFFF"/>
                  </a:solidFill>
                  <a:ln w="18361" cap="flat">
                    <a:noFill/>
                    <a:prstDash val="solid"/>
                    <a:miter/>
                  </a:ln>
                </p:spPr>
                <p:txBody>
                  <a:bodyPr rtlCol="0" anchor="ctr"/>
                  <a:lstStyle/>
                  <a:p>
                    <a:endParaRPr lang="en-US" sz="1800"/>
                  </a:p>
                </p:txBody>
              </p:sp>
            </p:grpSp>
            <p:sp>
              <p:nvSpPr>
                <p:cNvPr id="197" name="Freeform: Shape 196">
                  <a:extLst>
                    <a:ext uri="{FF2B5EF4-FFF2-40B4-BE49-F238E27FC236}">
                      <a16:creationId xmlns:a16="http://schemas.microsoft.com/office/drawing/2014/main" id="{35D5B047-8F3B-FDB2-C020-8BEF5CFF02C7}"/>
                    </a:ext>
                  </a:extLst>
                </p:cNvPr>
                <p:cNvSpPr/>
                <p:nvPr/>
              </p:nvSpPr>
              <p:spPr>
                <a:xfrm>
                  <a:off x="6058726" y="1337447"/>
                  <a:ext cx="325548" cy="953142"/>
                </a:xfrm>
                <a:custGeom>
                  <a:avLst/>
                  <a:gdLst>
                    <a:gd name="connsiteX0" fmla="*/ 202711 w 325548"/>
                    <a:gd name="connsiteY0" fmla="*/ 125959 h 953142"/>
                    <a:gd name="connsiteX1" fmla="*/ 298741 w 325548"/>
                    <a:gd name="connsiteY1" fmla="*/ 125959 h 953142"/>
                    <a:gd name="connsiteX2" fmla="*/ 325365 w 325548"/>
                    <a:gd name="connsiteY2" fmla="*/ 28093 h 953142"/>
                    <a:gd name="connsiteX3" fmla="*/ 325365 w 325548"/>
                    <a:gd name="connsiteY3" fmla="*/ 0 h 953142"/>
                    <a:gd name="connsiteX4" fmla="*/ 20381 w 325548"/>
                    <a:gd name="connsiteY4" fmla="*/ 97867 h 953142"/>
                    <a:gd name="connsiteX5" fmla="*/ 20381 w 325548"/>
                    <a:gd name="connsiteY5" fmla="*/ 125959 h 953142"/>
                    <a:gd name="connsiteX6" fmla="*/ 123756 w 325548"/>
                    <a:gd name="connsiteY6" fmla="*/ 125959 h 953142"/>
                    <a:gd name="connsiteX7" fmla="*/ 174985 w 325548"/>
                    <a:gd name="connsiteY7" fmla="*/ 223826 h 953142"/>
                    <a:gd name="connsiteX8" fmla="*/ 47005 w 325548"/>
                    <a:gd name="connsiteY8" fmla="*/ 223826 h 953142"/>
                    <a:gd name="connsiteX9" fmla="*/ 20565 w 325548"/>
                    <a:gd name="connsiteY9" fmla="*/ 293600 h 953142"/>
                    <a:gd name="connsiteX10" fmla="*/ 20565 w 325548"/>
                    <a:gd name="connsiteY10" fmla="*/ 321692 h 953142"/>
                    <a:gd name="connsiteX11" fmla="*/ 184900 w 325548"/>
                    <a:gd name="connsiteY11" fmla="*/ 321692 h 953142"/>
                    <a:gd name="connsiteX12" fmla="*/ 0 w 325548"/>
                    <a:gd name="connsiteY12" fmla="*/ 500166 h 953142"/>
                    <a:gd name="connsiteX13" fmla="*/ 0 w 325548"/>
                    <a:gd name="connsiteY13" fmla="*/ 528259 h 953142"/>
                    <a:gd name="connsiteX14" fmla="*/ 192979 w 325548"/>
                    <a:gd name="connsiteY14" fmla="*/ 953142 h 953142"/>
                    <a:gd name="connsiteX15" fmla="*/ 270097 w 325548"/>
                    <a:gd name="connsiteY15" fmla="*/ 953142 h 953142"/>
                    <a:gd name="connsiteX16" fmla="*/ 270097 w 325548"/>
                    <a:gd name="connsiteY16" fmla="*/ 925049 h 953142"/>
                    <a:gd name="connsiteX17" fmla="*/ 101906 w 325548"/>
                    <a:gd name="connsiteY17" fmla="*/ 582976 h 953142"/>
                    <a:gd name="connsiteX18" fmla="*/ 247512 w 325548"/>
                    <a:gd name="connsiteY18" fmla="*/ 321692 h 953142"/>
                    <a:gd name="connsiteX19" fmla="*/ 298924 w 325548"/>
                    <a:gd name="connsiteY19" fmla="*/ 321692 h 953142"/>
                    <a:gd name="connsiteX20" fmla="*/ 325549 w 325548"/>
                    <a:gd name="connsiteY20" fmla="*/ 223826 h 953142"/>
                    <a:gd name="connsiteX21" fmla="*/ 325549 w 325548"/>
                    <a:gd name="connsiteY21" fmla="*/ 195733 h 953142"/>
                    <a:gd name="connsiteX22" fmla="*/ 239984 w 325548"/>
                    <a:gd name="connsiteY22" fmla="*/ 223826 h 953142"/>
                    <a:gd name="connsiteX23" fmla="*/ 203078 w 325548"/>
                    <a:gd name="connsiteY23" fmla="*/ 125959 h 95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5548" h="953142">
                      <a:moveTo>
                        <a:pt x="202711" y="125959"/>
                      </a:moveTo>
                      <a:lnTo>
                        <a:pt x="298741" y="125959"/>
                      </a:lnTo>
                      <a:lnTo>
                        <a:pt x="325365" y="28093"/>
                      </a:lnTo>
                      <a:lnTo>
                        <a:pt x="325365" y="0"/>
                      </a:lnTo>
                      <a:lnTo>
                        <a:pt x="20381" y="97867"/>
                      </a:lnTo>
                      <a:lnTo>
                        <a:pt x="20381" y="125959"/>
                      </a:lnTo>
                      <a:lnTo>
                        <a:pt x="123756" y="125959"/>
                      </a:lnTo>
                      <a:cubicBezTo>
                        <a:pt x="146708" y="152400"/>
                        <a:pt x="164335" y="186001"/>
                        <a:pt x="174985" y="223826"/>
                      </a:cubicBezTo>
                      <a:lnTo>
                        <a:pt x="47005" y="223826"/>
                      </a:lnTo>
                      <a:lnTo>
                        <a:pt x="20565" y="293600"/>
                      </a:lnTo>
                      <a:lnTo>
                        <a:pt x="20565" y="321692"/>
                      </a:lnTo>
                      <a:lnTo>
                        <a:pt x="184900" y="321692"/>
                      </a:lnTo>
                      <a:cubicBezTo>
                        <a:pt x="176821" y="429841"/>
                        <a:pt x="99152" y="483273"/>
                        <a:pt x="0" y="500166"/>
                      </a:cubicBezTo>
                      <a:lnTo>
                        <a:pt x="0" y="528259"/>
                      </a:lnTo>
                      <a:lnTo>
                        <a:pt x="192979" y="953142"/>
                      </a:lnTo>
                      <a:lnTo>
                        <a:pt x="270097" y="953142"/>
                      </a:lnTo>
                      <a:lnTo>
                        <a:pt x="270097" y="925049"/>
                      </a:lnTo>
                      <a:lnTo>
                        <a:pt x="101906" y="582976"/>
                      </a:lnTo>
                      <a:cubicBezTo>
                        <a:pt x="183798" y="536338"/>
                        <a:pt x="241820" y="437737"/>
                        <a:pt x="247512" y="321692"/>
                      </a:cubicBezTo>
                      <a:lnTo>
                        <a:pt x="298924" y="321692"/>
                      </a:lnTo>
                      <a:lnTo>
                        <a:pt x="325549" y="223826"/>
                      </a:lnTo>
                      <a:lnTo>
                        <a:pt x="325549" y="195733"/>
                      </a:lnTo>
                      <a:lnTo>
                        <a:pt x="239984" y="223826"/>
                      </a:lnTo>
                      <a:cubicBezTo>
                        <a:pt x="232272" y="188205"/>
                        <a:pt x="219787" y="155338"/>
                        <a:pt x="203078" y="125959"/>
                      </a:cubicBezTo>
                      <a:close/>
                    </a:path>
                  </a:pathLst>
                </a:custGeom>
                <a:solidFill>
                  <a:srgbClr val="AE8500"/>
                </a:solidFill>
                <a:ln w="18361" cap="flat">
                  <a:noFill/>
                  <a:prstDash val="solid"/>
                  <a:miter/>
                </a:ln>
              </p:spPr>
              <p:txBody>
                <a:bodyPr rtlCol="0" anchor="ctr"/>
                <a:lstStyle/>
                <a:p>
                  <a:endParaRPr lang="en-US" sz="1800"/>
                </a:p>
              </p:txBody>
            </p:sp>
            <p:sp>
              <p:nvSpPr>
                <p:cNvPr id="198" name="Freeform: Shape 197">
                  <a:extLst>
                    <a:ext uri="{FF2B5EF4-FFF2-40B4-BE49-F238E27FC236}">
                      <a16:creationId xmlns:a16="http://schemas.microsoft.com/office/drawing/2014/main" id="{A15A0F08-FEF5-3C77-C934-ACA6BAACAEBC}"/>
                    </a:ext>
                  </a:extLst>
                </p:cNvPr>
                <p:cNvSpPr/>
                <p:nvPr/>
              </p:nvSpPr>
              <p:spPr>
                <a:xfrm>
                  <a:off x="6058910" y="1337447"/>
                  <a:ext cx="325548" cy="925049"/>
                </a:xfrm>
                <a:custGeom>
                  <a:avLst/>
                  <a:gdLst>
                    <a:gd name="connsiteX0" fmla="*/ 202527 w 325548"/>
                    <a:gd name="connsiteY0" fmla="*/ 97867 h 925049"/>
                    <a:gd name="connsiteX1" fmla="*/ 298557 w 325548"/>
                    <a:gd name="connsiteY1" fmla="*/ 97867 h 925049"/>
                    <a:gd name="connsiteX2" fmla="*/ 325181 w 325548"/>
                    <a:gd name="connsiteY2" fmla="*/ 0 h 925049"/>
                    <a:gd name="connsiteX3" fmla="*/ 46821 w 325548"/>
                    <a:gd name="connsiteY3" fmla="*/ 0 h 925049"/>
                    <a:gd name="connsiteX4" fmla="*/ 20381 w 325548"/>
                    <a:gd name="connsiteY4" fmla="*/ 97867 h 925049"/>
                    <a:gd name="connsiteX5" fmla="*/ 123756 w 325548"/>
                    <a:gd name="connsiteY5" fmla="*/ 97867 h 925049"/>
                    <a:gd name="connsiteX6" fmla="*/ 174985 w 325548"/>
                    <a:gd name="connsiteY6" fmla="*/ 195733 h 925049"/>
                    <a:gd name="connsiteX7" fmla="*/ 47005 w 325548"/>
                    <a:gd name="connsiteY7" fmla="*/ 195733 h 925049"/>
                    <a:gd name="connsiteX8" fmla="*/ 20565 w 325548"/>
                    <a:gd name="connsiteY8" fmla="*/ 293600 h 925049"/>
                    <a:gd name="connsiteX9" fmla="*/ 184899 w 325548"/>
                    <a:gd name="connsiteY9" fmla="*/ 293600 h 925049"/>
                    <a:gd name="connsiteX10" fmla="*/ 734 w 325548"/>
                    <a:gd name="connsiteY10" fmla="*/ 499798 h 925049"/>
                    <a:gd name="connsiteX11" fmla="*/ 918 w 325548"/>
                    <a:gd name="connsiteY11" fmla="*/ 500166 h 925049"/>
                    <a:gd name="connsiteX12" fmla="*/ 0 w 325548"/>
                    <a:gd name="connsiteY12" fmla="*/ 500166 h 925049"/>
                    <a:gd name="connsiteX13" fmla="*/ 192978 w 325548"/>
                    <a:gd name="connsiteY13" fmla="*/ 925049 h 925049"/>
                    <a:gd name="connsiteX14" fmla="*/ 270097 w 325548"/>
                    <a:gd name="connsiteY14" fmla="*/ 925049 h 925049"/>
                    <a:gd name="connsiteX15" fmla="*/ 101906 w 325548"/>
                    <a:gd name="connsiteY15" fmla="*/ 554883 h 925049"/>
                    <a:gd name="connsiteX16" fmla="*/ 247512 w 325548"/>
                    <a:gd name="connsiteY16" fmla="*/ 293600 h 925049"/>
                    <a:gd name="connsiteX17" fmla="*/ 298924 w 325548"/>
                    <a:gd name="connsiteY17" fmla="*/ 293600 h 925049"/>
                    <a:gd name="connsiteX18" fmla="*/ 325548 w 325548"/>
                    <a:gd name="connsiteY18" fmla="*/ 195733 h 925049"/>
                    <a:gd name="connsiteX19" fmla="*/ 239984 w 325548"/>
                    <a:gd name="connsiteY19" fmla="*/ 195733 h 925049"/>
                    <a:gd name="connsiteX20" fmla="*/ 203078 w 325548"/>
                    <a:gd name="connsiteY20" fmla="*/ 97867 h 92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5548" h="925049">
                      <a:moveTo>
                        <a:pt x="202527" y="97867"/>
                      </a:moveTo>
                      <a:lnTo>
                        <a:pt x="298557" y="97867"/>
                      </a:lnTo>
                      <a:lnTo>
                        <a:pt x="325181" y="0"/>
                      </a:lnTo>
                      <a:lnTo>
                        <a:pt x="46821" y="0"/>
                      </a:lnTo>
                      <a:lnTo>
                        <a:pt x="20381" y="97867"/>
                      </a:lnTo>
                      <a:lnTo>
                        <a:pt x="123756" y="97867"/>
                      </a:lnTo>
                      <a:cubicBezTo>
                        <a:pt x="146708" y="124307"/>
                        <a:pt x="164335" y="157908"/>
                        <a:pt x="174985" y="195733"/>
                      </a:cubicBezTo>
                      <a:lnTo>
                        <a:pt x="47005" y="195733"/>
                      </a:lnTo>
                      <a:lnTo>
                        <a:pt x="20565" y="293600"/>
                      </a:lnTo>
                      <a:lnTo>
                        <a:pt x="184899" y="293600"/>
                      </a:lnTo>
                      <a:cubicBezTo>
                        <a:pt x="176820" y="401748"/>
                        <a:pt x="99886" y="482906"/>
                        <a:pt x="734" y="499798"/>
                      </a:cubicBezTo>
                      <a:cubicBezTo>
                        <a:pt x="734" y="499798"/>
                        <a:pt x="734" y="500166"/>
                        <a:pt x="918" y="500166"/>
                      </a:cubicBezTo>
                      <a:lnTo>
                        <a:pt x="0" y="500166"/>
                      </a:lnTo>
                      <a:lnTo>
                        <a:pt x="192978" y="925049"/>
                      </a:lnTo>
                      <a:lnTo>
                        <a:pt x="270097" y="925049"/>
                      </a:lnTo>
                      <a:lnTo>
                        <a:pt x="101906" y="554883"/>
                      </a:lnTo>
                      <a:cubicBezTo>
                        <a:pt x="183798" y="508245"/>
                        <a:pt x="241820" y="409644"/>
                        <a:pt x="247512" y="293600"/>
                      </a:cubicBezTo>
                      <a:lnTo>
                        <a:pt x="298924" y="293600"/>
                      </a:lnTo>
                      <a:lnTo>
                        <a:pt x="325548" y="195733"/>
                      </a:lnTo>
                      <a:lnTo>
                        <a:pt x="239984" y="195733"/>
                      </a:lnTo>
                      <a:cubicBezTo>
                        <a:pt x="232272" y="160295"/>
                        <a:pt x="219787" y="127245"/>
                        <a:pt x="203078" y="97867"/>
                      </a:cubicBezTo>
                      <a:close/>
                    </a:path>
                  </a:pathLst>
                </a:custGeom>
                <a:solidFill>
                  <a:srgbClr val="FFD345"/>
                </a:solidFill>
                <a:ln w="18361" cap="flat">
                  <a:noFill/>
                  <a:prstDash val="solid"/>
                  <a:miter/>
                </a:ln>
              </p:spPr>
              <p:txBody>
                <a:bodyPr rtlCol="0" anchor="ctr"/>
                <a:lstStyle/>
                <a:p>
                  <a:endParaRPr lang="en-US" sz="1800"/>
                </a:p>
              </p:txBody>
            </p:sp>
          </p:grpSp>
        </p:grpSp>
        <p:sp>
          <p:nvSpPr>
            <p:cNvPr id="46" name="Freeform: Shape 45">
              <a:extLst>
                <a:ext uri="{FF2B5EF4-FFF2-40B4-BE49-F238E27FC236}">
                  <a16:creationId xmlns:a16="http://schemas.microsoft.com/office/drawing/2014/main" id="{F41BA07B-F812-2C8D-9B8B-CB5B7CCD51AC}"/>
                </a:ext>
              </a:extLst>
            </p:cNvPr>
            <p:cNvSpPr/>
            <p:nvPr/>
          </p:nvSpPr>
          <p:spPr>
            <a:xfrm>
              <a:off x="8719487" y="4433193"/>
              <a:ext cx="230179" cy="653142"/>
            </a:xfrm>
            <a:custGeom>
              <a:avLst/>
              <a:gdLst>
                <a:gd name="connsiteX0" fmla="*/ 0 w 305167"/>
                <a:gd name="connsiteY0" fmla="*/ 0 h 865925"/>
                <a:gd name="connsiteX1" fmla="*/ 305167 w 305167"/>
                <a:gd name="connsiteY1" fmla="*/ 0 h 865925"/>
                <a:gd name="connsiteX2" fmla="*/ 305167 w 305167"/>
                <a:gd name="connsiteY2" fmla="*/ 865925 h 865925"/>
                <a:gd name="connsiteX3" fmla="*/ 0 w 305167"/>
                <a:gd name="connsiteY3" fmla="*/ 865925 h 865925"/>
              </a:gdLst>
              <a:ahLst/>
              <a:cxnLst>
                <a:cxn ang="0">
                  <a:pos x="connsiteX0" y="connsiteY0"/>
                </a:cxn>
                <a:cxn ang="0">
                  <a:pos x="connsiteX1" y="connsiteY1"/>
                </a:cxn>
                <a:cxn ang="0">
                  <a:pos x="connsiteX2" y="connsiteY2"/>
                </a:cxn>
                <a:cxn ang="0">
                  <a:pos x="connsiteX3" y="connsiteY3"/>
                </a:cxn>
              </a:cxnLst>
              <a:rect l="l" t="t" r="r" b="b"/>
              <a:pathLst>
                <a:path w="305167" h="865925">
                  <a:moveTo>
                    <a:pt x="0" y="0"/>
                  </a:moveTo>
                  <a:lnTo>
                    <a:pt x="305167" y="0"/>
                  </a:lnTo>
                  <a:lnTo>
                    <a:pt x="305167" y="865925"/>
                  </a:lnTo>
                  <a:lnTo>
                    <a:pt x="0" y="865925"/>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7" name="Graphic 1049">
              <a:extLst>
                <a:ext uri="{FF2B5EF4-FFF2-40B4-BE49-F238E27FC236}">
                  <a16:creationId xmlns:a16="http://schemas.microsoft.com/office/drawing/2014/main" id="{88D0E0AD-3D12-9D73-FBDC-71FEDAADB264}"/>
                </a:ext>
              </a:extLst>
            </p:cNvPr>
            <p:cNvGrpSpPr/>
            <p:nvPr/>
          </p:nvGrpSpPr>
          <p:grpSpPr>
            <a:xfrm>
              <a:off x="8712701" y="4855880"/>
              <a:ext cx="243197" cy="445538"/>
              <a:chOff x="8570939" y="6442845"/>
              <a:chExt cx="322426" cy="590687"/>
            </a:xfrm>
          </p:grpSpPr>
          <p:sp>
            <p:nvSpPr>
              <p:cNvPr id="177" name="Freeform: Shape 176">
                <a:extLst>
                  <a:ext uri="{FF2B5EF4-FFF2-40B4-BE49-F238E27FC236}">
                    <a16:creationId xmlns:a16="http://schemas.microsoft.com/office/drawing/2014/main" id="{C086FD9A-C97F-818B-F571-2EC7B980C215}"/>
                  </a:ext>
                </a:extLst>
              </p:cNvPr>
              <p:cNvSpPr/>
              <p:nvPr/>
            </p:nvSpPr>
            <p:spPr>
              <a:xfrm>
                <a:off x="8630614" y="6443028"/>
                <a:ext cx="138261" cy="120818"/>
              </a:xfrm>
              <a:custGeom>
                <a:avLst/>
                <a:gdLst>
                  <a:gd name="connsiteX0" fmla="*/ 0 w 138261"/>
                  <a:gd name="connsiteY0" fmla="*/ 120819 h 120818"/>
                  <a:gd name="connsiteX1" fmla="*/ 100437 w 138261"/>
                  <a:gd name="connsiteY1" fmla="*/ 0 h 120818"/>
                  <a:gd name="connsiteX2" fmla="*/ 138262 w 138261"/>
                  <a:gd name="connsiteY2" fmla="*/ 0 h 120818"/>
                  <a:gd name="connsiteX3" fmla="*/ 138262 w 138261"/>
                  <a:gd name="connsiteY3" fmla="*/ 120819 h 120818"/>
                  <a:gd name="connsiteX4" fmla="*/ 0 w 138261"/>
                  <a:gd name="connsiteY4" fmla="*/ 120819 h 120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61" h="120818">
                    <a:moveTo>
                      <a:pt x="0" y="120819"/>
                    </a:moveTo>
                    <a:cubicBezTo>
                      <a:pt x="22584" y="47556"/>
                      <a:pt x="59307" y="0"/>
                      <a:pt x="100437" y="0"/>
                    </a:cubicBezTo>
                    <a:lnTo>
                      <a:pt x="138262" y="0"/>
                    </a:lnTo>
                    <a:lnTo>
                      <a:pt x="138262" y="120819"/>
                    </a:lnTo>
                    <a:lnTo>
                      <a:pt x="0" y="120819"/>
                    </a:lnTo>
                    <a:close/>
                  </a:path>
                </a:pathLst>
              </a:custGeom>
              <a:solidFill>
                <a:srgbClr val="CF9E00"/>
              </a:solidFill>
              <a:ln w="18361" cap="flat">
                <a:noFill/>
                <a:prstDash val="solid"/>
                <a:miter/>
              </a:ln>
            </p:spPr>
            <p:txBody>
              <a:bodyPr rtlCol="0" anchor="ctr"/>
              <a:lstStyle/>
              <a:p>
                <a:endParaRPr lang="en-US" sz="1800"/>
              </a:p>
            </p:txBody>
          </p:sp>
          <p:grpSp>
            <p:nvGrpSpPr>
              <p:cNvPr id="178" name="Graphic 1049">
                <a:extLst>
                  <a:ext uri="{FF2B5EF4-FFF2-40B4-BE49-F238E27FC236}">
                    <a16:creationId xmlns:a16="http://schemas.microsoft.com/office/drawing/2014/main" id="{1750C057-31C9-BE73-DE7A-6CA690A5B822}"/>
                  </a:ext>
                </a:extLst>
              </p:cNvPr>
              <p:cNvGrpSpPr/>
              <p:nvPr/>
            </p:nvGrpSpPr>
            <p:grpSpPr>
              <a:xfrm>
                <a:off x="8570939" y="6442845"/>
                <a:ext cx="197936" cy="590503"/>
                <a:chOff x="8570939" y="6442845"/>
                <a:chExt cx="197936" cy="590503"/>
              </a:xfrm>
            </p:grpSpPr>
            <p:sp>
              <p:nvSpPr>
                <p:cNvPr id="189" name="Freeform: Shape 188">
                  <a:extLst>
                    <a:ext uri="{FF2B5EF4-FFF2-40B4-BE49-F238E27FC236}">
                      <a16:creationId xmlns:a16="http://schemas.microsoft.com/office/drawing/2014/main" id="{23DB4680-BDA8-79D2-3FCF-C499B759D894}"/>
                    </a:ext>
                  </a:extLst>
                </p:cNvPr>
                <p:cNvSpPr/>
                <p:nvPr/>
              </p:nvSpPr>
              <p:spPr>
                <a:xfrm>
                  <a:off x="8570939" y="6442845"/>
                  <a:ext cx="197936" cy="590503"/>
                </a:xfrm>
                <a:custGeom>
                  <a:avLst/>
                  <a:gdLst>
                    <a:gd name="connsiteX0" fmla="*/ 197936 w 197936"/>
                    <a:gd name="connsiteY0" fmla="*/ 590503 h 590503"/>
                    <a:gd name="connsiteX1" fmla="*/ 124491 w 197936"/>
                    <a:gd name="connsiteY1" fmla="*/ 590503 h 590503"/>
                    <a:gd name="connsiteX2" fmla="*/ 0 w 197936"/>
                    <a:gd name="connsiteY2" fmla="*/ 295252 h 590503"/>
                    <a:gd name="connsiteX3" fmla="*/ 124491 w 197936"/>
                    <a:gd name="connsiteY3" fmla="*/ 0 h 590503"/>
                    <a:gd name="connsiteX4" fmla="*/ 197936 w 197936"/>
                    <a:gd name="connsiteY4" fmla="*/ 0 h 590503"/>
                    <a:gd name="connsiteX5" fmla="*/ 197936 w 197936"/>
                    <a:gd name="connsiteY5" fmla="*/ 590320 h 59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936" h="590503">
                      <a:moveTo>
                        <a:pt x="197936" y="590503"/>
                      </a:moveTo>
                      <a:lnTo>
                        <a:pt x="124491" y="590503"/>
                      </a:lnTo>
                      <a:cubicBezTo>
                        <a:pt x="55635" y="590503"/>
                        <a:pt x="0" y="458301"/>
                        <a:pt x="0" y="295252"/>
                      </a:cubicBezTo>
                      <a:cubicBezTo>
                        <a:pt x="0" y="132202"/>
                        <a:pt x="55818" y="0"/>
                        <a:pt x="124491" y="0"/>
                      </a:cubicBezTo>
                      <a:lnTo>
                        <a:pt x="197936" y="0"/>
                      </a:lnTo>
                      <a:lnTo>
                        <a:pt x="197936" y="590320"/>
                      </a:lnTo>
                      <a:close/>
                    </a:path>
                  </a:pathLst>
                </a:custGeom>
                <a:solidFill>
                  <a:srgbClr val="CF9E00"/>
                </a:solidFill>
                <a:ln w="18361" cap="flat">
                  <a:noFill/>
                  <a:prstDash val="solid"/>
                  <a:miter/>
                </a:ln>
              </p:spPr>
              <p:txBody>
                <a:bodyPr rtlCol="0" anchor="ctr"/>
                <a:lstStyle/>
                <a:p>
                  <a:endParaRPr lang="en-US" sz="1800"/>
                </a:p>
              </p:txBody>
            </p:sp>
            <p:sp>
              <p:nvSpPr>
                <p:cNvPr id="190" name="Freeform: Shape 189">
                  <a:extLst>
                    <a:ext uri="{FF2B5EF4-FFF2-40B4-BE49-F238E27FC236}">
                      <a16:creationId xmlns:a16="http://schemas.microsoft.com/office/drawing/2014/main" id="{53705CA9-5F71-7894-1ECA-0CE08B5BEC2D}"/>
                    </a:ext>
                  </a:extLst>
                </p:cNvPr>
                <p:cNvSpPr/>
                <p:nvPr/>
              </p:nvSpPr>
              <p:spPr>
                <a:xfrm>
                  <a:off x="8571673" y="6563847"/>
                  <a:ext cx="197202" cy="140831"/>
                </a:xfrm>
                <a:custGeom>
                  <a:avLst/>
                  <a:gdLst>
                    <a:gd name="connsiteX0" fmla="*/ 0 w 197202"/>
                    <a:gd name="connsiteY0" fmla="*/ 140832 h 140831"/>
                    <a:gd name="connsiteX1" fmla="*/ 23136 w 197202"/>
                    <a:gd name="connsiteY1" fmla="*/ 0 h 140831"/>
                    <a:gd name="connsiteX2" fmla="*/ 197202 w 197202"/>
                    <a:gd name="connsiteY2" fmla="*/ 0 h 140831"/>
                    <a:gd name="connsiteX3" fmla="*/ 197202 w 197202"/>
                    <a:gd name="connsiteY3" fmla="*/ 140832 h 140831"/>
                    <a:gd name="connsiteX4" fmla="*/ 0 w 197202"/>
                    <a:gd name="connsiteY4" fmla="*/ 140832 h 14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02" h="140831">
                      <a:moveTo>
                        <a:pt x="0" y="140832"/>
                      </a:moveTo>
                      <a:cubicBezTo>
                        <a:pt x="2387" y="88502"/>
                        <a:pt x="10650" y="40395"/>
                        <a:pt x="23136" y="0"/>
                      </a:cubicBezTo>
                      <a:lnTo>
                        <a:pt x="197202" y="0"/>
                      </a:lnTo>
                      <a:lnTo>
                        <a:pt x="197202" y="140832"/>
                      </a:lnTo>
                      <a:lnTo>
                        <a:pt x="0" y="140832"/>
                      </a:lnTo>
                      <a:close/>
                    </a:path>
                  </a:pathLst>
                </a:custGeom>
                <a:solidFill>
                  <a:srgbClr val="E3B726"/>
                </a:solidFill>
                <a:ln w="18361" cap="flat">
                  <a:noFill/>
                  <a:prstDash val="solid"/>
                  <a:miter/>
                </a:ln>
              </p:spPr>
              <p:txBody>
                <a:bodyPr rtlCol="0" anchor="ctr"/>
                <a:lstStyle/>
                <a:p>
                  <a:endParaRPr lang="en-US" sz="1800"/>
                </a:p>
              </p:txBody>
            </p:sp>
          </p:grpSp>
          <p:grpSp>
            <p:nvGrpSpPr>
              <p:cNvPr id="179" name="Graphic 1049">
                <a:extLst>
                  <a:ext uri="{FF2B5EF4-FFF2-40B4-BE49-F238E27FC236}">
                    <a16:creationId xmlns:a16="http://schemas.microsoft.com/office/drawing/2014/main" id="{9BF9398E-B882-A4F1-8B08-A08C73D16A2C}"/>
                  </a:ext>
                </a:extLst>
              </p:cNvPr>
              <p:cNvGrpSpPr/>
              <p:nvPr/>
            </p:nvGrpSpPr>
            <p:grpSpPr>
              <a:xfrm>
                <a:off x="8644385" y="6443028"/>
                <a:ext cx="248981" cy="590503"/>
                <a:chOff x="8644385" y="6443028"/>
                <a:chExt cx="248981" cy="590503"/>
              </a:xfrm>
            </p:grpSpPr>
            <p:sp>
              <p:nvSpPr>
                <p:cNvPr id="180" name="Freeform: Shape 179">
                  <a:extLst>
                    <a:ext uri="{FF2B5EF4-FFF2-40B4-BE49-F238E27FC236}">
                      <a16:creationId xmlns:a16="http://schemas.microsoft.com/office/drawing/2014/main" id="{3AB9AE5A-7893-0D74-4749-1113E7C591B4}"/>
                    </a:ext>
                  </a:extLst>
                </p:cNvPr>
                <p:cNvSpPr/>
                <p:nvPr/>
              </p:nvSpPr>
              <p:spPr>
                <a:xfrm>
                  <a:off x="8644385" y="6443028"/>
                  <a:ext cx="248981" cy="590503"/>
                </a:xfrm>
                <a:custGeom>
                  <a:avLst/>
                  <a:gdLst>
                    <a:gd name="connsiteX0" fmla="*/ 0 w 248981"/>
                    <a:gd name="connsiteY0" fmla="*/ 295252 h 590503"/>
                    <a:gd name="connsiteX1" fmla="*/ 124491 w 248981"/>
                    <a:gd name="connsiteY1" fmla="*/ 0 h 590503"/>
                    <a:gd name="connsiteX2" fmla="*/ 248981 w 248981"/>
                    <a:gd name="connsiteY2" fmla="*/ 295252 h 590503"/>
                    <a:gd name="connsiteX3" fmla="*/ 124491 w 248981"/>
                    <a:gd name="connsiteY3" fmla="*/ 590504 h 590503"/>
                    <a:gd name="connsiteX4" fmla="*/ 0 w 248981"/>
                    <a:gd name="connsiteY4" fmla="*/ 295252 h 590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981" h="590503">
                      <a:moveTo>
                        <a:pt x="0" y="295252"/>
                      </a:moveTo>
                      <a:cubicBezTo>
                        <a:pt x="0" y="132203"/>
                        <a:pt x="55818" y="0"/>
                        <a:pt x="124491" y="0"/>
                      </a:cubicBezTo>
                      <a:cubicBezTo>
                        <a:pt x="193162" y="0"/>
                        <a:pt x="248981" y="132203"/>
                        <a:pt x="248981" y="295252"/>
                      </a:cubicBezTo>
                      <a:cubicBezTo>
                        <a:pt x="248981" y="458301"/>
                        <a:pt x="193162" y="590504"/>
                        <a:pt x="124491" y="590504"/>
                      </a:cubicBezTo>
                      <a:cubicBezTo>
                        <a:pt x="55818" y="590504"/>
                        <a:pt x="0" y="458301"/>
                        <a:pt x="0" y="295252"/>
                      </a:cubicBezTo>
                      <a:close/>
                    </a:path>
                  </a:pathLst>
                </a:custGeom>
                <a:solidFill>
                  <a:srgbClr val="FFD345"/>
                </a:solidFill>
                <a:ln w="18361" cap="flat">
                  <a:noFill/>
                  <a:prstDash val="solid"/>
                  <a:miter/>
                </a:ln>
              </p:spPr>
              <p:txBody>
                <a:bodyPr rtlCol="0" anchor="ctr"/>
                <a:lstStyle/>
                <a:p>
                  <a:endParaRPr lang="en-US" sz="1800"/>
                </a:p>
              </p:txBody>
            </p:sp>
            <p:grpSp>
              <p:nvGrpSpPr>
                <p:cNvPr id="181" name="Graphic 1049">
                  <a:extLst>
                    <a:ext uri="{FF2B5EF4-FFF2-40B4-BE49-F238E27FC236}">
                      <a16:creationId xmlns:a16="http://schemas.microsoft.com/office/drawing/2014/main" id="{FDED6673-9F13-3127-FF63-C67058765687}"/>
                    </a:ext>
                  </a:extLst>
                </p:cNvPr>
                <p:cNvGrpSpPr/>
                <p:nvPr/>
              </p:nvGrpSpPr>
              <p:grpSpPr>
                <a:xfrm>
                  <a:off x="8680373" y="6528960"/>
                  <a:ext cx="177004" cy="418457"/>
                  <a:chOff x="8680373" y="6528960"/>
                  <a:chExt cx="177004" cy="418457"/>
                </a:xfrm>
              </p:grpSpPr>
              <p:sp>
                <p:nvSpPr>
                  <p:cNvPr id="187" name="Freeform: Shape 186">
                    <a:extLst>
                      <a:ext uri="{FF2B5EF4-FFF2-40B4-BE49-F238E27FC236}">
                        <a16:creationId xmlns:a16="http://schemas.microsoft.com/office/drawing/2014/main" id="{553D1DA7-FCD0-673A-BFB1-08CB054B5460}"/>
                      </a:ext>
                    </a:extLst>
                  </p:cNvPr>
                  <p:cNvSpPr/>
                  <p:nvPr/>
                </p:nvSpPr>
                <p:spPr>
                  <a:xfrm>
                    <a:off x="8680373" y="6529143"/>
                    <a:ext cx="176637" cy="418273"/>
                  </a:xfrm>
                  <a:custGeom>
                    <a:avLst/>
                    <a:gdLst>
                      <a:gd name="connsiteX0" fmla="*/ 0 w 176637"/>
                      <a:gd name="connsiteY0" fmla="*/ 209137 h 418273"/>
                      <a:gd name="connsiteX1" fmla="*/ 88319 w 176637"/>
                      <a:gd name="connsiteY1" fmla="*/ 0 h 418273"/>
                      <a:gd name="connsiteX2" fmla="*/ 176637 w 176637"/>
                      <a:gd name="connsiteY2" fmla="*/ 209137 h 418273"/>
                      <a:gd name="connsiteX3" fmla="*/ 88319 w 176637"/>
                      <a:gd name="connsiteY3" fmla="*/ 418274 h 418273"/>
                      <a:gd name="connsiteX4" fmla="*/ 0 w 176637"/>
                      <a:gd name="connsiteY4" fmla="*/ 209137 h 41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37" h="418273">
                        <a:moveTo>
                          <a:pt x="0" y="209137"/>
                        </a:moveTo>
                        <a:cubicBezTo>
                          <a:pt x="0" y="93643"/>
                          <a:pt x="39477" y="0"/>
                          <a:pt x="88319" y="0"/>
                        </a:cubicBezTo>
                        <a:cubicBezTo>
                          <a:pt x="137160" y="0"/>
                          <a:pt x="176637" y="93643"/>
                          <a:pt x="176637" y="209137"/>
                        </a:cubicBezTo>
                        <a:cubicBezTo>
                          <a:pt x="176637" y="324630"/>
                          <a:pt x="137160" y="418274"/>
                          <a:pt x="88319" y="418274"/>
                        </a:cubicBezTo>
                        <a:cubicBezTo>
                          <a:pt x="39477" y="418274"/>
                          <a:pt x="0" y="324630"/>
                          <a:pt x="0" y="209137"/>
                        </a:cubicBezTo>
                        <a:close/>
                      </a:path>
                    </a:pathLst>
                  </a:custGeom>
                  <a:solidFill>
                    <a:srgbClr val="E1B21B"/>
                  </a:solidFill>
                  <a:ln w="18361" cap="flat">
                    <a:noFill/>
                    <a:prstDash val="solid"/>
                    <a:miter/>
                  </a:ln>
                </p:spPr>
                <p:txBody>
                  <a:bodyPr rtlCol="0" anchor="ctr"/>
                  <a:lstStyle/>
                  <a:p>
                    <a:endParaRPr lang="en-US" sz="1800"/>
                  </a:p>
                </p:txBody>
              </p:sp>
              <p:sp>
                <p:nvSpPr>
                  <p:cNvPr id="188" name="Freeform: Shape 187">
                    <a:extLst>
                      <a:ext uri="{FF2B5EF4-FFF2-40B4-BE49-F238E27FC236}">
                        <a16:creationId xmlns:a16="http://schemas.microsoft.com/office/drawing/2014/main" id="{4FA9BA35-48BA-3189-428A-20786FED1839}"/>
                      </a:ext>
                    </a:extLst>
                  </p:cNvPr>
                  <p:cNvSpPr/>
                  <p:nvPr/>
                </p:nvSpPr>
                <p:spPr>
                  <a:xfrm>
                    <a:off x="8680740" y="6528960"/>
                    <a:ext cx="176637" cy="418273"/>
                  </a:xfrm>
                  <a:custGeom>
                    <a:avLst/>
                    <a:gdLst>
                      <a:gd name="connsiteX0" fmla="*/ 0 w 176637"/>
                      <a:gd name="connsiteY0" fmla="*/ 209137 h 418273"/>
                      <a:gd name="connsiteX1" fmla="*/ 88319 w 176637"/>
                      <a:gd name="connsiteY1" fmla="*/ 0 h 418273"/>
                      <a:gd name="connsiteX2" fmla="*/ 176638 w 176637"/>
                      <a:gd name="connsiteY2" fmla="*/ 209137 h 418273"/>
                      <a:gd name="connsiteX3" fmla="*/ 88319 w 176637"/>
                      <a:gd name="connsiteY3" fmla="*/ 418274 h 418273"/>
                      <a:gd name="connsiteX4" fmla="*/ 0 w 176637"/>
                      <a:gd name="connsiteY4" fmla="*/ 209137 h 41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37" h="418273">
                        <a:moveTo>
                          <a:pt x="0" y="209137"/>
                        </a:moveTo>
                        <a:cubicBezTo>
                          <a:pt x="0" y="93643"/>
                          <a:pt x="39478" y="0"/>
                          <a:pt x="88319" y="0"/>
                        </a:cubicBezTo>
                        <a:cubicBezTo>
                          <a:pt x="137160" y="0"/>
                          <a:pt x="176638" y="93643"/>
                          <a:pt x="176638" y="209137"/>
                        </a:cubicBezTo>
                        <a:cubicBezTo>
                          <a:pt x="176638" y="324631"/>
                          <a:pt x="137160" y="418274"/>
                          <a:pt x="88319" y="418274"/>
                        </a:cubicBezTo>
                        <a:cubicBezTo>
                          <a:pt x="39478" y="418274"/>
                          <a:pt x="0" y="324631"/>
                          <a:pt x="0" y="209137"/>
                        </a:cubicBezTo>
                        <a:close/>
                      </a:path>
                    </a:pathLst>
                  </a:custGeom>
                  <a:solidFill>
                    <a:srgbClr val="E1AC00"/>
                  </a:solidFill>
                  <a:ln w="18361" cap="flat">
                    <a:noFill/>
                    <a:prstDash val="solid"/>
                    <a:miter/>
                  </a:ln>
                </p:spPr>
                <p:txBody>
                  <a:bodyPr rtlCol="0" anchor="ctr"/>
                  <a:lstStyle/>
                  <a:p>
                    <a:endParaRPr lang="en-US" sz="1800"/>
                  </a:p>
                </p:txBody>
              </p:sp>
            </p:grpSp>
            <p:grpSp>
              <p:nvGrpSpPr>
                <p:cNvPr id="182" name="Graphic 1049">
                  <a:extLst>
                    <a:ext uri="{FF2B5EF4-FFF2-40B4-BE49-F238E27FC236}">
                      <a16:creationId xmlns:a16="http://schemas.microsoft.com/office/drawing/2014/main" id="{440949E4-A849-E66B-4D2D-E63C006B8590}"/>
                    </a:ext>
                  </a:extLst>
                </p:cNvPr>
                <p:cNvGrpSpPr/>
                <p:nvPr/>
              </p:nvGrpSpPr>
              <p:grpSpPr>
                <a:xfrm>
                  <a:off x="8674865" y="6456616"/>
                  <a:ext cx="38191" cy="90704"/>
                  <a:chOff x="8674865" y="6456616"/>
                  <a:chExt cx="38191" cy="90704"/>
                </a:xfrm>
                <a:solidFill>
                  <a:srgbClr val="FFFFFF"/>
                </a:solidFill>
              </p:grpSpPr>
              <p:sp>
                <p:nvSpPr>
                  <p:cNvPr id="185" name="Freeform: Shape 184">
                    <a:extLst>
                      <a:ext uri="{FF2B5EF4-FFF2-40B4-BE49-F238E27FC236}">
                        <a16:creationId xmlns:a16="http://schemas.microsoft.com/office/drawing/2014/main" id="{02D439ED-2F3A-D83D-E632-EDFDDC555F73}"/>
                      </a:ext>
                    </a:extLst>
                  </p:cNvPr>
                  <p:cNvSpPr/>
                  <p:nvPr/>
                </p:nvSpPr>
                <p:spPr>
                  <a:xfrm>
                    <a:off x="8674865" y="6494808"/>
                    <a:ext cx="38191" cy="13954"/>
                  </a:xfrm>
                  <a:custGeom>
                    <a:avLst/>
                    <a:gdLst>
                      <a:gd name="connsiteX0" fmla="*/ 38192 w 38191"/>
                      <a:gd name="connsiteY0" fmla="*/ 6977 h 13954"/>
                      <a:gd name="connsiteX1" fmla="*/ 19096 w 38191"/>
                      <a:gd name="connsiteY1" fmla="*/ 13955 h 13954"/>
                      <a:gd name="connsiteX2" fmla="*/ 0 w 38191"/>
                      <a:gd name="connsiteY2" fmla="*/ 6977 h 13954"/>
                      <a:gd name="connsiteX3" fmla="*/ 19096 w 38191"/>
                      <a:gd name="connsiteY3" fmla="*/ 0 h 13954"/>
                      <a:gd name="connsiteX4" fmla="*/ 38192 w 38191"/>
                      <a:gd name="connsiteY4" fmla="*/ 6977 h 13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91" h="13954">
                        <a:moveTo>
                          <a:pt x="38192" y="6977"/>
                        </a:moveTo>
                        <a:cubicBezTo>
                          <a:pt x="38192" y="6977"/>
                          <a:pt x="29562" y="13955"/>
                          <a:pt x="19096" y="13955"/>
                        </a:cubicBezTo>
                        <a:cubicBezTo>
                          <a:pt x="8630" y="13955"/>
                          <a:pt x="0" y="6977"/>
                          <a:pt x="0" y="6977"/>
                        </a:cubicBezTo>
                        <a:cubicBezTo>
                          <a:pt x="0" y="6977"/>
                          <a:pt x="8630" y="0"/>
                          <a:pt x="19096" y="0"/>
                        </a:cubicBezTo>
                        <a:cubicBezTo>
                          <a:pt x="29562" y="0"/>
                          <a:pt x="38192" y="6977"/>
                          <a:pt x="38192" y="6977"/>
                        </a:cubicBezTo>
                        <a:close/>
                      </a:path>
                    </a:pathLst>
                  </a:custGeom>
                  <a:solidFill>
                    <a:srgbClr val="FFFFFF"/>
                  </a:solidFill>
                  <a:ln w="18361" cap="flat">
                    <a:noFill/>
                    <a:prstDash val="solid"/>
                    <a:miter/>
                  </a:ln>
                </p:spPr>
                <p:txBody>
                  <a:bodyPr rtlCol="0" anchor="ctr"/>
                  <a:lstStyle/>
                  <a:p>
                    <a:endParaRPr lang="en-US" sz="1800"/>
                  </a:p>
                </p:txBody>
              </p:sp>
              <p:sp>
                <p:nvSpPr>
                  <p:cNvPr id="186" name="Freeform: Shape 185">
                    <a:extLst>
                      <a:ext uri="{FF2B5EF4-FFF2-40B4-BE49-F238E27FC236}">
                        <a16:creationId xmlns:a16="http://schemas.microsoft.com/office/drawing/2014/main" id="{F886E3DA-641D-70F9-DDDD-AE5E54D9661F}"/>
                      </a:ext>
                    </a:extLst>
                  </p:cNvPr>
                  <p:cNvSpPr/>
                  <p:nvPr/>
                </p:nvSpPr>
                <p:spPr>
                  <a:xfrm>
                    <a:off x="8691022" y="6456616"/>
                    <a:ext cx="5875" cy="90704"/>
                  </a:xfrm>
                  <a:custGeom>
                    <a:avLst/>
                    <a:gdLst>
                      <a:gd name="connsiteX0" fmla="*/ 2938 w 5875"/>
                      <a:gd name="connsiteY0" fmla="*/ 0 h 90704"/>
                      <a:gd name="connsiteX1" fmla="*/ 5876 w 5875"/>
                      <a:gd name="connsiteY1" fmla="*/ 45352 h 90704"/>
                      <a:gd name="connsiteX2" fmla="*/ 2938 w 5875"/>
                      <a:gd name="connsiteY2" fmla="*/ 90705 h 90704"/>
                      <a:gd name="connsiteX3" fmla="*/ 0 w 5875"/>
                      <a:gd name="connsiteY3" fmla="*/ 45352 h 90704"/>
                      <a:gd name="connsiteX4" fmla="*/ 2938 w 5875"/>
                      <a:gd name="connsiteY4" fmla="*/ 0 h 9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5" h="90704">
                        <a:moveTo>
                          <a:pt x="2938" y="0"/>
                        </a:moveTo>
                        <a:cubicBezTo>
                          <a:pt x="2938" y="0"/>
                          <a:pt x="5876" y="20197"/>
                          <a:pt x="5876" y="45352"/>
                        </a:cubicBezTo>
                        <a:cubicBezTo>
                          <a:pt x="5876" y="70508"/>
                          <a:pt x="2938" y="90705"/>
                          <a:pt x="2938" y="90705"/>
                        </a:cubicBezTo>
                        <a:cubicBezTo>
                          <a:pt x="2938" y="90705"/>
                          <a:pt x="0" y="70508"/>
                          <a:pt x="0" y="45352"/>
                        </a:cubicBezTo>
                        <a:cubicBezTo>
                          <a:pt x="0" y="20197"/>
                          <a:pt x="2938" y="0"/>
                          <a:pt x="2938" y="0"/>
                        </a:cubicBezTo>
                        <a:close/>
                      </a:path>
                    </a:pathLst>
                  </a:custGeom>
                  <a:solidFill>
                    <a:srgbClr val="FFFFFF"/>
                  </a:solidFill>
                  <a:ln w="18361" cap="flat">
                    <a:noFill/>
                    <a:prstDash val="solid"/>
                    <a:miter/>
                  </a:ln>
                </p:spPr>
                <p:txBody>
                  <a:bodyPr rtlCol="0" anchor="ctr"/>
                  <a:lstStyle/>
                  <a:p>
                    <a:endParaRPr lang="en-US" sz="1800"/>
                  </a:p>
                </p:txBody>
              </p:sp>
            </p:grpSp>
            <p:sp>
              <p:nvSpPr>
                <p:cNvPr id="183" name="Freeform: Shape 182">
                  <a:extLst>
                    <a:ext uri="{FF2B5EF4-FFF2-40B4-BE49-F238E27FC236}">
                      <a16:creationId xmlns:a16="http://schemas.microsoft.com/office/drawing/2014/main" id="{4AB4B808-8F98-88BE-F8B6-5B7BB96D66A7}"/>
                    </a:ext>
                  </a:extLst>
                </p:cNvPr>
                <p:cNvSpPr/>
                <p:nvPr/>
              </p:nvSpPr>
              <p:spPr>
                <a:xfrm>
                  <a:off x="8716729" y="6602956"/>
                  <a:ext cx="103742" cy="303147"/>
                </a:xfrm>
                <a:custGeom>
                  <a:avLst/>
                  <a:gdLst>
                    <a:gd name="connsiteX0" fmla="*/ 64816 w 103742"/>
                    <a:gd name="connsiteY0" fmla="*/ 40028 h 303147"/>
                    <a:gd name="connsiteX1" fmla="*/ 95296 w 103742"/>
                    <a:gd name="connsiteY1" fmla="*/ 40028 h 303147"/>
                    <a:gd name="connsiteX2" fmla="*/ 103742 w 103742"/>
                    <a:gd name="connsiteY2" fmla="*/ 8997 h 303147"/>
                    <a:gd name="connsiteX3" fmla="*/ 103742 w 103742"/>
                    <a:gd name="connsiteY3" fmla="*/ 0 h 303147"/>
                    <a:gd name="connsiteX4" fmla="*/ 6794 w 103742"/>
                    <a:gd name="connsiteY4" fmla="*/ 31031 h 303147"/>
                    <a:gd name="connsiteX5" fmla="*/ 6794 w 103742"/>
                    <a:gd name="connsiteY5" fmla="*/ 40028 h 303147"/>
                    <a:gd name="connsiteX6" fmla="*/ 39661 w 103742"/>
                    <a:gd name="connsiteY6" fmla="*/ 40028 h 303147"/>
                    <a:gd name="connsiteX7" fmla="*/ 55818 w 103742"/>
                    <a:gd name="connsiteY7" fmla="*/ 71059 h 303147"/>
                    <a:gd name="connsiteX8" fmla="*/ 15056 w 103742"/>
                    <a:gd name="connsiteY8" fmla="*/ 71059 h 303147"/>
                    <a:gd name="connsiteX9" fmla="*/ 6610 w 103742"/>
                    <a:gd name="connsiteY9" fmla="*/ 93276 h 303147"/>
                    <a:gd name="connsiteX10" fmla="*/ 6610 w 103742"/>
                    <a:gd name="connsiteY10" fmla="*/ 102273 h 303147"/>
                    <a:gd name="connsiteX11" fmla="*/ 58756 w 103742"/>
                    <a:gd name="connsiteY11" fmla="*/ 102273 h 303147"/>
                    <a:gd name="connsiteX12" fmla="*/ 0 w 103742"/>
                    <a:gd name="connsiteY12" fmla="*/ 159010 h 303147"/>
                    <a:gd name="connsiteX13" fmla="*/ 0 w 103742"/>
                    <a:gd name="connsiteY13" fmla="*/ 168008 h 303147"/>
                    <a:gd name="connsiteX14" fmla="*/ 61327 w 103742"/>
                    <a:gd name="connsiteY14" fmla="*/ 303148 h 303147"/>
                    <a:gd name="connsiteX15" fmla="*/ 85931 w 103742"/>
                    <a:gd name="connsiteY15" fmla="*/ 303148 h 303147"/>
                    <a:gd name="connsiteX16" fmla="*/ 85931 w 103742"/>
                    <a:gd name="connsiteY16" fmla="*/ 294151 h 303147"/>
                    <a:gd name="connsiteX17" fmla="*/ 32500 w 103742"/>
                    <a:gd name="connsiteY17" fmla="*/ 185451 h 303147"/>
                    <a:gd name="connsiteX18" fmla="*/ 78770 w 103742"/>
                    <a:gd name="connsiteY18" fmla="*/ 102273 h 303147"/>
                    <a:gd name="connsiteX19" fmla="*/ 95112 w 103742"/>
                    <a:gd name="connsiteY19" fmla="*/ 102273 h 303147"/>
                    <a:gd name="connsiteX20" fmla="*/ 103558 w 103742"/>
                    <a:gd name="connsiteY20" fmla="*/ 71242 h 303147"/>
                    <a:gd name="connsiteX21" fmla="*/ 103558 w 103742"/>
                    <a:gd name="connsiteY21" fmla="*/ 62246 h 303147"/>
                    <a:gd name="connsiteX22" fmla="*/ 76384 w 103742"/>
                    <a:gd name="connsiteY22" fmla="*/ 71242 h 303147"/>
                    <a:gd name="connsiteX23" fmla="*/ 64632 w 103742"/>
                    <a:gd name="connsiteY23" fmla="*/ 40212 h 30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3742" h="303147">
                      <a:moveTo>
                        <a:pt x="64816" y="40028"/>
                      </a:moveTo>
                      <a:lnTo>
                        <a:pt x="95296" y="40028"/>
                      </a:lnTo>
                      <a:lnTo>
                        <a:pt x="103742" y="8997"/>
                      </a:lnTo>
                      <a:lnTo>
                        <a:pt x="103742" y="0"/>
                      </a:lnTo>
                      <a:lnTo>
                        <a:pt x="6794" y="31031"/>
                      </a:lnTo>
                      <a:lnTo>
                        <a:pt x="6794" y="40028"/>
                      </a:lnTo>
                      <a:lnTo>
                        <a:pt x="39661" y="40028"/>
                      </a:lnTo>
                      <a:cubicBezTo>
                        <a:pt x="47005" y="48474"/>
                        <a:pt x="52513" y="59124"/>
                        <a:pt x="55818" y="71059"/>
                      </a:cubicBezTo>
                      <a:lnTo>
                        <a:pt x="15056" y="71059"/>
                      </a:lnTo>
                      <a:lnTo>
                        <a:pt x="6610" y="93276"/>
                      </a:lnTo>
                      <a:lnTo>
                        <a:pt x="6610" y="102273"/>
                      </a:lnTo>
                      <a:lnTo>
                        <a:pt x="58756" y="102273"/>
                      </a:lnTo>
                      <a:cubicBezTo>
                        <a:pt x="56186" y="136609"/>
                        <a:pt x="31582" y="153686"/>
                        <a:pt x="0" y="159010"/>
                      </a:cubicBezTo>
                      <a:lnTo>
                        <a:pt x="0" y="168008"/>
                      </a:lnTo>
                      <a:lnTo>
                        <a:pt x="61327" y="303148"/>
                      </a:lnTo>
                      <a:lnTo>
                        <a:pt x="85931" y="303148"/>
                      </a:lnTo>
                      <a:lnTo>
                        <a:pt x="85931" y="294151"/>
                      </a:lnTo>
                      <a:lnTo>
                        <a:pt x="32500" y="185451"/>
                      </a:lnTo>
                      <a:cubicBezTo>
                        <a:pt x="58573" y="170578"/>
                        <a:pt x="76935" y="139180"/>
                        <a:pt x="78770" y="102273"/>
                      </a:cubicBezTo>
                      <a:lnTo>
                        <a:pt x="95112" y="102273"/>
                      </a:lnTo>
                      <a:lnTo>
                        <a:pt x="103558" y="71242"/>
                      </a:lnTo>
                      <a:lnTo>
                        <a:pt x="103558" y="62246"/>
                      </a:lnTo>
                      <a:lnTo>
                        <a:pt x="76384" y="71242"/>
                      </a:lnTo>
                      <a:cubicBezTo>
                        <a:pt x="73997" y="59858"/>
                        <a:pt x="69957" y="49392"/>
                        <a:pt x="64632" y="40212"/>
                      </a:cubicBezTo>
                      <a:close/>
                    </a:path>
                  </a:pathLst>
                </a:custGeom>
                <a:solidFill>
                  <a:srgbClr val="AE8500"/>
                </a:solidFill>
                <a:ln w="18361" cap="flat">
                  <a:noFill/>
                  <a:prstDash val="solid"/>
                  <a:miter/>
                </a:ln>
              </p:spPr>
              <p:txBody>
                <a:bodyPr rtlCol="0" anchor="ctr"/>
                <a:lstStyle/>
                <a:p>
                  <a:endParaRPr lang="en-US" sz="1800"/>
                </a:p>
              </p:txBody>
            </p:sp>
            <p:sp>
              <p:nvSpPr>
                <p:cNvPr id="184" name="Freeform: Shape 183">
                  <a:extLst>
                    <a:ext uri="{FF2B5EF4-FFF2-40B4-BE49-F238E27FC236}">
                      <a16:creationId xmlns:a16="http://schemas.microsoft.com/office/drawing/2014/main" id="{DFD246BE-96C9-2725-C194-C4634A7CE9DC}"/>
                    </a:ext>
                  </a:extLst>
                </p:cNvPr>
                <p:cNvSpPr/>
                <p:nvPr/>
              </p:nvSpPr>
              <p:spPr>
                <a:xfrm>
                  <a:off x="8716545" y="6602956"/>
                  <a:ext cx="103925" cy="293783"/>
                </a:xfrm>
                <a:custGeom>
                  <a:avLst/>
                  <a:gdLst>
                    <a:gd name="connsiteX0" fmla="*/ 65000 w 103925"/>
                    <a:gd name="connsiteY0" fmla="*/ 31031 h 293783"/>
                    <a:gd name="connsiteX1" fmla="*/ 95480 w 103925"/>
                    <a:gd name="connsiteY1" fmla="*/ 31031 h 293783"/>
                    <a:gd name="connsiteX2" fmla="*/ 103926 w 103925"/>
                    <a:gd name="connsiteY2" fmla="*/ 0 h 293783"/>
                    <a:gd name="connsiteX3" fmla="*/ 15424 w 103925"/>
                    <a:gd name="connsiteY3" fmla="*/ 0 h 293783"/>
                    <a:gd name="connsiteX4" fmla="*/ 6977 w 103925"/>
                    <a:gd name="connsiteY4" fmla="*/ 31031 h 293783"/>
                    <a:gd name="connsiteX5" fmla="*/ 39845 w 103925"/>
                    <a:gd name="connsiteY5" fmla="*/ 31031 h 293783"/>
                    <a:gd name="connsiteX6" fmla="*/ 56002 w 103925"/>
                    <a:gd name="connsiteY6" fmla="*/ 62062 h 293783"/>
                    <a:gd name="connsiteX7" fmla="*/ 15240 w 103925"/>
                    <a:gd name="connsiteY7" fmla="*/ 62062 h 293783"/>
                    <a:gd name="connsiteX8" fmla="*/ 6794 w 103925"/>
                    <a:gd name="connsiteY8" fmla="*/ 93093 h 293783"/>
                    <a:gd name="connsiteX9" fmla="*/ 58940 w 103925"/>
                    <a:gd name="connsiteY9" fmla="*/ 93093 h 293783"/>
                    <a:gd name="connsiteX10" fmla="*/ 367 w 103925"/>
                    <a:gd name="connsiteY10" fmla="*/ 158643 h 293783"/>
                    <a:gd name="connsiteX11" fmla="*/ 367 w 103925"/>
                    <a:gd name="connsiteY11" fmla="*/ 158643 h 293783"/>
                    <a:gd name="connsiteX12" fmla="*/ 0 w 103925"/>
                    <a:gd name="connsiteY12" fmla="*/ 158643 h 293783"/>
                    <a:gd name="connsiteX13" fmla="*/ 61327 w 103925"/>
                    <a:gd name="connsiteY13" fmla="*/ 293783 h 293783"/>
                    <a:gd name="connsiteX14" fmla="*/ 85931 w 103925"/>
                    <a:gd name="connsiteY14" fmla="*/ 293783 h 293783"/>
                    <a:gd name="connsiteX15" fmla="*/ 32500 w 103925"/>
                    <a:gd name="connsiteY15" fmla="*/ 176087 h 293783"/>
                    <a:gd name="connsiteX16" fmla="*/ 78771 w 103925"/>
                    <a:gd name="connsiteY16" fmla="*/ 92909 h 293783"/>
                    <a:gd name="connsiteX17" fmla="*/ 95112 w 103925"/>
                    <a:gd name="connsiteY17" fmla="*/ 92909 h 293783"/>
                    <a:gd name="connsiteX18" fmla="*/ 103558 w 103925"/>
                    <a:gd name="connsiteY18" fmla="*/ 61879 h 293783"/>
                    <a:gd name="connsiteX19" fmla="*/ 76384 w 103925"/>
                    <a:gd name="connsiteY19" fmla="*/ 61879 h 293783"/>
                    <a:gd name="connsiteX20" fmla="*/ 64632 w 103925"/>
                    <a:gd name="connsiteY20" fmla="*/ 30848 h 29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3925" h="293783">
                      <a:moveTo>
                        <a:pt x="65000" y="31031"/>
                      </a:moveTo>
                      <a:lnTo>
                        <a:pt x="95480" y="31031"/>
                      </a:lnTo>
                      <a:lnTo>
                        <a:pt x="103926" y="0"/>
                      </a:lnTo>
                      <a:lnTo>
                        <a:pt x="15424" y="0"/>
                      </a:lnTo>
                      <a:lnTo>
                        <a:pt x="6977" y="31031"/>
                      </a:lnTo>
                      <a:lnTo>
                        <a:pt x="39845" y="31031"/>
                      </a:lnTo>
                      <a:cubicBezTo>
                        <a:pt x="47189" y="39478"/>
                        <a:pt x="52697" y="50127"/>
                        <a:pt x="56002" y="62062"/>
                      </a:cubicBezTo>
                      <a:lnTo>
                        <a:pt x="15240" y="62062"/>
                      </a:lnTo>
                      <a:lnTo>
                        <a:pt x="6794" y="93093"/>
                      </a:lnTo>
                      <a:lnTo>
                        <a:pt x="58940" y="93093"/>
                      </a:lnTo>
                      <a:cubicBezTo>
                        <a:pt x="56370" y="127428"/>
                        <a:pt x="31949" y="153318"/>
                        <a:pt x="367" y="158643"/>
                      </a:cubicBezTo>
                      <a:cubicBezTo>
                        <a:pt x="367" y="158643"/>
                        <a:pt x="367" y="158643"/>
                        <a:pt x="367" y="158643"/>
                      </a:cubicBezTo>
                      <a:lnTo>
                        <a:pt x="0" y="158643"/>
                      </a:lnTo>
                      <a:lnTo>
                        <a:pt x="61327" y="293783"/>
                      </a:lnTo>
                      <a:lnTo>
                        <a:pt x="85931" y="293783"/>
                      </a:lnTo>
                      <a:lnTo>
                        <a:pt x="32500" y="176087"/>
                      </a:lnTo>
                      <a:cubicBezTo>
                        <a:pt x="58573" y="161214"/>
                        <a:pt x="76935" y="129816"/>
                        <a:pt x="78771" y="92909"/>
                      </a:cubicBezTo>
                      <a:lnTo>
                        <a:pt x="95112" y="92909"/>
                      </a:lnTo>
                      <a:lnTo>
                        <a:pt x="103558" y="61879"/>
                      </a:lnTo>
                      <a:lnTo>
                        <a:pt x="76384" y="61879"/>
                      </a:lnTo>
                      <a:cubicBezTo>
                        <a:pt x="73997" y="50494"/>
                        <a:pt x="69957" y="40028"/>
                        <a:pt x="64632" y="30848"/>
                      </a:cubicBezTo>
                      <a:close/>
                    </a:path>
                  </a:pathLst>
                </a:custGeom>
                <a:solidFill>
                  <a:srgbClr val="FFD345"/>
                </a:solidFill>
                <a:ln w="18361" cap="flat">
                  <a:noFill/>
                  <a:prstDash val="solid"/>
                  <a:miter/>
                </a:ln>
              </p:spPr>
              <p:txBody>
                <a:bodyPr rtlCol="0" anchor="ctr"/>
                <a:lstStyle/>
                <a:p>
                  <a:endParaRPr lang="en-US" sz="1800"/>
                </a:p>
              </p:txBody>
            </p:sp>
          </p:grpSp>
        </p:grpSp>
        <p:sp>
          <p:nvSpPr>
            <p:cNvPr id="48" name="Freeform: Shape 47">
              <a:extLst>
                <a:ext uri="{FF2B5EF4-FFF2-40B4-BE49-F238E27FC236}">
                  <a16:creationId xmlns:a16="http://schemas.microsoft.com/office/drawing/2014/main" id="{A941EB5E-939D-A348-9480-6B09218E117B}"/>
                </a:ext>
              </a:extLst>
            </p:cNvPr>
            <p:cNvSpPr/>
            <p:nvPr/>
          </p:nvSpPr>
          <p:spPr>
            <a:xfrm>
              <a:off x="1143553" y="3911375"/>
              <a:ext cx="342221" cy="607023"/>
            </a:xfrm>
            <a:custGeom>
              <a:avLst/>
              <a:gdLst>
                <a:gd name="connsiteX0" fmla="*/ 0 w 453711"/>
                <a:gd name="connsiteY0" fmla="*/ 0 h 804781"/>
                <a:gd name="connsiteX1" fmla="*/ 453711 w 453711"/>
                <a:gd name="connsiteY1" fmla="*/ 0 h 804781"/>
                <a:gd name="connsiteX2" fmla="*/ 453711 w 453711"/>
                <a:gd name="connsiteY2" fmla="*/ 804782 h 804781"/>
                <a:gd name="connsiteX3" fmla="*/ 0 w 453711"/>
                <a:gd name="connsiteY3" fmla="*/ 804782 h 804781"/>
              </a:gdLst>
              <a:ahLst/>
              <a:cxnLst>
                <a:cxn ang="0">
                  <a:pos x="connsiteX0" y="connsiteY0"/>
                </a:cxn>
                <a:cxn ang="0">
                  <a:pos x="connsiteX1" y="connsiteY1"/>
                </a:cxn>
                <a:cxn ang="0">
                  <a:pos x="connsiteX2" y="connsiteY2"/>
                </a:cxn>
                <a:cxn ang="0">
                  <a:pos x="connsiteX3" y="connsiteY3"/>
                </a:cxn>
              </a:cxnLst>
              <a:rect l="l" t="t" r="r" b="b"/>
              <a:pathLst>
                <a:path w="453711" h="804781">
                  <a:moveTo>
                    <a:pt x="0" y="0"/>
                  </a:moveTo>
                  <a:lnTo>
                    <a:pt x="453711" y="0"/>
                  </a:lnTo>
                  <a:lnTo>
                    <a:pt x="453711" y="804782"/>
                  </a:lnTo>
                  <a:lnTo>
                    <a:pt x="0" y="804782"/>
                  </a:lnTo>
                  <a:close/>
                </a:path>
              </a:pathLst>
            </a:custGeom>
            <a:gradFill>
              <a:gsLst>
                <a:gs pos="33000">
                  <a:srgbClr val="FFF1E5"/>
                </a:gs>
                <a:gs pos="9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49" name="Graphic 1049">
              <a:extLst>
                <a:ext uri="{FF2B5EF4-FFF2-40B4-BE49-F238E27FC236}">
                  <a16:creationId xmlns:a16="http://schemas.microsoft.com/office/drawing/2014/main" id="{303940FB-2CBA-AEA7-FCB7-4CEBDEC97CBE}"/>
                </a:ext>
              </a:extLst>
            </p:cNvPr>
            <p:cNvGrpSpPr/>
            <p:nvPr/>
          </p:nvGrpSpPr>
          <p:grpSpPr>
            <a:xfrm>
              <a:off x="1135659" y="4312872"/>
              <a:ext cx="358147" cy="414930"/>
              <a:chOff x="1505638" y="5717935"/>
              <a:chExt cx="474826" cy="550108"/>
            </a:xfrm>
          </p:grpSpPr>
          <p:sp>
            <p:nvSpPr>
              <p:cNvPr id="164" name="Freeform: Shape 163">
                <a:extLst>
                  <a:ext uri="{FF2B5EF4-FFF2-40B4-BE49-F238E27FC236}">
                    <a16:creationId xmlns:a16="http://schemas.microsoft.com/office/drawing/2014/main" id="{9EDF1C9F-D479-9344-2EE8-3A996FBE4D7B}"/>
                  </a:ext>
                </a:extLst>
              </p:cNvPr>
              <p:cNvSpPr/>
              <p:nvPr/>
            </p:nvSpPr>
            <p:spPr>
              <a:xfrm>
                <a:off x="1505638" y="5717935"/>
                <a:ext cx="268627" cy="550108"/>
              </a:xfrm>
              <a:custGeom>
                <a:avLst/>
                <a:gdLst>
                  <a:gd name="connsiteX0" fmla="*/ 268628 w 268627"/>
                  <a:gd name="connsiteY0" fmla="*/ 550109 h 550108"/>
                  <a:gd name="connsiteX1" fmla="*/ 206199 w 268627"/>
                  <a:gd name="connsiteY1" fmla="*/ 550109 h 550108"/>
                  <a:gd name="connsiteX2" fmla="*/ 0 w 268627"/>
                  <a:gd name="connsiteY2" fmla="*/ 275055 h 550108"/>
                  <a:gd name="connsiteX3" fmla="*/ 206199 w 268627"/>
                  <a:gd name="connsiteY3" fmla="*/ 0 h 550108"/>
                  <a:gd name="connsiteX4" fmla="*/ 268628 w 268627"/>
                  <a:gd name="connsiteY4" fmla="*/ 0 h 550108"/>
                  <a:gd name="connsiteX5" fmla="*/ 268628 w 268627"/>
                  <a:gd name="connsiteY5" fmla="*/ 549925 h 55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627" h="550108">
                    <a:moveTo>
                      <a:pt x="268628" y="550109"/>
                    </a:moveTo>
                    <a:lnTo>
                      <a:pt x="206199" y="550109"/>
                    </a:lnTo>
                    <a:cubicBezTo>
                      <a:pt x="92358" y="550109"/>
                      <a:pt x="0" y="427087"/>
                      <a:pt x="0" y="275055"/>
                    </a:cubicBezTo>
                    <a:cubicBezTo>
                      <a:pt x="0" y="123021"/>
                      <a:pt x="92358" y="0"/>
                      <a:pt x="206199" y="0"/>
                    </a:cubicBezTo>
                    <a:lnTo>
                      <a:pt x="268628" y="0"/>
                    </a:lnTo>
                    <a:lnTo>
                      <a:pt x="268628" y="549925"/>
                    </a:lnTo>
                    <a:close/>
                  </a:path>
                </a:pathLst>
              </a:custGeom>
              <a:solidFill>
                <a:srgbClr val="CF9E00"/>
              </a:solidFill>
              <a:ln w="18361" cap="flat">
                <a:noFill/>
                <a:prstDash val="solid"/>
                <a:miter/>
              </a:ln>
            </p:spPr>
            <p:txBody>
              <a:bodyPr rtlCol="0" anchor="ctr"/>
              <a:lstStyle/>
              <a:p>
                <a:endParaRPr lang="en-US" sz="1800"/>
              </a:p>
            </p:txBody>
          </p:sp>
          <p:sp>
            <p:nvSpPr>
              <p:cNvPr id="165" name="Freeform: Shape 164">
                <a:extLst>
                  <a:ext uri="{FF2B5EF4-FFF2-40B4-BE49-F238E27FC236}">
                    <a16:creationId xmlns:a16="http://schemas.microsoft.com/office/drawing/2014/main" id="{81F81618-E4EB-5765-391F-CB33B6F13C39}"/>
                  </a:ext>
                </a:extLst>
              </p:cNvPr>
              <p:cNvSpPr/>
              <p:nvPr/>
            </p:nvSpPr>
            <p:spPr>
              <a:xfrm>
                <a:off x="1545299" y="5717935"/>
                <a:ext cx="228967" cy="112555"/>
              </a:xfrm>
              <a:custGeom>
                <a:avLst/>
                <a:gdLst>
                  <a:gd name="connsiteX0" fmla="*/ 184 w 228967"/>
                  <a:gd name="connsiteY0" fmla="*/ 112556 h 112555"/>
                  <a:gd name="connsiteX1" fmla="*/ 166538 w 228967"/>
                  <a:gd name="connsiteY1" fmla="*/ 0 h 112555"/>
                  <a:gd name="connsiteX2" fmla="*/ 228967 w 228967"/>
                  <a:gd name="connsiteY2" fmla="*/ 0 h 112555"/>
                  <a:gd name="connsiteX3" fmla="*/ 228967 w 228967"/>
                  <a:gd name="connsiteY3" fmla="*/ 112556 h 112555"/>
                  <a:gd name="connsiteX4" fmla="*/ 0 w 228967"/>
                  <a:gd name="connsiteY4" fmla="*/ 112556 h 112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67" h="112555">
                    <a:moveTo>
                      <a:pt x="184" y="112556"/>
                    </a:moveTo>
                    <a:cubicBezTo>
                      <a:pt x="37641" y="44251"/>
                      <a:pt x="98234" y="0"/>
                      <a:pt x="166538" y="0"/>
                    </a:cubicBezTo>
                    <a:lnTo>
                      <a:pt x="228967" y="0"/>
                    </a:lnTo>
                    <a:lnTo>
                      <a:pt x="228967" y="112556"/>
                    </a:lnTo>
                    <a:lnTo>
                      <a:pt x="0" y="112556"/>
                    </a:lnTo>
                    <a:close/>
                  </a:path>
                </a:pathLst>
              </a:custGeom>
              <a:solidFill>
                <a:srgbClr val="CF9E00"/>
              </a:solidFill>
              <a:ln w="18361" cap="flat">
                <a:noFill/>
                <a:prstDash val="solid"/>
                <a:miter/>
              </a:ln>
            </p:spPr>
            <p:txBody>
              <a:bodyPr rtlCol="0" anchor="ctr"/>
              <a:lstStyle/>
              <a:p>
                <a:endParaRPr lang="en-US" sz="1800"/>
              </a:p>
            </p:txBody>
          </p:sp>
          <p:sp>
            <p:nvSpPr>
              <p:cNvPr id="166" name="Freeform: Shape 165">
                <a:extLst>
                  <a:ext uri="{FF2B5EF4-FFF2-40B4-BE49-F238E27FC236}">
                    <a16:creationId xmlns:a16="http://schemas.microsoft.com/office/drawing/2014/main" id="{C31C5F8C-7991-34C4-7E9F-C3322D12E277}"/>
                  </a:ext>
                </a:extLst>
              </p:cNvPr>
              <p:cNvSpPr/>
              <p:nvPr/>
            </p:nvSpPr>
            <p:spPr>
              <a:xfrm>
                <a:off x="1506923" y="5830674"/>
                <a:ext cx="267526" cy="131100"/>
              </a:xfrm>
              <a:custGeom>
                <a:avLst/>
                <a:gdLst>
                  <a:gd name="connsiteX0" fmla="*/ 0 w 267526"/>
                  <a:gd name="connsiteY0" fmla="*/ 131101 h 131100"/>
                  <a:gd name="connsiteX1" fmla="*/ 38559 w 267526"/>
                  <a:gd name="connsiteY1" fmla="*/ 0 h 131100"/>
                  <a:gd name="connsiteX2" fmla="*/ 267526 w 267526"/>
                  <a:gd name="connsiteY2" fmla="*/ 0 h 131100"/>
                  <a:gd name="connsiteX3" fmla="*/ 267526 w 267526"/>
                  <a:gd name="connsiteY3" fmla="*/ 131101 h 131100"/>
                  <a:gd name="connsiteX4" fmla="*/ 184 w 267526"/>
                  <a:gd name="connsiteY4" fmla="*/ 131101 h 13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526" h="131100">
                    <a:moveTo>
                      <a:pt x="0" y="131101"/>
                    </a:moveTo>
                    <a:cubicBezTo>
                      <a:pt x="4223" y="82443"/>
                      <a:pt x="17811" y="37457"/>
                      <a:pt x="38559" y="0"/>
                    </a:cubicBezTo>
                    <a:lnTo>
                      <a:pt x="267526" y="0"/>
                    </a:lnTo>
                    <a:lnTo>
                      <a:pt x="267526" y="131101"/>
                    </a:lnTo>
                    <a:lnTo>
                      <a:pt x="184" y="131101"/>
                    </a:lnTo>
                    <a:close/>
                  </a:path>
                </a:pathLst>
              </a:custGeom>
              <a:solidFill>
                <a:srgbClr val="E3B726"/>
              </a:solidFill>
              <a:ln w="18361" cap="flat">
                <a:noFill/>
                <a:prstDash val="solid"/>
                <a:miter/>
              </a:ln>
            </p:spPr>
            <p:txBody>
              <a:bodyPr rtlCol="0" anchor="ctr"/>
              <a:lstStyle/>
              <a:p>
                <a:endParaRPr lang="en-US" sz="1800"/>
              </a:p>
            </p:txBody>
          </p:sp>
          <p:grpSp>
            <p:nvGrpSpPr>
              <p:cNvPr id="167" name="Graphic 1049">
                <a:extLst>
                  <a:ext uri="{FF2B5EF4-FFF2-40B4-BE49-F238E27FC236}">
                    <a16:creationId xmlns:a16="http://schemas.microsoft.com/office/drawing/2014/main" id="{EBFA19EA-E43A-9B3F-E3EA-3407F41CD0B0}"/>
                  </a:ext>
                </a:extLst>
              </p:cNvPr>
              <p:cNvGrpSpPr/>
              <p:nvPr/>
            </p:nvGrpSpPr>
            <p:grpSpPr>
              <a:xfrm>
                <a:off x="1568067" y="5717935"/>
                <a:ext cx="412398" cy="550108"/>
                <a:chOff x="1568067" y="5717935"/>
                <a:chExt cx="412398" cy="550108"/>
              </a:xfrm>
            </p:grpSpPr>
            <p:sp>
              <p:nvSpPr>
                <p:cNvPr id="168" name="Freeform: Shape 167">
                  <a:extLst>
                    <a:ext uri="{FF2B5EF4-FFF2-40B4-BE49-F238E27FC236}">
                      <a16:creationId xmlns:a16="http://schemas.microsoft.com/office/drawing/2014/main" id="{C91E1BE8-19D8-C315-CB39-D2ECD6553A5F}"/>
                    </a:ext>
                  </a:extLst>
                </p:cNvPr>
                <p:cNvSpPr/>
                <p:nvPr/>
              </p:nvSpPr>
              <p:spPr>
                <a:xfrm>
                  <a:off x="1568067" y="5717935"/>
                  <a:ext cx="412398" cy="550108"/>
                </a:xfrm>
                <a:custGeom>
                  <a:avLst/>
                  <a:gdLst>
                    <a:gd name="connsiteX0" fmla="*/ 0 w 412398"/>
                    <a:gd name="connsiteY0" fmla="*/ 275055 h 550108"/>
                    <a:gd name="connsiteX1" fmla="*/ 206199 w 412398"/>
                    <a:gd name="connsiteY1" fmla="*/ 0 h 550108"/>
                    <a:gd name="connsiteX2" fmla="*/ 412398 w 412398"/>
                    <a:gd name="connsiteY2" fmla="*/ 275055 h 550108"/>
                    <a:gd name="connsiteX3" fmla="*/ 206199 w 412398"/>
                    <a:gd name="connsiteY3" fmla="*/ 550109 h 550108"/>
                    <a:gd name="connsiteX4" fmla="*/ 0 w 412398"/>
                    <a:gd name="connsiteY4" fmla="*/ 275055 h 550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398" h="550108">
                      <a:moveTo>
                        <a:pt x="0" y="275055"/>
                      </a:moveTo>
                      <a:cubicBezTo>
                        <a:pt x="0" y="123205"/>
                        <a:pt x="92358" y="0"/>
                        <a:pt x="206199" y="0"/>
                      </a:cubicBezTo>
                      <a:cubicBezTo>
                        <a:pt x="320040" y="0"/>
                        <a:pt x="412398" y="123205"/>
                        <a:pt x="412398" y="275055"/>
                      </a:cubicBezTo>
                      <a:cubicBezTo>
                        <a:pt x="412398" y="426903"/>
                        <a:pt x="320040" y="550109"/>
                        <a:pt x="206199" y="550109"/>
                      </a:cubicBezTo>
                      <a:cubicBezTo>
                        <a:pt x="92358" y="550109"/>
                        <a:pt x="0" y="426903"/>
                        <a:pt x="0" y="275055"/>
                      </a:cubicBezTo>
                      <a:close/>
                    </a:path>
                  </a:pathLst>
                </a:custGeom>
                <a:solidFill>
                  <a:srgbClr val="FFD345"/>
                </a:solidFill>
                <a:ln w="18361" cap="flat">
                  <a:noFill/>
                  <a:prstDash val="solid"/>
                  <a:miter/>
                </a:ln>
              </p:spPr>
              <p:txBody>
                <a:bodyPr rtlCol="0" anchor="ctr"/>
                <a:lstStyle/>
                <a:p>
                  <a:endParaRPr lang="en-US" sz="1800"/>
                </a:p>
              </p:txBody>
            </p:sp>
            <p:grpSp>
              <p:nvGrpSpPr>
                <p:cNvPr id="169" name="Graphic 1049">
                  <a:extLst>
                    <a:ext uri="{FF2B5EF4-FFF2-40B4-BE49-F238E27FC236}">
                      <a16:creationId xmlns:a16="http://schemas.microsoft.com/office/drawing/2014/main" id="{2CC94342-07F2-DEC6-0E84-E6D478AD8D09}"/>
                    </a:ext>
                  </a:extLst>
                </p:cNvPr>
                <p:cNvGrpSpPr/>
                <p:nvPr/>
              </p:nvGrpSpPr>
              <p:grpSpPr>
                <a:xfrm>
                  <a:off x="1627925" y="5797991"/>
                  <a:ext cx="292865" cy="389813"/>
                  <a:chOff x="1627925" y="5797991"/>
                  <a:chExt cx="292865" cy="389813"/>
                </a:xfrm>
              </p:grpSpPr>
              <p:sp>
                <p:nvSpPr>
                  <p:cNvPr id="175" name="Freeform: Shape 174">
                    <a:extLst>
                      <a:ext uri="{FF2B5EF4-FFF2-40B4-BE49-F238E27FC236}">
                        <a16:creationId xmlns:a16="http://schemas.microsoft.com/office/drawing/2014/main" id="{3E1ACF5B-1921-1A6A-F7F0-662C212730A2}"/>
                      </a:ext>
                    </a:extLst>
                  </p:cNvPr>
                  <p:cNvSpPr/>
                  <p:nvPr/>
                </p:nvSpPr>
                <p:spPr>
                  <a:xfrm>
                    <a:off x="1627925" y="5798175"/>
                    <a:ext cx="292314" cy="389629"/>
                  </a:xfrm>
                  <a:custGeom>
                    <a:avLst/>
                    <a:gdLst>
                      <a:gd name="connsiteX0" fmla="*/ 0 w 292314"/>
                      <a:gd name="connsiteY0" fmla="*/ 194815 h 389629"/>
                      <a:gd name="connsiteX1" fmla="*/ 146157 w 292314"/>
                      <a:gd name="connsiteY1" fmla="*/ 0 h 389629"/>
                      <a:gd name="connsiteX2" fmla="*/ 292314 w 292314"/>
                      <a:gd name="connsiteY2" fmla="*/ 194815 h 389629"/>
                      <a:gd name="connsiteX3" fmla="*/ 146157 w 292314"/>
                      <a:gd name="connsiteY3" fmla="*/ 389630 h 389629"/>
                      <a:gd name="connsiteX4" fmla="*/ 0 w 292314"/>
                      <a:gd name="connsiteY4" fmla="*/ 194815 h 38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14" h="389629">
                        <a:moveTo>
                          <a:pt x="0" y="194815"/>
                        </a:moveTo>
                        <a:cubicBezTo>
                          <a:pt x="0" y="87217"/>
                          <a:pt x="65367" y="0"/>
                          <a:pt x="146157" y="0"/>
                        </a:cubicBezTo>
                        <a:cubicBezTo>
                          <a:pt x="226947" y="0"/>
                          <a:pt x="292314" y="87217"/>
                          <a:pt x="292314" y="194815"/>
                        </a:cubicBezTo>
                        <a:cubicBezTo>
                          <a:pt x="292314" y="302413"/>
                          <a:pt x="226947" y="389630"/>
                          <a:pt x="146157" y="389630"/>
                        </a:cubicBezTo>
                        <a:cubicBezTo>
                          <a:pt x="65367" y="389630"/>
                          <a:pt x="0" y="302413"/>
                          <a:pt x="0" y="194815"/>
                        </a:cubicBezTo>
                        <a:close/>
                      </a:path>
                    </a:pathLst>
                  </a:custGeom>
                  <a:solidFill>
                    <a:srgbClr val="E1B21B"/>
                  </a:solidFill>
                  <a:ln w="18361" cap="flat">
                    <a:noFill/>
                    <a:prstDash val="solid"/>
                    <a:miter/>
                  </a:ln>
                </p:spPr>
                <p:txBody>
                  <a:bodyPr rtlCol="0" anchor="ctr"/>
                  <a:lstStyle/>
                  <a:p>
                    <a:endParaRPr lang="en-US" sz="1800"/>
                  </a:p>
                </p:txBody>
              </p:sp>
              <p:sp>
                <p:nvSpPr>
                  <p:cNvPr id="176" name="Freeform: Shape 175">
                    <a:extLst>
                      <a:ext uri="{FF2B5EF4-FFF2-40B4-BE49-F238E27FC236}">
                        <a16:creationId xmlns:a16="http://schemas.microsoft.com/office/drawing/2014/main" id="{A814FAE5-116E-91CA-7DFB-7323C656B3A1}"/>
                      </a:ext>
                    </a:extLst>
                  </p:cNvPr>
                  <p:cNvSpPr/>
                  <p:nvPr/>
                </p:nvSpPr>
                <p:spPr>
                  <a:xfrm>
                    <a:off x="1628476" y="5797991"/>
                    <a:ext cx="292314" cy="389629"/>
                  </a:xfrm>
                  <a:custGeom>
                    <a:avLst/>
                    <a:gdLst>
                      <a:gd name="connsiteX0" fmla="*/ 0 w 292314"/>
                      <a:gd name="connsiteY0" fmla="*/ 194815 h 389629"/>
                      <a:gd name="connsiteX1" fmla="*/ 146157 w 292314"/>
                      <a:gd name="connsiteY1" fmla="*/ 0 h 389629"/>
                      <a:gd name="connsiteX2" fmla="*/ 292314 w 292314"/>
                      <a:gd name="connsiteY2" fmla="*/ 194815 h 389629"/>
                      <a:gd name="connsiteX3" fmla="*/ 146157 w 292314"/>
                      <a:gd name="connsiteY3" fmla="*/ 389630 h 389629"/>
                      <a:gd name="connsiteX4" fmla="*/ 0 w 292314"/>
                      <a:gd name="connsiteY4" fmla="*/ 194815 h 38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14" h="389629">
                        <a:moveTo>
                          <a:pt x="0" y="194815"/>
                        </a:moveTo>
                        <a:cubicBezTo>
                          <a:pt x="0" y="87217"/>
                          <a:pt x="65367" y="0"/>
                          <a:pt x="146157" y="0"/>
                        </a:cubicBezTo>
                        <a:cubicBezTo>
                          <a:pt x="226947" y="0"/>
                          <a:pt x="292314" y="87217"/>
                          <a:pt x="292314" y="194815"/>
                        </a:cubicBezTo>
                        <a:cubicBezTo>
                          <a:pt x="292314" y="302413"/>
                          <a:pt x="226947" y="389630"/>
                          <a:pt x="146157" y="389630"/>
                        </a:cubicBezTo>
                        <a:cubicBezTo>
                          <a:pt x="65367" y="389630"/>
                          <a:pt x="0" y="302413"/>
                          <a:pt x="0" y="194815"/>
                        </a:cubicBezTo>
                        <a:close/>
                      </a:path>
                    </a:pathLst>
                  </a:custGeom>
                  <a:solidFill>
                    <a:srgbClr val="E1AC00"/>
                  </a:solidFill>
                  <a:ln w="18361" cap="flat">
                    <a:noFill/>
                    <a:prstDash val="solid"/>
                    <a:miter/>
                  </a:ln>
                </p:spPr>
                <p:txBody>
                  <a:bodyPr rtlCol="0" anchor="ctr"/>
                  <a:lstStyle/>
                  <a:p>
                    <a:endParaRPr lang="en-US" sz="1800"/>
                  </a:p>
                </p:txBody>
              </p:sp>
            </p:grpSp>
            <p:grpSp>
              <p:nvGrpSpPr>
                <p:cNvPr id="170" name="Graphic 1049">
                  <a:extLst>
                    <a:ext uri="{FF2B5EF4-FFF2-40B4-BE49-F238E27FC236}">
                      <a16:creationId xmlns:a16="http://schemas.microsoft.com/office/drawing/2014/main" id="{C25AC12D-259E-0F57-4C14-932DCB8F773C}"/>
                    </a:ext>
                  </a:extLst>
                </p:cNvPr>
                <p:cNvGrpSpPr/>
                <p:nvPr/>
              </p:nvGrpSpPr>
              <p:grpSpPr>
                <a:xfrm>
                  <a:off x="1618745" y="5730605"/>
                  <a:ext cx="63163" cy="84462"/>
                  <a:chOff x="1618745" y="5730605"/>
                  <a:chExt cx="63163" cy="84462"/>
                </a:xfrm>
                <a:solidFill>
                  <a:srgbClr val="FFFFFF"/>
                </a:solidFill>
              </p:grpSpPr>
              <p:sp>
                <p:nvSpPr>
                  <p:cNvPr id="173" name="Freeform: Shape 172">
                    <a:extLst>
                      <a:ext uri="{FF2B5EF4-FFF2-40B4-BE49-F238E27FC236}">
                        <a16:creationId xmlns:a16="http://schemas.microsoft.com/office/drawing/2014/main" id="{E0173F4C-8831-B330-7881-7718744620DC}"/>
                      </a:ext>
                    </a:extLst>
                  </p:cNvPr>
                  <p:cNvSpPr/>
                  <p:nvPr/>
                </p:nvSpPr>
                <p:spPr>
                  <a:xfrm>
                    <a:off x="1618745" y="5766226"/>
                    <a:ext cx="63163" cy="13220"/>
                  </a:xfrm>
                  <a:custGeom>
                    <a:avLst/>
                    <a:gdLst>
                      <a:gd name="connsiteX0" fmla="*/ 63163 w 63163"/>
                      <a:gd name="connsiteY0" fmla="*/ 6610 h 13220"/>
                      <a:gd name="connsiteX1" fmla="*/ 31582 w 63163"/>
                      <a:gd name="connsiteY1" fmla="*/ 13220 h 13220"/>
                      <a:gd name="connsiteX2" fmla="*/ 0 w 63163"/>
                      <a:gd name="connsiteY2" fmla="*/ 6610 h 13220"/>
                      <a:gd name="connsiteX3" fmla="*/ 31582 w 63163"/>
                      <a:gd name="connsiteY3" fmla="*/ 0 h 13220"/>
                      <a:gd name="connsiteX4" fmla="*/ 63163 w 63163"/>
                      <a:gd name="connsiteY4" fmla="*/ 6610 h 1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63" h="13220">
                        <a:moveTo>
                          <a:pt x="63163" y="6610"/>
                        </a:moveTo>
                        <a:cubicBezTo>
                          <a:pt x="63163" y="6610"/>
                          <a:pt x="49025" y="13220"/>
                          <a:pt x="31582" y="13220"/>
                        </a:cubicBezTo>
                        <a:cubicBezTo>
                          <a:pt x="14138" y="13220"/>
                          <a:pt x="0" y="6610"/>
                          <a:pt x="0" y="6610"/>
                        </a:cubicBezTo>
                        <a:cubicBezTo>
                          <a:pt x="0" y="6610"/>
                          <a:pt x="14138" y="0"/>
                          <a:pt x="31582" y="0"/>
                        </a:cubicBezTo>
                        <a:cubicBezTo>
                          <a:pt x="49025" y="0"/>
                          <a:pt x="63163" y="6610"/>
                          <a:pt x="63163" y="6610"/>
                        </a:cubicBezTo>
                        <a:close/>
                      </a:path>
                    </a:pathLst>
                  </a:custGeom>
                  <a:solidFill>
                    <a:srgbClr val="FFFFFF"/>
                  </a:solidFill>
                  <a:ln w="18361" cap="flat">
                    <a:noFill/>
                    <a:prstDash val="solid"/>
                    <a:miter/>
                  </a:ln>
                </p:spPr>
                <p:txBody>
                  <a:bodyPr rtlCol="0" anchor="ctr"/>
                  <a:lstStyle/>
                  <a:p>
                    <a:endParaRPr lang="en-US" sz="1800"/>
                  </a:p>
                </p:txBody>
              </p:sp>
              <p:sp>
                <p:nvSpPr>
                  <p:cNvPr id="174" name="Freeform: Shape 173">
                    <a:extLst>
                      <a:ext uri="{FF2B5EF4-FFF2-40B4-BE49-F238E27FC236}">
                        <a16:creationId xmlns:a16="http://schemas.microsoft.com/office/drawing/2014/main" id="{E65D6828-F729-BA8A-4B48-55AB5C6BF102}"/>
                      </a:ext>
                    </a:extLst>
                  </p:cNvPr>
                  <p:cNvSpPr/>
                  <p:nvPr/>
                </p:nvSpPr>
                <p:spPr>
                  <a:xfrm>
                    <a:off x="1645369" y="5730605"/>
                    <a:ext cx="9915" cy="84462"/>
                  </a:xfrm>
                  <a:custGeom>
                    <a:avLst/>
                    <a:gdLst>
                      <a:gd name="connsiteX0" fmla="*/ 4958 w 9915"/>
                      <a:gd name="connsiteY0" fmla="*/ 0 h 84462"/>
                      <a:gd name="connsiteX1" fmla="*/ 9915 w 9915"/>
                      <a:gd name="connsiteY1" fmla="*/ 42231 h 84462"/>
                      <a:gd name="connsiteX2" fmla="*/ 4958 w 9915"/>
                      <a:gd name="connsiteY2" fmla="*/ 84463 h 84462"/>
                      <a:gd name="connsiteX3" fmla="*/ 0 w 9915"/>
                      <a:gd name="connsiteY3" fmla="*/ 42231 h 84462"/>
                      <a:gd name="connsiteX4" fmla="*/ 4958 w 9915"/>
                      <a:gd name="connsiteY4" fmla="*/ 0 h 84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5" h="84462">
                        <a:moveTo>
                          <a:pt x="4958" y="0"/>
                        </a:moveTo>
                        <a:cubicBezTo>
                          <a:pt x="4958" y="0"/>
                          <a:pt x="9915" y="18912"/>
                          <a:pt x="9915" y="42231"/>
                        </a:cubicBezTo>
                        <a:cubicBezTo>
                          <a:pt x="9915" y="65550"/>
                          <a:pt x="4958" y="84463"/>
                          <a:pt x="4958" y="84463"/>
                        </a:cubicBezTo>
                        <a:cubicBezTo>
                          <a:pt x="4958" y="84463"/>
                          <a:pt x="0" y="65550"/>
                          <a:pt x="0" y="42231"/>
                        </a:cubicBezTo>
                        <a:cubicBezTo>
                          <a:pt x="0" y="18912"/>
                          <a:pt x="4958" y="0"/>
                          <a:pt x="4958" y="0"/>
                        </a:cubicBezTo>
                        <a:close/>
                      </a:path>
                    </a:pathLst>
                  </a:custGeom>
                  <a:solidFill>
                    <a:srgbClr val="FFFFFF"/>
                  </a:solidFill>
                  <a:ln w="18361" cap="flat">
                    <a:noFill/>
                    <a:prstDash val="solid"/>
                    <a:miter/>
                  </a:ln>
                </p:spPr>
                <p:txBody>
                  <a:bodyPr rtlCol="0" anchor="ctr"/>
                  <a:lstStyle/>
                  <a:p>
                    <a:endParaRPr lang="en-US" sz="1800"/>
                  </a:p>
                </p:txBody>
              </p:sp>
            </p:grpSp>
            <p:sp>
              <p:nvSpPr>
                <p:cNvPr id="171" name="Freeform: Shape 170">
                  <a:extLst>
                    <a:ext uri="{FF2B5EF4-FFF2-40B4-BE49-F238E27FC236}">
                      <a16:creationId xmlns:a16="http://schemas.microsoft.com/office/drawing/2014/main" id="{C77D37EA-540F-A01A-E3B1-AF98FA2A6049}"/>
                    </a:ext>
                  </a:extLst>
                </p:cNvPr>
                <p:cNvSpPr/>
                <p:nvPr/>
              </p:nvSpPr>
              <p:spPr>
                <a:xfrm>
                  <a:off x="1688885" y="5867030"/>
                  <a:ext cx="171312" cy="282031"/>
                </a:xfrm>
                <a:custGeom>
                  <a:avLst/>
                  <a:gdLst>
                    <a:gd name="connsiteX0" fmla="*/ 106680 w 171312"/>
                    <a:gd name="connsiteY0" fmla="*/ 37274 h 282031"/>
                    <a:gd name="connsiteX1" fmla="*/ 157358 w 171312"/>
                    <a:gd name="connsiteY1" fmla="*/ 37274 h 282031"/>
                    <a:gd name="connsiteX2" fmla="*/ 171312 w 171312"/>
                    <a:gd name="connsiteY2" fmla="*/ 8263 h 282031"/>
                    <a:gd name="connsiteX3" fmla="*/ 171312 w 171312"/>
                    <a:gd name="connsiteY3" fmla="*/ 0 h 282031"/>
                    <a:gd name="connsiteX4" fmla="*/ 10833 w 171312"/>
                    <a:gd name="connsiteY4" fmla="*/ 29011 h 282031"/>
                    <a:gd name="connsiteX5" fmla="*/ 10833 w 171312"/>
                    <a:gd name="connsiteY5" fmla="*/ 37274 h 282031"/>
                    <a:gd name="connsiteX6" fmla="*/ 65183 w 171312"/>
                    <a:gd name="connsiteY6" fmla="*/ 37274 h 282031"/>
                    <a:gd name="connsiteX7" fmla="*/ 92174 w 171312"/>
                    <a:gd name="connsiteY7" fmla="*/ 66285 h 282031"/>
                    <a:gd name="connsiteX8" fmla="*/ 24788 w 171312"/>
                    <a:gd name="connsiteY8" fmla="*/ 66285 h 282031"/>
                    <a:gd name="connsiteX9" fmla="*/ 10833 w 171312"/>
                    <a:gd name="connsiteY9" fmla="*/ 86850 h 282031"/>
                    <a:gd name="connsiteX10" fmla="*/ 10833 w 171312"/>
                    <a:gd name="connsiteY10" fmla="*/ 95112 h 282031"/>
                    <a:gd name="connsiteX11" fmla="*/ 97316 w 171312"/>
                    <a:gd name="connsiteY11" fmla="*/ 95112 h 282031"/>
                    <a:gd name="connsiteX12" fmla="*/ 0 w 171312"/>
                    <a:gd name="connsiteY12" fmla="*/ 147993 h 282031"/>
                    <a:gd name="connsiteX13" fmla="*/ 0 w 171312"/>
                    <a:gd name="connsiteY13" fmla="*/ 156256 h 282031"/>
                    <a:gd name="connsiteX14" fmla="*/ 101539 w 171312"/>
                    <a:gd name="connsiteY14" fmla="*/ 282032 h 282031"/>
                    <a:gd name="connsiteX15" fmla="*/ 142118 w 171312"/>
                    <a:gd name="connsiteY15" fmla="*/ 282032 h 282031"/>
                    <a:gd name="connsiteX16" fmla="*/ 142118 w 171312"/>
                    <a:gd name="connsiteY16" fmla="*/ 273769 h 282031"/>
                    <a:gd name="connsiteX17" fmla="*/ 53615 w 171312"/>
                    <a:gd name="connsiteY17" fmla="*/ 172414 h 282031"/>
                    <a:gd name="connsiteX18" fmla="*/ 130366 w 171312"/>
                    <a:gd name="connsiteY18" fmla="*/ 94929 h 282031"/>
                    <a:gd name="connsiteX19" fmla="*/ 157358 w 171312"/>
                    <a:gd name="connsiteY19" fmla="*/ 94929 h 282031"/>
                    <a:gd name="connsiteX20" fmla="*/ 171312 w 171312"/>
                    <a:gd name="connsiteY20" fmla="*/ 65918 h 282031"/>
                    <a:gd name="connsiteX21" fmla="*/ 171312 w 171312"/>
                    <a:gd name="connsiteY21" fmla="*/ 57655 h 282031"/>
                    <a:gd name="connsiteX22" fmla="*/ 126143 w 171312"/>
                    <a:gd name="connsiteY22" fmla="*/ 65918 h 282031"/>
                    <a:gd name="connsiteX23" fmla="*/ 106680 w 171312"/>
                    <a:gd name="connsiteY23" fmla="*/ 36907 h 28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1312" h="282031">
                      <a:moveTo>
                        <a:pt x="106680" y="37274"/>
                      </a:moveTo>
                      <a:lnTo>
                        <a:pt x="157358" y="37274"/>
                      </a:lnTo>
                      <a:lnTo>
                        <a:pt x="171312" y="8263"/>
                      </a:lnTo>
                      <a:lnTo>
                        <a:pt x="171312" y="0"/>
                      </a:lnTo>
                      <a:lnTo>
                        <a:pt x="10833" y="29011"/>
                      </a:lnTo>
                      <a:lnTo>
                        <a:pt x="10833" y="37274"/>
                      </a:lnTo>
                      <a:lnTo>
                        <a:pt x="65183" y="37274"/>
                      </a:lnTo>
                      <a:cubicBezTo>
                        <a:pt x="77302" y="45169"/>
                        <a:pt x="86666" y="55084"/>
                        <a:pt x="92174" y="66285"/>
                      </a:cubicBezTo>
                      <a:lnTo>
                        <a:pt x="24788" y="66285"/>
                      </a:lnTo>
                      <a:lnTo>
                        <a:pt x="10833" y="86850"/>
                      </a:lnTo>
                      <a:lnTo>
                        <a:pt x="10833" y="95112"/>
                      </a:lnTo>
                      <a:lnTo>
                        <a:pt x="97316" y="95112"/>
                      </a:lnTo>
                      <a:cubicBezTo>
                        <a:pt x="93093" y="127245"/>
                        <a:pt x="52146" y="143036"/>
                        <a:pt x="0" y="147993"/>
                      </a:cubicBezTo>
                      <a:lnTo>
                        <a:pt x="0" y="156256"/>
                      </a:lnTo>
                      <a:lnTo>
                        <a:pt x="101539" y="282032"/>
                      </a:lnTo>
                      <a:lnTo>
                        <a:pt x="142118" y="282032"/>
                      </a:lnTo>
                      <a:lnTo>
                        <a:pt x="142118" y="273769"/>
                      </a:lnTo>
                      <a:lnTo>
                        <a:pt x="53615" y="172414"/>
                      </a:lnTo>
                      <a:cubicBezTo>
                        <a:pt x="96765" y="158643"/>
                        <a:pt x="127245" y="129448"/>
                        <a:pt x="130366" y="94929"/>
                      </a:cubicBezTo>
                      <a:lnTo>
                        <a:pt x="157358" y="94929"/>
                      </a:lnTo>
                      <a:lnTo>
                        <a:pt x="171312" y="65918"/>
                      </a:lnTo>
                      <a:lnTo>
                        <a:pt x="171312" y="57655"/>
                      </a:lnTo>
                      <a:lnTo>
                        <a:pt x="126143" y="65918"/>
                      </a:lnTo>
                      <a:cubicBezTo>
                        <a:pt x="122104" y="55451"/>
                        <a:pt x="115493" y="45537"/>
                        <a:pt x="106680" y="36907"/>
                      </a:cubicBezTo>
                      <a:close/>
                    </a:path>
                  </a:pathLst>
                </a:custGeom>
                <a:solidFill>
                  <a:srgbClr val="AE8500"/>
                </a:solidFill>
                <a:ln w="18361" cap="flat">
                  <a:noFill/>
                  <a:prstDash val="solid"/>
                  <a:miter/>
                </a:ln>
              </p:spPr>
              <p:txBody>
                <a:bodyPr rtlCol="0" anchor="ctr"/>
                <a:lstStyle/>
                <a:p>
                  <a:endParaRPr lang="en-US" sz="1800"/>
                </a:p>
              </p:txBody>
            </p:sp>
            <p:sp>
              <p:nvSpPr>
                <p:cNvPr id="172" name="Freeform: Shape 171">
                  <a:extLst>
                    <a:ext uri="{FF2B5EF4-FFF2-40B4-BE49-F238E27FC236}">
                      <a16:creationId xmlns:a16="http://schemas.microsoft.com/office/drawing/2014/main" id="{AB9B614F-6F02-E664-94B5-60E6FDE331A8}"/>
                    </a:ext>
                  </a:extLst>
                </p:cNvPr>
                <p:cNvSpPr/>
                <p:nvPr/>
              </p:nvSpPr>
              <p:spPr>
                <a:xfrm>
                  <a:off x="1688702" y="5867030"/>
                  <a:ext cx="171495" cy="273952"/>
                </a:xfrm>
                <a:custGeom>
                  <a:avLst/>
                  <a:gdLst>
                    <a:gd name="connsiteX0" fmla="*/ 106864 w 171495"/>
                    <a:gd name="connsiteY0" fmla="*/ 29011 h 273952"/>
                    <a:gd name="connsiteX1" fmla="*/ 157541 w 171495"/>
                    <a:gd name="connsiteY1" fmla="*/ 29011 h 273952"/>
                    <a:gd name="connsiteX2" fmla="*/ 171496 w 171495"/>
                    <a:gd name="connsiteY2" fmla="*/ 0 h 273952"/>
                    <a:gd name="connsiteX3" fmla="*/ 24972 w 171495"/>
                    <a:gd name="connsiteY3" fmla="*/ 0 h 273952"/>
                    <a:gd name="connsiteX4" fmla="*/ 11017 w 171495"/>
                    <a:gd name="connsiteY4" fmla="*/ 29011 h 273952"/>
                    <a:gd name="connsiteX5" fmla="*/ 65367 w 171495"/>
                    <a:gd name="connsiteY5" fmla="*/ 29011 h 273952"/>
                    <a:gd name="connsiteX6" fmla="*/ 92358 w 171495"/>
                    <a:gd name="connsiteY6" fmla="*/ 58022 h 273952"/>
                    <a:gd name="connsiteX7" fmla="*/ 24972 w 171495"/>
                    <a:gd name="connsiteY7" fmla="*/ 58022 h 273952"/>
                    <a:gd name="connsiteX8" fmla="*/ 11017 w 171495"/>
                    <a:gd name="connsiteY8" fmla="*/ 87033 h 273952"/>
                    <a:gd name="connsiteX9" fmla="*/ 97499 w 171495"/>
                    <a:gd name="connsiteY9" fmla="*/ 87033 h 273952"/>
                    <a:gd name="connsiteX10" fmla="*/ 551 w 171495"/>
                    <a:gd name="connsiteY10" fmla="*/ 148177 h 273952"/>
                    <a:gd name="connsiteX11" fmla="*/ 551 w 171495"/>
                    <a:gd name="connsiteY11" fmla="*/ 148177 h 273952"/>
                    <a:gd name="connsiteX12" fmla="*/ 0 w 171495"/>
                    <a:gd name="connsiteY12" fmla="*/ 148177 h 273952"/>
                    <a:gd name="connsiteX13" fmla="*/ 101539 w 171495"/>
                    <a:gd name="connsiteY13" fmla="*/ 273953 h 273952"/>
                    <a:gd name="connsiteX14" fmla="*/ 142118 w 171495"/>
                    <a:gd name="connsiteY14" fmla="*/ 273953 h 273952"/>
                    <a:gd name="connsiteX15" fmla="*/ 53615 w 171495"/>
                    <a:gd name="connsiteY15" fmla="*/ 164335 h 273952"/>
                    <a:gd name="connsiteX16" fmla="*/ 130366 w 171495"/>
                    <a:gd name="connsiteY16" fmla="*/ 86850 h 273952"/>
                    <a:gd name="connsiteX17" fmla="*/ 157358 w 171495"/>
                    <a:gd name="connsiteY17" fmla="*/ 86850 h 273952"/>
                    <a:gd name="connsiteX18" fmla="*/ 171312 w 171495"/>
                    <a:gd name="connsiteY18" fmla="*/ 57838 h 273952"/>
                    <a:gd name="connsiteX19" fmla="*/ 126143 w 171495"/>
                    <a:gd name="connsiteY19" fmla="*/ 57838 h 273952"/>
                    <a:gd name="connsiteX20" fmla="*/ 106680 w 171495"/>
                    <a:gd name="connsiteY20" fmla="*/ 28828 h 27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1495" h="273952">
                      <a:moveTo>
                        <a:pt x="106864" y="29011"/>
                      </a:moveTo>
                      <a:lnTo>
                        <a:pt x="157541" y="29011"/>
                      </a:lnTo>
                      <a:lnTo>
                        <a:pt x="171496" y="0"/>
                      </a:lnTo>
                      <a:lnTo>
                        <a:pt x="24972" y="0"/>
                      </a:lnTo>
                      <a:lnTo>
                        <a:pt x="11017" y="29011"/>
                      </a:lnTo>
                      <a:lnTo>
                        <a:pt x="65367" y="29011"/>
                      </a:lnTo>
                      <a:cubicBezTo>
                        <a:pt x="77485" y="36907"/>
                        <a:pt x="86850" y="46821"/>
                        <a:pt x="92358" y="58022"/>
                      </a:cubicBezTo>
                      <a:lnTo>
                        <a:pt x="24972" y="58022"/>
                      </a:lnTo>
                      <a:lnTo>
                        <a:pt x="11017" y="87033"/>
                      </a:lnTo>
                      <a:lnTo>
                        <a:pt x="97499" y="87033"/>
                      </a:lnTo>
                      <a:cubicBezTo>
                        <a:pt x="93276" y="118982"/>
                        <a:pt x="52697" y="143036"/>
                        <a:pt x="551" y="148177"/>
                      </a:cubicBezTo>
                      <a:cubicBezTo>
                        <a:pt x="551" y="148177"/>
                        <a:pt x="551" y="148177"/>
                        <a:pt x="551" y="148177"/>
                      </a:cubicBezTo>
                      <a:lnTo>
                        <a:pt x="0" y="148177"/>
                      </a:lnTo>
                      <a:lnTo>
                        <a:pt x="101539" y="273953"/>
                      </a:lnTo>
                      <a:lnTo>
                        <a:pt x="142118" y="273953"/>
                      </a:lnTo>
                      <a:lnTo>
                        <a:pt x="53615" y="164335"/>
                      </a:lnTo>
                      <a:cubicBezTo>
                        <a:pt x="96765" y="150564"/>
                        <a:pt x="127245" y="121369"/>
                        <a:pt x="130366" y="86850"/>
                      </a:cubicBezTo>
                      <a:lnTo>
                        <a:pt x="157358" y="86850"/>
                      </a:lnTo>
                      <a:lnTo>
                        <a:pt x="171312" y="57838"/>
                      </a:lnTo>
                      <a:lnTo>
                        <a:pt x="126143" y="57838"/>
                      </a:lnTo>
                      <a:cubicBezTo>
                        <a:pt x="122104" y="47372"/>
                        <a:pt x="115494" y="37641"/>
                        <a:pt x="106680" y="28828"/>
                      </a:cubicBezTo>
                      <a:close/>
                    </a:path>
                  </a:pathLst>
                </a:custGeom>
                <a:solidFill>
                  <a:srgbClr val="FFD345"/>
                </a:solidFill>
                <a:ln w="18361" cap="flat">
                  <a:noFill/>
                  <a:prstDash val="solid"/>
                  <a:miter/>
                </a:ln>
              </p:spPr>
              <p:txBody>
                <a:bodyPr rtlCol="0" anchor="ctr"/>
                <a:lstStyle/>
                <a:p>
                  <a:endParaRPr lang="en-US" sz="1800"/>
                </a:p>
              </p:txBody>
            </p:sp>
          </p:grpSp>
        </p:grpSp>
        <p:sp>
          <p:nvSpPr>
            <p:cNvPr id="50" name="Freeform: Shape 49">
              <a:extLst>
                <a:ext uri="{FF2B5EF4-FFF2-40B4-BE49-F238E27FC236}">
                  <a16:creationId xmlns:a16="http://schemas.microsoft.com/office/drawing/2014/main" id="{BBCA33AC-4CDE-7B7C-8409-88C18768954C}"/>
                </a:ext>
              </a:extLst>
            </p:cNvPr>
            <p:cNvSpPr/>
            <p:nvPr/>
          </p:nvSpPr>
          <p:spPr>
            <a:xfrm>
              <a:off x="0" y="0"/>
              <a:ext cx="1083169" cy="578493"/>
            </a:xfrm>
            <a:custGeom>
              <a:avLst/>
              <a:gdLst>
                <a:gd name="connsiteX0" fmla="*/ 0 w 1436048"/>
                <a:gd name="connsiteY0" fmla="*/ 0 h 766957"/>
                <a:gd name="connsiteX1" fmla="*/ 1436049 w 1436048"/>
                <a:gd name="connsiteY1" fmla="*/ 0 h 766957"/>
                <a:gd name="connsiteX2" fmla="*/ 1436049 w 1436048"/>
                <a:gd name="connsiteY2" fmla="*/ 766957 h 766957"/>
                <a:gd name="connsiteX3" fmla="*/ 0 w 1436048"/>
                <a:gd name="connsiteY3" fmla="*/ 766957 h 766957"/>
              </a:gdLst>
              <a:ahLst/>
              <a:cxnLst>
                <a:cxn ang="0">
                  <a:pos x="connsiteX0" y="connsiteY0"/>
                </a:cxn>
                <a:cxn ang="0">
                  <a:pos x="connsiteX1" y="connsiteY1"/>
                </a:cxn>
                <a:cxn ang="0">
                  <a:pos x="connsiteX2" y="connsiteY2"/>
                </a:cxn>
                <a:cxn ang="0">
                  <a:pos x="connsiteX3" y="connsiteY3"/>
                </a:cxn>
              </a:cxnLst>
              <a:rect l="l" t="t" r="r" b="b"/>
              <a:pathLst>
                <a:path w="1436048" h="766957">
                  <a:moveTo>
                    <a:pt x="0" y="0"/>
                  </a:moveTo>
                  <a:lnTo>
                    <a:pt x="1436049" y="0"/>
                  </a:lnTo>
                  <a:lnTo>
                    <a:pt x="1436049" y="766957"/>
                  </a:lnTo>
                  <a:lnTo>
                    <a:pt x="0" y="766957"/>
                  </a:lnTo>
                  <a:close/>
                </a:path>
              </a:pathLst>
            </a:custGeom>
            <a:gradFill>
              <a:gsLst>
                <a:gs pos="0">
                  <a:srgbClr val="FFF1E5"/>
                </a:gs>
                <a:gs pos="50000">
                  <a:srgbClr val="FFE07E"/>
                </a:gs>
                <a:gs pos="100000">
                  <a:srgbClr val="FFDE78"/>
                </a:gs>
              </a:gsLst>
              <a:lin ang="5400000" scaled="1"/>
            </a:gradFill>
            <a:ln w="1836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800"/>
            </a:p>
          </p:txBody>
        </p:sp>
        <p:grpSp>
          <p:nvGrpSpPr>
            <p:cNvPr id="51" name="Graphic 1049">
              <a:extLst>
                <a:ext uri="{FF2B5EF4-FFF2-40B4-BE49-F238E27FC236}">
                  <a16:creationId xmlns:a16="http://schemas.microsoft.com/office/drawing/2014/main" id="{3424ADC6-77BB-6EE9-7523-567D0DCAADB6}"/>
                </a:ext>
              </a:extLst>
            </p:cNvPr>
            <p:cNvGrpSpPr/>
            <p:nvPr/>
          </p:nvGrpSpPr>
          <p:grpSpPr>
            <a:xfrm>
              <a:off x="0" y="0"/>
              <a:ext cx="1130119" cy="1250609"/>
              <a:chOff x="0" y="0"/>
              <a:chExt cx="1498293" cy="1658037"/>
            </a:xfrm>
          </p:grpSpPr>
          <p:sp>
            <p:nvSpPr>
              <p:cNvPr id="155" name="Freeform: Shape 154">
                <a:extLst>
                  <a:ext uri="{FF2B5EF4-FFF2-40B4-BE49-F238E27FC236}">
                    <a16:creationId xmlns:a16="http://schemas.microsoft.com/office/drawing/2014/main" id="{12EB1343-201F-AB2F-DBAF-BA72262E7062}"/>
                  </a:ext>
                </a:extLst>
              </p:cNvPr>
              <p:cNvSpPr/>
              <p:nvPr/>
            </p:nvSpPr>
            <p:spPr>
              <a:xfrm>
                <a:off x="0" y="0"/>
                <a:ext cx="1498293" cy="1658037"/>
              </a:xfrm>
              <a:custGeom>
                <a:avLst/>
                <a:gdLst>
                  <a:gd name="connsiteX0" fmla="*/ 922663 w 1498293"/>
                  <a:gd name="connsiteY0" fmla="*/ 0 h 1658037"/>
                  <a:gd name="connsiteX1" fmla="*/ 369983 w 1498293"/>
                  <a:gd name="connsiteY1" fmla="*/ 0 h 1658037"/>
                  <a:gd name="connsiteX2" fmla="*/ 0 w 1498293"/>
                  <a:gd name="connsiteY2" fmla="*/ 251184 h 1658037"/>
                  <a:gd name="connsiteX3" fmla="*/ 0 w 1498293"/>
                  <a:gd name="connsiteY3" fmla="*/ 1360766 h 1658037"/>
                  <a:gd name="connsiteX4" fmla="*/ 646323 w 1498293"/>
                  <a:gd name="connsiteY4" fmla="*/ 1658038 h 1658037"/>
                  <a:gd name="connsiteX5" fmla="*/ 1498294 w 1498293"/>
                  <a:gd name="connsiteY5" fmla="*/ 806067 h 1658037"/>
                  <a:gd name="connsiteX6" fmla="*/ 922663 w 1498293"/>
                  <a:gd name="connsiteY6" fmla="*/ 184 h 1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8293" h="1658037">
                    <a:moveTo>
                      <a:pt x="922663" y="0"/>
                    </a:moveTo>
                    <a:lnTo>
                      <a:pt x="369983" y="0"/>
                    </a:lnTo>
                    <a:cubicBezTo>
                      <a:pt x="225111" y="49760"/>
                      <a:pt x="97867" y="137344"/>
                      <a:pt x="0" y="251184"/>
                    </a:cubicBezTo>
                    <a:lnTo>
                      <a:pt x="0" y="1360766"/>
                    </a:lnTo>
                    <a:cubicBezTo>
                      <a:pt x="156256" y="1542728"/>
                      <a:pt x="387794" y="1658038"/>
                      <a:pt x="646323" y="1658038"/>
                    </a:cubicBezTo>
                    <a:cubicBezTo>
                      <a:pt x="1116927" y="1658038"/>
                      <a:pt x="1498294" y="1276487"/>
                      <a:pt x="1498294" y="806067"/>
                    </a:cubicBezTo>
                    <a:cubicBezTo>
                      <a:pt x="1498294" y="432228"/>
                      <a:pt x="1257575" y="114943"/>
                      <a:pt x="922663" y="184"/>
                    </a:cubicBezTo>
                    <a:close/>
                  </a:path>
                </a:pathLst>
              </a:custGeom>
              <a:solidFill>
                <a:srgbClr val="FFD345"/>
              </a:solidFill>
              <a:ln w="18361" cap="flat">
                <a:noFill/>
                <a:prstDash val="solid"/>
                <a:miter/>
              </a:ln>
            </p:spPr>
            <p:txBody>
              <a:bodyPr rtlCol="0" anchor="ctr"/>
              <a:lstStyle/>
              <a:p>
                <a:endParaRPr lang="en-US" sz="1800"/>
              </a:p>
            </p:txBody>
          </p:sp>
          <p:grpSp>
            <p:nvGrpSpPr>
              <p:cNvPr id="156" name="Graphic 1049">
                <a:extLst>
                  <a:ext uri="{FF2B5EF4-FFF2-40B4-BE49-F238E27FC236}">
                    <a16:creationId xmlns:a16="http://schemas.microsoft.com/office/drawing/2014/main" id="{25272DAD-AC0A-04A0-02BC-3F5BBF35A8FD}"/>
                  </a:ext>
                </a:extLst>
              </p:cNvPr>
              <p:cNvGrpSpPr/>
              <p:nvPr/>
            </p:nvGrpSpPr>
            <p:grpSpPr>
              <a:xfrm>
                <a:off x="41313" y="201792"/>
                <a:ext cx="1210019" cy="1207815"/>
                <a:chOff x="41313" y="201792"/>
                <a:chExt cx="1210019" cy="1207815"/>
              </a:xfrm>
            </p:grpSpPr>
            <p:sp>
              <p:nvSpPr>
                <p:cNvPr id="162" name="Freeform: Shape 161">
                  <a:extLst>
                    <a:ext uri="{FF2B5EF4-FFF2-40B4-BE49-F238E27FC236}">
                      <a16:creationId xmlns:a16="http://schemas.microsoft.com/office/drawing/2014/main" id="{53978A65-B310-2363-B009-22D08AFB778B}"/>
                    </a:ext>
                  </a:extLst>
                </p:cNvPr>
                <p:cNvSpPr/>
                <p:nvPr/>
              </p:nvSpPr>
              <p:spPr>
                <a:xfrm>
                  <a:off x="41313" y="202159"/>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280" y="0"/>
                        <a:pt x="603908" y="0"/>
                      </a:cubicBezTo>
                      <a:cubicBezTo>
                        <a:pt x="937535" y="0"/>
                        <a:pt x="1207632" y="270280"/>
                        <a:pt x="1207632" y="603724"/>
                      </a:cubicBezTo>
                      <a:cubicBezTo>
                        <a:pt x="1207632" y="937168"/>
                        <a:pt x="937352" y="1207448"/>
                        <a:pt x="603908" y="1207448"/>
                      </a:cubicBezTo>
                      <a:cubicBezTo>
                        <a:pt x="270464" y="1207448"/>
                        <a:pt x="0" y="937168"/>
                        <a:pt x="0" y="603724"/>
                      </a:cubicBezTo>
                      <a:close/>
                    </a:path>
                  </a:pathLst>
                </a:custGeom>
                <a:solidFill>
                  <a:srgbClr val="E1B21B"/>
                </a:solidFill>
                <a:ln w="18361" cap="flat">
                  <a:noFill/>
                  <a:prstDash val="solid"/>
                  <a:miter/>
                </a:ln>
              </p:spPr>
              <p:txBody>
                <a:bodyPr rtlCol="0" anchor="ctr"/>
                <a:lstStyle/>
                <a:p>
                  <a:endParaRPr lang="en-US" sz="1800"/>
                </a:p>
              </p:txBody>
            </p:sp>
            <p:sp>
              <p:nvSpPr>
                <p:cNvPr id="163" name="Freeform: Shape 162">
                  <a:extLst>
                    <a:ext uri="{FF2B5EF4-FFF2-40B4-BE49-F238E27FC236}">
                      <a16:creationId xmlns:a16="http://schemas.microsoft.com/office/drawing/2014/main" id="{B7D52D75-DAB5-FFF7-ED8C-187B19F62DC7}"/>
                    </a:ext>
                  </a:extLst>
                </p:cNvPr>
                <p:cNvSpPr/>
                <p:nvPr/>
              </p:nvSpPr>
              <p:spPr>
                <a:xfrm>
                  <a:off x="43700" y="201792"/>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464" y="0"/>
                        <a:pt x="603908" y="0"/>
                      </a:cubicBezTo>
                      <a:cubicBezTo>
                        <a:pt x="937352" y="0"/>
                        <a:pt x="1207632" y="270280"/>
                        <a:pt x="1207632" y="603724"/>
                      </a:cubicBezTo>
                      <a:cubicBezTo>
                        <a:pt x="1207632" y="937168"/>
                        <a:pt x="937352" y="1207448"/>
                        <a:pt x="603908" y="1207448"/>
                      </a:cubicBezTo>
                      <a:cubicBezTo>
                        <a:pt x="270464" y="1207448"/>
                        <a:pt x="0" y="937168"/>
                        <a:pt x="0" y="603724"/>
                      </a:cubicBezTo>
                      <a:close/>
                    </a:path>
                  </a:pathLst>
                </a:custGeom>
                <a:solidFill>
                  <a:srgbClr val="E1AC00"/>
                </a:solidFill>
                <a:ln w="18361" cap="flat">
                  <a:noFill/>
                  <a:prstDash val="solid"/>
                  <a:miter/>
                </a:ln>
              </p:spPr>
              <p:txBody>
                <a:bodyPr rtlCol="0" anchor="ctr"/>
                <a:lstStyle/>
                <a:p>
                  <a:endParaRPr lang="en-US" sz="1800"/>
                </a:p>
              </p:txBody>
            </p:sp>
          </p:grpSp>
          <p:grpSp>
            <p:nvGrpSpPr>
              <p:cNvPr id="157" name="Graphic 1049">
                <a:extLst>
                  <a:ext uri="{FF2B5EF4-FFF2-40B4-BE49-F238E27FC236}">
                    <a16:creationId xmlns:a16="http://schemas.microsoft.com/office/drawing/2014/main" id="{F1E7EF5C-D308-7F11-12D9-CBD5C0BAB3C1}"/>
                  </a:ext>
                </a:extLst>
              </p:cNvPr>
              <p:cNvGrpSpPr/>
              <p:nvPr/>
            </p:nvGrpSpPr>
            <p:grpSpPr>
              <a:xfrm>
                <a:off x="3121" y="0"/>
                <a:ext cx="261466" cy="254489"/>
                <a:chOff x="3121" y="0"/>
                <a:chExt cx="261466" cy="254489"/>
              </a:xfrm>
              <a:solidFill>
                <a:srgbClr val="FFFFFF"/>
              </a:solidFill>
            </p:grpSpPr>
            <p:sp>
              <p:nvSpPr>
                <p:cNvPr id="160" name="Freeform: Shape 159">
                  <a:extLst>
                    <a:ext uri="{FF2B5EF4-FFF2-40B4-BE49-F238E27FC236}">
                      <a16:creationId xmlns:a16="http://schemas.microsoft.com/office/drawing/2014/main" id="{B9742F8F-C304-2289-953C-D5F80873FD56}"/>
                    </a:ext>
                  </a:extLst>
                </p:cNvPr>
                <p:cNvSpPr/>
                <p:nvPr/>
              </p:nvSpPr>
              <p:spPr>
                <a:xfrm>
                  <a:off x="3121" y="103374"/>
                  <a:ext cx="261466" cy="40762"/>
                </a:xfrm>
                <a:custGeom>
                  <a:avLst/>
                  <a:gdLst>
                    <a:gd name="connsiteX0" fmla="*/ 261467 w 261466"/>
                    <a:gd name="connsiteY0" fmla="*/ 20381 h 40762"/>
                    <a:gd name="connsiteX1" fmla="*/ 130733 w 261466"/>
                    <a:gd name="connsiteY1" fmla="*/ 40762 h 40762"/>
                    <a:gd name="connsiteX2" fmla="*/ 0 w 261466"/>
                    <a:gd name="connsiteY2" fmla="*/ 20381 h 40762"/>
                    <a:gd name="connsiteX3" fmla="*/ 130733 w 261466"/>
                    <a:gd name="connsiteY3" fmla="*/ 0 h 40762"/>
                    <a:gd name="connsiteX4" fmla="*/ 261467 w 261466"/>
                    <a:gd name="connsiteY4" fmla="*/ 20381 h 40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66" h="40762">
                      <a:moveTo>
                        <a:pt x="261467" y="20381"/>
                      </a:moveTo>
                      <a:cubicBezTo>
                        <a:pt x="261467" y="20381"/>
                        <a:pt x="202894" y="40762"/>
                        <a:pt x="130733" y="40762"/>
                      </a:cubicBezTo>
                      <a:cubicBezTo>
                        <a:pt x="58573" y="40762"/>
                        <a:pt x="0" y="20381"/>
                        <a:pt x="0" y="20381"/>
                      </a:cubicBezTo>
                      <a:cubicBezTo>
                        <a:pt x="0" y="20381"/>
                        <a:pt x="58573" y="0"/>
                        <a:pt x="130733" y="0"/>
                      </a:cubicBezTo>
                      <a:cubicBezTo>
                        <a:pt x="202894" y="0"/>
                        <a:pt x="261467" y="20381"/>
                        <a:pt x="261467" y="20381"/>
                      </a:cubicBezTo>
                      <a:close/>
                    </a:path>
                  </a:pathLst>
                </a:custGeom>
                <a:solidFill>
                  <a:srgbClr val="FFFFFF"/>
                </a:solidFill>
                <a:ln w="18361" cap="flat">
                  <a:noFill/>
                  <a:prstDash val="solid"/>
                  <a:miter/>
                </a:ln>
              </p:spPr>
              <p:txBody>
                <a:bodyPr rtlCol="0" anchor="ctr"/>
                <a:lstStyle/>
                <a:p>
                  <a:endParaRPr lang="en-US" sz="1800"/>
                </a:p>
              </p:txBody>
            </p:sp>
            <p:sp>
              <p:nvSpPr>
                <p:cNvPr id="161" name="Freeform: Shape 160">
                  <a:extLst>
                    <a:ext uri="{FF2B5EF4-FFF2-40B4-BE49-F238E27FC236}">
                      <a16:creationId xmlns:a16="http://schemas.microsoft.com/office/drawing/2014/main" id="{907540A7-BAB4-EE47-5A20-1582D06D1E69}"/>
                    </a:ext>
                  </a:extLst>
                </p:cNvPr>
                <p:cNvSpPr/>
                <p:nvPr/>
              </p:nvSpPr>
              <p:spPr>
                <a:xfrm>
                  <a:off x="113473" y="0"/>
                  <a:ext cx="40762" cy="254489"/>
                </a:xfrm>
                <a:custGeom>
                  <a:avLst/>
                  <a:gdLst>
                    <a:gd name="connsiteX0" fmla="*/ 18178 w 40762"/>
                    <a:gd name="connsiteY0" fmla="*/ 0 h 254489"/>
                    <a:gd name="connsiteX1" fmla="*/ 0 w 40762"/>
                    <a:gd name="connsiteY1" fmla="*/ 123756 h 254489"/>
                    <a:gd name="connsiteX2" fmla="*/ 20381 w 40762"/>
                    <a:gd name="connsiteY2" fmla="*/ 254490 h 254489"/>
                    <a:gd name="connsiteX3" fmla="*/ 40762 w 40762"/>
                    <a:gd name="connsiteY3" fmla="*/ 123756 h 254489"/>
                    <a:gd name="connsiteX4" fmla="*/ 22585 w 40762"/>
                    <a:gd name="connsiteY4" fmla="*/ 0 h 254489"/>
                    <a:gd name="connsiteX5" fmla="*/ 18178 w 40762"/>
                    <a:gd name="connsiteY5" fmla="*/ 0 h 2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2" h="254489">
                      <a:moveTo>
                        <a:pt x="18178" y="0"/>
                      </a:moveTo>
                      <a:cubicBezTo>
                        <a:pt x="12853" y="17443"/>
                        <a:pt x="0" y="66285"/>
                        <a:pt x="0" y="123756"/>
                      </a:cubicBezTo>
                      <a:cubicBezTo>
                        <a:pt x="0" y="195917"/>
                        <a:pt x="20381" y="254490"/>
                        <a:pt x="20381" y="254490"/>
                      </a:cubicBezTo>
                      <a:cubicBezTo>
                        <a:pt x="20381" y="254490"/>
                        <a:pt x="40762" y="195917"/>
                        <a:pt x="40762" y="123756"/>
                      </a:cubicBezTo>
                      <a:cubicBezTo>
                        <a:pt x="40762" y="66285"/>
                        <a:pt x="27909" y="17627"/>
                        <a:pt x="22585" y="0"/>
                      </a:cubicBezTo>
                      <a:lnTo>
                        <a:pt x="18178" y="0"/>
                      </a:lnTo>
                      <a:close/>
                    </a:path>
                  </a:pathLst>
                </a:custGeom>
                <a:solidFill>
                  <a:srgbClr val="FFFFFF"/>
                </a:solidFill>
                <a:ln w="18361" cap="flat">
                  <a:noFill/>
                  <a:prstDash val="solid"/>
                  <a:miter/>
                </a:ln>
              </p:spPr>
              <p:txBody>
                <a:bodyPr rtlCol="0" anchor="ctr"/>
                <a:lstStyle/>
                <a:p>
                  <a:endParaRPr lang="en-US" sz="1800"/>
                </a:p>
              </p:txBody>
            </p:sp>
          </p:grpSp>
          <p:sp>
            <p:nvSpPr>
              <p:cNvPr id="158" name="Freeform: Shape 157">
                <a:extLst>
                  <a:ext uri="{FF2B5EF4-FFF2-40B4-BE49-F238E27FC236}">
                    <a16:creationId xmlns:a16="http://schemas.microsoft.com/office/drawing/2014/main" id="{D7175880-1AF5-2564-F61E-820B3390DE94}"/>
                  </a:ext>
                </a:extLst>
              </p:cNvPr>
              <p:cNvSpPr/>
              <p:nvPr/>
            </p:nvSpPr>
            <p:spPr>
              <a:xfrm>
                <a:off x="292681" y="415335"/>
                <a:ext cx="708017" cy="874738"/>
              </a:xfrm>
              <a:custGeom>
                <a:avLst/>
                <a:gdLst>
                  <a:gd name="connsiteX0" fmla="*/ 441042 w 708017"/>
                  <a:gd name="connsiteY0" fmla="*/ 115677 h 874738"/>
                  <a:gd name="connsiteX1" fmla="*/ 650179 w 708017"/>
                  <a:gd name="connsiteY1" fmla="*/ 115677 h 874738"/>
                  <a:gd name="connsiteX2" fmla="*/ 707834 w 708017"/>
                  <a:gd name="connsiteY2" fmla="*/ 25890 h 874738"/>
                  <a:gd name="connsiteX3" fmla="*/ 707834 w 708017"/>
                  <a:gd name="connsiteY3" fmla="*/ 0 h 874738"/>
                  <a:gd name="connsiteX4" fmla="*/ 44618 w 708017"/>
                  <a:gd name="connsiteY4" fmla="*/ 89787 h 874738"/>
                  <a:gd name="connsiteX5" fmla="*/ 44618 w 708017"/>
                  <a:gd name="connsiteY5" fmla="*/ 115677 h 874738"/>
                  <a:gd name="connsiteX6" fmla="*/ 269546 w 708017"/>
                  <a:gd name="connsiteY6" fmla="*/ 115677 h 874738"/>
                  <a:gd name="connsiteX7" fmla="*/ 380816 w 708017"/>
                  <a:gd name="connsiteY7" fmla="*/ 205465 h 874738"/>
                  <a:gd name="connsiteX8" fmla="*/ 102457 w 708017"/>
                  <a:gd name="connsiteY8" fmla="*/ 205465 h 874738"/>
                  <a:gd name="connsiteX9" fmla="*/ 44802 w 708017"/>
                  <a:gd name="connsiteY9" fmla="*/ 269362 h 874738"/>
                  <a:gd name="connsiteX10" fmla="*/ 44802 w 708017"/>
                  <a:gd name="connsiteY10" fmla="*/ 295252 h 874738"/>
                  <a:gd name="connsiteX11" fmla="*/ 402299 w 708017"/>
                  <a:gd name="connsiteY11" fmla="*/ 295252 h 874738"/>
                  <a:gd name="connsiteX12" fmla="*/ 0 w 708017"/>
                  <a:gd name="connsiteY12" fmla="*/ 459036 h 874738"/>
                  <a:gd name="connsiteX13" fmla="*/ 0 w 708017"/>
                  <a:gd name="connsiteY13" fmla="*/ 484926 h 874738"/>
                  <a:gd name="connsiteX14" fmla="*/ 419743 w 708017"/>
                  <a:gd name="connsiteY14" fmla="*/ 874739 h 874738"/>
                  <a:gd name="connsiteX15" fmla="*/ 587566 w 708017"/>
                  <a:gd name="connsiteY15" fmla="*/ 874739 h 874738"/>
                  <a:gd name="connsiteX16" fmla="*/ 587566 w 708017"/>
                  <a:gd name="connsiteY16" fmla="*/ 848849 h 874738"/>
                  <a:gd name="connsiteX17" fmla="*/ 221623 w 708017"/>
                  <a:gd name="connsiteY17" fmla="*/ 534869 h 874738"/>
                  <a:gd name="connsiteX18" fmla="*/ 538541 w 708017"/>
                  <a:gd name="connsiteY18" fmla="*/ 295068 h 874738"/>
                  <a:gd name="connsiteX19" fmla="*/ 650362 w 708017"/>
                  <a:gd name="connsiteY19" fmla="*/ 295068 h 874738"/>
                  <a:gd name="connsiteX20" fmla="*/ 708017 w 708017"/>
                  <a:gd name="connsiteY20" fmla="*/ 205281 h 874738"/>
                  <a:gd name="connsiteX21" fmla="*/ 708017 w 708017"/>
                  <a:gd name="connsiteY21" fmla="*/ 179391 h 874738"/>
                  <a:gd name="connsiteX22" fmla="*/ 521649 w 708017"/>
                  <a:gd name="connsiteY22" fmla="*/ 205281 h 874738"/>
                  <a:gd name="connsiteX23" fmla="*/ 441226 w 708017"/>
                  <a:gd name="connsiteY23" fmla="*/ 115493 h 87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8017" h="874738">
                    <a:moveTo>
                      <a:pt x="441042" y="115677"/>
                    </a:moveTo>
                    <a:lnTo>
                      <a:pt x="650179" y="115677"/>
                    </a:lnTo>
                    <a:lnTo>
                      <a:pt x="707834" y="25890"/>
                    </a:lnTo>
                    <a:lnTo>
                      <a:pt x="707834" y="0"/>
                    </a:lnTo>
                    <a:lnTo>
                      <a:pt x="44618" y="89787"/>
                    </a:lnTo>
                    <a:lnTo>
                      <a:pt x="44618" y="115677"/>
                    </a:lnTo>
                    <a:lnTo>
                      <a:pt x="269546" y="115677"/>
                    </a:lnTo>
                    <a:cubicBezTo>
                      <a:pt x="319489" y="140098"/>
                      <a:pt x="358048" y="170761"/>
                      <a:pt x="380816" y="205465"/>
                    </a:cubicBezTo>
                    <a:lnTo>
                      <a:pt x="102457" y="205465"/>
                    </a:lnTo>
                    <a:lnTo>
                      <a:pt x="44802" y="269362"/>
                    </a:lnTo>
                    <a:lnTo>
                      <a:pt x="44802" y="295252"/>
                    </a:lnTo>
                    <a:lnTo>
                      <a:pt x="402299" y="295252"/>
                    </a:lnTo>
                    <a:cubicBezTo>
                      <a:pt x="384672" y="394404"/>
                      <a:pt x="215931" y="443612"/>
                      <a:pt x="0" y="459036"/>
                    </a:cubicBezTo>
                    <a:lnTo>
                      <a:pt x="0" y="484926"/>
                    </a:lnTo>
                    <a:lnTo>
                      <a:pt x="419743" y="874739"/>
                    </a:lnTo>
                    <a:lnTo>
                      <a:pt x="587566" y="874739"/>
                    </a:lnTo>
                    <a:lnTo>
                      <a:pt x="587566" y="848849"/>
                    </a:lnTo>
                    <a:lnTo>
                      <a:pt x="221623" y="534869"/>
                    </a:lnTo>
                    <a:cubicBezTo>
                      <a:pt x="399912" y="492087"/>
                      <a:pt x="526055" y="401565"/>
                      <a:pt x="538541" y="295068"/>
                    </a:cubicBezTo>
                    <a:lnTo>
                      <a:pt x="650362" y="295068"/>
                    </a:lnTo>
                    <a:lnTo>
                      <a:pt x="708017" y="205281"/>
                    </a:lnTo>
                    <a:lnTo>
                      <a:pt x="708017" y="179391"/>
                    </a:lnTo>
                    <a:lnTo>
                      <a:pt x="521649" y="205281"/>
                    </a:lnTo>
                    <a:cubicBezTo>
                      <a:pt x="504940" y="172781"/>
                      <a:pt x="477581" y="142485"/>
                      <a:pt x="441226" y="115493"/>
                    </a:cubicBezTo>
                    <a:close/>
                  </a:path>
                </a:pathLst>
              </a:custGeom>
              <a:solidFill>
                <a:srgbClr val="AE8500"/>
              </a:solidFill>
              <a:ln w="18361" cap="flat">
                <a:noFill/>
                <a:prstDash val="solid"/>
                <a:miter/>
              </a:ln>
            </p:spPr>
            <p:txBody>
              <a:bodyPr rtlCol="0" anchor="ctr"/>
              <a:lstStyle/>
              <a:p>
                <a:endParaRPr lang="en-US" sz="1800"/>
              </a:p>
            </p:txBody>
          </p:sp>
          <p:sp>
            <p:nvSpPr>
              <p:cNvPr id="159" name="Freeform: Shape 158">
                <a:extLst>
                  <a:ext uri="{FF2B5EF4-FFF2-40B4-BE49-F238E27FC236}">
                    <a16:creationId xmlns:a16="http://schemas.microsoft.com/office/drawing/2014/main" id="{2BFF62AC-C377-B100-5F81-6A32C22DEC55}"/>
                  </a:ext>
                </a:extLst>
              </p:cNvPr>
              <p:cNvSpPr/>
              <p:nvPr/>
            </p:nvSpPr>
            <p:spPr>
              <a:xfrm>
                <a:off x="292681" y="415335"/>
                <a:ext cx="708017" cy="848849"/>
              </a:xfrm>
              <a:custGeom>
                <a:avLst/>
                <a:gdLst>
                  <a:gd name="connsiteX0" fmla="*/ 441042 w 708017"/>
                  <a:gd name="connsiteY0" fmla="*/ 89787 h 848849"/>
                  <a:gd name="connsiteX1" fmla="*/ 650179 w 708017"/>
                  <a:gd name="connsiteY1" fmla="*/ 89787 h 848849"/>
                  <a:gd name="connsiteX2" fmla="*/ 707834 w 708017"/>
                  <a:gd name="connsiteY2" fmla="*/ 0 h 848849"/>
                  <a:gd name="connsiteX3" fmla="*/ 102273 w 708017"/>
                  <a:gd name="connsiteY3" fmla="*/ 0 h 848849"/>
                  <a:gd name="connsiteX4" fmla="*/ 44618 w 708017"/>
                  <a:gd name="connsiteY4" fmla="*/ 89787 h 848849"/>
                  <a:gd name="connsiteX5" fmla="*/ 269546 w 708017"/>
                  <a:gd name="connsiteY5" fmla="*/ 89787 h 848849"/>
                  <a:gd name="connsiteX6" fmla="*/ 380816 w 708017"/>
                  <a:gd name="connsiteY6" fmla="*/ 179575 h 848849"/>
                  <a:gd name="connsiteX7" fmla="*/ 102457 w 708017"/>
                  <a:gd name="connsiteY7" fmla="*/ 179575 h 848849"/>
                  <a:gd name="connsiteX8" fmla="*/ 44802 w 708017"/>
                  <a:gd name="connsiteY8" fmla="*/ 269362 h 848849"/>
                  <a:gd name="connsiteX9" fmla="*/ 402299 w 708017"/>
                  <a:gd name="connsiteY9" fmla="*/ 269362 h 848849"/>
                  <a:gd name="connsiteX10" fmla="*/ 1469 w 708017"/>
                  <a:gd name="connsiteY10" fmla="*/ 458669 h 848849"/>
                  <a:gd name="connsiteX11" fmla="*/ 2020 w 708017"/>
                  <a:gd name="connsiteY11" fmla="*/ 459036 h 848849"/>
                  <a:gd name="connsiteX12" fmla="*/ 0 w 708017"/>
                  <a:gd name="connsiteY12" fmla="*/ 459036 h 848849"/>
                  <a:gd name="connsiteX13" fmla="*/ 419743 w 708017"/>
                  <a:gd name="connsiteY13" fmla="*/ 848849 h 848849"/>
                  <a:gd name="connsiteX14" fmla="*/ 587566 w 708017"/>
                  <a:gd name="connsiteY14" fmla="*/ 848849 h 848849"/>
                  <a:gd name="connsiteX15" fmla="*/ 221623 w 708017"/>
                  <a:gd name="connsiteY15" fmla="*/ 509163 h 848849"/>
                  <a:gd name="connsiteX16" fmla="*/ 538541 w 708017"/>
                  <a:gd name="connsiteY16" fmla="*/ 269362 h 848849"/>
                  <a:gd name="connsiteX17" fmla="*/ 650362 w 708017"/>
                  <a:gd name="connsiteY17" fmla="*/ 269362 h 848849"/>
                  <a:gd name="connsiteX18" fmla="*/ 708017 w 708017"/>
                  <a:gd name="connsiteY18" fmla="*/ 179575 h 848849"/>
                  <a:gd name="connsiteX19" fmla="*/ 521649 w 708017"/>
                  <a:gd name="connsiteY19" fmla="*/ 179575 h 848849"/>
                  <a:gd name="connsiteX20" fmla="*/ 441226 w 708017"/>
                  <a:gd name="connsiteY20" fmla="*/ 89787 h 84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8017" h="848849">
                    <a:moveTo>
                      <a:pt x="441042" y="89787"/>
                    </a:moveTo>
                    <a:lnTo>
                      <a:pt x="650179" y="89787"/>
                    </a:lnTo>
                    <a:lnTo>
                      <a:pt x="707834" y="0"/>
                    </a:lnTo>
                    <a:lnTo>
                      <a:pt x="102273" y="0"/>
                    </a:lnTo>
                    <a:lnTo>
                      <a:pt x="44618" y="89787"/>
                    </a:lnTo>
                    <a:lnTo>
                      <a:pt x="269546" y="89787"/>
                    </a:lnTo>
                    <a:cubicBezTo>
                      <a:pt x="319489" y="114025"/>
                      <a:pt x="358048" y="144872"/>
                      <a:pt x="380816" y="179575"/>
                    </a:cubicBezTo>
                    <a:lnTo>
                      <a:pt x="102457" y="179575"/>
                    </a:lnTo>
                    <a:lnTo>
                      <a:pt x="44802" y="269362"/>
                    </a:lnTo>
                    <a:lnTo>
                      <a:pt x="402299" y="269362"/>
                    </a:lnTo>
                    <a:cubicBezTo>
                      <a:pt x="384672" y="368698"/>
                      <a:pt x="217400" y="443062"/>
                      <a:pt x="1469" y="458669"/>
                    </a:cubicBezTo>
                    <a:cubicBezTo>
                      <a:pt x="1469" y="458669"/>
                      <a:pt x="1836" y="458852"/>
                      <a:pt x="2020" y="459036"/>
                    </a:cubicBezTo>
                    <a:lnTo>
                      <a:pt x="0" y="459036"/>
                    </a:lnTo>
                    <a:lnTo>
                      <a:pt x="419743" y="848849"/>
                    </a:lnTo>
                    <a:lnTo>
                      <a:pt x="587566" y="848849"/>
                    </a:lnTo>
                    <a:lnTo>
                      <a:pt x="221623" y="509163"/>
                    </a:lnTo>
                    <a:cubicBezTo>
                      <a:pt x="399912" y="466381"/>
                      <a:pt x="526055" y="375859"/>
                      <a:pt x="538541" y="269362"/>
                    </a:cubicBezTo>
                    <a:lnTo>
                      <a:pt x="650362" y="269362"/>
                    </a:lnTo>
                    <a:lnTo>
                      <a:pt x="708017" y="179575"/>
                    </a:lnTo>
                    <a:lnTo>
                      <a:pt x="521649" y="179575"/>
                    </a:lnTo>
                    <a:cubicBezTo>
                      <a:pt x="504940" y="147075"/>
                      <a:pt x="477581" y="116779"/>
                      <a:pt x="441226" y="89787"/>
                    </a:cubicBezTo>
                    <a:close/>
                  </a:path>
                </a:pathLst>
              </a:custGeom>
              <a:solidFill>
                <a:srgbClr val="FFD345"/>
              </a:solidFill>
              <a:ln w="18361" cap="flat">
                <a:noFill/>
                <a:prstDash val="solid"/>
                <a:miter/>
              </a:ln>
            </p:spPr>
            <p:txBody>
              <a:bodyPr rtlCol="0" anchor="ctr"/>
              <a:lstStyle/>
              <a:p>
                <a:endParaRPr lang="en-US" sz="1800"/>
              </a:p>
            </p:txBody>
          </p:sp>
        </p:grpSp>
        <p:sp>
          <p:nvSpPr>
            <p:cNvPr id="52" name="Freeform: Shape 51">
              <a:extLst>
                <a:ext uri="{FF2B5EF4-FFF2-40B4-BE49-F238E27FC236}">
                  <a16:creationId xmlns:a16="http://schemas.microsoft.com/office/drawing/2014/main" id="{5328396A-CD48-4615-CAE1-3A66F944C8B8}"/>
                </a:ext>
              </a:extLst>
            </p:cNvPr>
            <p:cNvSpPr/>
            <p:nvPr/>
          </p:nvSpPr>
          <p:spPr>
            <a:xfrm>
              <a:off x="32962" y="152206"/>
              <a:ext cx="911020" cy="474899"/>
            </a:xfrm>
            <a:custGeom>
              <a:avLst/>
              <a:gdLst>
                <a:gd name="connsiteX0" fmla="*/ 603908 w 1207815"/>
                <a:gd name="connsiteY0" fmla="*/ 51596 h 629613"/>
                <a:gd name="connsiteX1" fmla="*/ 1207082 w 1207815"/>
                <a:gd name="connsiteY1" fmla="*/ 629614 h 629613"/>
                <a:gd name="connsiteX2" fmla="*/ 1207816 w 1207815"/>
                <a:gd name="connsiteY2" fmla="*/ 603724 h 629613"/>
                <a:gd name="connsiteX3" fmla="*/ 604092 w 1207815"/>
                <a:gd name="connsiteY3" fmla="*/ 0 h 629613"/>
                <a:gd name="connsiteX4" fmla="*/ 0 w 1207815"/>
                <a:gd name="connsiteY4" fmla="*/ 603724 h 629613"/>
                <a:gd name="connsiteX5" fmla="*/ 734 w 1207815"/>
                <a:gd name="connsiteY5" fmla="*/ 629614 h 629613"/>
                <a:gd name="connsiteX6" fmla="*/ 603908 w 1207815"/>
                <a:gd name="connsiteY6" fmla="*/ 51596 h 62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815" h="629613">
                  <a:moveTo>
                    <a:pt x="603908" y="51596"/>
                  </a:moveTo>
                  <a:cubicBezTo>
                    <a:pt x="928722" y="51596"/>
                    <a:pt x="1193494" y="308105"/>
                    <a:pt x="1207082" y="629614"/>
                  </a:cubicBezTo>
                  <a:cubicBezTo>
                    <a:pt x="1207449" y="620984"/>
                    <a:pt x="1207816" y="612354"/>
                    <a:pt x="1207816" y="603724"/>
                  </a:cubicBezTo>
                  <a:cubicBezTo>
                    <a:pt x="1207816" y="270280"/>
                    <a:pt x="937535" y="0"/>
                    <a:pt x="604092" y="0"/>
                  </a:cubicBezTo>
                  <a:cubicBezTo>
                    <a:pt x="270648" y="0"/>
                    <a:pt x="0" y="270280"/>
                    <a:pt x="0" y="603724"/>
                  </a:cubicBezTo>
                  <a:cubicBezTo>
                    <a:pt x="0" y="612354"/>
                    <a:pt x="367" y="620984"/>
                    <a:pt x="734" y="629614"/>
                  </a:cubicBezTo>
                  <a:cubicBezTo>
                    <a:pt x="14322" y="308105"/>
                    <a:pt x="279094" y="51596"/>
                    <a:pt x="603908" y="51596"/>
                  </a:cubicBezTo>
                  <a:close/>
                </a:path>
              </a:pathLst>
            </a:custGeom>
            <a:solidFill>
              <a:srgbClr val="AE8500"/>
            </a:solidFill>
            <a:ln w="18361" cap="flat">
              <a:noFill/>
              <a:prstDash val="solid"/>
              <a:miter/>
            </a:ln>
          </p:spPr>
          <p:txBody>
            <a:bodyPr rtlCol="0" anchor="ctr"/>
            <a:lstStyle/>
            <a:p>
              <a:endParaRPr lang="en-US" sz="1800"/>
            </a:p>
          </p:txBody>
        </p:sp>
        <p:grpSp>
          <p:nvGrpSpPr>
            <p:cNvPr id="53" name="Group 52">
              <a:extLst>
                <a:ext uri="{FF2B5EF4-FFF2-40B4-BE49-F238E27FC236}">
                  <a16:creationId xmlns:a16="http://schemas.microsoft.com/office/drawing/2014/main" id="{35197A04-C0FD-BB45-98AD-89715A0FEDCD}"/>
                </a:ext>
              </a:extLst>
            </p:cNvPr>
            <p:cNvGrpSpPr/>
            <p:nvPr/>
          </p:nvGrpSpPr>
          <p:grpSpPr>
            <a:xfrm rot="2363318">
              <a:off x="97762" y="6066498"/>
              <a:ext cx="734993" cy="735132"/>
              <a:chOff x="779727" y="2788873"/>
              <a:chExt cx="734993" cy="735132"/>
            </a:xfrm>
          </p:grpSpPr>
          <p:grpSp>
            <p:nvGrpSpPr>
              <p:cNvPr id="144" name="Graphic 1049">
                <a:extLst>
                  <a:ext uri="{FF2B5EF4-FFF2-40B4-BE49-F238E27FC236}">
                    <a16:creationId xmlns:a16="http://schemas.microsoft.com/office/drawing/2014/main" id="{B782F724-08CE-6E1C-0FCE-F94A2B26A602}"/>
                  </a:ext>
                </a:extLst>
              </p:cNvPr>
              <p:cNvGrpSpPr/>
              <p:nvPr/>
            </p:nvGrpSpPr>
            <p:grpSpPr>
              <a:xfrm>
                <a:off x="779727" y="2788873"/>
                <a:ext cx="734993" cy="735132"/>
                <a:chOff x="1033749" y="3697442"/>
                <a:chExt cx="974441" cy="974625"/>
              </a:xfrm>
            </p:grpSpPr>
            <p:sp>
              <p:nvSpPr>
                <p:cNvPr id="146" name="Freeform: Shape 145">
                  <a:extLst>
                    <a:ext uri="{FF2B5EF4-FFF2-40B4-BE49-F238E27FC236}">
                      <a16:creationId xmlns:a16="http://schemas.microsoft.com/office/drawing/2014/main" id="{2BF63724-BA2E-084B-4D22-73A32BC8CA22}"/>
                    </a:ext>
                  </a:extLst>
                </p:cNvPr>
                <p:cNvSpPr/>
                <p:nvPr/>
              </p:nvSpPr>
              <p:spPr>
                <a:xfrm>
                  <a:off x="1033749" y="3697442"/>
                  <a:ext cx="974441" cy="974625"/>
                </a:xfrm>
                <a:custGeom>
                  <a:avLst/>
                  <a:gdLst>
                    <a:gd name="connsiteX0" fmla="*/ 0 w 974441"/>
                    <a:gd name="connsiteY0" fmla="*/ 487313 h 974625"/>
                    <a:gd name="connsiteX1" fmla="*/ 487313 w 974441"/>
                    <a:gd name="connsiteY1" fmla="*/ 0 h 974625"/>
                    <a:gd name="connsiteX2" fmla="*/ 974442 w 974441"/>
                    <a:gd name="connsiteY2" fmla="*/ 487313 h 974625"/>
                    <a:gd name="connsiteX3" fmla="*/ 487313 w 974441"/>
                    <a:gd name="connsiteY3" fmla="*/ 974625 h 974625"/>
                    <a:gd name="connsiteX4" fmla="*/ 0 w 974441"/>
                    <a:gd name="connsiteY4" fmla="*/ 487313 h 9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441" h="974625">
                      <a:moveTo>
                        <a:pt x="0" y="487313"/>
                      </a:moveTo>
                      <a:cubicBezTo>
                        <a:pt x="0" y="218318"/>
                        <a:pt x="218134" y="0"/>
                        <a:pt x="487313" y="0"/>
                      </a:cubicBezTo>
                      <a:cubicBezTo>
                        <a:pt x="756492" y="0"/>
                        <a:pt x="974442" y="218134"/>
                        <a:pt x="974442" y="487313"/>
                      </a:cubicBezTo>
                      <a:cubicBezTo>
                        <a:pt x="974442" y="756492"/>
                        <a:pt x="756308" y="974625"/>
                        <a:pt x="487313" y="974625"/>
                      </a:cubicBezTo>
                      <a:cubicBezTo>
                        <a:pt x="218318" y="974625"/>
                        <a:pt x="0" y="756492"/>
                        <a:pt x="0" y="487313"/>
                      </a:cubicBezTo>
                      <a:close/>
                    </a:path>
                  </a:pathLst>
                </a:custGeom>
                <a:solidFill>
                  <a:srgbClr val="FFD345"/>
                </a:solidFill>
                <a:ln w="18361" cap="flat">
                  <a:noFill/>
                  <a:prstDash val="solid"/>
                  <a:miter/>
                </a:ln>
              </p:spPr>
              <p:txBody>
                <a:bodyPr rtlCol="0" anchor="ctr"/>
                <a:lstStyle/>
                <a:p>
                  <a:endParaRPr lang="en-US" sz="1800"/>
                </a:p>
              </p:txBody>
            </p:sp>
            <p:grpSp>
              <p:nvGrpSpPr>
                <p:cNvPr id="147" name="Graphic 1049">
                  <a:extLst>
                    <a:ext uri="{FF2B5EF4-FFF2-40B4-BE49-F238E27FC236}">
                      <a16:creationId xmlns:a16="http://schemas.microsoft.com/office/drawing/2014/main" id="{7DEBA088-A738-81C5-8859-1EC2AD614FB1}"/>
                    </a:ext>
                  </a:extLst>
                </p:cNvPr>
                <p:cNvGrpSpPr/>
                <p:nvPr/>
              </p:nvGrpSpPr>
              <p:grpSpPr>
                <a:xfrm>
                  <a:off x="1174948" y="3839376"/>
                  <a:ext cx="692042" cy="690573"/>
                  <a:chOff x="1174948" y="3839376"/>
                  <a:chExt cx="692042" cy="690573"/>
                </a:xfrm>
              </p:grpSpPr>
              <p:sp>
                <p:nvSpPr>
                  <p:cNvPr id="153" name="Freeform: Shape 152">
                    <a:extLst>
                      <a:ext uri="{FF2B5EF4-FFF2-40B4-BE49-F238E27FC236}">
                        <a16:creationId xmlns:a16="http://schemas.microsoft.com/office/drawing/2014/main" id="{7715BCAD-AC3F-CEAE-DB42-1B92FEC1D4D2}"/>
                      </a:ext>
                    </a:extLst>
                  </p:cNvPr>
                  <p:cNvSpPr/>
                  <p:nvPr/>
                </p:nvSpPr>
                <p:spPr>
                  <a:xfrm>
                    <a:off x="1174948" y="3839560"/>
                    <a:ext cx="690573" cy="690390"/>
                  </a:xfrm>
                  <a:custGeom>
                    <a:avLst/>
                    <a:gdLst>
                      <a:gd name="connsiteX0" fmla="*/ 0 w 690573"/>
                      <a:gd name="connsiteY0" fmla="*/ 345195 h 690390"/>
                      <a:gd name="connsiteX1" fmla="*/ 345379 w 690573"/>
                      <a:gd name="connsiteY1" fmla="*/ 0 h 690390"/>
                      <a:gd name="connsiteX2" fmla="*/ 690574 w 690573"/>
                      <a:gd name="connsiteY2" fmla="*/ 345195 h 690390"/>
                      <a:gd name="connsiteX3" fmla="*/ 345379 w 690573"/>
                      <a:gd name="connsiteY3" fmla="*/ 690390 h 690390"/>
                      <a:gd name="connsiteX4" fmla="*/ 0 w 690573"/>
                      <a:gd name="connsiteY4" fmla="*/ 345195 h 69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90">
                        <a:moveTo>
                          <a:pt x="0" y="345195"/>
                        </a:moveTo>
                        <a:cubicBezTo>
                          <a:pt x="0" y="154420"/>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B21B"/>
                  </a:solidFill>
                  <a:ln w="18361" cap="flat">
                    <a:noFill/>
                    <a:prstDash val="solid"/>
                    <a:miter/>
                  </a:ln>
                </p:spPr>
                <p:txBody>
                  <a:bodyPr rtlCol="0" anchor="ctr"/>
                  <a:lstStyle/>
                  <a:p>
                    <a:endParaRPr lang="en-US" sz="1800"/>
                  </a:p>
                </p:txBody>
              </p:sp>
              <p:sp>
                <p:nvSpPr>
                  <p:cNvPr id="154" name="Freeform: Shape 153">
                    <a:extLst>
                      <a:ext uri="{FF2B5EF4-FFF2-40B4-BE49-F238E27FC236}">
                        <a16:creationId xmlns:a16="http://schemas.microsoft.com/office/drawing/2014/main" id="{9AE51CFF-EF92-4C5F-5991-4DA1F40F0101}"/>
                      </a:ext>
                    </a:extLst>
                  </p:cNvPr>
                  <p:cNvSpPr/>
                  <p:nvPr/>
                </p:nvSpPr>
                <p:spPr>
                  <a:xfrm>
                    <a:off x="1176417" y="3839376"/>
                    <a:ext cx="690573" cy="690389"/>
                  </a:xfrm>
                  <a:custGeom>
                    <a:avLst/>
                    <a:gdLst>
                      <a:gd name="connsiteX0" fmla="*/ 0 w 690573"/>
                      <a:gd name="connsiteY0" fmla="*/ 345195 h 690389"/>
                      <a:gd name="connsiteX1" fmla="*/ 345379 w 690573"/>
                      <a:gd name="connsiteY1" fmla="*/ 0 h 690389"/>
                      <a:gd name="connsiteX2" fmla="*/ 690574 w 690573"/>
                      <a:gd name="connsiteY2" fmla="*/ 345195 h 690389"/>
                      <a:gd name="connsiteX3" fmla="*/ 345379 w 690573"/>
                      <a:gd name="connsiteY3" fmla="*/ 690390 h 690389"/>
                      <a:gd name="connsiteX4" fmla="*/ 0 w 690573"/>
                      <a:gd name="connsiteY4" fmla="*/ 345195 h 6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89">
                        <a:moveTo>
                          <a:pt x="0" y="345195"/>
                        </a:moveTo>
                        <a:cubicBezTo>
                          <a:pt x="0" y="154419"/>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AC00"/>
                  </a:solidFill>
                  <a:ln w="18361" cap="flat">
                    <a:noFill/>
                    <a:prstDash val="solid"/>
                    <a:miter/>
                  </a:ln>
                </p:spPr>
                <p:txBody>
                  <a:bodyPr rtlCol="0" anchor="ctr"/>
                  <a:lstStyle/>
                  <a:p>
                    <a:endParaRPr lang="en-US" sz="1800"/>
                  </a:p>
                </p:txBody>
              </p:sp>
            </p:grpSp>
            <p:grpSp>
              <p:nvGrpSpPr>
                <p:cNvPr id="148" name="Graphic 1049">
                  <a:extLst>
                    <a:ext uri="{FF2B5EF4-FFF2-40B4-BE49-F238E27FC236}">
                      <a16:creationId xmlns:a16="http://schemas.microsoft.com/office/drawing/2014/main" id="{37CFDB94-CD43-A87A-CAC4-CDEF52D54688}"/>
                    </a:ext>
                  </a:extLst>
                </p:cNvPr>
                <p:cNvGrpSpPr/>
                <p:nvPr/>
              </p:nvGrpSpPr>
              <p:grpSpPr>
                <a:xfrm>
                  <a:off x="1153098" y="3719843"/>
                  <a:ext cx="149462" cy="149462"/>
                  <a:chOff x="1153098" y="3719843"/>
                  <a:chExt cx="149462" cy="149462"/>
                </a:xfrm>
                <a:solidFill>
                  <a:srgbClr val="FFFFFF"/>
                </a:solidFill>
              </p:grpSpPr>
              <p:sp>
                <p:nvSpPr>
                  <p:cNvPr id="151" name="Freeform: Shape 150">
                    <a:extLst>
                      <a:ext uri="{FF2B5EF4-FFF2-40B4-BE49-F238E27FC236}">
                        <a16:creationId xmlns:a16="http://schemas.microsoft.com/office/drawing/2014/main" id="{D5241109-8E2D-6EAE-8F7F-FD28092F8DAB}"/>
                      </a:ext>
                    </a:extLst>
                  </p:cNvPr>
                  <p:cNvSpPr/>
                  <p:nvPr/>
                </p:nvSpPr>
                <p:spPr>
                  <a:xfrm>
                    <a:off x="1153098" y="3782823"/>
                    <a:ext cx="149462" cy="23502"/>
                  </a:xfrm>
                  <a:custGeom>
                    <a:avLst/>
                    <a:gdLst>
                      <a:gd name="connsiteX0" fmla="*/ 149462 w 149462"/>
                      <a:gd name="connsiteY0" fmla="*/ 11751 h 23502"/>
                      <a:gd name="connsiteX1" fmla="*/ 74731 w 149462"/>
                      <a:gd name="connsiteY1" fmla="*/ 23503 h 23502"/>
                      <a:gd name="connsiteX2" fmla="*/ 0 w 149462"/>
                      <a:gd name="connsiteY2" fmla="*/ 11751 h 23502"/>
                      <a:gd name="connsiteX3" fmla="*/ 74731 w 149462"/>
                      <a:gd name="connsiteY3" fmla="*/ 0 h 23502"/>
                      <a:gd name="connsiteX4" fmla="*/ 149462 w 149462"/>
                      <a:gd name="connsiteY4" fmla="*/ 11751 h 2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2" h="23502">
                        <a:moveTo>
                          <a:pt x="149462" y="11751"/>
                        </a:moveTo>
                        <a:cubicBezTo>
                          <a:pt x="149462" y="11751"/>
                          <a:pt x="116044" y="23503"/>
                          <a:pt x="74731" y="23503"/>
                        </a:cubicBezTo>
                        <a:cubicBezTo>
                          <a:pt x="33418" y="23503"/>
                          <a:pt x="0" y="11751"/>
                          <a:pt x="0" y="11751"/>
                        </a:cubicBezTo>
                        <a:cubicBezTo>
                          <a:pt x="0" y="11751"/>
                          <a:pt x="33418" y="0"/>
                          <a:pt x="74731" y="0"/>
                        </a:cubicBezTo>
                        <a:cubicBezTo>
                          <a:pt x="116044" y="0"/>
                          <a:pt x="149462" y="11751"/>
                          <a:pt x="149462" y="11751"/>
                        </a:cubicBezTo>
                        <a:close/>
                      </a:path>
                    </a:pathLst>
                  </a:custGeom>
                  <a:solidFill>
                    <a:srgbClr val="FFFFFF"/>
                  </a:solidFill>
                  <a:ln w="18361" cap="flat">
                    <a:noFill/>
                    <a:prstDash val="solid"/>
                    <a:miter/>
                  </a:ln>
                </p:spPr>
                <p:txBody>
                  <a:bodyPr rtlCol="0" anchor="ctr"/>
                  <a:lstStyle/>
                  <a:p>
                    <a:endParaRPr lang="en-US" sz="1800"/>
                  </a:p>
                </p:txBody>
              </p:sp>
              <p:sp>
                <p:nvSpPr>
                  <p:cNvPr id="152" name="Freeform: Shape 151">
                    <a:extLst>
                      <a:ext uri="{FF2B5EF4-FFF2-40B4-BE49-F238E27FC236}">
                        <a16:creationId xmlns:a16="http://schemas.microsoft.com/office/drawing/2014/main" id="{439D43F1-CC0C-6A89-E054-597D7B67674A}"/>
                      </a:ext>
                    </a:extLst>
                  </p:cNvPr>
                  <p:cNvSpPr/>
                  <p:nvPr/>
                </p:nvSpPr>
                <p:spPr>
                  <a:xfrm>
                    <a:off x="1216078" y="3719843"/>
                    <a:ext cx="23502" cy="149462"/>
                  </a:xfrm>
                  <a:custGeom>
                    <a:avLst/>
                    <a:gdLst>
                      <a:gd name="connsiteX0" fmla="*/ 11751 w 23502"/>
                      <a:gd name="connsiteY0" fmla="*/ 0 h 149462"/>
                      <a:gd name="connsiteX1" fmla="*/ 23503 w 23502"/>
                      <a:gd name="connsiteY1" fmla="*/ 74731 h 149462"/>
                      <a:gd name="connsiteX2" fmla="*/ 11751 w 23502"/>
                      <a:gd name="connsiteY2" fmla="*/ 149462 h 149462"/>
                      <a:gd name="connsiteX3" fmla="*/ 0 w 23502"/>
                      <a:gd name="connsiteY3" fmla="*/ 74731 h 149462"/>
                      <a:gd name="connsiteX4" fmla="*/ 11751 w 23502"/>
                      <a:gd name="connsiteY4" fmla="*/ 0 h 14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2" h="149462">
                        <a:moveTo>
                          <a:pt x="11751" y="0"/>
                        </a:moveTo>
                        <a:cubicBezTo>
                          <a:pt x="11751" y="0"/>
                          <a:pt x="23503" y="33418"/>
                          <a:pt x="23503" y="74731"/>
                        </a:cubicBezTo>
                        <a:cubicBezTo>
                          <a:pt x="23503" y="116044"/>
                          <a:pt x="11751" y="149462"/>
                          <a:pt x="11751" y="149462"/>
                        </a:cubicBezTo>
                        <a:cubicBezTo>
                          <a:pt x="11751" y="149462"/>
                          <a:pt x="0" y="116044"/>
                          <a:pt x="0" y="74731"/>
                        </a:cubicBezTo>
                        <a:cubicBezTo>
                          <a:pt x="0" y="33418"/>
                          <a:pt x="11751" y="0"/>
                          <a:pt x="11751" y="0"/>
                        </a:cubicBezTo>
                        <a:close/>
                      </a:path>
                    </a:pathLst>
                  </a:custGeom>
                  <a:solidFill>
                    <a:srgbClr val="FFFFFF"/>
                  </a:solidFill>
                  <a:ln w="18361" cap="flat">
                    <a:noFill/>
                    <a:prstDash val="solid"/>
                    <a:miter/>
                  </a:ln>
                </p:spPr>
                <p:txBody>
                  <a:bodyPr rtlCol="0" anchor="ctr"/>
                  <a:lstStyle/>
                  <a:p>
                    <a:endParaRPr lang="en-US" sz="1800"/>
                  </a:p>
                </p:txBody>
              </p:sp>
            </p:grpSp>
            <p:sp>
              <p:nvSpPr>
                <p:cNvPr id="149" name="Freeform: Shape 148">
                  <a:extLst>
                    <a:ext uri="{FF2B5EF4-FFF2-40B4-BE49-F238E27FC236}">
                      <a16:creationId xmlns:a16="http://schemas.microsoft.com/office/drawing/2014/main" id="{88D65D16-A488-67D6-B79B-D1CB78DCCDDD}"/>
                    </a:ext>
                  </a:extLst>
                </p:cNvPr>
                <p:cNvSpPr/>
                <p:nvPr/>
              </p:nvSpPr>
              <p:spPr>
                <a:xfrm>
                  <a:off x="1318168" y="3961480"/>
                  <a:ext cx="405237" cy="499981"/>
                </a:xfrm>
                <a:custGeom>
                  <a:avLst/>
                  <a:gdLst>
                    <a:gd name="connsiteX0" fmla="*/ 252654 w 405237"/>
                    <a:gd name="connsiteY0" fmla="*/ 66101 h 499981"/>
                    <a:gd name="connsiteX1" fmla="*/ 372186 w 405237"/>
                    <a:gd name="connsiteY1" fmla="*/ 66101 h 499981"/>
                    <a:gd name="connsiteX2" fmla="*/ 405237 w 405237"/>
                    <a:gd name="connsiteY2" fmla="*/ 14689 h 499981"/>
                    <a:gd name="connsiteX3" fmla="*/ 405237 w 405237"/>
                    <a:gd name="connsiteY3" fmla="*/ 0 h 499981"/>
                    <a:gd name="connsiteX4" fmla="*/ 25890 w 405237"/>
                    <a:gd name="connsiteY4" fmla="*/ 51412 h 499981"/>
                    <a:gd name="connsiteX5" fmla="*/ 25890 w 405237"/>
                    <a:gd name="connsiteY5" fmla="*/ 66101 h 499981"/>
                    <a:gd name="connsiteX6" fmla="*/ 154420 w 405237"/>
                    <a:gd name="connsiteY6" fmla="*/ 66101 h 499981"/>
                    <a:gd name="connsiteX7" fmla="*/ 217950 w 405237"/>
                    <a:gd name="connsiteY7" fmla="*/ 117513 h 499981"/>
                    <a:gd name="connsiteX8" fmla="*/ 58757 w 405237"/>
                    <a:gd name="connsiteY8" fmla="*/ 117513 h 499981"/>
                    <a:gd name="connsiteX9" fmla="*/ 25706 w 405237"/>
                    <a:gd name="connsiteY9" fmla="*/ 154052 h 499981"/>
                    <a:gd name="connsiteX10" fmla="*/ 25706 w 405237"/>
                    <a:gd name="connsiteY10" fmla="*/ 168742 h 499981"/>
                    <a:gd name="connsiteX11" fmla="*/ 230069 w 405237"/>
                    <a:gd name="connsiteY11" fmla="*/ 168742 h 499981"/>
                    <a:gd name="connsiteX12" fmla="*/ 0 w 405237"/>
                    <a:gd name="connsiteY12" fmla="*/ 262385 h 499981"/>
                    <a:gd name="connsiteX13" fmla="*/ 0 w 405237"/>
                    <a:gd name="connsiteY13" fmla="*/ 277074 h 499981"/>
                    <a:gd name="connsiteX14" fmla="*/ 239984 w 405237"/>
                    <a:gd name="connsiteY14" fmla="*/ 499982 h 499981"/>
                    <a:gd name="connsiteX15" fmla="*/ 336014 w 405237"/>
                    <a:gd name="connsiteY15" fmla="*/ 499982 h 499981"/>
                    <a:gd name="connsiteX16" fmla="*/ 336014 w 405237"/>
                    <a:gd name="connsiteY16" fmla="*/ 485293 h 499981"/>
                    <a:gd name="connsiteX17" fmla="*/ 126878 w 405237"/>
                    <a:gd name="connsiteY17" fmla="*/ 305718 h 499981"/>
                    <a:gd name="connsiteX18" fmla="*/ 308105 w 405237"/>
                    <a:gd name="connsiteY18" fmla="*/ 168558 h 499981"/>
                    <a:gd name="connsiteX19" fmla="*/ 372003 w 405237"/>
                    <a:gd name="connsiteY19" fmla="*/ 168558 h 499981"/>
                    <a:gd name="connsiteX20" fmla="*/ 405053 w 405237"/>
                    <a:gd name="connsiteY20" fmla="*/ 117146 h 499981"/>
                    <a:gd name="connsiteX21" fmla="*/ 405053 w 405237"/>
                    <a:gd name="connsiteY21" fmla="*/ 102457 h 499981"/>
                    <a:gd name="connsiteX22" fmla="*/ 298557 w 405237"/>
                    <a:gd name="connsiteY22" fmla="*/ 117146 h 499981"/>
                    <a:gd name="connsiteX23" fmla="*/ 252470 w 405237"/>
                    <a:gd name="connsiteY23" fmla="*/ 65734 h 49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37" h="499981">
                      <a:moveTo>
                        <a:pt x="252654" y="66101"/>
                      </a:moveTo>
                      <a:lnTo>
                        <a:pt x="372186" y="66101"/>
                      </a:lnTo>
                      <a:lnTo>
                        <a:pt x="405237" y="14689"/>
                      </a:lnTo>
                      <a:lnTo>
                        <a:pt x="405237" y="0"/>
                      </a:lnTo>
                      <a:lnTo>
                        <a:pt x="25890" y="51412"/>
                      </a:lnTo>
                      <a:lnTo>
                        <a:pt x="25890" y="66101"/>
                      </a:lnTo>
                      <a:lnTo>
                        <a:pt x="154420" y="66101"/>
                      </a:lnTo>
                      <a:cubicBezTo>
                        <a:pt x="182880" y="80056"/>
                        <a:pt x="204914" y="97683"/>
                        <a:pt x="217950" y="117513"/>
                      </a:cubicBezTo>
                      <a:lnTo>
                        <a:pt x="58757" y="117513"/>
                      </a:lnTo>
                      <a:lnTo>
                        <a:pt x="25706" y="154052"/>
                      </a:lnTo>
                      <a:lnTo>
                        <a:pt x="25706" y="168742"/>
                      </a:lnTo>
                      <a:lnTo>
                        <a:pt x="230069" y="168742"/>
                      </a:lnTo>
                      <a:cubicBezTo>
                        <a:pt x="219970" y="225478"/>
                        <a:pt x="123572" y="253571"/>
                        <a:pt x="0" y="262385"/>
                      </a:cubicBezTo>
                      <a:lnTo>
                        <a:pt x="0" y="277074"/>
                      </a:lnTo>
                      <a:lnTo>
                        <a:pt x="239984" y="499982"/>
                      </a:lnTo>
                      <a:lnTo>
                        <a:pt x="336014" y="499982"/>
                      </a:lnTo>
                      <a:lnTo>
                        <a:pt x="336014" y="485293"/>
                      </a:lnTo>
                      <a:lnTo>
                        <a:pt x="126878" y="305718"/>
                      </a:lnTo>
                      <a:cubicBezTo>
                        <a:pt x="228784" y="281297"/>
                        <a:pt x="300944" y="229518"/>
                        <a:pt x="308105" y="168558"/>
                      </a:cubicBezTo>
                      <a:lnTo>
                        <a:pt x="372003" y="168558"/>
                      </a:lnTo>
                      <a:lnTo>
                        <a:pt x="405053" y="117146"/>
                      </a:lnTo>
                      <a:lnTo>
                        <a:pt x="405053" y="102457"/>
                      </a:lnTo>
                      <a:lnTo>
                        <a:pt x="298557" y="117146"/>
                      </a:lnTo>
                      <a:cubicBezTo>
                        <a:pt x="289009" y="98601"/>
                        <a:pt x="273402" y="81158"/>
                        <a:pt x="252470" y="65734"/>
                      </a:cubicBezTo>
                      <a:close/>
                    </a:path>
                  </a:pathLst>
                </a:custGeom>
                <a:solidFill>
                  <a:srgbClr val="AE8500"/>
                </a:solidFill>
                <a:ln w="18361" cap="flat">
                  <a:noFill/>
                  <a:prstDash val="solid"/>
                  <a:miter/>
                </a:ln>
              </p:spPr>
              <p:txBody>
                <a:bodyPr rtlCol="0" anchor="ctr"/>
                <a:lstStyle/>
                <a:p>
                  <a:endParaRPr lang="en-US" sz="1800"/>
                </a:p>
              </p:txBody>
            </p:sp>
            <p:sp>
              <p:nvSpPr>
                <p:cNvPr id="150" name="Freeform: Shape 149">
                  <a:extLst>
                    <a:ext uri="{FF2B5EF4-FFF2-40B4-BE49-F238E27FC236}">
                      <a16:creationId xmlns:a16="http://schemas.microsoft.com/office/drawing/2014/main" id="{6D203696-9ADE-8994-A2E6-7F9B5535C88A}"/>
                    </a:ext>
                  </a:extLst>
                </p:cNvPr>
                <p:cNvSpPr/>
                <p:nvPr/>
              </p:nvSpPr>
              <p:spPr>
                <a:xfrm>
                  <a:off x="1318351" y="3961296"/>
                  <a:ext cx="405053" cy="485476"/>
                </a:xfrm>
                <a:custGeom>
                  <a:avLst/>
                  <a:gdLst>
                    <a:gd name="connsiteX0" fmla="*/ 252470 w 405053"/>
                    <a:gd name="connsiteY0" fmla="*/ 51412 h 485476"/>
                    <a:gd name="connsiteX1" fmla="*/ 372003 w 405053"/>
                    <a:gd name="connsiteY1" fmla="*/ 51412 h 485476"/>
                    <a:gd name="connsiteX2" fmla="*/ 405053 w 405053"/>
                    <a:gd name="connsiteY2" fmla="*/ 0 h 485476"/>
                    <a:gd name="connsiteX3" fmla="*/ 58757 w 405053"/>
                    <a:gd name="connsiteY3" fmla="*/ 0 h 485476"/>
                    <a:gd name="connsiteX4" fmla="*/ 25706 w 405053"/>
                    <a:gd name="connsiteY4" fmla="*/ 51412 h 485476"/>
                    <a:gd name="connsiteX5" fmla="*/ 154236 w 405053"/>
                    <a:gd name="connsiteY5" fmla="*/ 51412 h 485476"/>
                    <a:gd name="connsiteX6" fmla="*/ 217767 w 405053"/>
                    <a:gd name="connsiteY6" fmla="*/ 102824 h 485476"/>
                    <a:gd name="connsiteX7" fmla="*/ 58573 w 405053"/>
                    <a:gd name="connsiteY7" fmla="*/ 102824 h 485476"/>
                    <a:gd name="connsiteX8" fmla="*/ 25522 w 405053"/>
                    <a:gd name="connsiteY8" fmla="*/ 154236 h 485476"/>
                    <a:gd name="connsiteX9" fmla="*/ 229885 w 405053"/>
                    <a:gd name="connsiteY9" fmla="*/ 154236 h 485476"/>
                    <a:gd name="connsiteX10" fmla="*/ 734 w 405053"/>
                    <a:gd name="connsiteY10" fmla="*/ 262385 h 485476"/>
                    <a:gd name="connsiteX11" fmla="*/ 1102 w 405053"/>
                    <a:gd name="connsiteY11" fmla="*/ 262568 h 485476"/>
                    <a:gd name="connsiteX12" fmla="*/ 0 w 405053"/>
                    <a:gd name="connsiteY12" fmla="*/ 262568 h 485476"/>
                    <a:gd name="connsiteX13" fmla="*/ 239984 w 405053"/>
                    <a:gd name="connsiteY13" fmla="*/ 485476 h 485476"/>
                    <a:gd name="connsiteX14" fmla="*/ 336014 w 405053"/>
                    <a:gd name="connsiteY14" fmla="*/ 485476 h 485476"/>
                    <a:gd name="connsiteX15" fmla="*/ 126878 w 405053"/>
                    <a:gd name="connsiteY15" fmla="*/ 291212 h 485476"/>
                    <a:gd name="connsiteX16" fmla="*/ 308105 w 405053"/>
                    <a:gd name="connsiteY16" fmla="*/ 154052 h 485476"/>
                    <a:gd name="connsiteX17" fmla="*/ 372003 w 405053"/>
                    <a:gd name="connsiteY17" fmla="*/ 154052 h 485476"/>
                    <a:gd name="connsiteX18" fmla="*/ 405053 w 405053"/>
                    <a:gd name="connsiteY18" fmla="*/ 102640 h 485476"/>
                    <a:gd name="connsiteX19" fmla="*/ 298557 w 405053"/>
                    <a:gd name="connsiteY19" fmla="*/ 102640 h 485476"/>
                    <a:gd name="connsiteX20" fmla="*/ 252470 w 405053"/>
                    <a:gd name="connsiteY20" fmla="*/ 51228 h 4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053" h="485476">
                      <a:moveTo>
                        <a:pt x="252470" y="51412"/>
                      </a:moveTo>
                      <a:lnTo>
                        <a:pt x="372003" y="51412"/>
                      </a:lnTo>
                      <a:lnTo>
                        <a:pt x="405053" y="0"/>
                      </a:lnTo>
                      <a:lnTo>
                        <a:pt x="58757" y="0"/>
                      </a:lnTo>
                      <a:lnTo>
                        <a:pt x="25706" y="51412"/>
                      </a:lnTo>
                      <a:lnTo>
                        <a:pt x="154236" y="51412"/>
                      </a:lnTo>
                      <a:cubicBezTo>
                        <a:pt x="182696" y="65367"/>
                        <a:pt x="204730" y="82810"/>
                        <a:pt x="217767" y="102824"/>
                      </a:cubicBezTo>
                      <a:lnTo>
                        <a:pt x="58573" y="102824"/>
                      </a:lnTo>
                      <a:lnTo>
                        <a:pt x="25522" y="154236"/>
                      </a:lnTo>
                      <a:lnTo>
                        <a:pt x="229885" y="154236"/>
                      </a:lnTo>
                      <a:cubicBezTo>
                        <a:pt x="219786" y="210973"/>
                        <a:pt x="124123" y="253571"/>
                        <a:pt x="734" y="262385"/>
                      </a:cubicBezTo>
                      <a:cubicBezTo>
                        <a:pt x="734" y="262385"/>
                        <a:pt x="734" y="262385"/>
                        <a:pt x="1102" y="262568"/>
                      </a:cubicBezTo>
                      <a:lnTo>
                        <a:pt x="0" y="262568"/>
                      </a:lnTo>
                      <a:lnTo>
                        <a:pt x="239984" y="485476"/>
                      </a:lnTo>
                      <a:lnTo>
                        <a:pt x="336014" y="485476"/>
                      </a:lnTo>
                      <a:lnTo>
                        <a:pt x="126878" y="291212"/>
                      </a:lnTo>
                      <a:cubicBezTo>
                        <a:pt x="228784" y="266792"/>
                        <a:pt x="300944" y="215012"/>
                        <a:pt x="308105" y="154052"/>
                      </a:cubicBezTo>
                      <a:lnTo>
                        <a:pt x="372003" y="154052"/>
                      </a:lnTo>
                      <a:lnTo>
                        <a:pt x="405053" y="102640"/>
                      </a:lnTo>
                      <a:lnTo>
                        <a:pt x="298557" y="102640"/>
                      </a:lnTo>
                      <a:cubicBezTo>
                        <a:pt x="289009" y="83912"/>
                        <a:pt x="273402" y="66652"/>
                        <a:pt x="252470" y="51228"/>
                      </a:cubicBezTo>
                      <a:close/>
                    </a:path>
                  </a:pathLst>
                </a:custGeom>
                <a:solidFill>
                  <a:srgbClr val="FFD345"/>
                </a:solidFill>
                <a:ln w="18361" cap="flat">
                  <a:noFill/>
                  <a:prstDash val="solid"/>
                  <a:miter/>
                </a:ln>
              </p:spPr>
              <p:txBody>
                <a:bodyPr rtlCol="0" anchor="ctr"/>
                <a:lstStyle/>
                <a:p>
                  <a:endParaRPr lang="en-US" sz="1800"/>
                </a:p>
              </p:txBody>
            </p:sp>
          </p:grpSp>
          <p:sp>
            <p:nvSpPr>
              <p:cNvPr id="145" name="Freeform: Shape 144">
                <a:extLst>
                  <a:ext uri="{FF2B5EF4-FFF2-40B4-BE49-F238E27FC236}">
                    <a16:creationId xmlns:a16="http://schemas.microsoft.com/office/drawing/2014/main" id="{802AF362-23B1-ABCC-20C5-FD7FD8FAE8AA}"/>
                  </a:ext>
                </a:extLst>
              </p:cNvPr>
              <p:cNvSpPr/>
              <p:nvPr/>
            </p:nvSpPr>
            <p:spPr>
              <a:xfrm>
                <a:off x="887199" y="2895930"/>
                <a:ext cx="520879" cy="271450"/>
              </a:xfrm>
              <a:custGeom>
                <a:avLst/>
                <a:gdLst>
                  <a:gd name="connsiteX0" fmla="*/ 345379 w 690573"/>
                  <a:gd name="connsiteY0" fmla="*/ 29378 h 359884"/>
                  <a:gd name="connsiteX1" fmla="*/ 690207 w 690573"/>
                  <a:gd name="connsiteY1" fmla="*/ 359884 h 359884"/>
                  <a:gd name="connsiteX2" fmla="*/ 690574 w 690573"/>
                  <a:gd name="connsiteY2" fmla="*/ 345195 h 359884"/>
                  <a:gd name="connsiteX3" fmla="*/ 345379 w 690573"/>
                  <a:gd name="connsiteY3" fmla="*/ 0 h 359884"/>
                  <a:gd name="connsiteX4" fmla="*/ 0 w 690573"/>
                  <a:gd name="connsiteY4" fmla="*/ 345195 h 359884"/>
                  <a:gd name="connsiteX5" fmla="*/ 367 w 690573"/>
                  <a:gd name="connsiteY5" fmla="*/ 359884 h 359884"/>
                  <a:gd name="connsiteX6" fmla="*/ 345195 w 690573"/>
                  <a:gd name="connsiteY6" fmla="*/ 29378 h 3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573" h="359884">
                    <a:moveTo>
                      <a:pt x="345379" y="29378"/>
                    </a:moveTo>
                    <a:cubicBezTo>
                      <a:pt x="531197" y="29378"/>
                      <a:pt x="682495" y="176086"/>
                      <a:pt x="690207" y="359884"/>
                    </a:cubicBezTo>
                    <a:cubicBezTo>
                      <a:pt x="690391" y="354926"/>
                      <a:pt x="690574" y="349969"/>
                      <a:pt x="690574" y="345195"/>
                    </a:cubicBezTo>
                    <a:cubicBezTo>
                      <a:pt x="690574" y="154419"/>
                      <a:pt x="535971" y="0"/>
                      <a:pt x="345379" y="0"/>
                    </a:cubicBezTo>
                    <a:cubicBezTo>
                      <a:pt x="154787" y="0"/>
                      <a:pt x="0" y="154603"/>
                      <a:pt x="0" y="345195"/>
                    </a:cubicBezTo>
                    <a:cubicBezTo>
                      <a:pt x="0" y="350153"/>
                      <a:pt x="0" y="355110"/>
                      <a:pt x="367" y="359884"/>
                    </a:cubicBezTo>
                    <a:cubicBezTo>
                      <a:pt x="8079" y="176086"/>
                      <a:pt x="159561" y="29378"/>
                      <a:pt x="345195" y="29378"/>
                    </a:cubicBezTo>
                    <a:close/>
                  </a:path>
                </a:pathLst>
              </a:custGeom>
              <a:solidFill>
                <a:srgbClr val="AE8500"/>
              </a:solidFill>
              <a:ln w="18361" cap="flat">
                <a:noFill/>
                <a:prstDash val="solid"/>
                <a:miter/>
              </a:ln>
            </p:spPr>
            <p:txBody>
              <a:bodyPr rtlCol="0" anchor="ctr"/>
              <a:lstStyle/>
              <a:p>
                <a:endParaRPr lang="en-US" sz="1800"/>
              </a:p>
            </p:txBody>
          </p:sp>
        </p:grpSp>
        <p:grpSp>
          <p:nvGrpSpPr>
            <p:cNvPr id="54" name="Group 53">
              <a:extLst>
                <a:ext uri="{FF2B5EF4-FFF2-40B4-BE49-F238E27FC236}">
                  <a16:creationId xmlns:a16="http://schemas.microsoft.com/office/drawing/2014/main" id="{8561946B-216D-A5AF-F414-2477364C55FA}"/>
                </a:ext>
              </a:extLst>
            </p:cNvPr>
            <p:cNvGrpSpPr/>
            <p:nvPr/>
          </p:nvGrpSpPr>
          <p:grpSpPr>
            <a:xfrm rot="7032959">
              <a:off x="1921887" y="6065723"/>
              <a:ext cx="734993" cy="735132"/>
              <a:chOff x="779727" y="2788873"/>
              <a:chExt cx="734993" cy="735132"/>
            </a:xfrm>
          </p:grpSpPr>
          <p:grpSp>
            <p:nvGrpSpPr>
              <p:cNvPr id="133" name="Graphic 1049">
                <a:extLst>
                  <a:ext uri="{FF2B5EF4-FFF2-40B4-BE49-F238E27FC236}">
                    <a16:creationId xmlns:a16="http://schemas.microsoft.com/office/drawing/2014/main" id="{E1A30E02-9B0B-9217-A08A-377B9FB6A022}"/>
                  </a:ext>
                </a:extLst>
              </p:cNvPr>
              <p:cNvGrpSpPr/>
              <p:nvPr/>
            </p:nvGrpSpPr>
            <p:grpSpPr>
              <a:xfrm>
                <a:off x="779727" y="2788873"/>
                <a:ext cx="734993" cy="735132"/>
                <a:chOff x="1033749" y="3697442"/>
                <a:chExt cx="974441" cy="974625"/>
              </a:xfrm>
            </p:grpSpPr>
            <p:sp>
              <p:nvSpPr>
                <p:cNvPr id="135" name="Freeform: Shape 134">
                  <a:extLst>
                    <a:ext uri="{FF2B5EF4-FFF2-40B4-BE49-F238E27FC236}">
                      <a16:creationId xmlns:a16="http://schemas.microsoft.com/office/drawing/2014/main" id="{9C08E5A5-665C-F3C1-D83A-27AF66F07AD1}"/>
                    </a:ext>
                  </a:extLst>
                </p:cNvPr>
                <p:cNvSpPr/>
                <p:nvPr/>
              </p:nvSpPr>
              <p:spPr>
                <a:xfrm>
                  <a:off x="1033749" y="3697442"/>
                  <a:ext cx="974441" cy="974625"/>
                </a:xfrm>
                <a:custGeom>
                  <a:avLst/>
                  <a:gdLst>
                    <a:gd name="connsiteX0" fmla="*/ 0 w 974441"/>
                    <a:gd name="connsiteY0" fmla="*/ 487313 h 974625"/>
                    <a:gd name="connsiteX1" fmla="*/ 487313 w 974441"/>
                    <a:gd name="connsiteY1" fmla="*/ 0 h 974625"/>
                    <a:gd name="connsiteX2" fmla="*/ 974442 w 974441"/>
                    <a:gd name="connsiteY2" fmla="*/ 487313 h 974625"/>
                    <a:gd name="connsiteX3" fmla="*/ 487313 w 974441"/>
                    <a:gd name="connsiteY3" fmla="*/ 974625 h 974625"/>
                    <a:gd name="connsiteX4" fmla="*/ 0 w 974441"/>
                    <a:gd name="connsiteY4" fmla="*/ 487313 h 9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441" h="974625">
                      <a:moveTo>
                        <a:pt x="0" y="487313"/>
                      </a:moveTo>
                      <a:cubicBezTo>
                        <a:pt x="0" y="218318"/>
                        <a:pt x="218134" y="0"/>
                        <a:pt x="487313" y="0"/>
                      </a:cubicBezTo>
                      <a:cubicBezTo>
                        <a:pt x="756492" y="0"/>
                        <a:pt x="974442" y="218134"/>
                        <a:pt x="974442" y="487313"/>
                      </a:cubicBezTo>
                      <a:cubicBezTo>
                        <a:pt x="974442" y="756492"/>
                        <a:pt x="756308" y="974625"/>
                        <a:pt x="487313" y="974625"/>
                      </a:cubicBezTo>
                      <a:cubicBezTo>
                        <a:pt x="218318" y="974625"/>
                        <a:pt x="0" y="756492"/>
                        <a:pt x="0" y="487313"/>
                      </a:cubicBezTo>
                      <a:close/>
                    </a:path>
                  </a:pathLst>
                </a:custGeom>
                <a:solidFill>
                  <a:srgbClr val="FFD345"/>
                </a:solidFill>
                <a:ln w="18361" cap="flat">
                  <a:noFill/>
                  <a:prstDash val="solid"/>
                  <a:miter/>
                </a:ln>
              </p:spPr>
              <p:txBody>
                <a:bodyPr rtlCol="0" anchor="ctr"/>
                <a:lstStyle/>
                <a:p>
                  <a:endParaRPr lang="en-US" sz="1800"/>
                </a:p>
              </p:txBody>
            </p:sp>
            <p:grpSp>
              <p:nvGrpSpPr>
                <p:cNvPr id="136" name="Graphic 1049">
                  <a:extLst>
                    <a:ext uri="{FF2B5EF4-FFF2-40B4-BE49-F238E27FC236}">
                      <a16:creationId xmlns:a16="http://schemas.microsoft.com/office/drawing/2014/main" id="{2119046A-058F-50A0-C741-8A8C1EE73408}"/>
                    </a:ext>
                  </a:extLst>
                </p:cNvPr>
                <p:cNvGrpSpPr/>
                <p:nvPr/>
              </p:nvGrpSpPr>
              <p:grpSpPr>
                <a:xfrm>
                  <a:off x="1174948" y="3839376"/>
                  <a:ext cx="692042" cy="690573"/>
                  <a:chOff x="1174948" y="3839376"/>
                  <a:chExt cx="692042" cy="690573"/>
                </a:xfrm>
              </p:grpSpPr>
              <p:sp>
                <p:nvSpPr>
                  <p:cNvPr id="142" name="Freeform: Shape 141">
                    <a:extLst>
                      <a:ext uri="{FF2B5EF4-FFF2-40B4-BE49-F238E27FC236}">
                        <a16:creationId xmlns:a16="http://schemas.microsoft.com/office/drawing/2014/main" id="{0CD5F68B-EE6C-2E18-95FC-DE6F7E83E262}"/>
                      </a:ext>
                    </a:extLst>
                  </p:cNvPr>
                  <p:cNvSpPr/>
                  <p:nvPr/>
                </p:nvSpPr>
                <p:spPr>
                  <a:xfrm>
                    <a:off x="1174948" y="3839560"/>
                    <a:ext cx="690573" cy="690390"/>
                  </a:xfrm>
                  <a:custGeom>
                    <a:avLst/>
                    <a:gdLst>
                      <a:gd name="connsiteX0" fmla="*/ 0 w 690573"/>
                      <a:gd name="connsiteY0" fmla="*/ 345195 h 690390"/>
                      <a:gd name="connsiteX1" fmla="*/ 345379 w 690573"/>
                      <a:gd name="connsiteY1" fmla="*/ 0 h 690390"/>
                      <a:gd name="connsiteX2" fmla="*/ 690574 w 690573"/>
                      <a:gd name="connsiteY2" fmla="*/ 345195 h 690390"/>
                      <a:gd name="connsiteX3" fmla="*/ 345379 w 690573"/>
                      <a:gd name="connsiteY3" fmla="*/ 690390 h 690390"/>
                      <a:gd name="connsiteX4" fmla="*/ 0 w 690573"/>
                      <a:gd name="connsiteY4" fmla="*/ 345195 h 69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90">
                        <a:moveTo>
                          <a:pt x="0" y="345195"/>
                        </a:moveTo>
                        <a:cubicBezTo>
                          <a:pt x="0" y="154420"/>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B21B"/>
                  </a:solidFill>
                  <a:ln w="18361" cap="flat">
                    <a:noFill/>
                    <a:prstDash val="solid"/>
                    <a:miter/>
                  </a:ln>
                </p:spPr>
                <p:txBody>
                  <a:bodyPr rtlCol="0" anchor="ctr"/>
                  <a:lstStyle/>
                  <a:p>
                    <a:endParaRPr lang="en-US" sz="1800"/>
                  </a:p>
                </p:txBody>
              </p:sp>
              <p:sp>
                <p:nvSpPr>
                  <p:cNvPr id="143" name="Freeform: Shape 142">
                    <a:extLst>
                      <a:ext uri="{FF2B5EF4-FFF2-40B4-BE49-F238E27FC236}">
                        <a16:creationId xmlns:a16="http://schemas.microsoft.com/office/drawing/2014/main" id="{3E9A802A-CF9A-9A8C-4F9E-96252CACBF10}"/>
                      </a:ext>
                    </a:extLst>
                  </p:cNvPr>
                  <p:cNvSpPr/>
                  <p:nvPr/>
                </p:nvSpPr>
                <p:spPr>
                  <a:xfrm>
                    <a:off x="1176417" y="3839376"/>
                    <a:ext cx="690573" cy="690389"/>
                  </a:xfrm>
                  <a:custGeom>
                    <a:avLst/>
                    <a:gdLst>
                      <a:gd name="connsiteX0" fmla="*/ 0 w 690573"/>
                      <a:gd name="connsiteY0" fmla="*/ 345195 h 690389"/>
                      <a:gd name="connsiteX1" fmla="*/ 345379 w 690573"/>
                      <a:gd name="connsiteY1" fmla="*/ 0 h 690389"/>
                      <a:gd name="connsiteX2" fmla="*/ 690574 w 690573"/>
                      <a:gd name="connsiteY2" fmla="*/ 345195 h 690389"/>
                      <a:gd name="connsiteX3" fmla="*/ 345379 w 690573"/>
                      <a:gd name="connsiteY3" fmla="*/ 690390 h 690389"/>
                      <a:gd name="connsiteX4" fmla="*/ 0 w 690573"/>
                      <a:gd name="connsiteY4" fmla="*/ 345195 h 6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89">
                        <a:moveTo>
                          <a:pt x="0" y="345195"/>
                        </a:moveTo>
                        <a:cubicBezTo>
                          <a:pt x="0" y="154419"/>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AC00"/>
                  </a:solidFill>
                  <a:ln w="18361" cap="flat">
                    <a:noFill/>
                    <a:prstDash val="solid"/>
                    <a:miter/>
                  </a:ln>
                </p:spPr>
                <p:txBody>
                  <a:bodyPr rtlCol="0" anchor="ctr"/>
                  <a:lstStyle/>
                  <a:p>
                    <a:endParaRPr lang="en-US" sz="1800"/>
                  </a:p>
                </p:txBody>
              </p:sp>
            </p:grpSp>
            <p:grpSp>
              <p:nvGrpSpPr>
                <p:cNvPr id="137" name="Graphic 1049">
                  <a:extLst>
                    <a:ext uri="{FF2B5EF4-FFF2-40B4-BE49-F238E27FC236}">
                      <a16:creationId xmlns:a16="http://schemas.microsoft.com/office/drawing/2014/main" id="{DFB5D6CB-7D24-31D2-38C8-E2D3D6DAFE3E}"/>
                    </a:ext>
                  </a:extLst>
                </p:cNvPr>
                <p:cNvGrpSpPr/>
                <p:nvPr/>
              </p:nvGrpSpPr>
              <p:grpSpPr>
                <a:xfrm>
                  <a:off x="1153098" y="3719843"/>
                  <a:ext cx="149462" cy="149462"/>
                  <a:chOff x="1153098" y="3719843"/>
                  <a:chExt cx="149462" cy="149462"/>
                </a:xfrm>
                <a:solidFill>
                  <a:srgbClr val="FFFFFF"/>
                </a:solidFill>
              </p:grpSpPr>
              <p:sp>
                <p:nvSpPr>
                  <p:cNvPr id="140" name="Freeform: Shape 139">
                    <a:extLst>
                      <a:ext uri="{FF2B5EF4-FFF2-40B4-BE49-F238E27FC236}">
                        <a16:creationId xmlns:a16="http://schemas.microsoft.com/office/drawing/2014/main" id="{0696B415-FB55-EE1A-A0FA-54E9F6AF8F3C}"/>
                      </a:ext>
                    </a:extLst>
                  </p:cNvPr>
                  <p:cNvSpPr/>
                  <p:nvPr/>
                </p:nvSpPr>
                <p:spPr>
                  <a:xfrm>
                    <a:off x="1153098" y="3782823"/>
                    <a:ext cx="149462" cy="23502"/>
                  </a:xfrm>
                  <a:custGeom>
                    <a:avLst/>
                    <a:gdLst>
                      <a:gd name="connsiteX0" fmla="*/ 149462 w 149462"/>
                      <a:gd name="connsiteY0" fmla="*/ 11751 h 23502"/>
                      <a:gd name="connsiteX1" fmla="*/ 74731 w 149462"/>
                      <a:gd name="connsiteY1" fmla="*/ 23503 h 23502"/>
                      <a:gd name="connsiteX2" fmla="*/ 0 w 149462"/>
                      <a:gd name="connsiteY2" fmla="*/ 11751 h 23502"/>
                      <a:gd name="connsiteX3" fmla="*/ 74731 w 149462"/>
                      <a:gd name="connsiteY3" fmla="*/ 0 h 23502"/>
                      <a:gd name="connsiteX4" fmla="*/ 149462 w 149462"/>
                      <a:gd name="connsiteY4" fmla="*/ 11751 h 2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2" h="23502">
                        <a:moveTo>
                          <a:pt x="149462" y="11751"/>
                        </a:moveTo>
                        <a:cubicBezTo>
                          <a:pt x="149462" y="11751"/>
                          <a:pt x="116044" y="23503"/>
                          <a:pt x="74731" y="23503"/>
                        </a:cubicBezTo>
                        <a:cubicBezTo>
                          <a:pt x="33418" y="23503"/>
                          <a:pt x="0" y="11751"/>
                          <a:pt x="0" y="11751"/>
                        </a:cubicBezTo>
                        <a:cubicBezTo>
                          <a:pt x="0" y="11751"/>
                          <a:pt x="33418" y="0"/>
                          <a:pt x="74731" y="0"/>
                        </a:cubicBezTo>
                        <a:cubicBezTo>
                          <a:pt x="116044" y="0"/>
                          <a:pt x="149462" y="11751"/>
                          <a:pt x="149462" y="11751"/>
                        </a:cubicBezTo>
                        <a:close/>
                      </a:path>
                    </a:pathLst>
                  </a:custGeom>
                  <a:solidFill>
                    <a:srgbClr val="FFFFFF"/>
                  </a:solidFill>
                  <a:ln w="18361" cap="flat">
                    <a:noFill/>
                    <a:prstDash val="solid"/>
                    <a:miter/>
                  </a:ln>
                </p:spPr>
                <p:txBody>
                  <a:bodyPr rtlCol="0" anchor="ctr"/>
                  <a:lstStyle/>
                  <a:p>
                    <a:endParaRPr lang="en-US" sz="1800"/>
                  </a:p>
                </p:txBody>
              </p:sp>
              <p:sp>
                <p:nvSpPr>
                  <p:cNvPr id="141" name="Freeform: Shape 140">
                    <a:extLst>
                      <a:ext uri="{FF2B5EF4-FFF2-40B4-BE49-F238E27FC236}">
                        <a16:creationId xmlns:a16="http://schemas.microsoft.com/office/drawing/2014/main" id="{DF3076ED-91F8-54C5-36FE-6847BE73FDBA}"/>
                      </a:ext>
                    </a:extLst>
                  </p:cNvPr>
                  <p:cNvSpPr/>
                  <p:nvPr/>
                </p:nvSpPr>
                <p:spPr>
                  <a:xfrm>
                    <a:off x="1216078" y="3719843"/>
                    <a:ext cx="23502" cy="149462"/>
                  </a:xfrm>
                  <a:custGeom>
                    <a:avLst/>
                    <a:gdLst>
                      <a:gd name="connsiteX0" fmla="*/ 11751 w 23502"/>
                      <a:gd name="connsiteY0" fmla="*/ 0 h 149462"/>
                      <a:gd name="connsiteX1" fmla="*/ 23503 w 23502"/>
                      <a:gd name="connsiteY1" fmla="*/ 74731 h 149462"/>
                      <a:gd name="connsiteX2" fmla="*/ 11751 w 23502"/>
                      <a:gd name="connsiteY2" fmla="*/ 149462 h 149462"/>
                      <a:gd name="connsiteX3" fmla="*/ 0 w 23502"/>
                      <a:gd name="connsiteY3" fmla="*/ 74731 h 149462"/>
                      <a:gd name="connsiteX4" fmla="*/ 11751 w 23502"/>
                      <a:gd name="connsiteY4" fmla="*/ 0 h 14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2" h="149462">
                        <a:moveTo>
                          <a:pt x="11751" y="0"/>
                        </a:moveTo>
                        <a:cubicBezTo>
                          <a:pt x="11751" y="0"/>
                          <a:pt x="23503" y="33418"/>
                          <a:pt x="23503" y="74731"/>
                        </a:cubicBezTo>
                        <a:cubicBezTo>
                          <a:pt x="23503" y="116044"/>
                          <a:pt x="11751" y="149462"/>
                          <a:pt x="11751" y="149462"/>
                        </a:cubicBezTo>
                        <a:cubicBezTo>
                          <a:pt x="11751" y="149462"/>
                          <a:pt x="0" y="116044"/>
                          <a:pt x="0" y="74731"/>
                        </a:cubicBezTo>
                        <a:cubicBezTo>
                          <a:pt x="0" y="33418"/>
                          <a:pt x="11751" y="0"/>
                          <a:pt x="11751" y="0"/>
                        </a:cubicBezTo>
                        <a:close/>
                      </a:path>
                    </a:pathLst>
                  </a:custGeom>
                  <a:solidFill>
                    <a:srgbClr val="FFFFFF"/>
                  </a:solidFill>
                  <a:ln w="18361" cap="flat">
                    <a:noFill/>
                    <a:prstDash val="solid"/>
                    <a:miter/>
                  </a:ln>
                </p:spPr>
                <p:txBody>
                  <a:bodyPr rtlCol="0" anchor="ctr"/>
                  <a:lstStyle/>
                  <a:p>
                    <a:endParaRPr lang="en-US" sz="1800"/>
                  </a:p>
                </p:txBody>
              </p:sp>
            </p:grpSp>
            <p:sp>
              <p:nvSpPr>
                <p:cNvPr id="138" name="Freeform: Shape 137">
                  <a:extLst>
                    <a:ext uri="{FF2B5EF4-FFF2-40B4-BE49-F238E27FC236}">
                      <a16:creationId xmlns:a16="http://schemas.microsoft.com/office/drawing/2014/main" id="{F343A0CA-905E-4EAD-0F17-29F1354598FE}"/>
                    </a:ext>
                  </a:extLst>
                </p:cNvPr>
                <p:cNvSpPr/>
                <p:nvPr/>
              </p:nvSpPr>
              <p:spPr>
                <a:xfrm>
                  <a:off x="1318168" y="3961480"/>
                  <a:ext cx="405237" cy="499981"/>
                </a:xfrm>
                <a:custGeom>
                  <a:avLst/>
                  <a:gdLst>
                    <a:gd name="connsiteX0" fmla="*/ 252654 w 405237"/>
                    <a:gd name="connsiteY0" fmla="*/ 66101 h 499981"/>
                    <a:gd name="connsiteX1" fmla="*/ 372186 w 405237"/>
                    <a:gd name="connsiteY1" fmla="*/ 66101 h 499981"/>
                    <a:gd name="connsiteX2" fmla="*/ 405237 w 405237"/>
                    <a:gd name="connsiteY2" fmla="*/ 14689 h 499981"/>
                    <a:gd name="connsiteX3" fmla="*/ 405237 w 405237"/>
                    <a:gd name="connsiteY3" fmla="*/ 0 h 499981"/>
                    <a:gd name="connsiteX4" fmla="*/ 25890 w 405237"/>
                    <a:gd name="connsiteY4" fmla="*/ 51412 h 499981"/>
                    <a:gd name="connsiteX5" fmla="*/ 25890 w 405237"/>
                    <a:gd name="connsiteY5" fmla="*/ 66101 h 499981"/>
                    <a:gd name="connsiteX6" fmla="*/ 154420 w 405237"/>
                    <a:gd name="connsiteY6" fmla="*/ 66101 h 499981"/>
                    <a:gd name="connsiteX7" fmla="*/ 217950 w 405237"/>
                    <a:gd name="connsiteY7" fmla="*/ 117513 h 499981"/>
                    <a:gd name="connsiteX8" fmla="*/ 58757 w 405237"/>
                    <a:gd name="connsiteY8" fmla="*/ 117513 h 499981"/>
                    <a:gd name="connsiteX9" fmla="*/ 25706 w 405237"/>
                    <a:gd name="connsiteY9" fmla="*/ 154052 h 499981"/>
                    <a:gd name="connsiteX10" fmla="*/ 25706 w 405237"/>
                    <a:gd name="connsiteY10" fmla="*/ 168742 h 499981"/>
                    <a:gd name="connsiteX11" fmla="*/ 230069 w 405237"/>
                    <a:gd name="connsiteY11" fmla="*/ 168742 h 499981"/>
                    <a:gd name="connsiteX12" fmla="*/ 0 w 405237"/>
                    <a:gd name="connsiteY12" fmla="*/ 262385 h 499981"/>
                    <a:gd name="connsiteX13" fmla="*/ 0 w 405237"/>
                    <a:gd name="connsiteY13" fmla="*/ 277074 h 499981"/>
                    <a:gd name="connsiteX14" fmla="*/ 239984 w 405237"/>
                    <a:gd name="connsiteY14" fmla="*/ 499982 h 499981"/>
                    <a:gd name="connsiteX15" fmla="*/ 336014 w 405237"/>
                    <a:gd name="connsiteY15" fmla="*/ 499982 h 499981"/>
                    <a:gd name="connsiteX16" fmla="*/ 336014 w 405237"/>
                    <a:gd name="connsiteY16" fmla="*/ 485293 h 499981"/>
                    <a:gd name="connsiteX17" fmla="*/ 126878 w 405237"/>
                    <a:gd name="connsiteY17" fmla="*/ 305718 h 499981"/>
                    <a:gd name="connsiteX18" fmla="*/ 308105 w 405237"/>
                    <a:gd name="connsiteY18" fmla="*/ 168558 h 499981"/>
                    <a:gd name="connsiteX19" fmla="*/ 372003 w 405237"/>
                    <a:gd name="connsiteY19" fmla="*/ 168558 h 499981"/>
                    <a:gd name="connsiteX20" fmla="*/ 405053 w 405237"/>
                    <a:gd name="connsiteY20" fmla="*/ 117146 h 499981"/>
                    <a:gd name="connsiteX21" fmla="*/ 405053 w 405237"/>
                    <a:gd name="connsiteY21" fmla="*/ 102457 h 499981"/>
                    <a:gd name="connsiteX22" fmla="*/ 298557 w 405237"/>
                    <a:gd name="connsiteY22" fmla="*/ 117146 h 499981"/>
                    <a:gd name="connsiteX23" fmla="*/ 252470 w 405237"/>
                    <a:gd name="connsiteY23" fmla="*/ 65734 h 49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37" h="499981">
                      <a:moveTo>
                        <a:pt x="252654" y="66101"/>
                      </a:moveTo>
                      <a:lnTo>
                        <a:pt x="372186" y="66101"/>
                      </a:lnTo>
                      <a:lnTo>
                        <a:pt x="405237" y="14689"/>
                      </a:lnTo>
                      <a:lnTo>
                        <a:pt x="405237" y="0"/>
                      </a:lnTo>
                      <a:lnTo>
                        <a:pt x="25890" y="51412"/>
                      </a:lnTo>
                      <a:lnTo>
                        <a:pt x="25890" y="66101"/>
                      </a:lnTo>
                      <a:lnTo>
                        <a:pt x="154420" y="66101"/>
                      </a:lnTo>
                      <a:cubicBezTo>
                        <a:pt x="182880" y="80056"/>
                        <a:pt x="204914" y="97683"/>
                        <a:pt x="217950" y="117513"/>
                      </a:cubicBezTo>
                      <a:lnTo>
                        <a:pt x="58757" y="117513"/>
                      </a:lnTo>
                      <a:lnTo>
                        <a:pt x="25706" y="154052"/>
                      </a:lnTo>
                      <a:lnTo>
                        <a:pt x="25706" y="168742"/>
                      </a:lnTo>
                      <a:lnTo>
                        <a:pt x="230069" y="168742"/>
                      </a:lnTo>
                      <a:cubicBezTo>
                        <a:pt x="219970" y="225478"/>
                        <a:pt x="123572" y="253571"/>
                        <a:pt x="0" y="262385"/>
                      </a:cubicBezTo>
                      <a:lnTo>
                        <a:pt x="0" y="277074"/>
                      </a:lnTo>
                      <a:lnTo>
                        <a:pt x="239984" y="499982"/>
                      </a:lnTo>
                      <a:lnTo>
                        <a:pt x="336014" y="499982"/>
                      </a:lnTo>
                      <a:lnTo>
                        <a:pt x="336014" y="485293"/>
                      </a:lnTo>
                      <a:lnTo>
                        <a:pt x="126878" y="305718"/>
                      </a:lnTo>
                      <a:cubicBezTo>
                        <a:pt x="228784" y="281297"/>
                        <a:pt x="300944" y="229518"/>
                        <a:pt x="308105" y="168558"/>
                      </a:cubicBezTo>
                      <a:lnTo>
                        <a:pt x="372003" y="168558"/>
                      </a:lnTo>
                      <a:lnTo>
                        <a:pt x="405053" y="117146"/>
                      </a:lnTo>
                      <a:lnTo>
                        <a:pt x="405053" y="102457"/>
                      </a:lnTo>
                      <a:lnTo>
                        <a:pt x="298557" y="117146"/>
                      </a:lnTo>
                      <a:cubicBezTo>
                        <a:pt x="289009" y="98601"/>
                        <a:pt x="273402" y="81158"/>
                        <a:pt x="252470" y="65734"/>
                      </a:cubicBezTo>
                      <a:close/>
                    </a:path>
                  </a:pathLst>
                </a:custGeom>
                <a:solidFill>
                  <a:srgbClr val="AE8500"/>
                </a:solidFill>
                <a:ln w="18361" cap="flat">
                  <a:noFill/>
                  <a:prstDash val="solid"/>
                  <a:miter/>
                </a:ln>
              </p:spPr>
              <p:txBody>
                <a:bodyPr rtlCol="0" anchor="ctr"/>
                <a:lstStyle/>
                <a:p>
                  <a:endParaRPr lang="en-US" sz="1800"/>
                </a:p>
              </p:txBody>
            </p:sp>
            <p:sp>
              <p:nvSpPr>
                <p:cNvPr id="139" name="Freeform: Shape 138">
                  <a:extLst>
                    <a:ext uri="{FF2B5EF4-FFF2-40B4-BE49-F238E27FC236}">
                      <a16:creationId xmlns:a16="http://schemas.microsoft.com/office/drawing/2014/main" id="{38EF7841-7C8B-7110-CCE2-12A3CCBE602B}"/>
                    </a:ext>
                  </a:extLst>
                </p:cNvPr>
                <p:cNvSpPr/>
                <p:nvPr/>
              </p:nvSpPr>
              <p:spPr>
                <a:xfrm>
                  <a:off x="1318351" y="3961296"/>
                  <a:ext cx="405053" cy="485476"/>
                </a:xfrm>
                <a:custGeom>
                  <a:avLst/>
                  <a:gdLst>
                    <a:gd name="connsiteX0" fmla="*/ 252470 w 405053"/>
                    <a:gd name="connsiteY0" fmla="*/ 51412 h 485476"/>
                    <a:gd name="connsiteX1" fmla="*/ 372003 w 405053"/>
                    <a:gd name="connsiteY1" fmla="*/ 51412 h 485476"/>
                    <a:gd name="connsiteX2" fmla="*/ 405053 w 405053"/>
                    <a:gd name="connsiteY2" fmla="*/ 0 h 485476"/>
                    <a:gd name="connsiteX3" fmla="*/ 58757 w 405053"/>
                    <a:gd name="connsiteY3" fmla="*/ 0 h 485476"/>
                    <a:gd name="connsiteX4" fmla="*/ 25706 w 405053"/>
                    <a:gd name="connsiteY4" fmla="*/ 51412 h 485476"/>
                    <a:gd name="connsiteX5" fmla="*/ 154236 w 405053"/>
                    <a:gd name="connsiteY5" fmla="*/ 51412 h 485476"/>
                    <a:gd name="connsiteX6" fmla="*/ 217767 w 405053"/>
                    <a:gd name="connsiteY6" fmla="*/ 102824 h 485476"/>
                    <a:gd name="connsiteX7" fmla="*/ 58573 w 405053"/>
                    <a:gd name="connsiteY7" fmla="*/ 102824 h 485476"/>
                    <a:gd name="connsiteX8" fmla="*/ 25522 w 405053"/>
                    <a:gd name="connsiteY8" fmla="*/ 154236 h 485476"/>
                    <a:gd name="connsiteX9" fmla="*/ 229885 w 405053"/>
                    <a:gd name="connsiteY9" fmla="*/ 154236 h 485476"/>
                    <a:gd name="connsiteX10" fmla="*/ 734 w 405053"/>
                    <a:gd name="connsiteY10" fmla="*/ 262385 h 485476"/>
                    <a:gd name="connsiteX11" fmla="*/ 1102 w 405053"/>
                    <a:gd name="connsiteY11" fmla="*/ 262568 h 485476"/>
                    <a:gd name="connsiteX12" fmla="*/ 0 w 405053"/>
                    <a:gd name="connsiteY12" fmla="*/ 262568 h 485476"/>
                    <a:gd name="connsiteX13" fmla="*/ 239984 w 405053"/>
                    <a:gd name="connsiteY13" fmla="*/ 485476 h 485476"/>
                    <a:gd name="connsiteX14" fmla="*/ 336014 w 405053"/>
                    <a:gd name="connsiteY14" fmla="*/ 485476 h 485476"/>
                    <a:gd name="connsiteX15" fmla="*/ 126878 w 405053"/>
                    <a:gd name="connsiteY15" fmla="*/ 291212 h 485476"/>
                    <a:gd name="connsiteX16" fmla="*/ 308105 w 405053"/>
                    <a:gd name="connsiteY16" fmla="*/ 154052 h 485476"/>
                    <a:gd name="connsiteX17" fmla="*/ 372003 w 405053"/>
                    <a:gd name="connsiteY17" fmla="*/ 154052 h 485476"/>
                    <a:gd name="connsiteX18" fmla="*/ 405053 w 405053"/>
                    <a:gd name="connsiteY18" fmla="*/ 102640 h 485476"/>
                    <a:gd name="connsiteX19" fmla="*/ 298557 w 405053"/>
                    <a:gd name="connsiteY19" fmla="*/ 102640 h 485476"/>
                    <a:gd name="connsiteX20" fmla="*/ 252470 w 405053"/>
                    <a:gd name="connsiteY20" fmla="*/ 51228 h 4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053" h="485476">
                      <a:moveTo>
                        <a:pt x="252470" y="51412"/>
                      </a:moveTo>
                      <a:lnTo>
                        <a:pt x="372003" y="51412"/>
                      </a:lnTo>
                      <a:lnTo>
                        <a:pt x="405053" y="0"/>
                      </a:lnTo>
                      <a:lnTo>
                        <a:pt x="58757" y="0"/>
                      </a:lnTo>
                      <a:lnTo>
                        <a:pt x="25706" y="51412"/>
                      </a:lnTo>
                      <a:lnTo>
                        <a:pt x="154236" y="51412"/>
                      </a:lnTo>
                      <a:cubicBezTo>
                        <a:pt x="182696" y="65367"/>
                        <a:pt x="204730" y="82810"/>
                        <a:pt x="217767" y="102824"/>
                      </a:cubicBezTo>
                      <a:lnTo>
                        <a:pt x="58573" y="102824"/>
                      </a:lnTo>
                      <a:lnTo>
                        <a:pt x="25522" y="154236"/>
                      </a:lnTo>
                      <a:lnTo>
                        <a:pt x="229885" y="154236"/>
                      </a:lnTo>
                      <a:cubicBezTo>
                        <a:pt x="219786" y="210973"/>
                        <a:pt x="124123" y="253571"/>
                        <a:pt x="734" y="262385"/>
                      </a:cubicBezTo>
                      <a:cubicBezTo>
                        <a:pt x="734" y="262385"/>
                        <a:pt x="734" y="262385"/>
                        <a:pt x="1102" y="262568"/>
                      </a:cubicBezTo>
                      <a:lnTo>
                        <a:pt x="0" y="262568"/>
                      </a:lnTo>
                      <a:lnTo>
                        <a:pt x="239984" y="485476"/>
                      </a:lnTo>
                      <a:lnTo>
                        <a:pt x="336014" y="485476"/>
                      </a:lnTo>
                      <a:lnTo>
                        <a:pt x="126878" y="291212"/>
                      </a:lnTo>
                      <a:cubicBezTo>
                        <a:pt x="228784" y="266792"/>
                        <a:pt x="300944" y="215012"/>
                        <a:pt x="308105" y="154052"/>
                      </a:cubicBezTo>
                      <a:lnTo>
                        <a:pt x="372003" y="154052"/>
                      </a:lnTo>
                      <a:lnTo>
                        <a:pt x="405053" y="102640"/>
                      </a:lnTo>
                      <a:lnTo>
                        <a:pt x="298557" y="102640"/>
                      </a:lnTo>
                      <a:cubicBezTo>
                        <a:pt x="289009" y="83912"/>
                        <a:pt x="273402" y="66652"/>
                        <a:pt x="252470" y="51228"/>
                      </a:cubicBezTo>
                      <a:close/>
                    </a:path>
                  </a:pathLst>
                </a:custGeom>
                <a:solidFill>
                  <a:srgbClr val="FFD345"/>
                </a:solidFill>
                <a:ln w="18361" cap="flat">
                  <a:noFill/>
                  <a:prstDash val="solid"/>
                  <a:miter/>
                </a:ln>
              </p:spPr>
              <p:txBody>
                <a:bodyPr rtlCol="0" anchor="ctr"/>
                <a:lstStyle/>
                <a:p>
                  <a:endParaRPr lang="en-US" sz="1800"/>
                </a:p>
              </p:txBody>
            </p:sp>
          </p:grpSp>
          <p:sp>
            <p:nvSpPr>
              <p:cNvPr id="134" name="Freeform: Shape 133">
                <a:extLst>
                  <a:ext uri="{FF2B5EF4-FFF2-40B4-BE49-F238E27FC236}">
                    <a16:creationId xmlns:a16="http://schemas.microsoft.com/office/drawing/2014/main" id="{1F5D8FDF-CD24-F99F-B9AB-34C535AF6562}"/>
                  </a:ext>
                </a:extLst>
              </p:cNvPr>
              <p:cNvSpPr/>
              <p:nvPr/>
            </p:nvSpPr>
            <p:spPr>
              <a:xfrm>
                <a:off x="887199" y="2895930"/>
                <a:ext cx="520879" cy="271450"/>
              </a:xfrm>
              <a:custGeom>
                <a:avLst/>
                <a:gdLst>
                  <a:gd name="connsiteX0" fmla="*/ 345379 w 690573"/>
                  <a:gd name="connsiteY0" fmla="*/ 29378 h 359884"/>
                  <a:gd name="connsiteX1" fmla="*/ 690207 w 690573"/>
                  <a:gd name="connsiteY1" fmla="*/ 359884 h 359884"/>
                  <a:gd name="connsiteX2" fmla="*/ 690574 w 690573"/>
                  <a:gd name="connsiteY2" fmla="*/ 345195 h 359884"/>
                  <a:gd name="connsiteX3" fmla="*/ 345379 w 690573"/>
                  <a:gd name="connsiteY3" fmla="*/ 0 h 359884"/>
                  <a:gd name="connsiteX4" fmla="*/ 0 w 690573"/>
                  <a:gd name="connsiteY4" fmla="*/ 345195 h 359884"/>
                  <a:gd name="connsiteX5" fmla="*/ 367 w 690573"/>
                  <a:gd name="connsiteY5" fmla="*/ 359884 h 359884"/>
                  <a:gd name="connsiteX6" fmla="*/ 345195 w 690573"/>
                  <a:gd name="connsiteY6" fmla="*/ 29378 h 3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573" h="359884">
                    <a:moveTo>
                      <a:pt x="345379" y="29378"/>
                    </a:moveTo>
                    <a:cubicBezTo>
                      <a:pt x="531197" y="29378"/>
                      <a:pt x="682495" y="176086"/>
                      <a:pt x="690207" y="359884"/>
                    </a:cubicBezTo>
                    <a:cubicBezTo>
                      <a:pt x="690391" y="354926"/>
                      <a:pt x="690574" y="349969"/>
                      <a:pt x="690574" y="345195"/>
                    </a:cubicBezTo>
                    <a:cubicBezTo>
                      <a:pt x="690574" y="154419"/>
                      <a:pt x="535971" y="0"/>
                      <a:pt x="345379" y="0"/>
                    </a:cubicBezTo>
                    <a:cubicBezTo>
                      <a:pt x="154787" y="0"/>
                      <a:pt x="0" y="154603"/>
                      <a:pt x="0" y="345195"/>
                    </a:cubicBezTo>
                    <a:cubicBezTo>
                      <a:pt x="0" y="350153"/>
                      <a:pt x="0" y="355110"/>
                      <a:pt x="367" y="359884"/>
                    </a:cubicBezTo>
                    <a:cubicBezTo>
                      <a:pt x="8079" y="176086"/>
                      <a:pt x="159561" y="29378"/>
                      <a:pt x="345195" y="29378"/>
                    </a:cubicBezTo>
                    <a:close/>
                  </a:path>
                </a:pathLst>
              </a:custGeom>
              <a:solidFill>
                <a:srgbClr val="AE8500"/>
              </a:solidFill>
              <a:ln w="18361" cap="flat">
                <a:noFill/>
                <a:prstDash val="solid"/>
                <a:miter/>
              </a:ln>
            </p:spPr>
            <p:txBody>
              <a:bodyPr rtlCol="0" anchor="ctr"/>
              <a:lstStyle/>
              <a:p>
                <a:endParaRPr lang="en-US" sz="1800"/>
              </a:p>
            </p:txBody>
          </p:sp>
        </p:grpSp>
        <p:grpSp>
          <p:nvGrpSpPr>
            <p:cNvPr id="55" name="Group 54">
              <a:extLst>
                <a:ext uri="{FF2B5EF4-FFF2-40B4-BE49-F238E27FC236}">
                  <a16:creationId xmlns:a16="http://schemas.microsoft.com/office/drawing/2014/main" id="{9EE0B22F-1D63-9B9E-879E-A6897D8A0692}"/>
                </a:ext>
              </a:extLst>
            </p:cNvPr>
            <p:cNvGrpSpPr/>
            <p:nvPr/>
          </p:nvGrpSpPr>
          <p:grpSpPr>
            <a:xfrm rot="2363318">
              <a:off x="1218350" y="5742805"/>
              <a:ext cx="627306" cy="627424"/>
              <a:chOff x="779727" y="2788873"/>
              <a:chExt cx="734993" cy="735132"/>
            </a:xfrm>
          </p:grpSpPr>
          <p:grpSp>
            <p:nvGrpSpPr>
              <p:cNvPr id="122" name="Graphic 1049">
                <a:extLst>
                  <a:ext uri="{FF2B5EF4-FFF2-40B4-BE49-F238E27FC236}">
                    <a16:creationId xmlns:a16="http://schemas.microsoft.com/office/drawing/2014/main" id="{19F0F09D-E735-B5D3-F27A-F872203774A6}"/>
                  </a:ext>
                </a:extLst>
              </p:cNvPr>
              <p:cNvGrpSpPr/>
              <p:nvPr/>
            </p:nvGrpSpPr>
            <p:grpSpPr>
              <a:xfrm>
                <a:off x="779727" y="2788873"/>
                <a:ext cx="734993" cy="735132"/>
                <a:chOff x="1033749" y="3697442"/>
                <a:chExt cx="974441" cy="974625"/>
              </a:xfrm>
            </p:grpSpPr>
            <p:sp>
              <p:nvSpPr>
                <p:cNvPr id="124" name="Freeform: Shape 123">
                  <a:extLst>
                    <a:ext uri="{FF2B5EF4-FFF2-40B4-BE49-F238E27FC236}">
                      <a16:creationId xmlns:a16="http://schemas.microsoft.com/office/drawing/2014/main" id="{8DE97793-1D25-E29C-4CC5-964FFEF0B632}"/>
                    </a:ext>
                  </a:extLst>
                </p:cNvPr>
                <p:cNvSpPr/>
                <p:nvPr/>
              </p:nvSpPr>
              <p:spPr>
                <a:xfrm>
                  <a:off x="1033749" y="3697442"/>
                  <a:ext cx="974441" cy="974625"/>
                </a:xfrm>
                <a:custGeom>
                  <a:avLst/>
                  <a:gdLst>
                    <a:gd name="connsiteX0" fmla="*/ 0 w 974441"/>
                    <a:gd name="connsiteY0" fmla="*/ 487313 h 974625"/>
                    <a:gd name="connsiteX1" fmla="*/ 487313 w 974441"/>
                    <a:gd name="connsiteY1" fmla="*/ 0 h 974625"/>
                    <a:gd name="connsiteX2" fmla="*/ 974442 w 974441"/>
                    <a:gd name="connsiteY2" fmla="*/ 487313 h 974625"/>
                    <a:gd name="connsiteX3" fmla="*/ 487313 w 974441"/>
                    <a:gd name="connsiteY3" fmla="*/ 974625 h 974625"/>
                    <a:gd name="connsiteX4" fmla="*/ 0 w 974441"/>
                    <a:gd name="connsiteY4" fmla="*/ 487313 h 9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441" h="974625">
                      <a:moveTo>
                        <a:pt x="0" y="487313"/>
                      </a:moveTo>
                      <a:cubicBezTo>
                        <a:pt x="0" y="218318"/>
                        <a:pt x="218134" y="0"/>
                        <a:pt x="487313" y="0"/>
                      </a:cubicBezTo>
                      <a:cubicBezTo>
                        <a:pt x="756492" y="0"/>
                        <a:pt x="974442" y="218134"/>
                        <a:pt x="974442" y="487313"/>
                      </a:cubicBezTo>
                      <a:cubicBezTo>
                        <a:pt x="974442" y="756492"/>
                        <a:pt x="756308" y="974625"/>
                        <a:pt x="487313" y="974625"/>
                      </a:cubicBezTo>
                      <a:cubicBezTo>
                        <a:pt x="218318" y="974625"/>
                        <a:pt x="0" y="756492"/>
                        <a:pt x="0" y="487313"/>
                      </a:cubicBezTo>
                      <a:close/>
                    </a:path>
                  </a:pathLst>
                </a:custGeom>
                <a:solidFill>
                  <a:srgbClr val="FFD345"/>
                </a:solidFill>
                <a:ln w="18361" cap="flat">
                  <a:noFill/>
                  <a:prstDash val="solid"/>
                  <a:miter/>
                </a:ln>
              </p:spPr>
              <p:txBody>
                <a:bodyPr rtlCol="0" anchor="ctr"/>
                <a:lstStyle/>
                <a:p>
                  <a:endParaRPr lang="en-US" sz="1800"/>
                </a:p>
              </p:txBody>
            </p:sp>
            <p:grpSp>
              <p:nvGrpSpPr>
                <p:cNvPr id="125" name="Graphic 1049">
                  <a:extLst>
                    <a:ext uri="{FF2B5EF4-FFF2-40B4-BE49-F238E27FC236}">
                      <a16:creationId xmlns:a16="http://schemas.microsoft.com/office/drawing/2014/main" id="{9C212202-E93C-6F17-4A82-64BF5EBB9446}"/>
                    </a:ext>
                  </a:extLst>
                </p:cNvPr>
                <p:cNvGrpSpPr/>
                <p:nvPr/>
              </p:nvGrpSpPr>
              <p:grpSpPr>
                <a:xfrm>
                  <a:off x="1174948" y="3839376"/>
                  <a:ext cx="692042" cy="690573"/>
                  <a:chOff x="1174948" y="3839376"/>
                  <a:chExt cx="692042" cy="690573"/>
                </a:xfrm>
              </p:grpSpPr>
              <p:sp>
                <p:nvSpPr>
                  <p:cNvPr id="131" name="Freeform: Shape 130">
                    <a:extLst>
                      <a:ext uri="{FF2B5EF4-FFF2-40B4-BE49-F238E27FC236}">
                        <a16:creationId xmlns:a16="http://schemas.microsoft.com/office/drawing/2014/main" id="{62F30389-36E9-8A48-B233-CFA9161D7DE5}"/>
                      </a:ext>
                    </a:extLst>
                  </p:cNvPr>
                  <p:cNvSpPr/>
                  <p:nvPr/>
                </p:nvSpPr>
                <p:spPr>
                  <a:xfrm>
                    <a:off x="1174948" y="3839560"/>
                    <a:ext cx="690573" cy="690390"/>
                  </a:xfrm>
                  <a:custGeom>
                    <a:avLst/>
                    <a:gdLst>
                      <a:gd name="connsiteX0" fmla="*/ 0 w 690573"/>
                      <a:gd name="connsiteY0" fmla="*/ 345195 h 690390"/>
                      <a:gd name="connsiteX1" fmla="*/ 345379 w 690573"/>
                      <a:gd name="connsiteY1" fmla="*/ 0 h 690390"/>
                      <a:gd name="connsiteX2" fmla="*/ 690574 w 690573"/>
                      <a:gd name="connsiteY2" fmla="*/ 345195 h 690390"/>
                      <a:gd name="connsiteX3" fmla="*/ 345379 w 690573"/>
                      <a:gd name="connsiteY3" fmla="*/ 690390 h 690390"/>
                      <a:gd name="connsiteX4" fmla="*/ 0 w 690573"/>
                      <a:gd name="connsiteY4" fmla="*/ 345195 h 690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90">
                        <a:moveTo>
                          <a:pt x="0" y="345195"/>
                        </a:moveTo>
                        <a:cubicBezTo>
                          <a:pt x="0" y="154420"/>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B21B"/>
                  </a:solidFill>
                  <a:ln w="18361" cap="flat">
                    <a:noFill/>
                    <a:prstDash val="solid"/>
                    <a:miter/>
                  </a:ln>
                </p:spPr>
                <p:txBody>
                  <a:bodyPr rtlCol="0" anchor="ctr"/>
                  <a:lstStyle/>
                  <a:p>
                    <a:endParaRPr lang="en-US" sz="1800"/>
                  </a:p>
                </p:txBody>
              </p:sp>
              <p:sp>
                <p:nvSpPr>
                  <p:cNvPr id="132" name="Freeform: Shape 131">
                    <a:extLst>
                      <a:ext uri="{FF2B5EF4-FFF2-40B4-BE49-F238E27FC236}">
                        <a16:creationId xmlns:a16="http://schemas.microsoft.com/office/drawing/2014/main" id="{96291937-6F6E-E522-E8E5-D4C2923AC1CD}"/>
                      </a:ext>
                    </a:extLst>
                  </p:cNvPr>
                  <p:cNvSpPr/>
                  <p:nvPr/>
                </p:nvSpPr>
                <p:spPr>
                  <a:xfrm>
                    <a:off x="1176417" y="3839376"/>
                    <a:ext cx="690573" cy="690389"/>
                  </a:xfrm>
                  <a:custGeom>
                    <a:avLst/>
                    <a:gdLst>
                      <a:gd name="connsiteX0" fmla="*/ 0 w 690573"/>
                      <a:gd name="connsiteY0" fmla="*/ 345195 h 690389"/>
                      <a:gd name="connsiteX1" fmla="*/ 345379 w 690573"/>
                      <a:gd name="connsiteY1" fmla="*/ 0 h 690389"/>
                      <a:gd name="connsiteX2" fmla="*/ 690574 w 690573"/>
                      <a:gd name="connsiteY2" fmla="*/ 345195 h 690389"/>
                      <a:gd name="connsiteX3" fmla="*/ 345379 w 690573"/>
                      <a:gd name="connsiteY3" fmla="*/ 690390 h 690389"/>
                      <a:gd name="connsiteX4" fmla="*/ 0 w 690573"/>
                      <a:gd name="connsiteY4" fmla="*/ 345195 h 6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73" h="690389">
                        <a:moveTo>
                          <a:pt x="0" y="345195"/>
                        </a:moveTo>
                        <a:cubicBezTo>
                          <a:pt x="0" y="154419"/>
                          <a:pt x="154603" y="0"/>
                          <a:pt x="345379" y="0"/>
                        </a:cubicBezTo>
                        <a:cubicBezTo>
                          <a:pt x="536154" y="0"/>
                          <a:pt x="690574" y="154603"/>
                          <a:pt x="690574" y="345195"/>
                        </a:cubicBezTo>
                        <a:cubicBezTo>
                          <a:pt x="690574" y="535787"/>
                          <a:pt x="535971" y="690390"/>
                          <a:pt x="345379" y="690390"/>
                        </a:cubicBezTo>
                        <a:cubicBezTo>
                          <a:pt x="154787" y="690390"/>
                          <a:pt x="0" y="535787"/>
                          <a:pt x="0" y="345195"/>
                        </a:cubicBezTo>
                        <a:close/>
                      </a:path>
                    </a:pathLst>
                  </a:custGeom>
                  <a:solidFill>
                    <a:srgbClr val="E1AC00"/>
                  </a:solidFill>
                  <a:ln w="18361" cap="flat">
                    <a:noFill/>
                    <a:prstDash val="solid"/>
                    <a:miter/>
                  </a:ln>
                </p:spPr>
                <p:txBody>
                  <a:bodyPr rtlCol="0" anchor="ctr"/>
                  <a:lstStyle/>
                  <a:p>
                    <a:endParaRPr lang="en-US" sz="1800"/>
                  </a:p>
                </p:txBody>
              </p:sp>
            </p:grpSp>
            <p:grpSp>
              <p:nvGrpSpPr>
                <p:cNvPr id="126" name="Graphic 1049">
                  <a:extLst>
                    <a:ext uri="{FF2B5EF4-FFF2-40B4-BE49-F238E27FC236}">
                      <a16:creationId xmlns:a16="http://schemas.microsoft.com/office/drawing/2014/main" id="{7EEE8A9D-6304-234F-36AB-4C5419479359}"/>
                    </a:ext>
                  </a:extLst>
                </p:cNvPr>
                <p:cNvGrpSpPr/>
                <p:nvPr/>
              </p:nvGrpSpPr>
              <p:grpSpPr>
                <a:xfrm>
                  <a:off x="1153098" y="3719843"/>
                  <a:ext cx="149462" cy="149462"/>
                  <a:chOff x="1153098" y="3719843"/>
                  <a:chExt cx="149462" cy="149462"/>
                </a:xfrm>
                <a:solidFill>
                  <a:srgbClr val="FFFFFF"/>
                </a:solidFill>
              </p:grpSpPr>
              <p:sp>
                <p:nvSpPr>
                  <p:cNvPr id="129" name="Freeform: Shape 128">
                    <a:extLst>
                      <a:ext uri="{FF2B5EF4-FFF2-40B4-BE49-F238E27FC236}">
                        <a16:creationId xmlns:a16="http://schemas.microsoft.com/office/drawing/2014/main" id="{17083252-0A76-0084-5C7E-ED7DD73D071E}"/>
                      </a:ext>
                    </a:extLst>
                  </p:cNvPr>
                  <p:cNvSpPr/>
                  <p:nvPr/>
                </p:nvSpPr>
                <p:spPr>
                  <a:xfrm>
                    <a:off x="1153098" y="3782823"/>
                    <a:ext cx="149462" cy="23502"/>
                  </a:xfrm>
                  <a:custGeom>
                    <a:avLst/>
                    <a:gdLst>
                      <a:gd name="connsiteX0" fmla="*/ 149462 w 149462"/>
                      <a:gd name="connsiteY0" fmla="*/ 11751 h 23502"/>
                      <a:gd name="connsiteX1" fmla="*/ 74731 w 149462"/>
                      <a:gd name="connsiteY1" fmla="*/ 23503 h 23502"/>
                      <a:gd name="connsiteX2" fmla="*/ 0 w 149462"/>
                      <a:gd name="connsiteY2" fmla="*/ 11751 h 23502"/>
                      <a:gd name="connsiteX3" fmla="*/ 74731 w 149462"/>
                      <a:gd name="connsiteY3" fmla="*/ 0 h 23502"/>
                      <a:gd name="connsiteX4" fmla="*/ 149462 w 149462"/>
                      <a:gd name="connsiteY4" fmla="*/ 11751 h 2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62" h="23502">
                        <a:moveTo>
                          <a:pt x="149462" y="11751"/>
                        </a:moveTo>
                        <a:cubicBezTo>
                          <a:pt x="149462" y="11751"/>
                          <a:pt x="116044" y="23503"/>
                          <a:pt x="74731" y="23503"/>
                        </a:cubicBezTo>
                        <a:cubicBezTo>
                          <a:pt x="33418" y="23503"/>
                          <a:pt x="0" y="11751"/>
                          <a:pt x="0" y="11751"/>
                        </a:cubicBezTo>
                        <a:cubicBezTo>
                          <a:pt x="0" y="11751"/>
                          <a:pt x="33418" y="0"/>
                          <a:pt x="74731" y="0"/>
                        </a:cubicBezTo>
                        <a:cubicBezTo>
                          <a:pt x="116044" y="0"/>
                          <a:pt x="149462" y="11751"/>
                          <a:pt x="149462" y="11751"/>
                        </a:cubicBezTo>
                        <a:close/>
                      </a:path>
                    </a:pathLst>
                  </a:custGeom>
                  <a:solidFill>
                    <a:srgbClr val="FFFFFF"/>
                  </a:solidFill>
                  <a:ln w="18361" cap="flat">
                    <a:noFill/>
                    <a:prstDash val="solid"/>
                    <a:miter/>
                  </a:ln>
                </p:spPr>
                <p:txBody>
                  <a:bodyPr rtlCol="0" anchor="ctr"/>
                  <a:lstStyle/>
                  <a:p>
                    <a:endParaRPr lang="en-US" sz="1800"/>
                  </a:p>
                </p:txBody>
              </p:sp>
              <p:sp>
                <p:nvSpPr>
                  <p:cNvPr id="130" name="Freeform: Shape 129">
                    <a:extLst>
                      <a:ext uri="{FF2B5EF4-FFF2-40B4-BE49-F238E27FC236}">
                        <a16:creationId xmlns:a16="http://schemas.microsoft.com/office/drawing/2014/main" id="{1898FD8A-BBD2-6BEC-2AA6-22020AE67124}"/>
                      </a:ext>
                    </a:extLst>
                  </p:cNvPr>
                  <p:cNvSpPr/>
                  <p:nvPr/>
                </p:nvSpPr>
                <p:spPr>
                  <a:xfrm>
                    <a:off x="1216078" y="3719843"/>
                    <a:ext cx="23502" cy="149462"/>
                  </a:xfrm>
                  <a:custGeom>
                    <a:avLst/>
                    <a:gdLst>
                      <a:gd name="connsiteX0" fmla="*/ 11751 w 23502"/>
                      <a:gd name="connsiteY0" fmla="*/ 0 h 149462"/>
                      <a:gd name="connsiteX1" fmla="*/ 23503 w 23502"/>
                      <a:gd name="connsiteY1" fmla="*/ 74731 h 149462"/>
                      <a:gd name="connsiteX2" fmla="*/ 11751 w 23502"/>
                      <a:gd name="connsiteY2" fmla="*/ 149462 h 149462"/>
                      <a:gd name="connsiteX3" fmla="*/ 0 w 23502"/>
                      <a:gd name="connsiteY3" fmla="*/ 74731 h 149462"/>
                      <a:gd name="connsiteX4" fmla="*/ 11751 w 23502"/>
                      <a:gd name="connsiteY4" fmla="*/ 0 h 14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2" h="149462">
                        <a:moveTo>
                          <a:pt x="11751" y="0"/>
                        </a:moveTo>
                        <a:cubicBezTo>
                          <a:pt x="11751" y="0"/>
                          <a:pt x="23503" y="33418"/>
                          <a:pt x="23503" y="74731"/>
                        </a:cubicBezTo>
                        <a:cubicBezTo>
                          <a:pt x="23503" y="116044"/>
                          <a:pt x="11751" y="149462"/>
                          <a:pt x="11751" y="149462"/>
                        </a:cubicBezTo>
                        <a:cubicBezTo>
                          <a:pt x="11751" y="149462"/>
                          <a:pt x="0" y="116044"/>
                          <a:pt x="0" y="74731"/>
                        </a:cubicBezTo>
                        <a:cubicBezTo>
                          <a:pt x="0" y="33418"/>
                          <a:pt x="11751" y="0"/>
                          <a:pt x="11751" y="0"/>
                        </a:cubicBezTo>
                        <a:close/>
                      </a:path>
                    </a:pathLst>
                  </a:custGeom>
                  <a:solidFill>
                    <a:srgbClr val="FFFFFF"/>
                  </a:solidFill>
                  <a:ln w="18361" cap="flat">
                    <a:noFill/>
                    <a:prstDash val="solid"/>
                    <a:miter/>
                  </a:ln>
                </p:spPr>
                <p:txBody>
                  <a:bodyPr rtlCol="0" anchor="ctr"/>
                  <a:lstStyle/>
                  <a:p>
                    <a:endParaRPr lang="en-US" sz="1800"/>
                  </a:p>
                </p:txBody>
              </p:sp>
            </p:grpSp>
            <p:sp>
              <p:nvSpPr>
                <p:cNvPr id="127" name="Freeform: Shape 126">
                  <a:extLst>
                    <a:ext uri="{FF2B5EF4-FFF2-40B4-BE49-F238E27FC236}">
                      <a16:creationId xmlns:a16="http://schemas.microsoft.com/office/drawing/2014/main" id="{97E05A7A-06B9-B821-8138-00074A30EEA1}"/>
                    </a:ext>
                  </a:extLst>
                </p:cNvPr>
                <p:cNvSpPr/>
                <p:nvPr/>
              </p:nvSpPr>
              <p:spPr>
                <a:xfrm>
                  <a:off x="1318168" y="3961480"/>
                  <a:ext cx="405237" cy="499981"/>
                </a:xfrm>
                <a:custGeom>
                  <a:avLst/>
                  <a:gdLst>
                    <a:gd name="connsiteX0" fmla="*/ 252654 w 405237"/>
                    <a:gd name="connsiteY0" fmla="*/ 66101 h 499981"/>
                    <a:gd name="connsiteX1" fmla="*/ 372186 w 405237"/>
                    <a:gd name="connsiteY1" fmla="*/ 66101 h 499981"/>
                    <a:gd name="connsiteX2" fmla="*/ 405237 w 405237"/>
                    <a:gd name="connsiteY2" fmla="*/ 14689 h 499981"/>
                    <a:gd name="connsiteX3" fmla="*/ 405237 w 405237"/>
                    <a:gd name="connsiteY3" fmla="*/ 0 h 499981"/>
                    <a:gd name="connsiteX4" fmla="*/ 25890 w 405237"/>
                    <a:gd name="connsiteY4" fmla="*/ 51412 h 499981"/>
                    <a:gd name="connsiteX5" fmla="*/ 25890 w 405237"/>
                    <a:gd name="connsiteY5" fmla="*/ 66101 h 499981"/>
                    <a:gd name="connsiteX6" fmla="*/ 154420 w 405237"/>
                    <a:gd name="connsiteY6" fmla="*/ 66101 h 499981"/>
                    <a:gd name="connsiteX7" fmla="*/ 217950 w 405237"/>
                    <a:gd name="connsiteY7" fmla="*/ 117513 h 499981"/>
                    <a:gd name="connsiteX8" fmla="*/ 58757 w 405237"/>
                    <a:gd name="connsiteY8" fmla="*/ 117513 h 499981"/>
                    <a:gd name="connsiteX9" fmla="*/ 25706 w 405237"/>
                    <a:gd name="connsiteY9" fmla="*/ 154052 h 499981"/>
                    <a:gd name="connsiteX10" fmla="*/ 25706 w 405237"/>
                    <a:gd name="connsiteY10" fmla="*/ 168742 h 499981"/>
                    <a:gd name="connsiteX11" fmla="*/ 230069 w 405237"/>
                    <a:gd name="connsiteY11" fmla="*/ 168742 h 499981"/>
                    <a:gd name="connsiteX12" fmla="*/ 0 w 405237"/>
                    <a:gd name="connsiteY12" fmla="*/ 262385 h 499981"/>
                    <a:gd name="connsiteX13" fmla="*/ 0 w 405237"/>
                    <a:gd name="connsiteY13" fmla="*/ 277074 h 499981"/>
                    <a:gd name="connsiteX14" fmla="*/ 239984 w 405237"/>
                    <a:gd name="connsiteY14" fmla="*/ 499982 h 499981"/>
                    <a:gd name="connsiteX15" fmla="*/ 336014 w 405237"/>
                    <a:gd name="connsiteY15" fmla="*/ 499982 h 499981"/>
                    <a:gd name="connsiteX16" fmla="*/ 336014 w 405237"/>
                    <a:gd name="connsiteY16" fmla="*/ 485293 h 499981"/>
                    <a:gd name="connsiteX17" fmla="*/ 126878 w 405237"/>
                    <a:gd name="connsiteY17" fmla="*/ 305718 h 499981"/>
                    <a:gd name="connsiteX18" fmla="*/ 308105 w 405237"/>
                    <a:gd name="connsiteY18" fmla="*/ 168558 h 499981"/>
                    <a:gd name="connsiteX19" fmla="*/ 372003 w 405237"/>
                    <a:gd name="connsiteY19" fmla="*/ 168558 h 499981"/>
                    <a:gd name="connsiteX20" fmla="*/ 405053 w 405237"/>
                    <a:gd name="connsiteY20" fmla="*/ 117146 h 499981"/>
                    <a:gd name="connsiteX21" fmla="*/ 405053 w 405237"/>
                    <a:gd name="connsiteY21" fmla="*/ 102457 h 499981"/>
                    <a:gd name="connsiteX22" fmla="*/ 298557 w 405237"/>
                    <a:gd name="connsiteY22" fmla="*/ 117146 h 499981"/>
                    <a:gd name="connsiteX23" fmla="*/ 252470 w 405237"/>
                    <a:gd name="connsiteY23" fmla="*/ 65734 h 49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37" h="499981">
                      <a:moveTo>
                        <a:pt x="252654" y="66101"/>
                      </a:moveTo>
                      <a:lnTo>
                        <a:pt x="372186" y="66101"/>
                      </a:lnTo>
                      <a:lnTo>
                        <a:pt x="405237" y="14689"/>
                      </a:lnTo>
                      <a:lnTo>
                        <a:pt x="405237" y="0"/>
                      </a:lnTo>
                      <a:lnTo>
                        <a:pt x="25890" y="51412"/>
                      </a:lnTo>
                      <a:lnTo>
                        <a:pt x="25890" y="66101"/>
                      </a:lnTo>
                      <a:lnTo>
                        <a:pt x="154420" y="66101"/>
                      </a:lnTo>
                      <a:cubicBezTo>
                        <a:pt x="182880" y="80056"/>
                        <a:pt x="204914" y="97683"/>
                        <a:pt x="217950" y="117513"/>
                      </a:cubicBezTo>
                      <a:lnTo>
                        <a:pt x="58757" y="117513"/>
                      </a:lnTo>
                      <a:lnTo>
                        <a:pt x="25706" y="154052"/>
                      </a:lnTo>
                      <a:lnTo>
                        <a:pt x="25706" y="168742"/>
                      </a:lnTo>
                      <a:lnTo>
                        <a:pt x="230069" y="168742"/>
                      </a:lnTo>
                      <a:cubicBezTo>
                        <a:pt x="219970" y="225478"/>
                        <a:pt x="123572" y="253571"/>
                        <a:pt x="0" y="262385"/>
                      </a:cubicBezTo>
                      <a:lnTo>
                        <a:pt x="0" y="277074"/>
                      </a:lnTo>
                      <a:lnTo>
                        <a:pt x="239984" y="499982"/>
                      </a:lnTo>
                      <a:lnTo>
                        <a:pt x="336014" y="499982"/>
                      </a:lnTo>
                      <a:lnTo>
                        <a:pt x="336014" y="485293"/>
                      </a:lnTo>
                      <a:lnTo>
                        <a:pt x="126878" y="305718"/>
                      </a:lnTo>
                      <a:cubicBezTo>
                        <a:pt x="228784" y="281297"/>
                        <a:pt x="300944" y="229518"/>
                        <a:pt x="308105" y="168558"/>
                      </a:cubicBezTo>
                      <a:lnTo>
                        <a:pt x="372003" y="168558"/>
                      </a:lnTo>
                      <a:lnTo>
                        <a:pt x="405053" y="117146"/>
                      </a:lnTo>
                      <a:lnTo>
                        <a:pt x="405053" y="102457"/>
                      </a:lnTo>
                      <a:lnTo>
                        <a:pt x="298557" y="117146"/>
                      </a:lnTo>
                      <a:cubicBezTo>
                        <a:pt x="289009" y="98601"/>
                        <a:pt x="273402" y="81158"/>
                        <a:pt x="252470" y="65734"/>
                      </a:cubicBezTo>
                      <a:close/>
                    </a:path>
                  </a:pathLst>
                </a:custGeom>
                <a:solidFill>
                  <a:srgbClr val="AE8500"/>
                </a:solidFill>
                <a:ln w="18361" cap="flat">
                  <a:noFill/>
                  <a:prstDash val="solid"/>
                  <a:miter/>
                </a:ln>
              </p:spPr>
              <p:txBody>
                <a:bodyPr rtlCol="0" anchor="ctr"/>
                <a:lstStyle/>
                <a:p>
                  <a:endParaRPr lang="en-US" sz="1800"/>
                </a:p>
              </p:txBody>
            </p:sp>
            <p:sp>
              <p:nvSpPr>
                <p:cNvPr id="128" name="Freeform: Shape 127">
                  <a:extLst>
                    <a:ext uri="{FF2B5EF4-FFF2-40B4-BE49-F238E27FC236}">
                      <a16:creationId xmlns:a16="http://schemas.microsoft.com/office/drawing/2014/main" id="{873502A4-C6CE-FF5D-426E-681F0BC53441}"/>
                    </a:ext>
                  </a:extLst>
                </p:cNvPr>
                <p:cNvSpPr/>
                <p:nvPr/>
              </p:nvSpPr>
              <p:spPr>
                <a:xfrm>
                  <a:off x="1318351" y="3961296"/>
                  <a:ext cx="405053" cy="485476"/>
                </a:xfrm>
                <a:custGeom>
                  <a:avLst/>
                  <a:gdLst>
                    <a:gd name="connsiteX0" fmla="*/ 252470 w 405053"/>
                    <a:gd name="connsiteY0" fmla="*/ 51412 h 485476"/>
                    <a:gd name="connsiteX1" fmla="*/ 372003 w 405053"/>
                    <a:gd name="connsiteY1" fmla="*/ 51412 h 485476"/>
                    <a:gd name="connsiteX2" fmla="*/ 405053 w 405053"/>
                    <a:gd name="connsiteY2" fmla="*/ 0 h 485476"/>
                    <a:gd name="connsiteX3" fmla="*/ 58757 w 405053"/>
                    <a:gd name="connsiteY3" fmla="*/ 0 h 485476"/>
                    <a:gd name="connsiteX4" fmla="*/ 25706 w 405053"/>
                    <a:gd name="connsiteY4" fmla="*/ 51412 h 485476"/>
                    <a:gd name="connsiteX5" fmla="*/ 154236 w 405053"/>
                    <a:gd name="connsiteY5" fmla="*/ 51412 h 485476"/>
                    <a:gd name="connsiteX6" fmla="*/ 217767 w 405053"/>
                    <a:gd name="connsiteY6" fmla="*/ 102824 h 485476"/>
                    <a:gd name="connsiteX7" fmla="*/ 58573 w 405053"/>
                    <a:gd name="connsiteY7" fmla="*/ 102824 h 485476"/>
                    <a:gd name="connsiteX8" fmla="*/ 25522 w 405053"/>
                    <a:gd name="connsiteY8" fmla="*/ 154236 h 485476"/>
                    <a:gd name="connsiteX9" fmla="*/ 229885 w 405053"/>
                    <a:gd name="connsiteY9" fmla="*/ 154236 h 485476"/>
                    <a:gd name="connsiteX10" fmla="*/ 734 w 405053"/>
                    <a:gd name="connsiteY10" fmla="*/ 262385 h 485476"/>
                    <a:gd name="connsiteX11" fmla="*/ 1102 w 405053"/>
                    <a:gd name="connsiteY11" fmla="*/ 262568 h 485476"/>
                    <a:gd name="connsiteX12" fmla="*/ 0 w 405053"/>
                    <a:gd name="connsiteY12" fmla="*/ 262568 h 485476"/>
                    <a:gd name="connsiteX13" fmla="*/ 239984 w 405053"/>
                    <a:gd name="connsiteY13" fmla="*/ 485476 h 485476"/>
                    <a:gd name="connsiteX14" fmla="*/ 336014 w 405053"/>
                    <a:gd name="connsiteY14" fmla="*/ 485476 h 485476"/>
                    <a:gd name="connsiteX15" fmla="*/ 126878 w 405053"/>
                    <a:gd name="connsiteY15" fmla="*/ 291212 h 485476"/>
                    <a:gd name="connsiteX16" fmla="*/ 308105 w 405053"/>
                    <a:gd name="connsiteY16" fmla="*/ 154052 h 485476"/>
                    <a:gd name="connsiteX17" fmla="*/ 372003 w 405053"/>
                    <a:gd name="connsiteY17" fmla="*/ 154052 h 485476"/>
                    <a:gd name="connsiteX18" fmla="*/ 405053 w 405053"/>
                    <a:gd name="connsiteY18" fmla="*/ 102640 h 485476"/>
                    <a:gd name="connsiteX19" fmla="*/ 298557 w 405053"/>
                    <a:gd name="connsiteY19" fmla="*/ 102640 h 485476"/>
                    <a:gd name="connsiteX20" fmla="*/ 252470 w 405053"/>
                    <a:gd name="connsiteY20" fmla="*/ 51228 h 4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5053" h="485476">
                      <a:moveTo>
                        <a:pt x="252470" y="51412"/>
                      </a:moveTo>
                      <a:lnTo>
                        <a:pt x="372003" y="51412"/>
                      </a:lnTo>
                      <a:lnTo>
                        <a:pt x="405053" y="0"/>
                      </a:lnTo>
                      <a:lnTo>
                        <a:pt x="58757" y="0"/>
                      </a:lnTo>
                      <a:lnTo>
                        <a:pt x="25706" y="51412"/>
                      </a:lnTo>
                      <a:lnTo>
                        <a:pt x="154236" y="51412"/>
                      </a:lnTo>
                      <a:cubicBezTo>
                        <a:pt x="182696" y="65367"/>
                        <a:pt x="204730" y="82810"/>
                        <a:pt x="217767" y="102824"/>
                      </a:cubicBezTo>
                      <a:lnTo>
                        <a:pt x="58573" y="102824"/>
                      </a:lnTo>
                      <a:lnTo>
                        <a:pt x="25522" y="154236"/>
                      </a:lnTo>
                      <a:lnTo>
                        <a:pt x="229885" y="154236"/>
                      </a:lnTo>
                      <a:cubicBezTo>
                        <a:pt x="219786" y="210973"/>
                        <a:pt x="124123" y="253571"/>
                        <a:pt x="734" y="262385"/>
                      </a:cubicBezTo>
                      <a:cubicBezTo>
                        <a:pt x="734" y="262385"/>
                        <a:pt x="734" y="262385"/>
                        <a:pt x="1102" y="262568"/>
                      </a:cubicBezTo>
                      <a:lnTo>
                        <a:pt x="0" y="262568"/>
                      </a:lnTo>
                      <a:lnTo>
                        <a:pt x="239984" y="485476"/>
                      </a:lnTo>
                      <a:lnTo>
                        <a:pt x="336014" y="485476"/>
                      </a:lnTo>
                      <a:lnTo>
                        <a:pt x="126878" y="291212"/>
                      </a:lnTo>
                      <a:cubicBezTo>
                        <a:pt x="228784" y="266792"/>
                        <a:pt x="300944" y="215012"/>
                        <a:pt x="308105" y="154052"/>
                      </a:cubicBezTo>
                      <a:lnTo>
                        <a:pt x="372003" y="154052"/>
                      </a:lnTo>
                      <a:lnTo>
                        <a:pt x="405053" y="102640"/>
                      </a:lnTo>
                      <a:lnTo>
                        <a:pt x="298557" y="102640"/>
                      </a:lnTo>
                      <a:cubicBezTo>
                        <a:pt x="289009" y="83912"/>
                        <a:pt x="273402" y="66652"/>
                        <a:pt x="252470" y="51228"/>
                      </a:cubicBezTo>
                      <a:close/>
                    </a:path>
                  </a:pathLst>
                </a:custGeom>
                <a:solidFill>
                  <a:srgbClr val="FFD345"/>
                </a:solidFill>
                <a:ln w="18361" cap="flat">
                  <a:noFill/>
                  <a:prstDash val="solid"/>
                  <a:miter/>
                </a:ln>
              </p:spPr>
              <p:txBody>
                <a:bodyPr rtlCol="0" anchor="ctr"/>
                <a:lstStyle/>
                <a:p>
                  <a:endParaRPr lang="en-US" sz="1800"/>
                </a:p>
              </p:txBody>
            </p:sp>
          </p:grpSp>
          <p:sp>
            <p:nvSpPr>
              <p:cNvPr id="123" name="Freeform: Shape 122">
                <a:extLst>
                  <a:ext uri="{FF2B5EF4-FFF2-40B4-BE49-F238E27FC236}">
                    <a16:creationId xmlns:a16="http://schemas.microsoft.com/office/drawing/2014/main" id="{60BB2BC3-D76B-5045-0CD6-F288EA8E7EA1}"/>
                  </a:ext>
                </a:extLst>
              </p:cNvPr>
              <p:cNvSpPr/>
              <p:nvPr/>
            </p:nvSpPr>
            <p:spPr>
              <a:xfrm>
                <a:off x="887199" y="2895930"/>
                <a:ext cx="520879" cy="271450"/>
              </a:xfrm>
              <a:custGeom>
                <a:avLst/>
                <a:gdLst>
                  <a:gd name="connsiteX0" fmla="*/ 345379 w 690573"/>
                  <a:gd name="connsiteY0" fmla="*/ 29378 h 359884"/>
                  <a:gd name="connsiteX1" fmla="*/ 690207 w 690573"/>
                  <a:gd name="connsiteY1" fmla="*/ 359884 h 359884"/>
                  <a:gd name="connsiteX2" fmla="*/ 690574 w 690573"/>
                  <a:gd name="connsiteY2" fmla="*/ 345195 h 359884"/>
                  <a:gd name="connsiteX3" fmla="*/ 345379 w 690573"/>
                  <a:gd name="connsiteY3" fmla="*/ 0 h 359884"/>
                  <a:gd name="connsiteX4" fmla="*/ 0 w 690573"/>
                  <a:gd name="connsiteY4" fmla="*/ 345195 h 359884"/>
                  <a:gd name="connsiteX5" fmla="*/ 367 w 690573"/>
                  <a:gd name="connsiteY5" fmla="*/ 359884 h 359884"/>
                  <a:gd name="connsiteX6" fmla="*/ 345195 w 690573"/>
                  <a:gd name="connsiteY6" fmla="*/ 29378 h 3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573" h="359884">
                    <a:moveTo>
                      <a:pt x="345379" y="29378"/>
                    </a:moveTo>
                    <a:cubicBezTo>
                      <a:pt x="531197" y="29378"/>
                      <a:pt x="682495" y="176086"/>
                      <a:pt x="690207" y="359884"/>
                    </a:cubicBezTo>
                    <a:cubicBezTo>
                      <a:pt x="690391" y="354926"/>
                      <a:pt x="690574" y="349969"/>
                      <a:pt x="690574" y="345195"/>
                    </a:cubicBezTo>
                    <a:cubicBezTo>
                      <a:pt x="690574" y="154419"/>
                      <a:pt x="535971" y="0"/>
                      <a:pt x="345379" y="0"/>
                    </a:cubicBezTo>
                    <a:cubicBezTo>
                      <a:pt x="154787" y="0"/>
                      <a:pt x="0" y="154603"/>
                      <a:pt x="0" y="345195"/>
                    </a:cubicBezTo>
                    <a:cubicBezTo>
                      <a:pt x="0" y="350153"/>
                      <a:pt x="0" y="355110"/>
                      <a:pt x="367" y="359884"/>
                    </a:cubicBezTo>
                    <a:cubicBezTo>
                      <a:pt x="8079" y="176086"/>
                      <a:pt x="159561" y="29378"/>
                      <a:pt x="345195" y="29378"/>
                    </a:cubicBezTo>
                    <a:close/>
                  </a:path>
                </a:pathLst>
              </a:custGeom>
              <a:solidFill>
                <a:srgbClr val="AE8500"/>
              </a:solidFill>
              <a:ln w="18361" cap="flat">
                <a:noFill/>
                <a:prstDash val="solid"/>
                <a:miter/>
              </a:ln>
            </p:spPr>
            <p:txBody>
              <a:bodyPr rtlCol="0" anchor="ctr"/>
              <a:lstStyle/>
              <a:p>
                <a:endParaRPr lang="en-US" sz="1800"/>
              </a:p>
            </p:txBody>
          </p:sp>
        </p:grpSp>
        <p:grpSp>
          <p:nvGrpSpPr>
            <p:cNvPr id="56" name="Group 55">
              <a:extLst>
                <a:ext uri="{FF2B5EF4-FFF2-40B4-BE49-F238E27FC236}">
                  <a16:creationId xmlns:a16="http://schemas.microsoft.com/office/drawing/2014/main" id="{791AC7F0-67B9-CA6B-69DF-D0B56C34FEE5}"/>
                </a:ext>
              </a:extLst>
            </p:cNvPr>
            <p:cNvGrpSpPr/>
            <p:nvPr/>
          </p:nvGrpSpPr>
          <p:grpSpPr>
            <a:xfrm>
              <a:off x="8427166" y="5760540"/>
              <a:ext cx="710894" cy="1101588"/>
              <a:chOff x="8434049" y="231809"/>
              <a:chExt cx="710894" cy="1101588"/>
            </a:xfrm>
          </p:grpSpPr>
          <p:grpSp>
            <p:nvGrpSpPr>
              <p:cNvPr id="111" name="Graphic 1049">
                <a:extLst>
                  <a:ext uri="{FF2B5EF4-FFF2-40B4-BE49-F238E27FC236}">
                    <a16:creationId xmlns:a16="http://schemas.microsoft.com/office/drawing/2014/main" id="{8C753140-96DA-0030-E8BF-473D859E8316}"/>
                  </a:ext>
                </a:extLst>
              </p:cNvPr>
              <p:cNvGrpSpPr/>
              <p:nvPr/>
            </p:nvGrpSpPr>
            <p:grpSpPr>
              <a:xfrm>
                <a:off x="8434049" y="231809"/>
                <a:ext cx="710894" cy="1101588"/>
                <a:chOff x="8201507" y="312328"/>
                <a:chExt cx="942492" cy="1460468"/>
              </a:xfrm>
            </p:grpSpPr>
            <p:sp>
              <p:nvSpPr>
                <p:cNvPr id="113" name="Freeform: Shape 112">
                  <a:extLst>
                    <a:ext uri="{FF2B5EF4-FFF2-40B4-BE49-F238E27FC236}">
                      <a16:creationId xmlns:a16="http://schemas.microsoft.com/office/drawing/2014/main" id="{431BE3E1-4317-474F-1AA5-0E6FE5A3C006}"/>
                    </a:ext>
                  </a:extLst>
                </p:cNvPr>
                <p:cNvSpPr/>
                <p:nvPr/>
              </p:nvSpPr>
              <p:spPr>
                <a:xfrm>
                  <a:off x="8201507" y="312328"/>
                  <a:ext cx="942492" cy="1460468"/>
                </a:xfrm>
                <a:custGeom>
                  <a:avLst/>
                  <a:gdLst>
                    <a:gd name="connsiteX0" fmla="*/ 942493 w 942492"/>
                    <a:gd name="connsiteY0" fmla="*/ 31398 h 1460468"/>
                    <a:gd name="connsiteX1" fmla="*/ 730235 w 942492"/>
                    <a:gd name="connsiteY1" fmla="*/ 0 h 1460468"/>
                    <a:gd name="connsiteX2" fmla="*/ 0 w 942492"/>
                    <a:gd name="connsiteY2" fmla="*/ 730234 h 1460468"/>
                    <a:gd name="connsiteX3" fmla="*/ 730235 w 942492"/>
                    <a:gd name="connsiteY3" fmla="*/ 1460469 h 1460468"/>
                    <a:gd name="connsiteX4" fmla="*/ 942493 w 942492"/>
                    <a:gd name="connsiteY4" fmla="*/ 1429071 h 1460468"/>
                    <a:gd name="connsiteX5" fmla="*/ 942493 w 942492"/>
                    <a:gd name="connsiteY5" fmla="*/ 31398 h 146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492" h="1460468">
                      <a:moveTo>
                        <a:pt x="942493" y="31398"/>
                      </a:moveTo>
                      <a:cubicBezTo>
                        <a:pt x="875290" y="11017"/>
                        <a:pt x="804047" y="0"/>
                        <a:pt x="730235" y="0"/>
                      </a:cubicBezTo>
                      <a:cubicBezTo>
                        <a:pt x="326834" y="0"/>
                        <a:pt x="0" y="327017"/>
                        <a:pt x="0" y="730234"/>
                      </a:cubicBezTo>
                      <a:cubicBezTo>
                        <a:pt x="0" y="1133452"/>
                        <a:pt x="327017" y="1460469"/>
                        <a:pt x="730235" y="1460469"/>
                      </a:cubicBezTo>
                      <a:cubicBezTo>
                        <a:pt x="804047" y="1460469"/>
                        <a:pt x="875290" y="1449452"/>
                        <a:pt x="942493" y="1429071"/>
                      </a:cubicBezTo>
                      <a:lnTo>
                        <a:pt x="942493" y="31398"/>
                      </a:lnTo>
                      <a:close/>
                    </a:path>
                  </a:pathLst>
                </a:custGeom>
                <a:solidFill>
                  <a:srgbClr val="FFD345"/>
                </a:solidFill>
                <a:ln w="18361" cap="flat">
                  <a:noFill/>
                  <a:prstDash val="solid"/>
                  <a:miter/>
                </a:ln>
              </p:spPr>
              <p:txBody>
                <a:bodyPr rtlCol="0" anchor="ctr"/>
                <a:lstStyle/>
                <a:p>
                  <a:endParaRPr lang="en-US" sz="1800"/>
                </a:p>
              </p:txBody>
            </p:sp>
            <p:grpSp>
              <p:nvGrpSpPr>
                <p:cNvPr id="114" name="Graphic 1049">
                  <a:extLst>
                    <a:ext uri="{FF2B5EF4-FFF2-40B4-BE49-F238E27FC236}">
                      <a16:creationId xmlns:a16="http://schemas.microsoft.com/office/drawing/2014/main" id="{A8346605-F053-9731-AAC4-5E5BD6772A3D}"/>
                    </a:ext>
                  </a:extLst>
                </p:cNvPr>
                <p:cNvGrpSpPr/>
                <p:nvPr/>
              </p:nvGrpSpPr>
              <p:grpSpPr>
                <a:xfrm>
                  <a:off x="8413030" y="524586"/>
                  <a:ext cx="730969" cy="1035217"/>
                  <a:chOff x="8413030" y="524586"/>
                  <a:chExt cx="730969" cy="1035217"/>
                </a:xfrm>
              </p:grpSpPr>
              <p:sp>
                <p:nvSpPr>
                  <p:cNvPr id="120" name="Freeform: Shape 119">
                    <a:extLst>
                      <a:ext uri="{FF2B5EF4-FFF2-40B4-BE49-F238E27FC236}">
                        <a16:creationId xmlns:a16="http://schemas.microsoft.com/office/drawing/2014/main" id="{894FA8B4-C2EE-506C-7440-342D8A017998}"/>
                      </a:ext>
                    </a:extLst>
                  </p:cNvPr>
                  <p:cNvSpPr/>
                  <p:nvPr/>
                </p:nvSpPr>
                <p:spPr>
                  <a:xfrm>
                    <a:off x="8413030" y="524953"/>
                    <a:ext cx="730969" cy="1034850"/>
                  </a:xfrm>
                  <a:custGeom>
                    <a:avLst/>
                    <a:gdLst>
                      <a:gd name="connsiteX0" fmla="*/ 730969 w 730969"/>
                      <a:gd name="connsiteY0" fmla="*/ 46087 h 1034850"/>
                      <a:gd name="connsiteX1" fmla="*/ 517609 w 730969"/>
                      <a:gd name="connsiteY1" fmla="*/ 0 h 1034850"/>
                      <a:gd name="connsiteX2" fmla="*/ 0 w 730969"/>
                      <a:gd name="connsiteY2" fmla="*/ 517425 h 1034850"/>
                      <a:gd name="connsiteX3" fmla="*/ 517609 w 730969"/>
                      <a:gd name="connsiteY3" fmla="*/ 1034851 h 1034850"/>
                      <a:gd name="connsiteX4" fmla="*/ 730969 w 730969"/>
                      <a:gd name="connsiteY4" fmla="*/ 988764 h 1034850"/>
                      <a:gd name="connsiteX5" fmla="*/ 730969 w 730969"/>
                      <a:gd name="connsiteY5" fmla="*/ 46087 h 10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0969" h="1034850">
                        <a:moveTo>
                          <a:pt x="730969" y="46087"/>
                        </a:moveTo>
                        <a:cubicBezTo>
                          <a:pt x="665969" y="16525"/>
                          <a:pt x="593625" y="0"/>
                          <a:pt x="517609" y="0"/>
                        </a:cubicBezTo>
                        <a:cubicBezTo>
                          <a:pt x="231721" y="0"/>
                          <a:pt x="0" y="231721"/>
                          <a:pt x="0" y="517425"/>
                        </a:cubicBezTo>
                        <a:cubicBezTo>
                          <a:pt x="0" y="803129"/>
                          <a:pt x="231721" y="1034851"/>
                          <a:pt x="517609" y="1034851"/>
                        </a:cubicBezTo>
                        <a:cubicBezTo>
                          <a:pt x="593625" y="1034851"/>
                          <a:pt x="665969" y="1018325"/>
                          <a:pt x="730969" y="988764"/>
                        </a:cubicBezTo>
                        <a:lnTo>
                          <a:pt x="730969" y="46087"/>
                        </a:lnTo>
                        <a:close/>
                      </a:path>
                    </a:pathLst>
                  </a:custGeom>
                  <a:solidFill>
                    <a:srgbClr val="E1B21B"/>
                  </a:solidFill>
                  <a:ln w="18361" cap="flat">
                    <a:noFill/>
                    <a:prstDash val="solid"/>
                    <a:miter/>
                  </a:ln>
                </p:spPr>
                <p:txBody>
                  <a:bodyPr rtlCol="0" anchor="ctr"/>
                  <a:lstStyle/>
                  <a:p>
                    <a:endParaRPr lang="en-US" sz="1800"/>
                  </a:p>
                </p:txBody>
              </p:sp>
              <p:sp>
                <p:nvSpPr>
                  <p:cNvPr id="121" name="Freeform: Shape 120">
                    <a:extLst>
                      <a:ext uri="{FF2B5EF4-FFF2-40B4-BE49-F238E27FC236}">
                        <a16:creationId xmlns:a16="http://schemas.microsoft.com/office/drawing/2014/main" id="{28D1C671-46B1-11E4-4E56-9105CA3AF410}"/>
                      </a:ext>
                    </a:extLst>
                  </p:cNvPr>
                  <p:cNvSpPr/>
                  <p:nvPr/>
                </p:nvSpPr>
                <p:spPr>
                  <a:xfrm>
                    <a:off x="8415050" y="524586"/>
                    <a:ext cx="728949" cy="1034850"/>
                  </a:xfrm>
                  <a:custGeom>
                    <a:avLst/>
                    <a:gdLst>
                      <a:gd name="connsiteX0" fmla="*/ 728950 w 728949"/>
                      <a:gd name="connsiteY0" fmla="*/ 45169 h 1034850"/>
                      <a:gd name="connsiteX1" fmla="*/ 517609 w 728949"/>
                      <a:gd name="connsiteY1" fmla="*/ 0 h 1034850"/>
                      <a:gd name="connsiteX2" fmla="*/ 0 w 728949"/>
                      <a:gd name="connsiteY2" fmla="*/ 517425 h 1034850"/>
                      <a:gd name="connsiteX3" fmla="*/ 517609 w 728949"/>
                      <a:gd name="connsiteY3" fmla="*/ 1034851 h 1034850"/>
                      <a:gd name="connsiteX4" fmla="*/ 728950 w 728949"/>
                      <a:gd name="connsiteY4" fmla="*/ 989682 h 1034850"/>
                      <a:gd name="connsiteX5" fmla="*/ 728950 w 728949"/>
                      <a:gd name="connsiteY5" fmla="*/ 45169 h 10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949" h="1034850">
                        <a:moveTo>
                          <a:pt x="728950" y="45169"/>
                        </a:moveTo>
                        <a:cubicBezTo>
                          <a:pt x="664501" y="16342"/>
                          <a:pt x="592891" y="0"/>
                          <a:pt x="517609" y="0"/>
                        </a:cubicBezTo>
                        <a:cubicBezTo>
                          <a:pt x="231722" y="0"/>
                          <a:pt x="0" y="231721"/>
                          <a:pt x="0" y="517425"/>
                        </a:cubicBezTo>
                        <a:cubicBezTo>
                          <a:pt x="0" y="803129"/>
                          <a:pt x="231722" y="1034851"/>
                          <a:pt x="517609" y="1034851"/>
                        </a:cubicBezTo>
                        <a:cubicBezTo>
                          <a:pt x="592891" y="1034851"/>
                          <a:pt x="664318" y="1018693"/>
                          <a:pt x="728950" y="989682"/>
                        </a:cubicBezTo>
                        <a:lnTo>
                          <a:pt x="728950" y="45169"/>
                        </a:lnTo>
                        <a:close/>
                      </a:path>
                    </a:pathLst>
                  </a:custGeom>
                  <a:solidFill>
                    <a:srgbClr val="E1AC00"/>
                  </a:solidFill>
                  <a:ln w="18361" cap="flat">
                    <a:noFill/>
                    <a:prstDash val="solid"/>
                    <a:miter/>
                  </a:ln>
                </p:spPr>
                <p:txBody>
                  <a:bodyPr rtlCol="0" anchor="ctr"/>
                  <a:lstStyle/>
                  <a:p>
                    <a:endParaRPr lang="en-US" sz="1800"/>
                  </a:p>
                </p:txBody>
              </p:sp>
            </p:grpSp>
            <p:grpSp>
              <p:nvGrpSpPr>
                <p:cNvPr id="115" name="Graphic 1049">
                  <a:extLst>
                    <a:ext uri="{FF2B5EF4-FFF2-40B4-BE49-F238E27FC236}">
                      <a16:creationId xmlns:a16="http://schemas.microsoft.com/office/drawing/2014/main" id="{76BE2B3B-28C5-DDFB-5EBE-36D4904926BE}"/>
                    </a:ext>
                  </a:extLst>
                </p:cNvPr>
                <p:cNvGrpSpPr/>
                <p:nvPr/>
              </p:nvGrpSpPr>
              <p:grpSpPr>
                <a:xfrm>
                  <a:off x="8380531" y="345745"/>
                  <a:ext cx="224009" cy="224009"/>
                  <a:chOff x="8380531" y="345745"/>
                  <a:chExt cx="224009" cy="224009"/>
                </a:xfrm>
                <a:solidFill>
                  <a:srgbClr val="FFFFFF"/>
                </a:solidFill>
              </p:grpSpPr>
              <p:sp>
                <p:nvSpPr>
                  <p:cNvPr id="118" name="Freeform: Shape 117">
                    <a:extLst>
                      <a:ext uri="{FF2B5EF4-FFF2-40B4-BE49-F238E27FC236}">
                        <a16:creationId xmlns:a16="http://schemas.microsoft.com/office/drawing/2014/main" id="{8C4335DA-53DE-30BC-D82C-F651316F2BB1}"/>
                      </a:ext>
                    </a:extLst>
                  </p:cNvPr>
                  <p:cNvSpPr/>
                  <p:nvPr/>
                </p:nvSpPr>
                <p:spPr>
                  <a:xfrm>
                    <a:off x="8380531" y="440307"/>
                    <a:ext cx="224009" cy="34886"/>
                  </a:xfrm>
                  <a:custGeom>
                    <a:avLst/>
                    <a:gdLst>
                      <a:gd name="connsiteX0" fmla="*/ 224009 w 224009"/>
                      <a:gd name="connsiteY0" fmla="*/ 17443 h 34886"/>
                      <a:gd name="connsiteX1" fmla="*/ 112004 w 224009"/>
                      <a:gd name="connsiteY1" fmla="*/ 34887 h 34886"/>
                      <a:gd name="connsiteX2" fmla="*/ 0 w 224009"/>
                      <a:gd name="connsiteY2" fmla="*/ 17443 h 34886"/>
                      <a:gd name="connsiteX3" fmla="*/ 112004 w 224009"/>
                      <a:gd name="connsiteY3" fmla="*/ 0 h 34886"/>
                      <a:gd name="connsiteX4" fmla="*/ 224009 w 224009"/>
                      <a:gd name="connsiteY4" fmla="*/ 17443 h 3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09" h="34886">
                        <a:moveTo>
                          <a:pt x="224009" y="17443"/>
                        </a:moveTo>
                        <a:cubicBezTo>
                          <a:pt x="224009" y="17443"/>
                          <a:pt x="173883" y="34887"/>
                          <a:pt x="112004" y="34887"/>
                        </a:cubicBezTo>
                        <a:cubicBezTo>
                          <a:pt x="50126" y="34887"/>
                          <a:pt x="0" y="17443"/>
                          <a:pt x="0" y="17443"/>
                        </a:cubicBezTo>
                        <a:cubicBezTo>
                          <a:pt x="0" y="17443"/>
                          <a:pt x="50126" y="0"/>
                          <a:pt x="112004" y="0"/>
                        </a:cubicBezTo>
                        <a:cubicBezTo>
                          <a:pt x="173883" y="0"/>
                          <a:pt x="224009" y="17443"/>
                          <a:pt x="224009" y="17443"/>
                        </a:cubicBezTo>
                        <a:close/>
                      </a:path>
                    </a:pathLst>
                  </a:custGeom>
                  <a:solidFill>
                    <a:srgbClr val="FFFFFF"/>
                  </a:solidFill>
                  <a:ln w="18361" cap="flat">
                    <a:noFill/>
                    <a:prstDash val="solid"/>
                    <a:miter/>
                  </a:ln>
                </p:spPr>
                <p:txBody>
                  <a:bodyPr rtlCol="0" anchor="ctr"/>
                  <a:lstStyle/>
                  <a:p>
                    <a:endParaRPr lang="en-US" sz="1800"/>
                  </a:p>
                </p:txBody>
              </p:sp>
              <p:sp>
                <p:nvSpPr>
                  <p:cNvPr id="119" name="Freeform: Shape 118">
                    <a:extLst>
                      <a:ext uri="{FF2B5EF4-FFF2-40B4-BE49-F238E27FC236}">
                        <a16:creationId xmlns:a16="http://schemas.microsoft.com/office/drawing/2014/main" id="{7614630D-07AE-A5D2-A039-CB6989DE5B3B}"/>
                      </a:ext>
                    </a:extLst>
                  </p:cNvPr>
                  <p:cNvSpPr/>
                  <p:nvPr/>
                </p:nvSpPr>
                <p:spPr>
                  <a:xfrm>
                    <a:off x="8475092" y="345745"/>
                    <a:ext cx="34886" cy="224009"/>
                  </a:xfrm>
                  <a:custGeom>
                    <a:avLst/>
                    <a:gdLst>
                      <a:gd name="connsiteX0" fmla="*/ 17443 w 34886"/>
                      <a:gd name="connsiteY0" fmla="*/ 0 h 224009"/>
                      <a:gd name="connsiteX1" fmla="*/ 34887 w 34886"/>
                      <a:gd name="connsiteY1" fmla="*/ 112005 h 224009"/>
                      <a:gd name="connsiteX2" fmla="*/ 17443 w 34886"/>
                      <a:gd name="connsiteY2" fmla="*/ 224010 h 224009"/>
                      <a:gd name="connsiteX3" fmla="*/ 0 w 34886"/>
                      <a:gd name="connsiteY3" fmla="*/ 112005 h 224009"/>
                      <a:gd name="connsiteX4" fmla="*/ 17443 w 34886"/>
                      <a:gd name="connsiteY4" fmla="*/ 0 h 224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6" h="224009">
                        <a:moveTo>
                          <a:pt x="17443" y="0"/>
                        </a:moveTo>
                        <a:cubicBezTo>
                          <a:pt x="17443" y="0"/>
                          <a:pt x="34887" y="50127"/>
                          <a:pt x="34887" y="112005"/>
                        </a:cubicBezTo>
                        <a:cubicBezTo>
                          <a:pt x="34887" y="173883"/>
                          <a:pt x="17443" y="224010"/>
                          <a:pt x="17443" y="224010"/>
                        </a:cubicBezTo>
                        <a:cubicBezTo>
                          <a:pt x="17443" y="224010"/>
                          <a:pt x="0" y="173883"/>
                          <a:pt x="0" y="112005"/>
                        </a:cubicBezTo>
                        <a:cubicBezTo>
                          <a:pt x="0" y="50127"/>
                          <a:pt x="17443" y="0"/>
                          <a:pt x="17443" y="0"/>
                        </a:cubicBezTo>
                        <a:close/>
                      </a:path>
                    </a:pathLst>
                  </a:custGeom>
                  <a:solidFill>
                    <a:srgbClr val="FFFFFF"/>
                  </a:solidFill>
                  <a:ln w="18361" cap="flat">
                    <a:noFill/>
                    <a:prstDash val="solid"/>
                    <a:miter/>
                  </a:ln>
                </p:spPr>
                <p:txBody>
                  <a:bodyPr rtlCol="0" anchor="ctr"/>
                  <a:lstStyle/>
                  <a:p>
                    <a:endParaRPr lang="en-US" sz="1800"/>
                  </a:p>
                </p:txBody>
              </p:sp>
            </p:grpSp>
            <p:sp>
              <p:nvSpPr>
                <p:cNvPr id="116" name="Freeform: Shape 115">
                  <a:extLst>
                    <a:ext uri="{FF2B5EF4-FFF2-40B4-BE49-F238E27FC236}">
                      <a16:creationId xmlns:a16="http://schemas.microsoft.com/office/drawing/2014/main" id="{5912B4E1-9BF8-14F0-D906-7B4B0D22A9F9}"/>
                    </a:ext>
                  </a:extLst>
                </p:cNvPr>
                <p:cNvSpPr/>
                <p:nvPr/>
              </p:nvSpPr>
              <p:spPr>
                <a:xfrm>
                  <a:off x="8628227" y="720135"/>
                  <a:ext cx="515772" cy="737578"/>
                </a:xfrm>
                <a:custGeom>
                  <a:avLst/>
                  <a:gdLst>
                    <a:gd name="connsiteX0" fmla="*/ 461606 w 515772"/>
                    <a:gd name="connsiteY0" fmla="*/ 240535 h 737578"/>
                    <a:gd name="connsiteX1" fmla="*/ 515773 w 515772"/>
                    <a:gd name="connsiteY1" fmla="*/ 240535 h 737578"/>
                    <a:gd name="connsiteX2" fmla="*/ 515773 w 515772"/>
                    <a:gd name="connsiteY2" fmla="*/ 154052 h 737578"/>
                    <a:gd name="connsiteX3" fmla="*/ 447285 w 515772"/>
                    <a:gd name="connsiteY3" fmla="*/ 163600 h 737578"/>
                    <a:gd name="connsiteX4" fmla="*/ 378246 w 515772"/>
                    <a:gd name="connsiteY4" fmla="*/ 86666 h 737578"/>
                    <a:gd name="connsiteX5" fmla="*/ 515773 w 515772"/>
                    <a:gd name="connsiteY5" fmla="*/ 86666 h 737578"/>
                    <a:gd name="connsiteX6" fmla="*/ 515773 w 515772"/>
                    <a:gd name="connsiteY6" fmla="*/ 0 h 737578"/>
                    <a:gd name="connsiteX7" fmla="*/ 38375 w 515772"/>
                    <a:gd name="connsiteY7" fmla="*/ 64632 h 737578"/>
                    <a:gd name="connsiteX8" fmla="*/ 38375 w 515772"/>
                    <a:gd name="connsiteY8" fmla="*/ 86666 h 737578"/>
                    <a:gd name="connsiteX9" fmla="*/ 231171 w 515772"/>
                    <a:gd name="connsiteY9" fmla="*/ 86666 h 737578"/>
                    <a:gd name="connsiteX10" fmla="*/ 326466 w 515772"/>
                    <a:gd name="connsiteY10" fmla="*/ 163600 h 737578"/>
                    <a:gd name="connsiteX11" fmla="*/ 87951 w 515772"/>
                    <a:gd name="connsiteY11" fmla="*/ 163600 h 737578"/>
                    <a:gd name="connsiteX12" fmla="*/ 38559 w 515772"/>
                    <a:gd name="connsiteY12" fmla="*/ 218501 h 737578"/>
                    <a:gd name="connsiteX13" fmla="*/ 38559 w 515772"/>
                    <a:gd name="connsiteY13" fmla="*/ 240718 h 737578"/>
                    <a:gd name="connsiteX14" fmla="*/ 344828 w 515772"/>
                    <a:gd name="connsiteY14" fmla="*/ 240718 h 737578"/>
                    <a:gd name="connsiteX15" fmla="*/ 0 w 515772"/>
                    <a:gd name="connsiteY15" fmla="*/ 381183 h 737578"/>
                    <a:gd name="connsiteX16" fmla="*/ 0 w 515772"/>
                    <a:gd name="connsiteY16" fmla="*/ 403401 h 737578"/>
                    <a:gd name="connsiteX17" fmla="*/ 359884 w 515772"/>
                    <a:gd name="connsiteY17" fmla="*/ 737579 h 737578"/>
                    <a:gd name="connsiteX18" fmla="*/ 503654 w 515772"/>
                    <a:gd name="connsiteY18" fmla="*/ 737579 h 737578"/>
                    <a:gd name="connsiteX19" fmla="*/ 503654 w 515772"/>
                    <a:gd name="connsiteY19" fmla="*/ 715362 h 737578"/>
                    <a:gd name="connsiteX20" fmla="*/ 190041 w 515772"/>
                    <a:gd name="connsiteY20" fmla="*/ 446367 h 737578"/>
                    <a:gd name="connsiteX21" fmla="*/ 461606 w 515772"/>
                    <a:gd name="connsiteY21" fmla="*/ 240902 h 73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5772" h="737578">
                      <a:moveTo>
                        <a:pt x="461606" y="240535"/>
                      </a:moveTo>
                      <a:lnTo>
                        <a:pt x="515773" y="240535"/>
                      </a:lnTo>
                      <a:lnTo>
                        <a:pt x="515773" y="154052"/>
                      </a:lnTo>
                      <a:lnTo>
                        <a:pt x="447285" y="163600"/>
                      </a:lnTo>
                      <a:cubicBezTo>
                        <a:pt x="432963" y="135691"/>
                        <a:pt x="409460" y="109801"/>
                        <a:pt x="378246" y="86666"/>
                      </a:cubicBezTo>
                      <a:lnTo>
                        <a:pt x="515773" y="86666"/>
                      </a:lnTo>
                      <a:lnTo>
                        <a:pt x="515773" y="0"/>
                      </a:lnTo>
                      <a:lnTo>
                        <a:pt x="38375" y="64632"/>
                      </a:lnTo>
                      <a:lnTo>
                        <a:pt x="38375" y="86666"/>
                      </a:lnTo>
                      <a:lnTo>
                        <a:pt x="231171" y="86666"/>
                      </a:lnTo>
                      <a:cubicBezTo>
                        <a:pt x="273952" y="107598"/>
                        <a:pt x="307003" y="133855"/>
                        <a:pt x="326466" y="163600"/>
                      </a:cubicBezTo>
                      <a:lnTo>
                        <a:pt x="87951" y="163600"/>
                      </a:lnTo>
                      <a:lnTo>
                        <a:pt x="38559" y="218501"/>
                      </a:lnTo>
                      <a:lnTo>
                        <a:pt x="38559" y="240718"/>
                      </a:lnTo>
                      <a:lnTo>
                        <a:pt x="344828" y="240718"/>
                      </a:lnTo>
                      <a:cubicBezTo>
                        <a:pt x="329771" y="325732"/>
                        <a:pt x="185083" y="367780"/>
                        <a:pt x="0" y="381183"/>
                      </a:cubicBezTo>
                      <a:lnTo>
                        <a:pt x="0" y="403401"/>
                      </a:lnTo>
                      <a:lnTo>
                        <a:pt x="359884" y="737579"/>
                      </a:lnTo>
                      <a:lnTo>
                        <a:pt x="503654" y="737579"/>
                      </a:lnTo>
                      <a:lnTo>
                        <a:pt x="503654" y="715362"/>
                      </a:lnTo>
                      <a:lnTo>
                        <a:pt x="190041" y="446367"/>
                      </a:lnTo>
                      <a:cubicBezTo>
                        <a:pt x="342808" y="409644"/>
                        <a:pt x="450957" y="332158"/>
                        <a:pt x="461606" y="240902"/>
                      </a:cubicBezTo>
                      <a:close/>
                    </a:path>
                  </a:pathLst>
                </a:custGeom>
                <a:solidFill>
                  <a:srgbClr val="AE8500"/>
                </a:solidFill>
                <a:ln w="18361" cap="flat">
                  <a:noFill/>
                  <a:prstDash val="solid"/>
                  <a:miter/>
                </a:ln>
              </p:spPr>
              <p:txBody>
                <a:bodyPr rtlCol="0" anchor="ctr"/>
                <a:lstStyle/>
                <a:p>
                  <a:endParaRPr lang="en-US" sz="1800"/>
                </a:p>
              </p:txBody>
            </p:sp>
            <p:sp>
              <p:nvSpPr>
                <p:cNvPr id="117" name="Freeform: Shape 116">
                  <a:extLst>
                    <a:ext uri="{FF2B5EF4-FFF2-40B4-BE49-F238E27FC236}">
                      <a16:creationId xmlns:a16="http://schemas.microsoft.com/office/drawing/2014/main" id="{6F3984F6-E551-D39A-BBB4-A61314FEB4CB}"/>
                    </a:ext>
                  </a:extLst>
                </p:cNvPr>
                <p:cNvSpPr/>
                <p:nvPr/>
              </p:nvSpPr>
              <p:spPr>
                <a:xfrm>
                  <a:off x="8628410" y="707833"/>
                  <a:ext cx="515589" cy="727480"/>
                </a:xfrm>
                <a:custGeom>
                  <a:avLst/>
                  <a:gdLst>
                    <a:gd name="connsiteX0" fmla="*/ 461423 w 515589"/>
                    <a:gd name="connsiteY0" fmla="*/ 230803 h 727480"/>
                    <a:gd name="connsiteX1" fmla="*/ 515589 w 515589"/>
                    <a:gd name="connsiteY1" fmla="*/ 230803 h 727480"/>
                    <a:gd name="connsiteX2" fmla="*/ 515589 w 515589"/>
                    <a:gd name="connsiteY2" fmla="*/ 153869 h 727480"/>
                    <a:gd name="connsiteX3" fmla="*/ 447101 w 515589"/>
                    <a:gd name="connsiteY3" fmla="*/ 153869 h 727480"/>
                    <a:gd name="connsiteX4" fmla="*/ 378062 w 515589"/>
                    <a:gd name="connsiteY4" fmla="*/ 76934 h 727480"/>
                    <a:gd name="connsiteX5" fmla="*/ 515589 w 515589"/>
                    <a:gd name="connsiteY5" fmla="*/ 76934 h 727480"/>
                    <a:gd name="connsiteX6" fmla="*/ 515589 w 515589"/>
                    <a:gd name="connsiteY6" fmla="*/ 0 h 727480"/>
                    <a:gd name="connsiteX7" fmla="*/ 87768 w 515589"/>
                    <a:gd name="connsiteY7" fmla="*/ 0 h 727480"/>
                    <a:gd name="connsiteX8" fmla="*/ 38375 w 515589"/>
                    <a:gd name="connsiteY8" fmla="*/ 76934 h 727480"/>
                    <a:gd name="connsiteX9" fmla="*/ 231171 w 515589"/>
                    <a:gd name="connsiteY9" fmla="*/ 76934 h 727480"/>
                    <a:gd name="connsiteX10" fmla="*/ 326466 w 515589"/>
                    <a:gd name="connsiteY10" fmla="*/ 153869 h 727480"/>
                    <a:gd name="connsiteX11" fmla="*/ 87951 w 515589"/>
                    <a:gd name="connsiteY11" fmla="*/ 153869 h 727480"/>
                    <a:gd name="connsiteX12" fmla="*/ 38559 w 515589"/>
                    <a:gd name="connsiteY12" fmla="*/ 230803 h 727480"/>
                    <a:gd name="connsiteX13" fmla="*/ 344828 w 515589"/>
                    <a:gd name="connsiteY13" fmla="*/ 230803 h 727480"/>
                    <a:gd name="connsiteX14" fmla="*/ 1285 w 515589"/>
                    <a:gd name="connsiteY14" fmla="*/ 392935 h 727480"/>
                    <a:gd name="connsiteX15" fmla="*/ 1652 w 515589"/>
                    <a:gd name="connsiteY15" fmla="*/ 393302 h 727480"/>
                    <a:gd name="connsiteX16" fmla="*/ 0 w 515589"/>
                    <a:gd name="connsiteY16" fmla="*/ 393302 h 727480"/>
                    <a:gd name="connsiteX17" fmla="*/ 359884 w 515589"/>
                    <a:gd name="connsiteY17" fmla="*/ 727480 h 727480"/>
                    <a:gd name="connsiteX18" fmla="*/ 503654 w 515589"/>
                    <a:gd name="connsiteY18" fmla="*/ 727480 h 727480"/>
                    <a:gd name="connsiteX19" fmla="*/ 190041 w 515589"/>
                    <a:gd name="connsiteY19" fmla="*/ 436268 h 727480"/>
                    <a:gd name="connsiteX20" fmla="*/ 461606 w 515589"/>
                    <a:gd name="connsiteY20" fmla="*/ 230620 h 72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5589" h="727480">
                      <a:moveTo>
                        <a:pt x="461423" y="230803"/>
                      </a:moveTo>
                      <a:lnTo>
                        <a:pt x="515589" y="230803"/>
                      </a:lnTo>
                      <a:lnTo>
                        <a:pt x="515589" y="153869"/>
                      </a:lnTo>
                      <a:lnTo>
                        <a:pt x="447101" y="153869"/>
                      </a:lnTo>
                      <a:cubicBezTo>
                        <a:pt x="432779" y="125959"/>
                        <a:pt x="409276" y="99886"/>
                        <a:pt x="378062" y="76934"/>
                      </a:cubicBezTo>
                      <a:lnTo>
                        <a:pt x="515589" y="76934"/>
                      </a:lnTo>
                      <a:lnTo>
                        <a:pt x="515589" y="0"/>
                      </a:lnTo>
                      <a:lnTo>
                        <a:pt x="87768" y="0"/>
                      </a:lnTo>
                      <a:lnTo>
                        <a:pt x="38375" y="76934"/>
                      </a:lnTo>
                      <a:lnTo>
                        <a:pt x="231171" y="76934"/>
                      </a:lnTo>
                      <a:cubicBezTo>
                        <a:pt x="273952" y="97867"/>
                        <a:pt x="307003" y="124123"/>
                        <a:pt x="326466" y="153869"/>
                      </a:cubicBezTo>
                      <a:lnTo>
                        <a:pt x="87951" y="153869"/>
                      </a:lnTo>
                      <a:lnTo>
                        <a:pt x="38559" y="230803"/>
                      </a:lnTo>
                      <a:lnTo>
                        <a:pt x="344828" y="230803"/>
                      </a:lnTo>
                      <a:cubicBezTo>
                        <a:pt x="329771" y="315817"/>
                        <a:pt x="186369" y="379715"/>
                        <a:pt x="1285" y="392935"/>
                      </a:cubicBezTo>
                      <a:cubicBezTo>
                        <a:pt x="1285" y="392935"/>
                        <a:pt x="1469" y="393118"/>
                        <a:pt x="1652" y="393302"/>
                      </a:cubicBezTo>
                      <a:lnTo>
                        <a:pt x="0" y="393302"/>
                      </a:lnTo>
                      <a:lnTo>
                        <a:pt x="359884" y="727480"/>
                      </a:lnTo>
                      <a:lnTo>
                        <a:pt x="503654" y="727480"/>
                      </a:lnTo>
                      <a:lnTo>
                        <a:pt x="190041" y="436268"/>
                      </a:lnTo>
                      <a:cubicBezTo>
                        <a:pt x="342808" y="399545"/>
                        <a:pt x="450957" y="322060"/>
                        <a:pt x="461606" y="230620"/>
                      </a:cubicBezTo>
                      <a:close/>
                    </a:path>
                  </a:pathLst>
                </a:custGeom>
                <a:solidFill>
                  <a:srgbClr val="FFD345"/>
                </a:solidFill>
                <a:ln w="18361" cap="flat">
                  <a:noFill/>
                  <a:prstDash val="solid"/>
                  <a:miter/>
                </a:ln>
              </p:spPr>
              <p:txBody>
                <a:bodyPr rtlCol="0" anchor="ctr"/>
                <a:lstStyle/>
                <a:p>
                  <a:endParaRPr lang="en-US" sz="1800"/>
                </a:p>
              </p:txBody>
            </p:sp>
          </p:grpSp>
          <p:sp>
            <p:nvSpPr>
              <p:cNvPr id="112" name="Freeform: Shape 111">
                <a:extLst>
                  <a:ext uri="{FF2B5EF4-FFF2-40B4-BE49-F238E27FC236}">
                    <a16:creationId xmlns:a16="http://schemas.microsoft.com/office/drawing/2014/main" id="{F234C59F-D2FC-0991-F74C-60705ABEBCC9}"/>
                  </a:ext>
                </a:extLst>
              </p:cNvPr>
              <p:cNvSpPr/>
              <p:nvPr/>
            </p:nvSpPr>
            <p:spPr>
              <a:xfrm>
                <a:off x="8595118" y="391909"/>
                <a:ext cx="549825" cy="407036"/>
              </a:xfrm>
              <a:custGeom>
                <a:avLst/>
                <a:gdLst>
                  <a:gd name="connsiteX0" fmla="*/ 728950 w 728949"/>
                  <a:gd name="connsiteY0" fmla="*/ 45169 h 539642"/>
                  <a:gd name="connsiteX1" fmla="*/ 517609 w 728949"/>
                  <a:gd name="connsiteY1" fmla="*/ 0 h 539642"/>
                  <a:gd name="connsiteX2" fmla="*/ 0 w 728949"/>
                  <a:gd name="connsiteY2" fmla="*/ 517425 h 539642"/>
                  <a:gd name="connsiteX3" fmla="*/ 551 w 728949"/>
                  <a:gd name="connsiteY3" fmla="*/ 539643 h 539642"/>
                  <a:gd name="connsiteX4" fmla="*/ 517609 w 728949"/>
                  <a:gd name="connsiteY4" fmla="*/ 44251 h 539642"/>
                  <a:gd name="connsiteX5" fmla="*/ 728950 w 728949"/>
                  <a:gd name="connsiteY5" fmla="*/ 89420 h 539642"/>
                  <a:gd name="connsiteX6" fmla="*/ 728950 w 728949"/>
                  <a:gd name="connsiteY6" fmla="*/ 45169 h 53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949" h="539642">
                    <a:moveTo>
                      <a:pt x="728950" y="45169"/>
                    </a:moveTo>
                    <a:cubicBezTo>
                      <a:pt x="664501" y="16342"/>
                      <a:pt x="592891" y="0"/>
                      <a:pt x="517609" y="0"/>
                    </a:cubicBezTo>
                    <a:cubicBezTo>
                      <a:pt x="231722" y="0"/>
                      <a:pt x="0" y="231721"/>
                      <a:pt x="0" y="517425"/>
                    </a:cubicBezTo>
                    <a:cubicBezTo>
                      <a:pt x="0" y="524770"/>
                      <a:pt x="184" y="532298"/>
                      <a:pt x="551" y="539643"/>
                    </a:cubicBezTo>
                    <a:cubicBezTo>
                      <a:pt x="12119" y="264038"/>
                      <a:pt x="239066" y="44251"/>
                      <a:pt x="517609" y="44251"/>
                    </a:cubicBezTo>
                    <a:cubicBezTo>
                      <a:pt x="592891" y="44251"/>
                      <a:pt x="664318" y="60409"/>
                      <a:pt x="728950" y="89420"/>
                    </a:cubicBezTo>
                    <a:lnTo>
                      <a:pt x="728950" y="45169"/>
                    </a:lnTo>
                    <a:close/>
                  </a:path>
                </a:pathLst>
              </a:custGeom>
              <a:solidFill>
                <a:srgbClr val="AE8500"/>
              </a:solidFill>
              <a:ln w="18361" cap="flat">
                <a:noFill/>
                <a:prstDash val="solid"/>
                <a:miter/>
              </a:ln>
            </p:spPr>
            <p:txBody>
              <a:bodyPr rtlCol="0" anchor="ctr"/>
              <a:lstStyle/>
              <a:p>
                <a:endParaRPr lang="en-US" sz="1800"/>
              </a:p>
            </p:txBody>
          </p:sp>
        </p:grpSp>
        <p:grpSp>
          <p:nvGrpSpPr>
            <p:cNvPr id="57" name="Group 56">
              <a:extLst>
                <a:ext uri="{FF2B5EF4-FFF2-40B4-BE49-F238E27FC236}">
                  <a16:creationId xmlns:a16="http://schemas.microsoft.com/office/drawing/2014/main" id="{CDF09E30-C609-A4B6-9090-015A401E54E3}"/>
                </a:ext>
              </a:extLst>
            </p:cNvPr>
            <p:cNvGrpSpPr/>
            <p:nvPr/>
          </p:nvGrpSpPr>
          <p:grpSpPr>
            <a:xfrm rot="16200000">
              <a:off x="5306973" y="6095404"/>
              <a:ext cx="720784" cy="797632"/>
              <a:chOff x="-1483446" y="0"/>
              <a:chExt cx="1130119" cy="1250609"/>
            </a:xfrm>
          </p:grpSpPr>
          <p:grpSp>
            <p:nvGrpSpPr>
              <p:cNvPr id="100" name="Graphic 1049">
                <a:extLst>
                  <a:ext uri="{FF2B5EF4-FFF2-40B4-BE49-F238E27FC236}">
                    <a16:creationId xmlns:a16="http://schemas.microsoft.com/office/drawing/2014/main" id="{04C8C83C-417E-FDED-CEB9-727CBAC5D2F4}"/>
                  </a:ext>
                </a:extLst>
              </p:cNvPr>
              <p:cNvGrpSpPr/>
              <p:nvPr/>
            </p:nvGrpSpPr>
            <p:grpSpPr>
              <a:xfrm>
                <a:off x="-1483446" y="0"/>
                <a:ext cx="1130119" cy="1250609"/>
                <a:chOff x="0" y="0"/>
                <a:chExt cx="1498293" cy="1658037"/>
              </a:xfrm>
            </p:grpSpPr>
            <p:sp>
              <p:nvSpPr>
                <p:cNvPr id="102" name="Freeform: Shape 101">
                  <a:extLst>
                    <a:ext uri="{FF2B5EF4-FFF2-40B4-BE49-F238E27FC236}">
                      <a16:creationId xmlns:a16="http://schemas.microsoft.com/office/drawing/2014/main" id="{A5235948-CFF0-1AE4-0B08-8BF146FC8D26}"/>
                    </a:ext>
                  </a:extLst>
                </p:cNvPr>
                <p:cNvSpPr/>
                <p:nvPr/>
              </p:nvSpPr>
              <p:spPr>
                <a:xfrm>
                  <a:off x="0" y="0"/>
                  <a:ext cx="1498293" cy="1658037"/>
                </a:xfrm>
                <a:custGeom>
                  <a:avLst/>
                  <a:gdLst>
                    <a:gd name="connsiteX0" fmla="*/ 922663 w 1498293"/>
                    <a:gd name="connsiteY0" fmla="*/ 0 h 1658037"/>
                    <a:gd name="connsiteX1" fmla="*/ 369983 w 1498293"/>
                    <a:gd name="connsiteY1" fmla="*/ 0 h 1658037"/>
                    <a:gd name="connsiteX2" fmla="*/ 0 w 1498293"/>
                    <a:gd name="connsiteY2" fmla="*/ 251184 h 1658037"/>
                    <a:gd name="connsiteX3" fmla="*/ 0 w 1498293"/>
                    <a:gd name="connsiteY3" fmla="*/ 1360766 h 1658037"/>
                    <a:gd name="connsiteX4" fmla="*/ 646323 w 1498293"/>
                    <a:gd name="connsiteY4" fmla="*/ 1658038 h 1658037"/>
                    <a:gd name="connsiteX5" fmla="*/ 1498294 w 1498293"/>
                    <a:gd name="connsiteY5" fmla="*/ 806067 h 1658037"/>
                    <a:gd name="connsiteX6" fmla="*/ 922663 w 1498293"/>
                    <a:gd name="connsiteY6" fmla="*/ 184 h 1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8293" h="1658037">
                      <a:moveTo>
                        <a:pt x="922663" y="0"/>
                      </a:moveTo>
                      <a:lnTo>
                        <a:pt x="369983" y="0"/>
                      </a:lnTo>
                      <a:cubicBezTo>
                        <a:pt x="225111" y="49760"/>
                        <a:pt x="97867" y="137344"/>
                        <a:pt x="0" y="251184"/>
                      </a:cubicBezTo>
                      <a:lnTo>
                        <a:pt x="0" y="1360766"/>
                      </a:lnTo>
                      <a:cubicBezTo>
                        <a:pt x="156256" y="1542728"/>
                        <a:pt x="387794" y="1658038"/>
                        <a:pt x="646323" y="1658038"/>
                      </a:cubicBezTo>
                      <a:cubicBezTo>
                        <a:pt x="1116927" y="1658038"/>
                        <a:pt x="1498294" y="1276487"/>
                        <a:pt x="1498294" y="806067"/>
                      </a:cubicBezTo>
                      <a:cubicBezTo>
                        <a:pt x="1498294" y="432228"/>
                        <a:pt x="1257575" y="114943"/>
                        <a:pt x="922663" y="184"/>
                      </a:cubicBezTo>
                      <a:close/>
                    </a:path>
                  </a:pathLst>
                </a:custGeom>
                <a:solidFill>
                  <a:srgbClr val="FFD345"/>
                </a:solidFill>
                <a:ln w="18361" cap="flat">
                  <a:noFill/>
                  <a:prstDash val="solid"/>
                  <a:miter/>
                </a:ln>
              </p:spPr>
              <p:txBody>
                <a:bodyPr rtlCol="0" anchor="ctr"/>
                <a:lstStyle/>
                <a:p>
                  <a:endParaRPr lang="en-US" sz="1800"/>
                </a:p>
              </p:txBody>
            </p:sp>
            <p:grpSp>
              <p:nvGrpSpPr>
                <p:cNvPr id="103" name="Graphic 1049">
                  <a:extLst>
                    <a:ext uri="{FF2B5EF4-FFF2-40B4-BE49-F238E27FC236}">
                      <a16:creationId xmlns:a16="http://schemas.microsoft.com/office/drawing/2014/main" id="{9EF43541-5597-F8A9-42D3-97D3B49854AF}"/>
                    </a:ext>
                  </a:extLst>
                </p:cNvPr>
                <p:cNvGrpSpPr/>
                <p:nvPr/>
              </p:nvGrpSpPr>
              <p:grpSpPr>
                <a:xfrm>
                  <a:off x="41313" y="201792"/>
                  <a:ext cx="1210019" cy="1207815"/>
                  <a:chOff x="41313" y="201792"/>
                  <a:chExt cx="1210019" cy="1207815"/>
                </a:xfrm>
              </p:grpSpPr>
              <p:sp>
                <p:nvSpPr>
                  <p:cNvPr id="109" name="Freeform: Shape 108">
                    <a:extLst>
                      <a:ext uri="{FF2B5EF4-FFF2-40B4-BE49-F238E27FC236}">
                        <a16:creationId xmlns:a16="http://schemas.microsoft.com/office/drawing/2014/main" id="{58ADFE71-5890-1DB3-237B-907287CBD50E}"/>
                      </a:ext>
                    </a:extLst>
                  </p:cNvPr>
                  <p:cNvSpPr/>
                  <p:nvPr/>
                </p:nvSpPr>
                <p:spPr>
                  <a:xfrm>
                    <a:off x="41313" y="202159"/>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280" y="0"/>
                          <a:pt x="603908" y="0"/>
                        </a:cubicBezTo>
                        <a:cubicBezTo>
                          <a:pt x="937535" y="0"/>
                          <a:pt x="1207632" y="270280"/>
                          <a:pt x="1207632" y="603724"/>
                        </a:cubicBezTo>
                        <a:cubicBezTo>
                          <a:pt x="1207632" y="937168"/>
                          <a:pt x="937352" y="1207448"/>
                          <a:pt x="603908" y="1207448"/>
                        </a:cubicBezTo>
                        <a:cubicBezTo>
                          <a:pt x="270464" y="1207448"/>
                          <a:pt x="0" y="937168"/>
                          <a:pt x="0" y="603724"/>
                        </a:cubicBezTo>
                        <a:close/>
                      </a:path>
                    </a:pathLst>
                  </a:custGeom>
                  <a:solidFill>
                    <a:srgbClr val="E1B21B"/>
                  </a:solidFill>
                  <a:ln w="18361" cap="flat">
                    <a:noFill/>
                    <a:prstDash val="solid"/>
                    <a:miter/>
                  </a:ln>
                </p:spPr>
                <p:txBody>
                  <a:bodyPr rtlCol="0" anchor="ctr"/>
                  <a:lstStyle/>
                  <a:p>
                    <a:endParaRPr lang="en-US" sz="1800"/>
                  </a:p>
                </p:txBody>
              </p:sp>
              <p:sp>
                <p:nvSpPr>
                  <p:cNvPr id="110" name="Freeform: Shape 109">
                    <a:extLst>
                      <a:ext uri="{FF2B5EF4-FFF2-40B4-BE49-F238E27FC236}">
                        <a16:creationId xmlns:a16="http://schemas.microsoft.com/office/drawing/2014/main" id="{EF4B24E3-0323-C569-E6E0-81EE2FBB6481}"/>
                      </a:ext>
                    </a:extLst>
                  </p:cNvPr>
                  <p:cNvSpPr/>
                  <p:nvPr/>
                </p:nvSpPr>
                <p:spPr>
                  <a:xfrm>
                    <a:off x="43700" y="201792"/>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464" y="0"/>
                          <a:pt x="603908" y="0"/>
                        </a:cubicBezTo>
                        <a:cubicBezTo>
                          <a:pt x="937352" y="0"/>
                          <a:pt x="1207632" y="270280"/>
                          <a:pt x="1207632" y="603724"/>
                        </a:cubicBezTo>
                        <a:cubicBezTo>
                          <a:pt x="1207632" y="937168"/>
                          <a:pt x="937352" y="1207448"/>
                          <a:pt x="603908" y="1207448"/>
                        </a:cubicBezTo>
                        <a:cubicBezTo>
                          <a:pt x="270464" y="1207448"/>
                          <a:pt x="0" y="937168"/>
                          <a:pt x="0" y="603724"/>
                        </a:cubicBezTo>
                        <a:close/>
                      </a:path>
                    </a:pathLst>
                  </a:custGeom>
                  <a:solidFill>
                    <a:srgbClr val="E1AC00"/>
                  </a:solidFill>
                  <a:ln w="18361" cap="flat">
                    <a:noFill/>
                    <a:prstDash val="solid"/>
                    <a:miter/>
                  </a:ln>
                </p:spPr>
                <p:txBody>
                  <a:bodyPr rtlCol="0" anchor="ctr"/>
                  <a:lstStyle/>
                  <a:p>
                    <a:endParaRPr lang="en-US" sz="1800"/>
                  </a:p>
                </p:txBody>
              </p:sp>
            </p:grpSp>
            <p:grpSp>
              <p:nvGrpSpPr>
                <p:cNvPr id="104" name="Graphic 1049">
                  <a:extLst>
                    <a:ext uri="{FF2B5EF4-FFF2-40B4-BE49-F238E27FC236}">
                      <a16:creationId xmlns:a16="http://schemas.microsoft.com/office/drawing/2014/main" id="{C6E3A4C5-C827-CED4-D6C7-CA35ADD6C5F9}"/>
                    </a:ext>
                  </a:extLst>
                </p:cNvPr>
                <p:cNvGrpSpPr/>
                <p:nvPr/>
              </p:nvGrpSpPr>
              <p:grpSpPr>
                <a:xfrm>
                  <a:off x="3121" y="0"/>
                  <a:ext cx="261466" cy="254489"/>
                  <a:chOff x="3121" y="0"/>
                  <a:chExt cx="261466" cy="254489"/>
                </a:xfrm>
                <a:solidFill>
                  <a:srgbClr val="FFFFFF"/>
                </a:solidFill>
              </p:grpSpPr>
              <p:sp>
                <p:nvSpPr>
                  <p:cNvPr id="107" name="Freeform: Shape 106">
                    <a:extLst>
                      <a:ext uri="{FF2B5EF4-FFF2-40B4-BE49-F238E27FC236}">
                        <a16:creationId xmlns:a16="http://schemas.microsoft.com/office/drawing/2014/main" id="{C27B600E-F030-3F73-3FDC-A22EB47EBC31}"/>
                      </a:ext>
                    </a:extLst>
                  </p:cNvPr>
                  <p:cNvSpPr/>
                  <p:nvPr/>
                </p:nvSpPr>
                <p:spPr>
                  <a:xfrm>
                    <a:off x="3121" y="103374"/>
                    <a:ext cx="261466" cy="40762"/>
                  </a:xfrm>
                  <a:custGeom>
                    <a:avLst/>
                    <a:gdLst>
                      <a:gd name="connsiteX0" fmla="*/ 261467 w 261466"/>
                      <a:gd name="connsiteY0" fmla="*/ 20381 h 40762"/>
                      <a:gd name="connsiteX1" fmla="*/ 130733 w 261466"/>
                      <a:gd name="connsiteY1" fmla="*/ 40762 h 40762"/>
                      <a:gd name="connsiteX2" fmla="*/ 0 w 261466"/>
                      <a:gd name="connsiteY2" fmla="*/ 20381 h 40762"/>
                      <a:gd name="connsiteX3" fmla="*/ 130733 w 261466"/>
                      <a:gd name="connsiteY3" fmla="*/ 0 h 40762"/>
                      <a:gd name="connsiteX4" fmla="*/ 261467 w 261466"/>
                      <a:gd name="connsiteY4" fmla="*/ 20381 h 40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66" h="40762">
                        <a:moveTo>
                          <a:pt x="261467" y="20381"/>
                        </a:moveTo>
                        <a:cubicBezTo>
                          <a:pt x="261467" y="20381"/>
                          <a:pt x="202894" y="40762"/>
                          <a:pt x="130733" y="40762"/>
                        </a:cubicBezTo>
                        <a:cubicBezTo>
                          <a:pt x="58573" y="40762"/>
                          <a:pt x="0" y="20381"/>
                          <a:pt x="0" y="20381"/>
                        </a:cubicBezTo>
                        <a:cubicBezTo>
                          <a:pt x="0" y="20381"/>
                          <a:pt x="58573" y="0"/>
                          <a:pt x="130733" y="0"/>
                        </a:cubicBezTo>
                        <a:cubicBezTo>
                          <a:pt x="202894" y="0"/>
                          <a:pt x="261467" y="20381"/>
                          <a:pt x="261467" y="20381"/>
                        </a:cubicBezTo>
                        <a:close/>
                      </a:path>
                    </a:pathLst>
                  </a:custGeom>
                  <a:solidFill>
                    <a:srgbClr val="FFFFFF"/>
                  </a:solidFill>
                  <a:ln w="18361" cap="flat">
                    <a:noFill/>
                    <a:prstDash val="solid"/>
                    <a:miter/>
                  </a:ln>
                </p:spPr>
                <p:txBody>
                  <a:bodyPr rtlCol="0" anchor="ctr"/>
                  <a:lstStyle/>
                  <a:p>
                    <a:endParaRPr lang="en-US" sz="1800"/>
                  </a:p>
                </p:txBody>
              </p:sp>
              <p:sp>
                <p:nvSpPr>
                  <p:cNvPr id="108" name="Freeform: Shape 107">
                    <a:extLst>
                      <a:ext uri="{FF2B5EF4-FFF2-40B4-BE49-F238E27FC236}">
                        <a16:creationId xmlns:a16="http://schemas.microsoft.com/office/drawing/2014/main" id="{BA910FB1-7943-510E-A654-0719042ADCF0}"/>
                      </a:ext>
                    </a:extLst>
                  </p:cNvPr>
                  <p:cNvSpPr/>
                  <p:nvPr/>
                </p:nvSpPr>
                <p:spPr>
                  <a:xfrm>
                    <a:off x="113473" y="0"/>
                    <a:ext cx="40762" cy="254489"/>
                  </a:xfrm>
                  <a:custGeom>
                    <a:avLst/>
                    <a:gdLst>
                      <a:gd name="connsiteX0" fmla="*/ 18178 w 40762"/>
                      <a:gd name="connsiteY0" fmla="*/ 0 h 254489"/>
                      <a:gd name="connsiteX1" fmla="*/ 0 w 40762"/>
                      <a:gd name="connsiteY1" fmla="*/ 123756 h 254489"/>
                      <a:gd name="connsiteX2" fmla="*/ 20381 w 40762"/>
                      <a:gd name="connsiteY2" fmla="*/ 254490 h 254489"/>
                      <a:gd name="connsiteX3" fmla="*/ 40762 w 40762"/>
                      <a:gd name="connsiteY3" fmla="*/ 123756 h 254489"/>
                      <a:gd name="connsiteX4" fmla="*/ 22585 w 40762"/>
                      <a:gd name="connsiteY4" fmla="*/ 0 h 254489"/>
                      <a:gd name="connsiteX5" fmla="*/ 18178 w 40762"/>
                      <a:gd name="connsiteY5" fmla="*/ 0 h 2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2" h="254489">
                        <a:moveTo>
                          <a:pt x="18178" y="0"/>
                        </a:moveTo>
                        <a:cubicBezTo>
                          <a:pt x="12853" y="17443"/>
                          <a:pt x="0" y="66285"/>
                          <a:pt x="0" y="123756"/>
                        </a:cubicBezTo>
                        <a:cubicBezTo>
                          <a:pt x="0" y="195917"/>
                          <a:pt x="20381" y="254490"/>
                          <a:pt x="20381" y="254490"/>
                        </a:cubicBezTo>
                        <a:cubicBezTo>
                          <a:pt x="20381" y="254490"/>
                          <a:pt x="40762" y="195917"/>
                          <a:pt x="40762" y="123756"/>
                        </a:cubicBezTo>
                        <a:cubicBezTo>
                          <a:pt x="40762" y="66285"/>
                          <a:pt x="27909" y="17627"/>
                          <a:pt x="22585" y="0"/>
                        </a:cubicBezTo>
                        <a:lnTo>
                          <a:pt x="18178" y="0"/>
                        </a:lnTo>
                        <a:close/>
                      </a:path>
                    </a:pathLst>
                  </a:custGeom>
                  <a:solidFill>
                    <a:srgbClr val="FFFFFF"/>
                  </a:solidFill>
                  <a:ln w="18361" cap="flat">
                    <a:noFill/>
                    <a:prstDash val="solid"/>
                    <a:miter/>
                  </a:ln>
                </p:spPr>
                <p:txBody>
                  <a:bodyPr rtlCol="0" anchor="ctr"/>
                  <a:lstStyle/>
                  <a:p>
                    <a:endParaRPr lang="en-US" sz="1800"/>
                  </a:p>
                </p:txBody>
              </p:sp>
            </p:grpSp>
            <p:sp>
              <p:nvSpPr>
                <p:cNvPr id="105" name="Freeform: Shape 104">
                  <a:extLst>
                    <a:ext uri="{FF2B5EF4-FFF2-40B4-BE49-F238E27FC236}">
                      <a16:creationId xmlns:a16="http://schemas.microsoft.com/office/drawing/2014/main" id="{081B32E5-BE56-09D8-F725-D52A2F3B9106}"/>
                    </a:ext>
                  </a:extLst>
                </p:cNvPr>
                <p:cNvSpPr/>
                <p:nvPr/>
              </p:nvSpPr>
              <p:spPr>
                <a:xfrm>
                  <a:off x="292681" y="415335"/>
                  <a:ext cx="708017" cy="874738"/>
                </a:xfrm>
                <a:custGeom>
                  <a:avLst/>
                  <a:gdLst>
                    <a:gd name="connsiteX0" fmla="*/ 441042 w 708017"/>
                    <a:gd name="connsiteY0" fmla="*/ 115677 h 874738"/>
                    <a:gd name="connsiteX1" fmla="*/ 650179 w 708017"/>
                    <a:gd name="connsiteY1" fmla="*/ 115677 h 874738"/>
                    <a:gd name="connsiteX2" fmla="*/ 707834 w 708017"/>
                    <a:gd name="connsiteY2" fmla="*/ 25890 h 874738"/>
                    <a:gd name="connsiteX3" fmla="*/ 707834 w 708017"/>
                    <a:gd name="connsiteY3" fmla="*/ 0 h 874738"/>
                    <a:gd name="connsiteX4" fmla="*/ 44618 w 708017"/>
                    <a:gd name="connsiteY4" fmla="*/ 89787 h 874738"/>
                    <a:gd name="connsiteX5" fmla="*/ 44618 w 708017"/>
                    <a:gd name="connsiteY5" fmla="*/ 115677 h 874738"/>
                    <a:gd name="connsiteX6" fmla="*/ 269546 w 708017"/>
                    <a:gd name="connsiteY6" fmla="*/ 115677 h 874738"/>
                    <a:gd name="connsiteX7" fmla="*/ 380816 w 708017"/>
                    <a:gd name="connsiteY7" fmla="*/ 205465 h 874738"/>
                    <a:gd name="connsiteX8" fmla="*/ 102457 w 708017"/>
                    <a:gd name="connsiteY8" fmla="*/ 205465 h 874738"/>
                    <a:gd name="connsiteX9" fmla="*/ 44802 w 708017"/>
                    <a:gd name="connsiteY9" fmla="*/ 269362 h 874738"/>
                    <a:gd name="connsiteX10" fmla="*/ 44802 w 708017"/>
                    <a:gd name="connsiteY10" fmla="*/ 295252 h 874738"/>
                    <a:gd name="connsiteX11" fmla="*/ 402299 w 708017"/>
                    <a:gd name="connsiteY11" fmla="*/ 295252 h 874738"/>
                    <a:gd name="connsiteX12" fmla="*/ 0 w 708017"/>
                    <a:gd name="connsiteY12" fmla="*/ 459036 h 874738"/>
                    <a:gd name="connsiteX13" fmla="*/ 0 w 708017"/>
                    <a:gd name="connsiteY13" fmla="*/ 484926 h 874738"/>
                    <a:gd name="connsiteX14" fmla="*/ 419743 w 708017"/>
                    <a:gd name="connsiteY14" fmla="*/ 874739 h 874738"/>
                    <a:gd name="connsiteX15" fmla="*/ 587566 w 708017"/>
                    <a:gd name="connsiteY15" fmla="*/ 874739 h 874738"/>
                    <a:gd name="connsiteX16" fmla="*/ 587566 w 708017"/>
                    <a:gd name="connsiteY16" fmla="*/ 848849 h 874738"/>
                    <a:gd name="connsiteX17" fmla="*/ 221623 w 708017"/>
                    <a:gd name="connsiteY17" fmla="*/ 534869 h 874738"/>
                    <a:gd name="connsiteX18" fmla="*/ 538541 w 708017"/>
                    <a:gd name="connsiteY18" fmla="*/ 295068 h 874738"/>
                    <a:gd name="connsiteX19" fmla="*/ 650362 w 708017"/>
                    <a:gd name="connsiteY19" fmla="*/ 295068 h 874738"/>
                    <a:gd name="connsiteX20" fmla="*/ 708017 w 708017"/>
                    <a:gd name="connsiteY20" fmla="*/ 205281 h 874738"/>
                    <a:gd name="connsiteX21" fmla="*/ 708017 w 708017"/>
                    <a:gd name="connsiteY21" fmla="*/ 179391 h 874738"/>
                    <a:gd name="connsiteX22" fmla="*/ 521649 w 708017"/>
                    <a:gd name="connsiteY22" fmla="*/ 205281 h 874738"/>
                    <a:gd name="connsiteX23" fmla="*/ 441226 w 708017"/>
                    <a:gd name="connsiteY23" fmla="*/ 115493 h 87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8017" h="874738">
                      <a:moveTo>
                        <a:pt x="441042" y="115677"/>
                      </a:moveTo>
                      <a:lnTo>
                        <a:pt x="650179" y="115677"/>
                      </a:lnTo>
                      <a:lnTo>
                        <a:pt x="707834" y="25890"/>
                      </a:lnTo>
                      <a:lnTo>
                        <a:pt x="707834" y="0"/>
                      </a:lnTo>
                      <a:lnTo>
                        <a:pt x="44618" y="89787"/>
                      </a:lnTo>
                      <a:lnTo>
                        <a:pt x="44618" y="115677"/>
                      </a:lnTo>
                      <a:lnTo>
                        <a:pt x="269546" y="115677"/>
                      </a:lnTo>
                      <a:cubicBezTo>
                        <a:pt x="319489" y="140098"/>
                        <a:pt x="358048" y="170761"/>
                        <a:pt x="380816" y="205465"/>
                      </a:cubicBezTo>
                      <a:lnTo>
                        <a:pt x="102457" y="205465"/>
                      </a:lnTo>
                      <a:lnTo>
                        <a:pt x="44802" y="269362"/>
                      </a:lnTo>
                      <a:lnTo>
                        <a:pt x="44802" y="295252"/>
                      </a:lnTo>
                      <a:lnTo>
                        <a:pt x="402299" y="295252"/>
                      </a:lnTo>
                      <a:cubicBezTo>
                        <a:pt x="384672" y="394404"/>
                        <a:pt x="215931" y="443612"/>
                        <a:pt x="0" y="459036"/>
                      </a:cubicBezTo>
                      <a:lnTo>
                        <a:pt x="0" y="484926"/>
                      </a:lnTo>
                      <a:lnTo>
                        <a:pt x="419743" y="874739"/>
                      </a:lnTo>
                      <a:lnTo>
                        <a:pt x="587566" y="874739"/>
                      </a:lnTo>
                      <a:lnTo>
                        <a:pt x="587566" y="848849"/>
                      </a:lnTo>
                      <a:lnTo>
                        <a:pt x="221623" y="534869"/>
                      </a:lnTo>
                      <a:cubicBezTo>
                        <a:pt x="399912" y="492087"/>
                        <a:pt x="526055" y="401565"/>
                        <a:pt x="538541" y="295068"/>
                      </a:cubicBezTo>
                      <a:lnTo>
                        <a:pt x="650362" y="295068"/>
                      </a:lnTo>
                      <a:lnTo>
                        <a:pt x="708017" y="205281"/>
                      </a:lnTo>
                      <a:lnTo>
                        <a:pt x="708017" y="179391"/>
                      </a:lnTo>
                      <a:lnTo>
                        <a:pt x="521649" y="205281"/>
                      </a:lnTo>
                      <a:cubicBezTo>
                        <a:pt x="504940" y="172781"/>
                        <a:pt x="477581" y="142485"/>
                        <a:pt x="441226" y="115493"/>
                      </a:cubicBezTo>
                      <a:close/>
                    </a:path>
                  </a:pathLst>
                </a:custGeom>
                <a:solidFill>
                  <a:srgbClr val="AE8500"/>
                </a:solidFill>
                <a:ln w="18361" cap="flat">
                  <a:noFill/>
                  <a:prstDash val="solid"/>
                  <a:miter/>
                </a:ln>
              </p:spPr>
              <p:txBody>
                <a:bodyPr rtlCol="0" anchor="ctr"/>
                <a:lstStyle/>
                <a:p>
                  <a:endParaRPr lang="en-US" sz="1800"/>
                </a:p>
              </p:txBody>
            </p:sp>
            <p:sp>
              <p:nvSpPr>
                <p:cNvPr id="106" name="Freeform: Shape 105">
                  <a:extLst>
                    <a:ext uri="{FF2B5EF4-FFF2-40B4-BE49-F238E27FC236}">
                      <a16:creationId xmlns:a16="http://schemas.microsoft.com/office/drawing/2014/main" id="{2DCA9078-8FB0-2981-F1F9-5589B62E4A59}"/>
                    </a:ext>
                  </a:extLst>
                </p:cNvPr>
                <p:cNvSpPr/>
                <p:nvPr/>
              </p:nvSpPr>
              <p:spPr>
                <a:xfrm>
                  <a:off x="292681" y="415335"/>
                  <a:ext cx="708017" cy="848849"/>
                </a:xfrm>
                <a:custGeom>
                  <a:avLst/>
                  <a:gdLst>
                    <a:gd name="connsiteX0" fmla="*/ 441042 w 708017"/>
                    <a:gd name="connsiteY0" fmla="*/ 89787 h 848849"/>
                    <a:gd name="connsiteX1" fmla="*/ 650179 w 708017"/>
                    <a:gd name="connsiteY1" fmla="*/ 89787 h 848849"/>
                    <a:gd name="connsiteX2" fmla="*/ 707834 w 708017"/>
                    <a:gd name="connsiteY2" fmla="*/ 0 h 848849"/>
                    <a:gd name="connsiteX3" fmla="*/ 102273 w 708017"/>
                    <a:gd name="connsiteY3" fmla="*/ 0 h 848849"/>
                    <a:gd name="connsiteX4" fmla="*/ 44618 w 708017"/>
                    <a:gd name="connsiteY4" fmla="*/ 89787 h 848849"/>
                    <a:gd name="connsiteX5" fmla="*/ 269546 w 708017"/>
                    <a:gd name="connsiteY5" fmla="*/ 89787 h 848849"/>
                    <a:gd name="connsiteX6" fmla="*/ 380816 w 708017"/>
                    <a:gd name="connsiteY6" fmla="*/ 179575 h 848849"/>
                    <a:gd name="connsiteX7" fmla="*/ 102457 w 708017"/>
                    <a:gd name="connsiteY7" fmla="*/ 179575 h 848849"/>
                    <a:gd name="connsiteX8" fmla="*/ 44802 w 708017"/>
                    <a:gd name="connsiteY8" fmla="*/ 269362 h 848849"/>
                    <a:gd name="connsiteX9" fmla="*/ 402299 w 708017"/>
                    <a:gd name="connsiteY9" fmla="*/ 269362 h 848849"/>
                    <a:gd name="connsiteX10" fmla="*/ 1469 w 708017"/>
                    <a:gd name="connsiteY10" fmla="*/ 458669 h 848849"/>
                    <a:gd name="connsiteX11" fmla="*/ 2020 w 708017"/>
                    <a:gd name="connsiteY11" fmla="*/ 459036 h 848849"/>
                    <a:gd name="connsiteX12" fmla="*/ 0 w 708017"/>
                    <a:gd name="connsiteY12" fmla="*/ 459036 h 848849"/>
                    <a:gd name="connsiteX13" fmla="*/ 419743 w 708017"/>
                    <a:gd name="connsiteY13" fmla="*/ 848849 h 848849"/>
                    <a:gd name="connsiteX14" fmla="*/ 587566 w 708017"/>
                    <a:gd name="connsiteY14" fmla="*/ 848849 h 848849"/>
                    <a:gd name="connsiteX15" fmla="*/ 221623 w 708017"/>
                    <a:gd name="connsiteY15" fmla="*/ 509163 h 848849"/>
                    <a:gd name="connsiteX16" fmla="*/ 538541 w 708017"/>
                    <a:gd name="connsiteY16" fmla="*/ 269362 h 848849"/>
                    <a:gd name="connsiteX17" fmla="*/ 650362 w 708017"/>
                    <a:gd name="connsiteY17" fmla="*/ 269362 h 848849"/>
                    <a:gd name="connsiteX18" fmla="*/ 708017 w 708017"/>
                    <a:gd name="connsiteY18" fmla="*/ 179575 h 848849"/>
                    <a:gd name="connsiteX19" fmla="*/ 521649 w 708017"/>
                    <a:gd name="connsiteY19" fmla="*/ 179575 h 848849"/>
                    <a:gd name="connsiteX20" fmla="*/ 441226 w 708017"/>
                    <a:gd name="connsiteY20" fmla="*/ 89787 h 84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8017" h="848849">
                      <a:moveTo>
                        <a:pt x="441042" y="89787"/>
                      </a:moveTo>
                      <a:lnTo>
                        <a:pt x="650179" y="89787"/>
                      </a:lnTo>
                      <a:lnTo>
                        <a:pt x="707834" y="0"/>
                      </a:lnTo>
                      <a:lnTo>
                        <a:pt x="102273" y="0"/>
                      </a:lnTo>
                      <a:lnTo>
                        <a:pt x="44618" y="89787"/>
                      </a:lnTo>
                      <a:lnTo>
                        <a:pt x="269546" y="89787"/>
                      </a:lnTo>
                      <a:cubicBezTo>
                        <a:pt x="319489" y="114025"/>
                        <a:pt x="358048" y="144872"/>
                        <a:pt x="380816" y="179575"/>
                      </a:cubicBezTo>
                      <a:lnTo>
                        <a:pt x="102457" y="179575"/>
                      </a:lnTo>
                      <a:lnTo>
                        <a:pt x="44802" y="269362"/>
                      </a:lnTo>
                      <a:lnTo>
                        <a:pt x="402299" y="269362"/>
                      </a:lnTo>
                      <a:cubicBezTo>
                        <a:pt x="384672" y="368698"/>
                        <a:pt x="217400" y="443062"/>
                        <a:pt x="1469" y="458669"/>
                      </a:cubicBezTo>
                      <a:cubicBezTo>
                        <a:pt x="1469" y="458669"/>
                        <a:pt x="1836" y="458852"/>
                        <a:pt x="2020" y="459036"/>
                      </a:cubicBezTo>
                      <a:lnTo>
                        <a:pt x="0" y="459036"/>
                      </a:lnTo>
                      <a:lnTo>
                        <a:pt x="419743" y="848849"/>
                      </a:lnTo>
                      <a:lnTo>
                        <a:pt x="587566" y="848849"/>
                      </a:lnTo>
                      <a:lnTo>
                        <a:pt x="221623" y="509163"/>
                      </a:lnTo>
                      <a:cubicBezTo>
                        <a:pt x="399912" y="466381"/>
                        <a:pt x="526055" y="375859"/>
                        <a:pt x="538541" y="269362"/>
                      </a:cubicBezTo>
                      <a:lnTo>
                        <a:pt x="650362" y="269362"/>
                      </a:lnTo>
                      <a:lnTo>
                        <a:pt x="708017" y="179575"/>
                      </a:lnTo>
                      <a:lnTo>
                        <a:pt x="521649" y="179575"/>
                      </a:lnTo>
                      <a:cubicBezTo>
                        <a:pt x="504940" y="147075"/>
                        <a:pt x="477581" y="116779"/>
                        <a:pt x="441226" y="89787"/>
                      </a:cubicBezTo>
                      <a:close/>
                    </a:path>
                  </a:pathLst>
                </a:custGeom>
                <a:solidFill>
                  <a:srgbClr val="FFD345"/>
                </a:solidFill>
                <a:ln w="18361" cap="flat">
                  <a:noFill/>
                  <a:prstDash val="solid"/>
                  <a:miter/>
                </a:ln>
              </p:spPr>
              <p:txBody>
                <a:bodyPr rtlCol="0" anchor="ctr"/>
                <a:lstStyle/>
                <a:p>
                  <a:endParaRPr lang="en-US" sz="1800"/>
                </a:p>
              </p:txBody>
            </p:sp>
          </p:grpSp>
          <p:sp>
            <p:nvSpPr>
              <p:cNvPr id="101" name="Freeform: Shape 100">
                <a:extLst>
                  <a:ext uri="{FF2B5EF4-FFF2-40B4-BE49-F238E27FC236}">
                    <a16:creationId xmlns:a16="http://schemas.microsoft.com/office/drawing/2014/main" id="{6F01EF3F-1BFF-A5D6-898B-1C5997B6E817}"/>
                  </a:ext>
                </a:extLst>
              </p:cNvPr>
              <p:cNvSpPr/>
              <p:nvPr/>
            </p:nvSpPr>
            <p:spPr>
              <a:xfrm>
                <a:off x="-1450484" y="152206"/>
                <a:ext cx="911020" cy="474899"/>
              </a:xfrm>
              <a:custGeom>
                <a:avLst/>
                <a:gdLst>
                  <a:gd name="connsiteX0" fmla="*/ 603908 w 1207815"/>
                  <a:gd name="connsiteY0" fmla="*/ 51596 h 629613"/>
                  <a:gd name="connsiteX1" fmla="*/ 1207082 w 1207815"/>
                  <a:gd name="connsiteY1" fmla="*/ 629614 h 629613"/>
                  <a:gd name="connsiteX2" fmla="*/ 1207816 w 1207815"/>
                  <a:gd name="connsiteY2" fmla="*/ 603724 h 629613"/>
                  <a:gd name="connsiteX3" fmla="*/ 604092 w 1207815"/>
                  <a:gd name="connsiteY3" fmla="*/ 0 h 629613"/>
                  <a:gd name="connsiteX4" fmla="*/ 0 w 1207815"/>
                  <a:gd name="connsiteY4" fmla="*/ 603724 h 629613"/>
                  <a:gd name="connsiteX5" fmla="*/ 734 w 1207815"/>
                  <a:gd name="connsiteY5" fmla="*/ 629614 h 629613"/>
                  <a:gd name="connsiteX6" fmla="*/ 603908 w 1207815"/>
                  <a:gd name="connsiteY6" fmla="*/ 51596 h 62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815" h="629613">
                    <a:moveTo>
                      <a:pt x="603908" y="51596"/>
                    </a:moveTo>
                    <a:cubicBezTo>
                      <a:pt x="928722" y="51596"/>
                      <a:pt x="1193494" y="308105"/>
                      <a:pt x="1207082" y="629614"/>
                    </a:cubicBezTo>
                    <a:cubicBezTo>
                      <a:pt x="1207449" y="620984"/>
                      <a:pt x="1207816" y="612354"/>
                      <a:pt x="1207816" y="603724"/>
                    </a:cubicBezTo>
                    <a:cubicBezTo>
                      <a:pt x="1207816" y="270280"/>
                      <a:pt x="937535" y="0"/>
                      <a:pt x="604092" y="0"/>
                    </a:cubicBezTo>
                    <a:cubicBezTo>
                      <a:pt x="270648" y="0"/>
                      <a:pt x="0" y="270280"/>
                      <a:pt x="0" y="603724"/>
                    </a:cubicBezTo>
                    <a:cubicBezTo>
                      <a:pt x="0" y="612354"/>
                      <a:pt x="367" y="620984"/>
                      <a:pt x="734" y="629614"/>
                    </a:cubicBezTo>
                    <a:cubicBezTo>
                      <a:pt x="14322" y="308105"/>
                      <a:pt x="279094" y="51596"/>
                      <a:pt x="603908" y="51596"/>
                    </a:cubicBezTo>
                    <a:close/>
                  </a:path>
                </a:pathLst>
              </a:custGeom>
              <a:solidFill>
                <a:srgbClr val="AE8500"/>
              </a:solidFill>
              <a:ln w="18361" cap="flat">
                <a:noFill/>
                <a:prstDash val="solid"/>
                <a:miter/>
              </a:ln>
            </p:spPr>
            <p:txBody>
              <a:bodyPr rtlCol="0" anchor="ctr"/>
              <a:lstStyle/>
              <a:p>
                <a:endParaRPr lang="en-US" sz="1800"/>
              </a:p>
            </p:txBody>
          </p:sp>
        </p:grpSp>
        <p:grpSp>
          <p:nvGrpSpPr>
            <p:cNvPr id="58" name="Graphic 1049">
              <a:extLst>
                <a:ext uri="{FF2B5EF4-FFF2-40B4-BE49-F238E27FC236}">
                  <a16:creationId xmlns:a16="http://schemas.microsoft.com/office/drawing/2014/main" id="{1E70DA45-3FAE-3945-7027-C3A1ABCCCFF3}"/>
                </a:ext>
              </a:extLst>
            </p:cNvPr>
            <p:cNvGrpSpPr/>
            <p:nvPr/>
          </p:nvGrpSpPr>
          <p:grpSpPr>
            <a:xfrm>
              <a:off x="3125157" y="6140905"/>
              <a:ext cx="191954" cy="351223"/>
              <a:chOff x="3596089" y="3374097"/>
              <a:chExt cx="254489" cy="465646"/>
            </a:xfrm>
          </p:grpSpPr>
          <p:sp>
            <p:nvSpPr>
              <p:cNvPr id="86" name="Freeform: Shape 85">
                <a:extLst>
                  <a:ext uri="{FF2B5EF4-FFF2-40B4-BE49-F238E27FC236}">
                    <a16:creationId xmlns:a16="http://schemas.microsoft.com/office/drawing/2014/main" id="{D9316531-D2AC-2063-D69C-F58427882004}"/>
                  </a:ext>
                </a:extLst>
              </p:cNvPr>
              <p:cNvSpPr/>
              <p:nvPr/>
            </p:nvSpPr>
            <p:spPr>
              <a:xfrm>
                <a:off x="3643278" y="3374097"/>
                <a:ext cx="109067" cy="95295"/>
              </a:xfrm>
              <a:custGeom>
                <a:avLst/>
                <a:gdLst>
                  <a:gd name="connsiteX0" fmla="*/ 0 w 109067"/>
                  <a:gd name="connsiteY0" fmla="*/ 95296 h 95295"/>
                  <a:gd name="connsiteX1" fmla="*/ 79322 w 109067"/>
                  <a:gd name="connsiteY1" fmla="*/ 0 h 95295"/>
                  <a:gd name="connsiteX2" fmla="*/ 109067 w 109067"/>
                  <a:gd name="connsiteY2" fmla="*/ 0 h 95295"/>
                  <a:gd name="connsiteX3" fmla="*/ 109067 w 109067"/>
                  <a:gd name="connsiteY3" fmla="*/ 95296 h 95295"/>
                  <a:gd name="connsiteX4" fmla="*/ 0 w 109067"/>
                  <a:gd name="connsiteY4" fmla="*/ 95296 h 9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7" h="95295">
                    <a:moveTo>
                      <a:pt x="0" y="95296"/>
                    </a:moveTo>
                    <a:cubicBezTo>
                      <a:pt x="17811" y="37457"/>
                      <a:pt x="46638" y="0"/>
                      <a:pt x="79322" y="0"/>
                    </a:cubicBezTo>
                    <a:lnTo>
                      <a:pt x="109067" y="0"/>
                    </a:lnTo>
                    <a:lnTo>
                      <a:pt x="109067" y="95296"/>
                    </a:lnTo>
                    <a:lnTo>
                      <a:pt x="0" y="95296"/>
                    </a:lnTo>
                    <a:close/>
                  </a:path>
                </a:pathLst>
              </a:custGeom>
              <a:solidFill>
                <a:srgbClr val="CF9E00"/>
              </a:solidFill>
              <a:ln w="18361" cap="flat">
                <a:noFill/>
                <a:prstDash val="solid"/>
                <a:miter/>
              </a:ln>
            </p:spPr>
            <p:txBody>
              <a:bodyPr rtlCol="0" anchor="ctr"/>
              <a:lstStyle/>
              <a:p>
                <a:endParaRPr lang="en-US" sz="1800"/>
              </a:p>
            </p:txBody>
          </p:sp>
          <p:grpSp>
            <p:nvGrpSpPr>
              <p:cNvPr id="87" name="Graphic 1049">
                <a:extLst>
                  <a:ext uri="{FF2B5EF4-FFF2-40B4-BE49-F238E27FC236}">
                    <a16:creationId xmlns:a16="http://schemas.microsoft.com/office/drawing/2014/main" id="{C2AA9AAB-9393-7900-4474-26BE811A624F}"/>
                  </a:ext>
                </a:extLst>
              </p:cNvPr>
              <p:cNvGrpSpPr/>
              <p:nvPr/>
            </p:nvGrpSpPr>
            <p:grpSpPr>
              <a:xfrm>
                <a:off x="3596089" y="3374097"/>
                <a:ext cx="156255" cy="465646"/>
                <a:chOff x="3596089" y="3374097"/>
                <a:chExt cx="156255" cy="465646"/>
              </a:xfrm>
            </p:grpSpPr>
            <p:sp>
              <p:nvSpPr>
                <p:cNvPr id="98" name="Freeform: Shape 97">
                  <a:extLst>
                    <a:ext uri="{FF2B5EF4-FFF2-40B4-BE49-F238E27FC236}">
                      <a16:creationId xmlns:a16="http://schemas.microsoft.com/office/drawing/2014/main" id="{32A02009-E61A-2219-494B-C4AB23FF42FD}"/>
                    </a:ext>
                  </a:extLst>
                </p:cNvPr>
                <p:cNvSpPr/>
                <p:nvPr/>
              </p:nvSpPr>
              <p:spPr>
                <a:xfrm>
                  <a:off x="3596089" y="3374097"/>
                  <a:ext cx="156255" cy="465646"/>
                </a:xfrm>
                <a:custGeom>
                  <a:avLst/>
                  <a:gdLst>
                    <a:gd name="connsiteX0" fmla="*/ 156256 w 156255"/>
                    <a:gd name="connsiteY0" fmla="*/ 465646 h 465646"/>
                    <a:gd name="connsiteX1" fmla="*/ 98234 w 156255"/>
                    <a:gd name="connsiteY1" fmla="*/ 465646 h 465646"/>
                    <a:gd name="connsiteX2" fmla="*/ 0 w 156255"/>
                    <a:gd name="connsiteY2" fmla="*/ 232823 h 465646"/>
                    <a:gd name="connsiteX3" fmla="*/ 98234 w 156255"/>
                    <a:gd name="connsiteY3" fmla="*/ 0 h 465646"/>
                    <a:gd name="connsiteX4" fmla="*/ 156256 w 156255"/>
                    <a:gd name="connsiteY4" fmla="*/ 0 h 465646"/>
                    <a:gd name="connsiteX5" fmla="*/ 156256 w 156255"/>
                    <a:gd name="connsiteY5" fmla="*/ 465646 h 46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255" h="465646">
                      <a:moveTo>
                        <a:pt x="156256" y="465646"/>
                      </a:moveTo>
                      <a:lnTo>
                        <a:pt x="98234" y="465646"/>
                      </a:lnTo>
                      <a:cubicBezTo>
                        <a:pt x="44067" y="465646"/>
                        <a:pt x="0" y="361353"/>
                        <a:pt x="0" y="232823"/>
                      </a:cubicBezTo>
                      <a:cubicBezTo>
                        <a:pt x="0" y="104293"/>
                        <a:pt x="43884" y="0"/>
                        <a:pt x="98234" y="0"/>
                      </a:cubicBezTo>
                      <a:lnTo>
                        <a:pt x="156256" y="0"/>
                      </a:lnTo>
                      <a:lnTo>
                        <a:pt x="156256" y="465646"/>
                      </a:lnTo>
                      <a:close/>
                    </a:path>
                  </a:pathLst>
                </a:custGeom>
                <a:solidFill>
                  <a:srgbClr val="CF9E00"/>
                </a:solidFill>
                <a:ln w="18361" cap="flat">
                  <a:noFill/>
                  <a:prstDash val="solid"/>
                  <a:miter/>
                </a:ln>
              </p:spPr>
              <p:txBody>
                <a:bodyPr rtlCol="0" anchor="ctr"/>
                <a:lstStyle/>
                <a:p>
                  <a:endParaRPr lang="en-US" sz="1800"/>
                </a:p>
              </p:txBody>
            </p:sp>
            <p:sp>
              <p:nvSpPr>
                <p:cNvPr id="99" name="Freeform: Shape 98">
                  <a:extLst>
                    <a:ext uri="{FF2B5EF4-FFF2-40B4-BE49-F238E27FC236}">
                      <a16:creationId xmlns:a16="http://schemas.microsoft.com/office/drawing/2014/main" id="{4481BB7F-9436-A1FC-6A8E-9F6B5EA34936}"/>
                    </a:ext>
                  </a:extLst>
                </p:cNvPr>
                <p:cNvSpPr/>
                <p:nvPr/>
              </p:nvSpPr>
              <p:spPr>
                <a:xfrm>
                  <a:off x="3596823" y="3469393"/>
                  <a:ext cx="155521" cy="111086"/>
                </a:xfrm>
                <a:custGeom>
                  <a:avLst/>
                  <a:gdLst>
                    <a:gd name="connsiteX0" fmla="*/ 0 w 155521"/>
                    <a:gd name="connsiteY0" fmla="*/ 111087 h 111086"/>
                    <a:gd name="connsiteX1" fmla="*/ 18361 w 155521"/>
                    <a:gd name="connsiteY1" fmla="*/ 0 h 111086"/>
                    <a:gd name="connsiteX2" fmla="*/ 155521 w 155521"/>
                    <a:gd name="connsiteY2" fmla="*/ 0 h 111086"/>
                    <a:gd name="connsiteX3" fmla="*/ 155521 w 155521"/>
                    <a:gd name="connsiteY3" fmla="*/ 111087 h 111086"/>
                    <a:gd name="connsiteX4" fmla="*/ 0 w 155521"/>
                    <a:gd name="connsiteY4" fmla="*/ 111087 h 1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21" h="111086">
                      <a:moveTo>
                        <a:pt x="0" y="111087"/>
                      </a:moveTo>
                      <a:cubicBezTo>
                        <a:pt x="2020" y="69774"/>
                        <a:pt x="8446" y="31949"/>
                        <a:pt x="18361" y="0"/>
                      </a:cubicBezTo>
                      <a:lnTo>
                        <a:pt x="155521" y="0"/>
                      </a:lnTo>
                      <a:lnTo>
                        <a:pt x="155521" y="111087"/>
                      </a:lnTo>
                      <a:lnTo>
                        <a:pt x="0" y="111087"/>
                      </a:lnTo>
                      <a:close/>
                    </a:path>
                  </a:pathLst>
                </a:custGeom>
                <a:solidFill>
                  <a:srgbClr val="E3B726"/>
                </a:solidFill>
                <a:ln w="18361" cap="flat">
                  <a:noFill/>
                  <a:prstDash val="solid"/>
                  <a:miter/>
                </a:ln>
              </p:spPr>
              <p:txBody>
                <a:bodyPr rtlCol="0" anchor="ctr"/>
                <a:lstStyle/>
                <a:p>
                  <a:endParaRPr lang="en-US" sz="1800"/>
                </a:p>
              </p:txBody>
            </p:sp>
          </p:grpSp>
          <p:grpSp>
            <p:nvGrpSpPr>
              <p:cNvPr id="88" name="Graphic 1049">
                <a:extLst>
                  <a:ext uri="{FF2B5EF4-FFF2-40B4-BE49-F238E27FC236}">
                    <a16:creationId xmlns:a16="http://schemas.microsoft.com/office/drawing/2014/main" id="{728FDB4F-1F1B-4D6E-20EA-B8A66B3461AE}"/>
                  </a:ext>
                </a:extLst>
              </p:cNvPr>
              <p:cNvGrpSpPr/>
              <p:nvPr/>
            </p:nvGrpSpPr>
            <p:grpSpPr>
              <a:xfrm>
                <a:off x="3654111" y="3374097"/>
                <a:ext cx="196467" cy="465646"/>
                <a:chOff x="3654111" y="3374097"/>
                <a:chExt cx="196467" cy="465646"/>
              </a:xfrm>
            </p:grpSpPr>
            <p:sp>
              <p:nvSpPr>
                <p:cNvPr id="89" name="Freeform: Shape 88">
                  <a:extLst>
                    <a:ext uri="{FF2B5EF4-FFF2-40B4-BE49-F238E27FC236}">
                      <a16:creationId xmlns:a16="http://schemas.microsoft.com/office/drawing/2014/main" id="{880D818E-8779-8DB6-8E86-8CDF0C7EDE8C}"/>
                    </a:ext>
                  </a:extLst>
                </p:cNvPr>
                <p:cNvSpPr/>
                <p:nvPr/>
              </p:nvSpPr>
              <p:spPr>
                <a:xfrm>
                  <a:off x="3654111" y="3374097"/>
                  <a:ext cx="196467" cy="465646"/>
                </a:xfrm>
                <a:custGeom>
                  <a:avLst/>
                  <a:gdLst>
                    <a:gd name="connsiteX0" fmla="*/ 0 w 196467"/>
                    <a:gd name="connsiteY0" fmla="*/ 232823 h 465646"/>
                    <a:gd name="connsiteX1" fmla="*/ 98234 w 196467"/>
                    <a:gd name="connsiteY1" fmla="*/ 0 h 465646"/>
                    <a:gd name="connsiteX2" fmla="*/ 196468 w 196467"/>
                    <a:gd name="connsiteY2" fmla="*/ 232823 h 465646"/>
                    <a:gd name="connsiteX3" fmla="*/ 98234 w 196467"/>
                    <a:gd name="connsiteY3" fmla="*/ 465646 h 465646"/>
                    <a:gd name="connsiteX4" fmla="*/ 0 w 196467"/>
                    <a:gd name="connsiteY4" fmla="*/ 232823 h 46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467" h="465646">
                      <a:moveTo>
                        <a:pt x="0" y="232823"/>
                      </a:moveTo>
                      <a:cubicBezTo>
                        <a:pt x="0" y="104293"/>
                        <a:pt x="43884" y="0"/>
                        <a:pt x="98234" y="0"/>
                      </a:cubicBezTo>
                      <a:cubicBezTo>
                        <a:pt x="152584" y="0"/>
                        <a:pt x="196468" y="104293"/>
                        <a:pt x="196468" y="232823"/>
                      </a:cubicBezTo>
                      <a:cubicBezTo>
                        <a:pt x="196468" y="361353"/>
                        <a:pt x="152584" y="465646"/>
                        <a:pt x="98234" y="465646"/>
                      </a:cubicBezTo>
                      <a:cubicBezTo>
                        <a:pt x="43884" y="465646"/>
                        <a:pt x="0" y="361353"/>
                        <a:pt x="0" y="232823"/>
                      </a:cubicBezTo>
                      <a:close/>
                    </a:path>
                  </a:pathLst>
                </a:custGeom>
                <a:solidFill>
                  <a:srgbClr val="FFD345"/>
                </a:solidFill>
                <a:ln w="18361" cap="flat">
                  <a:noFill/>
                  <a:prstDash val="solid"/>
                  <a:miter/>
                </a:ln>
              </p:spPr>
              <p:txBody>
                <a:bodyPr rtlCol="0" anchor="ctr"/>
                <a:lstStyle/>
                <a:p>
                  <a:endParaRPr lang="en-US" sz="1800"/>
                </a:p>
              </p:txBody>
            </p:sp>
            <p:grpSp>
              <p:nvGrpSpPr>
                <p:cNvPr id="90" name="Graphic 1049">
                  <a:extLst>
                    <a:ext uri="{FF2B5EF4-FFF2-40B4-BE49-F238E27FC236}">
                      <a16:creationId xmlns:a16="http://schemas.microsoft.com/office/drawing/2014/main" id="{D4CF2187-4774-1EC0-0A8C-CF0AF86C1A13}"/>
                    </a:ext>
                  </a:extLst>
                </p:cNvPr>
                <p:cNvGrpSpPr/>
                <p:nvPr/>
              </p:nvGrpSpPr>
              <p:grpSpPr>
                <a:xfrm>
                  <a:off x="3682571" y="3441851"/>
                  <a:ext cx="139547" cy="329955"/>
                  <a:chOff x="3682571" y="3441851"/>
                  <a:chExt cx="139547" cy="329955"/>
                </a:xfrm>
              </p:grpSpPr>
              <p:sp>
                <p:nvSpPr>
                  <p:cNvPr id="96" name="Freeform: Shape 95">
                    <a:extLst>
                      <a:ext uri="{FF2B5EF4-FFF2-40B4-BE49-F238E27FC236}">
                        <a16:creationId xmlns:a16="http://schemas.microsoft.com/office/drawing/2014/main" id="{05B3E093-23C8-94BB-A160-A57182C5254C}"/>
                      </a:ext>
                    </a:extLst>
                  </p:cNvPr>
                  <p:cNvSpPr/>
                  <p:nvPr/>
                </p:nvSpPr>
                <p:spPr>
                  <a:xfrm>
                    <a:off x="3682571" y="3441851"/>
                    <a:ext cx="139179" cy="329955"/>
                  </a:xfrm>
                  <a:custGeom>
                    <a:avLst/>
                    <a:gdLst>
                      <a:gd name="connsiteX0" fmla="*/ 0 w 139179"/>
                      <a:gd name="connsiteY0" fmla="*/ 165069 h 329955"/>
                      <a:gd name="connsiteX1" fmla="*/ 69590 w 139179"/>
                      <a:gd name="connsiteY1" fmla="*/ 0 h 329955"/>
                      <a:gd name="connsiteX2" fmla="*/ 139180 w 139179"/>
                      <a:gd name="connsiteY2" fmla="*/ 165069 h 329955"/>
                      <a:gd name="connsiteX3" fmla="*/ 69590 w 139179"/>
                      <a:gd name="connsiteY3" fmla="*/ 329955 h 329955"/>
                      <a:gd name="connsiteX4" fmla="*/ 0 w 139179"/>
                      <a:gd name="connsiteY4" fmla="*/ 165069 h 329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 h="329955">
                        <a:moveTo>
                          <a:pt x="0" y="165069"/>
                        </a:moveTo>
                        <a:cubicBezTo>
                          <a:pt x="0" y="73997"/>
                          <a:pt x="31214" y="0"/>
                          <a:pt x="69590" y="0"/>
                        </a:cubicBezTo>
                        <a:cubicBezTo>
                          <a:pt x="107965" y="0"/>
                          <a:pt x="139180" y="73813"/>
                          <a:pt x="139180" y="165069"/>
                        </a:cubicBezTo>
                        <a:cubicBezTo>
                          <a:pt x="139180" y="256326"/>
                          <a:pt x="107965" y="329955"/>
                          <a:pt x="69590" y="329955"/>
                        </a:cubicBezTo>
                        <a:cubicBezTo>
                          <a:pt x="31214" y="329955"/>
                          <a:pt x="0" y="256142"/>
                          <a:pt x="0" y="165069"/>
                        </a:cubicBezTo>
                        <a:close/>
                      </a:path>
                    </a:pathLst>
                  </a:custGeom>
                  <a:solidFill>
                    <a:srgbClr val="E1B21B"/>
                  </a:solidFill>
                  <a:ln w="18361" cap="flat">
                    <a:noFill/>
                    <a:prstDash val="solid"/>
                    <a:miter/>
                  </a:ln>
                </p:spPr>
                <p:txBody>
                  <a:bodyPr rtlCol="0" anchor="ctr"/>
                  <a:lstStyle/>
                  <a:p>
                    <a:endParaRPr lang="en-US" sz="1800"/>
                  </a:p>
                </p:txBody>
              </p:sp>
              <p:sp>
                <p:nvSpPr>
                  <p:cNvPr id="97" name="Freeform: Shape 96">
                    <a:extLst>
                      <a:ext uri="{FF2B5EF4-FFF2-40B4-BE49-F238E27FC236}">
                        <a16:creationId xmlns:a16="http://schemas.microsoft.com/office/drawing/2014/main" id="{21409AE9-1BE8-4B44-A249-9211CEFC728C}"/>
                      </a:ext>
                    </a:extLst>
                  </p:cNvPr>
                  <p:cNvSpPr/>
                  <p:nvPr/>
                </p:nvSpPr>
                <p:spPr>
                  <a:xfrm>
                    <a:off x="3682938" y="3441851"/>
                    <a:ext cx="139179" cy="329771"/>
                  </a:xfrm>
                  <a:custGeom>
                    <a:avLst/>
                    <a:gdLst>
                      <a:gd name="connsiteX0" fmla="*/ 0 w 139179"/>
                      <a:gd name="connsiteY0" fmla="*/ 164886 h 329771"/>
                      <a:gd name="connsiteX1" fmla="*/ 69590 w 139179"/>
                      <a:gd name="connsiteY1" fmla="*/ 0 h 329771"/>
                      <a:gd name="connsiteX2" fmla="*/ 139180 w 139179"/>
                      <a:gd name="connsiteY2" fmla="*/ 164886 h 329771"/>
                      <a:gd name="connsiteX3" fmla="*/ 69590 w 139179"/>
                      <a:gd name="connsiteY3" fmla="*/ 329772 h 329771"/>
                      <a:gd name="connsiteX4" fmla="*/ 0 w 139179"/>
                      <a:gd name="connsiteY4" fmla="*/ 164886 h 329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79" h="329771">
                        <a:moveTo>
                          <a:pt x="0" y="164886"/>
                        </a:moveTo>
                        <a:cubicBezTo>
                          <a:pt x="0" y="73813"/>
                          <a:pt x="31214" y="0"/>
                          <a:pt x="69590" y="0"/>
                        </a:cubicBezTo>
                        <a:cubicBezTo>
                          <a:pt x="107965" y="0"/>
                          <a:pt x="139180" y="73813"/>
                          <a:pt x="139180" y="164886"/>
                        </a:cubicBezTo>
                        <a:cubicBezTo>
                          <a:pt x="139180" y="255959"/>
                          <a:pt x="107965" y="329772"/>
                          <a:pt x="69590" y="329772"/>
                        </a:cubicBezTo>
                        <a:cubicBezTo>
                          <a:pt x="31214" y="329772"/>
                          <a:pt x="0" y="255959"/>
                          <a:pt x="0" y="164886"/>
                        </a:cubicBezTo>
                        <a:close/>
                      </a:path>
                    </a:pathLst>
                  </a:custGeom>
                  <a:solidFill>
                    <a:srgbClr val="E1AC00"/>
                  </a:solidFill>
                  <a:ln w="18361" cap="flat">
                    <a:noFill/>
                    <a:prstDash val="solid"/>
                    <a:miter/>
                  </a:ln>
                </p:spPr>
                <p:txBody>
                  <a:bodyPr rtlCol="0" anchor="ctr"/>
                  <a:lstStyle/>
                  <a:p>
                    <a:endParaRPr lang="en-US" sz="1800"/>
                  </a:p>
                </p:txBody>
              </p:sp>
            </p:grpSp>
            <p:grpSp>
              <p:nvGrpSpPr>
                <p:cNvPr id="91" name="Graphic 1049">
                  <a:extLst>
                    <a:ext uri="{FF2B5EF4-FFF2-40B4-BE49-F238E27FC236}">
                      <a16:creationId xmlns:a16="http://schemas.microsoft.com/office/drawing/2014/main" id="{0A9A3C3C-A077-300F-4A58-ADD9336985DB}"/>
                    </a:ext>
                  </a:extLst>
                </p:cNvPr>
                <p:cNvGrpSpPr/>
                <p:nvPr/>
              </p:nvGrpSpPr>
              <p:grpSpPr>
                <a:xfrm>
                  <a:off x="3678348" y="3384747"/>
                  <a:ext cx="30112" cy="71425"/>
                  <a:chOff x="3678348" y="3384747"/>
                  <a:chExt cx="30112" cy="71425"/>
                </a:xfrm>
                <a:solidFill>
                  <a:srgbClr val="FFFFFF"/>
                </a:solidFill>
              </p:grpSpPr>
              <p:sp>
                <p:nvSpPr>
                  <p:cNvPr id="94" name="Freeform: Shape 93">
                    <a:extLst>
                      <a:ext uri="{FF2B5EF4-FFF2-40B4-BE49-F238E27FC236}">
                        <a16:creationId xmlns:a16="http://schemas.microsoft.com/office/drawing/2014/main" id="{A338DDF0-CE9E-4CE1-9B39-E7E55099D94F}"/>
                      </a:ext>
                    </a:extLst>
                  </p:cNvPr>
                  <p:cNvSpPr/>
                  <p:nvPr/>
                </p:nvSpPr>
                <p:spPr>
                  <a:xfrm>
                    <a:off x="3678348" y="3415044"/>
                    <a:ext cx="30112" cy="11016"/>
                  </a:xfrm>
                  <a:custGeom>
                    <a:avLst/>
                    <a:gdLst>
                      <a:gd name="connsiteX0" fmla="*/ 30113 w 30112"/>
                      <a:gd name="connsiteY0" fmla="*/ 5508 h 11016"/>
                      <a:gd name="connsiteX1" fmla="*/ 15056 w 30112"/>
                      <a:gd name="connsiteY1" fmla="*/ 11017 h 11016"/>
                      <a:gd name="connsiteX2" fmla="*/ 0 w 30112"/>
                      <a:gd name="connsiteY2" fmla="*/ 5508 h 11016"/>
                      <a:gd name="connsiteX3" fmla="*/ 15056 w 30112"/>
                      <a:gd name="connsiteY3" fmla="*/ 0 h 11016"/>
                      <a:gd name="connsiteX4" fmla="*/ 30113 w 30112"/>
                      <a:gd name="connsiteY4" fmla="*/ 5508 h 11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2" h="11016">
                        <a:moveTo>
                          <a:pt x="30113" y="5508"/>
                        </a:moveTo>
                        <a:cubicBezTo>
                          <a:pt x="30113" y="5508"/>
                          <a:pt x="23319" y="11017"/>
                          <a:pt x="15056" y="11017"/>
                        </a:cubicBezTo>
                        <a:cubicBezTo>
                          <a:pt x="6794" y="11017"/>
                          <a:pt x="0" y="5508"/>
                          <a:pt x="0" y="5508"/>
                        </a:cubicBezTo>
                        <a:cubicBezTo>
                          <a:pt x="0" y="5508"/>
                          <a:pt x="6794" y="0"/>
                          <a:pt x="15056" y="0"/>
                        </a:cubicBezTo>
                        <a:cubicBezTo>
                          <a:pt x="23319" y="0"/>
                          <a:pt x="30113" y="5508"/>
                          <a:pt x="30113" y="5508"/>
                        </a:cubicBezTo>
                        <a:close/>
                      </a:path>
                    </a:pathLst>
                  </a:custGeom>
                  <a:solidFill>
                    <a:srgbClr val="FFFFFF"/>
                  </a:solidFill>
                  <a:ln w="18361" cap="flat">
                    <a:noFill/>
                    <a:prstDash val="solid"/>
                    <a:miter/>
                  </a:ln>
                </p:spPr>
                <p:txBody>
                  <a:bodyPr rtlCol="0" anchor="ctr"/>
                  <a:lstStyle/>
                  <a:p>
                    <a:endParaRPr lang="en-US" sz="1800"/>
                  </a:p>
                </p:txBody>
              </p:sp>
              <p:sp>
                <p:nvSpPr>
                  <p:cNvPr id="95" name="Freeform: Shape 94">
                    <a:extLst>
                      <a:ext uri="{FF2B5EF4-FFF2-40B4-BE49-F238E27FC236}">
                        <a16:creationId xmlns:a16="http://schemas.microsoft.com/office/drawing/2014/main" id="{0F86C13F-937D-2237-DC48-145AA4862DCF}"/>
                      </a:ext>
                    </a:extLst>
                  </p:cNvPr>
                  <p:cNvSpPr/>
                  <p:nvPr/>
                </p:nvSpPr>
                <p:spPr>
                  <a:xfrm>
                    <a:off x="3691017" y="3384747"/>
                    <a:ext cx="4773" cy="71425"/>
                  </a:xfrm>
                  <a:custGeom>
                    <a:avLst/>
                    <a:gdLst>
                      <a:gd name="connsiteX0" fmla="*/ 2387 w 4773"/>
                      <a:gd name="connsiteY0" fmla="*/ 0 h 71425"/>
                      <a:gd name="connsiteX1" fmla="*/ 4774 w 4773"/>
                      <a:gd name="connsiteY1" fmla="*/ 35805 h 71425"/>
                      <a:gd name="connsiteX2" fmla="*/ 2387 w 4773"/>
                      <a:gd name="connsiteY2" fmla="*/ 71426 h 71425"/>
                      <a:gd name="connsiteX3" fmla="*/ 0 w 4773"/>
                      <a:gd name="connsiteY3" fmla="*/ 35805 h 71425"/>
                      <a:gd name="connsiteX4" fmla="*/ 2387 w 4773"/>
                      <a:gd name="connsiteY4" fmla="*/ 0 h 71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 h="71425">
                        <a:moveTo>
                          <a:pt x="2387" y="0"/>
                        </a:moveTo>
                        <a:cubicBezTo>
                          <a:pt x="2387" y="0"/>
                          <a:pt x="4774" y="15975"/>
                          <a:pt x="4774" y="35805"/>
                        </a:cubicBezTo>
                        <a:cubicBezTo>
                          <a:pt x="4774" y="55635"/>
                          <a:pt x="2387" y="71426"/>
                          <a:pt x="2387" y="71426"/>
                        </a:cubicBezTo>
                        <a:cubicBezTo>
                          <a:pt x="2387" y="71426"/>
                          <a:pt x="0" y="55452"/>
                          <a:pt x="0" y="35805"/>
                        </a:cubicBezTo>
                        <a:cubicBezTo>
                          <a:pt x="0" y="16158"/>
                          <a:pt x="2387" y="0"/>
                          <a:pt x="2387" y="0"/>
                        </a:cubicBezTo>
                        <a:close/>
                      </a:path>
                    </a:pathLst>
                  </a:custGeom>
                  <a:solidFill>
                    <a:srgbClr val="FFFFFF"/>
                  </a:solidFill>
                  <a:ln w="18361" cap="flat">
                    <a:noFill/>
                    <a:prstDash val="solid"/>
                    <a:miter/>
                  </a:ln>
                </p:spPr>
                <p:txBody>
                  <a:bodyPr rtlCol="0" anchor="ctr"/>
                  <a:lstStyle/>
                  <a:p>
                    <a:endParaRPr lang="en-US" sz="1800"/>
                  </a:p>
                </p:txBody>
              </p:sp>
            </p:grpSp>
            <p:sp>
              <p:nvSpPr>
                <p:cNvPr id="92" name="Freeform: Shape 91">
                  <a:extLst>
                    <a:ext uri="{FF2B5EF4-FFF2-40B4-BE49-F238E27FC236}">
                      <a16:creationId xmlns:a16="http://schemas.microsoft.com/office/drawing/2014/main" id="{0FC72FF5-4339-569E-2F54-727406805D62}"/>
                    </a:ext>
                  </a:extLst>
                </p:cNvPr>
                <p:cNvSpPr/>
                <p:nvPr/>
              </p:nvSpPr>
              <p:spPr>
                <a:xfrm>
                  <a:off x="3711399" y="3500241"/>
                  <a:ext cx="81708" cy="238882"/>
                </a:xfrm>
                <a:custGeom>
                  <a:avLst/>
                  <a:gdLst>
                    <a:gd name="connsiteX0" fmla="*/ 51045 w 81708"/>
                    <a:gd name="connsiteY0" fmla="*/ 31582 h 238882"/>
                    <a:gd name="connsiteX1" fmla="*/ 75098 w 81708"/>
                    <a:gd name="connsiteY1" fmla="*/ 31582 h 238882"/>
                    <a:gd name="connsiteX2" fmla="*/ 81708 w 81708"/>
                    <a:gd name="connsiteY2" fmla="*/ 6977 h 238882"/>
                    <a:gd name="connsiteX3" fmla="*/ 81708 w 81708"/>
                    <a:gd name="connsiteY3" fmla="*/ 0 h 238882"/>
                    <a:gd name="connsiteX4" fmla="*/ 5325 w 81708"/>
                    <a:gd name="connsiteY4" fmla="*/ 24604 h 238882"/>
                    <a:gd name="connsiteX5" fmla="*/ 5325 w 81708"/>
                    <a:gd name="connsiteY5" fmla="*/ 31582 h 238882"/>
                    <a:gd name="connsiteX6" fmla="*/ 31214 w 81708"/>
                    <a:gd name="connsiteY6" fmla="*/ 31582 h 238882"/>
                    <a:gd name="connsiteX7" fmla="*/ 44067 w 81708"/>
                    <a:gd name="connsiteY7" fmla="*/ 56186 h 238882"/>
                    <a:gd name="connsiteX8" fmla="*/ 11935 w 81708"/>
                    <a:gd name="connsiteY8" fmla="*/ 56186 h 238882"/>
                    <a:gd name="connsiteX9" fmla="*/ 5325 w 81708"/>
                    <a:gd name="connsiteY9" fmla="*/ 73629 h 238882"/>
                    <a:gd name="connsiteX10" fmla="*/ 5325 w 81708"/>
                    <a:gd name="connsiteY10" fmla="*/ 80607 h 238882"/>
                    <a:gd name="connsiteX11" fmla="*/ 46454 w 81708"/>
                    <a:gd name="connsiteY11" fmla="*/ 80607 h 238882"/>
                    <a:gd name="connsiteX12" fmla="*/ 0 w 81708"/>
                    <a:gd name="connsiteY12" fmla="*/ 125409 h 238882"/>
                    <a:gd name="connsiteX13" fmla="*/ 0 w 81708"/>
                    <a:gd name="connsiteY13" fmla="*/ 132386 h 238882"/>
                    <a:gd name="connsiteX14" fmla="*/ 48474 w 81708"/>
                    <a:gd name="connsiteY14" fmla="*/ 238882 h 238882"/>
                    <a:gd name="connsiteX15" fmla="*/ 67754 w 81708"/>
                    <a:gd name="connsiteY15" fmla="*/ 238882 h 238882"/>
                    <a:gd name="connsiteX16" fmla="*/ 67754 w 81708"/>
                    <a:gd name="connsiteY16" fmla="*/ 231905 h 238882"/>
                    <a:gd name="connsiteX17" fmla="*/ 25522 w 81708"/>
                    <a:gd name="connsiteY17" fmla="*/ 146157 h 238882"/>
                    <a:gd name="connsiteX18" fmla="*/ 62061 w 81708"/>
                    <a:gd name="connsiteY18" fmla="*/ 80607 h 238882"/>
                    <a:gd name="connsiteX19" fmla="*/ 74915 w 81708"/>
                    <a:gd name="connsiteY19" fmla="*/ 80607 h 238882"/>
                    <a:gd name="connsiteX20" fmla="*/ 81525 w 81708"/>
                    <a:gd name="connsiteY20" fmla="*/ 56002 h 238882"/>
                    <a:gd name="connsiteX21" fmla="*/ 81525 w 81708"/>
                    <a:gd name="connsiteY21" fmla="*/ 49025 h 238882"/>
                    <a:gd name="connsiteX22" fmla="*/ 60042 w 81708"/>
                    <a:gd name="connsiteY22" fmla="*/ 56002 h 238882"/>
                    <a:gd name="connsiteX23" fmla="*/ 50861 w 81708"/>
                    <a:gd name="connsiteY23" fmla="*/ 31398 h 23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1708" h="238882">
                      <a:moveTo>
                        <a:pt x="51045" y="31582"/>
                      </a:moveTo>
                      <a:lnTo>
                        <a:pt x="75098" y="31582"/>
                      </a:lnTo>
                      <a:lnTo>
                        <a:pt x="81708" y="6977"/>
                      </a:lnTo>
                      <a:lnTo>
                        <a:pt x="81708" y="0"/>
                      </a:lnTo>
                      <a:lnTo>
                        <a:pt x="5325" y="24604"/>
                      </a:lnTo>
                      <a:lnTo>
                        <a:pt x="5325" y="31582"/>
                      </a:lnTo>
                      <a:lnTo>
                        <a:pt x="31214" y="31582"/>
                      </a:lnTo>
                      <a:cubicBezTo>
                        <a:pt x="36906" y="38192"/>
                        <a:pt x="41497" y="46638"/>
                        <a:pt x="44067" y="56186"/>
                      </a:cubicBezTo>
                      <a:lnTo>
                        <a:pt x="11935" y="56186"/>
                      </a:lnTo>
                      <a:lnTo>
                        <a:pt x="5325" y="73629"/>
                      </a:lnTo>
                      <a:lnTo>
                        <a:pt x="5325" y="80607"/>
                      </a:lnTo>
                      <a:lnTo>
                        <a:pt x="46454" y="80607"/>
                      </a:lnTo>
                      <a:cubicBezTo>
                        <a:pt x="44435" y="107782"/>
                        <a:pt x="24972" y="121185"/>
                        <a:pt x="0" y="125409"/>
                      </a:cubicBezTo>
                      <a:lnTo>
                        <a:pt x="0" y="132386"/>
                      </a:lnTo>
                      <a:lnTo>
                        <a:pt x="48474" y="238882"/>
                      </a:lnTo>
                      <a:lnTo>
                        <a:pt x="67754" y="238882"/>
                      </a:lnTo>
                      <a:lnTo>
                        <a:pt x="67754" y="231905"/>
                      </a:lnTo>
                      <a:lnTo>
                        <a:pt x="25522" y="146157"/>
                      </a:lnTo>
                      <a:cubicBezTo>
                        <a:pt x="46087" y="134406"/>
                        <a:pt x="60593" y="109801"/>
                        <a:pt x="62061" y="80607"/>
                      </a:cubicBezTo>
                      <a:lnTo>
                        <a:pt x="74915" y="80607"/>
                      </a:lnTo>
                      <a:lnTo>
                        <a:pt x="81525" y="56002"/>
                      </a:lnTo>
                      <a:lnTo>
                        <a:pt x="81525" y="49025"/>
                      </a:lnTo>
                      <a:lnTo>
                        <a:pt x="60042" y="56002"/>
                      </a:lnTo>
                      <a:cubicBezTo>
                        <a:pt x="58206" y="47005"/>
                        <a:pt x="54901" y="38743"/>
                        <a:pt x="50861" y="31398"/>
                      </a:cubicBezTo>
                      <a:close/>
                    </a:path>
                  </a:pathLst>
                </a:custGeom>
                <a:solidFill>
                  <a:srgbClr val="AE8500"/>
                </a:solidFill>
                <a:ln w="18361" cap="flat">
                  <a:noFill/>
                  <a:prstDash val="solid"/>
                  <a:miter/>
                </a:ln>
              </p:spPr>
              <p:txBody>
                <a:bodyPr rtlCol="0" anchor="ctr"/>
                <a:lstStyle/>
                <a:p>
                  <a:endParaRPr lang="en-US" sz="1800"/>
                </a:p>
              </p:txBody>
            </p:sp>
            <p:sp>
              <p:nvSpPr>
                <p:cNvPr id="93" name="Freeform: Shape 92">
                  <a:extLst>
                    <a:ext uri="{FF2B5EF4-FFF2-40B4-BE49-F238E27FC236}">
                      <a16:creationId xmlns:a16="http://schemas.microsoft.com/office/drawing/2014/main" id="{58D17F2E-3421-3BC6-9C09-9ECBDC426FFE}"/>
                    </a:ext>
                  </a:extLst>
                </p:cNvPr>
                <p:cNvSpPr/>
                <p:nvPr/>
              </p:nvSpPr>
              <p:spPr>
                <a:xfrm>
                  <a:off x="3711399" y="3500057"/>
                  <a:ext cx="81708" cy="232088"/>
                </a:xfrm>
                <a:custGeom>
                  <a:avLst/>
                  <a:gdLst>
                    <a:gd name="connsiteX0" fmla="*/ 51045 w 81708"/>
                    <a:gd name="connsiteY0" fmla="*/ 24605 h 232088"/>
                    <a:gd name="connsiteX1" fmla="*/ 75098 w 81708"/>
                    <a:gd name="connsiteY1" fmla="*/ 24605 h 232088"/>
                    <a:gd name="connsiteX2" fmla="*/ 81708 w 81708"/>
                    <a:gd name="connsiteY2" fmla="*/ 0 h 232088"/>
                    <a:gd name="connsiteX3" fmla="*/ 11935 w 81708"/>
                    <a:gd name="connsiteY3" fmla="*/ 0 h 232088"/>
                    <a:gd name="connsiteX4" fmla="*/ 5325 w 81708"/>
                    <a:gd name="connsiteY4" fmla="*/ 24605 h 232088"/>
                    <a:gd name="connsiteX5" fmla="*/ 31214 w 81708"/>
                    <a:gd name="connsiteY5" fmla="*/ 24605 h 232088"/>
                    <a:gd name="connsiteX6" fmla="*/ 44067 w 81708"/>
                    <a:gd name="connsiteY6" fmla="*/ 49209 h 232088"/>
                    <a:gd name="connsiteX7" fmla="*/ 11935 w 81708"/>
                    <a:gd name="connsiteY7" fmla="*/ 49209 h 232088"/>
                    <a:gd name="connsiteX8" fmla="*/ 5325 w 81708"/>
                    <a:gd name="connsiteY8" fmla="*/ 73813 h 232088"/>
                    <a:gd name="connsiteX9" fmla="*/ 46454 w 81708"/>
                    <a:gd name="connsiteY9" fmla="*/ 73813 h 232088"/>
                    <a:gd name="connsiteX10" fmla="*/ 184 w 81708"/>
                    <a:gd name="connsiteY10" fmla="*/ 125592 h 232088"/>
                    <a:gd name="connsiteX11" fmla="*/ 184 w 81708"/>
                    <a:gd name="connsiteY11" fmla="*/ 125592 h 232088"/>
                    <a:gd name="connsiteX12" fmla="*/ 0 w 81708"/>
                    <a:gd name="connsiteY12" fmla="*/ 125592 h 232088"/>
                    <a:gd name="connsiteX13" fmla="*/ 48474 w 81708"/>
                    <a:gd name="connsiteY13" fmla="*/ 232089 h 232088"/>
                    <a:gd name="connsiteX14" fmla="*/ 67754 w 81708"/>
                    <a:gd name="connsiteY14" fmla="*/ 232089 h 232088"/>
                    <a:gd name="connsiteX15" fmla="*/ 25522 w 81708"/>
                    <a:gd name="connsiteY15" fmla="*/ 139180 h 232088"/>
                    <a:gd name="connsiteX16" fmla="*/ 62061 w 81708"/>
                    <a:gd name="connsiteY16" fmla="*/ 73630 h 232088"/>
                    <a:gd name="connsiteX17" fmla="*/ 74915 w 81708"/>
                    <a:gd name="connsiteY17" fmla="*/ 73630 h 232088"/>
                    <a:gd name="connsiteX18" fmla="*/ 81525 w 81708"/>
                    <a:gd name="connsiteY18" fmla="*/ 49025 h 232088"/>
                    <a:gd name="connsiteX19" fmla="*/ 60042 w 81708"/>
                    <a:gd name="connsiteY19" fmla="*/ 49025 h 232088"/>
                    <a:gd name="connsiteX20" fmla="*/ 50861 w 81708"/>
                    <a:gd name="connsiteY20" fmla="*/ 24421 h 23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708" h="232088">
                      <a:moveTo>
                        <a:pt x="51045" y="24605"/>
                      </a:moveTo>
                      <a:lnTo>
                        <a:pt x="75098" y="24605"/>
                      </a:lnTo>
                      <a:lnTo>
                        <a:pt x="81708" y="0"/>
                      </a:lnTo>
                      <a:lnTo>
                        <a:pt x="11935" y="0"/>
                      </a:lnTo>
                      <a:lnTo>
                        <a:pt x="5325" y="24605"/>
                      </a:lnTo>
                      <a:lnTo>
                        <a:pt x="31214" y="24605"/>
                      </a:lnTo>
                      <a:cubicBezTo>
                        <a:pt x="36906" y="31215"/>
                        <a:pt x="41497" y="39661"/>
                        <a:pt x="44067" y="49209"/>
                      </a:cubicBezTo>
                      <a:lnTo>
                        <a:pt x="11935" y="49209"/>
                      </a:lnTo>
                      <a:lnTo>
                        <a:pt x="5325" y="73813"/>
                      </a:lnTo>
                      <a:lnTo>
                        <a:pt x="46454" y="73813"/>
                      </a:lnTo>
                      <a:cubicBezTo>
                        <a:pt x="44435" y="100988"/>
                        <a:pt x="25155" y="121369"/>
                        <a:pt x="184" y="125592"/>
                      </a:cubicBezTo>
                      <a:cubicBezTo>
                        <a:pt x="184" y="125592"/>
                        <a:pt x="184" y="125592"/>
                        <a:pt x="184" y="125592"/>
                      </a:cubicBezTo>
                      <a:lnTo>
                        <a:pt x="0" y="125592"/>
                      </a:lnTo>
                      <a:lnTo>
                        <a:pt x="48474" y="232089"/>
                      </a:lnTo>
                      <a:lnTo>
                        <a:pt x="67754" y="232089"/>
                      </a:lnTo>
                      <a:lnTo>
                        <a:pt x="25522" y="139180"/>
                      </a:lnTo>
                      <a:cubicBezTo>
                        <a:pt x="46087" y="127428"/>
                        <a:pt x="60593" y="102824"/>
                        <a:pt x="62061" y="73630"/>
                      </a:cubicBezTo>
                      <a:lnTo>
                        <a:pt x="74915" y="73630"/>
                      </a:lnTo>
                      <a:lnTo>
                        <a:pt x="81525" y="49025"/>
                      </a:lnTo>
                      <a:lnTo>
                        <a:pt x="60042" y="49025"/>
                      </a:lnTo>
                      <a:cubicBezTo>
                        <a:pt x="58206" y="40212"/>
                        <a:pt x="54901" y="31765"/>
                        <a:pt x="50861" y="24421"/>
                      </a:cubicBezTo>
                      <a:close/>
                    </a:path>
                  </a:pathLst>
                </a:custGeom>
                <a:solidFill>
                  <a:srgbClr val="FFD345"/>
                </a:solidFill>
                <a:ln w="18361" cap="flat">
                  <a:noFill/>
                  <a:prstDash val="solid"/>
                  <a:miter/>
                </a:ln>
              </p:spPr>
              <p:txBody>
                <a:bodyPr rtlCol="0" anchor="ctr"/>
                <a:lstStyle/>
                <a:p>
                  <a:endParaRPr lang="en-US" sz="1800"/>
                </a:p>
              </p:txBody>
            </p:sp>
          </p:grpSp>
        </p:grpSp>
        <p:grpSp>
          <p:nvGrpSpPr>
            <p:cNvPr id="59" name="Graphic 1049">
              <a:extLst>
                <a:ext uri="{FF2B5EF4-FFF2-40B4-BE49-F238E27FC236}">
                  <a16:creationId xmlns:a16="http://schemas.microsoft.com/office/drawing/2014/main" id="{B1311BA8-A141-6F54-3633-338F0B7E122D}"/>
                </a:ext>
              </a:extLst>
            </p:cNvPr>
            <p:cNvGrpSpPr/>
            <p:nvPr/>
          </p:nvGrpSpPr>
          <p:grpSpPr>
            <a:xfrm>
              <a:off x="7415043" y="5911735"/>
              <a:ext cx="304827" cy="558411"/>
              <a:chOff x="6223795" y="5116231"/>
              <a:chExt cx="404135" cy="740332"/>
            </a:xfrm>
          </p:grpSpPr>
          <p:sp>
            <p:nvSpPr>
              <p:cNvPr id="72" name="Freeform: Shape 71">
                <a:extLst>
                  <a:ext uri="{FF2B5EF4-FFF2-40B4-BE49-F238E27FC236}">
                    <a16:creationId xmlns:a16="http://schemas.microsoft.com/office/drawing/2014/main" id="{5CED49BD-3F40-D7B3-D968-70EC9E822567}"/>
                  </a:ext>
                </a:extLst>
              </p:cNvPr>
              <p:cNvSpPr/>
              <p:nvPr/>
            </p:nvSpPr>
            <p:spPr>
              <a:xfrm>
                <a:off x="6298710" y="5116414"/>
                <a:ext cx="173332" cy="151481"/>
              </a:xfrm>
              <a:custGeom>
                <a:avLst/>
                <a:gdLst>
                  <a:gd name="connsiteX0" fmla="*/ 0 w 173332"/>
                  <a:gd name="connsiteY0" fmla="*/ 151482 h 151481"/>
                  <a:gd name="connsiteX1" fmla="*/ 125959 w 173332"/>
                  <a:gd name="connsiteY1" fmla="*/ 0 h 151481"/>
                  <a:gd name="connsiteX2" fmla="*/ 173332 w 173332"/>
                  <a:gd name="connsiteY2" fmla="*/ 0 h 151481"/>
                  <a:gd name="connsiteX3" fmla="*/ 173332 w 173332"/>
                  <a:gd name="connsiteY3" fmla="*/ 151482 h 151481"/>
                  <a:gd name="connsiteX4" fmla="*/ 0 w 173332"/>
                  <a:gd name="connsiteY4" fmla="*/ 151482 h 151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32" h="151481">
                    <a:moveTo>
                      <a:pt x="0" y="151482"/>
                    </a:moveTo>
                    <a:cubicBezTo>
                      <a:pt x="28460" y="59675"/>
                      <a:pt x="74180" y="0"/>
                      <a:pt x="125959" y="0"/>
                    </a:cubicBezTo>
                    <a:lnTo>
                      <a:pt x="173332" y="0"/>
                    </a:lnTo>
                    <a:lnTo>
                      <a:pt x="173332" y="151482"/>
                    </a:lnTo>
                    <a:lnTo>
                      <a:pt x="0" y="151482"/>
                    </a:lnTo>
                    <a:close/>
                  </a:path>
                </a:pathLst>
              </a:custGeom>
              <a:solidFill>
                <a:srgbClr val="CF9E00"/>
              </a:solidFill>
              <a:ln w="18361" cap="flat">
                <a:noFill/>
                <a:prstDash val="solid"/>
                <a:miter/>
              </a:ln>
            </p:spPr>
            <p:txBody>
              <a:bodyPr rtlCol="0" anchor="ctr"/>
              <a:lstStyle/>
              <a:p>
                <a:endParaRPr lang="en-US" sz="1800"/>
              </a:p>
            </p:txBody>
          </p:sp>
          <p:grpSp>
            <p:nvGrpSpPr>
              <p:cNvPr id="73" name="Graphic 1049">
                <a:extLst>
                  <a:ext uri="{FF2B5EF4-FFF2-40B4-BE49-F238E27FC236}">
                    <a16:creationId xmlns:a16="http://schemas.microsoft.com/office/drawing/2014/main" id="{D48CA2C2-F359-35E8-C62B-6415CBB772A0}"/>
                  </a:ext>
                </a:extLst>
              </p:cNvPr>
              <p:cNvGrpSpPr/>
              <p:nvPr/>
            </p:nvGrpSpPr>
            <p:grpSpPr>
              <a:xfrm>
                <a:off x="6223795" y="5116231"/>
                <a:ext cx="248247" cy="740332"/>
                <a:chOff x="6223795" y="5116231"/>
                <a:chExt cx="248247" cy="740332"/>
              </a:xfrm>
            </p:grpSpPr>
            <p:sp>
              <p:nvSpPr>
                <p:cNvPr id="84" name="Freeform: Shape 83">
                  <a:extLst>
                    <a:ext uri="{FF2B5EF4-FFF2-40B4-BE49-F238E27FC236}">
                      <a16:creationId xmlns:a16="http://schemas.microsoft.com/office/drawing/2014/main" id="{F0C10E97-DF01-B0C9-9685-A13B85A23BD9}"/>
                    </a:ext>
                  </a:extLst>
                </p:cNvPr>
                <p:cNvSpPr/>
                <p:nvPr/>
              </p:nvSpPr>
              <p:spPr>
                <a:xfrm>
                  <a:off x="6223795" y="5116231"/>
                  <a:ext cx="248247" cy="740332"/>
                </a:xfrm>
                <a:custGeom>
                  <a:avLst/>
                  <a:gdLst>
                    <a:gd name="connsiteX0" fmla="*/ 248247 w 248247"/>
                    <a:gd name="connsiteY0" fmla="*/ 740333 h 740332"/>
                    <a:gd name="connsiteX1" fmla="*/ 156072 w 248247"/>
                    <a:gd name="connsiteY1" fmla="*/ 740333 h 740332"/>
                    <a:gd name="connsiteX2" fmla="*/ 0 w 248247"/>
                    <a:gd name="connsiteY2" fmla="*/ 370166 h 740332"/>
                    <a:gd name="connsiteX3" fmla="*/ 156072 w 248247"/>
                    <a:gd name="connsiteY3" fmla="*/ 0 h 740332"/>
                    <a:gd name="connsiteX4" fmla="*/ 248247 w 248247"/>
                    <a:gd name="connsiteY4" fmla="*/ 0 h 740332"/>
                    <a:gd name="connsiteX5" fmla="*/ 248247 w 248247"/>
                    <a:gd name="connsiteY5" fmla="*/ 740150 h 74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247" h="740332">
                      <a:moveTo>
                        <a:pt x="248247" y="740333"/>
                      </a:moveTo>
                      <a:lnTo>
                        <a:pt x="156072" y="740333"/>
                      </a:lnTo>
                      <a:cubicBezTo>
                        <a:pt x="69774" y="740333"/>
                        <a:pt x="0" y="574713"/>
                        <a:pt x="0" y="370166"/>
                      </a:cubicBezTo>
                      <a:cubicBezTo>
                        <a:pt x="0" y="165620"/>
                        <a:pt x="69957" y="0"/>
                        <a:pt x="156072" y="0"/>
                      </a:cubicBezTo>
                      <a:lnTo>
                        <a:pt x="248247" y="0"/>
                      </a:lnTo>
                      <a:lnTo>
                        <a:pt x="248247" y="740150"/>
                      </a:lnTo>
                      <a:close/>
                    </a:path>
                  </a:pathLst>
                </a:custGeom>
                <a:solidFill>
                  <a:srgbClr val="CF9E00"/>
                </a:solidFill>
                <a:ln w="18361" cap="flat">
                  <a:noFill/>
                  <a:prstDash val="solid"/>
                  <a:miter/>
                </a:ln>
              </p:spPr>
              <p:txBody>
                <a:bodyPr rtlCol="0" anchor="ctr"/>
                <a:lstStyle/>
                <a:p>
                  <a:endParaRPr lang="en-US" sz="1800"/>
                </a:p>
              </p:txBody>
            </p:sp>
            <p:sp>
              <p:nvSpPr>
                <p:cNvPr id="85" name="Freeform: Shape 84">
                  <a:extLst>
                    <a:ext uri="{FF2B5EF4-FFF2-40B4-BE49-F238E27FC236}">
                      <a16:creationId xmlns:a16="http://schemas.microsoft.com/office/drawing/2014/main" id="{7732E6BF-F1FE-B0A7-6463-AEDE81FF7C4B}"/>
                    </a:ext>
                  </a:extLst>
                </p:cNvPr>
                <p:cNvSpPr/>
                <p:nvPr/>
              </p:nvSpPr>
              <p:spPr>
                <a:xfrm>
                  <a:off x="6224713" y="5267896"/>
                  <a:ext cx="247328" cy="176453"/>
                </a:xfrm>
                <a:custGeom>
                  <a:avLst/>
                  <a:gdLst>
                    <a:gd name="connsiteX0" fmla="*/ 0 w 247328"/>
                    <a:gd name="connsiteY0" fmla="*/ 176454 h 176453"/>
                    <a:gd name="connsiteX1" fmla="*/ 29195 w 247328"/>
                    <a:gd name="connsiteY1" fmla="*/ 0 h 176453"/>
                    <a:gd name="connsiteX2" fmla="*/ 247329 w 247328"/>
                    <a:gd name="connsiteY2" fmla="*/ 0 h 176453"/>
                    <a:gd name="connsiteX3" fmla="*/ 247329 w 247328"/>
                    <a:gd name="connsiteY3" fmla="*/ 176454 h 176453"/>
                    <a:gd name="connsiteX4" fmla="*/ 0 w 247328"/>
                    <a:gd name="connsiteY4" fmla="*/ 176454 h 17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28" h="176453">
                      <a:moveTo>
                        <a:pt x="0" y="176454"/>
                      </a:moveTo>
                      <a:cubicBezTo>
                        <a:pt x="3121" y="110903"/>
                        <a:pt x="13403" y="50494"/>
                        <a:pt x="29195" y="0"/>
                      </a:cubicBezTo>
                      <a:lnTo>
                        <a:pt x="247329" y="0"/>
                      </a:lnTo>
                      <a:lnTo>
                        <a:pt x="247329" y="176454"/>
                      </a:lnTo>
                      <a:lnTo>
                        <a:pt x="0" y="176454"/>
                      </a:lnTo>
                      <a:close/>
                    </a:path>
                  </a:pathLst>
                </a:custGeom>
                <a:solidFill>
                  <a:srgbClr val="E3B726"/>
                </a:solidFill>
                <a:ln w="18361" cap="flat">
                  <a:noFill/>
                  <a:prstDash val="solid"/>
                  <a:miter/>
                </a:ln>
              </p:spPr>
              <p:txBody>
                <a:bodyPr rtlCol="0" anchor="ctr"/>
                <a:lstStyle/>
                <a:p>
                  <a:endParaRPr lang="en-US" sz="1800"/>
                </a:p>
              </p:txBody>
            </p:sp>
          </p:grpSp>
          <p:grpSp>
            <p:nvGrpSpPr>
              <p:cNvPr id="74" name="Graphic 1049">
                <a:extLst>
                  <a:ext uri="{FF2B5EF4-FFF2-40B4-BE49-F238E27FC236}">
                    <a16:creationId xmlns:a16="http://schemas.microsoft.com/office/drawing/2014/main" id="{5D2DB132-2C56-373F-DDDB-9CB70E413B83}"/>
                  </a:ext>
                </a:extLst>
              </p:cNvPr>
              <p:cNvGrpSpPr/>
              <p:nvPr/>
            </p:nvGrpSpPr>
            <p:grpSpPr>
              <a:xfrm>
                <a:off x="6315786" y="5116231"/>
                <a:ext cx="312144" cy="740332"/>
                <a:chOff x="6315786" y="5116231"/>
                <a:chExt cx="312144" cy="740332"/>
              </a:xfrm>
            </p:grpSpPr>
            <p:sp>
              <p:nvSpPr>
                <p:cNvPr id="75" name="Freeform: Shape 74">
                  <a:extLst>
                    <a:ext uri="{FF2B5EF4-FFF2-40B4-BE49-F238E27FC236}">
                      <a16:creationId xmlns:a16="http://schemas.microsoft.com/office/drawing/2014/main" id="{7FB78A0C-CCF7-6344-6370-F582FF206D30}"/>
                    </a:ext>
                  </a:extLst>
                </p:cNvPr>
                <p:cNvSpPr/>
                <p:nvPr/>
              </p:nvSpPr>
              <p:spPr>
                <a:xfrm>
                  <a:off x="6315786" y="5116231"/>
                  <a:ext cx="312144" cy="740332"/>
                </a:xfrm>
                <a:custGeom>
                  <a:avLst/>
                  <a:gdLst>
                    <a:gd name="connsiteX0" fmla="*/ 0 w 312144"/>
                    <a:gd name="connsiteY0" fmla="*/ 370166 h 740332"/>
                    <a:gd name="connsiteX1" fmla="*/ 156072 w 312144"/>
                    <a:gd name="connsiteY1" fmla="*/ 0 h 740332"/>
                    <a:gd name="connsiteX2" fmla="*/ 312145 w 312144"/>
                    <a:gd name="connsiteY2" fmla="*/ 370166 h 740332"/>
                    <a:gd name="connsiteX3" fmla="*/ 156072 w 312144"/>
                    <a:gd name="connsiteY3" fmla="*/ 740333 h 740332"/>
                    <a:gd name="connsiteX4" fmla="*/ 0 w 312144"/>
                    <a:gd name="connsiteY4" fmla="*/ 370166 h 74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44" h="740332">
                      <a:moveTo>
                        <a:pt x="0" y="370166"/>
                      </a:moveTo>
                      <a:cubicBezTo>
                        <a:pt x="0" y="165804"/>
                        <a:pt x="69957" y="0"/>
                        <a:pt x="156072" y="0"/>
                      </a:cubicBezTo>
                      <a:cubicBezTo>
                        <a:pt x="242188" y="0"/>
                        <a:pt x="312145" y="165620"/>
                        <a:pt x="312145" y="370166"/>
                      </a:cubicBezTo>
                      <a:cubicBezTo>
                        <a:pt x="312145" y="574713"/>
                        <a:pt x="242188" y="740333"/>
                        <a:pt x="156072" y="740333"/>
                      </a:cubicBezTo>
                      <a:cubicBezTo>
                        <a:pt x="69957" y="740333"/>
                        <a:pt x="0" y="574529"/>
                        <a:pt x="0" y="370166"/>
                      </a:cubicBezTo>
                      <a:close/>
                    </a:path>
                  </a:pathLst>
                </a:custGeom>
                <a:solidFill>
                  <a:srgbClr val="FFD345"/>
                </a:solidFill>
                <a:ln w="18361" cap="flat">
                  <a:noFill/>
                  <a:prstDash val="solid"/>
                  <a:miter/>
                </a:ln>
              </p:spPr>
              <p:txBody>
                <a:bodyPr rtlCol="0" anchor="ctr"/>
                <a:lstStyle/>
                <a:p>
                  <a:endParaRPr lang="en-US" sz="1800"/>
                </a:p>
              </p:txBody>
            </p:sp>
            <p:grpSp>
              <p:nvGrpSpPr>
                <p:cNvPr id="76" name="Graphic 1049">
                  <a:extLst>
                    <a:ext uri="{FF2B5EF4-FFF2-40B4-BE49-F238E27FC236}">
                      <a16:creationId xmlns:a16="http://schemas.microsoft.com/office/drawing/2014/main" id="{F4EE8A27-E9B3-4091-D589-D0B669C8070C}"/>
                    </a:ext>
                  </a:extLst>
                </p:cNvPr>
                <p:cNvGrpSpPr/>
                <p:nvPr/>
              </p:nvGrpSpPr>
              <p:grpSpPr>
                <a:xfrm>
                  <a:off x="6361139" y="5224013"/>
                  <a:ext cx="221806" cy="524585"/>
                  <a:chOff x="6361139" y="5224013"/>
                  <a:chExt cx="221806" cy="524585"/>
                </a:xfrm>
              </p:grpSpPr>
              <p:sp>
                <p:nvSpPr>
                  <p:cNvPr id="82" name="Freeform: Shape 81">
                    <a:extLst>
                      <a:ext uri="{FF2B5EF4-FFF2-40B4-BE49-F238E27FC236}">
                        <a16:creationId xmlns:a16="http://schemas.microsoft.com/office/drawing/2014/main" id="{1E291294-2E44-485E-7518-008152654DE5}"/>
                      </a:ext>
                    </a:extLst>
                  </p:cNvPr>
                  <p:cNvSpPr/>
                  <p:nvPr/>
                </p:nvSpPr>
                <p:spPr>
                  <a:xfrm>
                    <a:off x="6361139" y="5224196"/>
                    <a:ext cx="221438" cy="524402"/>
                  </a:xfrm>
                  <a:custGeom>
                    <a:avLst/>
                    <a:gdLst>
                      <a:gd name="connsiteX0" fmla="*/ 0 w 221438"/>
                      <a:gd name="connsiteY0" fmla="*/ 262201 h 524402"/>
                      <a:gd name="connsiteX1" fmla="*/ 110719 w 221438"/>
                      <a:gd name="connsiteY1" fmla="*/ 0 h 524402"/>
                      <a:gd name="connsiteX2" fmla="*/ 221439 w 221438"/>
                      <a:gd name="connsiteY2" fmla="*/ 262201 h 524402"/>
                      <a:gd name="connsiteX3" fmla="*/ 110719 w 221438"/>
                      <a:gd name="connsiteY3" fmla="*/ 524403 h 524402"/>
                      <a:gd name="connsiteX4" fmla="*/ 0 w 221438"/>
                      <a:gd name="connsiteY4" fmla="*/ 262201 h 524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38" h="524402">
                        <a:moveTo>
                          <a:pt x="0" y="262201"/>
                        </a:moveTo>
                        <a:cubicBezTo>
                          <a:pt x="0" y="117330"/>
                          <a:pt x="49576" y="0"/>
                          <a:pt x="110719" y="0"/>
                        </a:cubicBezTo>
                        <a:cubicBezTo>
                          <a:pt x="171863" y="0"/>
                          <a:pt x="221439" y="117514"/>
                          <a:pt x="221439" y="262201"/>
                        </a:cubicBezTo>
                        <a:cubicBezTo>
                          <a:pt x="221439" y="406890"/>
                          <a:pt x="171863" y="524403"/>
                          <a:pt x="110719" y="524403"/>
                        </a:cubicBezTo>
                        <a:cubicBezTo>
                          <a:pt x="49576" y="524403"/>
                          <a:pt x="0" y="406890"/>
                          <a:pt x="0" y="262201"/>
                        </a:cubicBezTo>
                        <a:close/>
                      </a:path>
                    </a:pathLst>
                  </a:custGeom>
                  <a:solidFill>
                    <a:srgbClr val="E1B21B"/>
                  </a:solidFill>
                  <a:ln w="18361" cap="flat">
                    <a:noFill/>
                    <a:prstDash val="solid"/>
                    <a:miter/>
                  </a:ln>
                </p:spPr>
                <p:txBody>
                  <a:bodyPr rtlCol="0" anchor="ctr"/>
                  <a:lstStyle/>
                  <a:p>
                    <a:endParaRPr lang="en-US" sz="1800"/>
                  </a:p>
                </p:txBody>
              </p:sp>
              <p:sp>
                <p:nvSpPr>
                  <p:cNvPr id="83" name="Freeform: Shape 82">
                    <a:extLst>
                      <a:ext uri="{FF2B5EF4-FFF2-40B4-BE49-F238E27FC236}">
                        <a16:creationId xmlns:a16="http://schemas.microsoft.com/office/drawing/2014/main" id="{7463BCEE-07E7-DD13-4473-9D42D42A5DF0}"/>
                      </a:ext>
                    </a:extLst>
                  </p:cNvPr>
                  <p:cNvSpPr/>
                  <p:nvPr/>
                </p:nvSpPr>
                <p:spPr>
                  <a:xfrm>
                    <a:off x="6361506" y="5224013"/>
                    <a:ext cx="221438" cy="524402"/>
                  </a:xfrm>
                  <a:custGeom>
                    <a:avLst/>
                    <a:gdLst>
                      <a:gd name="connsiteX0" fmla="*/ 0 w 221438"/>
                      <a:gd name="connsiteY0" fmla="*/ 262201 h 524402"/>
                      <a:gd name="connsiteX1" fmla="*/ 110719 w 221438"/>
                      <a:gd name="connsiteY1" fmla="*/ 0 h 524402"/>
                      <a:gd name="connsiteX2" fmla="*/ 221439 w 221438"/>
                      <a:gd name="connsiteY2" fmla="*/ 262201 h 524402"/>
                      <a:gd name="connsiteX3" fmla="*/ 110719 w 221438"/>
                      <a:gd name="connsiteY3" fmla="*/ 524403 h 524402"/>
                      <a:gd name="connsiteX4" fmla="*/ 0 w 221438"/>
                      <a:gd name="connsiteY4" fmla="*/ 262201 h 524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38" h="524402">
                        <a:moveTo>
                          <a:pt x="0" y="262201"/>
                        </a:moveTo>
                        <a:cubicBezTo>
                          <a:pt x="0" y="117329"/>
                          <a:pt x="49576" y="0"/>
                          <a:pt x="110719" y="0"/>
                        </a:cubicBezTo>
                        <a:cubicBezTo>
                          <a:pt x="171863" y="0"/>
                          <a:pt x="221439" y="117329"/>
                          <a:pt x="221439" y="262201"/>
                        </a:cubicBezTo>
                        <a:cubicBezTo>
                          <a:pt x="221439" y="407073"/>
                          <a:pt x="171863" y="524403"/>
                          <a:pt x="110719" y="524403"/>
                        </a:cubicBezTo>
                        <a:cubicBezTo>
                          <a:pt x="49576" y="524403"/>
                          <a:pt x="0" y="407073"/>
                          <a:pt x="0" y="262201"/>
                        </a:cubicBezTo>
                        <a:close/>
                      </a:path>
                    </a:pathLst>
                  </a:custGeom>
                  <a:solidFill>
                    <a:srgbClr val="E1AC00"/>
                  </a:solidFill>
                  <a:ln w="18361" cap="flat">
                    <a:noFill/>
                    <a:prstDash val="solid"/>
                    <a:miter/>
                  </a:ln>
                </p:spPr>
                <p:txBody>
                  <a:bodyPr rtlCol="0" anchor="ctr"/>
                  <a:lstStyle/>
                  <a:p>
                    <a:endParaRPr lang="en-US" sz="1800"/>
                  </a:p>
                </p:txBody>
              </p:sp>
            </p:grpSp>
            <p:grpSp>
              <p:nvGrpSpPr>
                <p:cNvPr id="77" name="Graphic 1049">
                  <a:extLst>
                    <a:ext uri="{FF2B5EF4-FFF2-40B4-BE49-F238E27FC236}">
                      <a16:creationId xmlns:a16="http://schemas.microsoft.com/office/drawing/2014/main" id="{619BE616-F671-2A0E-A1DF-82C1B0288E0E}"/>
                    </a:ext>
                  </a:extLst>
                </p:cNvPr>
                <p:cNvGrpSpPr/>
                <p:nvPr/>
              </p:nvGrpSpPr>
              <p:grpSpPr>
                <a:xfrm>
                  <a:off x="6354345" y="5133307"/>
                  <a:ext cx="47739" cy="113473"/>
                  <a:chOff x="6354345" y="5133307"/>
                  <a:chExt cx="47739" cy="113473"/>
                </a:xfrm>
                <a:solidFill>
                  <a:srgbClr val="FFFFFF"/>
                </a:solidFill>
              </p:grpSpPr>
              <p:sp>
                <p:nvSpPr>
                  <p:cNvPr id="80" name="Freeform: Shape 79">
                    <a:extLst>
                      <a:ext uri="{FF2B5EF4-FFF2-40B4-BE49-F238E27FC236}">
                        <a16:creationId xmlns:a16="http://schemas.microsoft.com/office/drawing/2014/main" id="{702FB8A4-75BF-5D61-5955-849F416EF43B}"/>
                      </a:ext>
                    </a:extLst>
                  </p:cNvPr>
                  <p:cNvSpPr/>
                  <p:nvPr/>
                </p:nvSpPr>
                <p:spPr>
                  <a:xfrm>
                    <a:off x="6354345" y="5181230"/>
                    <a:ext cx="47739" cy="17627"/>
                  </a:xfrm>
                  <a:custGeom>
                    <a:avLst/>
                    <a:gdLst>
                      <a:gd name="connsiteX0" fmla="*/ 47740 w 47739"/>
                      <a:gd name="connsiteY0" fmla="*/ 8814 h 17627"/>
                      <a:gd name="connsiteX1" fmla="*/ 23870 w 47739"/>
                      <a:gd name="connsiteY1" fmla="*/ 17627 h 17627"/>
                      <a:gd name="connsiteX2" fmla="*/ 0 w 47739"/>
                      <a:gd name="connsiteY2" fmla="*/ 8814 h 17627"/>
                      <a:gd name="connsiteX3" fmla="*/ 23870 w 47739"/>
                      <a:gd name="connsiteY3" fmla="*/ 0 h 17627"/>
                      <a:gd name="connsiteX4" fmla="*/ 47740 w 47739"/>
                      <a:gd name="connsiteY4" fmla="*/ 8814 h 17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9" h="17627">
                        <a:moveTo>
                          <a:pt x="47740" y="8814"/>
                        </a:moveTo>
                        <a:cubicBezTo>
                          <a:pt x="47740" y="8814"/>
                          <a:pt x="37090" y="17627"/>
                          <a:pt x="23870" y="17627"/>
                        </a:cubicBezTo>
                        <a:cubicBezTo>
                          <a:pt x="10649" y="17627"/>
                          <a:pt x="0" y="8814"/>
                          <a:pt x="0" y="8814"/>
                        </a:cubicBezTo>
                        <a:cubicBezTo>
                          <a:pt x="0" y="8814"/>
                          <a:pt x="10649" y="0"/>
                          <a:pt x="23870" y="0"/>
                        </a:cubicBezTo>
                        <a:cubicBezTo>
                          <a:pt x="37090" y="0"/>
                          <a:pt x="47740" y="8814"/>
                          <a:pt x="47740" y="8814"/>
                        </a:cubicBezTo>
                        <a:close/>
                      </a:path>
                    </a:pathLst>
                  </a:custGeom>
                  <a:solidFill>
                    <a:srgbClr val="FFFFFF"/>
                  </a:solidFill>
                  <a:ln w="18361" cap="flat">
                    <a:noFill/>
                    <a:prstDash val="solid"/>
                    <a:miter/>
                  </a:ln>
                </p:spPr>
                <p:txBody>
                  <a:bodyPr rtlCol="0" anchor="ctr"/>
                  <a:lstStyle/>
                  <a:p>
                    <a:endParaRPr lang="en-US" sz="1800"/>
                  </a:p>
                </p:txBody>
              </p:sp>
              <p:sp>
                <p:nvSpPr>
                  <p:cNvPr id="81" name="Freeform: Shape 80">
                    <a:extLst>
                      <a:ext uri="{FF2B5EF4-FFF2-40B4-BE49-F238E27FC236}">
                        <a16:creationId xmlns:a16="http://schemas.microsoft.com/office/drawing/2014/main" id="{5EDA8102-DA58-CFF9-A869-B399D90C5C34}"/>
                      </a:ext>
                    </a:extLst>
                  </p:cNvPr>
                  <p:cNvSpPr/>
                  <p:nvPr/>
                </p:nvSpPr>
                <p:spPr>
                  <a:xfrm>
                    <a:off x="6374359" y="5133307"/>
                    <a:ext cx="7344" cy="113473"/>
                  </a:xfrm>
                  <a:custGeom>
                    <a:avLst/>
                    <a:gdLst>
                      <a:gd name="connsiteX0" fmla="*/ 3672 w 7344"/>
                      <a:gd name="connsiteY0" fmla="*/ 0 h 113473"/>
                      <a:gd name="connsiteX1" fmla="*/ 7344 w 7344"/>
                      <a:gd name="connsiteY1" fmla="*/ 56737 h 113473"/>
                      <a:gd name="connsiteX2" fmla="*/ 3672 w 7344"/>
                      <a:gd name="connsiteY2" fmla="*/ 113474 h 113473"/>
                      <a:gd name="connsiteX3" fmla="*/ 0 w 7344"/>
                      <a:gd name="connsiteY3" fmla="*/ 56737 h 113473"/>
                      <a:gd name="connsiteX4" fmla="*/ 3672 w 7344"/>
                      <a:gd name="connsiteY4" fmla="*/ 0 h 113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4" h="113473">
                        <a:moveTo>
                          <a:pt x="3672" y="0"/>
                        </a:moveTo>
                        <a:cubicBezTo>
                          <a:pt x="3672" y="0"/>
                          <a:pt x="7344" y="25339"/>
                          <a:pt x="7344" y="56737"/>
                        </a:cubicBezTo>
                        <a:cubicBezTo>
                          <a:pt x="7344" y="88135"/>
                          <a:pt x="3672" y="113474"/>
                          <a:pt x="3672" y="113474"/>
                        </a:cubicBezTo>
                        <a:cubicBezTo>
                          <a:pt x="3672" y="113474"/>
                          <a:pt x="0" y="87951"/>
                          <a:pt x="0" y="56737"/>
                        </a:cubicBezTo>
                        <a:cubicBezTo>
                          <a:pt x="0" y="25522"/>
                          <a:pt x="3672" y="0"/>
                          <a:pt x="3672" y="0"/>
                        </a:cubicBezTo>
                        <a:close/>
                      </a:path>
                    </a:pathLst>
                  </a:custGeom>
                  <a:solidFill>
                    <a:srgbClr val="FFFFFF"/>
                  </a:solidFill>
                  <a:ln w="18361" cap="flat">
                    <a:noFill/>
                    <a:prstDash val="solid"/>
                    <a:miter/>
                  </a:ln>
                </p:spPr>
                <p:txBody>
                  <a:bodyPr rtlCol="0" anchor="ctr"/>
                  <a:lstStyle/>
                  <a:p>
                    <a:endParaRPr lang="en-US" sz="1800"/>
                  </a:p>
                </p:txBody>
              </p:sp>
            </p:grpSp>
            <p:sp>
              <p:nvSpPr>
                <p:cNvPr id="78" name="Freeform: Shape 77">
                  <a:extLst>
                    <a:ext uri="{FF2B5EF4-FFF2-40B4-BE49-F238E27FC236}">
                      <a16:creationId xmlns:a16="http://schemas.microsoft.com/office/drawing/2014/main" id="{826833E2-2731-8F96-E6F2-4B85A5B7E9B7}"/>
                    </a:ext>
                  </a:extLst>
                </p:cNvPr>
                <p:cNvSpPr/>
                <p:nvPr/>
              </p:nvSpPr>
              <p:spPr>
                <a:xfrm>
                  <a:off x="6407042" y="5316921"/>
                  <a:ext cx="129998" cy="379714"/>
                </a:xfrm>
                <a:custGeom>
                  <a:avLst/>
                  <a:gdLst>
                    <a:gd name="connsiteX0" fmla="*/ 80974 w 129998"/>
                    <a:gd name="connsiteY0" fmla="*/ 50126 h 379714"/>
                    <a:gd name="connsiteX1" fmla="*/ 119349 w 129998"/>
                    <a:gd name="connsiteY1" fmla="*/ 50126 h 379714"/>
                    <a:gd name="connsiteX2" fmla="*/ 129999 w 129998"/>
                    <a:gd name="connsiteY2" fmla="*/ 11200 h 379714"/>
                    <a:gd name="connsiteX3" fmla="*/ 129999 w 129998"/>
                    <a:gd name="connsiteY3" fmla="*/ 0 h 379714"/>
                    <a:gd name="connsiteX4" fmla="*/ 8446 w 129998"/>
                    <a:gd name="connsiteY4" fmla="*/ 38926 h 379714"/>
                    <a:gd name="connsiteX5" fmla="*/ 8446 w 129998"/>
                    <a:gd name="connsiteY5" fmla="*/ 50126 h 379714"/>
                    <a:gd name="connsiteX6" fmla="*/ 49576 w 129998"/>
                    <a:gd name="connsiteY6" fmla="*/ 50126 h 379714"/>
                    <a:gd name="connsiteX7" fmla="*/ 69957 w 129998"/>
                    <a:gd name="connsiteY7" fmla="*/ 89053 h 379714"/>
                    <a:gd name="connsiteX8" fmla="*/ 18912 w 129998"/>
                    <a:gd name="connsiteY8" fmla="*/ 89053 h 379714"/>
                    <a:gd name="connsiteX9" fmla="*/ 8263 w 129998"/>
                    <a:gd name="connsiteY9" fmla="*/ 116778 h 379714"/>
                    <a:gd name="connsiteX10" fmla="*/ 8263 w 129998"/>
                    <a:gd name="connsiteY10" fmla="*/ 127979 h 379714"/>
                    <a:gd name="connsiteX11" fmla="*/ 73813 w 129998"/>
                    <a:gd name="connsiteY11" fmla="*/ 127979 h 379714"/>
                    <a:gd name="connsiteX12" fmla="*/ 0 w 129998"/>
                    <a:gd name="connsiteY12" fmla="*/ 199222 h 379714"/>
                    <a:gd name="connsiteX13" fmla="*/ 0 w 129998"/>
                    <a:gd name="connsiteY13" fmla="*/ 210422 h 379714"/>
                    <a:gd name="connsiteX14" fmla="*/ 76935 w 129998"/>
                    <a:gd name="connsiteY14" fmla="*/ 379714 h 379714"/>
                    <a:gd name="connsiteX15" fmla="*/ 107598 w 129998"/>
                    <a:gd name="connsiteY15" fmla="*/ 379714 h 379714"/>
                    <a:gd name="connsiteX16" fmla="*/ 107598 w 129998"/>
                    <a:gd name="connsiteY16" fmla="*/ 368514 h 379714"/>
                    <a:gd name="connsiteX17" fmla="*/ 40579 w 129998"/>
                    <a:gd name="connsiteY17" fmla="*/ 232272 h 379714"/>
                    <a:gd name="connsiteX18" fmla="*/ 98601 w 129998"/>
                    <a:gd name="connsiteY18" fmla="*/ 128162 h 379714"/>
                    <a:gd name="connsiteX19" fmla="*/ 119166 w 129998"/>
                    <a:gd name="connsiteY19" fmla="*/ 128162 h 379714"/>
                    <a:gd name="connsiteX20" fmla="*/ 129816 w 129998"/>
                    <a:gd name="connsiteY20" fmla="*/ 89236 h 379714"/>
                    <a:gd name="connsiteX21" fmla="*/ 129816 w 129998"/>
                    <a:gd name="connsiteY21" fmla="*/ 78036 h 379714"/>
                    <a:gd name="connsiteX22" fmla="*/ 95663 w 129998"/>
                    <a:gd name="connsiteY22" fmla="*/ 89236 h 379714"/>
                    <a:gd name="connsiteX23" fmla="*/ 80974 w 129998"/>
                    <a:gd name="connsiteY23" fmla="*/ 50310 h 3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9998" h="379714">
                      <a:moveTo>
                        <a:pt x="80974" y="50126"/>
                      </a:moveTo>
                      <a:lnTo>
                        <a:pt x="119349" y="50126"/>
                      </a:lnTo>
                      <a:lnTo>
                        <a:pt x="129999" y="11200"/>
                      </a:lnTo>
                      <a:lnTo>
                        <a:pt x="129999" y="0"/>
                      </a:lnTo>
                      <a:lnTo>
                        <a:pt x="8446" y="38926"/>
                      </a:lnTo>
                      <a:lnTo>
                        <a:pt x="8446" y="50126"/>
                      </a:lnTo>
                      <a:lnTo>
                        <a:pt x="49576" y="50126"/>
                      </a:lnTo>
                      <a:cubicBezTo>
                        <a:pt x="58757" y="60593"/>
                        <a:pt x="65734" y="73997"/>
                        <a:pt x="69957" y="89053"/>
                      </a:cubicBezTo>
                      <a:lnTo>
                        <a:pt x="18912" y="89053"/>
                      </a:lnTo>
                      <a:lnTo>
                        <a:pt x="8263" y="116778"/>
                      </a:lnTo>
                      <a:lnTo>
                        <a:pt x="8263" y="127979"/>
                      </a:lnTo>
                      <a:lnTo>
                        <a:pt x="73813" y="127979"/>
                      </a:lnTo>
                      <a:cubicBezTo>
                        <a:pt x="70508" y="171129"/>
                        <a:pt x="39661" y="192428"/>
                        <a:pt x="0" y="199222"/>
                      </a:cubicBezTo>
                      <a:lnTo>
                        <a:pt x="0" y="210422"/>
                      </a:lnTo>
                      <a:lnTo>
                        <a:pt x="76935" y="379714"/>
                      </a:lnTo>
                      <a:lnTo>
                        <a:pt x="107598" y="379714"/>
                      </a:lnTo>
                      <a:lnTo>
                        <a:pt x="107598" y="368514"/>
                      </a:lnTo>
                      <a:lnTo>
                        <a:pt x="40579" y="232272"/>
                      </a:lnTo>
                      <a:cubicBezTo>
                        <a:pt x="73262" y="213727"/>
                        <a:pt x="96398" y="174434"/>
                        <a:pt x="98601" y="128162"/>
                      </a:cubicBezTo>
                      <a:lnTo>
                        <a:pt x="119166" y="128162"/>
                      </a:lnTo>
                      <a:lnTo>
                        <a:pt x="129816" y="89236"/>
                      </a:lnTo>
                      <a:lnTo>
                        <a:pt x="129816" y="78036"/>
                      </a:lnTo>
                      <a:lnTo>
                        <a:pt x="95663" y="89236"/>
                      </a:lnTo>
                      <a:cubicBezTo>
                        <a:pt x="92542" y="75098"/>
                        <a:pt x="87584" y="61878"/>
                        <a:pt x="80974" y="50310"/>
                      </a:cubicBezTo>
                      <a:close/>
                    </a:path>
                  </a:pathLst>
                </a:custGeom>
                <a:solidFill>
                  <a:srgbClr val="AE8500"/>
                </a:solidFill>
                <a:ln w="18361" cap="flat">
                  <a:noFill/>
                  <a:prstDash val="solid"/>
                  <a:miter/>
                </a:ln>
              </p:spPr>
              <p:txBody>
                <a:bodyPr rtlCol="0" anchor="ctr"/>
                <a:lstStyle/>
                <a:p>
                  <a:endParaRPr lang="en-US" sz="1800"/>
                </a:p>
              </p:txBody>
            </p:sp>
            <p:sp>
              <p:nvSpPr>
                <p:cNvPr id="79" name="Freeform: Shape 78">
                  <a:extLst>
                    <a:ext uri="{FF2B5EF4-FFF2-40B4-BE49-F238E27FC236}">
                      <a16:creationId xmlns:a16="http://schemas.microsoft.com/office/drawing/2014/main" id="{C550E192-B488-4FB0-4167-DA71923B8A89}"/>
                    </a:ext>
                  </a:extLst>
                </p:cNvPr>
                <p:cNvSpPr/>
                <p:nvPr/>
              </p:nvSpPr>
              <p:spPr>
                <a:xfrm>
                  <a:off x="6407042" y="5316921"/>
                  <a:ext cx="129998" cy="368330"/>
                </a:xfrm>
                <a:custGeom>
                  <a:avLst/>
                  <a:gdLst>
                    <a:gd name="connsiteX0" fmla="*/ 80974 w 129998"/>
                    <a:gd name="connsiteY0" fmla="*/ 38926 h 368330"/>
                    <a:gd name="connsiteX1" fmla="*/ 119349 w 129998"/>
                    <a:gd name="connsiteY1" fmla="*/ 38926 h 368330"/>
                    <a:gd name="connsiteX2" fmla="*/ 129999 w 129998"/>
                    <a:gd name="connsiteY2" fmla="*/ 0 h 368330"/>
                    <a:gd name="connsiteX3" fmla="*/ 19096 w 129998"/>
                    <a:gd name="connsiteY3" fmla="*/ 0 h 368330"/>
                    <a:gd name="connsiteX4" fmla="*/ 8446 w 129998"/>
                    <a:gd name="connsiteY4" fmla="*/ 38926 h 368330"/>
                    <a:gd name="connsiteX5" fmla="*/ 49576 w 129998"/>
                    <a:gd name="connsiteY5" fmla="*/ 38926 h 368330"/>
                    <a:gd name="connsiteX6" fmla="*/ 69957 w 129998"/>
                    <a:gd name="connsiteY6" fmla="*/ 77852 h 368330"/>
                    <a:gd name="connsiteX7" fmla="*/ 18912 w 129998"/>
                    <a:gd name="connsiteY7" fmla="*/ 77852 h 368330"/>
                    <a:gd name="connsiteX8" fmla="*/ 8263 w 129998"/>
                    <a:gd name="connsiteY8" fmla="*/ 116778 h 368330"/>
                    <a:gd name="connsiteX9" fmla="*/ 73813 w 129998"/>
                    <a:gd name="connsiteY9" fmla="*/ 116778 h 368330"/>
                    <a:gd name="connsiteX10" fmla="*/ 367 w 129998"/>
                    <a:gd name="connsiteY10" fmla="*/ 199038 h 368330"/>
                    <a:gd name="connsiteX11" fmla="*/ 367 w 129998"/>
                    <a:gd name="connsiteY11" fmla="*/ 199038 h 368330"/>
                    <a:gd name="connsiteX12" fmla="*/ 0 w 129998"/>
                    <a:gd name="connsiteY12" fmla="*/ 199038 h 368330"/>
                    <a:gd name="connsiteX13" fmla="*/ 76935 w 129998"/>
                    <a:gd name="connsiteY13" fmla="*/ 368330 h 368330"/>
                    <a:gd name="connsiteX14" fmla="*/ 107598 w 129998"/>
                    <a:gd name="connsiteY14" fmla="*/ 368330 h 368330"/>
                    <a:gd name="connsiteX15" fmla="*/ 40579 w 129998"/>
                    <a:gd name="connsiteY15" fmla="*/ 220704 h 368330"/>
                    <a:gd name="connsiteX16" fmla="*/ 98601 w 129998"/>
                    <a:gd name="connsiteY16" fmla="*/ 116595 h 368330"/>
                    <a:gd name="connsiteX17" fmla="*/ 119166 w 129998"/>
                    <a:gd name="connsiteY17" fmla="*/ 116595 h 368330"/>
                    <a:gd name="connsiteX18" fmla="*/ 129816 w 129998"/>
                    <a:gd name="connsiteY18" fmla="*/ 77669 h 368330"/>
                    <a:gd name="connsiteX19" fmla="*/ 95663 w 129998"/>
                    <a:gd name="connsiteY19" fmla="*/ 77669 h 368330"/>
                    <a:gd name="connsiteX20" fmla="*/ 80974 w 129998"/>
                    <a:gd name="connsiteY20" fmla="*/ 38742 h 36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9998" h="368330">
                      <a:moveTo>
                        <a:pt x="80974" y="38926"/>
                      </a:moveTo>
                      <a:lnTo>
                        <a:pt x="119349" y="38926"/>
                      </a:lnTo>
                      <a:lnTo>
                        <a:pt x="129999" y="0"/>
                      </a:lnTo>
                      <a:lnTo>
                        <a:pt x="19096" y="0"/>
                      </a:lnTo>
                      <a:lnTo>
                        <a:pt x="8446" y="38926"/>
                      </a:lnTo>
                      <a:lnTo>
                        <a:pt x="49576" y="38926"/>
                      </a:lnTo>
                      <a:cubicBezTo>
                        <a:pt x="58757" y="49576"/>
                        <a:pt x="65734" y="62796"/>
                        <a:pt x="69957" y="77852"/>
                      </a:cubicBezTo>
                      <a:lnTo>
                        <a:pt x="18912" y="77852"/>
                      </a:lnTo>
                      <a:lnTo>
                        <a:pt x="8263" y="116778"/>
                      </a:lnTo>
                      <a:lnTo>
                        <a:pt x="73813" y="116778"/>
                      </a:lnTo>
                      <a:cubicBezTo>
                        <a:pt x="70508" y="159928"/>
                        <a:pt x="39844" y="192244"/>
                        <a:pt x="367" y="199038"/>
                      </a:cubicBezTo>
                      <a:cubicBezTo>
                        <a:pt x="367" y="199038"/>
                        <a:pt x="367" y="199038"/>
                        <a:pt x="367" y="199038"/>
                      </a:cubicBezTo>
                      <a:lnTo>
                        <a:pt x="0" y="199038"/>
                      </a:lnTo>
                      <a:lnTo>
                        <a:pt x="76935" y="368330"/>
                      </a:lnTo>
                      <a:lnTo>
                        <a:pt x="107598" y="368330"/>
                      </a:lnTo>
                      <a:lnTo>
                        <a:pt x="40579" y="220704"/>
                      </a:lnTo>
                      <a:cubicBezTo>
                        <a:pt x="73262" y="202159"/>
                        <a:pt x="96398" y="162866"/>
                        <a:pt x="98601" y="116595"/>
                      </a:cubicBezTo>
                      <a:lnTo>
                        <a:pt x="119166" y="116595"/>
                      </a:lnTo>
                      <a:lnTo>
                        <a:pt x="129816" y="77669"/>
                      </a:lnTo>
                      <a:lnTo>
                        <a:pt x="95663" y="77669"/>
                      </a:lnTo>
                      <a:cubicBezTo>
                        <a:pt x="92542" y="63530"/>
                        <a:pt x="87584" y="50310"/>
                        <a:pt x="80974" y="38742"/>
                      </a:cubicBezTo>
                      <a:close/>
                    </a:path>
                  </a:pathLst>
                </a:custGeom>
                <a:solidFill>
                  <a:srgbClr val="FFD345"/>
                </a:solidFill>
                <a:ln w="18361" cap="flat">
                  <a:noFill/>
                  <a:prstDash val="solid"/>
                  <a:miter/>
                </a:ln>
              </p:spPr>
              <p:txBody>
                <a:bodyPr rtlCol="0" anchor="ctr"/>
                <a:lstStyle/>
                <a:p>
                  <a:endParaRPr lang="en-US" sz="1800"/>
                </a:p>
              </p:txBody>
            </p:sp>
          </p:grpSp>
        </p:grpSp>
        <p:grpSp>
          <p:nvGrpSpPr>
            <p:cNvPr id="60" name="Group 59">
              <a:extLst>
                <a:ext uri="{FF2B5EF4-FFF2-40B4-BE49-F238E27FC236}">
                  <a16:creationId xmlns:a16="http://schemas.microsoft.com/office/drawing/2014/main" id="{11DABE6B-7894-7C5E-B7AE-E937D879E7D1}"/>
                </a:ext>
              </a:extLst>
            </p:cNvPr>
            <p:cNvGrpSpPr/>
            <p:nvPr/>
          </p:nvGrpSpPr>
          <p:grpSpPr>
            <a:xfrm rot="16200000">
              <a:off x="3726863" y="6407405"/>
              <a:ext cx="434666" cy="481008"/>
              <a:chOff x="-1483446" y="0"/>
              <a:chExt cx="1130119" cy="1250609"/>
            </a:xfrm>
          </p:grpSpPr>
          <p:grpSp>
            <p:nvGrpSpPr>
              <p:cNvPr id="61" name="Graphic 1049">
                <a:extLst>
                  <a:ext uri="{FF2B5EF4-FFF2-40B4-BE49-F238E27FC236}">
                    <a16:creationId xmlns:a16="http://schemas.microsoft.com/office/drawing/2014/main" id="{76A1A2E2-4055-1F7F-7D95-046DD2027C20}"/>
                  </a:ext>
                </a:extLst>
              </p:cNvPr>
              <p:cNvGrpSpPr/>
              <p:nvPr/>
            </p:nvGrpSpPr>
            <p:grpSpPr>
              <a:xfrm>
                <a:off x="-1483446" y="0"/>
                <a:ext cx="1130119" cy="1250609"/>
                <a:chOff x="0" y="0"/>
                <a:chExt cx="1498293" cy="1658037"/>
              </a:xfrm>
            </p:grpSpPr>
            <p:sp>
              <p:nvSpPr>
                <p:cNvPr id="63" name="Freeform: Shape 62">
                  <a:extLst>
                    <a:ext uri="{FF2B5EF4-FFF2-40B4-BE49-F238E27FC236}">
                      <a16:creationId xmlns:a16="http://schemas.microsoft.com/office/drawing/2014/main" id="{A6E30877-F2E1-53A5-9CD3-D8D2FF018AF5}"/>
                    </a:ext>
                  </a:extLst>
                </p:cNvPr>
                <p:cNvSpPr/>
                <p:nvPr/>
              </p:nvSpPr>
              <p:spPr>
                <a:xfrm>
                  <a:off x="0" y="0"/>
                  <a:ext cx="1498293" cy="1658037"/>
                </a:xfrm>
                <a:custGeom>
                  <a:avLst/>
                  <a:gdLst>
                    <a:gd name="connsiteX0" fmla="*/ 922663 w 1498293"/>
                    <a:gd name="connsiteY0" fmla="*/ 0 h 1658037"/>
                    <a:gd name="connsiteX1" fmla="*/ 369983 w 1498293"/>
                    <a:gd name="connsiteY1" fmla="*/ 0 h 1658037"/>
                    <a:gd name="connsiteX2" fmla="*/ 0 w 1498293"/>
                    <a:gd name="connsiteY2" fmla="*/ 251184 h 1658037"/>
                    <a:gd name="connsiteX3" fmla="*/ 0 w 1498293"/>
                    <a:gd name="connsiteY3" fmla="*/ 1360766 h 1658037"/>
                    <a:gd name="connsiteX4" fmla="*/ 646323 w 1498293"/>
                    <a:gd name="connsiteY4" fmla="*/ 1658038 h 1658037"/>
                    <a:gd name="connsiteX5" fmla="*/ 1498294 w 1498293"/>
                    <a:gd name="connsiteY5" fmla="*/ 806067 h 1658037"/>
                    <a:gd name="connsiteX6" fmla="*/ 922663 w 1498293"/>
                    <a:gd name="connsiteY6" fmla="*/ 184 h 165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8293" h="1658037">
                      <a:moveTo>
                        <a:pt x="922663" y="0"/>
                      </a:moveTo>
                      <a:lnTo>
                        <a:pt x="369983" y="0"/>
                      </a:lnTo>
                      <a:cubicBezTo>
                        <a:pt x="225111" y="49760"/>
                        <a:pt x="97867" y="137344"/>
                        <a:pt x="0" y="251184"/>
                      </a:cubicBezTo>
                      <a:lnTo>
                        <a:pt x="0" y="1360766"/>
                      </a:lnTo>
                      <a:cubicBezTo>
                        <a:pt x="156256" y="1542728"/>
                        <a:pt x="387794" y="1658038"/>
                        <a:pt x="646323" y="1658038"/>
                      </a:cubicBezTo>
                      <a:cubicBezTo>
                        <a:pt x="1116927" y="1658038"/>
                        <a:pt x="1498294" y="1276487"/>
                        <a:pt x="1498294" y="806067"/>
                      </a:cubicBezTo>
                      <a:cubicBezTo>
                        <a:pt x="1498294" y="432228"/>
                        <a:pt x="1257575" y="114943"/>
                        <a:pt x="922663" y="184"/>
                      </a:cubicBezTo>
                      <a:close/>
                    </a:path>
                  </a:pathLst>
                </a:custGeom>
                <a:solidFill>
                  <a:srgbClr val="FFD345"/>
                </a:solidFill>
                <a:ln w="18361" cap="flat">
                  <a:noFill/>
                  <a:prstDash val="solid"/>
                  <a:miter/>
                </a:ln>
              </p:spPr>
              <p:txBody>
                <a:bodyPr rtlCol="0" anchor="ctr"/>
                <a:lstStyle/>
                <a:p>
                  <a:endParaRPr lang="en-US" sz="1800"/>
                </a:p>
              </p:txBody>
            </p:sp>
            <p:grpSp>
              <p:nvGrpSpPr>
                <p:cNvPr id="64" name="Graphic 1049">
                  <a:extLst>
                    <a:ext uri="{FF2B5EF4-FFF2-40B4-BE49-F238E27FC236}">
                      <a16:creationId xmlns:a16="http://schemas.microsoft.com/office/drawing/2014/main" id="{92A2C6C6-7853-F0CD-EDC5-5A2D92B9ECDF}"/>
                    </a:ext>
                  </a:extLst>
                </p:cNvPr>
                <p:cNvGrpSpPr/>
                <p:nvPr/>
              </p:nvGrpSpPr>
              <p:grpSpPr>
                <a:xfrm>
                  <a:off x="41313" y="201792"/>
                  <a:ext cx="1210019" cy="1207815"/>
                  <a:chOff x="41313" y="201792"/>
                  <a:chExt cx="1210019" cy="1207815"/>
                </a:xfrm>
              </p:grpSpPr>
              <p:sp>
                <p:nvSpPr>
                  <p:cNvPr id="70" name="Freeform: Shape 69">
                    <a:extLst>
                      <a:ext uri="{FF2B5EF4-FFF2-40B4-BE49-F238E27FC236}">
                        <a16:creationId xmlns:a16="http://schemas.microsoft.com/office/drawing/2014/main" id="{E6843BC6-D4AA-5F60-0654-CEA37CA3EE96}"/>
                      </a:ext>
                    </a:extLst>
                  </p:cNvPr>
                  <p:cNvSpPr/>
                  <p:nvPr/>
                </p:nvSpPr>
                <p:spPr>
                  <a:xfrm>
                    <a:off x="41313" y="202159"/>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280" y="0"/>
                          <a:pt x="603908" y="0"/>
                        </a:cubicBezTo>
                        <a:cubicBezTo>
                          <a:pt x="937535" y="0"/>
                          <a:pt x="1207632" y="270280"/>
                          <a:pt x="1207632" y="603724"/>
                        </a:cubicBezTo>
                        <a:cubicBezTo>
                          <a:pt x="1207632" y="937168"/>
                          <a:pt x="937352" y="1207448"/>
                          <a:pt x="603908" y="1207448"/>
                        </a:cubicBezTo>
                        <a:cubicBezTo>
                          <a:pt x="270464" y="1207448"/>
                          <a:pt x="0" y="937168"/>
                          <a:pt x="0" y="603724"/>
                        </a:cubicBezTo>
                        <a:close/>
                      </a:path>
                    </a:pathLst>
                  </a:custGeom>
                  <a:solidFill>
                    <a:srgbClr val="E1B21B"/>
                  </a:solidFill>
                  <a:ln w="18361" cap="flat">
                    <a:noFill/>
                    <a:prstDash val="solid"/>
                    <a:miter/>
                  </a:ln>
                </p:spPr>
                <p:txBody>
                  <a:bodyPr rtlCol="0" anchor="ctr"/>
                  <a:lstStyle/>
                  <a:p>
                    <a:endParaRPr lang="en-US" sz="1800"/>
                  </a:p>
                </p:txBody>
              </p:sp>
              <p:sp>
                <p:nvSpPr>
                  <p:cNvPr id="71" name="Freeform: Shape 70">
                    <a:extLst>
                      <a:ext uri="{FF2B5EF4-FFF2-40B4-BE49-F238E27FC236}">
                        <a16:creationId xmlns:a16="http://schemas.microsoft.com/office/drawing/2014/main" id="{57DA7BDD-9801-E3AA-DE72-D8826EFE4BAF}"/>
                      </a:ext>
                    </a:extLst>
                  </p:cNvPr>
                  <p:cNvSpPr/>
                  <p:nvPr/>
                </p:nvSpPr>
                <p:spPr>
                  <a:xfrm>
                    <a:off x="43700" y="201792"/>
                    <a:ext cx="1207632" cy="1207448"/>
                  </a:xfrm>
                  <a:custGeom>
                    <a:avLst/>
                    <a:gdLst>
                      <a:gd name="connsiteX0" fmla="*/ 0 w 1207632"/>
                      <a:gd name="connsiteY0" fmla="*/ 603724 h 1207448"/>
                      <a:gd name="connsiteX1" fmla="*/ 603908 w 1207632"/>
                      <a:gd name="connsiteY1" fmla="*/ 0 h 1207448"/>
                      <a:gd name="connsiteX2" fmla="*/ 1207632 w 1207632"/>
                      <a:gd name="connsiteY2" fmla="*/ 603724 h 1207448"/>
                      <a:gd name="connsiteX3" fmla="*/ 603908 w 1207632"/>
                      <a:gd name="connsiteY3" fmla="*/ 1207448 h 1207448"/>
                      <a:gd name="connsiteX4" fmla="*/ 0 w 1207632"/>
                      <a:gd name="connsiteY4" fmla="*/ 603724 h 120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32" h="1207448">
                        <a:moveTo>
                          <a:pt x="0" y="603724"/>
                        </a:moveTo>
                        <a:cubicBezTo>
                          <a:pt x="0" y="270280"/>
                          <a:pt x="270464" y="0"/>
                          <a:pt x="603908" y="0"/>
                        </a:cubicBezTo>
                        <a:cubicBezTo>
                          <a:pt x="937352" y="0"/>
                          <a:pt x="1207632" y="270280"/>
                          <a:pt x="1207632" y="603724"/>
                        </a:cubicBezTo>
                        <a:cubicBezTo>
                          <a:pt x="1207632" y="937168"/>
                          <a:pt x="937352" y="1207448"/>
                          <a:pt x="603908" y="1207448"/>
                        </a:cubicBezTo>
                        <a:cubicBezTo>
                          <a:pt x="270464" y="1207448"/>
                          <a:pt x="0" y="937168"/>
                          <a:pt x="0" y="603724"/>
                        </a:cubicBezTo>
                        <a:close/>
                      </a:path>
                    </a:pathLst>
                  </a:custGeom>
                  <a:solidFill>
                    <a:srgbClr val="E1AC00"/>
                  </a:solidFill>
                  <a:ln w="18361" cap="flat">
                    <a:noFill/>
                    <a:prstDash val="solid"/>
                    <a:miter/>
                  </a:ln>
                </p:spPr>
                <p:txBody>
                  <a:bodyPr rtlCol="0" anchor="ctr"/>
                  <a:lstStyle/>
                  <a:p>
                    <a:endParaRPr lang="en-US" sz="1800"/>
                  </a:p>
                </p:txBody>
              </p:sp>
            </p:grpSp>
            <p:grpSp>
              <p:nvGrpSpPr>
                <p:cNvPr id="65" name="Graphic 1049">
                  <a:extLst>
                    <a:ext uri="{FF2B5EF4-FFF2-40B4-BE49-F238E27FC236}">
                      <a16:creationId xmlns:a16="http://schemas.microsoft.com/office/drawing/2014/main" id="{C83177EB-E053-4A08-8CFB-418F16D933BE}"/>
                    </a:ext>
                  </a:extLst>
                </p:cNvPr>
                <p:cNvGrpSpPr/>
                <p:nvPr/>
              </p:nvGrpSpPr>
              <p:grpSpPr>
                <a:xfrm>
                  <a:off x="3121" y="0"/>
                  <a:ext cx="261466" cy="254489"/>
                  <a:chOff x="3121" y="0"/>
                  <a:chExt cx="261466" cy="254489"/>
                </a:xfrm>
                <a:solidFill>
                  <a:srgbClr val="FFFFFF"/>
                </a:solidFill>
              </p:grpSpPr>
              <p:sp>
                <p:nvSpPr>
                  <p:cNvPr id="68" name="Freeform: Shape 67">
                    <a:extLst>
                      <a:ext uri="{FF2B5EF4-FFF2-40B4-BE49-F238E27FC236}">
                        <a16:creationId xmlns:a16="http://schemas.microsoft.com/office/drawing/2014/main" id="{0BDC70C8-4FE0-ECCC-AE29-EF92279B1989}"/>
                      </a:ext>
                    </a:extLst>
                  </p:cNvPr>
                  <p:cNvSpPr/>
                  <p:nvPr/>
                </p:nvSpPr>
                <p:spPr>
                  <a:xfrm>
                    <a:off x="3121" y="103374"/>
                    <a:ext cx="261466" cy="40762"/>
                  </a:xfrm>
                  <a:custGeom>
                    <a:avLst/>
                    <a:gdLst>
                      <a:gd name="connsiteX0" fmla="*/ 261467 w 261466"/>
                      <a:gd name="connsiteY0" fmla="*/ 20381 h 40762"/>
                      <a:gd name="connsiteX1" fmla="*/ 130733 w 261466"/>
                      <a:gd name="connsiteY1" fmla="*/ 40762 h 40762"/>
                      <a:gd name="connsiteX2" fmla="*/ 0 w 261466"/>
                      <a:gd name="connsiteY2" fmla="*/ 20381 h 40762"/>
                      <a:gd name="connsiteX3" fmla="*/ 130733 w 261466"/>
                      <a:gd name="connsiteY3" fmla="*/ 0 h 40762"/>
                      <a:gd name="connsiteX4" fmla="*/ 261467 w 261466"/>
                      <a:gd name="connsiteY4" fmla="*/ 20381 h 40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66" h="40762">
                        <a:moveTo>
                          <a:pt x="261467" y="20381"/>
                        </a:moveTo>
                        <a:cubicBezTo>
                          <a:pt x="261467" y="20381"/>
                          <a:pt x="202894" y="40762"/>
                          <a:pt x="130733" y="40762"/>
                        </a:cubicBezTo>
                        <a:cubicBezTo>
                          <a:pt x="58573" y="40762"/>
                          <a:pt x="0" y="20381"/>
                          <a:pt x="0" y="20381"/>
                        </a:cubicBezTo>
                        <a:cubicBezTo>
                          <a:pt x="0" y="20381"/>
                          <a:pt x="58573" y="0"/>
                          <a:pt x="130733" y="0"/>
                        </a:cubicBezTo>
                        <a:cubicBezTo>
                          <a:pt x="202894" y="0"/>
                          <a:pt x="261467" y="20381"/>
                          <a:pt x="261467" y="20381"/>
                        </a:cubicBezTo>
                        <a:close/>
                      </a:path>
                    </a:pathLst>
                  </a:custGeom>
                  <a:solidFill>
                    <a:srgbClr val="FFFFFF"/>
                  </a:solidFill>
                  <a:ln w="18361" cap="flat">
                    <a:noFill/>
                    <a:prstDash val="solid"/>
                    <a:miter/>
                  </a:ln>
                </p:spPr>
                <p:txBody>
                  <a:bodyPr rtlCol="0" anchor="ctr"/>
                  <a:lstStyle/>
                  <a:p>
                    <a:endParaRPr lang="en-US" sz="1800"/>
                  </a:p>
                </p:txBody>
              </p:sp>
              <p:sp>
                <p:nvSpPr>
                  <p:cNvPr id="69" name="Freeform: Shape 68">
                    <a:extLst>
                      <a:ext uri="{FF2B5EF4-FFF2-40B4-BE49-F238E27FC236}">
                        <a16:creationId xmlns:a16="http://schemas.microsoft.com/office/drawing/2014/main" id="{EEBEE5AB-1B75-E13F-87DC-32843DB02AF4}"/>
                      </a:ext>
                    </a:extLst>
                  </p:cNvPr>
                  <p:cNvSpPr/>
                  <p:nvPr/>
                </p:nvSpPr>
                <p:spPr>
                  <a:xfrm>
                    <a:off x="113473" y="0"/>
                    <a:ext cx="40762" cy="254489"/>
                  </a:xfrm>
                  <a:custGeom>
                    <a:avLst/>
                    <a:gdLst>
                      <a:gd name="connsiteX0" fmla="*/ 18178 w 40762"/>
                      <a:gd name="connsiteY0" fmla="*/ 0 h 254489"/>
                      <a:gd name="connsiteX1" fmla="*/ 0 w 40762"/>
                      <a:gd name="connsiteY1" fmla="*/ 123756 h 254489"/>
                      <a:gd name="connsiteX2" fmla="*/ 20381 w 40762"/>
                      <a:gd name="connsiteY2" fmla="*/ 254490 h 254489"/>
                      <a:gd name="connsiteX3" fmla="*/ 40762 w 40762"/>
                      <a:gd name="connsiteY3" fmla="*/ 123756 h 254489"/>
                      <a:gd name="connsiteX4" fmla="*/ 22585 w 40762"/>
                      <a:gd name="connsiteY4" fmla="*/ 0 h 254489"/>
                      <a:gd name="connsiteX5" fmla="*/ 18178 w 40762"/>
                      <a:gd name="connsiteY5" fmla="*/ 0 h 2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2" h="254489">
                        <a:moveTo>
                          <a:pt x="18178" y="0"/>
                        </a:moveTo>
                        <a:cubicBezTo>
                          <a:pt x="12853" y="17443"/>
                          <a:pt x="0" y="66285"/>
                          <a:pt x="0" y="123756"/>
                        </a:cubicBezTo>
                        <a:cubicBezTo>
                          <a:pt x="0" y="195917"/>
                          <a:pt x="20381" y="254490"/>
                          <a:pt x="20381" y="254490"/>
                        </a:cubicBezTo>
                        <a:cubicBezTo>
                          <a:pt x="20381" y="254490"/>
                          <a:pt x="40762" y="195917"/>
                          <a:pt x="40762" y="123756"/>
                        </a:cubicBezTo>
                        <a:cubicBezTo>
                          <a:pt x="40762" y="66285"/>
                          <a:pt x="27909" y="17627"/>
                          <a:pt x="22585" y="0"/>
                        </a:cubicBezTo>
                        <a:lnTo>
                          <a:pt x="18178" y="0"/>
                        </a:lnTo>
                        <a:close/>
                      </a:path>
                    </a:pathLst>
                  </a:custGeom>
                  <a:solidFill>
                    <a:srgbClr val="FFFFFF"/>
                  </a:solidFill>
                  <a:ln w="18361" cap="flat">
                    <a:noFill/>
                    <a:prstDash val="solid"/>
                    <a:miter/>
                  </a:ln>
                </p:spPr>
                <p:txBody>
                  <a:bodyPr rtlCol="0" anchor="ctr"/>
                  <a:lstStyle/>
                  <a:p>
                    <a:endParaRPr lang="en-US" sz="1800"/>
                  </a:p>
                </p:txBody>
              </p:sp>
            </p:grpSp>
            <p:sp>
              <p:nvSpPr>
                <p:cNvPr id="66" name="Freeform: Shape 65">
                  <a:extLst>
                    <a:ext uri="{FF2B5EF4-FFF2-40B4-BE49-F238E27FC236}">
                      <a16:creationId xmlns:a16="http://schemas.microsoft.com/office/drawing/2014/main" id="{D766283A-4F78-6324-5B56-755764D66061}"/>
                    </a:ext>
                  </a:extLst>
                </p:cNvPr>
                <p:cNvSpPr/>
                <p:nvPr/>
              </p:nvSpPr>
              <p:spPr>
                <a:xfrm>
                  <a:off x="292681" y="415335"/>
                  <a:ext cx="708017" cy="874738"/>
                </a:xfrm>
                <a:custGeom>
                  <a:avLst/>
                  <a:gdLst>
                    <a:gd name="connsiteX0" fmla="*/ 441042 w 708017"/>
                    <a:gd name="connsiteY0" fmla="*/ 115677 h 874738"/>
                    <a:gd name="connsiteX1" fmla="*/ 650179 w 708017"/>
                    <a:gd name="connsiteY1" fmla="*/ 115677 h 874738"/>
                    <a:gd name="connsiteX2" fmla="*/ 707834 w 708017"/>
                    <a:gd name="connsiteY2" fmla="*/ 25890 h 874738"/>
                    <a:gd name="connsiteX3" fmla="*/ 707834 w 708017"/>
                    <a:gd name="connsiteY3" fmla="*/ 0 h 874738"/>
                    <a:gd name="connsiteX4" fmla="*/ 44618 w 708017"/>
                    <a:gd name="connsiteY4" fmla="*/ 89787 h 874738"/>
                    <a:gd name="connsiteX5" fmla="*/ 44618 w 708017"/>
                    <a:gd name="connsiteY5" fmla="*/ 115677 h 874738"/>
                    <a:gd name="connsiteX6" fmla="*/ 269546 w 708017"/>
                    <a:gd name="connsiteY6" fmla="*/ 115677 h 874738"/>
                    <a:gd name="connsiteX7" fmla="*/ 380816 w 708017"/>
                    <a:gd name="connsiteY7" fmla="*/ 205465 h 874738"/>
                    <a:gd name="connsiteX8" fmla="*/ 102457 w 708017"/>
                    <a:gd name="connsiteY8" fmla="*/ 205465 h 874738"/>
                    <a:gd name="connsiteX9" fmla="*/ 44802 w 708017"/>
                    <a:gd name="connsiteY9" fmla="*/ 269362 h 874738"/>
                    <a:gd name="connsiteX10" fmla="*/ 44802 w 708017"/>
                    <a:gd name="connsiteY10" fmla="*/ 295252 h 874738"/>
                    <a:gd name="connsiteX11" fmla="*/ 402299 w 708017"/>
                    <a:gd name="connsiteY11" fmla="*/ 295252 h 874738"/>
                    <a:gd name="connsiteX12" fmla="*/ 0 w 708017"/>
                    <a:gd name="connsiteY12" fmla="*/ 459036 h 874738"/>
                    <a:gd name="connsiteX13" fmla="*/ 0 w 708017"/>
                    <a:gd name="connsiteY13" fmla="*/ 484926 h 874738"/>
                    <a:gd name="connsiteX14" fmla="*/ 419743 w 708017"/>
                    <a:gd name="connsiteY14" fmla="*/ 874739 h 874738"/>
                    <a:gd name="connsiteX15" fmla="*/ 587566 w 708017"/>
                    <a:gd name="connsiteY15" fmla="*/ 874739 h 874738"/>
                    <a:gd name="connsiteX16" fmla="*/ 587566 w 708017"/>
                    <a:gd name="connsiteY16" fmla="*/ 848849 h 874738"/>
                    <a:gd name="connsiteX17" fmla="*/ 221623 w 708017"/>
                    <a:gd name="connsiteY17" fmla="*/ 534869 h 874738"/>
                    <a:gd name="connsiteX18" fmla="*/ 538541 w 708017"/>
                    <a:gd name="connsiteY18" fmla="*/ 295068 h 874738"/>
                    <a:gd name="connsiteX19" fmla="*/ 650362 w 708017"/>
                    <a:gd name="connsiteY19" fmla="*/ 295068 h 874738"/>
                    <a:gd name="connsiteX20" fmla="*/ 708017 w 708017"/>
                    <a:gd name="connsiteY20" fmla="*/ 205281 h 874738"/>
                    <a:gd name="connsiteX21" fmla="*/ 708017 w 708017"/>
                    <a:gd name="connsiteY21" fmla="*/ 179391 h 874738"/>
                    <a:gd name="connsiteX22" fmla="*/ 521649 w 708017"/>
                    <a:gd name="connsiteY22" fmla="*/ 205281 h 874738"/>
                    <a:gd name="connsiteX23" fmla="*/ 441226 w 708017"/>
                    <a:gd name="connsiteY23" fmla="*/ 115493 h 87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8017" h="874738">
                      <a:moveTo>
                        <a:pt x="441042" y="115677"/>
                      </a:moveTo>
                      <a:lnTo>
                        <a:pt x="650179" y="115677"/>
                      </a:lnTo>
                      <a:lnTo>
                        <a:pt x="707834" y="25890"/>
                      </a:lnTo>
                      <a:lnTo>
                        <a:pt x="707834" y="0"/>
                      </a:lnTo>
                      <a:lnTo>
                        <a:pt x="44618" y="89787"/>
                      </a:lnTo>
                      <a:lnTo>
                        <a:pt x="44618" y="115677"/>
                      </a:lnTo>
                      <a:lnTo>
                        <a:pt x="269546" y="115677"/>
                      </a:lnTo>
                      <a:cubicBezTo>
                        <a:pt x="319489" y="140098"/>
                        <a:pt x="358048" y="170761"/>
                        <a:pt x="380816" y="205465"/>
                      </a:cubicBezTo>
                      <a:lnTo>
                        <a:pt x="102457" y="205465"/>
                      </a:lnTo>
                      <a:lnTo>
                        <a:pt x="44802" y="269362"/>
                      </a:lnTo>
                      <a:lnTo>
                        <a:pt x="44802" y="295252"/>
                      </a:lnTo>
                      <a:lnTo>
                        <a:pt x="402299" y="295252"/>
                      </a:lnTo>
                      <a:cubicBezTo>
                        <a:pt x="384672" y="394404"/>
                        <a:pt x="215931" y="443612"/>
                        <a:pt x="0" y="459036"/>
                      </a:cubicBezTo>
                      <a:lnTo>
                        <a:pt x="0" y="484926"/>
                      </a:lnTo>
                      <a:lnTo>
                        <a:pt x="419743" y="874739"/>
                      </a:lnTo>
                      <a:lnTo>
                        <a:pt x="587566" y="874739"/>
                      </a:lnTo>
                      <a:lnTo>
                        <a:pt x="587566" y="848849"/>
                      </a:lnTo>
                      <a:lnTo>
                        <a:pt x="221623" y="534869"/>
                      </a:lnTo>
                      <a:cubicBezTo>
                        <a:pt x="399912" y="492087"/>
                        <a:pt x="526055" y="401565"/>
                        <a:pt x="538541" y="295068"/>
                      </a:cubicBezTo>
                      <a:lnTo>
                        <a:pt x="650362" y="295068"/>
                      </a:lnTo>
                      <a:lnTo>
                        <a:pt x="708017" y="205281"/>
                      </a:lnTo>
                      <a:lnTo>
                        <a:pt x="708017" y="179391"/>
                      </a:lnTo>
                      <a:lnTo>
                        <a:pt x="521649" y="205281"/>
                      </a:lnTo>
                      <a:cubicBezTo>
                        <a:pt x="504940" y="172781"/>
                        <a:pt x="477581" y="142485"/>
                        <a:pt x="441226" y="115493"/>
                      </a:cubicBezTo>
                      <a:close/>
                    </a:path>
                  </a:pathLst>
                </a:custGeom>
                <a:solidFill>
                  <a:srgbClr val="AE8500"/>
                </a:solidFill>
                <a:ln w="18361" cap="flat">
                  <a:noFill/>
                  <a:prstDash val="solid"/>
                  <a:miter/>
                </a:ln>
              </p:spPr>
              <p:txBody>
                <a:bodyPr rtlCol="0" anchor="ctr"/>
                <a:lstStyle/>
                <a:p>
                  <a:endParaRPr lang="en-US" sz="1800"/>
                </a:p>
              </p:txBody>
            </p:sp>
            <p:sp>
              <p:nvSpPr>
                <p:cNvPr id="67" name="Freeform: Shape 66">
                  <a:extLst>
                    <a:ext uri="{FF2B5EF4-FFF2-40B4-BE49-F238E27FC236}">
                      <a16:creationId xmlns:a16="http://schemas.microsoft.com/office/drawing/2014/main" id="{7D386811-E507-14EE-A7D1-B4AF11F524DD}"/>
                    </a:ext>
                  </a:extLst>
                </p:cNvPr>
                <p:cNvSpPr/>
                <p:nvPr/>
              </p:nvSpPr>
              <p:spPr>
                <a:xfrm>
                  <a:off x="292681" y="415335"/>
                  <a:ext cx="708017" cy="848849"/>
                </a:xfrm>
                <a:custGeom>
                  <a:avLst/>
                  <a:gdLst>
                    <a:gd name="connsiteX0" fmla="*/ 441042 w 708017"/>
                    <a:gd name="connsiteY0" fmla="*/ 89787 h 848849"/>
                    <a:gd name="connsiteX1" fmla="*/ 650179 w 708017"/>
                    <a:gd name="connsiteY1" fmla="*/ 89787 h 848849"/>
                    <a:gd name="connsiteX2" fmla="*/ 707834 w 708017"/>
                    <a:gd name="connsiteY2" fmla="*/ 0 h 848849"/>
                    <a:gd name="connsiteX3" fmla="*/ 102273 w 708017"/>
                    <a:gd name="connsiteY3" fmla="*/ 0 h 848849"/>
                    <a:gd name="connsiteX4" fmla="*/ 44618 w 708017"/>
                    <a:gd name="connsiteY4" fmla="*/ 89787 h 848849"/>
                    <a:gd name="connsiteX5" fmla="*/ 269546 w 708017"/>
                    <a:gd name="connsiteY5" fmla="*/ 89787 h 848849"/>
                    <a:gd name="connsiteX6" fmla="*/ 380816 w 708017"/>
                    <a:gd name="connsiteY6" fmla="*/ 179575 h 848849"/>
                    <a:gd name="connsiteX7" fmla="*/ 102457 w 708017"/>
                    <a:gd name="connsiteY7" fmla="*/ 179575 h 848849"/>
                    <a:gd name="connsiteX8" fmla="*/ 44802 w 708017"/>
                    <a:gd name="connsiteY8" fmla="*/ 269362 h 848849"/>
                    <a:gd name="connsiteX9" fmla="*/ 402299 w 708017"/>
                    <a:gd name="connsiteY9" fmla="*/ 269362 h 848849"/>
                    <a:gd name="connsiteX10" fmla="*/ 1469 w 708017"/>
                    <a:gd name="connsiteY10" fmla="*/ 458669 h 848849"/>
                    <a:gd name="connsiteX11" fmla="*/ 2020 w 708017"/>
                    <a:gd name="connsiteY11" fmla="*/ 459036 h 848849"/>
                    <a:gd name="connsiteX12" fmla="*/ 0 w 708017"/>
                    <a:gd name="connsiteY12" fmla="*/ 459036 h 848849"/>
                    <a:gd name="connsiteX13" fmla="*/ 419743 w 708017"/>
                    <a:gd name="connsiteY13" fmla="*/ 848849 h 848849"/>
                    <a:gd name="connsiteX14" fmla="*/ 587566 w 708017"/>
                    <a:gd name="connsiteY14" fmla="*/ 848849 h 848849"/>
                    <a:gd name="connsiteX15" fmla="*/ 221623 w 708017"/>
                    <a:gd name="connsiteY15" fmla="*/ 509163 h 848849"/>
                    <a:gd name="connsiteX16" fmla="*/ 538541 w 708017"/>
                    <a:gd name="connsiteY16" fmla="*/ 269362 h 848849"/>
                    <a:gd name="connsiteX17" fmla="*/ 650362 w 708017"/>
                    <a:gd name="connsiteY17" fmla="*/ 269362 h 848849"/>
                    <a:gd name="connsiteX18" fmla="*/ 708017 w 708017"/>
                    <a:gd name="connsiteY18" fmla="*/ 179575 h 848849"/>
                    <a:gd name="connsiteX19" fmla="*/ 521649 w 708017"/>
                    <a:gd name="connsiteY19" fmla="*/ 179575 h 848849"/>
                    <a:gd name="connsiteX20" fmla="*/ 441226 w 708017"/>
                    <a:gd name="connsiteY20" fmla="*/ 89787 h 84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8017" h="848849">
                      <a:moveTo>
                        <a:pt x="441042" y="89787"/>
                      </a:moveTo>
                      <a:lnTo>
                        <a:pt x="650179" y="89787"/>
                      </a:lnTo>
                      <a:lnTo>
                        <a:pt x="707834" y="0"/>
                      </a:lnTo>
                      <a:lnTo>
                        <a:pt x="102273" y="0"/>
                      </a:lnTo>
                      <a:lnTo>
                        <a:pt x="44618" y="89787"/>
                      </a:lnTo>
                      <a:lnTo>
                        <a:pt x="269546" y="89787"/>
                      </a:lnTo>
                      <a:cubicBezTo>
                        <a:pt x="319489" y="114025"/>
                        <a:pt x="358048" y="144872"/>
                        <a:pt x="380816" y="179575"/>
                      </a:cubicBezTo>
                      <a:lnTo>
                        <a:pt x="102457" y="179575"/>
                      </a:lnTo>
                      <a:lnTo>
                        <a:pt x="44802" y="269362"/>
                      </a:lnTo>
                      <a:lnTo>
                        <a:pt x="402299" y="269362"/>
                      </a:lnTo>
                      <a:cubicBezTo>
                        <a:pt x="384672" y="368698"/>
                        <a:pt x="217400" y="443062"/>
                        <a:pt x="1469" y="458669"/>
                      </a:cubicBezTo>
                      <a:cubicBezTo>
                        <a:pt x="1469" y="458669"/>
                        <a:pt x="1836" y="458852"/>
                        <a:pt x="2020" y="459036"/>
                      </a:cubicBezTo>
                      <a:lnTo>
                        <a:pt x="0" y="459036"/>
                      </a:lnTo>
                      <a:lnTo>
                        <a:pt x="419743" y="848849"/>
                      </a:lnTo>
                      <a:lnTo>
                        <a:pt x="587566" y="848849"/>
                      </a:lnTo>
                      <a:lnTo>
                        <a:pt x="221623" y="509163"/>
                      </a:lnTo>
                      <a:cubicBezTo>
                        <a:pt x="399912" y="466381"/>
                        <a:pt x="526055" y="375859"/>
                        <a:pt x="538541" y="269362"/>
                      </a:cubicBezTo>
                      <a:lnTo>
                        <a:pt x="650362" y="269362"/>
                      </a:lnTo>
                      <a:lnTo>
                        <a:pt x="708017" y="179575"/>
                      </a:lnTo>
                      <a:lnTo>
                        <a:pt x="521649" y="179575"/>
                      </a:lnTo>
                      <a:cubicBezTo>
                        <a:pt x="504940" y="147075"/>
                        <a:pt x="477581" y="116779"/>
                        <a:pt x="441226" y="89787"/>
                      </a:cubicBezTo>
                      <a:close/>
                    </a:path>
                  </a:pathLst>
                </a:custGeom>
                <a:solidFill>
                  <a:srgbClr val="FFD345"/>
                </a:solidFill>
                <a:ln w="18361" cap="flat">
                  <a:noFill/>
                  <a:prstDash val="solid"/>
                  <a:miter/>
                </a:ln>
              </p:spPr>
              <p:txBody>
                <a:bodyPr rtlCol="0" anchor="ctr"/>
                <a:lstStyle/>
                <a:p>
                  <a:endParaRPr lang="en-US" sz="1800"/>
                </a:p>
              </p:txBody>
            </p:sp>
          </p:grpSp>
          <p:sp>
            <p:nvSpPr>
              <p:cNvPr id="62" name="Freeform: Shape 61">
                <a:extLst>
                  <a:ext uri="{FF2B5EF4-FFF2-40B4-BE49-F238E27FC236}">
                    <a16:creationId xmlns:a16="http://schemas.microsoft.com/office/drawing/2014/main" id="{D4E670F8-4A32-D445-EA58-1683AA36093A}"/>
                  </a:ext>
                </a:extLst>
              </p:cNvPr>
              <p:cNvSpPr/>
              <p:nvPr/>
            </p:nvSpPr>
            <p:spPr>
              <a:xfrm>
                <a:off x="-1450484" y="152206"/>
                <a:ext cx="911020" cy="474899"/>
              </a:xfrm>
              <a:custGeom>
                <a:avLst/>
                <a:gdLst>
                  <a:gd name="connsiteX0" fmla="*/ 603908 w 1207815"/>
                  <a:gd name="connsiteY0" fmla="*/ 51596 h 629613"/>
                  <a:gd name="connsiteX1" fmla="*/ 1207082 w 1207815"/>
                  <a:gd name="connsiteY1" fmla="*/ 629614 h 629613"/>
                  <a:gd name="connsiteX2" fmla="*/ 1207816 w 1207815"/>
                  <a:gd name="connsiteY2" fmla="*/ 603724 h 629613"/>
                  <a:gd name="connsiteX3" fmla="*/ 604092 w 1207815"/>
                  <a:gd name="connsiteY3" fmla="*/ 0 h 629613"/>
                  <a:gd name="connsiteX4" fmla="*/ 0 w 1207815"/>
                  <a:gd name="connsiteY4" fmla="*/ 603724 h 629613"/>
                  <a:gd name="connsiteX5" fmla="*/ 734 w 1207815"/>
                  <a:gd name="connsiteY5" fmla="*/ 629614 h 629613"/>
                  <a:gd name="connsiteX6" fmla="*/ 603908 w 1207815"/>
                  <a:gd name="connsiteY6" fmla="*/ 51596 h 62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815" h="629613">
                    <a:moveTo>
                      <a:pt x="603908" y="51596"/>
                    </a:moveTo>
                    <a:cubicBezTo>
                      <a:pt x="928722" y="51596"/>
                      <a:pt x="1193494" y="308105"/>
                      <a:pt x="1207082" y="629614"/>
                    </a:cubicBezTo>
                    <a:cubicBezTo>
                      <a:pt x="1207449" y="620984"/>
                      <a:pt x="1207816" y="612354"/>
                      <a:pt x="1207816" y="603724"/>
                    </a:cubicBezTo>
                    <a:cubicBezTo>
                      <a:pt x="1207816" y="270280"/>
                      <a:pt x="937535" y="0"/>
                      <a:pt x="604092" y="0"/>
                    </a:cubicBezTo>
                    <a:cubicBezTo>
                      <a:pt x="270648" y="0"/>
                      <a:pt x="0" y="270280"/>
                      <a:pt x="0" y="603724"/>
                    </a:cubicBezTo>
                    <a:cubicBezTo>
                      <a:pt x="0" y="612354"/>
                      <a:pt x="367" y="620984"/>
                      <a:pt x="734" y="629614"/>
                    </a:cubicBezTo>
                    <a:cubicBezTo>
                      <a:pt x="14322" y="308105"/>
                      <a:pt x="279094" y="51596"/>
                      <a:pt x="603908" y="51596"/>
                    </a:cubicBezTo>
                    <a:close/>
                  </a:path>
                </a:pathLst>
              </a:custGeom>
              <a:solidFill>
                <a:srgbClr val="AE8500"/>
              </a:solidFill>
              <a:ln w="18361" cap="flat">
                <a:noFill/>
                <a:prstDash val="solid"/>
                <a:miter/>
              </a:ln>
            </p:spPr>
            <p:txBody>
              <a:bodyPr rtlCol="0" anchor="ctr"/>
              <a:lstStyle/>
              <a:p>
                <a:endParaRPr lang="en-US" sz="1800"/>
              </a:p>
            </p:txBody>
          </p:sp>
        </p:grpSp>
      </p:grpSp>
    </p:spTree>
    <p:extLst>
      <p:ext uri="{BB962C8B-B14F-4D97-AF65-F5344CB8AC3E}">
        <p14:creationId xmlns:p14="http://schemas.microsoft.com/office/powerpoint/2010/main" val="34865181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A14D-A6B9-6B56-EC37-B0357C6CD9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20B65B-F1CE-DE3E-304A-C28CFDACED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5F7157-EE31-26D6-356B-031997A40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64353C-F458-F810-737B-EF9B18700082}"/>
              </a:ext>
            </a:extLst>
          </p:cNvPr>
          <p:cNvSpPr>
            <a:spLocks noGrp="1"/>
          </p:cNvSpPr>
          <p:nvPr>
            <p:ph type="dt" sz="half" idx="10"/>
          </p:nvPr>
        </p:nvSpPr>
        <p:spPr/>
        <p:txBody>
          <a:bodyPr/>
          <a:lstStyle/>
          <a:p>
            <a:fld id="{96DFF08F-DC6B-4601-B491-B0F83F6DD2DA}" type="datetimeFigureOut">
              <a:rPr lang="en-US" smtClean="0"/>
              <a:pPr/>
              <a:t>5/16/2023</a:t>
            </a:fld>
            <a:endParaRPr lang="en-US" dirty="0"/>
          </a:p>
        </p:txBody>
      </p:sp>
      <p:sp>
        <p:nvSpPr>
          <p:cNvPr id="6" name="Footer Placeholder 5">
            <a:extLst>
              <a:ext uri="{FF2B5EF4-FFF2-40B4-BE49-F238E27FC236}">
                <a16:creationId xmlns:a16="http://schemas.microsoft.com/office/drawing/2014/main" id="{1E18A77A-50D7-F3FB-DD6D-A155974F1A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75B7C6-7631-1ACD-4780-2FFE92AF6A3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684623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81A9-7BC2-B831-9243-915A55A624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3AF071-7679-543E-AF88-50AD5F175B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086F9-62D3-0D41-0FDF-74F14DFCE1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9F5C8E-5D99-E032-10F3-4B90765D7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B009F9-6505-1D06-EF42-1FBC70638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ED5378-63F4-9C38-4D61-FB68BA5288B1}"/>
              </a:ext>
            </a:extLst>
          </p:cNvPr>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8" name="Footer Placeholder 7">
            <a:extLst>
              <a:ext uri="{FF2B5EF4-FFF2-40B4-BE49-F238E27FC236}">
                <a16:creationId xmlns:a16="http://schemas.microsoft.com/office/drawing/2014/main" id="{8C5777CB-2ABE-2C60-D90A-CD654929B17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9862762-2FD7-CF28-1BA7-9E38D263D95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8936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6F64-7D6F-6EA5-6A25-C9972B2FB9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8F6C1F-A112-A155-206C-B4B84710AA95}"/>
              </a:ext>
            </a:extLst>
          </p:cNvPr>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4" name="Footer Placeholder 3">
            <a:extLst>
              <a:ext uri="{FF2B5EF4-FFF2-40B4-BE49-F238E27FC236}">
                <a16:creationId xmlns:a16="http://schemas.microsoft.com/office/drawing/2014/main" id="{948A004D-4571-8FFD-7E1B-89567708742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65186EE-E90B-BF3D-ECCC-B316C92A9C4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09493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78ED6E-6127-ACC0-1CD7-603302A4A3FC}"/>
              </a:ext>
            </a:extLst>
          </p:cNvPr>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3" name="Footer Placeholder 2">
            <a:extLst>
              <a:ext uri="{FF2B5EF4-FFF2-40B4-BE49-F238E27FC236}">
                <a16:creationId xmlns:a16="http://schemas.microsoft.com/office/drawing/2014/main" id="{13DFE5CF-01F9-912B-FB7F-E2C11914892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2E0E611-1B7D-0FBE-A221-19A48D3D938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17527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DFD-8672-80B4-B265-CB1EABFAC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394D22-5361-8535-75EA-9ACE733A1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262AC-4EF2-2C39-483A-FB504A8E5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1BD89-EE5C-7442-1313-09374342A988}"/>
              </a:ext>
            </a:extLst>
          </p:cNvPr>
          <p:cNvSpPr>
            <a:spLocks noGrp="1"/>
          </p:cNvSpPr>
          <p:nvPr>
            <p:ph type="dt" sz="half" idx="10"/>
          </p:nvPr>
        </p:nvSpPr>
        <p:spPr/>
        <p:txBody>
          <a:bodyPr/>
          <a:lstStyle/>
          <a:p>
            <a:fld id="{96DFF08F-DC6B-4601-B491-B0F83F6DD2DA}" type="datetimeFigureOut">
              <a:rPr lang="en-US" smtClean="0"/>
              <a:t>5/16/2023</a:t>
            </a:fld>
            <a:endParaRPr lang="en-US" dirty="0"/>
          </a:p>
        </p:txBody>
      </p:sp>
      <p:sp>
        <p:nvSpPr>
          <p:cNvPr id="6" name="Footer Placeholder 5">
            <a:extLst>
              <a:ext uri="{FF2B5EF4-FFF2-40B4-BE49-F238E27FC236}">
                <a16:creationId xmlns:a16="http://schemas.microsoft.com/office/drawing/2014/main" id="{AFDC1323-EAE0-32A2-7AA4-CF6D1BD21D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F6296C-3E19-677D-16A9-9A95CC226D3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0351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99D5-62B3-3152-CBCB-CA6B701BE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95010E-A312-F2BB-4195-40D6838A0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2E7DAC-59A9-A2C5-5456-5E822B09C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7F188-EBBF-0228-E49F-A42D8F962A38}"/>
              </a:ext>
            </a:extLst>
          </p:cNvPr>
          <p:cNvSpPr>
            <a:spLocks noGrp="1"/>
          </p:cNvSpPr>
          <p:nvPr>
            <p:ph type="dt" sz="half" idx="10"/>
          </p:nvPr>
        </p:nvSpPr>
        <p:spPr/>
        <p:txBody>
          <a:bodyPr/>
          <a:lstStyle/>
          <a:p>
            <a:fld id="{96DFF08F-DC6B-4601-B491-B0F83F6DD2DA}" type="datetimeFigureOut">
              <a:rPr lang="en-US" smtClean="0"/>
              <a:pPr/>
              <a:t>5/16/2023</a:t>
            </a:fld>
            <a:endParaRPr lang="en-US" dirty="0"/>
          </a:p>
        </p:txBody>
      </p:sp>
      <p:sp>
        <p:nvSpPr>
          <p:cNvPr id="6" name="Footer Placeholder 5">
            <a:extLst>
              <a:ext uri="{FF2B5EF4-FFF2-40B4-BE49-F238E27FC236}">
                <a16:creationId xmlns:a16="http://schemas.microsoft.com/office/drawing/2014/main" id="{D35F2184-9876-0FC0-34ED-223E42B84B5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7A02B0-681C-C246-9793-5A3019BBE1D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94974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D7A2C-0014-30BF-E6C1-3BCEEA30B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D33C7A-37C4-3EE8-DD7B-E9B1F0DF5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883E33-EFBC-60C6-87B7-4DC27C393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5/16/2023</a:t>
            </a:fld>
            <a:endParaRPr lang="en-US" dirty="0"/>
          </a:p>
        </p:txBody>
      </p:sp>
      <p:sp>
        <p:nvSpPr>
          <p:cNvPr id="5" name="Footer Placeholder 4">
            <a:extLst>
              <a:ext uri="{FF2B5EF4-FFF2-40B4-BE49-F238E27FC236}">
                <a16:creationId xmlns:a16="http://schemas.microsoft.com/office/drawing/2014/main" id="{4C332AA1-43BE-911F-6676-80AAB81A0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C0CCB7-5BB9-6F6F-0E49-B0E791AFE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615457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5/16/2023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91996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04" r:id="rId13"/>
    <p:sldLayoutId id="2147483905" r:id="rId14"/>
    <p:sldLayoutId id="2147483906" r:id="rId1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hyperlink" Target="https://www.economicshelp.org/india-2/strengths-indian-economy/" TargetMode="Externa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F82587-03BA-21C8-AA1E-D0BCABCE4C6F}"/>
              </a:ext>
            </a:extLst>
          </p:cNvPr>
          <p:cNvSpPr>
            <a:spLocks noGrp="1"/>
          </p:cNvSpPr>
          <p:nvPr>
            <p:ph type="body" sz="quarter" idx="10"/>
          </p:nvPr>
        </p:nvSpPr>
        <p:spPr>
          <a:xfrm>
            <a:off x="2712721" y="508000"/>
            <a:ext cx="7559039" cy="6075681"/>
          </a:xfrm>
        </p:spPr>
        <p:txBody>
          <a:bodyPr>
            <a:normAutofit fontScale="55000" lnSpcReduction="20000"/>
          </a:bodyPr>
          <a:lstStyle/>
          <a:p>
            <a:pPr marL="0" indent="0" algn="ctr">
              <a:buNone/>
            </a:pPr>
            <a:r>
              <a:rPr lang="en-IN" sz="5100" dirty="0">
                <a:solidFill>
                  <a:schemeClr val="accent4">
                    <a:lumMod val="50000"/>
                  </a:schemeClr>
                </a:solidFill>
                <a:latin typeface="Baskerville Old Face" panose="02020602080505020303" pitchFamily="18" charset="0"/>
              </a:rPr>
              <a:t>IT – 0495</a:t>
            </a:r>
          </a:p>
          <a:p>
            <a:pPr marL="0" indent="0" algn="ctr">
              <a:buNone/>
            </a:pPr>
            <a:r>
              <a:rPr lang="en-IN" sz="5100" dirty="0">
                <a:solidFill>
                  <a:schemeClr val="accent4">
                    <a:lumMod val="50000"/>
                  </a:schemeClr>
                </a:solidFill>
                <a:latin typeface="Baskerville Old Face" panose="02020602080505020303" pitchFamily="18" charset="0"/>
              </a:rPr>
              <a:t>Exploratory Data Analysis</a:t>
            </a:r>
          </a:p>
          <a:p>
            <a:pPr marL="0" indent="0" algn="ctr">
              <a:buNone/>
            </a:pPr>
            <a:r>
              <a:rPr lang="en-IN" sz="5100" dirty="0">
                <a:solidFill>
                  <a:schemeClr val="accent4">
                    <a:lumMod val="50000"/>
                  </a:schemeClr>
                </a:solidFill>
                <a:latin typeface="Baskerville Old Face" panose="02020602080505020303" pitchFamily="18" charset="0"/>
              </a:rPr>
              <a:t>Course Instructor – </a:t>
            </a:r>
            <a:r>
              <a:rPr lang="en-IN" sz="5100" dirty="0" err="1">
                <a:solidFill>
                  <a:schemeClr val="accent4">
                    <a:lumMod val="50000"/>
                  </a:schemeClr>
                </a:solidFill>
                <a:latin typeface="Baskerville Old Face" panose="02020602080505020303" pitchFamily="18" charset="0"/>
              </a:rPr>
              <a:t>Dr.</a:t>
            </a:r>
            <a:r>
              <a:rPr lang="en-IN" sz="5100" dirty="0">
                <a:solidFill>
                  <a:schemeClr val="accent4">
                    <a:lumMod val="50000"/>
                  </a:schemeClr>
                </a:solidFill>
                <a:latin typeface="Baskerville Old Face" panose="02020602080505020303" pitchFamily="18" charset="0"/>
              </a:rPr>
              <a:t> Gopinath Panda</a:t>
            </a:r>
          </a:p>
          <a:p>
            <a:pPr marL="0" indent="0" algn="ctr">
              <a:buNone/>
            </a:pPr>
            <a:endParaRPr lang="en-IN" sz="5100" dirty="0">
              <a:solidFill>
                <a:schemeClr val="accent4">
                  <a:lumMod val="50000"/>
                </a:schemeClr>
              </a:solidFill>
              <a:latin typeface="Baskerville Old Face" panose="02020602080505020303" pitchFamily="18" charset="0"/>
            </a:endParaRPr>
          </a:p>
          <a:p>
            <a:pPr marL="0" indent="0" algn="ctr">
              <a:buNone/>
            </a:pPr>
            <a:r>
              <a:rPr lang="en-IN" sz="5100" dirty="0">
                <a:solidFill>
                  <a:schemeClr val="accent4">
                    <a:lumMod val="50000"/>
                  </a:schemeClr>
                </a:solidFill>
                <a:latin typeface="Baskerville Old Face" panose="02020602080505020303" pitchFamily="18" charset="0"/>
              </a:rPr>
              <a:t>Topic – GDP (Gross Domestic Product)</a:t>
            </a:r>
          </a:p>
          <a:p>
            <a:pPr marL="0" indent="0" algn="ctr">
              <a:buNone/>
            </a:pPr>
            <a:r>
              <a:rPr lang="en-IN" sz="5100" dirty="0">
                <a:solidFill>
                  <a:schemeClr val="accent4">
                    <a:lumMod val="50000"/>
                  </a:schemeClr>
                </a:solidFill>
                <a:latin typeface="Baskerville Old Face" panose="02020602080505020303" pitchFamily="18" charset="0"/>
              </a:rPr>
              <a:t>Group – 10</a:t>
            </a:r>
          </a:p>
          <a:p>
            <a:pPr marL="0" indent="0" algn="ctr">
              <a:buNone/>
            </a:pPr>
            <a:endParaRPr lang="en-IN" sz="5100" dirty="0">
              <a:solidFill>
                <a:schemeClr val="accent4">
                  <a:lumMod val="50000"/>
                </a:schemeClr>
              </a:solidFill>
              <a:latin typeface="Baskerville Old Face" panose="02020602080505020303" pitchFamily="18" charset="0"/>
            </a:endParaRPr>
          </a:p>
          <a:p>
            <a:pPr marL="0" indent="0" algn="ctr">
              <a:buNone/>
            </a:pPr>
            <a:r>
              <a:rPr lang="en-IN" sz="5100" dirty="0">
                <a:solidFill>
                  <a:srgbClr val="5F2C09"/>
                </a:solidFill>
                <a:latin typeface="Baskerville Old Face" panose="02020602080505020303" pitchFamily="18" charset="0"/>
              </a:rPr>
              <a:t>Presentation by</a:t>
            </a:r>
          </a:p>
          <a:p>
            <a:pPr algn="ctr"/>
            <a:r>
              <a:rPr lang="en-IN" sz="5100" i="0" u="none" strike="noStrike" dirty="0">
                <a:solidFill>
                  <a:srgbClr val="5F2C09"/>
                </a:solidFill>
                <a:effectLst/>
                <a:latin typeface="Baskerville Old Face" panose="02020602080505020303" pitchFamily="18" charset="0"/>
              </a:rPr>
              <a:t>Ajay Dave (202218017)</a:t>
            </a:r>
            <a:endParaRPr lang="en-IN" sz="5100" dirty="0">
              <a:solidFill>
                <a:srgbClr val="5F2C09"/>
              </a:solidFill>
              <a:effectLst/>
              <a:latin typeface="Baskerville Old Face" panose="02020602080505020303" pitchFamily="18" charset="0"/>
            </a:endParaRPr>
          </a:p>
          <a:p>
            <a:pPr algn="ctr"/>
            <a:r>
              <a:rPr lang="en-IN" sz="5100" i="0" u="none" strike="noStrike" dirty="0">
                <a:solidFill>
                  <a:srgbClr val="5F2C09"/>
                </a:solidFill>
                <a:effectLst/>
                <a:latin typeface="Baskerville Old Face" panose="02020602080505020303" pitchFamily="18" charset="0"/>
              </a:rPr>
              <a:t>Shreya Modi (202218018)</a:t>
            </a:r>
            <a:endParaRPr lang="en-IN" sz="5100" dirty="0">
              <a:solidFill>
                <a:srgbClr val="5F2C09"/>
              </a:solidFill>
              <a:effectLst/>
              <a:latin typeface="Baskerville Old Face" panose="02020602080505020303" pitchFamily="18" charset="0"/>
            </a:endParaRPr>
          </a:p>
          <a:p>
            <a:pPr algn="ctr"/>
            <a:r>
              <a:rPr lang="en-IN" sz="5100" i="0" u="none" strike="noStrike" dirty="0">
                <a:solidFill>
                  <a:srgbClr val="5F2C09"/>
                </a:solidFill>
                <a:effectLst/>
                <a:latin typeface="Baskerville Old Face" panose="02020602080505020303" pitchFamily="18" charset="0"/>
              </a:rPr>
              <a:t>Kashyap Patel (202218019)</a:t>
            </a:r>
            <a:endParaRPr lang="en-IN" sz="5100" dirty="0">
              <a:solidFill>
                <a:srgbClr val="5F2C09"/>
              </a:solidFill>
              <a:effectLst/>
              <a:latin typeface="Baskerville Old Face" panose="02020602080505020303" pitchFamily="18" charset="0"/>
            </a:endParaRPr>
          </a:p>
          <a:p>
            <a:pPr algn="ctr"/>
            <a:r>
              <a:rPr lang="en-IN" sz="5100" i="0" u="none" strike="noStrike" dirty="0">
                <a:solidFill>
                  <a:srgbClr val="5F2C09"/>
                </a:solidFill>
                <a:effectLst/>
                <a:latin typeface="Baskerville Old Face" panose="02020602080505020303" pitchFamily="18" charset="0"/>
              </a:rPr>
              <a:t>Bhargav Pandya (202218055)</a:t>
            </a:r>
            <a:endParaRPr lang="en-IN" sz="5100" dirty="0">
              <a:solidFill>
                <a:srgbClr val="5F2C09"/>
              </a:solidFill>
              <a:effectLst/>
              <a:latin typeface="Baskerville Old Face" panose="02020602080505020303" pitchFamily="18" charset="0"/>
            </a:endParaRPr>
          </a:p>
          <a:p>
            <a:pPr marL="0" indent="0" algn="ctr">
              <a:buNone/>
            </a:pPr>
            <a:endParaRPr lang="en-IN" dirty="0">
              <a:solidFill>
                <a:schemeClr val="accent4">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40126765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32F9700-26D5-3B73-5373-A9FEEE0F4B3D}"/>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19605" y="2336033"/>
            <a:ext cx="6997748" cy="2881425"/>
          </a:xfrm>
        </p:spPr>
      </p:pic>
      <p:pic>
        <p:nvPicPr>
          <p:cNvPr id="10" name="Content Placeholder 9">
            <a:extLst>
              <a:ext uri="{FF2B5EF4-FFF2-40B4-BE49-F238E27FC236}">
                <a16:creationId xmlns:a16="http://schemas.microsoft.com/office/drawing/2014/main" id="{6899573E-DC05-AC01-1BD3-30707F489B8A}"/>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4764446" y="2336033"/>
            <a:ext cx="6997748" cy="2881425"/>
          </a:xfrm>
        </p:spPr>
      </p:pic>
      <p:sp>
        <p:nvSpPr>
          <p:cNvPr id="4" name="Text Placeholder 3">
            <a:extLst>
              <a:ext uri="{FF2B5EF4-FFF2-40B4-BE49-F238E27FC236}">
                <a16:creationId xmlns:a16="http://schemas.microsoft.com/office/drawing/2014/main" id="{BE3231A7-33B1-C4A6-7024-53B191B5F8BD}"/>
              </a:ext>
            </a:extLst>
          </p:cNvPr>
          <p:cNvSpPr>
            <a:spLocks noGrp="1"/>
          </p:cNvSpPr>
          <p:nvPr>
            <p:ph type="body" sz="quarter" idx="12"/>
          </p:nvPr>
        </p:nvSpPr>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State-wise GDP Contribution (in %)</a:t>
            </a:r>
          </a:p>
        </p:txBody>
      </p:sp>
      <p:sp>
        <p:nvSpPr>
          <p:cNvPr id="12" name="TextBox 11">
            <a:extLst>
              <a:ext uri="{FF2B5EF4-FFF2-40B4-BE49-F238E27FC236}">
                <a16:creationId xmlns:a16="http://schemas.microsoft.com/office/drawing/2014/main" id="{24D361D2-F1C8-C3A6-2709-3D6FBEFD0688}"/>
              </a:ext>
            </a:extLst>
          </p:cNvPr>
          <p:cNvSpPr txBox="1"/>
          <p:nvPr/>
        </p:nvSpPr>
        <p:spPr>
          <a:xfrm>
            <a:off x="792480" y="587782"/>
            <a:ext cx="609600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9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FEACDC9-4C2B-5CE8-388D-70E76E7EB6E3}"/>
              </a:ext>
            </a:extLst>
          </p:cNvPr>
          <p:cNvSpPr>
            <a:spLocks noGrp="1"/>
          </p:cNvSpPr>
          <p:nvPr>
            <p:ph type="body" sz="quarter" idx="12"/>
          </p:nvPr>
        </p:nvSpPr>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Average Growth Rate for all state</a:t>
            </a:r>
          </a:p>
        </p:txBody>
      </p:sp>
      <p:pic>
        <p:nvPicPr>
          <p:cNvPr id="3074" name="Picture 2">
            <a:extLst>
              <a:ext uri="{FF2B5EF4-FFF2-40B4-BE49-F238E27FC236}">
                <a16:creationId xmlns:a16="http://schemas.microsoft.com/office/drawing/2014/main" id="{7DE9A97E-1B25-20BA-6934-692938FE5CEA}"/>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406337" y="1979195"/>
            <a:ext cx="5206486" cy="3973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0BD3B8-C813-6929-B9F4-113109DE3E88}"/>
              </a:ext>
            </a:extLst>
          </p:cNvPr>
          <p:cNvSpPr txBox="1"/>
          <p:nvPr/>
        </p:nvSpPr>
        <p:spPr>
          <a:xfrm>
            <a:off x="7046259" y="1979195"/>
            <a:ext cx="43747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this Graph, Meghalaya, Jharkhand, and Goa have slower average growth rates than Mizoram, Tripura, and Madhya Pradesh. </a:t>
            </a:r>
            <a:endParaRPr lang="en-IN"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08F1EE61-B72E-5610-1C1C-1A44C581B1E0}"/>
              </a:ext>
            </a:extLst>
          </p:cNvPr>
          <p:cNvGraphicFramePr>
            <a:graphicFrameLocks noGrp="1"/>
          </p:cNvGraphicFramePr>
          <p:nvPr>
            <p:extLst>
              <p:ext uri="{D42A27DB-BD31-4B8C-83A1-F6EECF244321}">
                <p14:modId xmlns:p14="http://schemas.microsoft.com/office/powerpoint/2010/main" val="788287391"/>
              </p:ext>
            </p:extLst>
          </p:nvPr>
        </p:nvGraphicFramePr>
        <p:xfrm>
          <a:off x="7145020" y="3150446"/>
          <a:ext cx="4079240" cy="2560320"/>
        </p:xfrm>
        <a:graphic>
          <a:graphicData uri="http://schemas.openxmlformats.org/drawingml/2006/table">
            <a:tbl>
              <a:tblPr firstRow="1" bandRow="1">
                <a:tableStyleId>{5C22544A-7EE6-4342-B048-85BDC9FD1C3A}</a:tableStyleId>
              </a:tblPr>
              <a:tblGrid>
                <a:gridCol w="2039620">
                  <a:extLst>
                    <a:ext uri="{9D8B030D-6E8A-4147-A177-3AD203B41FA5}">
                      <a16:colId xmlns:a16="http://schemas.microsoft.com/office/drawing/2014/main" val="3900389372"/>
                    </a:ext>
                  </a:extLst>
                </a:gridCol>
                <a:gridCol w="2039620">
                  <a:extLst>
                    <a:ext uri="{9D8B030D-6E8A-4147-A177-3AD203B41FA5}">
                      <a16:colId xmlns:a16="http://schemas.microsoft.com/office/drawing/2014/main" val="2742111210"/>
                    </a:ext>
                  </a:extLst>
                </a:gridCol>
              </a:tblGrid>
              <a:tr h="350265">
                <a:tc>
                  <a:txBody>
                    <a:bodyPr/>
                    <a:lstStyle/>
                    <a:p>
                      <a:r>
                        <a:rPr lang="en-IN" dirty="0"/>
                        <a:t>State</a:t>
                      </a:r>
                    </a:p>
                  </a:txBody>
                  <a:tcPr/>
                </a:tc>
                <a:tc>
                  <a:txBody>
                    <a:bodyPr/>
                    <a:lstStyle/>
                    <a:p>
                      <a:r>
                        <a:rPr lang="en-IN" dirty="0" err="1"/>
                        <a:t>Avg</a:t>
                      </a:r>
                      <a:r>
                        <a:rPr lang="en-IN" dirty="0"/>
                        <a:t> Growth Rate</a:t>
                      </a:r>
                    </a:p>
                  </a:txBody>
                  <a:tcPr/>
                </a:tc>
                <a:extLst>
                  <a:ext uri="{0D108BD9-81ED-4DB2-BD59-A6C34878D82A}">
                    <a16:rowId xmlns:a16="http://schemas.microsoft.com/office/drawing/2014/main" val="3955021531"/>
                  </a:ext>
                </a:extLst>
              </a:tr>
              <a:tr h="350265">
                <a:tc>
                  <a:txBody>
                    <a:bodyPr/>
                    <a:lstStyle/>
                    <a:p>
                      <a:r>
                        <a:rPr lang="en-US" dirty="0"/>
                        <a:t>Meghalaya</a:t>
                      </a:r>
                      <a:endParaRPr lang="en-IN" dirty="0"/>
                    </a:p>
                  </a:txBody>
                  <a:tcPr/>
                </a:tc>
                <a:tc>
                  <a:txBody>
                    <a:bodyPr/>
                    <a:lstStyle/>
                    <a:p>
                      <a:r>
                        <a:rPr lang="en-IN" dirty="0"/>
                        <a:t>&gt; 7.5 %</a:t>
                      </a:r>
                    </a:p>
                  </a:txBody>
                  <a:tcPr/>
                </a:tc>
                <a:extLst>
                  <a:ext uri="{0D108BD9-81ED-4DB2-BD59-A6C34878D82A}">
                    <a16:rowId xmlns:a16="http://schemas.microsoft.com/office/drawing/2014/main" val="2750033968"/>
                  </a:ext>
                </a:extLst>
              </a:tr>
              <a:tr h="350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a:t>
                      </a:r>
                      <a:endParaRPr lang="en-IN" dirty="0"/>
                    </a:p>
                  </a:txBody>
                  <a:tcPr/>
                </a:tc>
                <a:tc>
                  <a:txBody>
                    <a:bodyPr/>
                    <a:lstStyle/>
                    <a:p>
                      <a:r>
                        <a:rPr lang="en-IN" dirty="0"/>
                        <a:t>&gt; 8 %</a:t>
                      </a:r>
                    </a:p>
                  </a:txBody>
                  <a:tcPr/>
                </a:tc>
                <a:extLst>
                  <a:ext uri="{0D108BD9-81ED-4DB2-BD59-A6C34878D82A}">
                    <a16:rowId xmlns:a16="http://schemas.microsoft.com/office/drawing/2014/main" val="1373146615"/>
                  </a:ext>
                </a:extLst>
              </a:tr>
              <a:tr h="350265">
                <a:tc>
                  <a:txBody>
                    <a:bodyPr/>
                    <a:lstStyle/>
                    <a:p>
                      <a:r>
                        <a:rPr lang="en-US" dirty="0"/>
                        <a:t>Jharkhand</a:t>
                      </a:r>
                      <a:endParaRPr lang="en-IN" dirty="0"/>
                    </a:p>
                  </a:txBody>
                  <a:tcPr/>
                </a:tc>
                <a:tc>
                  <a:txBody>
                    <a:bodyPr/>
                    <a:lstStyle/>
                    <a:p>
                      <a:r>
                        <a:rPr lang="en-IN" dirty="0"/>
                        <a:t>&gt; 9.5 %</a:t>
                      </a:r>
                    </a:p>
                  </a:txBody>
                  <a:tcPr/>
                </a:tc>
                <a:extLst>
                  <a:ext uri="{0D108BD9-81ED-4DB2-BD59-A6C34878D82A}">
                    <a16:rowId xmlns:a16="http://schemas.microsoft.com/office/drawing/2014/main" val="1961989401"/>
                  </a:ext>
                </a:extLst>
              </a:tr>
              <a:tr h="350265">
                <a:tc>
                  <a:txBody>
                    <a:bodyPr/>
                    <a:lstStyle/>
                    <a:p>
                      <a:r>
                        <a:rPr lang="en-US" dirty="0"/>
                        <a:t>Mizoram</a:t>
                      </a:r>
                      <a:endParaRPr lang="en-IN" dirty="0"/>
                    </a:p>
                  </a:txBody>
                  <a:tcPr/>
                </a:tc>
                <a:tc>
                  <a:txBody>
                    <a:bodyPr/>
                    <a:lstStyle/>
                    <a:p>
                      <a:r>
                        <a:rPr lang="en-IN" dirty="0"/>
                        <a:t>&gt;  17.5 %</a:t>
                      </a:r>
                    </a:p>
                  </a:txBody>
                  <a:tcPr/>
                </a:tc>
                <a:extLst>
                  <a:ext uri="{0D108BD9-81ED-4DB2-BD59-A6C34878D82A}">
                    <a16:rowId xmlns:a16="http://schemas.microsoft.com/office/drawing/2014/main" val="2003760335"/>
                  </a:ext>
                </a:extLst>
              </a:tr>
              <a:tr h="350265">
                <a:tc>
                  <a:txBody>
                    <a:bodyPr/>
                    <a:lstStyle/>
                    <a:p>
                      <a:r>
                        <a:rPr lang="en-US" dirty="0"/>
                        <a:t>Tripura</a:t>
                      </a:r>
                      <a:endParaRPr lang="en-IN" dirty="0"/>
                    </a:p>
                  </a:txBody>
                  <a:tcPr/>
                </a:tc>
                <a:tc>
                  <a:txBody>
                    <a:bodyPr/>
                    <a:lstStyle/>
                    <a:p>
                      <a:r>
                        <a:rPr lang="en-IN" dirty="0"/>
                        <a:t>&gt; 16 %</a:t>
                      </a:r>
                    </a:p>
                  </a:txBody>
                  <a:tcPr/>
                </a:tc>
                <a:extLst>
                  <a:ext uri="{0D108BD9-81ED-4DB2-BD59-A6C34878D82A}">
                    <a16:rowId xmlns:a16="http://schemas.microsoft.com/office/drawing/2014/main" val="1668867846"/>
                  </a:ext>
                </a:extLst>
              </a:tr>
              <a:tr h="350265">
                <a:tc>
                  <a:txBody>
                    <a:bodyPr/>
                    <a:lstStyle/>
                    <a:p>
                      <a:r>
                        <a:rPr lang="en-US" dirty="0"/>
                        <a:t>Madhya Pradesh</a:t>
                      </a:r>
                      <a:endParaRPr lang="en-IN" dirty="0"/>
                    </a:p>
                  </a:txBody>
                  <a:tcPr/>
                </a:tc>
                <a:tc>
                  <a:txBody>
                    <a:bodyPr/>
                    <a:lstStyle/>
                    <a:p>
                      <a:r>
                        <a:rPr lang="en-IN" dirty="0"/>
                        <a:t>&gt; 15 %</a:t>
                      </a:r>
                    </a:p>
                  </a:txBody>
                  <a:tcPr/>
                </a:tc>
                <a:extLst>
                  <a:ext uri="{0D108BD9-81ED-4DB2-BD59-A6C34878D82A}">
                    <a16:rowId xmlns:a16="http://schemas.microsoft.com/office/drawing/2014/main" val="3395953211"/>
                  </a:ext>
                </a:extLst>
              </a:tr>
            </a:tbl>
          </a:graphicData>
        </a:graphic>
      </p:graphicFrame>
      <p:sp>
        <p:nvSpPr>
          <p:cNvPr id="8" name="TextBox 7">
            <a:extLst>
              <a:ext uri="{FF2B5EF4-FFF2-40B4-BE49-F238E27FC236}">
                <a16:creationId xmlns:a16="http://schemas.microsoft.com/office/drawing/2014/main" id="{8B285568-C55F-B4A2-B586-9A2163123BF5}"/>
              </a:ext>
            </a:extLst>
          </p:cNvPr>
          <p:cNvSpPr txBox="1"/>
          <p:nvPr/>
        </p:nvSpPr>
        <p:spPr>
          <a:xfrm>
            <a:off x="805815" y="623192"/>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666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2350934-D24F-15BB-2D18-03029CDA492C}"/>
              </a:ext>
            </a:extLst>
          </p:cNvPr>
          <p:cNvSpPr>
            <a:spLocks noGrp="1"/>
          </p:cNvSpPr>
          <p:nvPr>
            <p:ph type="body" sz="quarter" idx="12"/>
          </p:nvPr>
        </p:nvSpPr>
        <p:spPr>
          <a:xfrm>
            <a:off x="1809136" y="1000576"/>
            <a:ext cx="8573115" cy="564075"/>
          </a:xfrm>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State Growth based on Moving average</a:t>
            </a:r>
          </a:p>
        </p:txBody>
      </p:sp>
      <p:pic>
        <p:nvPicPr>
          <p:cNvPr id="4098" name="Picture 2">
            <a:extLst>
              <a:ext uri="{FF2B5EF4-FFF2-40B4-BE49-F238E27FC236}">
                <a16:creationId xmlns:a16="http://schemas.microsoft.com/office/drawing/2014/main" id="{65B26043-6908-0F81-1D46-89B5A8183965}"/>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108709" y="1800344"/>
            <a:ext cx="5508097" cy="45480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82B967-4CAB-C06E-085C-16716E191C8C}"/>
              </a:ext>
            </a:extLst>
          </p:cNvPr>
          <p:cNvSpPr txBox="1"/>
          <p:nvPr/>
        </p:nvSpPr>
        <p:spPr>
          <a:xfrm>
            <a:off x="7307580" y="1800344"/>
            <a:ext cx="433578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growth of Meghalaya, Telangana, and Andhra Pradesh is growing, indicating that their economic growth is increasing over time. On the other hand, the average growth of Uttar Pradesh, Himachal Pradesh, and Maharashtra is declining, indicating that their economic growth is decreasing over time.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D990CF5-BF74-391F-9568-D332752016AC}"/>
              </a:ext>
            </a:extLst>
          </p:cNvPr>
          <p:cNvSpPr txBox="1"/>
          <p:nvPr/>
        </p:nvSpPr>
        <p:spPr>
          <a:xfrm>
            <a:off x="805815" y="623192"/>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88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920FE9-FBCB-02AC-CCCC-15F3F729A603}"/>
              </a:ext>
            </a:extLst>
          </p:cNvPr>
          <p:cNvSpPr>
            <a:spLocks noGrp="1"/>
          </p:cNvSpPr>
          <p:nvPr>
            <p:ph type="body" sz="quarter" idx="12"/>
          </p:nvPr>
        </p:nvSpPr>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Gujarat GSDP vs India GDP Growth Rate</a:t>
            </a:r>
          </a:p>
        </p:txBody>
      </p:sp>
      <p:pic>
        <p:nvPicPr>
          <p:cNvPr id="5122" name="Picture 2">
            <a:extLst>
              <a:ext uri="{FF2B5EF4-FFF2-40B4-BE49-F238E27FC236}">
                <a16:creationId xmlns:a16="http://schemas.microsoft.com/office/drawing/2014/main" id="{DA553C59-9B39-A97F-34C0-99BAEC270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88" y="1987869"/>
            <a:ext cx="4909483" cy="4087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945228-937A-3327-25EF-8F37500FD6C4}"/>
              </a:ext>
            </a:extLst>
          </p:cNvPr>
          <p:cNvSpPr txBox="1"/>
          <p:nvPr/>
        </p:nvSpPr>
        <p:spPr>
          <a:xfrm>
            <a:off x="6908800" y="1987869"/>
            <a:ext cx="4124960"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Here we can see that India’s GDP growth is declining but Gujrat’s GSDP growth increased after decreased.  This indicates that even though the state's economy is declining, its contribution is still crucial for the growth and development of India's economy. It is essential to analyze the factors responsible for the decline and take necessary measures to promote growth and development in the state</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6EDA9C-8519-E871-E2B6-DE039D6445BE}"/>
              </a:ext>
            </a:extLst>
          </p:cNvPr>
          <p:cNvSpPr txBox="1"/>
          <p:nvPr/>
        </p:nvSpPr>
        <p:spPr>
          <a:xfrm>
            <a:off x="805815" y="623192"/>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65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B6BE5BC2-17C5-549C-6D97-1307846DE98B}"/>
              </a:ext>
            </a:extLst>
          </p:cNvPr>
          <p:cNvPicPr>
            <a:picLocks noChangeAspect="1"/>
          </p:cNvPicPr>
          <p:nvPr/>
        </p:nvPicPr>
        <p:blipFill>
          <a:blip r:embed="rId2"/>
          <a:stretch>
            <a:fillRect/>
          </a:stretch>
        </p:blipFill>
        <p:spPr>
          <a:xfrm>
            <a:off x="4031900" y="1743075"/>
            <a:ext cx="3638900" cy="4553355"/>
          </a:xfrm>
          <a:prstGeom prst="rect">
            <a:avLst/>
          </a:prstGeom>
        </p:spPr>
      </p:pic>
      <p:sp>
        <p:nvSpPr>
          <p:cNvPr id="7" name="Text Placeholder 3">
            <a:extLst>
              <a:ext uri="{FF2B5EF4-FFF2-40B4-BE49-F238E27FC236}">
                <a16:creationId xmlns:a16="http://schemas.microsoft.com/office/drawing/2014/main" id="{405984B4-FFE7-0E32-3496-0C2E1A4B0C76}"/>
              </a:ext>
            </a:extLst>
          </p:cNvPr>
          <p:cNvSpPr txBox="1">
            <a:spLocks/>
          </p:cNvSpPr>
          <p:nvPr/>
        </p:nvSpPr>
        <p:spPr>
          <a:xfrm>
            <a:off x="1809442" y="1179000"/>
            <a:ext cx="8573115" cy="5640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5F2C09"/>
                </a:solidFill>
                <a:latin typeface="Times New Roman" panose="02020603050405020304" pitchFamily="18" charset="0"/>
                <a:cs typeface="Times New Roman" panose="02020603050405020304" pitchFamily="18" charset="0"/>
              </a:rPr>
              <a:t>GSDP of various states in 2018-19</a:t>
            </a:r>
            <a:endParaRPr lang="en-IN" dirty="0">
              <a:solidFill>
                <a:srgbClr val="5F2C09"/>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23F6D1-77C2-362A-3E93-194603B28FD0}"/>
              </a:ext>
            </a:extLst>
          </p:cNvPr>
          <p:cNvSpPr txBox="1"/>
          <p:nvPr/>
        </p:nvSpPr>
        <p:spPr>
          <a:xfrm>
            <a:off x="805815" y="623192"/>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60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BCDBD7-D33D-F9B6-39B8-A9479AE0593B}"/>
              </a:ext>
            </a:extLst>
          </p:cNvPr>
          <p:cNvPicPr>
            <a:picLocks noGrp="1" noChangeAspect="1"/>
          </p:cNvPicPr>
          <p:nvPr>
            <p:ph sz="quarter" idx="11"/>
          </p:nvPr>
        </p:nvPicPr>
        <p:blipFill rotWithShape="1">
          <a:blip r:embed="rId2" cstate="print">
            <a:extLst>
              <a:ext uri="{28A0092B-C50C-407E-A947-70E740481C1C}">
                <a14:useLocalDpi xmlns:a14="http://schemas.microsoft.com/office/drawing/2010/main" val="0"/>
              </a:ext>
            </a:extLst>
          </a:blip>
          <a:srcRect t="14801"/>
          <a:stretch/>
        </p:blipFill>
        <p:spPr bwMode="auto">
          <a:xfrm>
            <a:off x="1234795" y="1306109"/>
            <a:ext cx="5193525" cy="1867392"/>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4790895-FBFD-3274-BEB5-6AE7043191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4795" y="3594850"/>
            <a:ext cx="5193525" cy="2195356"/>
          </a:xfrm>
          <a:prstGeom prst="rect">
            <a:avLst/>
          </a:prstGeom>
          <a:noFill/>
          <a:ln>
            <a:noFill/>
          </a:ln>
        </p:spPr>
      </p:pic>
      <p:sp>
        <p:nvSpPr>
          <p:cNvPr id="6" name="TextBox 5">
            <a:extLst>
              <a:ext uri="{FF2B5EF4-FFF2-40B4-BE49-F238E27FC236}">
                <a16:creationId xmlns:a16="http://schemas.microsoft.com/office/drawing/2014/main" id="{C4A7C3D8-99BF-75AC-4D5E-9B82B9CDC722}"/>
              </a:ext>
            </a:extLst>
          </p:cNvPr>
          <p:cNvSpPr txBox="1"/>
          <p:nvPr/>
        </p:nvSpPr>
        <p:spPr>
          <a:xfrm>
            <a:off x="7126941" y="1470212"/>
            <a:ext cx="4132730" cy="1723549"/>
          </a:xfrm>
          <a:prstGeom prst="rect">
            <a:avLst/>
          </a:prstGeom>
          <a:noFill/>
        </p:spPr>
        <p:txBody>
          <a:bodyPr wrap="square" rtlCol="0">
            <a:spAutoFit/>
          </a:bodyPr>
          <a:lstStyle/>
          <a:p>
            <a:pPr marL="285750" indent="-285750">
              <a:buFont typeface="Arial" panose="020B0604020202020204" pitchFamily="34" charset="0"/>
              <a:buChar char="•"/>
            </a:pPr>
            <a:r>
              <a:rPr lang="en-IN" sz="1800" kern="100" dirty="0">
                <a:solidFill>
                  <a:srgbClr val="5F2C09"/>
                </a:solidFill>
                <a:effectLst/>
                <a:latin typeface="Times New Roman" panose="02020603050405020304" pitchFamily="18" charset="0"/>
                <a:ea typeface="Calibri" panose="020F0502020204030204" pitchFamily="34" charset="0"/>
                <a:cs typeface="Times New Roman" panose="02020603050405020304" pitchFamily="18" charset="0"/>
              </a:rPr>
              <a:t>Moving average of India</a:t>
            </a:r>
          </a:p>
          <a:p>
            <a:pPr algn="just"/>
            <a:r>
              <a:rPr lang="en-IN" dirty="0">
                <a:latin typeface="Times New Roman" panose="02020603050405020304" pitchFamily="18" charset="0"/>
                <a:cs typeface="Times New Roman" panose="02020603050405020304" pitchFamily="18" charset="0"/>
              </a:rPr>
              <a:t>	</a:t>
            </a:r>
            <a:r>
              <a:rPr lang="en-IN"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are several reasons for the decrease in average growth rates between 2013 and 2015. The period's worldwide economic slump was one of the main contributing factors. India's export-focused businesses, such as manufacturing and IT services, were severely impacted by this recession.</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BB1E5F-523A-3E09-FCD4-6553A21CF103}"/>
              </a:ext>
            </a:extLst>
          </p:cNvPr>
          <p:cNvSpPr txBox="1"/>
          <p:nvPr/>
        </p:nvSpPr>
        <p:spPr>
          <a:xfrm>
            <a:off x="7261412" y="3953435"/>
            <a:ext cx="4482353" cy="1231106"/>
          </a:xfrm>
          <a:prstGeom prst="rect">
            <a:avLst/>
          </a:prstGeom>
          <a:noFill/>
        </p:spPr>
        <p:txBody>
          <a:bodyPr wrap="square" rtlCol="0">
            <a:spAutoFit/>
          </a:bodyPr>
          <a:lstStyle/>
          <a:p>
            <a:pPr marL="285750" indent="-285750">
              <a:buFont typeface="Arial" panose="020B0604020202020204" pitchFamily="34" charset="0"/>
              <a:buChar char="•"/>
            </a:pPr>
            <a:r>
              <a:rPr lang="en-IN" sz="1800" kern="100" dirty="0">
                <a:solidFill>
                  <a:srgbClr val="5F2C09"/>
                </a:solidFill>
                <a:effectLst/>
                <a:latin typeface="Times New Roman" panose="02020603050405020304" pitchFamily="18" charset="0"/>
                <a:ea typeface="Calibri" panose="020F0502020204030204" pitchFamily="34" charset="0"/>
                <a:cs typeface="Times New Roman" panose="02020603050405020304" pitchFamily="18" charset="0"/>
              </a:rPr>
              <a:t>Moving average of top 5 State</a:t>
            </a:r>
          </a:p>
          <a:p>
            <a:pPr algn="just"/>
            <a:r>
              <a:rPr lang="en-IN"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According to the graph you're referring to, from 2013 to 2015, the average growth rates in India's top five contributor states—Maharashtra, Gujarat, Karnataka, Tamil Nadu, and Uttar Pradesh—declined. </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F445217-6C45-EFE4-8766-C6F8DFC326AD}"/>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29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FC70B-5FF8-0BBF-A4D6-9798A62C08C1}"/>
              </a:ext>
            </a:extLst>
          </p:cNvPr>
          <p:cNvSpPr>
            <a:spLocks noGrp="1"/>
          </p:cNvSpPr>
          <p:nvPr>
            <p:ph type="body" sz="quarter" idx="10"/>
          </p:nvPr>
        </p:nvSpPr>
        <p:spPr/>
        <p:txBody>
          <a:bodyPr/>
          <a:lstStyle/>
          <a:p>
            <a:pPr marL="0" indent="0" algn="ctr">
              <a:buNone/>
            </a:pPr>
            <a:r>
              <a:rPr lang="en-IN" b="1" dirty="0">
                <a:solidFill>
                  <a:srgbClr val="5F2C09"/>
                </a:solidFill>
                <a:latin typeface="Times New Roman" panose="02020603050405020304" pitchFamily="18" charset="0"/>
                <a:cs typeface="Times New Roman" panose="02020603050405020304" pitchFamily="18" charset="0"/>
              </a:rPr>
              <a:t>Prediction</a:t>
            </a:r>
          </a:p>
        </p:txBody>
      </p:sp>
      <p:sp>
        <p:nvSpPr>
          <p:cNvPr id="3" name="Content Placeholder 2">
            <a:extLst>
              <a:ext uri="{FF2B5EF4-FFF2-40B4-BE49-F238E27FC236}">
                <a16:creationId xmlns:a16="http://schemas.microsoft.com/office/drawing/2014/main" id="{3CE40C3E-8273-E6CE-1A4D-BFA624082964}"/>
              </a:ext>
            </a:extLst>
          </p:cNvPr>
          <p:cNvSpPr>
            <a:spLocks noGrp="1"/>
          </p:cNvSpPr>
          <p:nvPr>
            <p:ph sz="quarter" idx="11"/>
          </p:nvPr>
        </p:nvSpPr>
        <p:spPr/>
        <p:txBody>
          <a:bodyPr>
            <a:normAutofit fontScale="85000" lnSpcReduction="20000"/>
          </a:bodyPr>
          <a:lstStyle/>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the prediction of next year's GDP, we took the previous year's GDP for that we applied Linear Regression and Polynomial Regression.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CSV - 1</a:t>
            </a:r>
          </a:p>
          <a:p>
            <a:pPr lvl="1"/>
            <a:r>
              <a:rPr lang="en-IN" dirty="0">
                <a:latin typeface="Times New Roman" panose="02020603050405020304" pitchFamily="18" charset="0"/>
                <a:cs typeface="Times New Roman" panose="02020603050405020304" pitchFamily="18" charset="0"/>
              </a:rPr>
              <a:t>Linear Regression:</a:t>
            </a:r>
          </a:p>
          <a:p>
            <a:pPr marL="457200" lvl="1" indent="0">
              <a:buNone/>
            </a:pPr>
            <a:r>
              <a:rPr lang="en-IN" dirty="0">
                <a:latin typeface="Times New Roman" panose="02020603050405020304" pitchFamily="18" charset="0"/>
                <a:cs typeface="Times New Roman" panose="02020603050405020304" pitchFamily="18" charset="0"/>
              </a:rPr>
              <a:t>	RMSE = 154373.5145876194</a:t>
            </a:r>
          </a:p>
          <a:p>
            <a:pPr lvl="1"/>
            <a:r>
              <a:rPr lang="en-IN" dirty="0">
                <a:latin typeface="Times New Roman" panose="02020603050405020304" pitchFamily="18" charset="0"/>
                <a:cs typeface="Times New Roman" panose="02020603050405020304" pitchFamily="18" charset="0"/>
              </a:rPr>
              <a:t>Polynomial Regression:</a:t>
            </a:r>
          </a:p>
          <a:p>
            <a:pPr marL="457200" lvl="1" indent="0">
              <a:buNone/>
            </a:pPr>
            <a:r>
              <a:rPr lang="en-IN" dirty="0">
                <a:latin typeface="Times New Roman" panose="02020603050405020304" pitchFamily="18" charset="0"/>
                <a:cs typeface="Times New Roman" panose="02020603050405020304" pitchFamily="18" charset="0"/>
              </a:rPr>
              <a:t>	RMSE = 404497.9425035</a:t>
            </a:r>
          </a:p>
        </p:txBody>
      </p:sp>
      <p:sp>
        <p:nvSpPr>
          <p:cNvPr id="4" name="TextBox 3">
            <a:extLst>
              <a:ext uri="{FF2B5EF4-FFF2-40B4-BE49-F238E27FC236}">
                <a16:creationId xmlns:a16="http://schemas.microsoft.com/office/drawing/2014/main" id="{8C2F3ED6-4EB4-5BBE-8352-AAB71EC65C50}"/>
              </a:ext>
            </a:extLst>
          </p:cNvPr>
          <p:cNvSpPr txBox="1"/>
          <p:nvPr/>
        </p:nvSpPr>
        <p:spPr>
          <a:xfrm>
            <a:off x="83883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941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DC698-58EB-FFF1-FF2E-79916223A062}"/>
              </a:ext>
            </a:extLst>
          </p:cNvPr>
          <p:cNvSpPr>
            <a:spLocks noGrp="1"/>
          </p:cNvSpPr>
          <p:nvPr>
            <p:ph sz="quarter" idx="11"/>
          </p:nvPr>
        </p:nvSpPr>
        <p:spPr/>
        <p:txBody>
          <a:bodyPr/>
          <a:lstStyle/>
          <a:p>
            <a:r>
              <a:rPr lang="en-IN" dirty="0">
                <a:latin typeface="Times New Roman" panose="02020603050405020304" pitchFamily="18" charset="0"/>
                <a:cs typeface="Times New Roman" panose="02020603050405020304" pitchFamily="18" charset="0"/>
              </a:rPr>
              <a:t>CSV 2:</a:t>
            </a:r>
          </a:p>
          <a:p>
            <a:pPr lvl="1"/>
            <a:r>
              <a:rPr lang="en-IN" dirty="0">
                <a:latin typeface="Times New Roman" panose="02020603050405020304" pitchFamily="18" charset="0"/>
                <a:cs typeface="Times New Roman" panose="02020603050405020304" pitchFamily="18" charset="0"/>
              </a:rPr>
              <a:t>Linear Regression:</a:t>
            </a:r>
          </a:p>
          <a:p>
            <a:pPr marL="457200" lvl="1" indent="0">
              <a:buNone/>
            </a:pPr>
            <a:r>
              <a:rPr lang="en-IN" dirty="0">
                <a:latin typeface="Times New Roman" panose="02020603050405020304" pitchFamily="18" charset="0"/>
                <a:cs typeface="Times New Roman" panose="02020603050405020304" pitchFamily="18" charset="0"/>
              </a:rPr>
              <a:t>	RMSE = 2.1079600881911205</a:t>
            </a:r>
          </a:p>
          <a:p>
            <a:pPr lvl="1"/>
            <a:r>
              <a:rPr lang="en-IN" dirty="0">
                <a:latin typeface="Times New Roman" panose="02020603050405020304" pitchFamily="18" charset="0"/>
                <a:cs typeface="Times New Roman" panose="02020603050405020304" pitchFamily="18" charset="0"/>
              </a:rPr>
              <a:t>Polynomial Regression:</a:t>
            </a:r>
          </a:p>
          <a:p>
            <a:pPr marL="457200" lvl="1" indent="0">
              <a:buNone/>
            </a:pPr>
            <a:r>
              <a:rPr lang="en-IN" dirty="0">
                <a:latin typeface="Times New Roman" panose="02020603050405020304" pitchFamily="18" charset="0"/>
                <a:cs typeface="Times New Roman" panose="02020603050405020304" pitchFamily="18" charset="0"/>
              </a:rPr>
              <a:t>	RMSE = 2.525334764889368 </a:t>
            </a:r>
          </a:p>
        </p:txBody>
      </p:sp>
      <p:sp>
        <p:nvSpPr>
          <p:cNvPr id="4" name="TextBox 3">
            <a:extLst>
              <a:ext uri="{FF2B5EF4-FFF2-40B4-BE49-F238E27FC236}">
                <a16:creationId xmlns:a16="http://schemas.microsoft.com/office/drawing/2014/main" id="{E85B3785-AC05-BA75-05D6-06DDFB9F9F33}"/>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74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F01BC9-74D7-9D62-44DA-1193B5172F13}"/>
              </a:ext>
            </a:extLst>
          </p:cNvPr>
          <p:cNvSpPr>
            <a:spLocks noGrp="1"/>
          </p:cNvSpPr>
          <p:nvPr>
            <p:ph type="body" sz="quarter" idx="10"/>
          </p:nvPr>
        </p:nvSpPr>
        <p:spPr>
          <a:xfrm>
            <a:off x="2831212" y="2087115"/>
            <a:ext cx="6608233" cy="601516"/>
          </a:xfrm>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Dataset - 2</a:t>
            </a:r>
          </a:p>
        </p:txBody>
      </p:sp>
      <p:sp>
        <p:nvSpPr>
          <p:cNvPr id="3" name="Content Placeholder 2">
            <a:extLst>
              <a:ext uri="{FF2B5EF4-FFF2-40B4-BE49-F238E27FC236}">
                <a16:creationId xmlns:a16="http://schemas.microsoft.com/office/drawing/2014/main" id="{3ED3B3F2-FAAF-F37E-00BA-3F1ACC6CFFB9}"/>
              </a:ext>
            </a:extLst>
          </p:cNvPr>
          <p:cNvSpPr>
            <a:spLocks noGrp="1"/>
          </p:cNvSpPr>
          <p:nvPr>
            <p:ph sz="quarter" idx="11"/>
          </p:nvPr>
        </p:nvSpPr>
        <p:spPr>
          <a:xfrm>
            <a:off x="2831209" y="3088965"/>
            <a:ext cx="6608235" cy="3010720"/>
          </a:xfrm>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Sector-wise Contribution to GDP(Gross Domestic Product )</a:t>
            </a:r>
          </a:p>
        </p:txBody>
      </p:sp>
      <p:sp>
        <p:nvSpPr>
          <p:cNvPr id="5" name="TextBox 4">
            <a:extLst>
              <a:ext uri="{FF2B5EF4-FFF2-40B4-BE49-F238E27FC236}">
                <a16:creationId xmlns:a16="http://schemas.microsoft.com/office/drawing/2014/main" id="{1BD78E5E-3148-3604-EAA0-D2956F4F1403}"/>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170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D111A27-843B-17E0-3E16-2F0295286F7A}"/>
              </a:ext>
            </a:extLst>
          </p:cNvPr>
          <p:cNvGrpSpPr/>
          <p:nvPr/>
        </p:nvGrpSpPr>
        <p:grpSpPr>
          <a:xfrm>
            <a:off x="2472902" y="1530286"/>
            <a:ext cx="8926406" cy="3797428"/>
            <a:chOff x="473250" y="1770253"/>
            <a:chExt cx="8194462" cy="3317495"/>
          </a:xfrm>
        </p:grpSpPr>
        <p:sp>
          <p:nvSpPr>
            <p:cNvPr id="4" name="Rectangle 3">
              <a:extLst>
                <a:ext uri="{FF2B5EF4-FFF2-40B4-BE49-F238E27FC236}">
                  <a16:creationId xmlns:a16="http://schemas.microsoft.com/office/drawing/2014/main" id="{6A0B1489-5C51-3E5B-4294-F6513D3CFCB2}"/>
                </a:ext>
              </a:extLst>
            </p:cNvPr>
            <p:cNvSpPr/>
            <p:nvPr/>
          </p:nvSpPr>
          <p:spPr>
            <a:xfrm>
              <a:off x="473250" y="1770253"/>
              <a:ext cx="1887149" cy="3317495"/>
            </a:xfrm>
            <a:prstGeom prst="rect">
              <a:avLst/>
            </a:prstGeom>
            <a:solidFill>
              <a:schemeClr val="bg1">
                <a:lumMod val="95000"/>
              </a:schemeClr>
            </a:solidFill>
            <a:ln>
              <a:solidFill>
                <a:srgbClr val="FF9923"/>
              </a:solid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8316D6E-C096-E657-D590-AD146E38311D}"/>
                </a:ext>
              </a:extLst>
            </p:cNvPr>
            <p:cNvSpPr/>
            <p:nvPr/>
          </p:nvSpPr>
          <p:spPr>
            <a:xfrm>
              <a:off x="473250" y="3382371"/>
              <a:ext cx="1887149" cy="1622877"/>
            </a:xfrm>
            <a:prstGeom prst="rect">
              <a:avLst/>
            </a:prstGeom>
            <a:solidFill>
              <a:srgbClr val="FF9923"/>
            </a:solidFill>
            <a:ln>
              <a:solidFill>
                <a:srgbClr val="FF9923"/>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ECB31A0-7453-6324-4A88-4A0195309023}"/>
                </a:ext>
              </a:extLst>
            </p:cNvPr>
            <p:cNvSpPr/>
            <p:nvPr/>
          </p:nvSpPr>
          <p:spPr>
            <a:xfrm>
              <a:off x="2576700" y="1770253"/>
              <a:ext cx="1887149" cy="3317495"/>
            </a:xfrm>
            <a:prstGeom prst="rect">
              <a:avLst/>
            </a:prstGeom>
            <a:solidFill>
              <a:schemeClr val="bg1">
                <a:lumMod val="95000"/>
              </a:schemeClr>
            </a:solidFill>
            <a:ln>
              <a:solidFill>
                <a:srgbClr val="DD613F"/>
              </a:solid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B5EF18AB-66F8-2493-85A0-6AA670BDC717}"/>
                </a:ext>
              </a:extLst>
            </p:cNvPr>
            <p:cNvSpPr/>
            <p:nvPr/>
          </p:nvSpPr>
          <p:spPr>
            <a:xfrm>
              <a:off x="2576700" y="3382371"/>
              <a:ext cx="1887149" cy="1622877"/>
            </a:xfrm>
            <a:prstGeom prst="rect">
              <a:avLst/>
            </a:prstGeom>
            <a:solidFill>
              <a:srgbClr val="DD613F"/>
            </a:solidFill>
            <a:ln>
              <a:solidFill>
                <a:srgbClr val="DD613F"/>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2EBFDFAF-ED44-40A2-95E4-8E7C3F8ECF39}"/>
                </a:ext>
              </a:extLst>
            </p:cNvPr>
            <p:cNvSpPr/>
            <p:nvPr/>
          </p:nvSpPr>
          <p:spPr>
            <a:xfrm>
              <a:off x="4680150" y="1770253"/>
              <a:ext cx="1887149" cy="3317495"/>
            </a:xfrm>
            <a:prstGeom prst="rect">
              <a:avLst/>
            </a:prstGeom>
            <a:solidFill>
              <a:schemeClr val="bg1">
                <a:lumMod val="95000"/>
              </a:schemeClr>
            </a:solidFill>
            <a:ln>
              <a:solidFill>
                <a:srgbClr val="5B9F21"/>
              </a:solid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686E42C7-093B-97E9-BCDB-2CB9B4284258}"/>
                </a:ext>
              </a:extLst>
            </p:cNvPr>
            <p:cNvSpPr/>
            <p:nvPr/>
          </p:nvSpPr>
          <p:spPr>
            <a:xfrm>
              <a:off x="4680150" y="3382371"/>
              <a:ext cx="1887149" cy="1622877"/>
            </a:xfrm>
            <a:prstGeom prst="rect">
              <a:avLst/>
            </a:prstGeom>
            <a:solidFill>
              <a:srgbClr val="5B9F21"/>
            </a:solidFill>
            <a:ln>
              <a:solidFill>
                <a:srgbClr val="5B9F2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714987AE-DBA9-7D74-9970-8D3D7FA78552}"/>
                </a:ext>
              </a:extLst>
            </p:cNvPr>
            <p:cNvSpPr txBox="1"/>
            <p:nvPr/>
          </p:nvSpPr>
          <p:spPr>
            <a:xfrm>
              <a:off x="873604" y="3567818"/>
              <a:ext cx="1086441" cy="295766"/>
            </a:xfrm>
            <a:prstGeom prst="rect">
              <a:avLst/>
            </a:prstGeom>
            <a:noFill/>
          </p:spPr>
          <p:txBody>
            <a:bodyPr wrap="square">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Primary</a:t>
              </a:r>
            </a:p>
          </p:txBody>
        </p:sp>
        <p:sp>
          <p:nvSpPr>
            <p:cNvPr id="48" name="TextBox 47">
              <a:extLst>
                <a:ext uri="{FF2B5EF4-FFF2-40B4-BE49-F238E27FC236}">
                  <a16:creationId xmlns:a16="http://schemas.microsoft.com/office/drawing/2014/main" id="{D2C7293A-E1B9-A6E3-44EF-8FD3C8584E37}"/>
                </a:ext>
              </a:extLst>
            </p:cNvPr>
            <p:cNvSpPr txBox="1"/>
            <p:nvPr/>
          </p:nvSpPr>
          <p:spPr>
            <a:xfrm>
              <a:off x="2977054" y="3567818"/>
              <a:ext cx="1086441" cy="295766"/>
            </a:xfrm>
            <a:prstGeom prst="rect">
              <a:avLst/>
            </a:prstGeom>
            <a:noFill/>
          </p:spPr>
          <p:txBody>
            <a:bodyPr wrap="square">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Secondary</a:t>
              </a:r>
            </a:p>
          </p:txBody>
        </p:sp>
        <p:sp>
          <p:nvSpPr>
            <p:cNvPr id="49" name="TextBox 48">
              <a:extLst>
                <a:ext uri="{FF2B5EF4-FFF2-40B4-BE49-F238E27FC236}">
                  <a16:creationId xmlns:a16="http://schemas.microsoft.com/office/drawing/2014/main" id="{A46D3A39-9900-DF44-8D65-9ED9E7C1B780}"/>
                </a:ext>
              </a:extLst>
            </p:cNvPr>
            <p:cNvSpPr txBox="1"/>
            <p:nvPr/>
          </p:nvSpPr>
          <p:spPr>
            <a:xfrm>
              <a:off x="5080504" y="3567818"/>
              <a:ext cx="1086441" cy="295766"/>
            </a:xfrm>
            <a:prstGeom prst="rect">
              <a:avLst/>
            </a:prstGeom>
            <a:noFill/>
          </p:spPr>
          <p:txBody>
            <a:bodyPr wrap="square">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Tertiary</a:t>
              </a:r>
            </a:p>
          </p:txBody>
        </p:sp>
        <p:sp>
          <p:nvSpPr>
            <p:cNvPr id="50" name="TextBox 49">
              <a:extLst>
                <a:ext uri="{FF2B5EF4-FFF2-40B4-BE49-F238E27FC236}">
                  <a16:creationId xmlns:a16="http://schemas.microsoft.com/office/drawing/2014/main" id="{DB9091A1-85D4-2036-98EE-A97CD0A1919A}"/>
                </a:ext>
              </a:extLst>
            </p:cNvPr>
            <p:cNvSpPr txBox="1"/>
            <p:nvPr/>
          </p:nvSpPr>
          <p:spPr>
            <a:xfrm>
              <a:off x="6812628" y="3553303"/>
              <a:ext cx="1855084" cy="295766"/>
            </a:xfrm>
            <a:prstGeom prst="rect">
              <a:avLst/>
            </a:prstGeom>
            <a:noFill/>
          </p:spPr>
          <p:txBody>
            <a:bodyPr wrap="square">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Quaternary </a:t>
              </a:r>
            </a:p>
          </p:txBody>
        </p:sp>
        <p:grpSp>
          <p:nvGrpSpPr>
            <p:cNvPr id="3162" name="Graphic 3159">
              <a:extLst>
                <a:ext uri="{FF2B5EF4-FFF2-40B4-BE49-F238E27FC236}">
                  <a16:creationId xmlns:a16="http://schemas.microsoft.com/office/drawing/2014/main" id="{A17F27FC-6AA3-8814-9B38-5E4D4F5091C5}"/>
                </a:ext>
              </a:extLst>
            </p:cNvPr>
            <p:cNvGrpSpPr/>
            <p:nvPr/>
          </p:nvGrpSpPr>
          <p:grpSpPr>
            <a:xfrm>
              <a:off x="2925502" y="1981000"/>
              <a:ext cx="1189544" cy="1203548"/>
              <a:chOff x="3240216" y="2379312"/>
              <a:chExt cx="1502030" cy="1519715"/>
            </a:xfrm>
            <a:solidFill>
              <a:srgbClr val="DD613F"/>
            </a:solidFill>
          </p:grpSpPr>
          <p:sp>
            <p:nvSpPr>
              <p:cNvPr id="3163" name="Freeform: Shape 3162">
                <a:extLst>
                  <a:ext uri="{FF2B5EF4-FFF2-40B4-BE49-F238E27FC236}">
                    <a16:creationId xmlns:a16="http://schemas.microsoft.com/office/drawing/2014/main" id="{4F866332-9154-E050-D14E-54343376DE43}"/>
                  </a:ext>
                </a:extLst>
              </p:cNvPr>
              <p:cNvSpPr/>
              <p:nvPr/>
            </p:nvSpPr>
            <p:spPr>
              <a:xfrm>
                <a:off x="3991073" y="3877074"/>
                <a:ext cx="43367" cy="21952"/>
              </a:xfrm>
              <a:custGeom>
                <a:avLst/>
                <a:gdLst>
                  <a:gd name="connsiteX0" fmla="*/ 719 w 43367"/>
                  <a:gd name="connsiteY0" fmla="*/ 36 h 21952"/>
                  <a:gd name="connsiteX1" fmla="*/ 0 w 43367"/>
                  <a:gd name="connsiteY1" fmla="*/ 21594 h 21952"/>
                  <a:gd name="connsiteX2" fmla="*/ 21306 w 43367"/>
                  <a:gd name="connsiteY2" fmla="*/ 21953 h 21952"/>
                  <a:gd name="connsiteX3" fmla="*/ 43367 w 43367"/>
                  <a:gd name="connsiteY3" fmla="*/ 21558 h 21952"/>
                  <a:gd name="connsiteX4" fmla="*/ 42612 w 43367"/>
                  <a:gd name="connsiteY4" fmla="*/ 0 h 21952"/>
                  <a:gd name="connsiteX5" fmla="*/ 719 w 43367"/>
                  <a:gd name="connsiteY5" fmla="*/ 0 h 21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7" h="21952">
                    <a:moveTo>
                      <a:pt x="719" y="36"/>
                    </a:moveTo>
                    <a:lnTo>
                      <a:pt x="0" y="21594"/>
                    </a:lnTo>
                    <a:cubicBezTo>
                      <a:pt x="7042" y="21845"/>
                      <a:pt x="14228" y="21953"/>
                      <a:pt x="21306" y="21953"/>
                    </a:cubicBezTo>
                    <a:cubicBezTo>
                      <a:pt x="28636" y="21953"/>
                      <a:pt x="36073" y="21809"/>
                      <a:pt x="43367" y="21558"/>
                    </a:cubicBezTo>
                    <a:lnTo>
                      <a:pt x="42612" y="0"/>
                    </a:lnTo>
                    <a:cubicBezTo>
                      <a:pt x="28780" y="467"/>
                      <a:pt x="14551" y="503"/>
                      <a:pt x="719"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64" name="Freeform: Shape 3163">
                <a:extLst>
                  <a:ext uri="{FF2B5EF4-FFF2-40B4-BE49-F238E27FC236}">
                    <a16:creationId xmlns:a16="http://schemas.microsoft.com/office/drawing/2014/main" id="{1A192EBD-8F9D-5753-DFE6-2297796FA2CE}"/>
                  </a:ext>
                </a:extLst>
              </p:cNvPr>
              <p:cNvSpPr/>
              <p:nvPr/>
            </p:nvSpPr>
            <p:spPr>
              <a:xfrm>
                <a:off x="3904842" y="3868523"/>
                <a:ext cx="45199" cy="27198"/>
              </a:xfrm>
              <a:custGeom>
                <a:avLst/>
                <a:gdLst>
                  <a:gd name="connsiteX0" fmla="*/ 0 w 45199"/>
                  <a:gd name="connsiteY0" fmla="*/ 21234 h 27198"/>
                  <a:gd name="connsiteX1" fmla="*/ 42972 w 45199"/>
                  <a:gd name="connsiteY1" fmla="*/ 27199 h 27198"/>
                  <a:gd name="connsiteX2" fmla="*/ 45200 w 45199"/>
                  <a:gd name="connsiteY2" fmla="*/ 5749 h 27198"/>
                  <a:gd name="connsiteX3" fmla="*/ 3737 w 45199"/>
                  <a:gd name="connsiteY3" fmla="*/ 0 h 27198"/>
                  <a:gd name="connsiteX4" fmla="*/ 36 w 45199"/>
                  <a:gd name="connsiteY4" fmla="*/ 21234 h 2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99" h="27198">
                    <a:moveTo>
                      <a:pt x="0" y="21234"/>
                    </a:moveTo>
                    <a:cubicBezTo>
                      <a:pt x="14156" y="23714"/>
                      <a:pt x="28636" y="25726"/>
                      <a:pt x="42972" y="27199"/>
                    </a:cubicBezTo>
                    <a:lnTo>
                      <a:pt x="45200" y="5749"/>
                    </a:lnTo>
                    <a:cubicBezTo>
                      <a:pt x="31366" y="4312"/>
                      <a:pt x="17426" y="2371"/>
                      <a:pt x="3737" y="0"/>
                    </a:cubicBezTo>
                    <a:lnTo>
                      <a:pt x="36" y="21234"/>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82" name="Freeform: Shape 3181">
                <a:extLst>
                  <a:ext uri="{FF2B5EF4-FFF2-40B4-BE49-F238E27FC236}">
                    <a16:creationId xmlns:a16="http://schemas.microsoft.com/office/drawing/2014/main" id="{F66B4D7D-265A-A3BE-8A01-75C31F57AC56}"/>
                  </a:ext>
                </a:extLst>
              </p:cNvPr>
              <p:cNvSpPr/>
              <p:nvPr/>
            </p:nvSpPr>
            <p:spPr>
              <a:xfrm>
                <a:off x="4075400" y="3868415"/>
                <a:ext cx="45199" cy="27234"/>
              </a:xfrm>
              <a:custGeom>
                <a:avLst/>
                <a:gdLst>
                  <a:gd name="connsiteX0" fmla="*/ 36 w 45199"/>
                  <a:gd name="connsiteY0" fmla="*/ 5785 h 27234"/>
                  <a:gd name="connsiteX1" fmla="*/ 2264 w 45199"/>
                  <a:gd name="connsiteY1" fmla="*/ 27235 h 27234"/>
                  <a:gd name="connsiteX2" fmla="*/ 45199 w 45199"/>
                  <a:gd name="connsiteY2" fmla="*/ 21234 h 27234"/>
                  <a:gd name="connsiteX3" fmla="*/ 41463 w 45199"/>
                  <a:gd name="connsiteY3" fmla="*/ 0 h 27234"/>
                  <a:gd name="connsiteX4" fmla="*/ 0 w 45199"/>
                  <a:gd name="connsiteY4" fmla="*/ 5785 h 27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99" h="27234">
                    <a:moveTo>
                      <a:pt x="36" y="5785"/>
                    </a:moveTo>
                    <a:lnTo>
                      <a:pt x="2264" y="27235"/>
                    </a:lnTo>
                    <a:cubicBezTo>
                      <a:pt x="16599" y="25726"/>
                      <a:pt x="31043" y="23714"/>
                      <a:pt x="45199" y="21234"/>
                    </a:cubicBezTo>
                    <a:lnTo>
                      <a:pt x="41463" y="0"/>
                    </a:lnTo>
                    <a:cubicBezTo>
                      <a:pt x="27774" y="2407"/>
                      <a:pt x="13833" y="4347"/>
                      <a:pt x="0" y="578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83" name="Freeform: Shape 3182">
                <a:extLst>
                  <a:ext uri="{FF2B5EF4-FFF2-40B4-BE49-F238E27FC236}">
                    <a16:creationId xmlns:a16="http://schemas.microsoft.com/office/drawing/2014/main" id="{7F9157F4-1838-BD49-3FCF-A66C53719616}"/>
                  </a:ext>
                </a:extLst>
              </p:cNvPr>
              <p:cNvSpPr/>
              <p:nvPr/>
            </p:nvSpPr>
            <p:spPr>
              <a:xfrm>
                <a:off x="3820659" y="3848367"/>
                <a:ext cx="46888" cy="32408"/>
              </a:xfrm>
              <a:custGeom>
                <a:avLst/>
                <a:gdLst>
                  <a:gd name="connsiteX0" fmla="*/ 0 w 46888"/>
                  <a:gd name="connsiteY0" fmla="*/ 20516 h 32408"/>
                  <a:gd name="connsiteX1" fmla="*/ 41714 w 46888"/>
                  <a:gd name="connsiteY1" fmla="*/ 32408 h 32408"/>
                  <a:gd name="connsiteX2" fmla="*/ 46888 w 46888"/>
                  <a:gd name="connsiteY2" fmla="*/ 11497 h 32408"/>
                  <a:gd name="connsiteX3" fmla="*/ 6647 w 46888"/>
                  <a:gd name="connsiteY3" fmla="*/ 0 h 32408"/>
                  <a:gd name="connsiteX4" fmla="*/ 0 w 46888"/>
                  <a:gd name="connsiteY4" fmla="*/ 20516 h 3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88" h="32408">
                    <a:moveTo>
                      <a:pt x="0" y="20516"/>
                    </a:moveTo>
                    <a:cubicBezTo>
                      <a:pt x="13689" y="24935"/>
                      <a:pt x="27738" y="28959"/>
                      <a:pt x="41714" y="32408"/>
                    </a:cubicBezTo>
                    <a:lnTo>
                      <a:pt x="46888" y="11497"/>
                    </a:lnTo>
                    <a:cubicBezTo>
                      <a:pt x="33379" y="8156"/>
                      <a:pt x="19833" y="4276"/>
                      <a:pt x="6647" y="0"/>
                    </a:cubicBezTo>
                    <a:lnTo>
                      <a:pt x="0" y="20516"/>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84" name="Freeform: Shape 3183">
                <a:extLst>
                  <a:ext uri="{FF2B5EF4-FFF2-40B4-BE49-F238E27FC236}">
                    <a16:creationId xmlns:a16="http://schemas.microsoft.com/office/drawing/2014/main" id="{3829F97A-FBA3-6BC0-32C0-4E6134D03762}"/>
                  </a:ext>
                </a:extLst>
              </p:cNvPr>
              <p:cNvSpPr/>
              <p:nvPr/>
            </p:nvSpPr>
            <p:spPr>
              <a:xfrm>
                <a:off x="4157859" y="3848151"/>
                <a:ext cx="46888" cy="32480"/>
              </a:xfrm>
              <a:custGeom>
                <a:avLst/>
                <a:gdLst>
                  <a:gd name="connsiteX0" fmla="*/ 0 w 46888"/>
                  <a:gd name="connsiteY0" fmla="*/ 11569 h 32480"/>
                  <a:gd name="connsiteX1" fmla="*/ 5210 w 46888"/>
                  <a:gd name="connsiteY1" fmla="*/ 32480 h 32480"/>
                  <a:gd name="connsiteX2" fmla="*/ 46888 w 46888"/>
                  <a:gd name="connsiteY2" fmla="*/ 20516 h 32480"/>
                  <a:gd name="connsiteX3" fmla="*/ 40241 w 46888"/>
                  <a:gd name="connsiteY3" fmla="*/ 0 h 32480"/>
                  <a:gd name="connsiteX4" fmla="*/ 0 w 46888"/>
                  <a:gd name="connsiteY4" fmla="*/ 11533 h 32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88" h="32480">
                    <a:moveTo>
                      <a:pt x="0" y="11569"/>
                    </a:moveTo>
                    <a:lnTo>
                      <a:pt x="5210" y="32480"/>
                    </a:lnTo>
                    <a:cubicBezTo>
                      <a:pt x="19187" y="28995"/>
                      <a:pt x="33235" y="24971"/>
                      <a:pt x="46888" y="20516"/>
                    </a:cubicBezTo>
                    <a:lnTo>
                      <a:pt x="40241" y="0"/>
                    </a:lnTo>
                    <a:cubicBezTo>
                      <a:pt x="27055" y="4276"/>
                      <a:pt x="13510" y="8192"/>
                      <a:pt x="0" y="1153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85" name="Freeform: Shape 3184">
                <a:extLst>
                  <a:ext uri="{FF2B5EF4-FFF2-40B4-BE49-F238E27FC236}">
                    <a16:creationId xmlns:a16="http://schemas.microsoft.com/office/drawing/2014/main" id="{3A84FE25-DA79-0D30-D4B6-488E518CAF0F}"/>
                  </a:ext>
                </a:extLst>
              </p:cNvPr>
              <p:cNvSpPr/>
              <p:nvPr/>
            </p:nvSpPr>
            <p:spPr>
              <a:xfrm>
                <a:off x="3740177" y="3817036"/>
                <a:ext cx="47750" cy="37007"/>
              </a:xfrm>
              <a:custGeom>
                <a:avLst/>
                <a:gdLst>
                  <a:gd name="connsiteX0" fmla="*/ 0 w 47750"/>
                  <a:gd name="connsiteY0" fmla="*/ 19366 h 37007"/>
                  <a:gd name="connsiteX1" fmla="*/ 39666 w 47750"/>
                  <a:gd name="connsiteY1" fmla="*/ 37007 h 37007"/>
                  <a:gd name="connsiteX2" fmla="*/ 47751 w 47750"/>
                  <a:gd name="connsiteY2" fmla="*/ 17031 h 37007"/>
                  <a:gd name="connsiteX3" fmla="*/ 9450 w 47750"/>
                  <a:gd name="connsiteY3" fmla="*/ 0 h 37007"/>
                  <a:gd name="connsiteX4" fmla="*/ 0 w 47750"/>
                  <a:gd name="connsiteY4" fmla="*/ 19366 h 3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0" h="37007">
                    <a:moveTo>
                      <a:pt x="0" y="19366"/>
                    </a:moveTo>
                    <a:cubicBezTo>
                      <a:pt x="12971" y="25690"/>
                      <a:pt x="26301" y="31618"/>
                      <a:pt x="39666" y="37007"/>
                    </a:cubicBezTo>
                    <a:lnTo>
                      <a:pt x="47751" y="17031"/>
                    </a:lnTo>
                    <a:cubicBezTo>
                      <a:pt x="34852" y="11821"/>
                      <a:pt x="21989" y="6108"/>
                      <a:pt x="9450" y="0"/>
                    </a:cubicBezTo>
                    <a:lnTo>
                      <a:pt x="0" y="19366"/>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86" name="Freeform: Shape 3185">
                <a:extLst>
                  <a:ext uri="{FF2B5EF4-FFF2-40B4-BE49-F238E27FC236}">
                    <a16:creationId xmlns:a16="http://schemas.microsoft.com/office/drawing/2014/main" id="{442711D1-B801-3C6E-8FED-10898798DAF0}"/>
                  </a:ext>
                </a:extLst>
              </p:cNvPr>
              <p:cNvSpPr/>
              <p:nvPr/>
            </p:nvSpPr>
            <p:spPr>
              <a:xfrm>
                <a:off x="4237371" y="3816749"/>
                <a:ext cx="47678" cy="37043"/>
              </a:xfrm>
              <a:custGeom>
                <a:avLst/>
                <a:gdLst>
                  <a:gd name="connsiteX0" fmla="*/ 36 w 47678"/>
                  <a:gd name="connsiteY0" fmla="*/ 17067 h 37043"/>
                  <a:gd name="connsiteX1" fmla="*/ 8120 w 47678"/>
                  <a:gd name="connsiteY1" fmla="*/ 37043 h 37043"/>
                  <a:gd name="connsiteX2" fmla="*/ 47679 w 47678"/>
                  <a:gd name="connsiteY2" fmla="*/ 19366 h 37043"/>
                  <a:gd name="connsiteX3" fmla="*/ 38193 w 47678"/>
                  <a:gd name="connsiteY3" fmla="*/ 0 h 37043"/>
                  <a:gd name="connsiteX4" fmla="*/ 0 w 47678"/>
                  <a:gd name="connsiteY4" fmla="*/ 17031 h 3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8" h="37043">
                    <a:moveTo>
                      <a:pt x="36" y="17067"/>
                    </a:moveTo>
                    <a:lnTo>
                      <a:pt x="8120" y="37043"/>
                    </a:lnTo>
                    <a:cubicBezTo>
                      <a:pt x="21450" y="31654"/>
                      <a:pt x="34780" y="25690"/>
                      <a:pt x="47679" y="19366"/>
                    </a:cubicBezTo>
                    <a:lnTo>
                      <a:pt x="38193" y="0"/>
                    </a:lnTo>
                    <a:cubicBezTo>
                      <a:pt x="25726" y="6108"/>
                      <a:pt x="12863" y="11821"/>
                      <a:pt x="0" y="1703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87" name="Freeform: Shape 3186">
                <a:extLst>
                  <a:ext uri="{FF2B5EF4-FFF2-40B4-BE49-F238E27FC236}">
                    <a16:creationId xmlns:a16="http://schemas.microsoft.com/office/drawing/2014/main" id="{D67D2086-F7C2-9D26-CFC3-501CEE0C3D36}"/>
                  </a:ext>
                </a:extLst>
              </p:cNvPr>
              <p:cNvSpPr/>
              <p:nvPr/>
            </p:nvSpPr>
            <p:spPr>
              <a:xfrm>
                <a:off x="4312536" y="3774891"/>
                <a:ext cx="47534" cy="40851"/>
              </a:xfrm>
              <a:custGeom>
                <a:avLst/>
                <a:gdLst>
                  <a:gd name="connsiteX0" fmla="*/ 0 w 47534"/>
                  <a:gd name="connsiteY0" fmla="*/ 22204 h 40851"/>
                  <a:gd name="connsiteX1" fmla="*/ 10815 w 47534"/>
                  <a:gd name="connsiteY1" fmla="*/ 40852 h 40851"/>
                  <a:gd name="connsiteX2" fmla="*/ 47535 w 47534"/>
                  <a:gd name="connsiteY2" fmla="*/ 17857 h 40851"/>
                  <a:gd name="connsiteX3" fmla="*/ 35463 w 47534"/>
                  <a:gd name="connsiteY3" fmla="*/ 0 h 40851"/>
                  <a:gd name="connsiteX4" fmla="*/ 0 w 47534"/>
                  <a:gd name="connsiteY4" fmla="*/ 22204 h 4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34" h="40851">
                    <a:moveTo>
                      <a:pt x="0" y="22204"/>
                    </a:moveTo>
                    <a:lnTo>
                      <a:pt x="10815" y="40852"/>
                    </a:lnTo>
                    <a:cubicBezTo>
                      <a:pt x="23282" y="33630"/>
                      <a:pt x="35642" y="25905"/>
                      <a:pt x="47535" y="17857"/>
                    </a:cubicBezTo>
                    <a:lnTo>
                      <a:pt x="35463" y="0"/>
                    </a:lnTo>
                    <a:cubicBezTo>
                      <a:pt x="23965" y="7797"/>
                      <a:pt x="12036" y="15270"/>
                      <a:pt x="0" y="2220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96" name="Freeform: Shape 3195">
                <a:extLst>
                  <a:ext uri="{FF2B5EF4-FFF2-40B4-BE49-F238E27FC236}">
                    <a16:creationId xmlns:a16="http://schemas.microsoft.com/office/drawing/2014/main" id="{98D6D925-1892-E2CF-50A9-04D2BE34572C}"/>
                  </a:ext>
                </a:extLst>
              </p:cNvPr>
              <p:cNvSpPr/>
              <p:nvPr/>
            </p:nvSpPr>
            <p:spPr>
              <a:xfrm>
                <a:off x="4606440" y="3189525"/>
                <a:ext cx="25905" cy="44660"/>
              </a:xfrm>
              <a:custGeom>
                <a:avLst/>
                <a:gdLst>
                  <a:gd name="connsiteX0" fmla="*/ 4419 w 25905"/>
                  <a:gd name="connsiteY0" fmla="*/ 44661 h 44660"/>
                  <a:gd name="connsiteX1" fmla="*/ 25905 w 25905"/>
                  <a:gd name="connsiteY1" fmla="*/ 43116 h 44660"/>
                  <a:gd name="connsiteX2" fmla="*/ 21342 w 25905"/>
                  <a:gd name="connsiteY2" fmla="*/ 0 h 44660"/>
                  <a:gd name="connsiteX3" fmla="*/ 0 w 25905"/>
                  <a:gd name="connsiteY3" fmla="*/ 3018 h 44660"/>
                  <a:gd name="connsiteX4" fmla="*/ 4419 w 25905"/>
                  <a:gd name="connsiteY4" fmla="*/ 44661 h 44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5" h="44660">
                    <a:moveTo>
                      <a:pt x="4419" y="44661"/>
                    </a:moveTo>
                    <a:lnTo>
                      <a:pt x="25905" y="43116"/>
                    </a:lnTo>
                    <a:cubicBezTo>
                      <a:pt x="24899" y="28744"/>
                      <a:pt x="23354" y="14228"/>
                      <a:pt x="21342" y="0"/>
                    </a:cubicBezTo>
                    <a:lnTo>
                      <a:pt x="0" y="3018"/>
                    </a:lnTo>
                    <a:cubicBezTo>
                      <a:pt x="1940" y="16779"/>
                      <a:pt x="3449" y="30756"/>
                      <a:pt x="4419" y="4466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97" name="Freeform: Shape 3196">
                <a:extLst>
                  <a:ext uri="{FF2B5EF4-FFF2-40B4-BE49-F238E27FC236}">
                    <a16:creationId xmlns:a16="http://schemas.microsoft.com/office/drawing/2014/main" id="{29A22B20-9FBB-B3A3-36ED-732B4BF0B125}"/>
                  </a:ext>
                </a:extLst>
              </p:cNvPr>
              <p:cNvSpPr/>
              <p:nvPr/>
            </p:nvSpPr>
            <p:spPr>
              <a:xfrm>
                <a:off x="4588942" y="3104767"/>
                <a:ext cx="31258" cy="46564"/>
              </a:xfrm>
              <a:custGeom>
                <a:avLst/>
                <a:gdLst>
                  <a:gd name="connsiteX0" fmla="*/ 10168 w 31258"/>
                  <a:gd name="connsiteY0" fmla="*/ 46565 h 46564"/>
                  <a:gd name="connsiteX1" fmla="*/ 31259 w 31258"/>
                  <a:gd name="connsiteY1" fmla="*/ 42074 h 46564"/>
                  <a:gd name="connsiteX2" fmla="*/ 20695 w 31258"/>
                  <a:gd name="connsiteY2" fmla="*/ 0 h 46564"/>
                  <a:gd name="connsiteX3" fmla="*/ 0 w 31258"/>
                  <a:gd name="connsiteY3" fmla="*/ 5964 h 46564"/>
                  <a:gd name="connsiteX4" fmla="*/ 10204 w 31258"/>
                  <a:gd name="connsiteY4" fmla="*/ 46565 h 46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8" h="46564">
                    <a:moveTo>
                      <a:pt x="10168" y="46565"/>
                    </a:moveTo>
                    <a:lnTo>
                      <a:pt x="31259" y="42074"/>
                    </a:lnTo>
                    <a:cubicBezTo>
                      <a:pt x="28241" y="27989"/>
                      <a:pt x="24684" y="13833"/>
                      <a:pt x="20695" y="0"/>
                    </a:cubicBezTo>
                    <a:lnTo>
                      <a:pt x="0" y="5964"/>
                    </a:lnTo>
                    <a:cubicBezTo>
                      <a:pt x="3844" y="19294"/>
                      <a:pt x="7294" y="32983"/>
                      <a:pt x="10204" y="4656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98" name="Freeform: Shape 3197">
                <a:extLst>
                  <a:ext uri="{FF2B5EF4-FFF2-40B4-BE49-F238E27FC236}">
                    <a16:creationId xmlns:a16="http://schemas.microsoft.com/office/drawing/2014/main" id="{24920C8E-A4DF-95BB-A52F-51C1081B41AC}"/>
                  </a:ext>
                </a:extLst>
              </p:cNvPr>
              <p:cNvSpPr/>
              <p:nvPr/>
            </p:nvSpPr>
            <p:spPr>
              <a:xfrm>
                <a:off x="3427841" y="3025255"/>
                <a:ext cx="35929" cy="47606"/>
              </a:xfrm>
              <a:custGeom>
                <a:avLst/>
                <a:gdLst>
                  <a:gd name="connsiteX0" fmla="*/ 35930 w 35929"/>
                  <a:gd name="connsiteY0" fmla="*/ 8767 h 47606"/>
                  <a:gd name="connsiteX1" fmla="*/ 16240 w 35929"/>
                  <a:gd name="connsiteY1" fmla="*/ 0 h 47606"/>
                  <a:gd name="connsiteX2" fmla="*/ 0 w 35929"/>
                  <a:gd name="connsiteY2" fmla="*/ 40277 h 47606"/>
                  <a:gd name="connsiteX3" fmla="*/ 20264 w 35929"/>
                  <a:gd name="connsiteY3" fmla="*/ 47607 h 47606"/>
                  <a:gd name="connsiteX4" fmla="*/ 35930 w 35929"/>
                  <a:gd name="connsiteY4" fmla="*/ 8731 h 4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9" h="47606">
                    <a:moveTo>
                      <a:pt x="35930" y="8767"/>
                    </a:moveTo>
                    <a:lnTo>
                      <a:pt x="16240" y="0"/>
                    </a:lnTo>
                    <a:cubicBezTo>
                      <a:pt x="10384" y="13186"/>
                      <a:pt x="4922" y="26732"/>
                      <a:pt x="0" y="40277"/>
                    </a:cubicBezTo>
                    <a:lnTo>
                      <a:pt x="20264" y="47607"/>
                    </a:lnTo>
                    <a:cubicBezTo>
                      <a:pt x="25007" y="34528"/>
                      <a:pt x="30289" y="21450"/>
                      <a:pt x="35930" y="873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99" name="Freeform: Shape 3198">
                <a:extLst>
                  <a:ext uri="{FF2B5EF4-FFF2-40B4-BE49-F238E27FC236}">
                    <a16:creationId xmlns:a16="http://schemas.microsoft.com/office/drawing/2014/main" id="{7D891585-19F1-C481-DB8A-858A7A442894}"/>
                  </a:ext>
                </a:extLst>
              </p:cNvPr>
              <p:cNvSpPr/>
              <p:nvPr/>
            </p:nvSpPr>
            <p:spPr>
              <a:xfrm>
                <a:off x="4560127" y="3023387"/>
                <a:ext cx="36001" cy="47570"/>
              </a:xfrm>
              <a:custGeom>
                <a:avLst/>
                <a:gdLst>
                  <a:gd name="connsiteX0" fmla="*/ 15773 w 36001"/>
                  <a:gd name="connsiteY0" fmla="*/ 47571 h 47570"/>
                  <a:gd name="connsiteX1" fmla="*/ 36002 w 36001"/>
                  <a:gd name="connsiteY1" fmla="*/ 40133 h 47570"/>
                  <a:gd name="connsiteX2" fmla="*/ 19689 w 36001"/>
                  <a:gd name="connsiteY2" fmla="*/ 0 h 47570"/>
                  <a:gd name="connsiteX3" fmla="*/ 0 w 36001"/>
                  <a:gd name="connsiteY3" fmla="*/ 8803 h 47570"/>
                  <a:gd name="connsiteX4" fmla="*/ 15773 w 36001"/>
                  <a:gd name="connsiteY4" fmla="*/ 47535 h 4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1" h="47570">
                    <a:moveTo>
                      <a:pt x="15773" y="47571"/>
                    </a:moveTo>
                    <a:lnTo>
                      <a:pt x="36002" y="40133"/>
                    </a:lnTo>
                    <a:cubicBezTo>
                      <a:pt x="31043" y="26624"/>
                      <a:pt x="25546" y="13150"/>
                      <a:pt x="19689" y="0"/>
                    </a:cubicBezTo>
                    <a:lnTo>
                      <a:pt x="0" y="8803"/>
                    </a:lnTo>
                    <a:cubicBezTo>
                      <a:pt x="5677" y="21486"/>
                      <a:pt x="10995" y="34492"/>
                      <a:pt x="15773" y="4753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32" name="Freeform: Shape 4031">
                <a:extLst>
                  <a:ext uri="{FF2B5EF4-FFF2-40B4-BE49-F238E27FC236}">
                    <a16:creationId xmlns:a16="http://schemas.microsoft.com/office/drawing/2014/main" id="{3EEE6008-47F8-BC1F-A91F-9522BC7EA64A}"/>
                  </a:ext>
                </a:extLst>
              </p:cNvPr>
              <p:cNvSpPr/>
              <p:nvPr/>
            </p:nvSpPr>
            <p:spPr>
              <a:xfrm>
                <a:off x="3463052" y="2948617"/>
                <a:ext cx="39989" cy="47714"/>
              </a:xfrm>
              <a:custGeom>
                <a:avLst/>
                <a:gdLst>
                  <a:gd name="connsiteX0" fmla="*/ 39989 w 39989"/>
                  <a:gd name="connsiteY0" fmla="*/ 11426 h 47714"/>
                  <a:gd name="connsiteX1" fmla="*/ 21701 w 39989"/>
                  <a:gd name="connsiteY1" fmla="*/ 0 h 47714"/>
                  <a:gd name="connsiteX2" fmla="*/ 0 w 39989"/>
                  <a:gd name="connsiteY2" fmla="*/ 37618 h 47714"/>
                  <a:gd name="connsiteX3" fmla="*/ 19043 w 39989"/>
                  <a:gd name="connsiteY3" fmla="*/ 47715 h 47714"/>
                  <a:gd name="connsiteX4" fmla="*/ 39989 w 39989"/>
                  <a:gd name="connsiteY4" fmla="*/ 11426 h 47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89" h="47714">
                    <a:moveTo>
                      <a:pt x="39989" y="11426"/>
                    </a:moveTo>
                    <a:lnTo>
                      <a:pt x="21701" y="0"/>
                    </a:lnTo>
                    <a:cubicBezTo>
                      <a:pt x="14084" y="12216"/>
                      <a:pt x="6755" y="24863"/>
                      <a:pt x="0" y="37618"/>
                    </a:cubicBezTo>
                    <a:lnTo>
                      <a:pt x="19043" y="47715"/>
                    </a:lnTo>
                    <a:cubicBezTo>
                      <a:pt x="25582" y="35427"/>
                      <a:pt x="32624" y="23211"/>
                      <a:pt x="39989" y="11426"/>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33" name="Freeform: Shape 4032">
                <a:extLst>
                  <a:ext uri="{FF2B5EF4-FFF2-40B4-BE49-F238E27FC236}">
                    <a16:creationId xmlns:a16="http://schemas.microsoft.com/office/drawing/2014/main" id="{A800AB9F-6FFA-1129-BD50-D57E6DA0AB70}"/>
                  </a:ext>
                </a:extLst>
              </p:cNvPr>
              <p:cNvSpPr/>
              <p:nvPr/>
            </p:nvSpPr>
            <p:spPr>
              <a:xfrm>
                <a:off x="4520712" y="2947000"/>
                <a:ext cx="40025" cy="47642"/>
              </a:xfrm>
              <a:custGeom>
                <a:avLst/>
                <a:gdLst>
                  <a:gd name="connsiteX0" fmla="*/ 40026 w 40025"/>
                  <a:gd name="connsiteY0" fmla="*/ 37475 h 47642"/>
                  <a:gd name="connsiteX1" fmla="*/ 18252 w 40025"/>
                  <a:gd name="connsiteY1" fmla="*/ 0 h 47642"/>
                  <a:gd name="connsiteX2" fmla="*/ 0 w 40025"/>
                  <a:gd name="connsiteY2" fmla="*/ 11462 h 47642"/>
                  <a:gd name="connsiteX3" fmla="*/ 21019 w 40025"/>
                  <a:gd name="connsiteY3" fmla="*/ 47643 h 47642"/>
                  <a:gd name="connsiteX4" fmla="*/ 40026 w 40025"/>
                  <a:gd name="connsiteY4" fmla="*/ 37475 h 47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25" h="47642">
                    <a:moveTo>
                      <a:pt x="40026" y="37475"/>
                    </a:moveTo>
                    <a:cubicBezTo>
                      <a:pt x="33235" y="24791"/>
                      <a:pt x="25905" y="12180"/>
                      <a:pt x="18252" y="0"/>
                    </a:cubicBezTo>
                    <a:lnTo>
                      <a:pt x="0" y="11462"/>
                    </a:lnTo>
                    <a:cubicBezTo>
                      <a:pt x="7401" y="23211"/>
                      <a:pt x="14480" y="35391"/>
                      <a:pt x="21019" y="47643"/>
                    </a:cubicBezTo>
                    <a:lnTo>
                      <a:pt x="40026" y="37475"/>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34" name="Freeform: Shape 4033">
                <a:extLst>
                  <a:ext uri="{FF2B5EF4-FFF2-40B4-BE49-F238E27FC236}">
                    <a16:creationId xmlns:a16="http://schemas.microsoft.com/office/drawing/2014/main" id="{275E917F-EE3E-F723-F77E-15B6AAEC4A8F}"/>
                  </a:ext>
                </a:extLst>
              </p:cNvPr>
              <p:cNvSpPr/>
              <p:nvPr/>
            </p:nvSpPr>
            <p:spPr>
              <a:xfrm>
                <a:off x="3509006" y="2878483"/>
                <a:ext cx="43223" cy="46852"/>
              </a:xfrm>
              <a:custGeom>
                <a:avLst/>
                <a:gdLst>
                  <a:gd name="connsiteX0" fmla="*/ 43223 w 43223"/>
                  <a:gd name="connsiteY0" fmla="*/ 13833 h 46852"/>
                  <a:gd name="connsiteX1" fmla="*/ 26696 w 43223"/>
                  <a:gd name="connsiteY1" fmla="*/ 0 h 46852"/>
                  <a:gd name="connsiteX2" fmla="*/ 0 w 43223"/>
                  <a:gd name="connsiteY2" fmla="*/ 34205 h 46852"/>
                  <a:gd name="connsiteX3" fmla="*/ 17462 w 43223"/>
                  <a:gd name="connsiteY3" fmla="*/ 46852 h 46852"/>
                  <a:gd name="connsiteX4" fmla="*/ 43223 w 43223"/>
                  <a:gd name="connsiteY4" fmla="*/ 13833 h 46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23" h="46852">
                    <a:moveTo>
                      <a:pt x="43223" y="13833"/>
                    </a:moveTo>
                    <a:lnTo>
                      <a:pt x="26696" y="0"/>
                    </a:lnTo>
                    <a:cubicBezTo>
                      <a:pt x="17462" y="11030"/>
                      <a:pt x="8479" y="22528"/>
                      <a:pt x="0" y="34205"/>
                    </a:cubicBezTo>
                    <a:lnTo>
                      <a:pt x="17462" y="46852"/>
                    </a:lnTo>
                    <a:cubicBezTo>
                      <a:pt x="25654" y="35606"/>
                      <a:pt x="34313" y="24468"/>
                      <a:pt x="43223" y="1383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35" name="Freeform: Shape 4034">
                <a:extLst>
                  <a:ext uri="{FF2B5EF4-FFF2-40B4-BE49-F238E27FC236}">
                    <a16:creationId xmlns:a16="http://schemas.microsoft.com/office/drawing/2014/main" id="{2FCA7EF6-A97E-954E-8737-BBB62CC233C1}"/>
                  </a:ext>
                </a:extLst>
              </p:cNvPr>
              <p:cNvSpPr/>
              <p:nvPr/>
            </p:nvSpPr>
            <p:spPr>
              <a:xfrm>
                <a:off x="4471345" y="2877045"/>
                <a:ext cx="43258" cy="46816"/>
              </a:xfrm>
              <a:custGeom>
                <a:avLst/>
                <a:gdLst>
                  <a:gd name="connsiteX0" fmla="*/ 43259 w 43258"/>
                  <a:gd name="connsiteY0" fmla="*/ 34097 h 46816"/>
                  <a:gd name="connsiteX1" fmla="*/ 16492 w 43258"/>
                  <a:gd name="connsiteY1" fmla="*/ 0 h 46816"/>
                  <a:gd name="connsiteX2" fmla="*/ 0 w 43258"/>
                  <a:gd name="connsiteY2" fmla="*/ 13905 h 46816"/>
                  <a:gd name="connsiteX3" fmla="*/ 25869 w 43258"/>
                  <a:gd name="connsiteY3" fmla="*/ 46816 h 46816"/>
                  <a:gd name="connsiteX4" fmla="*/ 43259 w 43258"/>
                  <a:gd name="connsiteY4" fmla="*/ 34097 h 4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8" h="46816">
                    <a:moveTo>
                      <a:pt x="43259" y="34097"/>
                    </a:moveTo>
                    <a:cubicBezTo>
                      <a:pt x="34780" y="22456"/>
                      <a:pt x="25761" y="10994"/>
                      <a:pt x="16492" y="0"/>
                    </a:cubicBezTo>
                    <a:lnTo>
                      <a:pt x="0" y="13905"/>
                    </a:lnTo>
                    <a:cubicBezTo>
                      <a:pt x="8946" y="24540"/>
                      <a:pt x="17641" y="35606"/>
                      <a:pt x="25869" y="46816"/>
                    </a:cubicBezTo>
                    <a:lnTo>
                      <a:pt x="43259" y="34097"/>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36" name="Freeform: Shape 4035">
                <a:extLst>
                  <a:ext uri="{FF2B5EF4-FFF2-40B4-BE49-F238E27FC236}">
                    <a16:creationId xmlns:a16="http://schemas.microsoft.com/office/drawing/2014/main" id="{3F4A6F37-9B3B-236F-35E9-F43452783934}"/>
                  </a:ext>
                </a:extLst>
              </p:cNvPr>
              <p:cNvSpPr/>
              <p:nvPr/>
            </p:nvSpPr>
            <p:spPr>
              <a:xfrm>
                <a:off x="3564733" y="2816037"/>
                <a:ext cx="45594" cy="45127"/>
              </a:xfrm>
              <a:custGeom>
                <a:avLst/>
                <a:gdLst>
                  <a:gd name="connsiteX0" fmla="*/ 45595 w 45594"/>
                  <a:gd name="connsiteY0" fmla="*/ 15989 h 45127"/>
                  <a:gd name="connsiteX1" fmla="*/ 31151 w 45594"/>
                  <a:gd name="connsiteY1" fmla="*/ 0 h 45127"/>
                  <a:gd name="connsiteX2" fmla="*/ 0 w 45594"/>
                  <a:gd name="connsiteY2" fmla="*/ 30181 h 45127"/>
                  <a:gd name="connsiteX3" fmla="*/ 15522 w 45594"/>
                  <a:gd name="connsiteY3" fmla="*/ 45128 h 45127"/>
                  <a:gd name="connsiteX4" fmla="*/ 45595 w 45594"/>
                  <a:gd name="connsiteY4" fmla="*/ 15989 h 45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94" h="45127">
                    <a:moveTo>
                      <a:pt x="45595" y="15989"/>
                    </a:moveTo>
                    <a:lnTo>
                      <a:pt x="31151" y="0"/>
                    </a:lnTo>
                    <a:cubicBezTo>
                      <a:pt x="20480" y="9665"/>
                      <a:pt x="9988" y="19797"/>
                      <a:pt x="0" y="30181"/>
                    </a:cubicBezTo>
                    <a:lnTo>
                      <a:pt x="15522" y="45128"/>
                    </a:lnTo>
                    <a:cubicBezTo>
                      <a:pt x="25151" y="35103"/>
                      <a:pt x="35283" y="25330"/>
                      <a:pt x="45595" y="15989"/>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37" name="Freeform: Shape 4036">
                <a:extLst>
                  <a:ext uri="{FF2B5EF4-FFF2-40B4-BE49-F238E27FC236}">
                    <a16:creationId xmlns:a16="http://schemas.microsoft.com/office/drawing/2014/main" id="{EA47A97D-13D6-A84E-A2C6-399A54C84D72}"/>
                  </a:ext>
                </a:extLst>
              </p:cNvPr>
              <p:cNvSpPr/>
              <p:nvPr/>
            </p:nvSpPr>
            <p:spPr>
              <a:xfrm>
                <a:off x="4413067" y="2814779"/>
                <a:ext cx="45666" cy="45055"/>
              </a:xfrm>
              <a:custGeom>
                <a:avLst/>
                <a:gdLst>
                  <a:gd name="connsiteX0" fmla="*/ 45667 w 45666"/>
                  <a:gd name="connsiteY0" fmla="*/ 30073 h 45055"/>
                  <a:gd name="connsiteX1" fmla="*/ 14408 w 45666"/>
                  <a:gd name="connsiteY1" fmla="*/ 0 h 45055"/>
                  <a:gd name="connsiteX2" fmla="*/ 0 w 45666"/>
                  <a:gd name="connsiteY2" fmla="*/ 16025 h 45055"/>
                  <a:gd name="connsiteX3" fmla="*/ 30181 w 45666"/>
                  <a:gd name="connsiteY3" fmla="*/ 45056 h 45055"/>
                  <a:gd name="connsiteX4" fmla="*/ 45667 w 45666"/>
                  <a:gd name="connsiteY4" fmla="*/ 30037 h 45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6" h="45055">
                    <a:moveTo>
                      <a:pt x="45667" y="30073"/>
                    </a:moveTo>
                    <a:cubicBezTo>
                      <a:pt x="35642" y="19725"/>
                      <a:pt x="25115" y="9593"/>
                      <a:pt x="14408" y="0"/>
                    </a:cubicBezTo>
                    <a:lnTo>
                      <a:pt x="0" y="16025"/>
                    </a:lnTo>
                    <a:cubicBezTo>
                      <a:pt x="10348" y="25294"/>
                      <a:pt x="20480" y="35067"/>
                      <a:pt x="30181" y="45056"/>
                    </a:cubicBezTo>
                    <a:lnTo>
                      <a:pt x="45667" y="30037"/>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38" name="Freeform: Shape 4037">
                <a:extLst>
                  <a:ext uri="{FF2B5EF4-FFF2-40B4-BE49-F238E27FC236}">
                    <a16:creationId xmlns:a16="http://schemas.microsoft.com/office/drawing/2014/main" id="{40260D3D-832E-F332-2ECF-9BF087A28C87}"/>
                  </a:ext>
                </a:extLst>
              </p:cNvPr>
              <p:cNvSpPr/>
              <p:nvPr/>
            </p:nvSpPr>
            <p:spPr>
              <a:xfrm>
                <a:off x="3629011" y="2762502"/>
                <a:ext cx="47139" cy="42504"/>
              </a:xfrm>
              <a:custGeom>
                <a:avLst/>
                <a:gdLst>
                  <a:gd name="connsiteX0" fmla="*/ 47140 w 47139"/>
                  <a:gd name="connsiteY0" fmla="*/ 17857 h 42504"/>
                  <a:gd name="connsiteX1" fmla="*/ 35031 w 47139"/>
                  <a:gd name="connsiteY1" fmla="*/ 0 h 42504"/>
                  <a:gd name="connsiteX2" fmla="*/ 0 w 47139"/>
                  <a:gd name="connsiteY2" fmla="*/ 25546 h 42504"/>
                  <a:gd name="connsiteX3" fmla="*/ 13294 w 47139"/>
                  <a:gd name="connsiteY3" fmla="*/ 42505 h 42504"/>
                  <a:gd name="connsiteX4" fmla="*/ 47104 w 47139"/>
                  <a:gd name="connsiteY4" fmla="*/ 17821 h 4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39" h="42504">
                    <a:moveTo>
                      <a:pt x="47140" y="17857"/>
                    </a:moveTo>
                    <a:lnTo>
                      <a:pt x="35031" y="0"/>
                    </a:lnTo>
                    <a:cubicBezTo>
                      <a:pt x="23139" y="8084"/>
                      <a:pt x="11354" y="16671"/>
                      <a:pt x="0" y="25546"/>
                    </a:cubicBezTo>
                    <a:lnTo>
                      <a:pt x="13294" y="42505"/>
                    </a:lnTo>
                    <a:cubicBezTo>
                      <a:pt x="24217" y="33918"/>
                      <a:pt x="35606" y="25618"/>
                      <a:pt x="47104" y="1782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39" name="Freeform: Shape 4038">
                <a:extLst>
                  <a:ext uri="{FF2B5EF4-FFF2-40B4-BE49-F238E27FC236}">
                    <a16:creationId xmlns:a16="http://schemas.microsoft.com/office/drawing/2014/main" id="{E0C42078-3F86-B003-E221-69E9BA73557E}"/>
                  </a:ext>
                </a:extLst>
              </p:cNvPr>
              <p:cNvSpPr/>
              <p:nvPr/>
            </p:nvSpPr>
            <p:spPr>
              <a:xfrm>
                <a:off x="4347028" y="2761460"/>
                <a:ext cx="47175" cy="42468"/>
              </a:xfrm>
              <a:custGeom>
                <a:avLst/>
                <a:gdLst>
                  <a:gd name="connsiteX0" fmla="*/ 47175 w 47175"/>
                  <a:gd name="connsiteY0" fmla="*/ 25474 h 42468"/>
                  <a:gd name="connsiteX1" fmla="*/ 12036 w 47175"/>
                  <a:gd name="connsiteY1" fmla="*/ 0 h 42468"/>
                  <a:gd name="connsiteX2" fmla="*/ 0 w 47175"/>
                  <a:gd name="connsiteY2" fmla="*/ 17893 h 42468"/>
                  <a:gd name="connsiteX3" fmla="*/ 33918 w 47175"/>
                  <a:gd name="connsiteY3" fmla="*/ 42469 h 42468"/>
                  <a:gd name="connsiteX4" fmla="*/ 47175 w 47175"/>
                  <a:gd name="connsiteY4" fmla="*/ 25474 h 42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75" h="42468">
                    <a:moveTo>
                      <a:pt x="47175" y="25474"/>
                    </a:moveTo>
                    <a:cubicBezTo>
                      <a:pt x="35822" y="16599"/>
                      <a:pt x="24001" y="8048"/>
                      <a:pt x="12036" y="0"/>
                    </a:cubicBezTo>
                    <a:lnTo>
                      <a:pt x="0" y="17893"/>
                    </a:lnTo>
                    <a:cubicBezTo>
                      <a:pt x="11533" y="25654"/>
                      <a:pt x="22959" y="33918"/>
                      <a:pt x="33918" y="42469"/>
                    </a:cubicBezTo>
                    <a:lnTo>
                      <a:pt x="47175" y="25474"/>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0" name="Freeform: Shape 4039">
                <a:extLst>
                  <a:ext uri="{FF2B5EF4-FFF2-40B4-BE49-F238E27FC236}">
                    <a16:creationId xmlns:a16="http://schemas.microsoft.com/office/drawing/2014/main" id="{5F666239-D919-6E33-9052-5B3BFA188905}"/>
                  </a:ext>
                </a:extLst>
              </p:cNvPr>
              <p:cNvSpPr/>
              <p:nvPr/>
            </p:nvSpPr>
            <p:spPr>
              <a:xfrm>
                <a:off x="3700798" y="2719027"/>
                <a:ext cx="47714" cy="39091"/>
              </a:xfrm>
              <a:custGeom>
                <a:avLst/>
                <a:gdLst>
                  <a:gd name="connsiteX0" fmla="*/ 47714 w 47714"/>
                  <a:gd name="connsiteY0" fmla="*/ 19366 h 39091"/>
                  <a:gd name="connsiteX1" fmla="*/ 38229 w 47714"/>
                  <a:gd name="connsiteY1" fmla="*/ 0 h 39091"/>
                  <a:gd name="connsiteX2" fmla="*/ 0 w 47714"/>
                  <a:gd name="connsiteY2" fmla="*/ 20444 h 39091"/>
                  <a:gd name="connsiteX3" fmla="*/ 10815 w 47714"/>
                  <a:gd name="connsiteY3" fmla="*/ 39091 h 39091"/>
                  <a:gd name="connsiteX4" fmla="*/ 47714 w 47714"/>
                  <a:gd name="connsiteY4" fmla="*/ 19366 h 39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14" h="39091">
                    <a:moveTo>
                      <a:pt x="47714" y="19366"/>
                    </a:moveTo>
                    <a:lnTo>
                      <a:pt x="38229" y="0"/>
                    </a:lnTo>
                    <a:cubicBezTo>
                      <a:pt x="25330" y="6324"/>
                      <a:pt x="12467" y="13186"/>
                      <a:pt x="0" y="20444"/>
                    </a:cubicBezTo>
                    <a:lnTo>
                      <a:pt x="10815" y="39091"/>
                    </a:lnTo>
                    <a:cubicBezTo>
                      <a:pt x="22851" y="32121"/>
                      <a:pt x="35247" y="25474"/>
                      <a:pt x="47714" y="19366"/>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1" name="Freeform: Shape 4040">
                <a:extLst>
                  <a:ext uri="{FF2B5EF4-FFF2-40B4-BE49-F238E27FC236}">
                    <a16:creationId xmlns:a16="http://schemas.microsoft.com/office/drawing/2014/main" id="{F42EFE31-8286-B6ED-DDA2-C9854067202B}"/>
                  </a:ext>
                </a:extLst>
              </p:cNvPr>
              <p:cNvSpPr/>
              <p:nvPr/>
            </p:nvSpPr>
            <p:spPr>
              <a:xfrm>
                <a:off x="4274522" y="2718165"/>
                <a:ext cx="47786" cy="39055"/>
              </a:xfrm>
              <a:custGeom>
                <a:avLst/>
                <a:gdLst>
                  <a:gd name="connsiteX0" fmla="*/ 47750 w 47786"/>
                  <a:gd name="connsiteY0" fmla="*/ 20336 h 39055"/>
                  <a:gd name="connsiteX1" fmla="*/ 9414 w 47786"/>
                  <a:gd name="connsiteY1" fmla="*/ 0 h 39055"/>
                  <a:gd name="connsiteX2" fmla="*/ 0 w 47786"/>
                  <a:gd name="connsiteY2" fmla="*/ 19402 h 39055"/>
                  <a:gd name="connsiteX3" fmla="*/ 37007 w 47786"/>
                  <a:gd name="connsiteY3" fmla="*/ 39056 h 39055"/>
                  <a:gd name="connsiteX4" fmla="*/ 47786 w 47786"/>
                  <a:gd name="connsiteY4" fmla="*/ 20372 h 3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86" h="39055">
                    <a:moveTo>
                      <a:pt x="47750" y="20336"/>
                    </a:moveTo>
                    <a:cubicBezTo>
                      <a:pt x="35247" y="13150"/>
                      <a:pt x="22348" y="6288"/>
                      <a:pt x="9414" y="0"/>
                    </a:cubicBezTo>
                    <a:lnTo>
                      <a:pt x="0" y="19402"/>
                    </a:lnTo>
                    <a:cubicBezTo>
                      <a:pt x="12503" y="25474"/>
                      <a:pt x="24971" y="32085"/>
                      <a:pt x="37007" y="39056"/>
                    </a:cubicBezTo>
                    <a:lnTo>
                      <a:pt x="47786" y="20372"/>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2" name="Freeform: Shape 4041">
                <a:extLst>
                  <a:ext uri="{FF2B5EF4-FFF2-40B4-BE49-F238E27FC236}">
                    <a16:creationId xmlns:a16="http://schemas.microsoft.com/office/drawing/2014/main" id="{3A9ACAC5-8C50-BEEA-C610-C254FB2C9C51}"/>
                  </a:ext>
                </a:extLst>
              </p:cNvPr>
              <p:cNvSpPr/>
              <p:nvPr/>
            </p:nvSpPr>
            <p:spPr>
              <a:xfrm>
                <a:off x="3873874" y="2379312"/>
                <a:ext cx="294189" cy="191397"/>
              </a:xfrm>
              <a:custGeom>
                <a:avLst/>
                <a:gdLst>
                  <a:gd name="connsiteX0" fmla="*/ 294189 w 294189"/>
                  <a:gd name="connsiteY0" fmla="*/ 191397 h 191397"/>
                  <a:gd name="connsiteX1" fmla="*/ 294189 w 294189"/>
                  <a:gd name="connsiteY1" fmla="*/ 163659 h 191397"/>
                  <a:gd name="connsiteX2" fmla="*/ 290309 w 294189"/>
                  <a:gd name="connsiteY2" fmla="*/ 164989 h 191397"/>
                  <a:gd name="connsiteX3" fmla="*/ 281829 w 294189"/>
                  <a:gd name="connsiteY3" fmla="*/ 147743 h 191397"/>
                  <a:gd name="connsiteX4" fmla="*/ 275542 w 294189"/>
                  <a:gd name="connsiteY4" fmla="*/ 118747 h 191397"/>
                  <a:gd name="connsiteX5" fmla="*/ 183778 w 294189"/>
                  <a:gd name="connsiteY5" fmla="*/ 24288 h 191397"/>
                  <a:gd name="connsiteX6" fmla="*/ 183778 w 294189"/>
                  <a:gd name="connsiteY6" fmla="*/ 161396 h 191397"/>
                  <a:gd name="connsiteX7" fmla="*/ 165417 w 294189"/>
                  <a:gd name="connsiteY7" fmla="*/ 160426 h 191397"/>
                  <a:gd name="connsiteX8" fmla="*/ 165417 w 294189"/>
                  <a:gd name="connsiteY8" fmla="*/ 0 h 191397"/>
                  <a:gd name="connsiteX9" fmla="*/ 129703 w 294189"/>
                  <a:gd name="connsiteY9" fmla="*/ 0 h 191397"/>
                  <a:gd name="connsiteX10" fmla="*/ 129703 w 294189"/>
                  <a:gd name="connsiteY10" fmla="*/ 160462 h 191397"/>
                  <a:gd name="connsiteX11" fmla="*/ 111451 w 294189"/>
                  <a:gd name="connsiteY11" fmla="*/ 160462 h 191397"/>
                  <a:gd name="connsiteX12" fmla="*/ 111451 w 294189"/>
                  <a:gd name="connsiteY12" fmla="*/ 25151 h 191397"/>
                  <a:gd name="connsiteX13" fmla="*/ 98732 w 294189"/>
                  <a:gd name="connsiteY13" fmla="*/ 29247 h 191397"/>
                  <a:gd name="connsiteX14" fmla="*/ 15232 w 294189"/>
                  <a:gd name="connsiteY14" fmla="*/ 140557 h 191397"/>
                  <a:gd name="connsiteX15" fmla="*/ 11747 w 294189"/>
                  <a:gd name="connsiteY15" fmla="*/ 158306 h 191397"/>
                  <a:gd name="connsiteX16" fmla="*/ 1004 w 294189"/>
                  <a:gd name="connsiteY16" fmla="*/ 191397 h 191397"/>
                  <a:gd name="connsiteX17" fmla="*/ 294189 w 294189"/>
                  <a:gd name="connsiteY17" fmla="*/ 191397 h 19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4189" h="191397">
                    <a:moveTo>
                      <a:pt x="294189" y="191397"/>
                    </a:moveTo>
                    <a:lnTo>
                      <a:pt x="294189" y="163659"/>
                    </a:lnTo>
                    <a:cubicBezTo>
                      <a:pt x="292896" y="164091"/>
                      <a:pt x="291602" y="164558"/>
                      <a:pt x="290309" y="164989"/>
                    </a:cubicBezTo>
                    <a:cubicBezTo>
                      <a:pt x="287399" y="159240"/>
                      <a:pt x="283626" y="153779"/>
                      <a:pt x="281829" y="147743"/>
                    </a:cubicBezTo>
                    <a:cubicBezTo>
                      <a:pt x="279063" y="138257"/>
                      <a:pt x="278488" y="128125"/>
                      <a:pt x="275542" y="118747"/>
                    </a:cubicBezTo>
                    <a:cubicBezTo>
                      <a:pt x="261206" y="73153"/>
                      <a:pt x="232390" y="41391"/>
                      <a:pt x="183778" y="24288"/>
                    </a:cubicBezTo>
                    <a:lnTo>
                      <a:pt x="183778" y="161396"/>
                    </a:lnTo>
                    <a:cubicBezTo>
                      <a:pt x="176556" y="161001"/>
                      <a:pt x="171597" y="160749"/>
                      <a:pt x="165417" y="160426"/>
                    </a:cubicBezTo>
                    <a:lnTo>
                      <a:pt x="165417" y="0"/>
                    </a:lnTo>
                    <a:lnTo>
                      <a:pt x="129703" y="0"/>
                    </a:lnTo>
                    <a:lnTo>
                      <a:pt x="129703" y="160462"/>
                    </a:lnTo>
                    <a:lnTo>
                      <a:pt x="111451" y="160462"/>
                    </a:lnTo>
                    <a:lnTo>
                      <a:pt x="111451" y="25151"/>
                    </a:lnTo>
                    <a:cubicBezTo>
                      <a:pt x="105523" y="27019"/>
                      <a:pt x="101966" y="27810"/>
                      <a:pt x="98732" y="29247"/>
                    </a:cubicBezTo>
                    <a:cubicBezTo>
                      <a:pt x="50191" y="50804"/>
                      <a:pt x="24034" y="89177"/>
                      <a:pt x="15232" y="140557"/>
                    </a:cubicBezTo>
                    <a:cubicBezTo>
                      <a:pt x="14190" y="146701"/>
                      <a:pt x="14657" y="157228"/>
                      <a:pt x="11747" y="158306"/>
                    </a:cubicBezTo>
                    <a:cubicBezTo>
                      <a:pt x="-7188" y="165133"/>
                      <a:pt x="2944" y="179181"/>
                      <a:pt x="1004" y="191397"/>
                    </a:cubicBezTo>
                    <a:lnTo>
                      <a:pt x="294189" y="191397"/>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3" name="Freeform: Shape 4042">
                <a:extLst>
                  <a:ext uri="{FF2B5EF4-FFF2-40B4-BE49-F238E27FC236}">
                    <a16:creationId xmlns:a16="http://schemas.microsoft.com/office/drawing/2014/main" id="{1A4574C2-FD2A-6C67-DE79-1FF685FD1D1A}"/>
                  </a:ext>
                </a:extLst>
              </p:cNvPr>
              <p:cNvSpPr/>
              <p:nvPr/>
            </p:nvSpPr>
            <p:spPr>
              <a:xfrm>
                <a:off x="3918819" y="2747268"/>
                <a:ext cx="208104" cy="185360"/>
              </a:xfrm>
              <a:custGeom>
                <a:avLst/>
                <a:gdLst>
                  <a:gd name="connsiteX0" fmla="*/ 181984 w 208104"/>
                  <a:gd name="connsiteY0" fmla="*/ 14156 h 185360"/>
                  <a:gd name="connsiteX1" fmla="*/ 102902 w 208104"/>
                  <a:gd name="connsiteY1" fmla="*/ 106064 h 185360"/>
                  <a:gd name="connsiteX2" fmla="*/ 21809 w 208104"/>
                  <a:gd name="connsiteY2" fmla="*/ 12647 h 185360"/>
                  <a:gd name="connsiteX3" fmla="*/ 0 w 208104"/>
                  <a:gd name="connsiteY3" fmla="*/ 0 h 185360"/>
                  <a:gd name="connsiteX4" fmla="*/ 0 w 208104"/>
                  <a:gd name="connsiteY4" fmla="*/ 185361 h 185360"/>
                  <a:gd name="connsiteX5" fmla="*/ 208104 w 208104"/>
                  <a:gd name="connsiteY5" fmla="*/ 185361 h 185360"/>
                  <a:gd name="connsiteX6" fmla="*/ 208104 w 208104"/>
                  <a:gd name="connsiteY6" fmla="*/ 5533 h 185360"/>
                  <a:gd name="connsiteX7" fmla="*/ 181984 w 208104"/>
                  <a:gd name="connsiteY7" fmla="*/ 14156 h 18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104" h="185360">
                    <a:moveTo>
                      <a:pt x="181984" y="14156"/>
                    </a:moveTo>
                    <a:cubicBezTo>
                      <a:pt x="156294" y="44804"/>
                      <a:pt x="129886" y="74805"/>
                      <a:pt x="102902" y="106064"/>
                    </a:cubicBezTo>
                    <a:cubicBezTo>
                      <a:pt x="75165" y="73943"/>
                      <a:pt x="48900" y="42936"/>
                      <a:pt x="21809" y="12647"/>
                    </a:cubicBezTo>
                    <a:cubicBezTo>
                      <a:pt x="17103" y="7401"/>
                      <a:pt x="9054" y="5102"/>
                      <a:pt x="0" y="0"/>
                    </a:cubicBezTo>
                    <a:lnTo>
                      <a:pt x="0" y="185361"/>
                    </a:lnTo>
                    <a:lnTo>
                      <a:pt x="208104" y="185361"/>
                    </a:lnTo>
                    <a:lnTo>
                      <a:pt x="208104" y="5533"/>
                    </a:lnTo>
                    <a:cubicBezTo>
                      <a:pt x="196212" y="898"/>
                      <a:pt x="189134" y="5641"/>
                      <a:pt x="181984" y="14156"/>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4" name="Freeform: Shape 4043">
                <a:extLst>
                  <a:ext uri="{FF2B5EF4-FFF2-40B4-BE49-F238E27FC236}">
                    <a16:creationId xmlns:a16="http://schemas.microsoft.com/office/drawing/2014/main" id="{BAE24F1B-803C-5A7F-2903-4AA855029939}"/>
                  </a:ext>
                </a:extLst>
              </p:cNvPr>
              <p:cNvSpPr/>
              <p:nvPr/>
            </p:nvSpPr>
            <p:spPr>
              <a:xfrm>
                <a:off x="3777822" y="2762753"/>
                <a:ext cx="94504" cy="169947"/>
              </a:xfrm>
              <a:custGeom>
                <a:avLst/>
                <a:gdLst>
                  <a:gd name="connsiteX0" fmla="*/ 3027 w 94504"/>
                  <a:gd name="connsiteY0" fmla="*/ 169947 h 169947"/>
                  <a:gd name="connsiteX1" fmla="*/ 94504 w 94504"/>
                  <a:gd name="connsiteY1" fmla="*/ 169947 h 169947"/>
                  <a:gd name="connsiteX2" fmla="*/ 94504 w 94504"/>
                  <a:gd name="connsiteY2" fmla="*/ 0 h 169947"/>
                  <a:gd name="connsiteX3" fmla="*/ 3027 w 94504"/>
                  <a:gd name="connsiteY3" fmla="*/ 169947 h 169947"/>
                </a:gdLst>
                <a:ahLst/>
                <a:cxnLst>
                  <a:cxn ang="0">
                    <a:pos x="connsiteX0" y="connsiteY0"/>
                  </a:cxn>
                  <a:cxn ang="0">
                    <a:pos x="connsiteX1" y="connsiteY1"/>
                  </a:cxn>
                  <a:cxn ang="0">
                    <a:pos x="connsiteX2" y="connsiteY2"/>
                  </a:cxn>
                  <a:cxn ang="0">
                    <a:pos x="connsiteX3" y="connsiteY3"/>
                  </a:cxn>
                </a:cxnLst>
                <a:rect l="l" t="t" r="r" b="b"/>
                <a:pathLst>
                  <a:path w="94504" h="169947">
                    <a:moveTo>
                      <a:pt x="3027" y="169947"/>
                    </a:moveTo>
                    <a:lnTo>
                      <a:pt x="94504" y="169947"/>
                    </a:lnTo>
                    <a:lnTo>
                      <a:pt x="94504" y="0"/>
                    </a:lnTo>
                    <a:cubicBezTo>
                      <a:pt x="25627" y="25402"/>
                      <a:pt x="-11201" y="93992"/>
                      <a:pt x="3027" y="169947"/>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5" name="Freeform: Shape 4044">
                <a:extLst>
                  <a:ext uri="{FF2B5EF4-FFF2-40B4-BE49-F238E27FC236}">
                    <a16:creationId xmlns:a16="http://schemas.microsoft.com/office/drawing/2014/main" id="{E1652DC3-5232-84A8-EFAC-FD928AB662E1}"/>
                  </a:ext>
                </a:extLst>
              </p:cNvPr>
              <p:cNvSpPr/>
              <p:nvPr/>
            </p:nvSpPr>
            <p:spPr>
              <a:xfrm>
                <a:off x="4172877" y="2764765"/>
                <a:ext cx="92490" cy="167432"/>
              </a:xfrm>
              <a:custGeom>
                <a:avLst/>
                <a:gdLst>
                  <a:gd name="connsiteX0" fmla="*/ 0 w 92490"/>
                  <a:gd name="connsiteY0" fmla="*/ 0 h 167432"/>
                  <a:gd name="connsiteX1" fmla="*/ 0 w 92490"/>
                  <a:gd name="connsiteY1" fmla="*/ 167432 h 167432"/>
                  <a:gd name="connsiteX2" fmla="*/ 90830 w 92490"/>
                  <a:gd name="connsiteY2" fmla="*/ 167432 h 167432"/>
                  <a:gd name="connsiteX3" fmla="*/ 0 w 92490"/>
                  <a:gd name="connsiteY3" fmla="*/ 0 h 167432"/>
                </a:gdLst>
                <a:ahLst/>
                <a:cxnLst>
                  <a:cxn ang="0">
                    <a:pos x="connsiteX0" y="connsiteY0"/>
                  </a:cxn>
                  <a:cxn ang="0">
                    <a:pos x="connsiteX1" y="connsiteY1"/>
                  </a:cxn>
                  <a:cxn ang="0">
                    <a:pos x="connsiteX2" y="connsiteY2"/>
                  </a:cxn>
                  <a:cxn ang="0">
                    <a:pos x="connsiteX3" y="connsiteY3"/>
                  </a:cxn>
                </a:cxnLst>
                <a:rect l="l" t="t" r="r" b="b"/>
                <a:pathLst>
                  <a:path w="92490" h="167432">
                    <a:moveTo>
                      <a:pt x="0" y="0"/>
                    </a:moveTo>
                    <a:lnTo>
                      <a:pt x="0" y="167432"/>
                    </a:lnTo>
                    <a:lnTo>
                      <a:pt x="90830" y="167432"/>
                    </a:lnTo>
                    <a:cubicBezTo>
                      <a:pt x="102256" y="72290"/>
                      <a:pt x="52852" y="16492"/>
                      <a:pt x="0"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6" name="Freeform: Shape 4045">
                <a:extLst>
                  <a:ext uri="{FF2B5EF4-FFF2-40B4-BE49-F238E27FC236}">
                    <a16:creationId xmlns:a16="http://schemas.microsoft.com/office/drawing/2014/main" id="{AE237E73-ABFE-5908-E38C-3011A24C8EA0}"/>
                  </a:ext>
                </a:extLst>
              </p:cNvPr>
              <p:cNvSpPr/>
              <p:nvPr/>
            </p:nvSpPr>
            <p:spPr>
              <a:xfrm>
                <a:off x="3882900" y="2579022"/>
                <a:ext cx="277482" cy="153228"/>
              </a:xfrm>
              <a:custGeom>
                <a:avLst/>
                <a:gdLst>
                  <a:gd name="connsiteX0" fmla="*/ 65130 w 277482"/>
                  <a:gd name="connsiteY0" fmla="*/ 130556 h 153228"/>
                  <a:gd name="connsiteX1" fmla="*/ 216969 w 277482"/>
                  <a:gd name="connsiteY1" fmla="*/ 127645 h 153228"/>
                  <a:gd name="connsiteX2" fmla="*/ 277187 w 277482"/>
                  <a:gd name="connsiteY2" fmla="*/ 670 h 153228"/>
                  <a:gd name="connsiteX3" fmla="*/ 258324 w 277482"/>
                  <a:gd name="connsiteY3" fmla="*/ 670 h 153228"/>
                  <a:gd name="connsiteX4" fmla="*/ 148810 w 277482"/>
                  <a:gd name="connsiteY4" fmla="*/ 131598 h 153228"/>
                  <a:gd name="connsiteX5" fmla="*/ 66639 w 277482"/>
                  <a:gd name="connsiteY5" fmla="*/ 107489 h 153228"/>
                  <a:gd name="connsiteX6" fmla="*/ 19356 w 277482"/>
                  <a:gd name="connsiteY6" fmla="*/ 419 h 153228"/>
                  <a:gd name="connsiteX7" fmla="*/ 10122 w 277482"/>
                  <a:gd name="connsiteY7" fmla="*/ 23 h 153228"/>
                  <a:gd name="connsiteX8" fmla="*/ 205 w 277482"/>
                  <a:gd name="connsiteY8" fmla="*/ 1101 h 153228"/>
                  <a:gd name="connsiteX9" fmla="*/ 65094 w 277482"/>
                  <a:gd name="connsiteY9" fmla="*/ 130520 h 15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82" h="153228">
                    <a:moveTo>
                      <a:pt x="65130" y="130556"/>
                    </a:moveTo>
                    <a:cubicBezTo>
                      <a:pt x="115468" y="161815"/>
                      <a:pt x="167817" y="160665"/>
                      <a:pt x="216969" y="127645"/>
                    </a:cubicBezTo>
                    <a:cubicBezTo>
                      <a:pt x="261126" y="97968"/>
                      <a:pt x="280133" y="54600"/>
                      <a:pt x="277187" y="670"/>
                    </a:cubicBezTo>
                    <a:lnTo>
                      <a:pt x="258324" y="670"/>
                    </a:lnTo>
                    <a:cubicBezTo>
                      <a:pt x="253653" y="78566"/>
                      <a:pt x="212765" y="126927"/>
                      <a:pt x="148810" y="131598"/>
                    </a:cubicBezTo>
                    <a:cubicBezTo>
                      <a:pt x="118378" y="133825"/>
                      <a:pt x="90820" y="126100"/>
                      <a:pt x="66639" y="107489"/>
                    </a:cubicBezTo>
                    <a:cubicBezTo>
                      <a:pt x="31752" y="80614"/>
                      <a:pt x="18386" y="43606"/>
                      <a:pt x="19356" y="419"/>
                    </a:cubicBezTo>
                    <a:cubicBezTo>
                      <a:pt x="15224" y="203"/>
                      <a:pt x="12673" y="-84"/>
                      <a:pt x="10122" y="23"/>
                    </a:cubicBezTo>
                    <a:cubicBezTo>
                      <a:pt x="7176" y="167"/>
                      <a:pt x="4230" y="634"/>
                      <a:pt x="205" y="1101"/>
                    </a:cubicBezTo>
                    <a:cubicBezTo>
                      <a:pt x="-2310" y="57223"/>
                      <a:pt x="18206" y="101453"/>
                      <a:pt x="65094" y="13052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7" name="Freeform: Shape 4046">
                <a:extLst>
                  <a:ext uri="{FF2B5EF4-FFF2-40B4-BE49-F238E27FC236}">
                    <a16:creationId xmlns:a16="http://schemas.microsoft.com/office/drawing/2014/main" id="{287CD4F8-E650-D888-073D-7215CEA5EA85}"/>
                  </a:ext>
                </a:extLst>
              </p:cNvPr>
              <p:cNvSpPr/>
              <p:nvPr/>
            </p:nvSpPr>
            <p:spPr>
              <a:xfrm>
                <a:off x="3240216" y="3551535"/>
                <a:ext cx="560250" cy="235206"/>
              </a:xfrm>
              <a:custGeom>
                <a:avLst/>
                <a:gdLst>
                  <a:gd name="connsiteX0" fmla="*/ 279999 w 560250"/>
                  <a:gd name="connsiteY0" fmla="*/ 18 h 235206"/>
                  <a:gd name="connsiteX1" fmla="*/ 143431 w 560250"/>
                  <a:gd name="connsiteY1" fmla="*/ 8677 h 235206"/>
                  <a:gd name="connsiteX2" fmla="*/ 0 w 560250"/>
                  <a:gd name="connsiteY2" fmla="*/ 18701 h 235206"/>
                  <a:gd name="connsiteX3" fmla="*/ 0 w 560250"/>
                  <a:gd name="connsiteY3" fmla="*/ 232159 h 235206"/>
                  <a:gd name="connsiteX4" fmla="*/ 560250 w 560250"/>
                  <a:gd name="connsiteY4" fmla="*/ 200253 h 235206"/>
                  <a:gd name="connsiteX5" fmla="*/ 560250 w 560250"/>
                  <a:gd name="connsiteY5" fmla="*/ 25312 h 235206"/>
                  <a:gd name="connsiteX6" fmla="*/ 383800 w 560250"/>
                  <a:gd name="connsiteY6" fmla="*/ 8138 h 235206"/>
                  <a:gd name="connsiteX7" fmla="*/ 279999 w 560250"/>
                  <a:gd name="connsiteY7" fmla="*/ 18 h 235206"/>
                  <a:gd name="connsiteX8" fmla="*/ 119969 w 560250"/>
                  <a:gd name="connsiteY8" fmla="*/ 92752 h 235206"/>
                  <a:gd name="connsiteX9" fmla="*/ 55942 w 560250"/>
                  <a:gd name="connsiteY9" fmla="*/ 92752 h 235206"/>
                  <a:gd name="connsiteX10" fmla="*/ 55942 w 560250"/>
                  <a:gd name="connsiteY10" fmla="*/ 57074 h 235206"/>
                  <a:gd name="connsiteX11" fmla="*/ 119969 w 560250"/>
                  <a:gd name="connsiteY11" fmla="*/ 57074 h 235206"/>
                  <a:gd name="connsiteX12" fmla="*/ 119969 w 560250"/>
                  <a:gd name="connsiteY12" fmla="*/ 92752 h 235206"/>
                  <a:gd name="connsiteX13" fmla="*/ 239040 w 560250"/>
                  <a:gd name="connsiteY13" fmla="*/ 93973 h 235206"/>
                  <a:gd name="connsiteX14" fmla="*/ 164989 w 560250"/>
                  <a:gd name="connsiteY14" fmla="*/ 93973 h 235206"/>
                  <a:gd name="connsiteX15" fmla="*/ 164989 w 560250"/>
                  <a:gd name="connsiteY15" fmla="*/ 53948 h 235206"/>
                  <a:gd name="connsiteX16" fmla="*/ 239040 w 560250"/>
                  <a:gd name="connsiteY16" fmla="*/ 50247 h 235206"/>
                  <a:gd name="connsiteX17" fmla="*/ 239040 w 560250"/>
                  <a:gd name="connsiteY17" fmla="*/ 93973 h 235206"/>
                  <a:gd name="connsiteX18" fmla="*/ 460115 w 560250"/>
                  <a:gd name="connsiteY18" fmla="*/ 53553 h 235206"/>
                  <a:gd name="connsiteX19" fmla="*/ 523710 w 560250"/>
                  <a:gd name="connsiteY19" fmla="*/ 53553 h 235206"/>
                  <a:gd name="connsiteX20" fmla="*/ 523710 w 560250"/>
                  <a:gd name="connsiteY20" fmla="*/ 89842 h 235206"/>
                  <a:gd name="connsiteX21" fmla="*/ 460115 w 560250"/>
                  <a:gd name="connsiteY21" fmla="*/ 89842 h 235206"/>
                  <a:gd name="connsiteX22" fmla="*/ 460115 w 560250"/>
                  <a:gd name="connsiteY22" fmla="*/ 53553 h 235206"/>
                  <a:gd name="connsiteX23" fmla="*/ 416460 w 560250"/>
                  <a:gd name="connsiteY23" fmla="*/ 91207 h 235206"/>
                  <a:gd name="connsiteX24" fmla="*/ 341008 w 560250"/>
                  <a:gd name="connsiteY24" fmla="*/ 91207 h 235206"/>
                  <a:gd name="connsiteX25" fmla="*/ 341008 w 560250"/>
                  <a:gd name="connsiteY25" fmla="*/ 47265 h 235206"/>
                  <a:gd name="connsiteX26" fmla="*/ 416460 w 560250"/>
                  <a:gd name="connsiteY26" fmla="*/ 50858 h 235206"/>
                  <a:gd name="connsiteX27" fmla="*/ 416460 w 560250"/>
                  <a:gd name="connsiteY27" fmla="*/ 91207 h 23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250" h="235206">
                    <a:moveTo>
                      <a:pt x="279999" y="18"/>
                    </a:moveTo>
                    <a:cubicBezTo>
                      <a:pt x="234441" y="485"/>
                      <a:pt x="188954" y="5551"/>
                      <a:pt x="143431" y="8677"/>
                    </a:cubicBezTo>
                    <a:cubicBezTo>
                      <a:pt x="95896" y="11946"/>
                      <a:pt x="48325" y="15324"/>
                      <a:pt x="0" y="18701"/>
                    </a:cubicBezTo>
                    <a:lnTo>
                      <a:pt x="0" y="232159"/>
                    </a:lnTo>
                    <a:cubicBezTo>
                      <a:pt x="188630" y="240423"/>
                      <a:pt x="375213" y="232554"/>
                      <a:pt x="560250" y="200253"/>
                    </a:cubicBezTo>
                    <a:lnTo>
                      <a:pt x="560250" y="25312"/>
                    </a:lnTo>
                    <a:cubicBezTo>
                      <a:pt x="500500" y="19491"/>
                      <a:pt x="442150" y="13635"/>
                      <a:pt x="383800" y="8138"/>
                    </a:cubicBezTo>
                    <a:cubicBezTo>
                      <a:pt x="349236" y="4904"/>
                      <a:pt x="314564" y="-342"/>
                      <a:pt x="279999" y="18"/>
                    </a:cubicBezTo>
                    <a:close/>
                    <a:moveTo>
                      <a:pt x="119969" y="92752"/>
                    </a:moveTo>
                    <a:lnTo>
                      <a:pt x="55942" y="92752"/>
                    </a:lnTo>
                    <a:lnTo>
                      <a:pt x="55942" y="57074"/>
                    </a:lnTo>
                    <a:lnTo>
                      <a:pt x="119969" y="57074"/>
                    </a:lnTo>
                    <a:lnTo>
                      <a:pt x="119969" y="92752"/>
                    </a:lnTo>
                    <a:close/>
                    <a:moveTo>
                      <a:pt x="239040" y="93973"/>
                    </a:moveTo>
                    <a:lnTo>
                      <a:pt x="164989" y="93973"/>
                    </a:lnTo>
                    <a:lnTo>
                      <a:pt x="164989" y="53948"/>
                    </a:lnTo>
                    <a:cubicBezTo>
                      <a:pt x="190104" y="52690"/>
                      <a:pt x="213817" y="51505"/>
                      <a:pt x="239040" y="50247"/>
                    </a:cubicBezTo>
                    <a:lnTo>
                      <a:pt x="239040" y="93973"/>
                    </a:lnTo>
                    <a:close/>
                    <a:moveTo>
                      <a:pt x="460115" y="53553"/>
                    </a:moveTo>
                    <a:lnTo>
                      <a:pt x="523710" y="53553"/>
                    </a:lnTo>
                    <a:lnTo>
                      <a:pt x="523710" y="89842"/>
                    </a:lnTo>
                    <a:lnTo>
                      <a:pt x="460115" y="89842"/>
                    </a:lnTo>
                    <a:lnTo>
                      <a:pt x="460115" y="53553"/>
                    </a:lnTo>
                    <a:close/>
                    <a:moveTo>
                      <a:pt x="416460" y="91207"/>
                    </a:moveTo>
                    <a:lnTo>
                      <a:pt x="341008" y="91207"/>
                    </a:lnTo>
                    <a:lnTo>
                      <a:pt x="341008" y="47265"/>
                    </a:lnTo>
                    <a:cubicBezTo>
                      <a:pt x="366374" y="48487"/>
                      <a:pt x="390950" y="49672"/>
                      <a:pt x="416460" y="50858"/>
                    </a:cubicBezTo>
                    <a:lnTo>
                      <a:pt x="416460" y="91207"/>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8" name="Freeform: Shape 4047">
                <a:extLst>
                  <a:ext uri="{FF2B5EF4-FFF2-40B4-BE49-F238E27FC236}">
                    <a16:creationId xmlns:a16="http://schemas.microsoft.com/office/drawing/2014/main" id="{D39B2FE0-3D6A-7CF0-12E9-FCDD9FDA0B30}"/>
                  </a:ext>
                </a:extLst>
              </p:cNvPr>
              <p:cNvSpPr/>
              <p:nvPr/>
            </p:nvSpPr>
            <p:spPr>
              <a:xfrm>
                <a:off x="3240755" y="3240899"/>
                <a:ext cx="561345" cy="319132"/>
              </a:xfrm>
              <a:custGeom>
                <a:avLst/>
                <a:gdLst>
                  <a:gd name="connsiteX0" fmla="*/ 548609 w 561345"/>
                  <a:gd name="connsiteY0" fmla="*/ 262400 h 319132"/>
                  <a:gd name="connsiteX1" fmla="*/ 481780 w 561345"/>
                  <a:gd name="connsiteY1" fmla="*/ 248136 h 319132"/>
                  <a:gd name="connsiteX2" fmla="*/ 465540 w 561345"/>
                  <a:gd name="connsiteY2" fmla="*/ 227728 h 319132"/>
                  <a:gd name="connsiteX3" fmla="*/ 461444 w 561345"/>
                  <a:gd name="connsiteY3" fmla="*/ 103986 h 319132"/>
                  <a:gd name="connsiteX4" fmla="*/ 419945 w 561345"/>
                  <a:gd name="connsiteY4" fmla="*/ 66799 h 319132"/>
                  <a:gd name="connsiteX5" fmla="*/ 402879 w 561345"/>
                  <a:gd name="connsiteY5" fmla="*/ 83291 h 319132"/>
                  <a:gd name="connsiteX6" fmla="*/ 399753 w 561345"/>
                  <a:gd name="connsiteY6" fmla="*/ 167941 h 319132"/>
                  <a:gd name="connsiteX7" fmla="*/ 396663 w 561345"/>
                  <a:gd name="connsiteY7" fmla="*/ 229812 h 319132"/>
                  <a:gd name="connsiteX8" fmla="*/ 203973 w 561345"/>
                  <a:gd name="connsiteY8" fmla="*/ 217596 h 319132"/>
                  <a:gd name="connsiteX9" fmla="*/ 198655 w 561345"/>
                  <a:gd name="connsiteY9" fmla="*/ 39923 h 319132"/>
                  <a:gd name="connsiteX10" fmla="*/ 157803 w 561345"/>
                  <a:gd name="connsiteY10" fmla="*/ 6 h 319132"/>
                  <a:gd name="connsiteX11" fmla="*/ 130532 w 561345"/>
                  <a:gd name="connsiteY11" fmla="*/ 27456 h 319132"/>
                  <a:gd name="connsiteX12" fmla="*/ 125969 w 561345"/>
                  <a:gd name="connsiteY12" fmla="*/ 200098 h 319132"/>
                  <a:gd name="connsiteX13" fmla="*/ 124604 w 561345"/>
                  <a:gd name="connsiteY13" fmla="*/ 223093 h 319132"/>
                  <a:gd name="connsiteX14" fmla="*/ 0 w 561345"/>
                  <a:gd name="connsiteY14" fmla="*/ 237033 h 319132"/>
                  <a:gd name="connsiteX15" fmla="*/ 0 w 561345"/>
                  <a:gd name="connsiteY15" fmla="*/ 305264 h 319132"/>
                  <a:gd name="connsiteX16" fmla="*/ 180008 w 561345"/>
                  <a:gd name="connsiteY16" fmla="*/ 291107 h 319132"/>
                  <a:gd name="connsiteX17" fmla="*/ 298503 w 561345"/>
                  <a:gd name="connsiteY17" fmla="*/ 284317 h 319132"/>
                  <a:gd name="connsiteX18" fmla="*/ 451779 w 561345"/>
                  <a:gd name="connsiteY18" fmla="*/ 304437 h 319132"/>
                  <a:gd name="connsiteX19" fmla="*/ 561149 w 561345"/>
                  <a:gd name="connsiteY19" fmla="*/ 319133 h 319132"/>
                  <a:gd name="connsiteX20" fmla="*/ 561293 w 561345"/>
                  <a:gd name="connsiteY20" fmla="*/ 278640 h 319132"/>
                  <a:gd name="connsiteX21" fmla="*/ 548574 w 561345"/>
                  <a:gd name="connsiteY21" fmla="*/ 262328 h 319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1345" h="319132">
                    <a:moveTo>
                      <a:pt x="548609" y="262400"/>
                    </a:moveTo>
                    <a:cubicBezTo>
                      <a:pt x="526189" y="258483"/>
                      <a:pt x="504272" y="251657"/>
                      <a:pt x="481780" y="248136"/>
                    </a:cubicBezTo>
                    <a:cubicBezTo>
                      <a:pt x="468343" y="246016"/>
                      <a:pt x="465756" y="239872"/>
                      <a:pt x="465540" y="227728"/>
                    </a:cubicBezTo>
                    <a:cubicBezTo>
                      <a:pt x="464822" y="186480"/>
                      <a:pt x="463169" y="145197"/>
                      <a:pt x="461444" y="103986"/>
                    </a:cubicBezTo>
                    <a:cubicBezTo>
                      <a:pt x="459827" y="64823"/>
                      <a:pt x="459612" y="65038"/>
                      <a:pt x="419945" y="66799"/>
                    </a:cubicBezTo>
                    <a:cubicBezTo>
                      <a:pt x="408628" y="67302"/>
                      <a:pt x="403130" y="71434"/>
                      <a:pt x="402879" y="83291"/>
                    </a:cubicBezTo>
                    <a:cubicBezTo>
                      <a:pt x="402232" y="111531"/>
                      <a:pt x="400975" y="139736"/>
                      <a:pt x="399753" y="167941"/>
                    </a:cubicBezTo>
                    <a:cubicBezTo>
                      <a:pt x="398927" y="187774"/>
                      <a:pt x="397777" y="207643"/>
                      <a:pt x="396663" y="229812"/>
                    </a:cubicBezTo>
                    <a:cubicBezTo>
                      <a:pt x="332888" y="212961"/>
                      <a:pt x="270730" y="196756"/>
                      <a:pt x="203973" y="217596"/>
                    </a:cubicBezTo>
                    <a:cubicBezTo>
                      <a:pt x="202068" y="154898"/>
                      <a:pt x="200200" y="97411"/>
                      <a:pt x="198655" y="39923"/>
                    </a:cubicBezTo>
                    <a:cubicBezTo>
                      <a:pt x="197577" y="-66"/>
                      <a:pt x="197793" y="-66"/>
                      <a:pt x="157803" y="6"/>
                    </a:cubicBezTo>
                    <a:cubicBezTo>
                      <a:pt x="134125" y="42"/>
                      <a:pt x="131179" y="2988"/>
                      <a:pt x="130532" y="27456"/>
                    </a:cubicBezTo>
                    <a:cubicBezTo>
                      <a:pt x="129023" y="85015"/>
                      <a:pt x="127550" y="142538"/>
                      <a:pt x="125969" y="200098"/>
                    </a:cubicBezTo>
                    <a:cubicBezTo>
                      <a:pt x="125754" y="207571"/>
                      <a:pt x="125107" y="215045"/>
                      <a:pt x="124604" y="223093"/>
                    </a:cubicBezTo>
                    <a:cubicBezTo>
                      <a:pt x="82063" y="227871"/>
                      <a:pt x="40816" y="232470"/>
                      <a:pt x="0" y="237033"/>
                    </a:cubicBezTo>
                    <a:lnTo>
                      <a:pt x="0" y="305264"/>
                    </a:lnTo>
                    <a:cubicBezTo>
                      <a:pt x="60973" y="300449"/>
                      <a:pt x="120472" y="295527"/>
                      <a:pt x="180008" y="291107"/>
                    </a:cubicBezTo>
                    <a:cubicBezTo>
                      <a:pt x="219494" y="288161"/>
                      <a:pt x="259268" y="281981"/>
                      <a:pt x="298503" y="284317"/>
                    </a:cubicBezTo>
                    <a:cubicBezTo>
                      <a:pt x="349811" y="287371"/>
                      <a:pt x="400687" y="297467"/>
                      <a:pt x="451779" y="304437"/>
                    </a:cubicBezTo>
                    <a:cubicBezTo>
                      <a:pt x="487601" y="309324"/>
                      <a:pt x="523459" y="314067"/>
                      <a:pt x="561149" y="319133"/>
                    </a:cubicBezTo>
                    <a:cubicBezTo>
                      <a:pt x="561149" y="304473"/>
                      <a:pt x="560682" y="291539"/>
                      <a:pt x="561293" y="278640"/>
                    </a:cubicBezTo>
                    <a:cubicBezTo>
                      <a:pt x="561760" y="268975"/>
                      <a:pt x="559245" y="264196"/>
                      <a:pt x="548574" y="262328"/>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9" name="Freeform: Shape 4048">
                <a:extLst>
                  <a:ext uri="{FF2B5EF4-FFF2-40B4-BE49-F238E27FC236}">
                    <a16:creationId xmlns:a16="http://schemas.microsoft.com/office/drawing/2014/main" id="{5495EE4D-8221-F708-D3C5-CAE6D4CCF19B}"/>
                  </a:ext>
                </a:extLst>
              </p:cNvPr>
              <p:cNvSpPr/>
              <p:nvPr/>
            </p:nvSpPr>
            <p:spPr>
              <a:xfrm>
                <a:off x="3390183" y="3126027"/>
                <a:ext cx="266062" cy="92982"/>
              </a:xfrm>
              <a:custGeom>
                <a:avLst/>
                <a:gdLst>
                  <a:gd name="connsiteX0" fmla="*/ 15956 w 266062"/>
                  <a:gd name="connsiteY0" fmla="*/ 91667 h 92982"/>
                  <a:gd name="connsiteX1" fmla="*/ 54401 w 266062"/>
                  <a:gd name="connsiteY1" fmla="*/ 72337 h 92982"/>
                  <a:gd name="connsiteX2" fmla="*/ 104307 w 266062"/>
                  <a:gd name="connsiteY2" fmla="*/ 72481 h 92982"/>
                  <a:gd name="connsiteX3" fmla="*/ 120476 w 266062"/>
                  <a:gd name="connsiteY3" fmla="*/ 75427 h 92982"/>
                  <a:gd name="connsiteX4" fmla="*/ 157124 w 266062"/>
                  <a:gd name="connsiteY4" fmla="*/ 78337 h 92982"/>
                  <a:gd name="connsiteX5" fmla="*/ 190610 w 266062"/>
                  <a:gd name="connsiteY5" fmla="*/ 73127 h 92982"/>
                  <a:gd name="connsiteX6" fmla="*/ 241379 w 266062"/>
                  <a:gd name="connsiteY6" fmla="*/ 63498 h 92982"/>
                  <a:gd name="connsiteX7" fmla="*/ 262721 w 266062"/>
                  <a:gd name="connsiteY7" fmla="*/ 44743 h 92982"/>
                  <a:gd name="connsiteX8" fmla="*/ 265775 w 266062"/>
                  <a:gd name="connsiteY8" fmla="*/ 29581 h 92982"/>
                  <a:gd name="connsiteX9" fmla="*/ 239474 w 266062"/>
                  <a:gd name="connsiteY9" fmla="*/ 6837 h 92982"/>
                  <a:gd name="connsiteX10" fmla="*/ 189173 w 266062"/>
                  <a:gd name="connsiteY10" fmla="*/ 118 h 92982"/>
                  <a:gd name="connsiteX11" fmla="*/ 170238 w 266062"/>
                  <a:gd name="connsiteY11" fmla="*/ 2849 h 92982"/>
                  <a:gd name="connsiteX12" fmla="*/ 138332 w 266062"/>
                  <a:gd name="connsiteY12" fmla="*/ 2418 h 92982"/>
                  <a:gd name="connsiteX13" fmla="*/ 116667 w 266062"/>
                  <a:gd name="connsiteY13" fmla="*/ 1268 h 92982"/>
                  <a:gd name="connsiteX14" fmla="*/ 81133 w 266062"/>
                  <a:gd name="connsiteY14" fmla="*/ 6622 h 92982"/>
                  <a:gd name="connsiteX15" fmla="*/ 67336 w 266062"/>
                  <a:gd name="connsiteY15" fmla="*/ 2813 h 92982"/>
                  <a:gd name="connsiteX16" fmla="*/ 25082 w 266062"/>
                  <a:gd name="connsiteY16" fmla="*/ 35976 h 92982"/>
                  <a:gd name="connsiteX17" fmla="*/ 1261 w 266062"/>
                  <a:gd name="connsiteY17" fmla="*/ 78840 h 92982"/>
                  <a:gd name="connsiteX18" fmla="*/ 15956 w 266062"/>
                  <a:gd name="connsiteY18" fmla="*/ 91667 h 9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6062" h="92982">
                    <a:moveTo>
                      <a:pt x="15956" y="91667"/>
                    </a:moveTo>
                    <a:cubicBezTo>
                      <a:pt x="33849" y="96554"/>
                      <a:pt x="46101" y="87320"/>
                      <a:pt x="54401" y="72337"/>
                    </a:cubicBezTo>
                    <a:cubicBezTo>
                      <a:pt x="72402" y="72337"/>
                      <a:pt x="88354" y="72085"/>
                      <a:pt x="104307" y="72481"/>
                    </a:cubicBezTo>
                    <a:cubicBezTo>
                      <a:pt x="109768" y="72588"/>
                      <a:pt x="115912" y="72912"/>
                      <a:pt x="120476" y="75427"/>
                    </a:cubicBezTo>
                    <a:cubicBezTo>
                      <a:pt x="132548" y="82074"/>
                      <a:pt x="145087" y="87140"/>
                      <a:pt x="157124" y="78337"/>
                    </a:cubicBezTo>
                    <a:cubicBezTo>
                      <a:pt x="168154" y="70289"/>
                      <a:pt x="178969" y="73559"/>
                      <a:pt x="190610" y="73127"/>
                    </a:cubicBezTo>
                    <a:cubicBezTo>
                      <a:pt x="207713" y="72481"/>
                      <a:pt x="225103" y="68888"/>
                      <a:pt x="241379" y="63498"/>
                    </a:cubicBezTo>
                    <a:cubicBezTo>
                      <a:pt x="249714" y="60732"/>
                      <a:pt x="256685" y="52037"/>
                      <a:pt x="262721" y="44743"/>
                    </a:cubicBezTo>
                    <a:cubicBezTo>
                      <a:pt x="265667" y="41186"/>
                      <a:pt x="266601" y="34431"/>
                      <a:pt x="265775" y="29581"/>
                    </a:cubicBezTo>
                    <a:cubicBezTo>
                      <a:pt x="263368" y="15281"/>
                      <a:pt x="252912" y="8885"/>
                      <a:pt x="239474" y="6837"/>
                    </a:cubicBezTo>
                    <a:cubicBezTo>
                      <a:pt x="222731" y="4322"/>
                      <a:pt x="205988" y="1663"/>
                      <a:pt x="189173" y="118"/>
                    </a:cubicBezTo>
                    <a:cubicBezTo>
                      <a:pt x="182993" y="-456"/>
                      <a:pt x="176598" y="2633"/>
                      <a:pt x="170238" y="2849"/>
                    </a:cubicBezTo>
                    <a:cubicBezTo>
                      <a:pt x="159639" y="3244"/>
                      <a:pt x="148968" y="2849"/>
                      <a:pt x="138332" y="2418"/>
                    </a:cubicBezTo>
                    <a:cubicBezTo>
                      <a:pt x="130931" y="2130"/>
                      <a:pt x="121158" y="-2037"/>
                      <a:pt x="116667" y="1268"/>
                    </a:cubicBezTo>
                    <a:cubicBezTo>
                      <a:pt x="105098" y="9819"/>
                      <a:pt x="92846" y="4897"/>
                      <a:pt x="81133" y="6622"/>
                    </a:cubicBezTo>
                    <a:cubicBezTo>
                      <a:pt x="76821" y="7268"/>
                      <a:pt x="72042" y="3783"/>
                      <a:pt x="67336" y="2813"/>
                    </a:cubicBezTo>
                    <a:cubicBezTo>
                      <a:pt x="48472" y="-995"/>
                      <a:pt x="36077" y="8813"/>
                      <a:pt x="25082" y="35976"/>
                    </a:cubicBezTo>
                    <a:cubicBezTo>
                      <a:pt x="10459" y="39497"/>
                      <a:pt x="-4488" y="64720"/>
                      <a:pt x="1261" y="78840"/>
                    </a:cubicBezTo>
                    <a:cubicBezTo>
                      <a:pt x="3489" y="84337"/>
                      <a:pt x="10172" y="90086"/>
                      <a:pt x="15956" y="91667"/>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50" name="Freeform: Shape 4049">
                <a:extLst>
                  <a:ext uri="{FF2B5EF4-FFF2-40B4-BE49-F238E27FC236}">
                    <a16:creationId xmlns:a16="http://schemas.microsoft.com/office/drawing/2014/main" id="{5C4F016F-B8AE-86EC-DF35-88E60B36B48A}"/>
                  </a:ext>
                </a:extLst>
              </p:cNvPr>
              <p:cNvSpPr/>
              <p:nvPr/>
            </p:nvSpPr>
            <p:spPr>
              <a:xfrm>
                <a:off x="3662306" y="3228252"/>
                <a:ext cx="189786" cy="65578"/>
              </a:xfrm>
              <a:custGeom>
                <a:avLst/>
                <a:gdLst>
                  <a:gd name="connsiteX0" fmla="*/ 189684 w 189786"/>
                  <a:gd name="connsiteY0" fmla="*/ 20054 h 65578"/>
                  <a:gd name="connsiteX1" fmla="*/ 175636 w 189786"/>
                  <a:gd name="connsiteY1" fmla="*/ 6581 h 65578"/>
                  <a:gd name="connsiteX2" fmla="*/ 86458 w 189786"/>
                  <a:gd name="connsiteY2" fmla="*/ 6 h 65578"/>
                  <a:gd name="connsiteX3" fmla="*/ 81859 w 189786"/>
                  <a:gd name="connsiteY3" fmla="*/ 1514 h 65578"/>
                  <a:gd name="connsiteX4" fmla="*/ 50888 w 189786"/>
                  <a:gd name="connsiteY4" fmla="*/ 2700 h 65578"/>
                  <a:gd name="connsiteX5" fmla="*/ 21031 w 189786"/>
                  <a:gd name="connsiteY5" fmla="*/ 16605 h 65578"/>
                  <a:gd name="connsiteX6" fmla="*/ 10252 w 189786"/>
                  <a:gd name="connsiteY6" fmla="*/ 28210 h 65578"/>
                  <a:gd name="connsiteX7" fmla="*/ 48 w 189786"/>
                  <a:gd name="connsiteY7" fmla="*/ 53936 h 65578"/>
                  <a:gd name="connsiteX8" fmla="*/ 8599 w 189786"/>
                  <a:gd name="connsiteY8" fmla="*/ 65577 h 65578"/>
                  <a:gd name="connsiteX9" fmla="*/ 32528 w 189786"/>
                  <a:gd name="connsiteY9" fmla="*/ 60188 h 65578"/>
                  <a:gd name="connsiteX10" fmla="*/ 38852 w 189786"/>
                  <a:gd name="connsiteY10" fmla="*/ 53469 h 65578"/>
                  <a:gd name="connsiteX11" fmla="*/ 90231 w 189786"/>
                  <a:gd name="connsiteY11" fmla="*/ 56415 h 65578"/>
                  <a:gd name="connsiteX12" fmla="*/ 107190 w 189786"/>
                  <a:gd name="connsiteY12" fmla="*/ 58966 h 65578"/>
                  <a:gd name="connsiteX13" fmla="*/ 142940 w 189786"/>
                  <a:gd name="connsiteY13" fmla="*/ 50630 h 65578"/>
                  <a:gd name="connsiteX14" fmla="*/ 145527 w 189786"/>
                  <a:gd name="connsiteY14" fmla="*/ 57457 h 65578"/>
                  <a:gd name="connsiteX15" fmla="*/ 181959 w 189786"/>
                  <a:gd name="connsiteY15" fmla="*/ 36690 h 65578"/>
                  <a:gd name="connsiteX16" fmla="*/ 189576 w 189786"/>
                  <a:gd name="connsiteY16" fmla="*/ 20054 h 6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9786" h="65578">
                    <a:moveTo>
                      <a:pt x="189684" y="20054"/>
                    </a:moveTo>
                    <a:cubicBezTo>
                      <a:pt x="188247" y="14521"/>
                      <a:pt x="181025" y="7155"/>
                      <a:pt x="175636" y="6581"/>
                    </a:cubicBezTo>
                    <a:cubicBezTo>
                      <a:pt x="146030" y="3347"/>
                      <a:pt x="116208" y="1910"/>
                      <a:pt x="86458" y="6"/>
                    </a:cubicBezTo>
                    <a:cubicBezTo>
                      <a:pt x="84985" y="-102"/>
                      <a:pt x="83440" y="1407"/>
                      <a:pt x="81859" y="1514"/>
                    </a:cubicBezTo>
                    <a:cubicBezTo>
                      <a:pt x="71512" y="2125"/>
                      <a:pt x="60948" y="4173"/>
                      <a:pt x="50888" y="2700"/>
                    </a:cubicBezTo>
                    <a:cubicBezTo>
                      <a:pt x="37055" y="688"/>
                      <a:pt x="27965" y="4820"/>
                      <a:pt x="21031" y="16605"/>
                    </a:cubicBezTo>
                    <a:cubicBezTo>
                      <a:pt x="18408" y="21060"/>
                      <a:pt x="12659" y="23719"/>
                      <a:pt x="10252" y="28210"/>
                    </a:cubicBezTo>
                    <a:cubicBezTo>
                      <a:pt x="5904" y="36330"/>
                      <a:pt x="1772" y="45025"/>
                      <a:pt x="48" y="53936"/>
                    </a:cubicBezTo>
                    <a:cubicBezTo>
                      <a:pt x="-599" y="57349"/>
                      <a:pt x="5509" y="65541"/>
                      <a:pt x="8599" y="65577"/>
                    </a:cubicBezTo>
                    <a:cubicBezTo>
                      <a:pt x="16611" y="65649"/>
                      <a:pt x="24767" y="62810"/>
                      <a:pt x="32528" y="60188"/>
                    </a:cubicBezTo>
                    <a:cubicBezTo>
                      <a:pt x="35151" y="59289"/>
                      <a:pt x="37378" y="53145"/>
                      <a:pt x="38852" y="53469"/>
                    </a:cubicBezTo>
                    <a:cubicBezTo>
                      <a:pt x="55774" y="57385"/>
                      <a:pt x="73488" y="44594"/>
                      <a:pt x="90231" y="56415"/>
                    </a:cubicBezTo>
                    <a:cubicBezTo>
                      <a:pt x="94471" y="59397"/>
                      <a:pt x="101728" y="59864"/>
                      <a:pt x="107190" y="58966"/>
                    </a:cubicBezTo>
                    <a:cubicBezTo>
                      <a:pt x="119262" y="57026"/>
                      <a:pt x="131047" y="53505"/>
                      <a:pt x="142940" y="50630"/>
                    </a:cubicBezTo>
                    <a:cubicBezTo>
                      <a:pt x="143802" y="52894"/>
                      <a:pt x="144664" y="55193"/>
                      <a:pt x="145527" y="57457"/>
                    </a:cubicBezTo>
                    <a:cubicBezTo>
                      <a:pt x="157779" y="50666"/>
                      <a:pt x="170605" y="44738"/>
                      <a:pt x="181959" y="36690"/>
                    </a:cubicBezTo>
                    <a:cubicBezTo>
                      <a:pt x="186486" y="33492"/>
                      <a:pt x="190798" y="24797"/>
                      <a:pt x="189576" y="2005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51" name="Freeform: Shape 4050">
                <a:extLst>
                  <a:ext uri="{FF2B5EF4-FFF2-40B4-BE49-F238E27FC236}">
                    <a16:creationId xmlns:a16="http://schemas.microsoft.com/office/drawing/2014/main" id="{4DD1564F-3EAE-C955-6319-B3B28805975B}"/>
                  </a:ext>
                </a:extLst>
              </p:cNvPr>
              <p:cNvSpPr/>
              <p:nvPr/>
            </p:nvSpPr>
            <p:spPr>
              <a:xfrm>
                <a:off x="4279660" y="3342909"/>
                <a:ext cx="462586" cy="339355"/>
              </a:xfrm>
              <a:custGeom>
                <a:avLst/>
                <a:gdLst>
                  <a:gd name="connsiteX0" fmla="*/ 459827 w 462586"/>
                  <a:gd name="connsiteY0" fmla="*/ 189134 h 339355"/>
                  <a:gd name="connsiteX1" fmla="*/ 433778 w 462586"/>
                  <a:gd name="connsiteY1" fmla="*/ 103513 h 339355"/>
                  <a:gd name="connsiteX2" fmla="*/ 421670 w 462586"/>
                  <a:gd name="connsiteY2" fmla="*/ 92124 h 339355"/>
                  <a:gd name="connsiteX3" fmla="*/ 402627 w 462586"/>
                  <a:gd name="connsiteY3" fmla="*/ 43511 h 339355"/>
                  <a:gd name="connsiteX4" fmla="*/ 405035 w 462586"/>
                  <a:gd name="connsiteY4" fmla="*/ 35570 h 339355"/>
                  <a:gd name="connsiteX5" fmla="*/ 398495 w 462586"/>
                  <a:gd name="connsiteY5" fmla="*/ 0 h 339355"/>
                  <a:gd name="connsiteX6" fmla="*/ 320923 w 462586"/>
                  <a:gd name="connsiteY6" fmla="*/ 24001 h 339355"/>
                  <a:gd name="connsiteX7" fmla="*/ 327893 w 462586"/>
                  <a:gd name="connsiteY7" fmla="*/ 43583 h 339355"/>
                  <a:gd name="connsiteX8" fmla="*/ 344925 w 462586"/>
                  <a:gd name="connsiteY8" fmla="*/ 65751 h 339355"/>
                  <a:gd name="connsiteX9" fmla="*/ 352398 w 462586"/>
                  <a:gd name="connsiteY9" fmla="*/ 111598 h 339355"/>
                  <a:gd name="connsiteX10" fmla="*/ 339571 w 462586"/>
                  <a:gd name="connsiteY10" fmla="*/ 130568 h 339355"/>
                  <a:gd name="connsiteX11" fmla="*/ 329439 w 462586"/>
                  <a:gd name="connsiteY11" fmla="*/ 140054 h 339355"/>
                  <a:gd name="connsiteX12" fmla="*/ 304144 w 462586"/>
                  <a:gd name="connsiteY12" fmla="*/ 156474 h 339355"/>
                  <a:gd name="connsiteX13" fmla="*/ 17462 w 462586"/>
                  <a:gd name="connsiteY13" fmla="*/ 243172 h 339355"/>
                  <a:gd name="connsiteX14" fmla="*/ 0 w 462586"/>
                  <a:gd name="connsiteY14" fmla="*/ 245256 h 339355"/>
                  <a:gd name="connsiteX15" fmla="*/ 21594 w 462586"/>
                  <a:gd name="connsiteY15" fmla="*/ 310935 h 339355"/>
                  <a:gd name="connsiteX16" fmla="*/ 34169 w 462586"/>
                  <a:gd name="connsiteY16" fmla="*/ 302527 h 339355"/>
                  <a:gd name="connsiteX17" fmla="*/ 329726 w 462586"/>
                  <a:gd name="connsiteY17" fmla="*/ 213242 h 339355"/>
                  <a:gd name="connsiteX18" fmla="*/ 345823 w 462586"/>
                  <a:gd name="connsiteY18" fmla="*/ 211697 h 339355"/>
                  <a:gd name="connsiteX19" fmla="*/ 368279 w 462586"/>
                  <a:gd name="connsiteY19" fmla="*/ 215362 h 339355"/>
                  <a:gd name="connsiteX20" fmla="*/ 376938 w 462586"/>
                  <a:gd name="connsiteY20" fmla="*/ 225279 h 339355"/>
                  <a:gd name="connsiteX21" fmla="*/ 393861 w 462586"/>
                  <a:gd name="connsiteY21" fmla="*/ 250501 h 339355"/>
                  <a:gd name="connsiteX22" fmla="*/ 391345 w 462586"/>
                  <a:gd name="connsiteY22" fmla="*/ 296024 h 339355"/>
                  <a:gd name="connsiteX23" fmla="*/ 374818 w 462586"/>
                  <a:gd name="connsiteY23" fmla="*/ 339355 h 339355"/>
                  <a:gd name="connsiteX24" fmla="*/ 392208 w 462586"/>
                  <a:gd name="connsiteY24" fmla="*/ 333535 h 339355"/>
                  <a:gd name="connsiteX25" fmla="*/ 459863 w 462586"/>
                  <a:gd name="connsiteY25" fmla="*/ 189205 h 33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2586" h="339355">
                    <a:moveTo>
                      <a:pt x="459827" y="189134"/>
                    </a:moveTo>
                    <a:cubicBezTo>
                      <a:pt x="452390" y="160246"/>
                      <a:pt x="443120" y="131826"/>
                      <a:pt x="433778" y="103513"/>
                    </a:cubicBezTo>
                    <a:cubicBezTo>
                      <a:pt x="432197" y="98771"/>
                      <a:pt x="426449" y="93237"/>
                      <a:pt x="421670" y="92124"/>
                    </a:cubicBezTo>
                    <a:cubicBezTo>
                      <a:pt x="397561" y="86375"/>
                      <a:pt x="388255" y="63488"/>
                      <a:pt x="402627" y="43511"/>
                    </a:cubicBezTo>
                    <a:cubicBezTo>
                      <a:pt x="404172" y="41355"/>
                      <a:pt x="405430" y="38050"/>
                      <a:pt x="405035" y="35570"/>
                    </a:cubicBezTo>
                    <a:cubicBezTo>
                      <a:pt x="402951" y="22528"/>
                      <a:pt x="400292" y="9557"/>
                      <a:pt x="398495" y="0"/>
                    </a:cubicBezTo>
                    <a:cubicBezTo>
                      <a:pt x="369356" y="9018"/>
                      <a:pt x="346074" y="16204"/>
                      <a:pt x="320923" y="24001"/>
                    </a:cubicBezTo>
                    <a:cubicBezTo>
                      <a:pt x="322756" y="29103"/>
                      <a:pt x="325522" y="36289"/>
                      <a:pt x="327893" y="43583"/>
                    </a:cubicBezTo>
                    <a:cubicBezTo>
                      <a:pt x="330984" y="52960"/>
                      <a:pt x="332349" y="61440"/>
                      <a:pt x="344925" y="65751"/>
                    </a:cubicBezTo>
                    <a:cubicBezTo>
                      <a:pt x="359799" y="70889"/>
                      <a:pt x="362745" y="101106"/>
                      <a:pt x="352398" y="111598"/>
                    </a:cubicBezTo>
                    <a:cubicBezTo>
                      <a:pt x="347116" y="116951"/>
                      <a:pt x="343775" y="124209"/>
                      <a:pt x="339571" y="130568"/>
                    </a:cubicBezTo>
                    <a:cubicBezTo>
                      <a:pt x="337882" y="135095"/>
                      <a:pt x="330517" y="136569"/>
                      <a:pt x="329439" y="140054"/>
                    </a:cubicBezTo>
                    <a:cubicBezTo>
                      <a:pt x="325307" y="153204"/>
                      <a:pt x="313953" y="153491"/>
                      <a:pt x="304144" y="156474"/>
                    </a:cubicBezTo>
                    <a:cubicBezTo>
                      <a:pt x="208607" y="185505"/>
                      <a:pt x="113071" y="214428"/>
                      <a:pt x="17462" y="243172"/>
                    </a:cubicBezTo>
                    <a:cubicBezTo>
                      <a:pt x="12108" y="244789"/>
                      <a:pt x="6180" y="244573"/>
                      <a:pt x="0" y="245256"/>
                    </a:cubicBezTo>
                    <a:cubicBezTo>
                      <a:pt x="7401" y="267819"/>
                      <a:pt x="13474" y="286251"/>
                      <a:pt x="21594" y="310935"/>
                    </a:cubicBezTo>
                    <a:cubicBezTo>
                      <a:pt x="24684" y="308815"/>
                      <a:pt x="28959" y="304108"/>
                      <a:pt x="34169" y="302527"/>
                    </a:cubicBezTo>
                    <a:cubicBezTo>
                      <a:pt x="132616" y="272490"/>
                      <a:pt x="231135" y="242812"/>
                      <a:pt x="329726" y="213242"/>
                    </a:cubicBezTo>
                    <a:cubicBezTo>
                      <a:pt x="334792" y="211733"/>
                      <a:pt x="340505" y="211338"/>
                      <a:pt x="345823" y="211697"/>
                    </a:cubicBezTo>
                    <a:cubicBezTo>
                      <a:pt x="353080" y="212200"/>
                      <a:pt x="360230" y="213997"/>
                      <a:pt x="368279" y="215362"/>
                    </a:cubicBezTo>
                    <a:cubicBezTo>
                      <a:pt x="370434" y="217805"/>
                      <a:pt x="373991" y="221291"/>
                      <a:pt x="376938" y="225279"/>
                    </a:cubicBezTo>
                    <a:cubicBezTo>
                      <a:pt x="383046" y="233507"/>
                      <a:pt x="392531" y="241447"/>
                      <a:pt x="393861" y="250501"/>
                    </a:cubicBezTo>
                    <a:cubicBezTo>
                      <a:pt x="396016" y="265304"/>
                      <a:pt x="394507" y="281257"/>
                      <a:pt x="391345" y="296024"/>
                    </a:cubicBezTo>
                    <a:cubicBezTo>
                      <a:pt x="388327" y="310073"/>
                      <a:pt x="381141" y="323259"/>
                      <a:pt x="374818" y="339355"/>
                    </a:cubicBezTo>
                    <a:cubicBezTo>
                      <a:pt x="381968" y="336984"/>
                      <a:pt x="387393" y="335870"/>
                      <a:pt x="392208" y="333535"/>
                    </a:cubicBezTo>
                    <a:cubicBezTo>
                      <a:pt x="438557" y="310899"/>
                      <a:pt x="472690" y="239076"/>
                      <a:pt x="459863" y="18920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52" name="Freeform: Shape 4051">
                <a:extLst>
                  <a:ext uri="{FF2B5EF4-FFF2-40B4-BE49-F238E27FC236}">
                    <a16:creationId xmlns:a16="http://schemas.microsoft.com/office/drawing/2014/main" id="{EDE183DC-C601-D2DC-EEB0-62F554437765}"/>
                  </a:ext>
                </a:extLst>
              </p:cNvPr>
              <p:cNvSpPr/>
              <p:nvPr/>
            </p:nvSpPr>
            <p:spPr>
              <a:xfrm>
                <a:off x="4369592" y="3257378"/>
                <a:ext cx="169551" cy="263059"/>
              </a:xfrm>
              <a:custGeom>
                <a:avLst/>
                <a:gdLst>
                  <a:gd name="connsiteX0" fmla="*/ 55296 w 169551"/>
                  <a:gd name="connsiteY0" fmla="*/ 110862 h 263059"/>
                  <a:gd name="connsiteX1" fmla="*/ 0 w 169551"/>
                  <a:gd name="connsiteY1" fmla="*/ 142803 h 263059"/>
                  <a:gd name="connsiteX2" fmla="*/ 66146 w 169551"/>
                  <a:gd name="connsiteY2" fmla="*/ 187499 h 263059"/>
                  <a:gd name="connsiteX3" fmla="*/ 82207 w 169551"/>
                  <a:gd name="connsiteY3" fmla="*/ 205536 h 263059"/>
                  <a:gd name="connsiteX4" fmla="*/ 97585 w 169551"/>
                  <a:gd name="connsiteY4" fmla="*/ 263059 h 263059"/>
                  <a:gd name="connsiteX5" fmla="*/ 169552 w 169551"/>
                  <a:gd name="connsiteY5" fmla="*/ 241825 h 263059"/>
                  <a:gd name="connsiteX6" fmla="*/ 147132 w 169551"/>
                  <a:gd name="connsiteY6" fmla="*/ 169678 h 263059"/>
                  <a:gd name="connsiteX7" fmla="*/ 146952 w 169551"/>
                  <a:gd name="connsiteY7" fmla="*/ 141438 h 263059"/>
                  <a:gd name="connsiteX8" fmla="*/ 164630 w 169551"/>
                  <a:gd name="connsiteY8" fmla="*/ 74429 h 263059"/>
                  <a:gd name="connsiteX9" fmla="*/ 156545 w 169551"/>
                  <a:gd name="connsiteY9" fmla="*/ 30307 h 263059"/>
                  <a:gd name="connsiteX10" fmla="*/ 53176 w 169551"/>
                  <a:gd name="connsiteY10" fmla="*/ 7276 h 263059"/>
                  <a:gd name="connsiteX11" fmla="*/ 66829 w 169551"/>
                  <a:gd name="connsiteY11" fmla="*/ 21936 h 263059"/>
                  <a:gd name="connsiteX12" fmla="*/ 55296 w 169551"/>
                  <a:gd name="connsiteY12" fmla="*/ 110862 h 26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551" h="263059">
                    <a:moveTo>
                      <a:pt x="55296" y="110862"/>
                    </a:moveTo>
                    <a:cubicBezTo>
                      <a:pt x="37690" y="122143"/>
                      <a:pt x="19079" y="131845"/>
                      <a:pt x="0" y="142803"/>
                    </a:cubicBezTo>
                    <a:cubicBezTo>
                      <a:pt x="18576" y="163714"/>
                      <a:pt x="41175" y="177691"/>
                      <a:pt x="66146" y="187499"/>
                    </a:cubicBezTo>
                    <a:cubicBezTo>
                      <a:pt x="75560" y="191200"/>
                      <a:pt x="79943" y="196374"/>
                      <a:pt x="82207" y="205536"/>
                    </a:cubicBezTo>
                    <a:cubicBezTo>
                      <a:pt x="87273" y="225836"/>
                      <a:pt x="92986" y="245993"/>
                      <a:pt x="97585" y="263059"/>
                    </a:cubicBezTo>
                    <a:cubicBezTo>
                      <a:pt x="123275" y="255478"/>
                      <a:pt x="145587" y="248867"/>
                      <a:pt x="169552" y="241825"/>
                    </a:cubicBezTo>
                    <a:cubicBezTo>
                      <a:pt x="162258" y="218794"/>
                      <a:pt x="153815" y="194470"/>
                      <a:pt x="147132" y="169678"/>
                    </a:cubicBezTo>
                    <a:cubicBezTo>
                      <a:pt x="144760" y="160840"/>
                      <a:pt x="144940" y="150456"/>
                      <a:pt x="146952" y="141438"/>
                    </a:cubicBezTo>
                    <a:cubicBezTo>
                      <a:pt x="152018" y="118910"/>
                      <a:pt x="159563" y="96957"/>
                      <a:pt x="164630" y="74429"/>
                    </a:cubicBezTo>
                    <a:cubicBezTo>
                      <a:pt x="168079" y="59087"/>
                      <a:pt x="166713" y="43637"/>
                      <a:pt x="156545" y="30307"/>
                    </a:cubicBezTo>
                    <a:cubicBezTo>
                      <a:pt x="135491" y="2677"/>
                      <a:pt x="86842" y="-8640"/>
                      <a:pt x="53176" y="7276"/>
                    </a:cubicBezTo>
                    <a:cubicBezTo>
                      <a:pt x="57918" y="12379"/>
                      <a:pt x="62410" y="17121"/>
                      <a:pt x="66829" y="21936"/>
                    </a:cubicBezTo>
                    <a:cubicBezTo>
                      <a:pt x="105238" y="64009"/>
                      <a:pt x="103369" y="80034"/>
                      <a:pt x="55296" y="110862"/>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53" name="Freeform: Shape 4052">
                <a:extLst>
                  <a:ext uri="{FF2B5EF4-FFF2-40B4-BE49-F238E27FC236}">
                    <a16:creationId xmlns:a16="http://schemas.microsoft.com/office/drawing/2014/main" id="{E8408B79-55AD-2D17-AEF8-B78576BD6B10}"/>
                  </a:ext>
                </a:extLst>
              </p:cNvPr>
              <p:cNvSpPr/>
              <p:nvPr/>
            </p:nvSpPr>
            <p:spPr>
              <a:xfrm>
                <a:off x="4495813" y="3582595"/>
                <a:ext cx="114272" cy="206353"/>
              </a:xfrm>
              <a:custGeom>
                <a:avLst/>
                <a:gdLst>
                  <a:gd name="connsiteX0" fmla="*/ 69704 w 114272"/>
                  <a:gd name="connsiteY0" fmla="*/ 7186 h 206353"/>
                  <a:gd name="connsiteX1" fmla="*/ 66650 w 114272"/>
                  <a:gd name="connsiteY1" fmla="*/ 0 h 206353"/>
                  <a:gd name="connsiteX2" fmla="*/ 0 w 114272"/>
                  <a:gd name="connsiteY2" fmla="*/ 19402 h 206353"/>
                  <a:gd name="connsiteX3" fmla="*/ 46601 w 114272"/>
                  <a:gd name="connsiteY3" fmla="*/ 176989 h 206353"/>
                  <a:gd name="connsiteX4" fmla="*/ 63057 w 114272"/>
                  <a:gd name="connsiteY4" fmla="*/ 198547 h 206353"/>
                  <a:gd name="connsiteX5" fmla="*/ 112927 w 114272"/>
                  <a:gd name="connsiteY5" fmla="*/ 180690 h 206353"/>
                  <a:gd name="connsiteX6" fmla="*/ 111382 w 114272"/>
                  <a:gd name="connsiteY6" fmla="*/ 146054 h 206353"/>
                  <a:gd name="connsiteX7" fmla="*/ 69704 w 114272"/>
                  <a:gd name="connsiteY7" fmla="*/ 7150 h 206353"/>
                  <a:gd name="connsiteX8" fmla="*/ 94459 w 114272"/>
                  <a:gd name="connsiteY8" fmla="*/ 165528 h 206353"/>
                  <a:gd name="connsiteX9" fmla="*/ 69811 w 114272"/>
                  <a:gd name="connsiteY9" fmla="*/ 174618 h 206353"/>
                  <a:gd name="connsiteX10" fmla="*/ 60685 w 114272"/>
                  <a:gd name="connsiteY10" fmla="*/ 148749 h 206353"/>
                  <a:gd name="connsiteX11" fmla="*/ 85621 w 114272"/>
                  <a:gd name="connsiteY11" fmla="*/ 140485 h 206353"/>
                  <a:gd name="connsiteX12" fmla="*/ 94423 w 114272"/>
                  <a:gd name="connsiteY12" fmla="*/ 165528 h 20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272" h="206353">
                    <a:moveTo>
                      <a:pt x="69704" y="7186"/>
                    </a:moveTo>
                    <a:cubicBezTo>
                      <a:pt x="68733" y="3952"/>
                      <a:pt x="67045" y="934"/>
                      <a:pt x="66650" y="0"/>
                    </a:cubicBezTo>
                    <a:cubicBezTo>
                      <a:pt x="43331" y="6791"/>
                      <a:pt x="21199" y="13222"/>
                      <a:pt x="0" y="19402"/>
                    </a:cubicBezTo>
                    <a:cubicBezTo>
                      <a:pt x="15306" y="71644"/>
                      <a:pt x="30325" y="124496"/>
                      <a:pt x="46601" y="176989"/>
                    </a:cubicBezTo>
                    <a:cubicBezTo>
                      <a:pt x="49152" y="185181"/>
                      <a:pt x="56086" y="193122"/>
                      <a:pt x="63057" y="198547"/>
                    </a:cubicBezTo>
                    <a:cubicBezTo>
                      <a:pt x="83033" y="214105"/>
                      <a:pt x="107681" y="205517"/>
                      <a:pt x="112927" y="180690"/>
                    </a:cubicBezTo>
                    <a:cubicBezTo>
                      <a:pt x="115262" y="169696"/>
                      <a:pt x="114436" y="156977"/>
                      <a:pt x="111382" y="146054"/>
                    </a:cubicBezTo>
                    <a:cubicBezTo>
                      <a:pt x="98267" y="99525"/>
                      <a:pt x="83788" y="53427"/>
                      <a:pt x="69704" y="7150"/>
                    </a:cubicBezTo>
                    <a:close/>
                    <a:moveTo>
                      <a:pt x="94459" y="165528"/>
                    </a:moveTo>
                    <a:cubicBezTo>
                      <a:pt x="89716" y="175588"/>
                      <a:pt x="80590" y="179037"/>
                      <a:pt x="69811" y="174618"/>
                    </a:cubicBezTo>
                    <a:cubicBezTo>
                      <a:pt x="59859" y="170522"/>
                      <a:pt x="55260" y="157839"/>
                      <a:pt x="60685" y="148749"/>
                    </a:cubicBezTo>
                    <a:cubicBezTo>
                      <a:pt x="66470" y="139084"/>
                      <a:pt x="75165" y="136281"/>
                      <a:pt x="85621" y="140485"/>
                    </a:cubicBezTo>
                    <a:cubicBezTo>
                      <a:pt x="95860" y="146449"/>
                      <a:pt x="99166" y="155467"/>
                      <a:pt x="94423" y="165528"/>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54" name="Freeform: Shape 4053">
                <a:extLst>
                  <a:ext uri="{FF2B5EF4-FFF2-40B4-BE49-F238E27FC236}">
                    <a16:creationId xmlns:a16="http://schemas.microsoft.com/office/drawing/2014/main" id="{5FFFF811-62AE-42A8-5EF7-A38362A80F22}"/>
                  </a:ext>
                </a:extLst>
              </p:cNvPr>
              <p:cNvSpPr/>
              <p:nvPr/>
            </p:nvSpPr>
            <p:spPr>
              <a:xfrm>
                <a:off x="4367369" y="3278056"/>
                <a:ext cx="80981" cy="111417"/>
              </a:xfrm>
              <a:custGeom>
                <a:avLst/>
                <a:gdLst>
                  <a:gd name="connsiteX0" fmla="*/ 11314 w 80981"/>
                  <a:gd name="connsiteY0" fmla="*/ 111418 h 111417"/>
                  <a:gd name="connsiteX1" fmla="*/ 80981 w 80981"/>
                  <a:gd name="connsiteY1" fmla="*/ 67512 h 111417"/>
                  <a:gd name="connsiteX2" fmla="*/ 28596 w 80981"/>
                  <a:gd name="connsiteY2" fmla="*/ 0 h 111417"/>
                  <a:gd name="connsiteX3" fmla="*/ 11350 w 80981"/>
                  <a:gd name="connsiteY3" fmla="*/ 111418 h 111417"/>
                </a:gdLst>
                <a:ahLst/>
                <a:cxnLst>
                  <a:cxn ang="0">
                    <a:pos x="connsiteX0" y="connsiteY0"/>
                  </a:cxn>
                  <a:cxn ang="0">
                    <a:pos x="connsiteX1" y="connsiteY1"/>
                  </a:cxn>
                  <a:cxn ang="0">
                    <a:pos x="connsiteX2" y="connsiteY2"/>
                  </a:cxn>
                  <a:cxn ang="0">
                    <a:pos x="connsiteX3" y="connsiteY3"/>
                  </a:cxn>
                </a:cxnLst>
                <a:rect l="l" t="t" r="r" b="b"/>
                <a:pathLst>
                  <a:path w="80981" h="111417">
                    <a:moveTo>
                      <a:pt x="11314" y="111418"/>
                    </a:moveTo>
                    <a:cubicBezTo>
                      <a:pt x="34560" y="96758"/>
                      <a:pt x="57052" y="82602"/>
                      <a:pt x="80981" y="67512"/>
                    </a:cubicBezTo>
                    <a:cubicBezTo>
                      <a:pt x="62046" y="43116"/>
                      <a:pt x="45303" y="21558"/>
                      <a:pt x="28596" y="0"/>
                    </a:cubicBezTo>
                    <a:cubicBezTo>
                      <a:pt x="-1836" y="23175"/>
                      <a:pt x="-8627" y="63488"/>
                      <a:pt x="11350" y="111418"/>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055" name="Graphic 3159">
              <a:extLst>
                <a:ext uri="{FF2B5EF4-FFF2-40B4-BE49-F238E27FC236}">
                  <a16:creationId xmlns:a16="http://schemas.microsoft.com/office/drawing/2014/main" id="{32C2C3CE-3C8B-0CB4-09EB-6598CEF9CD94}"/>
                </a:ext>
              </a:extLst>
            </p:cNvPr>
            <p:cNvGrpSpPr/>
            <p:nvPr/>
          </p:nvGrpSpPr>
          <p:grpSpPr>
            <a:xfrm>
              <a:off x="5039026" y="1971708"/>
              <a:ext cx="1169396" cy="1212840"/>
              <a:chOff x="5285302" y="2367578"/>
              <a:chExt cx="1476591" cy="1531449"/>
            </a:xfrm>
            <a:solidFill>
              <a:srgbClr val="5B9F21"/>
            </a:solidFill>
          </p:grpSpPr>
          <p:sp>
            <p:nvSpPr>
              <p:cNvPr id="4056" name="Freeform: Shape 4055">
                <a:extLst>
                  <a:ext uri="{FF2B5EF4-FFF2-40B4-BE49-F238E27FC236}">
                    <a16:creationId xmlns:a16="http://schemas.microsoft.com/office/drawing/2014/main" id="{3745B00C-23EC-5225-A9C9-2173634D194D}"/>
                  </a:ext>
                </a:extLst>
              </p:cNvPr>
              <p:cNvSpPr/>
              <p:nvPr/>
            </p:nvSpPr>
            <p:spPr>
              <a:xfrm>
                <a:off x="6028283" y="3877074"/>
                <a:ext cx="43367" cy="21952"/>
              </a:xfrm>
              <a:custGeom>
                <a:avLst/>
                <a:gdLst>
                  <a:gd name="connsiteX0" fmla="*/ 718 w 43367"/>
                  <a:gd name="connsiteY0" fmla="*/ 36 h 21952"/>
                  <a:gd name="connsiteX1" fmla="*/ 0 w 43367"/>
                  <a:gd name="connsiteY1" fmla="*/ 21594 h 21952"/>
                  <a:gd name="connsiteX2" fmla="*/ 21306 w 43367"/>
                  <a:gd name="connsiteY2" fmla="*/ 21953 h 21952"/>
                  <a:gd name="connsiteX3" fmla="*/ 43367 w 43367"/>
                  <a:gd name="connsiteY3" fmla="*/ 21558 h 21952"/>
                  <a:gd name="connsiteX4" fmla="*/ 42612 w 43367"/>
                  <a:gd name="connsiteY4" fmla="*/ 0 h 21952"/>
                  <a:gd name="connsiteX5" fmla="*/ 718 w 43367"/>
                  <a:gd name="connsiteY5" fmla="*/ 0 h 21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7" h="21952">
                    <a:moveTo>
                      <a:pt x="718" y="36"/>
                    </a:moveTo>
                    <a:lnTo>
                      <a:pt x="0" y="21594"/>
                    </a:lnTo>
                    <a:cubicBezTo>
                      <a:pt x="7042" y="21845"/>
                      <a:pt x="14228" y="21953"/>
                      <a:pt x="21306" y="21953"/>
                    </a:cubicBezTo>
                    <a:cubicBezTo>
                      <a:pt x="28636" y="21953"/>
                      <a:pt x="36073" y="21809"/>
                      <a:pt x="43367" y="21558"/>
                    </a:cubicBezTo>
                    <a:lnTo>
                      <a:pt x="42612" y="0"/>
                    </a:lnTo>
                    <a:cubicBezTo>
                      <a:pt x="28780" y="467"/>
                      <a:pt x="14552" y="503"/>
                      <a:pt x="718"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57" name="Freeform: Shape 4056">
                <a:extLst>
                  <a:ext uri="{FF2B5EF4-FFF2-40B4-BE49-F238E27FC236}">
                    <a16:creationId xmlns:a16="http://schemas.microsoft.com/office/drawing/2014/main" id="{5BBCBCDF-C233-BB33-FD0F-0ED8DB49EEE3}"/>
                  </a:ext>
                </a:extLst>
              </p:cNvPr>
              <p:cNvSpPr/>
              <p:nvPr/>
            </p:nvSpPr>
            <p:spPr>
              <a:xfrm>
                <a:off x="5942052" y="3868523"/>
                <a:ext cx="45199" cy="27198"/>
              </a:xfrm>
              <a:custGeom>
                <a:avLst/>
                <a:gdLst>
                  <a:gd name="connsiteX0" fmla="*/ 0 w 45199"/>
                  <a:gd name="connsiteY0" fmla="*/ 21234 h 27198"/>
                  <a:gd name="connsiteX1" fmla="*/ 42972 w 45199"/>
                  <a:gd name="connsiteY1" fmla="*/ 27199 h 27198"/>
                  <a:gd name="connsiteX2" fmla="*/ 45199 w 45199"/>
                  <a:gd name="connsiteY2" fmla="*/ 5749 h 27198"/>
                  <a:gd name="connsiteX3" fmla="*/ 3737 w 45199"/>
                  <a:gd name="connsiteY3" fmla="*/ 0 h 27198"/>
                  <a:gd name="connsiteX4" fmla="*/ 36 w 45199"/>
                  <a:gd name="connsiteY4" fmla="*/ 21234 h 2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99" h="27198">
                    <a:moveTo>
                      <a:pt x="0" y="21234"/>
                    </a:moveTo>
                    <a:cubicBezTo>
                      <a:pt x="14156" y="23714"/>
                      <a:pt x="28636" y="25726"/>
                      <a:pt x="42972" y="27199"/>
                    </a:cubicBezTo>
                    <a:lnTo>
                      <a:pt x="45199" y="5749"/>
                    </a:lnTo>
                    <a:cubicBezTo>
                      <a:pt x="31366" y="4312"/>
                      <a:pt x="17426" y="2371"/>
                      <a:pt x="3737" y="0"/>
                    </a:cubicBezTo>
                    <a:lnTo>
                      <a:pt x="36" y="21234"/>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58" name="Freeform: Shape 4057">
                <a:extLst>
                  <a:ext uri="{FF2B5EF4-FFF2-40B4-BE49-F238E27FC236}">
                    <a16:creationId xmlns:a16="http://schemas.microsoft.com/office/drawing/2014/main" id="{CE9B7B7A-2A6A-6757-7456-6539E4E49197}"/>
                  </a:ext>
                </a:extLst>
              </p:cNvPr>
              <p:cNvSpPr/>
              <p:nvPr/>
            </p:nvSpPr>
            <p:spPr>
              <a:xfrm>
                <a:off x="6112609" y="3868415"/>
                <a:ext cx="45199" cy="27234"/>
              </a:xfrm>
              <a:custGeom>
                <a:avLst/>
                <a:gdLst>
                  <a:gd name="connsiteX0" fmla="*/ 36 w 45199"/>
                  <a:gd name="connsiteY0" fmla="*/ 5785 h 27234"/>
                  <a:gd name="connsiteX1" fmla="*/ 2264 w 45199"/>
                  <a:gd name="connsiteY1" fmla="*/ 27235 h 27234"/>
                  <a:gd name="connsiteX2" fmla="*/ 45200 w 45199"/>
                  <a:gd name="connsiteY2" fmla="*/ 21234 h 27234"/>
                  <a:gd name="connsiteX3" fmla="*/ 41463 w 45199"/>
                  <a:gd name="connsiteY3" fmla="*/ 0 h 27234"/>
                  <a:gd name="connsiteX4" fmla="*/ 0 w 45199"/>
                  <a:gd name="connsiteY4" fmla="*/ 5785 h 27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99" h="27234">
                    <a:moveTo>
                      <a:pt x="36" y="5785"/>
                    </a:moveTo>
                    <a:lnTo>
                      <a:pt x="2264" y="27235"/>
                    </a:lnTo>
                    <a:cubicBezTo>
                      <a:pt x="16599" y="25726"/>
                      <a:pt x="31043" y="23714"/>
                      <a:pt x="45200" y="21234"/>
                    </a:cubicBezTo>
                    <a:lnTo>
                      <a:pt x="41463" y="0"/>
                    </a:lnTo>
                    <a:cubicBezTo>
                      <a:pt x="27774" y="2407"/>
                      <a:pt x="13833" y="4347"/>
                      <a:pt x="0" y="578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59" name="Freeform: Shape 4058">
                <a:extLst>
                  <a:ext uri="{FF2B5EF4-FFF2-40B4-BE49-F238E27FC236}">
                    <a16:creationId xmlns:a16="http://schemas.microsoft.com/office/drawing/2014/main" id="{2C96D6D7-A567-C8A8-2B2E-5162781C2CEE}"/>
                  </a:ext>
                </a:extLst>
              </p:cNvPr>
              <p:cNvSpPr/>
              <p:nvPr/>
            </p:nvSpPr>
            <p:spPr>
              <a:xfrm>
                <a:off x="5857869" y="3848367"/>
                <a:ext cx="46887" cy="32408"/>
              </a:xfrm>
              <a:custGeom>
                <a:avLst/>
                <a:gdLst>
                  <a:gd name="connsiteX0" fmla="*/ 0 w 46887"/>
                  <a:gd name="connsiteY0" fmla="*/ 20516 h 32408"/>
                  <a:gd name="connsiteX1" fmla="*/ 41714 w 46887"/>
                  <a:gd name="connsiteY1" fmla="*/ 32408 h 32408"/>
                  <a:gd name="connsiteX2" fmla="*/ 46888 w 46887"/>
                  <a:gd name="connsiteY2" fmla="*/ 11497 h 32408"/>
                  <a:gd name="connsiteX3" fmla="*/ 6647 w 46887"/>
                  <a:gd name="connsiteY3" fmla="*/ 0 h 32408"/>
                  <a:gd name="connsiteX4" fmla="*/ 0 w 46887"/>
                  <a:gd name="connsiteY4" fmla="*/ 20516 h 3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87" h="32408">
                    <a:moveTo>
                      <a:pt x="0" y="20516"/>
                    </a:moveTo>
                    <a:cubicBezTo>
                      <a:pt x="13689" y="24935"/>
                      <a:pt x="27738" y="28959"/>
                      <a:pt x="41714" y="32408"/>
                    </a:cubicBezTo>
                    <a:lnTo>
                      <a:pt x="46888" y="11497"/>
                    </a:lnTo>
                    <a:cubicBezTo>
                      <a:pt x="33378" y="8156"/>
                      <a:pt x="19833" y="4276"/>
                      <a:pt x="6647" y="0"/>
                    </a:cubicBezTo>
                    <a:lnTo>
                      <a:pt x="0" y="20516"/>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0" name="Freeform: Shape 4059">
                <a:extLst>
                  <a:ext uri="{FF2B5EF4-FFF2-40B4-BE49-F238E27FC236}">
                    <a16:creationId xmlns:a16="http://schemas.microsoft.com/office/drawing/2014/main" id="{D1218578-2313-13EB-6476-244772524184}"/>
                  </a:ext>
                </a:extLst>
              </p:cNvPr>
              <p:cNvSpPr/>
              <p:nvPr/>
            </p:nvSpPr>
            <p:spPr>
              <a:xfrm>
                <a:off x="6195068" y="3848151"/>
                <a:ext cx="46887" cy="32480"/>
              </a:xfrm>
              <a:custGeom>
                <a:avLst/>
                <a:gdLst>
                  <a:gd name="connsiteX0" fmla="*/ 0 w 46887"/>
                  <a:gd name="connsiteY0" fmla="*/ 11569 h 32480"/>
                  <a:gd name="connsiteX1" fmla="*/ 5210 w 46887"/>
                  <a:gd name="connsiteY1" fmla="*/ 32480 h 32480"/>
                  <a:gd name="connsiteX2" fmla="*/ 46888 w 46887"/>
                  <a:gd name="connsiteY2" fmla="*/ 20516 h 32480"/>
                  <a:gd name="connsiteX3" fmla="*/ 40241 w 46887"/>
                  <a:gd name="connsiteY3" fmla="*/ 0 h 32480"/>
                  <a:gd name="connsiteX4" fmla="*/ 0 w 46887"/>
                  <a:gd name="connsiteY4" fmla="*/ 11533 h 32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87" h="32480">
                    <a:moveTo>
                      <a:pt x="0" y="11569"/>
                    </a:moveTo>
                    <a:lnTo>
                      <a:pt x="5210" y="32480"/>
                    </a:lnTo>
                    <a:cubicBezTo>
                      <a:pt x="19186" y="28995"/>
                      <a:pt x="33235" y="24971"/>
                      <a:pt x="46888" y="20516"/>
                    </a:cubicBezTo>
                    <a:lnTo>
                      <a:pt x="40241" y="0"/>
                    </a:lnTo>
                    <a:cubicBezTo>
                      <a:pt x="27055" y="4276"/>
                      <a:pt x="13510" y="8192"/>
                      <a:pt x="0" y="1153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1" name="Freeform: Shape 4060">
                <a:extLst>
                  <a:ext uri="{FF2B5EF4-FFF2-40B4-BE49-F238E27FC236}">
                    <a16:creationId xmlns:a16="http://schemas.microsoft.com/office/drawing/2014/main" id="{6AC259E5-E292-B126-FAC5-A0046D8B5693}"/>
                  </a:ext>
                </a:extLst>
              </p:cNvPr>
              <p:cNvSpPr/>
              <p:nvPr/>
            </p:nvSpPr>
            <p:spPr>
              <a:xfrm>
                <a:off x="5777386" y="3817036"/>
                <a:ext cx="47750" cy="37007"/>
              </a:xfrm>
              <a:custGeom>
                <a:avLst/>
                <a:gdLst>
                  <a:gd name="connsiteX0" fmla="*/ 0 w 47750"/>
                  <a:gd name="connsiteY0" fmla="*/ 19366 h 37007"/>
                  <a:gd name="connsiteX1" fmla="*/ 39666 w 47750"/>
                  <a:gd name="connsiteY1" fmla="*/ 37007 h 37007"/>
                  <a:gd name="connsiteX2" fmla="*/ 47750 w 47750"/>
                  <a:gd name="connsiteY2" fmla="*/ 17031 h 37007"/>
                  <a:gd name="connsiteX3" fmla="*/ 9450 w 47750"/>
                  <a:gd name="connsiteY3" fmla="*/ 0 h 37007"/>
                  <a:gd name="connsiteX4" fmla="*/ 0 w 47750"/>
                  <a:gd name="connsiteY4" fmla="*/ 19366 h 3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0" h="37007">
                    <a:moveTo>
                      <a:pt x="0" y="19366"/>
                    </a:moveTo>
                    <a:cubicBezTo>
                      <a:pt x="12971" y="25690"/>
                      <a:pt x="26300" y="31618"/>
                      <a:pt x="39666" y="37007"/>
                    </a:cubicBezTo>
                    <a:lnTo>
                      <a:pt x="47750" y="17031"/>
                    </a:lnTo>
                    <a:cubicBezTo>
                      <a:pt x="34852" y="11821"/>
                      <a:pt x="21989" y="6108"/>
                      <a:pt x="9450" y="0"/>
                    </a:cubicBezTo>
                    <a:lnTo>
                      <a:pt x="0" y="19366"/>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2" name="Freeform: Shape 4061">
                <a:extLst>
                  <a:ext uri="{FF2B5EF4-FFF2-40B4-BE49-F238E27FC236}">
                    <a16:creationId xmlns:a16="http://schemas.microsoft.com/office/drawing/2014/main" id="{393CCA4D-F7C4-5A3F-6791-C1296F77F458}"/>
                  </a:ext>
                </a:extLst>
              </p:cNvPr>
              <p:cNvSpPr/>
              <p:nvPr/>
            </p:nvSpPr>
            <p:spPr>
              <a:xfrm>
                <a:off x="6274580" y="3816749"/>
                <a:ext cx="47678" cy="37043"/>
              </a:xfrm>
              <a:custGeom>
                <a:avLst/>
                <a:gdLst>
                  <a:gd name="connsiteX0" fmla="*/ 36 w 47678"/>
                  <a:gd name="connsiteY0" fmla="*/ 17067 h 37043"/>
                  <a:gd name="connsiteX1" fmla="*/ 8120 w 47678"/>
                  <a:gd name="connsiteY1" fmla="*/ 37043 h 37043"/>
                  <a:gd name="connsiteX2" fmla="*/ 47679 w 47678"/>
                  <a:gd name="connsiteY2" fmla="*/ 19366 h 37043"/>
                  <a:gd name="connsiteX3" fmla="*/ 38193 w 47678"/>
                  <a:gd name="connsiteY3" fmla="*/ 0 h 37043"/>
                  <a:gd name="connsiteX4" fmla="*/ 0 w 47678"/>
                  <a:gd name="connsiteY4" fmla="*/ 17031 h 3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8" h="37043">
                    <a:moveTo>
                      <a:pt x="36" y="17067"/>
                    </a:moveTo>
                    <a:lnTo>
                      <a:pt x="8120" y="37043"/>
                    </a:lnTo>
                    <a:cubicBezTo>
                      <a:pt x="21450" y="31654"/>
                      <a:pt x="34780" y="25690"/>
                      <a:pt x="47679" y="19366"/>
                    </a:cubicBezTo>
                    <a:lnTo>
                      <a:pt x="38193" y="0"/>
                    </a:lnTo>
                    <a:cubicBezTo>
                      <a:pt x="25725" y="6108"/>
                      <a:pt x="12863" y="11821"/>
                      <a:pt x="0" y="1703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3" name="Freeform: Shape 4062">
                <a:extLst>
                  <a:ext uri="{FF2B5EF4-FFF2-40B4-BE49-F238E27FC236}">
                    <a16:creationId xmlns:a16="http://schemas.microsoft.com/office/drawing/2014/main" id="{BA06F427-E0F3-343F-83B6-B8ACD74F5B39}"/>
                  </a:ext>
                </a:extLst>
              </p:cNvPr>
              <p:cNvSpPr/>
              <p:nvPr/>
            </p:nvSpPr>
            <p:spPr>
              <a:xfrm>
                <a:off x="6349745" y="3774891"/>
                <a:ext cx="47534" cy="40851"/>
              </a:xfrm>
              <a:custGeom>
                <a:avLst/>
                <a:gdLst>
                  <a:gd name="connsiteX0" fmla="*/ 0 w 47534"/>
                  <a:gd name="connsiteY0" fmla="*/ 22204 h 40851"/>
                  <a:gd name="connsiteX1" fmla="*/ 10815 w 47534"/>
                  <a:gd name="connsiteY1" fmla="*/ 40852 h 40851"/>
                  <a:gd name="connsiteX2" fmla="*/ 47535 w 47534"/>
                  <a:gd name="connsiteY2" fmla="*/ 17857 h 40851"/>
                  <a:gd name="connsiteX3" fmla="*/ 35463 w 47534"/>
                  <a:gd name="connsiteY3" fmla="*/ 0 h 40851"/>
                  <a:gd name="connsiteX4" fmla="*/ 0 w 47534"/>
                  <a:gd name="connsiteY4" fmla="*/ 22204 h 4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34" h="40851">
                    <a:moveTo>
                      <a:pt x="0" y="22204"/>
                    </a:moveTo>
                    <a:lnTo>
                      <a:pt x="10815" y="40852"/>
                    </a:lnTo>
                    <a:cubicBezTo>
                      <a:pt x="23282" y="33630"/>
                      <a:pt x="35642" y="25905"/>
                      <a:pt x="47535" y="17857"/>
                    </a:cubicBezTo>
                    <a:lnTo>
                      <a:pt x="35463" y="0"/>
                    </a:lnTo>
                    <a:cubicBezTo>
                      <a:pt x="23965" y="7797"/>
                      <a:pt x="12037" y="15270"/>
                      <a:pt x="0" y="2220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4" name="Freeform: Shape 4063">
                <a:extLst>
                  <a:ext uri="{FF2B5EF4-FFF2-40B4-BE49-F238E27FC236}">
                    <a16:creationId xmlns:a16="http://schemas.microsoft.com/office/drawing/2014/main" id="{AC12CFE9-0ACB-0073-ED11-4C4F33A4F07A}"/>
                  </a:ext>
                </a:extLst>
              </p:cNvPr>
              <p:cNvSpPr/>
              <p:nvPr/>
            </p:nvSpPr>
            <p:spPr>
              <a:xfrm>
                <a:off x="6643649" y="3189525"/>
                <a:ext cx="25905" cy="44660"/>
              </a:xfrm>
              <a:custGeom>
                <a:avLst/>
                <a:gdLst>
                  <a:gd name="connsiteX0" fmla="*/ 4419 w 25905"/>
                  <a:gd name="connsiteY0" fmla="*/ 44661 h 44660"/>
                  <a:gd name="connsiteX1" fmla="*/ 25905 w 25905"/>
                  <a:gd name="connsiteY1" fmla="*/ 43116 h 44660"/>
                  <a:gd name="connsiteX2" fmla="*/ 21342 w 25905"/>
                  <a:gd name="connsiteY2" fmla="*/ 0 h 44660"/>
                  <a:gd name="connsiteX3" fmla="*/ 0 w 25905"/>
                  <a:gd name="connsiteY3" fmla="*/ 3018 h 44660"/>
                  <a:gd name="connsiteX4" fmla="*/ 4419 w 25905"/>
                  <a:gd name="connsiteY4" fmla="*/ 44661 h 44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5" h="44660">
                    <a:moveTo>
                      <a:pt x="4419" y="44661"/>
                    </a:moveTo>
                    <a:lnTo>
                      <a:pt x="25905" y="43116"/>
                    </a:lnTo>
                    <a:cubicBezTo>
                      <a:pt x="24899" y="28744"/>
                      <a:pt x="23354" y="14228"/>
                      <a:pt x="21342" y="0"/>
                    </a:cubicBezTo>
                    <a:lnTo>
                      <a:pt x="0" y="3018"/>
                    </a:lnTo>
                    <a:cubicBezTo>
                      <a:pt x="1940" y="16779"/>
                      <a:pt x="3449" y="30756"/>
                      <a:pt x="4419" y="4466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5" name="Freeform: Shape 4064">
                <a:extLst>
                  <a:ext uri="{FF2B5EF4-FFF2-40B4-BE49-F238E27FC236}">
                    <a16:creationId xmlns:a16="http://schemas.microsoft.com/office/drawing/2014/main" id="{060DAE17-5510-B936-09B1-C5F216E77ABA}"/>
                  </a:ext>
                </a:extLst>
              </p:cNvPr>
              <p:cNvSpPr/>
              <p:nvPr/>
            </p:nvSpPr>
            <p:spPr>
              <a:xfrm>
                <a:off x="6626152" y="3104767"/>
                <a:ext cx="31294" cy="46564"/>
              </a:xfrm>
              <a:custGeom>
                <a:avLst/>
                <a:gdLst>
                  <a:gd name="connsiteX0" fmla="*/ 20695 w 31294"/>
                  <a:gd name="connsiteY0" fmla="*/ 0 h 46564"/>
                  <a:gd name="connsiteX1" fmla="*/ 0 w 31294"/>
                  <a:gd name="connsiteY1" fmla="*/ 5964 h 46564"/>
                  <a:gd name="connsiteX2" fmla="*/ 10204 w 31294"/>
                  <a:gd name="connsiteY2" fmla="*/ 46565 h 46564"/>
                  <a:gd name="connsiteX3" fmla="*/ 31295 w 31294"/>
                  <a:gd name="connsiteY3" fmla="*/ 42074 h 46564"/>
                  <a:gd name="connsiteX4" fmla="*/ 20731 w 31294"/>
                  <a:gd name="connsiteY4" fmla="*/ 0 h 46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94" h="46564">
                    <a:moveTo>
                      <a:pt x="20695" y="0"/>
                    </a:moveTo>
                    <a:lnTo>
                      <a:pt x="0" y="5964"/>
                    </a:lnTo>
                    <a:cubicBezTo>
                      <a:pt x="3844" y="19294"/>
                      <a:pt x="7294" y="32983"/>
                      <a:pt x="10204" y="46565"/>
                    </a:cubicBezTo>
                    <a:lnTo>
                      <a:pt x="31295" y="42074"/>
                    </a:lnTo>
                    <a:cubicBezTo>
                      <a:pt x="28277" y="27989"/>
                      <a:pt x="24720" y="13833"/>
                      <a:pt x="20731"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6" name="Freeform: Shape 4065">
                <a:extLst>
                  <a:ext uri="{FF2B5EF4-FFF2-40B4-BE49-F238E27FC236}">
                    <a16:creationId xmlns:a16="http://schemas.microsoft.com/office/drawing/2014/main" id="{6101E6C4-7440-0961-D04F-E0EF9E802152}"/>
                  </a:ext>
                </a:extLst>
              </p:cNvPr>
              <p:cNvSpPr/>
              <p:nvPr/>
            </p:nvSpPr>
            <p:spPr>
              <a:xfrm>
                <a:off x="5465050" y="3025255"/>
                <a:ext cx="35929" cy="47606"/>
              </a:xfrm>
              <a:custGeom>
                <a:avLst/>
                <a:gdLst>
                  <a:gd name="connsiteX0" fmla="*/ 35930 w 35929"/>
                  <a:gd name="connsiteY0" fmla="*/ 8767 h 47606"/>
                  <a:gd name="connsiteX1" fmla="*/ 16240 w 35929"/>
                  <a:gd name="connsiteY1" fmla="*/ 0 h 47606"/>
                  <a:gd name="connsiteX2" fmla="*/ 0 w 35929"/>
                  <a:gd name="connsiteY2" fmla="*/ 40277 h 47606"/>
                  <a:gd name="connsiteX3" fmla="*/ 20264 w 35929"/>
                  <a:gd name="connsiteY3" fmla="*/ 47607 h 47606"/>
                  <a:gd name="connsiteX4" fmla="*/ 35930 w 35929"/>
                  <a:gd name="connsiteY4" fmla="*/ 8731 h 4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9" h="47606">
                    <a:moveTo>
                      <a:pt x="35930" y="8767"/>
                    </a:moveTo>
                    <a:lnTo>
                      <a:pt x="16240" y="0"/>
                    </a:lnTo>
                    <a:cubicBezTo>
                      <a:pt x="10384" y="13186"/>
                      <a:pt x="4922" y="26732"/>
                      <a:pt x="0" y="40277"/>
                    </a:cubicBezTo>
                    <a:lnTo>
                      <a:pt x="20264" y="47607"/>
                    </a:lnTo>
                    <a:cubicBezTo>
                      <a:pt x="25007" y="34528"/>
                      <a:pt x="30289" y="21450"/>
                      <a:pt x="35930" y="873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7" name="Freeform: Shape 4066">
                <a:extLst>
                  <a:ext uri="{FF2B5EF4-FFF2-40B4-BE49-F238E27FC236}">
                    <a16:creationId xmlns:a16="http://schemas.microsoft.com/office/drawing/2014/main" id="{F6AB30E0-97D8-A039-901E-9EDC341F273D}"/>
                  </a:ext>
                </a:extLst>
              </p:cNvPr>
              <p:cNvSpPr/>
              <p:nvPr/>
            </p:nvSpPr>
            <p:spPr>
              <a:xfrm>
                <a:off x="6597336" y="3023387"/>
                <a:ext cx="36001" cy="47570"/>
              </a:xfrm>
              <a:custGeom>
                <a:avLst/>
                <a:gdLst>
                  <a:gd name="connsiteX0" fmla="*/ 15773 w 36001"/>
                  <a:gd name="connsiteY0" fmla="*/ 47571 h 47570"/>
                  <a:gd name="connsiteX1" fmla="*/ 36002 w 36001"/>
                  <a:gd name="connsiteY1" fmla="*/ 40133 h 47570"/>
                  <a:gd name="connsiteX2" fmla="*/ 19689 w 36001"/>
                  <a:gd name="connsiteY2" fmla="*/ 0 h 47570"/>
                  <a:gd name="connsiteX3" fmla="*/ 0 w 36001"/>
                  <a:gd name="connsiteY3" fmla="*/ 8803 h 47570"/>
                  <a:gd name="connsiteX4" fmla="*/ 15773 w 36001"/>
                  <a:gd name="connsiteY4" fmla="*/ 47535 h 4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1" h="47570">
                    <a:moveTo>
                      <a:pt x="15773" y="47571"/>
                    </a:moveTo>
                    <a:lnTo>
                      <a:pt x="36002" y="40133"/>
                    </a:lnTo>
                    <a:cubicBezTo>
                      <a:pt x="31043" y="26624"/>
                      <a:pt x="25546" y="13150"/>
                      <a:pt x="19689" y="0"/>
                    </a:cubicBezTo>
                    <a:lnTo>
                      <a:pt x="0" y="8803"/>
                    </a:lnTo>
                    <a:cubicBezTo>
                      <a:pt x="5677" y="21486"/>
                      <a:pt x="10995" y="34492"/>
                      <a:pt x="15773" y="4753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8" name="Freeform: Shape 4067">
                <a:extLst>
                  <a:ext uri="{FF2B5EF4-FFF2-40B4-BE49-F238E27FC236}">
                    <a16:creationId xmlns:a16="http://schemas.microsoft.com/office/drawing/2014/main" id="{F95737E0-4FE9-CD5D-E770-2E373053C0B2}"/>
                  </a:ext>
                </a:extLst>
              </p:cNvPr>
              <p:cNvSpPr/>
              <p:nvPr/>
            </p:nvSpPr>
            <p:spPr>
              <a:xfrm>
                <a:off x="5500261" y="2948617"/>
                <a:ext cx="39989" cy="47714"/>
              </a:xfrm>
              <a:custGeom>
                <a:avLst/>
                <a:gdLst>
                  <a:gd name="connsiteX0" fmla="*/ 39990 w 39989"/>
                  <a:gd name="connsiteY0" fmla="*/ 11426 h 47714"/>
                  <a:gd name="connsiteX1" fmla="*/ 21701 w 39989"/>
                  <a:gd name="connsiteY1" fmla="*/ 0 h 47714"/>
                  <a:gd name="connsiteX2" fmla="*/ 0 w 39989"/>
                  <a:gd name="connsiteY2" fmla="*/ 37618 h 47714"/>
                  <a:gd name="connsiteX3" fmla="*/ 19042 w 39989"/>
                  <a:gd name="connsiteY3" fmla="*/ 47715 h 47714"/>
                  <a:gd name="connsiteX4" fmla="*/ 39990 w 39989"/>
                  <a:gd name="connsiteY4" fmla="*/ 11426 h 47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89" h="47714">
                    <a:moveTo>
                      <a:pt x="39990" y="11426"/>
                    </a:moveTo>
                    <a:lnTo>
                      <a:pt x="21701" y="0"/>
                    </a:lnTo>
                    <a:cubicBezTo>
                      <a:pt x="14084" y="12216"/>
                      <a:pt x="6755" y="24863"/>
                      <a:pt x="0" y="37618"/>
                    </a:cubicBezTo>
                    <a:lnTo>
                      <a:pt x="19042" y="47715"/>
                    </a:lnTo>
                    <a:cubicBezTo>
                      <a:pt x="25582" y="35427"/>
                      <a:pt x="32624" y="23211"/>
                      <a:pt x="39990" y="11426"/>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9" name="Freeform: Shape 4068">
                <a:extLst>
                  <a:ext uri="{FF2B5EF4-FFF2-40B4-BE49-F238E27FC236}">
                    <a16:creationId xmlns:a16="http://schemas.microsoft.com/office/drawing/2014/main" id="{A9D69E4B-6E62-4849-ADE5-1D6FE16B2391}"/>
                  </a:ext>
                </a:extLst>
              </p:cNvPr>
              <p:cNvSpPr/>
              <p:nvPr/>
            </p:nvSpPr>
            <p:spPr>
              <a:xfrm>
                <a:off x="6557921" y="2947000"/>
                <a:ext cx="40025" cy="47642"/>
              </a:xfrm>
              <a:custGeom>
                <a:avLst/>
                <a:gdLst>
                  <a:gd name="connsiteX0" fmla="*/ 40026 w 40025"/>
                  <a:gd name="connsiteY0" fmla="*/ 37475 h 47642"/>
                  <a:gd name="connsiteX1" fmla="*/ 18252 w 40025"/>
                  <a:gd name="connsiteY1" fmla="*/ 0 h 47642"/>
                  <a:gd name="connsiteX2" fmla="*/ 0 w 40025"/>
                  <a:gd name="connsiteY2" fmla="*/ 11462 h 47642"/>
                  <a:gd name="connsiteX3" fmla="*/ 21019 w 40025"/>
                  <a:gd name="connsiteY3" fmla="*/ 47643 h 47642"/>
                  <a:gd name="connsiteX4" fmla="*/ 40026 w 40025"/>
                  <a:gd name="connsiteY4" fmla="*/ 37475 h 47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25" h="47642">
                    <a:moveTo>
                      <a:pt x="40026" y="37475"/>
                    </a:moveTo>
                    <a:cubicBezTo>
                      <a:pt x="33235" y="24791"/>
                      <a:pt x="25905" y="12180"/>
                      <a:pt x="18252" y="0"/>
                    </a:cubicBezTo>
                    <a:lnTo>
                      <a:pt x="0" y="11462"/>
                    </a:lnTo>
                    <a:cubicBezTo>
                      <a:pt x="7401" y="23211"/>
                      <a:pt x="14480" y="35391"/>
                      <a:pt x="21019" y="47643"/>
                    </a:cubicBezTo>
                    <a:lnTo>
                      <a:pt x="40026" y="37475"/>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0" name="Freeform: Shape 4069">
                <a:extLst>
                  <a:ext uri="{FF2B5EF4-FFF2-40B4-BE49-F238E27FC236}">
                    <a16:creationId xmlns:a16="http://schemas.microsoft.com/office/drawing/2014/main" id="{0ADEB971-3AAC-0DF3-AB5B-A7DEBE4D1577}"/>
                  </a:ext>
                </a:extLst>
              </p:cNvPr>
              <p:cNvSpPr/>
              <p:nvPr/>
            </p:nvSpPr>
            <p:spPr>
              <a:xfrm>
                <a:off x="5546215" y="2878483"/>
                <a:ext cx="43223" cy="46852"/>
              </a:xfrm>
              <a:custGeom>
                <a:avLst/>
                <a:gdLst>
                  <a:gd name="connsiteX0" fmla="*/ 43223 w 43223"/>
                  <a:gd name="connsiteY0" fmla="*/ 13833 h 46852"/>
                  <a:gd name="connsiteX1" fmla="*/ 26696 w 43223"/>
                  <a:gd name="connsiteY1" fmla="*/ 0 h 46852"/>
                  <a:gd name="connsiteX2" fmla="*/ 0 w 43223"/>
                  <a:gd name="connsiteY2" fmla="*/ 34205 h 46852"/>
                  <a:gd name="connsiteX3" fmla="*/ 17462 w 43223"/>
                  <a:gd name="connsiteY3" fmla="*/ 46852 h 46852"/>
                  <a:gd name="connsiteX4" fmla="*/ 43223 w 43223"/>
                  <a:gd name="connsiteY4" fmla="*/ 13833 h 46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23" h="46852">
                    <a:moveTo>
                      <a:pt x="43223" y="13833"/>
                    </a:moveTo>
                    <a:lnTo>
                      <a:pt x="26696" y="0"/>
                    </a:lnTo>
                    <a:cubicBezTo>
                      <a:pt x="17462" y="11030"/>
                      <a:pt x="8480" y="22528"/>
                      <a:pt x="0" y="34205"/>
                    </a:cubicBezTo>
                    <a:lnTo>
                      <a:pt x="17462" y="46852"/>
                    </a:lnTo>
                    <a:cubicBezTo>
                      <a:pt x="25654" y="35606"/>
                      <a:pt x="34313" y="24468"/>
                      <a:pt x="43223" y="1383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1" name="Freeform: Shape 4070">
                <a:extLst>
                  <a:ext uri="{FF2B5EF4-FFF2-40B4-BE49-F238E27FC236}">
                    <a16:creationId xmlns:a16="http://schemas.microsoft.com/office/drawing/2014/main" id="{6351C1DF-2719-3BFE-891A-302E705C135D}"/>
                  </a:ext>
                </a:extLst>
              </p:cNvPr>
              <p:cNvSpPr/>
              <p:nvPr/>
            </p:nvSpPr>
            <p:spPr>
              <a:xfrm>
                <a:off x="6508554" y="2877045"/>
                <a:ext cx="43258" cy="46816"/>
              </a:xfrm>
              <a:custGeom>
                <a:avLst/>
                <a:gdLst>
                  <a:gd name="connsiteX0" fmla="*/ 43259 w 43258"/>
                  <a:gd name="connsiteY0" fmla="*/ 34097 h 46816"/>
                  <a:gd name="connsiteX1" fmla="*/ 16492 w 43258"/>
                  <a:gd name="connsiteY1" fmla="*/ 0 h 46816"/>
                  <a:gd name="connsiteX2" fmla="*/ 0 w 43258"/>
                  <a:gd name="connsiteY2" fmla="*/ 13905 h 46816"/>
                  <a:gd name="connsiteX3" fmla="*/ 25869 w 43258"/>
                  <a:gd name="connsiteY3" fmla="*/ 46816 h 46816"/>
                  <a:gd name="connsiteX4" fmla="*/ 43259 w 43258"/>
                  <a:gd name="connsiteY4" fmla="*/ 34097 h 4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8" h="46816">
                    <a:moveTo>
                      <a:pt x="43259" y="34097"/>
                    </a:moveTo>
                    <a:cubicBezTo>
                      <a:pt x="34780" y="22456"/>
                      <a:pt x="25761" y="10994"/>
                      <a:pt x="16492" y="0"/>
                    </a:cubicBezTo>
                    <a:lnTo>
                      <a:pt x="0" y="13905"/>
                    </a:lnTo>
                    <a:cubicBezTo>
                      <a:pt x="8946" y="24540"/>
                      <a:pt x="17641" y="35606"/>
                      <a:pt x="25869" y="46816"/>
                    </a:cubicBezTo>
                    <a:lnTo>
                      <a:pt x="43259" y="34097"/>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2" name="Freeform: Shape 4071">
                <a:extLst>
                  <a:ext uri="{FF2B5EF4-FFF2-40B4-BE49-F238E27FC236}">
                    <a16:creationId xmlns:a16="http://schemas.microsoft.com/office/drawing/2014/main" id="{31D30054-87DB-736F-A0EA-FBCA17F55A2F}"/>
                  </a:ext>
                </a:extLst>
              </p:cNvPr>
              <p:cNvSpPr/>
              <p:nvPr/>
            </p:nvSpPr>
            <p:spPr>
              <a:xfrm>
                <a:off x="5601942" y="2816037"/>
                <a:ext cx="45594" cy="45127"/>
              </a:xfrm>
              <a:custGeom>
                <a:avLst/>
                <a:gdLst>
                  <a:gd name="connsiteX0" fmla="*/ 45595 w 45594"/>
                  <a:gd name="connsiteY0" fmla="*/ 15989 h 45127"/>
                  <a:gd name="connsiteX1" fmla="*/ 31151 w 45594"/>
                  <a:gd name="connsiteY1" fmla="*/ 0 h 45127"/>
                  <a:gd name="connsiteX2" fmla="*/ 0 w 45594"/>
                  <a:gd name="connsiteY2" fmla="*/ 30181 h 45127"/>
                  <a:gd name="connsiteX3" fmla="*/ 15522 w 45594"/>
                  <a:gd name="connsiteY3" fmla="*/ 45128 h 45127"/>
                  <a:gd name="connsiteX4" fmla="*/ 45595 w 45594"/>
                  <a:gd name="connsiteY4" fmla="*/ 15989 h 45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94" h="45127">
                    <a:moveTo>
                      <a:pt x="45595" y="15989"/>
                    </a:moveTo>
                    <a:lnTo>
                      <a:pt x="31151" y="0"/>
                    </a:lnTo>
                    <a:cubicBezTo>
                      <a:pt x="20480" y="9665"/>
                      <a:pt x="9989" y="19797"/>
                      <a:pt x="0" y="30181"/>
                    </a:cubicBezTo>
                    <a:lnTo>
                      <a:pt x="15522" y="45128"/>
                    </a:lnTo>
                    <a:cubicBezTo>
                      <a:pt x="25151" y="35103"/>
                      <a:pt x="35283" y="25330"/>
                      <a:pt x="45595" y="15989"/>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3" name="Freeform: Shape 4072">
                <a:extLst>
                  <a:ext uri="{FF2B5EF4-FFF2-40B4-BE49-F238E27FC236}">
                    <a16:creationId xmlns:a16="http://schemas.microsoft.com/office/drawing/2014/main" id="{0D1FD421-4442-456A-494E-7947D4848DAA}"/>
                  </a:ext>
                </a:extLst>
              </p:cNvPr>
              <p:cNvSpPr/>
              <p:nvPr/>
            </p:nvSpPr>
            <p:spPr>
              <a:xfrm>
                <a:off x="6450276" y="2814779"/>
                <a:ext cx="45666" cy="45055"/>
              </a:xfrm>
              <a:custGeom>
                <a:avLst/>
                <a:gdLst>
                  <a:gd name="connsiteX0" fmla="*/ 45667 w 45666"/>
                  <a:gd name="connsiteY0" fmla="*/ 30073 h 45055"/>
                  <a:gd name="connsiteX1" fmla="*/ 14408 w 45666"/>
                  <a:gd name="connsiteY1" fmla="*/ 0 h 45055"/>
                  <a:gd name="connsiteX2" fmla="*/ 0 w 45666"/>
                  <a:gd name="connsiteY2" fmla="*/ 16025 h 45055"/>
                  <a:gd name="connsiteX3" fmla="*/ 30181 w 45666"/>
                  <a:gd name="connsiteY3" fmla="*/ 45056 h 45055"/>
                  <a:gd name="connsiteX4" fmla="*/ 45667 w 45666"/>
                  <a:gd name="connsiteY4" fmla="*/ 30037 h 45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6" h="45055">
                    <a:moveTo>
                      <a:pt x="45667" y="30073"/>
                    </a:moveTo>
                    <a:cubicBezTo>
                      <a:pt x="35642" y="19725"/>
                      <a:pt x="25115" y="9593"/>
                      <a:pt x="14408" y="0"/>
                    </a:cubicBezTo>
                    <a:lnTo>
                      <a:pt x="0" y="16025"/>
                    </a:lnTo>
                    <a:cubicBezTo>
                      <a:pt x="10348" y="25294"/>
                      <a:pt x="20480" y="35067"/>
                      <a:pt x="30181" y="45056"/>
                    </a:cubicBezTo>
                    <a:lnTo>
                      <a:pt x="45667" y="30037"/>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4" name="Freeform: Shape 4073">
                <a:extLst>
                  <a:ext uri="{FF2B5EF4-FFF2-40B4-BE49-F238E27FC236}">
                    <a16:creationId xmlns:a16="http://schemas.microsoft.com/office/drawing/2014/main" id="{E3BBF73D-B866-FFC2-F734-4B8F57CD640D}"/>
                  </a:ext>
                </a:extLst>
              </p:cNvPr>
              <p:cNvSpPr/>
              <p:nvPr/>
            </p:nvSpPr>
            <p:spPr>
              <a:xfrm>
                <a:off x="5666220" y="2762502"/>
                <a:ext cx="47139" cy="42504"/>
              </a:xfrm>
              <a:custGeom>
                <a:avLst/>
                <a:gdLst>
                  <a:gd name="connsiteX0" fmla="*/ 47140 w 47139"/>
                  <a:gd name="connsiteY0" fmla="*/ 17857 h 42504"/>
                  <a:gd name="connsiteX1" fmla="*/ 35031 w 47139"/>
                  <a:gd name="connsiteY1" fmla="*/ 0 h 42504"/>
                  <a:gd name="connsiteX2" fmla="*/ 0 w 47139"/>
                  <a:gd name="connsiteY2" fmla="*/ 25546 h 42504"/>
                  <a:gd name="connsiteX3" fmla="*/ 13294 w 47139"/>
                  <a:gd name="connsiteY3" fmla="*/ 42505 h 42504"/>
                  <a:gd name="connsiteX4" fmla="*/ 47104 w 47139"/>
                  <a:gd name="connsiteY4" fmla="*/ 17821 h 4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39" h="42504">
                    <a:moveTo>
                      <a:pt x="47140" y="17857"/>
                    </a:moveTo>
                    <a:lnTo>
                      <a:pt x="35031" y="0"/>
                    </a:lnTo>
                    <a:cubicBezTo>
                      <a:pt x="23139" y="8084"/>
                      <a:pt x="11354" y="16671"/>
                      <a:pt x="0" y="25546"/>
                    </a:cubicBezTo>
                    <a:lnTo>
                      <a:pt x="13294" y="42505"/>
                    </a:lnTo>
                    <a:cubicBezTo>
                      <a:pt x="24217" y="33918"/>
                      <a:pt x="35606" y="25618"/>
                      <a:pt x="47104" y="1782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5" name="Freeform: Shape 4074">
                <a:extLst>
                  <a:ext uri="{FF2B5EF4-FFF2-40B4-BE49-F238E27FC236}">
                    <a16:creationId xmlns:a16="http://schemas.microsoft.com/office/drawing/2014/main" id="{4A33EF9D-AB39-90DB-03D5-F72A2B381ECA}"/>
                  </a:ext>
                </a:extLst>
              </p:cNvPr>
              <p:cNvSpPr/>
              <p:nvPr/>
            </p:nvSpPr>
            <p:spPr>
              <a:xfrm>
                <a:off x="6384238" y="2761460"/>
                <a:ext cx="47175" cy="42468"/>
              </a:xfrm>
              <a:custGeom>
                <a:avLst/>
                <a:gdLst>
                  <a:gd name="connsiteX0" fmla="*/ 47175 w 47175"/>
                  <a:gd name="connsiteY0" fmla="*/ 25474 h 42468"/>
                  <a:gd name="connsiteX1" fmla="*/ 12036 w 47175"/>
                  <a:gd name="connsiteY1" fmla="*/ 0 h 42468"/>
                  <a:gd name="connsiteX2" fmla="*/ 0 w 47175"/>
                  <a:gd name="connsiteY2" fmla="*/ 17893 h 42468"/>
                  <a:gd name="connsiteX3" fmla="*/ 33917 w 47175"/>
                  <a:gd name="connsiteY3" fmla="*/ 42469 h 42468"/>
                  <a:gd name="connsiteX4" fmla="*/ 47175 w 47175"/>
                  <a:gd name="connsiteY4" fmla="*/ 25474 h 42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75" h="42468">
                    <a:moveTo>
                      <a:pt x="47175" y="25474"/>
                    </a:moveTo>
                    <a:cubicBezTo>
                      <a:pt x="35822" y="16599"/>
                      <a:pt x="24001" y="8048"/>
                      <a:pt x="12036" y="0"/>
                    </a:cubicBezTo>
                    <a:lnTo>
                      <a:pt x="0" y="17893"/>
                    </a:lnTo>
                    <a:cubicBezTo>
                      <a:pt x="11533" y="25654"/>
                      <a:pt x="22959" y="33918"/>
                      <a:pt x="33917" y="42469"/>
                    </a:cubicBezTo>
                    <a:lnTo>
                      <a:pt x="47175" y="25474"/>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6" name="Freeform: Shape 4075">
                <a:extLst>
                  <a:ext uri="{FF2B5EF4-FFF2-40B4-BE49-F238E27FC236}">
                    <a16:creationId xmlns:a16="http://schemas.microsoft.com/office/drawing/2014/main" id="{0823C944-BE4E-F29E-E74A-682ED5140441}"/>
                  </a:ext>
                </a:extLst>
              </p:cNvPr>
              <p:cNvSpPr/>
              <p:nvPr/>
            </p:nvSpPr>
            <p:spPr>
              <a:xfrm>
                <a:off x="5738007" y="2719027"/>
                <a:ext cx="47714" cy="39091"/>
              </a:xfrm>
              <a:custGeom>
                <a:avLst/>
                <a:gdLst>
                  <a:gd name="connsiteX0" fmla="*/ 47715 w 47714"/>
                  <a:gd name="connsiteY0" fmla="*/ 19366 h 39091"/>
                  <a:gd name="connsiteX1" fmla="*/ 38229 w 47714"/>
                  <a:gd name="connsiteY1" fmla="*/ 0 h 39091"/>
                  <a:gd name="connsiteX2" fmla="*/ 0 w 47714"/>
                  <a:gd name="connsiteY2" fmla="*/ 20444 h 39091"/>
                  <a:gd name="connsiteX3" fmla="*/ 10815 w 47714"/>
                  <a:gd name="connsiteY3" fmla="*/ 39091 h 39091"/>
                  <a:gd name="connsiteX4" fmla="*/ 47715 w 47714"/>
                  <a:gd name="connsiteY4" fmla="*/ 19366 h 39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14" h="39091">
                    <a:moveTo>
                      <a:pt x="47715" y="19366"/>
                    </a:moveTo>
                    <a:lnTo>
                      <a:pt x="38229" y="0"/>
                    </a:lnTo>
                    <a:cubicBezTo>
                      <a:pt x="25331" y="6324"/>
                      <a:pt x="12468" y="13186"/>
                      <a:pt x="0" y="20444"/>
                    </a:cubicBezTo>
                    <a:lnTo>
                      <a:pt x="10815" y="39091"/>
                    </a:lnTo>
                    <a:cubicBezTo>
                      <a:pt x="22852" y="32121"/>
                      <a:pt x="35247" y="25474"/>
                      <a:pt x="47715" y="19366"/>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7" name="Freeform: Shape 4076">
                <a:extLst>
                  <a:ext uri="{FF2B5EF4-FFF2-40B4-BE49-F238E27FC236}">
                    <a16:creationId xmlns:a16="http://schemas.microsoft.com/office/drawing/2014/main" id="{F5645DF8-04C0-50F2-4723-D805AB0AEC9F}"/>
                  </a:ext>
                </a:extLst>
              </p:cNvPr>
              <p:cNvSpPr/>
              <p:nvPr/>
            </p:nvSpPr>
            <p:spPr>
              <a:xfrm>
                <a:off x="6311731" y="2718165"/>
                <a:ext cx="47786" cy="39055"/>
              </a:xfrm>
              <a:custGeom>
                <a:avLst/>
                <a:gdLst>
                  <a:gd name="connsiteX0" fmla="*/ 47751 w 47786"/>
                  <a:gd name="connsiteY0" fmla="*/ 20336 h 39055"/>
                  <a:gd name="connsiteX1" fmla="*/ 9414 w 47786"/>
                  <a:gd name="connsiteY1" fmla="*/ 0 h 39055"/>
                  <a:gd name="connsiteX2" fmla="*/ 0 w 47786"/>
                  <a:gd name="connsiteY2" fmla="*/ 19402 h 39055"/>
                  <a:gd name="connsiteX3" fmla="*/ 37008 w 47786"/>
                  <a:gd name="connsiteY3" fmla="*/ 39056 h 39055"/>
                  <a:gd name="connsiteX4" fmla="*/ 47787 w 47786"/>
                  <a:gd name="connsiteY4" fmla="*/ 20372 h 3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86" h="39055">
                    <a:moveTo>
                      <a:pt x="47751" y="20336"/>
                    </a:moveTo>
                    <a:cubicBezTo>
                      <a:pt x="35247" y="13150"/>
                      <a:pt x="22348" y="6288"/>
                      <a:pt x="9414" y="0"/>
                    </a:cubicBezTo>
                    <a:lnTo>
                      <a:pt x="0" y="19402"/>
                    </a:lnTo>
                    <a:cubicBezTo>
                      <a:pt x="12503" y="25474"/>
                      <a:pt x="24971" y="32085"/>
                      <a:pt x="37008" y="39056"/>
                    </a:cubicBezTo>
                    <a:lnTo>
                      <a:pt x="47787" y="20372"/>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1" name="Freeform: Shape 3650">
                <a:extLst>
                  <a:ext uri="{FF2B5EF4-FFF2-40B4-BE49-F238E27FC236}">
                    <a16:creationId xmlns:a16="http://schemas.microsoft.com/office/drawing/2014/main" id="{6292A5BC-C5F8-0800-4277-207CFCC8B823}"/>
                  </a:ext>
                </a:extLst>
              </p:cNvPr>
              <p:cNvSpPr/>
              <p:nvPr/>
            </p:nvSpPr>
            <p:spPr>
              <a:xfrm>
                <a:off x="5807177" y="2367578"/>
                <a:ext cx="501708" cy="218989"/>
              </a:xfrm>
              <a:custGeom>
                <a:avLst/>
                <a:gdLst>
                  <a:gd name="connsiteX0" fmla="*/ 16882 w 501708"/>
                  <a:gd name="connsiteY0" fmla="*/ 218904 h 218989"/>
                  <a:gd name="connsiteX1" fmla="*/ 250101 w 501708"/>
                  <a:gd name="connsiteY1" fmla="*/ 218904 h 218989"/>
                  <a:gd name="connsiteX2" fmla="*/ 250101 w 501708"/>
                  <a:gd name="connsiteY2" fmla="*/ 218976 h 218989"/>
                  <a:gd name="connsiteX3" fmla="*/ 382574 w 501708"/>
                  <a:gd name="connsiteY3" fmla="*/ 218976 h 218989"/>
                  <a:gd name="connsiteX4" fmla="*/ 486734 w 501708"/>
                  <a:gd name="connsiteY4" fmla="*/ 218689 h 218989"/>
                  <a:gd name="connsiteX5" fmla="*/ 499237 w 501708"/>
                  <a:gd name="connsiteY5" fmla="*/ 214018 h 218989"/>
                  <a:gd name="connsiteX6" fmla="*/ 489967 w 501708"/>
                  <a:gd name="connsiteY6" fmla="*/ 173777 h 218989"/>
                  <a:gd name="connsiteX7" fmla="*/ 261023 w 501708"/>
                  <a:gd name="connsiteY7" fmla="*/ 4405 h 218989"/>
                  <a:gd name="connsiteX8" fmla="*/ 239466 w 501708"/>
                  <a:gd name="connsiteY8" fmla="*/ 4656 h 218989"/>
                  <a:gd name="connsiteX9" fmla="*/ 16738 w 501708"/>
                  <a:gd name="connsiteY9" fmla="*/ 169178 h 218989"/>
                  <a:gd name="connsiteX10" fmla="*/ 210 w 501708"/>
                  <a:gd name="connsiteY10" fmla="*/ 202556 h 218989"/>
                  <a:gd name="connsiteX11" fmla="*/ 16918 w 501708"/>
                  <a:gd name="connsiteY11" fmla="*/ 218904 h 218989"/>
                  <a:gd name="connsiteX12" fmla="*/ 307049 w 501708"/>
                  <a:gd name="connsiteY12" fmla="*/ 132063 h 218989"/>
                  <a:gd name="connsiteX13" fmla="*/ 311469 w 501708"/>
                  <a:gd name="connsiteY13" fmla="*/ 126026 h 218989"/>
                  <a:gd name="connsiteX14" fmla="*/ 315888 w 501708"/>
                  <a:gd name="connsiteY14" fmla="*/ 132027 h 218989"/>
                  <a:gd name="connsiteX15" fmla="*/ 316104 w 501708"/>
                  <a:gd name="connsiteY15" fmla="*/ 149596 h 218989"/>
                  <a:gd name="connsiteX16" fmla="*/ 349015 w 501708"/>
                  <a:gd name="connsiteY16" fmla="*/ 126565 h 218989"/>
                  <a:gd name="connsiteX17" fmla="*/ 328463 w 501708"/>
                  <a:gd name="connsiteY17" fmla="*/ 152758 h 218989"/>
                  <a:gd name="connsiteX18" fmla="*/ 349231 w 501708"/>
                  <a:gd name="connsiteY18" fmla="*/ 180065 h 218989"/>
                  <a:gd name="connsiteX19" fmla="*/ 332200 w 501708"/>
                  <a:gd name="connsiteY19" fmla="*/ 172986 h 218989"/>
                  <a:gd name="connsiteX20" fmla="*/ 319625 w 501708"/>
                  <a:gd name="connsiteY20" fmla="*/ 156926 h 218989"/>
                  <a:gd name="connsiteX21" fmla="*/ 311217 w 501708"/>
                  <a:gd name="connsiteY21" fmla="*/ 182651 h 218989"/>
                  <a:gd name="connsiteX22" fmla="*/ 306834 w 501708"/>
                  <a:gd name="connsiteY22" fmla="*/ 180316 h 218989"/>
                  <a:gd name="connsiteX23" fmla="*/ 307049 w 501708"/>
                  <a:gd name="connsiteY23" fmla="*/ 132027 h 218989"/>
                  <a:gd name="connsiteX24" fmla="*/ 250748 w 501708"/>
                  <a:gd name="connsiteY24" fmla="*/ 133823 h 218989"/>
                  <a:gd name="connsiteX25" fmla="*/ 253586 w 501708"/>
                  <a:gd name="connsiteY25" fmla="*/ 126170 h 218989"/>
                  <a:gd name="connsiteX26" fmla="*/ 262712 w 501708"/>
                  <a:gd name="connsiteY26" fmla="*/ 130661 h 218989"/>
                  <a:gd name="connsiteX27" fmla="*/ 282869 w 501708"/>
                  <a:gd name="connsiteY27" fmla="*/ 162746 h 218989"/>
                  <a:gd name="connsiteX28" fmla="*/ 285456 w 501708"/>
                  <a:gd name="connsiteY28" fmla="*/ 162208 h 218989"/>
                  <a:gd name="connsiteX29" fmla="*/ 285671 w 501708"/>
                  <a:gd name="connsiteY29" fmla="*/ 134614 h 218989"/>
                  <a:gd name="connsiteX30" fmla="*/ 289911 w 501708"/>
                  <a:gd name="connsiteY30" fmla="*/ 125990 h 218989"/>
                  <a:gd name="connsiteX31" fmla="*/ 294761 w 501708"/>
                  <a:gd name="connsiteY31" fmla="*/ 134075 h 218989"/>
                  <a:gd name="connsiteX32" fmla="*/ 294977 w 501708"/>
                  <a:gd name="connsiteY32" fmla="*/ 184125 h 218989"/>
                  <a:gd name="connsiteX33" fmla="*/ 282006 w 501708"/>
                  <a:gd name="connsiteY33" fmla="*/ 176148 h 218989"/>
                  <a:gd name="connsiteX34" fmla="*/ 260089 w 501708"/>
                  <a:gd name="connsiteY34" fmla="*/ 145752 h 218989"/>
                  <a:gd name="connsiteX35" fmla="*/ 259910 w 501708"/>
                  <a:gd name="connsiteY35" fmla="*/ 174352 h 218989"/>
                  <a:gd name="connsiteX36" fmla="*/ 255957 w 501708"/>
                  <a:gd name="connsiteY36" fmla="*/ 182077 h 218989"/>
                  <a:gd name="connsiteX37" fmla="*/ 250891 w 501708"/>
                  <a:gd name="connsiteY37" fmla="*/ 174280 h 218989"/>
                  <a:gd name="connsiteX38" fmla="*/ 250784 w 501708"/>
                  <a:gd name="connsiteY38" fmla="*/ 133823 h 218989"/>
                  <a:gd name="connsiteX39" fmla="*/ 213093 w 501708"/>
                  <a:gd name="connsiteY39" fmla="*/ 132422 h 218989"/>
                  <a:gd name="connsiteX40" fmla="*/ 219596 w 501708"/>
                  <a:gd name="connsiteY40" fmla="*/ 126350 h 218989"/>
                  <a:gd name="connsiteX41" fmla="*/ 225561 w 501708"/>
                  <a:gd name="connsiteY41" fmla="*/ 131128 h 218989"/>
                  <a:gd name="connsiteX42" fmla="*/ 242879 w 501708"/>
                  <a:gd name="connsiteY42" fmla="*/ 180675 h 218989"/>
                  <a:gd name="connsiteX43" fmla="*/ 240472 w 501708"/>
                  <a:gd name="connsiteY43" fmla="*/ 183154 h 218989"/>
                  <a:gd name="connsiteX44" fmla="*/ 232532 w 501708"/>
                  <a:gd name="connsiteY44" fmla="*/ 177478 h 218989"/>
                  <a:gd name="connsiteX45" fmla="*/ 219058 w 501708"/>
                  <a:gd name="connsiteY45" fmla="*/ 169214 h 218989"/>
                  <a:gd name="connsiteX46" fmla="*/ 206554 w 501708"/>
                  <a:gd name="connsiteY46" fmla="*/ 177298 h 218989"/>
                  <a:gd name="connsiteX47" fmla="*/ 198686 w 501708"/>
                  <a:gd name="connsiteY47" fmla="*/ 183262 h 218989"/>
                  <a:gd name="connsiteX48" fmla="*/ 196278 w 501708"/>
                  <a:gd name="connsiteY48" fmla="*/ 180136 h 218989"/>
                  <a:gd name="connsiteX49" fmla="*/ 213022 w 501708"/>
                  <a:gd name="connsiteY49" fmla="*/ 132422 h 218989"/>
                  <a:gd name="connsiteX50" fmla="*/ 150432 w 501708"/>
                  <a:gd name="connsiteY50" fmla="*/ 126206 h 218989"/>
                  <a:gd name="connsiteX51" fmla="*/ 184996 w 501708"/>
                  <a:gd name="connsiteY51" fmla="*/ 133392 h 218989"/>
                  <a:gd name="connsiteX52" fmla="*/ 186505 w 501708"/>
                  <a:gd name="connsiteY52" fmla="*/ 151249 h 218989"/>
                  <a:gd name="connsiteX53" fmla="*/ 189164 w 501708"/>
                  <a:gd name="connsiteY53" fmla="*/ 173094 h 218989"/>
                  <a:gd name="connsiteX54" fmla="*/ 169403 w 501708"/>
                  <a:gd name="connsiteY54" fmla="*/ 182292 h 218989"/>
                  <a:gd name="connsiteX55" fmla="*/ 150432 w 501708"/>
                  <a:gd name="connsiteY55" fmla="*/ 182292 h 218989"/>
                  <a:gd name="connsiteX56" fmla="*/ 150432 w 501708"/>
                  <a:gd name="connsiteY56" fmla="*/ 126170 h 21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01708" h="218989">
                    <a:moveTo>
                      <a:pt x="16882" y="218904"/>
                    </a:moveTo>
                    <a:cubicBezTo>
                      <a:pt x="94634" y="218904"/>
                      <a:pt x="172349" y="218904"/>
                      <a:pt x="250101" y="218904"/>
                    </a:cubicBezTo>
                    <a:lnTo>
                      <a:pt x="250101" y="218976"/>
                    </a:lnTo>
                    <a:cubicBezTo>
                      <a:pt x="294258" y="218976"/>
                      <a:pt x="338416" y="218976"/>
                      <a:pt x="382574" y="218976"/>
                    </a:cubicBezTo>
                    <a:cubicBezTo>
                      <a:pt x="417281" y="218976"/>
                      <a:pt x="452025" y="219084"/>
                      <a:pt x="486734" y="218689"/>
                    </a:cubicBezTo>
                    <a:cubicBezTo>
                      <a:pt x="491045" y="218653"/>
                      <a:pt x="497333" y="217072"/>
                      <a:pt x="499237" y="214018"/>
                    </a:cubicBezTo>
                    <a:cubicBezTo>
                      <a:pt x="505381" y="204209"/>
                      <a:pt x="499237" y="180639"/>
                      <a:pt x="489967" y="173777"/>
                    </a:cubicBezTo>
                    <a:cubicBezTo>
                      <a:pt x="413616" y="117367"/>
                      <a:pt x="337123" y="61102"/>
                      <a:pt x="261023" y="4405"/>
                    </a:cubicBezTo>
                    <a:cubicBezTo>
                      <a:pt x="252796" y="-1703"/>
                      <a:pt x="247442" y="-1308"/>
                      <a:pt x="239466" y="4656"/>
                    </a:cubicBezTo>
                    <a:cubicBezTo>
                      <a:pt x="165487" y="59844"/>
                      <a:pt x="91400" y="114888"/>
                      <a:pt x="16738" y="169178"/>
                    </a:cubicBezTo>
                    <a:cubicBezTo>
                      <a:pt x="4414" y="178160"/>
                      <a:pt x="-1191" y="187286"/>
                      <a:pt x="210" y="202556"/>
                    </a:cubicBezTo>
                    <a:cubicBezTo>
                      <a:pt x="1684" y="218617"/>
                      <a:pt x="714" y="218904"/>
                      <a:pt x="16918" y="218904"/>
                    </a:cubicBezTo>
                    <a:close/>
                    <a:moveTo>
                      <a:pt x="307049" y="132063"/>
                    </a:moveTo>
                    <a:cubicBezTo>
                      <a:pt x="307085" y="130015"/>
                      <a:pt x="309924" y="128038"/>
                      <a:pt x="311469" y="126026"/>
                    </a:cubicBezTo>
                    <a:cubicBezTo>
                      <a:pt x="313013" y="128003"/>
                      <a:pt x="315637" y="129871"/>
                      <a:pt x="315888" y="132027"/>
                    </a:cubicBezTo>
                    <a:cubicBezTo>
                      <a:pt x="316535" y="137524"/>
                      <a:pt x="316104" y="143165"/>
                      <a:pt x="316104" y="149596"/>
                    </a:cubicBezTo>
                    <a:cubicBezTo>
                      <a:pt x="330296" y="146578"/>
                      <a:pt x="329649" y="124374"/>
                      <a:pt x="349015" y="126565"/>
                    </a:cubicBezTo>
                    <a:cubicBezTo>
                      <a:pt x="341506" y="136123"/>
                      <a:pt x="335146" y="144243"/>
                      <a:pt x="328463" y="152758"/>
                    </a:cubicBezTo>
                    <a:cubicBezTo>
                      <a:pt x="335577" y="162100"/>
                      <a:pt x="342332" y="170974"/>
                      <a:pt x="349231" y="180065"/>
                    </a:cubicBezTo>
                    <a:cubicBezTo>
                      <a:pt x="339602" y="182831"/>
                      <a:pt x="339637" y="182795"/>
                      <a:pt x="332200" y="172986"/>
                    </a:cubicBezTo>
                    <a:cubicBezTo>
                      <a:pt x="328176" y="167669"/>
                      <a:pt x="324008" y="162459"/>
                      <a:pt x="319625" y="156926"/>
                    </a:cubicBezTo>
                    <a:cubicBezTo>
                      <a:pt x="311972" y="165369"/>
                      <a:pt x="321852" y="178412"/>
                      <a:pt x="311217" y="182651"/>
                    </a:cubicBezTo>
                    <a:cubicBezTo>
                      <a:pt x="309744" y="181861"/>
                      <a:pt x="308307" y="181107"/>
                      <a:pt x="306834" y="180316"/>
                    </a:cubicBezTo>
                    <a:cubicBezTo>
                      <a:pt x="306834" y="164220"/>
                      <a:pt x="306654" y="148123"/>
                      <a:pt x="307049" y="132027"/>
                    </a:cubicBezTo>
                    <a:close/>
                    <a:moveTo>
                      <a:pt x="250748" y="133823"/>
                    </a:moveTo>
                    <a:cubicBezTo>
                      <a:pt x="250820" y="131272"/>
                      <a:pt x="252616" y="128721"/>
                      <a:pt x="253586" y="126170"/>
                    </a:cubicBezTo>
                    <a:cubicBezTo>
                      <a:pt x="256712" y="127607"/>
                      <a:pt x="261023" y="128218"/>
                      <a:pt x="262712" y="130661"/>
                    </a:cubicBezTo>
                    <a:cubicBezTo>
                      <a:pt x="269862" y="141081"/>
                      <a:pt x="276222" y="152004"/>
                      <a:pt x="282869" y="162746"/>
                    </a:cubicBezTo>
                    <a:cubicBezTo>
                      <a:pt x="283731" y="162567"/>
                      <a:pt x="284593" y="162387"/>
                      <a:pt x="285456" y="162208"/>
                    </a:cubicBezTo>
                    <a:cubicBezTo>
                      <a:pt x="285456" y="153010"/>
                      <a:pt x="285097" y="143776"/>
                      <a:pt x="285671" y="134614"/>
                    </a:cubicBezTo>
                    <a:cubicBezTo>
                      <a:pt x="285851" y="131667"/>
                      <a:pt x="288438" y="128865"/>
                      <a:pt x="289911" y="125990"/>
                    </a:cubicBezTo>
                    <a:cubicBezTo>
                      <a:pt x="291600" y="128685"/>
                      <a:pt x="294689" y="131344"/>
                      <a:pt x="294761" y="134075"/>
                    </a:cubicBezTo>
                    <a:cubicBezTo>
                      <a:pt x="295229" y="149381"/>
                      <a:pt x="294977" y="164723"/>
                      <a:pt x="294977" y="184125"/>
                    </a:cubicBezTo>
                    <a:cubicBezTo>
                      <a:pt x="289085" y="180639"/>
                      <a:pt x="284234" y="179310"/>
                      <a:pt x="282006" y="176148"/>
                    </a:cubicBezTo>
                    <a:cubicBezTo>
                      <a:pt x="275000" y="166196"/>
                      <a:pt x="268964" y="155561"/>
                      <a:pt x="260089" y="145752"/>
                    </a:cubicBezTo>
                    <a:cubicBezTo>
                      <a:pt x="260089" y="155309"/>
                      <a:pt x="260377" y="164866"/>
                      <a:pt x="259910" y="174352"/>
                    </a:cubicBezTo>
                    <a:cubicBezTo>
                      <a:pt x="259766" y="176975"/>
                      <a:pt x="257323" y="179490"/>
                      <a:pt x="255957" y="182077"/>
                    </a:cubicBezTo>
                    <a:cubicBezTo>
                      <a:pt x="254197" y="179490"/>
                      <a:pt x="250999" y="176939"/>
                      <a:pt x="250891" y="174280"/>
                    </a:cubicBezTo>
                    <a:cubicBezTo>
                      <a:pt x="250352" y="160806"/>
                      <a:pt x="250496" y="147297"/>
                      <a:pt x="250784" y="133823"/>
                    </a:cubicBezTo>
                    <a:close/>
                    <a:moveTo>
                      <a:pt x="213093" y="132422"/>
                    </a:moveTo>
                    <a:cubicBezTo>
                      <a:pt x="214064" y="129835"/>
                      <a:pt x="217010" y="127140"/>
                      <a:pt x="219596" y="126350"/>
                    </a:cubicBezTo>
                    <a:cubicBezTo>
                      <a:pt x="221034" y="125919"/>
                      <a:pt x="224771" y="128973"/>
                      <a:pt x="225561" y="131128"/>
                    </a:cubicBezTo>
                    <a:cubicBezTo>
                      <a:pt x="231597" y="147548"/>
                      <a:pt x="237166" y="164148"/>
                      <a:pt x="242879" y="180675"/>
                    </a:cubicBezTo>
                    <a:cubicBezTo>
                      <a:pt x="242088" y="181502"/>
                      <a:pt x="241298" y="182328"/>
                      <a:pt x="240472" y="183154"/>
                    </a:cubicBezTo>
                    <a:cubicBezTo>
                      <a:pt x="237705" y="181286"/>
                      <a:pt x="233035" y="179813"/>
                      <a:pt x="232532" y="177478"/>
                    </a:cubicBezTo>
                    <a:cubicBezTo>
                      <a:pt x="230771" y="169358"/>
                      <a:pt x="225561" y="169250"/>
                      <a:pt x="219058" y="169214"/>
                    </a:cubicBezTo>
                    <a:cubicBezTo>
                      <a:pt x="212770" y="169178"/>
                      <a:pt x="208351" y="170004"/>
                      <a:pt x="206554" y="177298"/>
                    </a:cubicBezTo>
                    <a:cubicBezTo>
                      <a:pt x="205944" y="179777"/>
                      <a:pt x="201416" y="181286"/>
                      <a:pt x="198686" y="183262"/>
                    </a:cubicBezTo>
                    <a:cubicBezTo>
                      <a:pt x="197895" y="182220"/>
                      <a:pt x="197069" y="181178"/>
                      <a:pt x="196278" y="180136"/>
                    </a:cubicBezTo>
                    <a:cubicBezTo>
                      <a:pt x="201812" y="164220"/>
                      <a:pt x="207165" y="148231"/>
                      <a:pt x="213022" y="132422"/>
                    </a:cubicBezTo>
                    <a:close/>
                    <a:moveTo>
                      <a:pt x="150432" y="126206"/>
                    </a:moveTo>
                    <a:cubicBezTo>
                      <a:pt x="162756" y="126781"/>
                      <a:pt x="176194" y="121643"/>
                      <a:pt x="184996" y="133392"/>
                    </a:cubicBezTo>
                    <a:cubicBezTo>
                      <a:pt x="187943" y="137344"/>
                      <a:pt x="185463" y="145357"/>
                      <a:pt x="186505" y="151249"/>
                    </a:cubicBezTo>
                    <a:cubicBezTo>
                      <a:pt x="187584" y="158579"/>
                      <a:pt x="190781" y="166411"/>
                      <a:pt x="189164" y="173094"/>
                    </a:cubicBezTo>
                    <a:cubicBezTo>
                      <a:pt x="187009" y="182148"/>
                      <a:pt x="177415" y="182113"/>
                      <a:pt x="169403" y="182292"/>
                    </a:cubicBezTo>
                    <a:cubicBezTo>
                      <a:pt x="163438" y="182436"/>
                      <a:pt x="157474" y="182292"/>
                      <a:pt x="150432" y="182292"/>
                    </a:cubicBezTo>
                    <a:lnTo>
                      <a:pt x="150432" y="126170"/>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2" name="Freeform: Shape 3651">
                <a:extLst>
                  <a:ext uri="{FF2B5EF4-FFF2-40B4-BE49-F238E27FC236}">
                    <a16:creationId xmlns:a16="http://schemas.microsoft.com/office/drawing/2014/main" id="{9FF14848-DFF7-452D-D785-0300F74B2897}"/>
                  </a:ext>
                </a:extLst>
              </p:cNvPr>
              <p:cNvSpPr/>
              <p:nvPr/>
            </p:nvSpPr>
            <p:spPr>
              <a:xfrm>
                <a:off x="5794172" y="2898632"/>
                <a:ext cx="526742" cy="32064"/>
              </a:xfrm>
              <a:custGeom>
                <a:avLst/>
                <a:gdLst>
                  <a:gd name="connsiteX0" fmla="*/ 524709 w 526742"/>
                  <a:gd name="connsiteY0" fmla="*/ 29397 h 32064"/>
                  <a:gd name="connsiteX1" fmla="*/ 526075 w 526742"/>
                  <a:gd name="connsiteY1" fmla="*/ 5396 h 32064"/>
                  <a:gd name="connsiteX2" fmla="*/ 512170 w 526742"/>
                  <a:gd name="connsiteY2" fmla="*/ 258 h 32064"/>
                  <a:gd name="connsiteX3" fmla="*/ 274316 w 526742"/>
                  <a:gd name="connsiteY3" fmla="*/ 7 h 32064"/>
                  <a:gd name="connsiteX4" fmla="*/ 14940 w 526742"/>
                  <a:gd name="connsiteY4" fmla="*/ 151 h 32064"/>
                  <a:gd name="connsiteX5" fmla="*/ 1718 w 526742"/>
                  <a:gd name="connsiteY5" fmla="*/ 3061 h 32064"/>
                  <a:gd name="connsiteX6" fmla="*/ 927 w 526742"/>
                  <a:gd name="connsiteY6" fmla="*/ 27241 h 32064"/>
                  <a:gd name="connsiteX7" fmla="*/ 15192 w 526742"/>
                  <a:gd name="connsiteY7" fmla="*/ 31840 h 32064"/>
                  <a:gd name="connsiteX8" fmla="*/ 263249 w 526742"/>
                  <a:gd name="connsiteY8" fmla="*/ 32056 h 32064"/>
                  <a:gd name="connsiteX9" fmla="*/ 512457 w 526742"/>
                  <a:gd name="connsiteY9" fmla="*/ 31948 h 32064"/>
                  <a:gd name="connsiteX10" fmla="*/ 524745 w 526742"/>
                  <a:gd name="connsiteY10" fmla="*/ 29397 h 3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6742" h="32064">
                    <a:moveTo>
                      <a:pt x="524709" y="29397"/>
                    </a:moveTo>
                    <a:cubicBezTo>
                      <a:pt x="526506" y="21601"/>
                      <a:pt x="527476" y="13121"/>
                      <a:pt x="526075" y="5396"/>
                    </a:cubicBezTo>
                    <a:cubicBezTo>
                      <a:pt x="525608" y="2845"/>
                      <a:pt x="517020" y="258"/>
                      <a:pt x="512170" y="258"/>
                    </a:cubicBezTo>
                    <a:cubicBezTo>
                      <a:pt x="432873" y="-65"/>
                      <a:pt x="353577" y="7"/>
                      <a:pt x="274316" y="7"/>
                    </a:cubicBezTo>
                    <a:cubicBezTo>
                      <a:pt x="187869" y="7"/>
                      <a:pt x="101387" y="7"/>
                      <a:pt x="14940" y="151"/>
                    </a:cubicBezTo>
                    <a:cubicBezTo>
                      <a:pt x="10341" y="151"/>
                      <a:pt x="2185" y="1157"/>
                      <a:pt x="1718" y="3061"/>
                    </a:cubicBezTo>
                    <a:cubicBezTo>
                      <a:pt x="-43" y="10894"/>
                      <a:pt x="-689" y="19481"/>
                      <a:pt x="927" y="27241"/>
                    </a:cubicBezTo>
                    <a:cubicBezTo>
                      <a:pt x="1430" y="29721"/>
                      <a:pt x="10197" y="31840"/>
                      <a:pt x="15192" y="31840"/>
                    </a:cubicBezTo>
                    <a:cubicBezTo>
                      <a:pt x="97865" y="32128"/>
                      <a:pt x="180575" y="32056"/>
                      <a:pt x="263249" y="32056"/>
                    </a:cubicBezTo>
                    <a:cubicBezTo>
                      <a:pt x="346319" y="32056"/>
                      <a:pt x="429388" y="32092"/>
                      <a:pt x="512457" y="31948"/>
                    </a:cubicBezTo>
                    <a:cubicBezTo>
                      <a:pt x="516733" y="31948"/>
                      <a:pt x="524314" y="31122"/>
                      <a:pt x="524745" y="29397"/>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3" name="Freeform: Shape 3652">
                <a:extLst>
                  <a:ext uri="{FF2B5EF4-FFF2-40B4-BE49-F238E27FC236}">
                    <a16:creationId xmlns:a16="http://schemas.microsoft.com/office/drawing/2014/main" id="{F9C43488-183A-4244-A3AE-29698CD8C132}"/>
                  </a:ext>
                </a:extLst>
              </p:cNvPr>
              <p:cNvSpPr/>
              <p:nvPr/>
            </p:nvSpPr>
            <p:spPr>
              <a:xfrm>
                <a:off x="5819520" y="2852677"/>
                <a:ext cx="475635" cy="32433"/>
              </a:xfrm>
              <a:custGeom>
                <a:avLst/>
                <a:gdLst>
                  <a:gd name="connsiteX0" fmla="*/ 1916 w 475635"/>
                  <a:gd name="connsiteY0" fmla="*/ 2918 h 32433"/>
                  <a:gd name="connsiteX1" fmla="*/ 766 w 475635"/>
                  <a:gd name="connsiteY1" fmla="*/ 27027 h 32433"/>
                  <a:gd name="connsiteX2" fmla="*/ 14743 w 475635"/>
                  <a:gd name="connsiteY2" fmla="*/ 32201 h 32433"/>
                  <a:gd name="connsiteX3" fmla="*/ 237722 w 475635"/>
                  <a:gd name="connsiteY3" fmla="*/ 32417 h 32433"/>
                  <a:gd name="connsiteX4" fmla="*/ 461815 w 475635"/>
                  <a:gd name="connsiteY4" fmla="*/ 32309 h 32433"/>
                  <a:gd name="connsiteX5" fmla="*/ 474103 w 475635"/>
                  <a:gd name="connsiteY5" fmla="*/ 29578 h 32433"/>
                  <a:gd name="connsiteX6" fmla="*/ 474893 w 475635"/>
                  <a:gd name="connsiteY6" fmla="*/ 4320 h 32433"/>
                  <a:gd name="connsiteX7" fmla="*/ 461276 w 475635"/>
                  <a:gd name="connsiteY7" fmla="*/ 224 h 32433"/>
                  <a:gd name="connsiteX8" fmla="*/ 259818 w 475635"/>
                  <a:gd name="connsiteY8" fmla="*/ 8 h 32433"/>
                  <a:gd name="connsiteX9" fmla="*/ 14204 w 475635"/>
                  <a:gd name="connsiteY9" fmla="*/ 152 h 32433"/>
                  <a:gd name="connsiteX10" fmla="*/ 1916 w 475635"/>
                  <a:gd name="connsiteY10" fmla="*/ 2882 h 3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5635" h="32433">
                    <a:moveTo>
                      <a:pt x="1916" y="2918"/>
                    </a:moveTo>
                    <a:cubicBezTo>
                      <a:pt x="155" y="10751"/>
                      <a:pt x="-743" y="19266"/>
                      <a:pt x="766" y="27027"/>
                    </a:cubicBezTo>
                    <a:cubicBezTo>
                      <a:pt x="1269" y="29650"/>
                      <a:pt x="9856" y="32201"/>
                      <a:pt x="14743" y="32201"/>
                    </a:cubicBezTo>
                    <a:cubicBezTo>
                      <a:pt x="89081" y="32524"/>
                      <a:pt x="163383" y="32417"/>
                      <a:pt x="237722" y="32417"/>
                    </a:cubicBezTo>
                    <a:cubicBezTo>
                      <a:pt x="312419" y="32417"/>
                      <a:pt x="387117" y="32452"/>
                      <a:pt x="461815" y="32309"/>
                    </a:cubicBezTo>
                    <a:cubicBezTo>
                      <a:pt x="466090" y="32309"/>
                      <a:pt x="473779" y="31231"/>
                      <a:pt x="474103" y="29578"/>
                    </a:cubicBezTo>
                    <a:cubicBezTo>
                      <a:pt x="475648" y="21314"/>
                      <a:pt x="476223" y="12547"/>
                      <a:pt x="474893" y="4320"/>
                    </a:cubicBezTo>
                    <a:cubicBezTo>
                      <a:pt x="474570" y="2236"/>
                      <a:pt x="466054" y="224"/>
                      <a:pt x="461276" y="224"/>
                    </a:cubicBezTo>
                    <a:cubicBezTo>
                      <a:pt x="394123" y="-64"/>
                      <a:pt x="326971" y="8"/>
                      <a:pt x="259818" y="8"/>
                    </a:cubicBezTo>
                    <a:cubicBezTo>
                      <a:pt x="177935" y="8"/>
                      <a:pt x="96087" y="8"/>
                      <a:pt x="14204" y="152"/>
                    </a:cubicBezTo>
                    <a:cubicBezTo>
                      <a:pt x="9928" y="152"/>
                      <a:pt x="2311" y="1122"/>
                      <a:pt x="1916" y="2882"/>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4" name="Freeform: Shape 3653">
                <a:extLst>
                  <a:ext uri="{FF2B5EF4-FFF2-40B4-BE49-F238E27FC236}">
                    <a16:creationId xmlns:a16="http://schemas.microsoft.com/office/drawing/2014/main" id="{C6226B91-A349-F041-7789-5567129C2663}"/>
                  </a:ext>
                </a:extLst>
              </p:cNvPr>
              <p:cNvSpPr/>
              <p:nvPr/>
            </p:nvSpPr>
            <p:spPr>
              <a:xfrm>
                <a:off x="6079436" y="2607320"/>
                <a:ext cx="72569" cy="226727"/>
              </a:xfrm>
              <a:custGeom>
                <a:avLst/>
                <a:gdLst>
                  <a:gd name="connsiteX0" fmla="*/ 7663 w 72569"/>
                  <a:gd name="connsiteY0" fmla="*/ 207854 h 226727"/>
                  <a:gd name="connsiteX1" fmla="*/ 1339 w 72569"/>
                  <a:gd name="connsiteY1" fmla="*/ 226681 h 226727"/>
                  <a:gd name="connsiteX2" fmla="*/ 65402 w 72569"/>
                  <a:gd name="connsiteY2" fmla="*/ 226394 h 226727"/>
                  <a:gd name="connsiteX3" fmla="*/ 71833 w 72569"/>
                  <a:gd name="connsiteY3" fmla="*/ 219998 h 226727"/>
                  <a:gd name="connsiteX4" fmla="*/ 65689 w 72569"/>
                  <a:gd name="connsiteY4" fmla="*/ 205698 h 226727"/>
                  <a:gd name="connsiteX5" fmla="*/ 62348 w 72569"/>
                  <a:gd name="connsiteY5" fmla="*/ 206884 h 226727"/>
                  <a:gd name="connsiteX6" fmla="*/ 62348 w 72569"/>
                  <a:gd name="connsiteY6" fmla="*/ 19008 h 226727"/>
                  <a:gd name="connsiteX7" fmla="*/ 72444 w 72569"/>
                  <a:gd name="connsiteY7" fmla="*/ 6720 h 226727"/>
                  <a:gd name="connsiteX8" fmla="*/ 59689 w 72569"/>
                  <a:gd name="connsiteY8" fmla="*/ 217 h 226727"/>
                  <a:gd name="connsiteX9" fmla="*/ 48371 w 72569"/>
                  <a:gd name="connsiteY9" fmla="*/ 145 h 226727"/>
                  <a:gd name="connsiteX10" fmla="*/ 1806 w 72569"/>
                  <a:gd name="connsiteY10" fmla="*/ 145 h 226727"/>
                  <a:gd name="connsiteX11" fmla="*/ 10178 w 72569"/>
                  <a:gd name="connsiteY11" fmla="*/ 20014 h 226727"/>
                  <a:gd name="connsiteX12" fmla="*/ 10070 w 72569"/>
                  <a:gd name="connsiteY12" fmla="*/ 200201 h 226727"/>
                  <a:gd name="connsiteX13" fmla="*/ 7663 w 72569"/>
                  <a:gd name="connsiteY13" fmla="*/ 207854 h 22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569" h="226727">
                    <a:moveTo>
                      <a:pt x="7663" y="207854"/>
                    </a:moveTo>
                    <a:cubicBezTo>
                      <a:pt x="-4481" y="210908"/>
                      <a:pt x="1483" y="218956"/>
                      <a:pt x="1339" y="226681"/>
                    </a:cubicBezTo>
                    <a:cubicBezTo>
                      <a:pt x="23292" y="226681"/>
                      <a:pt x="44347" y="226897"/>
                      <a:pt x="65402" y="226394"/>
                    </a:cubicBezTo>
                    <a:cubicBezTo>
                      <a:pt x="67737" y="226322"/>
                      <a:pt x="72192" y="221723"/>
                      <a:pt x="71833" y="219998"/>
                    </a:cubicBezTo>
                    <a:cubicBezTo>
                      <a:pt x="70827" y="215004"/>
                      <a:pt x="67881" y="210441"/>
                      <a:pt x="65689" y="205698"/>
                    </a:cubicBezTo>
                    <a:cubicBezTo>
                      <a:pt x="64575" y="206094"/>
                      <a:pt x="63462" y="206489"/>
                      <a:pt x="62348" y="206884"/>
                    </a:cubicBezTo>
                    <a:lnTo>
                      <a:pt x="62348" y="19008"/>
                    </a:lnTo>
                    <a:cubicBezTo>
                      <a:pt x="71187" y="19259"/>
                      <a:pt x="73127" y="14301"/>
                      <a:pt x="72444" y="6720"/>
                    </a:cubicBezTo>
                    <a:cubicBezTo>
                      <a:pt x="71618" y="-2622"/>
                      <a:pt x="64719" y="648"/>
                      <a:pt x="59689" y="217"/>
                    </a:cubicBezTo>
                    <a:cubicBezTo>
                      <a:pt x="55953" y="-107"/>
                      <a:pt x="52144" y="145"/>
                      <a:pt x="48371" y="145"/>
                    </a:cubicBezTo>
                    <a:cubicBezTo>
                      <a:pt x="32670" y="145"/>
                      <a:pt x="16969" y="145"/>
                      <a:pt x="1806" y="145"/>
                    </a:cubicBezTo>
                    <a:cubicBezTo>
                      <a:pt x="-960" y="10672"/>
                      <a:pt x="-1212" y="18361"/>
                      <a:pt x="10178" y="20014"/>
                    </a:cubicBezTo>
                    <a:cubicBezTo>
                      <a:pt x="10178" y="80627"/>
                      <a:pt x="10178" y="140414"/>
                      <a:pt x="10070" y="200201"/>
                    </a:cubicBezTo>
                    <a:cubicBezTo>
                      <a:pt x="10070" y="202860"/>
                      <a:pt x="9064" y="207495"/>
                      <a:pt x="7663" y="20785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5" name="Freeform: Shape 3654">
                <a:extLst>
                  <a:ext uri="{FF2B5EF4-FFF2-40B4-BE49-F238E27FC236}">
                    <a16:creationId xmlns:a16="http://schemas.microsoft.com/office/drawing/2014/main" id="{5B6020A3-9218-9F1D-F952-51E8310AFE22}"/>
                  </a:ext>
                </a:extLst>
              </p:cNvPr>
              <p:cNvSpPr/>
              <p:nvPr/>
            </p:nvSpPr>
            <p:spPr>
              <a:xfrm>
                <a:off x="5963813" y="2607271"/>
                <a:ext cx="72877" cy="226723"/>
              </a:xfrm>
              <a:custGeom>
                <a:avLst/>
                <a:gdLst>
                  <a:gd name="connsiteX0" fmla="*/ 70650 w 72877"/>
                  <a:gd name="connsiteY0" fmla="*/ 159 h 226723"/>
                  <a:gd name="connsiteX1" fmla="*/ 11510 w 72877"/>
                  <a:gd name="connsiteY1" fmla="*/ 267 h 226723"/>
                  <a:gd name="connsiteX2" fmla="*/ 48 w 72877"/>
                  <a:gd name="connsiteY2" fmla="*/ 6518 h 226723"/>
                  <a:gd name="connsiteX3" fmla="*/ 5725 w 72877"/>
                  <a:gd name="connsiteY3" fmla="*/ 20783 h 226723"/>
                  <a:gd name="connsiteX4" fmla="*/ 9426 w 72877"/>
                  <a:gd name="connsiteY4" fmla="*/ 20818 h 226723"/>
                  <a:gd name="connsiteX5" fmla="*/ 9426 w 72877"/>
                  <a:gd name="connsiteY5" fmla="*/ 207617 h 226723"/>
                  <a:gd name="connsiteX6" fmla="*/ 4324 w 72877"/>
                  <a:gd name="connsiteY6" fmla="*/ 209054 h 226723"/>
                  <a:gd name="connsiteX7" fmla="*/ 228 w 72877"/>
                  <a:gd name="connsiteY7" fmla="*/ 221557 h 226723"/>
                  <a:gd name="connsiteX8" fmla="*/ 5797 w 72877"/>
                  <a:gd name="connsiteY8" fmla="*/ 226480 h 226723"/>
                  <a:gd name="connsiteX9" fmla="*/ 72877 w 72877"/>
                  <a:gd name="connsiteY9" fmla="*/ 226695 h 226723"/>
                  <a:gd name="connsiteX10" fmla="*/ 67524 w 72877"/>
                  <a:gd name="connsiteY10" fmla="*/ 209808 h 226723"/>
                  <a:gd name="connsiteX11" fmla="*/ 61631 w 72877"/>
                  <a:gd name="connsiteY11" fmla="*/ 198598 h 226723"/>
                  <a:gd name="connsiteX12" fmla="*/ 61631 w 72877"/>
                  <a:gd name="connsiteY12" fmla="*/ 74461 h 226723"/>
                  <a:gd name="connsiteX13" fmla="*/ 61631 w 72877"/>
                  <a:gd name="connsiteY13" fmla="*/ 19202 h 226723"/>
                  <a:gd name="connsiteX14" fmla="*/ 70650 w 72877"/>
                  <a:gd name="connsiteY14" fmla="*/ 159 h 22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877" h="226723">
                    <a:moveTo>
                      <a:pt x="70650" y="159"/>
                    </a:moveTo>
                    <a:cubicBezTo>
                      <a:pt x="50529" y="159"/>
                      <a:pt x="31020" y="15"/>
                      <a:pt x="11510" y="267"/>
                    </a:cubicBezTo>
                    <a:cubicBezTo>
                      <a:pt x="6803" y="339"/>
                      <a:pt x="-671" y="-2105"/>
                      <a:pt x="48" y="6518"/>
                    </a:cubicBezTo>
                    <a:cubicBezTo>
                      <a:pt x="443" y="11405"/>
                      <a:pt x="3713" y="16040"/>
                      <a:pt x="5725" y="20783"/>
                    </a:cubicBezTo>
                    <a:cubicBezTo>
                      <a:pt x="6946" y="20783"/>
                      <a:pt x="8204" y="20783"/>
                      <a:pt x="9426" y="20818"/>
                    </a:cubicBezTo>
                    <a:lnTo>
                      <a:pt x="9426" y="207617"/>
                    </a:lnTo>
                    <a:cubicBezTo>
                      <a:pt x="7557" y="208084"/>
                      <a:pt x="4791" y="208048"/>
                      <a:pt x="4324" y="209054"/>
                    </a:cubicBezTo>
                    <a:cubicBezTo>
                      <a:pt x="2455" y="213042"/>
                      <a:pt x="695" y="217282"/>
                      <a:pt x="228" y="221557"/>
                    </a:cubicBezTo>
                    <a:cubicBezTo>
                      <a:pt x="84" y="223066"/>
                      <a:pt x="3821" y="226444"/>
                      <a:pt x="5797" y="226480"/>
                    </a:cubicBezTo>
                    <a:cubicBezTo>
                      <a:pt x="27211" y="226839"/>
                      <a:pt x="48589" y="226695"/>
                      <a:pt x="72877" y="226695"/>
                    </a:cubicBezTo>
                    <a:cubicBezTo>
                      <a:pt x="70793" y="219473"/>
                      <a:pt x="70470" y="210814"/>
                      <a:pt x="67524" y="209808"/>
                    </a:cubicBezTo>
                    <a:cubicBezTo>
                      <a:pt x="60554" y="207437"/>
                      <a:pt x="61631" y="203197"/>
                      <a:pt x="61631" y="198598"/>
                    </a:cubicBezTo>
                    <a:cubicBezTo>
                      <a:pt x="61631" y="157207"/>
                      <a:pt x="61631" y="115852"/>
                      <a:pt x="61631" y="74461"/>
                    </a:cubicBezTo>
                    <a:lnTo>
                      <a:pt x="61631" y="19202"/>
                    </a:lnTo>
                    <a:cubicBezTo>
                      <a:pt x="75716" y="17980"/>
                      <a:pt x="70578" y="8890"/>
                      <a:pt x="70650" y="159"/>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6" name="Freeform: Shape 3655">
                <a:extLst>
                  <a:ext uri="{FF2B5EF4-FFF2-40B4-BE49-F238E27FC236}">
                    <a16:creationId xmlns:a16="http://schemas.microsoft.com/office/drawing/2014/main" id="{255D6B56-6865-8EF4-8620-E8FF7A7FD95C}"/>
                  </a:ext>
                </a:extLst>
              </p:cNvPr>
              <p:cNvSpPr/>
              <p:nvPr/>
            </p:nvSpPr>
            <p:spPr>
              <a:xfrm>
                <a:off x="5846511" y="2606902"/>
                <a:ext cx="72924" cy="227326"/>
              </a:xfrm>
              <a:custGeom>
                <a:avLst/>
                <a:gdLst>
                  <a:gd name="connsiteX0" fmla="*/ 1046 w 72924"/>
                  <a:gd name="connsiteY0" fmla="*/ 221531 h 227326"/>
                  <a:gd name="connsiteX1" fmla="*/ 13226 w 72924"/>
                  <a:gd name="connsiteY1" fmla="*/ 226920 h 227326"/>
                  <a:gd name="connsiteX2" fmla="*/ 63024 w 72924"/>
                  <a:gd name="connsiteY2" fmla="*/ 227315 h 227326"/>
                  <a:gd name="connsiteX3" fmla="*/ 72258 w 72924"/>
                  <a:gd name="connsiteY3" fmla="*/ 216465 h 227326"/>
                  <a:gd name="connsiteX4" fmla="*/ 62701 w 72924"/>
                  <a:gd name="connsiteY4" fmla="*/ 204500 h 227326"/>
                  <a:gd name="connsiteX5" fmla="*/ 62701 w 72924"/>
                  <a:gd name="connsiteY5" fmla="*/ 19714 h 227326"/>
                  <a:gd name="connsiteX6" fmla="*/ 72474 w 72924"/>
                  <a:gd name="connsiteY6" fmla="*/ 6204 h 227326"/>
                  <a:gd name="connsiteX7" fmla="*/ 59000 w 72924"/>
                  <a:gd name="connsiteY7" fmla="*/ 743 h 227326"/>
                  <a:gd name="connsiteX8" fmla="*/ 9202 w 72924"/>
                  <a:gd name="connsiteY8" fmla="*/ 456 h 227326"/>
                  <a:gd name="connsiteX9" fmla="*/ 686 w 72924"/>
                  <a:gd name="connsiteY9" fmla="*/ 9797 h 227326"/>
                  <a:gd name="connsiteX10" fmla="*/ 8267 w 72924"/>
                  <a:gd name="connsiteY10" fmla="*/ 21618 h 227326"/>
                  <a:gd name="connsiteX11" fmla="*/ 10460 w 72924"/>
                  <a:gd name="connsiteY11" fmla="*/ 20504 h 227326"/>
                  <a:gd name="connsiteX12" fmla="*/ 10460 w 72924"/>
                  <a:gd name="connsiteY12" fmla="*/ 208057 h 227326"/>
                  <a:gd name="connsiteX13" fmla="*/ 1010 w 72924"/>
                  <a:gd name="connsiteY13" fmla="*/ 221495 h 22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924" h="227326">
                    <a:moveTo>
                      <a:pt x="1046" y="221531"/>
                    </a:moveTo>
                    <a:cubicBezTo>
                      <a:pt x="2196" y="224513"/>
                      <a:pt x="8950" y="226776"/>
                      <a:pt x="13226" y="226920"/>
                    </a:cubicBezTo>
                    <a:cubicBezTo>
                      <a:pt x="29789" y="227531"/>
                      <a:pt x="46425" y="226776"/>
                      <a:pt x="63024" y="227315"/>
                    </a:cubicBezTo>
                    <a:cubicBezTo>
                      <a:pt x="71611" y="227567"/>
                      <a:pt x="74342" y="223363"/>
                      <a:pt x="72258" y="216465"/>
                    </a:cubicBezTo>
                    <a:cubicBezTo>
                      <a:pt x="71037" y="212405"/>
                      <a:pt x="66689" y="209279"/>
                      <a:pt x="62701" y="204500"/>
                    </a:cubicBezTo>
                    <a:lnTo>
                      <a:pt x="62701" y="19714"/>
                    </a:lnTo>
                    <a:cubicBezTo>
                      <a:pt x="72150" y="19642"/>
                      <a:pt x="73516" y="13678"/>
                      <a:pt x="72474" y="6204"/>
                    </a:cubicBezTo>
                    <a:cubicBezTo>
                      <a:pt x="71180" y="-3101"/>
                      <a:pt x="63779" y="851"/>
                      <a:pt x="59000" y="743"/>
                    </a:cubicBezTo>
                    <a:cubicBezTo>
                      <a:pt x="42401" y="276"/>
                      <a:pt x="25801" y="851"/>
                      <a:pt x="9202" y="456"/>
                    </a:cubicBezTo>
                    <a:cubicBezTo>
                      <a:pt x="1980" y="276"/>
                      <a:pt x="-1074" y="3582"/>
                      <a:pt x="686" y="9797"/>
                    </a:cubicBezTo>
                    <a:cubicBezTo>
                      <a:pt x="1908" y="14109"/>
                      <a:pt x="5645" y="17702"/>
                      <a:pt x="8267" y="21618"/>
                    </a:cubicBezTo>
                    <a:lnTo>
                      <a:pt x="10460" y="20504"/>
                    </a:lnTo>
                    <a:lnTo>
                      <a:pt x="10460" y="208057"/>
                    </a:lnTo>
                    <a:cubicBezTo>
                      <a:pt x="974" y="208237"/>
                      <a:pt x="-1721" y="214488"/>
                      <a:pt x="1010" y="22149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7" name="Freeform: Shape 3656">
                <a:extLst>
                  <a:ext uri="{FF2B5EF4-FFF2-40B4-BE49-F238E27FC236}">
                    <a16:creationId xmlns:a16="http://schemas.microsoft.com/office/drawing/2014/main" id="{F94E4B43-7A47-55A7-068B-75C84073EA1B}"/>
                  </a:ext>
                </a:extLst>
              </p:cNvPr>
              <p:cNvSpPr/>
              <p:nvPr/>
            </p:nvSpPr>
            <p:spPr>
              <a:xfrm>
                <a:off x="6194896" y="2607244"/>
                <a:ext cx="74024" cy="227245"/>
              </a:xfrm>
              <a:custGeom>
                <a:avLst/>
                <a:gdLst>
                  <a:gd name="connsiteX0" fmla="*/ 73145 w 74024"/>
                  <a:gd name="connsiteY0" fmla="*/ 6545 h 227245"/>
                  <a:gd name="connsiteX1" fmla="*/ 61324 w 74024"/>
                  <a:gd name="connsiteY1" fmla="*/ 293 h 227245"/>
                  <a:gd name="connsiteX2" fmla="*/ 10376 w 74024"/>
                  <a:gd name="connsiteY2" fmla="*/ 222 h 227245"/>
                  <a:gd name="connsiteX3" fmla="*/ 1861 w 74024"/>
                  <a:gd name="connsiteY3" fmla="*/ 15384 h 227245"/>
                  <a:gd name="connsiteX4" fmla="*/ 11023 w 74024"/>
                  <a:gd name="connsiteY4" fmla="*/ 20306 h 227245"/>
                  <a:gd name="connsiteX5" fmla="*/ 11023 w 74024"/>
                  <a:gd name="connsiteY5" fmla="*/ 207464 h 227245"/>
                  <a:gd name="connsiteX6" fmla="*/ 998 w 74024"/>
                  <a:gd name="connsiteY6" fmla="*/ 220973 h 227245"/>
                  <a:gd name="connsiteX7" fmla="*/ 14436 w 74024"/>
                  <a:gd name="connsiteY7" fmla="*/ 226578 h 227245"/>
                  <a:gd name="connsiteX8" fmla="*/ 63121 w 74024"/>
                  <a:gd name="connsiteY8" fmla="*/ 226758 h 227245"/>
                  <a:gd name="connsiteX9" fmla="*/ 72678 w 74024"/>
                  <a:gd name="connsiteY9" fmla="*/ 213105 h 227245"/>
                  <a:gd name="connsiteX10" fmla="*/ 63192 w 74024"/>
                  <a:gd name="connsiteY10" fmla="*/ 205919 h 227245"/>
                  <a:gd name="connsiteX11" fmla="*/ 63192 w 74024"/>
                  <a:gd name="connsiteY11" fmla="*/ 19695 h 227245"/>
                  <a:gd name="connsiteX12" fmla="*/ 73181 w 74024"/>
                  <a:gd name="connsiteY12" fmla="*/ 6473 h 227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024" h="227245">
                    <a:moveTo>
                      <a:pt x="73145" y="6545"/>
                    </a:moveTo>
                    <a:cubicBezTo>
                      <a:pt x="72427" y="-2186"/>
                      <a:pt x="65995" y="365"/>
                      <a:pt x="61324" y="293"/>
                    </a:cubicBezTo>
                    <a:cubicBezTo>
                      <a:pt x="44329" y="42"/>
                      <a:pt x="27371" y="78"/>
                      <a:pt x="10376" y="222"/>
                    </a:cubicBezTo>
                    <a:cubicBezTo>
                      <a:pt x="2076" y="293"/>
                      <a:pt x="-2918" y="8917"/>
                      <a:pt x="1861" y="15384"/>
                    </a:cubicBezTo>
                    <a:cubicBezTo>
                      <a:pt x="3729" y="17899"/>
                      <a:pt x="7933" y="18725"/>
                      <a:pt x="11023" y="20306"/>
                    </a:cubicBezTo>
                    <a:lnTo>
                      <a:pt x="11023" y="207464"/>
                    </a:lnTo>
                    <a:cubicBezTo>
                      <a:pt x="2112" y="207859"/>
                      <a:pt x="-152" y="213177"/>
                      <a:pt x="998" y="220973"/>
                    </a:cubicBezTo>
                    <a:cubicBezTo>
                      <a:pt x="2364" y="230279"/>
                      <a:pt x="9694" y="226435"/>
                      <a:pt x="14436" y="226578"/>
                    </a:cubicBezTo>
                    <a:cubicBezTo>
                      <a:pt x="30640" y="227081"/>
                      <a:pt x="46881" y="226902"/>
                      <a:pt x="63121" y="226758"/>
                    </a:cubicBezTo>
                    <a:cubicBezTo>
                      <a:pt x="72211" y="226686"/>
                      <a:pt x="76379" y="221081"/>
                      <a:pt x="72678" y="213105"/>
                    </a:cubicBezTo>
                    <a:cubicBezTo>
                      <a:pt x="71277" y="210087"/>
                      <a:pt x="66749" y="208470"/>
                      <a:pt x="63192" y="205919"/>
                    </a:cubicBezTo>
                    <a:lnTo>
                      <a:pt x="63192" y="19695"/>
                    </a:lnTo>
                    <a:cubicBezTo>
                      <a:pt x="72930" y="16534"/>
                      <a:pt x="73864" y="14809"/>
                      <a:pt x="73181" y="647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8" name="Freeform: Shape 3657">
                <a:extLst>
                  <a:ext uri="{FF2B5EF4-FFF2-40B4-BE49-F238E27FC236}">
                    <a16:creationId xmlns:a16="http://schemas.microsoft.com/office/drawing/2014/main" id="{CF2B7E24-EF37-FEBB-B830-B0260121214C}"/>
                  </a:ext>
                </a:extLst>
              </p:cNvPr>
              <p:cNvSpPr/>
              <p:nvPr/>
            </p:nvSpPr>
            <p:spPr>
              <a:xfrm>
                <a:off x="5966591" y="2523354"/>
                <a:ext cx="21364" cy="21378"/>
              </a:xfrm>
              <a:custGeom>
                <a:avLst/>
                <a:gdLst>
                  <a:gd name="connsiteX0" fmla="*/ 19797 w 21364"/>
                  <a:gd name="connsiteY0" fmla="*/ 4707 h 21378"/>
                  <a:gd name="connsiteX1" fmla="*/ 0 w 21364"/>
                  <a:gd name="connsiteY1" fmla="*/ 0 h 21378"/>
                  <a:gd name="connsiteX2" fmla="*/ 0 w 21364"/>
                  <a:gd name="connsiteY2" fmla="*/ 21378 h 21378"/>
                  <a:gd name="connsiteX3" fmla="*/ 20803 w 21364"/>
                  <a:gd name="connsiteY3" fmla="*/ 14264 h 21378"/>
                  <a:gd name="connsiteX4" fmla="*/ 19761 w 21364"/>
                  <a:gd name="connsiteY4" fmla="*/ 4707 h 21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64" h="21378">
                    <a:moveTo>
                      <a:pt x="19797" y="4707"/>
                    </a:moveTo>
                    <a:cubicBezTo>
                      <a:pt x="13761" y="2299"/>
                      <a:pt x="7043" y="1509"/>
                      <a:pt x="0" y="0"/>
                    </a:cubicBezTo>
                    <a:lnTo>
                      <a:pt x="0" y="21378"/>
                    </a:lnTo>
                    <a:cubicBezTo>
                      <a:pt x="8372" y="18719"/>
                      <a:pt x="14911" y="17174"/>
                      <a:pt x="20803" y="14264"/>
                    </a:cubicBezTo>
                    <a:cubicBezTo>
                      <a:pt x="21917" y="13725"/>
                      <a:pt x="21270" y="5318"/>
                      <a:pt x="19761" y="4707"/>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0" name="Freeform: Shape 3659">
                <a:extLst>
                  <a:ext uri="{FF2B5EF4-FFF2-40B4-BE49-F238E27FC236}">
                    <a16:creationId xmlns:a16="http://schemas.microsoft.com/office/drawing/2014/main" id="{B887BCE7-360B-BB59-C397-510AD542227D}"/>
                  </a:ext>
                </a:extLst>
              </p:cNvPr>
              <p:cNvSpPr/>
              <p:nvPr/>
            </p:nvSpPr>
            <p:spPr>
              <a:xfrm>
                <a:off x="5966591" y="2500647"/>
                <a:ext cx="18023" cy="18647"/>
              </a:xfrm>
              <a:custGeom>
                <a:avLst/>
                <a:gdLst>
                  <a:gd name="connsiteX0" fmla="*/ 16599 w 18023"/>
                  <a:gd name="connsiteY0" fmla="*/ 3773 h 18647"/>
                  <a:gd name="connsiteX1" fmla="*/ 0 w 18023"/>
                  <a:gd name="connsiteY1" fmla="*/ 0 h 18647"/>
                  <a:gd name="connsiteX2" fmla="*/ 0 w 18023"/>
                  <a:gd name="connsiteY2" fmla="*/ 18647 h 18647"/>
                  <a:gd name="connsiteX3" fmla="*/ 17462 w 18023"/>
                  <a:gd name="connsiteY3" fmla="*/ 12396 h 18647"/>
                  <a:gd name="connsiteX4" fmla="*/ 16599 w 18023"/>
                  <a:gd name="connsiteY4" fmla="*/ 3809 h 1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3" h="18647">
                    <a:moveTo>
                      <a:pt x="16599" y="3773"/>
                    </a:moveTo>
                    <a:cubicBezTo>
                      <a:pt x="11606" y="1689"/>
                      <a:pt x="5964" y="1186"/>
                      <a:pt x="0" y="0"/>
                    </a:cubicBezTo>
                    <a:lnTo>
                      <a:pt x="0" y="18647"/>
                    </a:lnTo>
                    <a:cubicBezTo>
                      <a:pt x="7078" y="16276"/>
                      <a:pt x="12647" y="15019"/>
                      <a:pt x="17462" y="12396"/>
                    </a:cubicBezTo>
                    <a:cubicBezTo>
                      <a:pt x="18540" y="11821"/>
                      <a:pt x="17965" y="4347"/>
                      <a:pt x="16599" y="3809"/>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1" name="Freeform: Shape 3660">
                <a:extLst>
                  <a:ext uri="{FF2B5EF4-FFF2-40B4-BE49-F238E27FC236}">
                    <a16:creationId xmlns:a16="http://schemas.microsoft.com/office/drawing/2014/main" id="{91A38745-C4CC-E916-0ED4-DCA032D583FA}"/>
                  </a:ext>
                </a:extLst>
              </p:cNvPr>
              <p:cNvSpPr/>
              <p:nvPr/>
            </p:nvSpPr>
            <p:spPr>
              <a:xfrm>
                <a:off x="6019875" y="2506898"/>
                <a:ext cx="14012" cy="21378"/>
              </a:xfrm>
              <a:custGeom>
                <a:avLst/>
                <a:gdLst>
                  <a:gd name="connsiteX0" fmla="*/ 6755 w 14012"/>
                  <a:gd name="connsiteY0" fmla="*/ 0 h 21378"/>
                  <a:gd name="connsiteX1" fmla="*/ 0 w 14012"/>
                  <a:gd name="connsiteY1" fmla="*/ 21378 h 21378"/>
                  <a:gd name="connsiteX2" fmla="*/ 14013 w 14012"/>
                  <a:gd name="connsiteY2" fmla="*/ 21378 h 21378"/>
                  <a:gd name="connsiteX3" fmla="*/ 6719 w 14012"/>
                  <a:gd name="connsiteY3" fmla="*/ 0 h 21378"/>
                </a:gdLst>
                <a:ahLst/>
                <a:cxnLst>
                  <a:cxn ang="0">
                    <a:pos x="connsiteX0" y="connsiteY0"/>
                  </a:cxn>
                  <a:cxn ang="0">
                    <a:pos x="connsiteX1" y="connsiteY1"/>
                  </a:cxn>
                  <a:cxn ang="0">
                    <a:pos x="connsiteX2" y="connsiteY2"/>
                  </a:cxn>
                  <a:cxn ang="0">
                    <a:pos x="connsiteX3" y="connsiteY3"/>
                  </a:cxn>
                </a:cxnLst>
                <a:rect l="l" t="t" r="r" b="b"/>
                <a:pathLst>
                  <a:path w="14012" h="21378">
                    <a:moveTo>
                      <a:pt x="6755" y="0"/>
                    </a:moveTo>
                    <a:cubicBezTo>
                      <a:pt x="3952" y="8875"/>
                      <a:pt x="2084" y="14803"/>
                      <a:pt x="0" y="21378"/>
                    </a:cubicBezTo>
                    <a:lnTo>
                      <a:pt x="14013" y="21378"/>
                    </a:lnTo>
                    <a:cubicBezTo>
                      <a:pt x="11677" y="14551"/>
                      <a:pt x="9665" y="8623"/>
                      <a:pt x="6719"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2" name="Freeform: Shape 3661">
                <a:extLst>
                  <a:ext uri="{FF2B5EF4-FFF2-40B4-BE49-F238E27FC236}">
                    <a16:creationId xmlns:a16="http://schemas.microsoft.com/office/drawing/2014/main" id="{B77872CF-4E42-CB6C-938E-26EFE35CE1C6}"/>
                  </a:ext>
                </a:extLst>
              </p:cNvPr>
              <p:cNvSpPr/>
              <p:nvPr/>
            </p:nvSpPr>
            <p:spPr>
              <a:xfrm>
                <a:off x="5398724" y="3688372"/>
                <a:ext cx="253303" cy="104088"/>
              </a:xfrm>
              <a:custGeom>
                <a:avLst/>
                <a:gdLst>
                  <a:gd name="connsiteX0" fmla="*/ 146665 w 253303"/>
                  <a:gd name="connsiteY0" fmla="*/ 24217 h 104088"/>
                  <a:gd name="connsiteX1" fmla="*/ 146880 w 253303"/>
                  <a:gd name="connsiteY1" fmla="*/ 28887 h 104088"/>
                  <a:gd name="connsiteX2" fmla="*/ 146844 w 253303"/>
                  <a:gd name="connsiteY2" fmla="*/ 39523 h 104088"/>
                  <a:gd name="connsiteX3" fmla="*/ 140018 w 253303"/>
                  <a:gd name="connsiteY3" fmla="*/ 46349 h 104088"/>
                  <a:gd name="connsiteX4" fmla="*/ 113286 w 253303"/>
                  <a:gd name="connsiteY4" fmla="*/ 46349 h 104088"/>
                  <a:gd name="connsiteX5" fmla="*/ 106495 w 253303"/>
                  <a:gd name="connsiteY5" fmla="*/ 39487 h 104088"/>
                  <a:gd name="connsiteX6" fmla="*/ 106495 w 253303"/>
                  <a:gd name="connsiteY6" fmla="*/ 24181 h 104088"/>
                  <a:gd name="connsiteX7" fmla="*/ 0 w 253303"/>
                  <a:gd name="connsiteY7" fmla="*/ 0 h 104088"/>
                  <a:gd name="connsiteX8" fmla="*/ 0 w 253303"/>
                  <a:gd name="connsiteY8" fmla="*/ 94674 h 104088"/>
                  <a:gd name="connsiteX9" fmla="*/ 8910 w 253303"/>
                  <a:gd name="connsiteY9" fmla="*/ 103657 h 104088"/>
                  <a:gd name="connsiteX10" fmla="*/ 12827 w 253303"/>
                  <a:gd name="connsiteY10" fmla="*/ 104016 h 104088"/>
                  <a:gd name="connsiteX11" fmla="*/ 240513 w 253303"/>
                  <a:gd name="connsiteY11" fmla="*/ 104088 h 104088"/>
                  <a:gd name="connsiteX12" fmla="*/ 253304 w 253303"/>
                  <a:gd name="connsiteY12" fmla="*/ 94674 h 104088"/>
                  <a:gd name="connsiteX13" fmla="*/ 253304 w 253303"/>
                  <a:gd name="connsiteY13" fmla="*/ 108 h 104088"/>
                  <a:gd name="connsiteX14" fmla="*/ 186044 w 253303"/>
                  <a:gd name="connsiteY14" fmla="*/ 15342 h 104088"/>
                  <a:gd name="connsiteX15" fmla="*/ 146665 w 253303"/>
                  <a:gd name="connsiteY15" fmla="*/ 24217 h 10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303" h="104088">
                    <a:moveTo>
                      <a:pt x="146665" y="24217"/>
                    </a:moveTo>
                    <a:cubicBezTo>
                      <a:pt x="146665" y="25726"/>
                      <a:pt x="146916" y="27414"/>
                      <a:pt x="146880" y="28887"/>
                    </a:cubicBezTo>
                    <a:cubicBezTo>
                      <a:pt x="146808" y="32444"/>
                      <a:pt x="146880" y="35965"/>
                      <a:pt x="146844" y="39523"/>
                    </a:cubicBezTo>
                    <a:cubicBezTo>
                      <a:pt x="146772" y="44122"/>
                      <a:pt x="144581" y="46349"/>
                      <a:pt x="140018" y="46349"/>
                    </a:cubicBezTo>
                    <a:cubicBezTo>
                      <a:pt x="131107" y="46385"/>
                      <a:pt x="122197" y="46385"/>
                      <a:pt x="113286" y="46349"/>
                    </a:cubicBezTo>
                    <a:cubicBezTo>
                      <a:pt x="108723" y="46349"/>
                      <a:pt x="106531" y="44122"/>
                      <a:pt x="106495" y="39487"/>
                    </a:cubicBezTo>
                    <a:cubicBezTo>
                      <a:pt x="106424" y="34385"/>
                      <a:pt x="106459" y="29283"/>
                      <a:pt x="106495" y="24181"/>
                    </a:cubicBezTo>
                    <a:lnTo>
                      <a:pt x="0" y="0"/>
                    </a:lnTo>
                    <a:lnTo>
                      <a:pt x="0" y="94674"/>
                    </a:lnTo>
                    <a:cubicBezTo>
                      <a:pt x="1509" y="99130"/>
                      <a:pt x="4024" y="102579"/>
                      <a:pt x="8910" y="103657"/>
                    </a:cubicBezTo>
                    <a:cubicBezTo>
                      <a:pt x="10168" y="103944"/>
                      <a:pt x="11533" y="104016"/>
                      <a:pt x="12827" y="104016"/>
                    </a:cubicBezTo>
                    <a:cubicBezTo>
                      <a:pt x="88710" y="104052"/>
                      <a:pt x="164629" y="104016"/>
                      <a:pt x="240513" y="104088"/>
                    </a:cubicBezTo>
                    <a:cubicBezTo>
                      <a:pt x="247231" y="104088"/>
                      <a:pt x="251292" y="100854"/>
                      <a:pt x="253304" y="94674"/>
                    </a:cubicBezTo>
                    <a:lnTo>
                      <a:pt x="253304" y="108"/>
                    </a:lnTo>
                    <a:cubicBezTo>
                      <a:pt x="230920" y="5210"/>
                      <a:pt x="208464" y="10276"/>
                      <a:pt x="186044" y="15342"/>
                    </a:cubicBezTo>
                    <a:lnTo>
                      <a:pt x="146665" y="24217"/>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3" name="Freeform: Shape 3662">
                <a:extLst>
                  <a:ext uri="{FF2B5EF4-FFF2-40B4-BE49-F238E27FC236}">
                    <a16:creationId xmlns:a16="http://schemas.microsoft.com/office/drawing/2014/main" id="{EDBC1F6A-93FC-C75B-91BF-F0C91FB81CFE}"/>
                  </a:ext>
                </a:extLst>
              </p:cNvPr>
              <p:cNvSpPr/>
              <p:nvPr/>
            </p:nvSpPr>
            <p:spPr>
              <a:xfrm>
                <a:off x="5467398" y="3564235"/>
                <a:ext cx="116624" cy="44229"/>
              </a:xfrm>
              <a:custGeom>
                <a:avLst/>
                <a:gdLst>
                  <a:gd name="connsiteX0" fmla="*/ 102459 w 116624"/>
                  <a:gd name="connsiteY0" fmla="*/ 44194 h 44229"/>
                  <a:gd name="connsiteX1" fmla="*/ 116579 w 116624"/>
                  <a:gd name="connsiteY1" fmla="*/ 44194 h 44229"/>
                  <a:gd name="connsiteX2" fmla="*/ 116615 w 116624"/>
                  <a:gd name="connsiteY2" fmla="*/ 37870 h 44229"/>
                  <a:gd name="connsiteX3" fmla="*/ 116579 w 116624"/>
                  <a:gd name="connsiteY3" fmla="*/ 28600 h 44229"/>
                  <a:gd name="connsiteX4" fmla="*/ 107992 w 116624"/>
                  <a:gd name="connsiteY4" fmla="*/ 8408 h 44229"/>
                  <a:gd name="connsiteX5" fmla="*/ 107813 w 116624"/>
                  <a:gd name="connsiteY5" fmla="*/ 8947 h 44229"/>
                  <a:gd name="connsiteX6" fmla="*/ 107310 w 116624"/>
                  <a:gd name="connsiteY6" fmla="*/ 8408 h 44229"/>
                  <a:gd name="connsiteX7" fmla="*/ 87512 w 116624"/>
                  <a:gd name="connsiteY7" fmla="*/ 144 h 44229"/>
                  <a:gd name="connsiteX8" fmla="*/ 84315 w 116624"/>
                  <a:gd name="connsiteY8" fmla="*/ 144 h 44229"/>
                  <a:gd name="connsiteX9" fmla="*/ 84315 w 116624"/>
                  <a:gd name="connsiteY9" fmla="*/ 144 h 44229"/>
                  <a:gd name="connsiteX10" fmla="*/ 58948 w 116624"/>
                  <a:gd name="connsiteY10" fmla="*/ 0 h 44229"/>
                  <a:gd name="connsiteX11" fmla="*/ 33546 w 116624"/>
                  <a:gd name="connsiteY11" fmla="*/ 144 h 44229"/>
                  <a:gd name="connsiteX12" fmla="*/ 28408 w 116624"/>
                  <a:gd name="connsiteY12" fmla="*/ 180 h 44229"/>
                  <a:gd name="connsiteX13" fmla="*/ 8719 w 116624"/>
                  <a:gd name="connsiteY13" fmla="*/ 8515 h 44229"/>
                  <a:gd name="connsiteX14" fmla="*/ 4407 w 116624"/>
                  <a:gd name="connsiteY14" fmla="*/ 13941 h 44229"/>
                  <a:gd name="connsiteX15" fmla="*/ 96 w 116624"/>
                  <a:gd name="connsiteY15" fmla="*/ 37870 h 44229"/>
                  <a:gd name="connsiteX16" fmla="*/ 60 w 116624"/>
                  <a:gd name="connsiteY16" fmla="*/ 44229 h 44229"/>
                  <a:gd name="connsiteX17" fmla="*/ 14216 w 116624"/>
                  <a:gd name="connsiteY17" fmla="*/ 44229 h 44229"/>
                  <a:gd name="connsiteX18" fmla="*/ 14216 w 116624"/>
                  <a:gd name="connsiteY18" fmla="*/ 37870 h 44229"/>
                  <a:gd name="connsiteX19" fmla="*/ 14216 w 116624"/>
                  <a:gd name="connsiteY19" fmla="*/ 30792 h 44229"/>
                  <a:gd name="connsiteX20" fmla="*/ 14647 w 116624"/>
                  <a:gd name="connsiteY20" fmla="*/ 26336 h 44229"/>
                  <a:gd name="connsiteX21" fmla="*/ 14288 w 116624"/>
                  <a:gd name="connsiteY21" fmla="*/ 25187 h 44229"/>
                  <a:gd name="connsiteX22" fmla="*/ 30025 w 116624"/>
                  <a:gd name="connsiteY22" fmla="*/ 13617 h 44229"/>
                  <a:gd name="connsiteX23" fmla="*/ 30708 w 116624"/>
                  <a:gd name="connsiteY23" fmla="*/ 13617 h 44229"/>
                  <a:gd name="connsiteX24" fmla="*/ 30708 w 116624"/>
                  <a:gd name="connsiteY24" fmla="*/ 13617 h 44229"/>
                  <a:gd name="connsiteX25" fmla="*/ 31498 w 116624"/>
                  <a:gd name="connsiteY25" fmla="*/ 13617 h 44229"/>
                  <a:gd name="connsiteX26" fmla="*/ 85249 w 116624"/>
                  <a:gd name="connsiteY26" fmla="*/ 13617 h 44229"/>
                  <a:gd name="connsiteX27" fmla="*/ 86542 w 116624"/>
                  <a:gd name="connsiteY27" fmla="*/ 13653 h 44229"/>
                  <a:gd name="connsiteX28" fmla="*/ 90854 w 116624"/>
                  <a:gd name="connsiteY28" fmla="*/ 14228 h 44229"/>
                  <a:gd name="connsiteX29" fmla="*/ 102100 w 116624"/>
                  <a:gd name="connsiteY29" fmla="*/ 26229 h 44229"/>
                  <a:gd name="connsiteX30" fmla="*/ 102100 w 116624"/>
                  <a:gd name="connsiteY30" fmla="*/ 26229 h 44229"/>
                  <a:gd name="connsiteX31" fmla="*/ 102495 w 116624"/>
                  <a:gd name="connsiteY31" fmla="*/ 30073 h 44229"/>
                  <a:gd name="connsiteX32" fmla="*/ 102495 w 116624"/>
                  <a:gd name="connsiteY32" fmla="*/ 37906 h 44229"/>
                  <a:gd name="connsiteX33" fmla="*/ 102495 w 116624"/>
                  <a:gd name="connsiteY33" fmla="*/ 44229 h 4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624" h="44229">
                    <a:moveTo>
                      <a:pt x="102459" y="44194"/>
                    </a:moveTo>
                    <a:lnTo>
                      <a:pt x="116579" y="44194"/>
                    </a:lnTo>
                    <a:cubicBezTo>
                      <a:pt x="116579" y="42074"/>
                      <a:pt x="116579" y="39954"/>
                      <a:pt x="116615" y="37870"/>
                    </a:cubicBezTo>
                    <a:cubicBezTo>
                      <a:pt x="116615" y="34780"/>
                      <a:pt x="116651" y="31690"/>
                      <a:pt x="116579" y="28600"/>
                    </a:cubicBezTo>
                    <a:cubicBezTo>
                      <a:pt x="116400" y="20695"/>
                      <a:pt x="113166" y="13581"/>
                      <a:pt x="107992" y="8408"/>
                    </a:cubicBezTo>
                    <a:cubicBezTo>
                      <a:pt x="107957" y="8587"/>
                      <a:pt x="107885" y="8767"/>
                      <a:pt x="107813" y="8947"/>
                    </a:cubicBezTo>
                    <a:cubicBezTo>
                      <a:pt x="107633" y="8767"/>
                      <a:pt x="107489" y="8587"/>
                      <a:pt x="107310" y="8408"/>
                    </a:cubicBezTo>
                    <a:cubicBezTo>
                      <a:pt x="102207" y="3341"/>
                      <a:pt x="95237" y="216"/>
                      <a:pt x="87512" y="144"/>
                    </a:cubicBezTo>
                    <a:cubicBezTo>
                      <a:pt x="86434" y="144"/>
                      <a:pt x="85357" y="144"/>
                      <a:pt x="84315" y="144"/>
                    </a:cubicBezTo>
                    <a:cubicBezTo>
                      <a:pt x="84315" y="144"/>
                      <a:pt x="84315" y="144"/>
                      <a:pt x="84315" y="144"/>
                    </a:cubicBezTo>
                    <a:cubicBezTo>
                      <a:pt x="75871" y="36"/>
                      <a:pt x="67428" y="0"/>
                      <a:pt x="58948" y="0"/>
                    </a:cubicBezTo>
                    <a:cubicBezTo>
                      <a:pt x="50505" y="0"/>
                      <a:pt x="42025" y="36"/>
                      <a:pt x="33546" y="144"/>
                    </a:cubicBezTo>
                    <a:cubicBezTo>
                      <a:pt x="31821" y="144"/>
                      <a:pt x="30133" y="144"/>
                      <a:pt x="28408" y="180"/>
                    </a:cubicBezTo>
                    <a:cubicBezTo>
                      <a:pt x="20468" y="287"/>
                      <a:pt x="13893" y="3234"/>
                      <a:pt x="8719" y="8515"/>
                    </a:cubicBezTo>
                    <a:cubicBezTo>
                      <a:pt x="7138" y="10096"/>
                      <a:pt x="5701" y="11929"/>
                      <a:pt x="4407" y="13941"/>
                    </a:cubicBezTo>
                    <a:cubicBezTo>
                      <a:pt x="-515" y="21414"/>
                      <a:pt x="-84" y="29642"/>
                      <a:pt x="96" y="37870"/>
                    </a:cubicBezTo>
                    <a:cubicBezTo>
                      <a:pt x="132" y="39990"/>
                      <a:pt x="132" y="42110"/>
                      <a:pt x="60" y="44229"/>
                    </a:cubicBezTo>
                    <a:lnTo>
                      <a:pt x="14216" y="44229"/>
                    </a:lnTo>
                    <a:lnTo>
                      <a:pt x="14216" y="37870"/>
                    </a:lnTo>
                    <a:cubicBezTo>
                      <a:pt x="14216" y="35498"/>
                      <a:pt x="14180" y="33127"/>
                      <a:pt x="14216" y="30792"/>
                    </a:cubicBezTo>
                    <a:cubicBezTo>
                      <a:pt x="14216" y="29211"/>
                      <a:pt x="14360" y="27702"/>
                      <a:pt x="14647" y="26336"/>
                    </a:cubicBezTo>
                    <a:cubicBezTo>
                      <a:pt x="14540" y="25941"/>
                      <a:pt x="14432" y="25546"/>
                      <a:pt x="14288" y="25187"/>
                    </a:cubicBezTo>
                    <a:cubicBezTo>
                      <a:pt x="16156" y="18073"/>
                      <a:pt x="21725" y="13869"/>
                      <a:pt x="30025" y="13617"/>
                    </a:cubicBezTo>
                    <a:cubicBezTo>
                      <a:pt x="30241" y="13617"/>
                      <a:pt x="30492" y="13617"/>
                      <a:pt x="30708" y="13617"/>
                    </a:cubicBezTo>
                    <a:lnTo>
                      <a:pt x="30708" y="13617"/>
                    </a:lnTo>
                    <a:cubicBezTo>
                      <a:pt x="30959" y="13617"/>
                      <a:pt x="31246" y="13617"/>
                      <a:pt x="31498" y="13617"/>
                    </a:cubicBezTo>
                    <a:cubicBezTo>
                      <a:pt x="49427" y="13617"/>
                      <a:pt x="67320" y="13617"/>
                      <a:pt x="85249" y="13617"/>
                    </a:cubicBezTo>
                    <a:cubicBezTo>
                      <a:pt x="85680" y="13617"/>
                      <a:pt x="86111" y="13617"/>
                      <a:pt x="86542" y="13653"/>
                    </a:cubicBezTo>
                    <a:cubicBezTo>
                      <a:pt x="88015" y="13689"/>
                      <a:pt x="89489" y="13869"/>
                      <a:pt x="90854" y="14228"/>
                    </a:cubicBezTo>
                    <a:cubicBezTo>
                      <a:pt x="96890" y="15881"/>
                      <a:pt x="100878" y="20228"/>
                      <a:pt x="102100" y="26229"/>
                    </a:cubicBezTo>
                    <a:lnTo>
                      <a:pt x="102100" y="26229"/>
                    </a:lnTo>
                    <a:cubicBezTo>
                      <a:pt x="102351" y="27486"/>
                      <a:pt x="102495" y="28744"/>
                      <a:pt x="102495" y="30073"/>
                    </a:cubicBezTo>
                    <a:cubicBezTo>
                      <a:pt x="102531" y="32660"/>
                      <a:pt x="102495" y="35283"/>
                      <a:pt x="102495" y="37906"/>
                    </a:cubicBezTo>
                    <a:lnTo>
                      <a:pt x="102495" y="44229"/>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4" name="Freeform: Shape 3663">
                <a:extLst>
                  <a:ext uri="{FF2B5EF4-FFF2-40B4-BE49-F238E27FC236}">
                    <a16:creationId xmlns:a16="http://schemas.microsoft.com/office/drawing/2014/main" id="{98979101-F029-5043-6356-3BCF1E4A62DD}"/>
                  </a:ext>
                </a:extLst>
              </p:cNvPr>
              <p:cNvSpPr/>
              <p:nvPr/>
            </p:nvSpPr>
            <p:spPr>
              <a:xfrm>
                <a:off x="5285302" y="3443548"/>
                <a:ext cx="185999" cy="225925"/>
              </a:xfrm>
              <a:custGeom>
                <a:avLst/>
                <a:gdLst>
                  <a:gd name="connsiteX0" fmla="*/ 164837 w 185999"/>
                  <a:gd name="connsiteY0" fmla="*/ 158486 h 225925"/>
                  <a:gd name="connsiteX1" fmla="*/ 164837 w 185999"/>
                  <a:gd name="connsiteY1" fmla="*/ 157695 h 225925"/>
                  <a:gd name="connsiteX2" fmla="*/ 172095 w 185999"/>
                  <a:gd name="connsiteY2" fmla="*/ 124784 h 225925"/>
                  <a:gd name="connsiteX3" fmla="*/ 186000 w 185999"/>
                  <a:gd name="connsiteY3" fmla="*/ 110520 h 225925"/>
                  <a:gd name="connsiteX4" fmla="*/ 180610 w 185999"/>
                  <a:gd name="connsiteY4" fmla="*/ 92124 h 225925"/>
                  <a:gd name="connsiteX5" fmla="*/ 165089 w 185999"/>
                  <a:gd name="connsiteY5" fmla="*/ 36001 h 225925"/>
                  <a:gd name="connsiteX6" fmla="*/ 161352 w 185999"/>
                  <a:gd name="connsiteY6" fmla="*/ 0 h 225925"/>
                  <a:gd name="connsiteX7" fmla="*/ 156933 w 185999"/>
                  <a:gd name="connsiteY7" fmla="*/ 1653 h 225925"/>
                  <a:gd name="connsiteX8" fmla="*/ 67612 w 185999"/>
                  <a:gd name="connsiteY8" fmla="*/ 39451 h 225925"/>
                  <a:gd name="connsiteX9" fmla="*/ 16520 w 185999"/>
                  <a:gd name="connsiteY9" fmla="*/ 99310 h 225925"/>
                  <a:gd name="connsiteX10" fmla="*/ 783 w 185999"/>
                  <a:gd name="connsiteY10" fmla="*/ 170809 h 225925"/>
                  <a:gd name="connsiteX11" fmla="*/ 12496 w 185999"/>
                  <a:gd name="connsiteY11" fmla="*/ 199302 h 225925"/>
                  <a:gd name="connsiteX12" fmla="*/ 53671 w 185999"/>
                  <a:gd name="connsiteY12" fmla="*/ 216656 h 225925"/>
                  <a:gd name="connsiteX13" fmla="*/ 96104 w 185999"/>
                  <a:gd name="connsiteY13" fmla="*/ 225925 h 225925"/>
                  <a:gd name="connsiteX14" fmla="*/ 96104 w 185999"/>
                  <a:gd name="connsiteY14" fmla="*/ 182199 h 225925"/>
                  <a:gd name="connsiteX15" fmla="*/ 97254 w 185999"/>
                  <a:gd name="connsiteY15" fmla="*/ 179181 h 225925"/>
                  <a:gd name="connsiteX16" fmla="*/ 129374 w 185999"/>
                  <a:gd name="connsiteY16" fmla="*/ 158450 h 225925"/>
                  <a:gd name="connsiteX17" fmla="*/ 164837 w 185999"/>
                  <a:gd name="connsiteY17" fmla="*/ 158486 h 22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999" h="225925">
                    <a:moveTo>
                      <a:pt x="164837" y="158486"/>
                    </a:moveTo>
                    <a:lnTo>
                      <a:pt x="164837" y="157695"/>
                    </a:lnTo>
                    <a:cubicBezTo>
                      <a:pt x="164658" y="148749"/>
                      <a:pt x="164406" y="136533"/>
                      <a:pt x="172095" y="124784"/>
                    </a:cubicBezTo>
                    <a:cubicBezTo>
                      <a:pt x="175975" y="118891"/>
                      <a:pt x="180646" y="114077"/>
                      <a:pt x="186000" y="110520"/>
                    </a:cubicBezTo>
                    <a:cubicBezTo>
                      <a:pt x="184167" y="104411"/>
                      <a:pt x="182407" y="98268"/>
                      <a:pt x="180610" y="92124"/>
                    </a:cubicBezTo>
                    <a:cubicBezTo>
                      <a:pt x="175221" y="73476"/>
                      <a:pt x="169364" y="54936"/>
                      <a:pt x="165089" y="36001"/>
                    </a:cubicBezTo>
                    <a:cubicBezTo>
                      <a:pt x="162502" y="24540"/>
                      <a:pt x="162537" y="12432"/>
                      <a:pt x="161352" y="0"/>
                    </a:cubicBezTo>
                    <a:cubicBezTo>
                      <a:pt x="159771" y="575"/>
                      <a:pt x="158334" y="1042"/>
                      <a:pt x="156933" y="1653"/>
                    </a:cubicBezTo>
                    <a:cubicBezTo>
                      <a:pt x="127147" y="14192"/>
                      <a:pt x="97218" y="26444"/>
                      <a:pt x="67612" y="39451"/>
                    </a:cubicBezTo>
                    <a:cubicBezTo>
                      <a:pt x="41131" y="51092"/>
                      <a:pt x="23777" y="71464"/>
                      <a:pt x="16520" y="99310"/>
                    </a:cubicBezTo>
                    <a:cubicBezTo>
                      <a:pt x="10376" y="122915"/>
                      <a:pt x="5992" y="146988"/>
                      <a:pt x="783" y="170809"/>
                    </a:cubicBezTo>
                    <a:cubicBezTo>
                      <a:pt x="-1876" y="183061"/>
                      <a:pt x="2291" y="192331"/>
                      <a:pt x="12496" y="199302"/>
                    </a:cubicBezTo>
                    <a:cubicBezTo>
                      <a:pt x="25071" y="207889"/>
                      <a:pt x="39191" y="212775"/>
                      <a:pt x="53671" y="216656"/>
                    </a:cubicBezTo>
                    <a:cubicBezTo>
                      <a:pt x="67719" y="220428"/>
                      <a:pt x="81876" y="223482"/>
                      <a:pt x="96104" y="225925"/>
                    </a:cubicBezTo>
                    <a:lnTo>
                      <a:pt x="96104" y="182199"/>
                    </a:lnTo>
                    <a:lnTo>
                      <a:pt x="97254" y="179181"/>
                    </a:lnTo>
                    <a:cubicBezTo>
                      <a:pt x="100775" y="169732"/>
                      <a:pt x="109182" y="158450"/>
                      <a:pt x="129374" y="158450"/>
                    </a:cubicBezTo>
                    <a:cubicBezTo>
                      <a:pt x="141195" y="158486"/>
                      <a:pt x="153016" y="158486"/>
                      <a:pt x="164837" y="158486"/>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5" name="Freeform: Shape 3664">
                <a:extLst>
                  <a:ext uri="{FF2B5EF4-FFF2-40B4-BE49-F238E27FC236}">
                    <a16:creationId xmlns:a16="http://schemas.microsoft.com/office/drawing/2014/main" id="{92081B7D-957E-28D6-1846-5960CDA95E5A}"/>
                  </a:ext>
                </a:extLst>
              </p:cNvPr>
              <p:cNvSpPr/>
              <p:nvPr/>
            </p:nvSpPr>
            <p:spPr>
              <a:xfrm>
                <a:off x="5427454" y="3157544"/>
                <a:ext cx="197192" cy="388762"/>
              </a:xfrm>
              <a:custGeom>
                <a:avLst/>
                <a:gdLst>
                  <a:gd name="connsiteX0" fmla="*/ 17008 w 197192"/>
                  <a:gd name="connsiteY0" fmla="*/ 202108 h 388762"/>
                  <a:gd name="connsiteX1" fmla="*/ 20529 w 197192"/>
                  <a:gd name="connsiteY1" fmla="*/ 206240 h 388762"/>
                  <a:gd name="connsiteX2" fmla="*/ 29979 w 197192"/>
                  <a:gd name="connsiteY2" fmla="*/ 235631 h 388762"/>
                  <a:gd name="connsiteX3" fmla="*/ 33500 w 197192"/>
                  <a:gd name="connsiteY3" fmla="*/ 274470 h 388762"/>
                  <a:gd name="connsiteX4" fmla="*/ 33212 w 197192"/>
                  <a:gd name="connsiteY4" fmla="*/ 275979 h 388762"/>
                  <a:gd name="connsiteX5" fmla="*/ 35655 w 197192"/>
                  <a:gd name="connsiteY5" fmla="*/ 283525 h 388762"/>
                  <a:gd name="connsiteX6" fmla="*/ 66268 w 197192"/>
                  <a:gd name="connsiteY6" fmla="*/ 308855 h 388762"/>
                  <a:gd name="connsiteX7" fmla="*/ 90017 w 197192"/>
                  <a:gd name="connsiteY7" fmla="*/ 326101 h 388762"/>
                  <a:gd name="connsiteX8" fmla="*/ 76364 w 197192"/>
                  <a:gd name="connsiteY8" fmla="*/ 342988 h 388762"/>
                  <a:gd name="connsiteX9" fmla="*/ 76759 w 197192"/>
                  <a:gd name="connsiteY9" fmla="*/ 350641 h 388762"/>
                  <a:gd name="connsiteX10" fmla="*/ 84412 w 197192"/>
                  <a:gd name="connsiteY10" fmla="*/ 361600 h 388762"/>
                  <a:gd name="connsiteX11" fmla="*/ 84628 w 197192"/>
                  <a:gd name="connsiteY11" fmla="*/ 375361 h 388762"/>
                  <a:gd name="connsiteX12" fmla="*/ 80460 w 197192"/>
                  <a:gd name="connsiteY12" fmla="*/ 384164 h 388762"/>
                  <a:gd name="connsiteX13" fmla="*/ 79167 w 197192"/>
                  <a:gd name="connsiteY13" fmla="*/ 388763 h 388762"/>
                  <a:gd name="connsiteX14" fmla="*/ 98784 w 197192"/>
                  <a:gd name="connsiteY14" fmla="*/ 388691 h 388762"/>
                  <a:gd name="connsiteX15" fmla="*/ 118653 w 197192"/>
                  <a:gd name="connsiteY15" fmla="*/ 388763 h 388762"/>
                  <a:gd name="connsiteX16" fmla="*/ 113371 w 197192"/>
                  <a:gd name="connsiteY16" fmla="*/ 377588 h 388762"/>
                  <a:gd name="connsiteX17" fmla="*/ 115168 w 197192"/>
                  <a:gd name="connsiteY17" fmla="*/ 357468 h 388762"/>
                  <a:gd name="connsiteX18" fmla="*/ 120486 w 197192"/>
                  <a:gd name="connsiteY18" fmla="*/ 350498 h 388762"/>
                  <a:gd name="connsiteX19" fmla="*/ 120917 w 197192"/>
                  <a:gd name="connsiteY19" fmla="*/ 343276 h 388762"/>
                  <a:gd name="connsiteX20" fmla="*/ 107155 w 197192"/>
                  <a:gd name="connsiteY20" fmla="*/ 325958 h 388762"/>
                  <a:gd name="connsiteX21" fmla="*/ 112366 w 197192"/>
                  <a:gd name="connsiteY21" fmla="*/ 322293 h 388762"/>
                  <a:gd name="connsiteX22" fmla="*/ 161302 w 197192"/>
                  <a:gd name="connsiteY22" fmla="*/ 283632 h 388762"/>
                  <a:gd name="connsiteX23" fmla="*/ 164032 w 197192"/>
                  <a:gd name="connsiteY23" fmla="*/ 275656 h 388762"/>
                  <a:gd name="connsiteX24" fmla="*/ 160152 w 197192"/>
                  <a:gd name="connsiteY24" fmla="*/ 255931 h 388762"/>
                  <a:gd name="connsiteX25" fmla="*/ 160475 w 197192"/>
                  <a:gd name="connsiteY25" fmla="*/ 251511 h 388762"/>
                  <a:gd name="connsiteX26" fmla="*/ 176500 w 197192"/>
                  <a:gd name="connsiteY26" fmla="*/ 206420 h 388762"/>
                  <a:gd name="connsiteX27" fmla="*/ 179015 w 197192"/>
                  <a:gd name="connsiteY27" fmla="*/ 202396 h 388762"/>
                  <a:gd name="connsiteX28" fmla="*/ 188285 w 197192"/>
                  <a:gd name="connsiteY28" fmla="*/ 193413 h 388762"/>
                  <a:gd name="connsiteX29" fmla="*/ 196728 w 197192"/>
                  <a:gd name="connsiteY29" fmla="*/ 151627 h 388762"/>
                  <a:gd name="connsiteX30" fmla="*/ 193854 w 197192"/>
                  <a:gd name="connsiteY30" fmla="*/ 143471 h 388762"/>
                  <a:gd name="connsiteX31" fmla="*/ 192201 w 197192"/>
                  <a:gd name="connsiteY31" fmla="*/ 137183 h 388762"/>
                  <a:gd name="connsiteX32" fmla="*/ 195614 w 197192"/>
                  <a:gd name="connsiteY32" fmla="*/ 87313 h 388762"/>
                  <a:gd name="connsiteX33" fmla="*/ 177218 w 197192"/>
                  <a:gd name="connsiteY33" fmla="*/ 40389 h 388762"/>
                  <a:gd name="connsiteX34" fmla="*/ 94437 w 197192"/>
                  <a:gd name="connsiteY34" fmla="*/ 184 h 388762"/>
                  <a:gd name="connsiteX35" fmla="*/ 25128 w 197192"/>
                  <a:gd name="connsiteY35" fmla="*/ 40281 h 388762"/>
                  <a:gd name="connsiteX36" fmla="*/ 22218 w 197192"/>
                  <a:gd name="connsiteY36" fmla="*/ 43587 h 388762"/>
                  <a:gd name="connsiteX37" fmla="*/ 11727 w 197192"/>
                  <a:gd name="connsiteY37" fmla="*/ 53144 h 388762"/>
                  <a:gd name="connsiteX38" fmla="*/ 1666 w 197192"/>
                  <a:gd name="connsiteY38" fmla="*/ 85085 h 388762"/>
                  <a:gd name="connsiteX39" fmla="*/ 5044 w 197192"/>
                  <a:gd name="connsiteY39" fmla="*/ 137507 h 388762"/>
                  <a:gd name="connsiteX40" fmla="*/ 4181 w 197192"/>
                  <a:gd name="connsiteY40" fmla="*/ 142645 h 388762"/>
                  <a:gd name="connsiteX41" fmla="*/ 517 w 197192"/>
                  <a:gd name="connsiteY41" fmla="*/ 151447 h 388762"/>
                  <a:gd name="connsiteX42" fmla="*/ 9032 w 197192"/>
                  <a:gd name="connsiteY42" fmla="*/ 193701 h 388762"/>
                  <a:gd name="connsiteX43" fmla="*/ 17008 w 197192"/>
                  <a:gd name="connsiteY43" fmla="*/ 202108 h 3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192" h="388762">
                    <a:moveTo>
                      <a:pt x="17008" y="202108"/>
                    </a:moveTo>
                    <a:cubicBezTo>
                      <a:pt x="18266" y="203437"/>
                      <a:pt x="20026" y="204659"/>
                      <a:pt x="20529" y="206240"/>
                    </a:cubicBezTo>
                    <a:cubicBezTo>
                      <a:pt x="23727" y="216049"/>
                      <a:pt x="25416" y="226576"/>
                      <a:pt x="29979" y="235631"/>
                    </a:cubicBezTo>
                    <a:cubicBezTo>
                      <a:pt x="36446" y="248493"/>
                      <a:pt x="38171" y="260961"/>
                      <a:pt x="33500" y="274470"/>
                    </a:cubicBezTo>
                    <a:cubicBezTo>
                      <a:pt x="33320" y="274938"/>
                      <a:pt x="33428" y="275512"/>
                      <a:pt x="33212" y="275979"/>
                    </a:cubicBezTo>
                    <a:cubicBezTo>
                      <a:pt x="31596" y="279285"/>
                      <a:pt x="33212" y="281477"/>
                      <a:pt x="35655" y="283525"/>
                    </a:cubicBezTo>
                    <a:cubicBezTo>
                      <a:pt x="45860" y="291968"/>
                      <a:pt x="55848" y="300663"/>
                      <a:pt x="66268" y="308855"/>
                    </a:cubicBezTo>
                    <a:cubicBezTo>
                      <a:pt x="74064" y="315035"/>
                      <a:pt x="82364" y="320568"/>
                      <a:pt x="90017" y="326101"/>
                    </a:cubicBezTo>
                    <a:cubicBezTo>
                      <a:pt x="85346" y="331850"/>
                      <a:pt x="80819" y="337383"/>
                      <a:pt x="76364" y="342988"/>
                    </a:cubicBezTo>
                    <a:cubicBezTo>
                      <a:pt x="74280" y="345575"/>
                      <a:pt x="74208" y="347875"/>
                      <a:pt x="76759" y="350641"/>
                    </a:cubicBezTo>
                    <a:cubicBezTo>
                      <a:pt x="79741" y="353911"/>
                      <a:pt x="81933" y="357899"/>
                      <a:pt x="84412" y="361600"/>
                    </a:cubicBezTo>
                    <a:cubicBezTo>
                      <a:pt x="87466" y="366127"/>
                      <a:pt x="89083" y="370438"/>
                      <a:pt x="84628" y="375361"/>
                    </a:cubicBezTo>
                    <a:cubicBezTo>
                      <a:pt x="82544" y="377696"/>
                      <a:pt x="81322" y="381074"/>
                      <a:pt x="80460" y="384164"/>
                    </a:cubicBezTo>
                    <a:cubicBezTo>
                      <a:pt x="80029" y="385709"/>
                      <a:pt x="79598" y="387218"/>
                      <a:pt x="79167" y="388763"/>
                    </a:cubicBezTo>
                    <a:cubicBezTo>
                      <a:pt x="85706" y="388727"/>
                      <a:pt x="92245" y="388691"/>
                      <a:pt x="98784" y="388691"/>
                    </a:cubicBezTo>
                    <a:cubicBezTo>
                      <a:pt x="105323" y="388691"/>
                      <a:pt x="112042" y="388727"/>
                      <a:pt x="118653" y="388763"/>
                    </a:cubicBezTo>
                    <a:cubicBezTo>
                      <a:pt x="117144" y="384954"/>
                      <a:pt x="115419" y="381217"/>
                      <a:pt x="113371" y="377588"/>
                    </a:cubicBezTo>
                    <a:cubicBezTo>
                      <a:pt x="108629" y="369145"/>
                      <a:pt x="110820" y="363791"/>
                      <a:pt x="115168" y="357468"/>
                    </a:cubicBezTo>
                    <a:cubicBezTo>
                      <a:pt x="116857" y="355061"/>
                      <a:pt x="118437" y="352545"/>
                      <a:pt x="120486" y="350498"/>
                    </a:cubicBezTo>
                    <a:cubicBezTo>
                      <a:pt x="122929" y="348018"/>
                      <a:pt x="122929" y="345791"/>
                      <a:pt x="120917" y="343276"/>
                    </a:cubicBezTo>
                    <a:cubicBezTo>
                      <a:pt x="116390" y="337563"/>
                      <a:pt x="111862" y="331850"/>
                      <a:pt x="107155" y="325958"/>
                    </a:cubicBezTo>
                    <a:cubicBezTo>
                      <a:pt x="108701" y="324880"/>
                      <a:pt x="110605" y="323694"/>
                      <a:pt x="112366" y="322293"/>
                    </a:cubicBezTo>
                    <a:cubicBezTo>
                      <a:pt x="128677" y="309430"/>
                      <a:pt x="144989" y="296531"/>
                      <a:pt x="161302" y="283632"/>
                    </a:cubicBezTo>
                    <a:cubicBezTo>
                      <a:pt x="163960" y="281513"/>
                      <a:pt x="165002" y="279321"/>
                      <a:pt x="164032" y="275656"/>
                    </a:cubicBezTo>
                    <a:cubicBezTo>
                      <a:pt x="162272" y="269189"/>
                      <a:pt x="161302" y="262506"/>
                      <a:pt x="160152" y="255931"/>
                    </a:cubicBezTo>
                    <a:cubicBezTo>
                      <a:pt x="159900" y="254494"/>
                      <a:pt x="160008" y="252877"/>
                      <a:pt x="160475" y="251511"/>
                    </a:cubicBezTo>
                    <a:cubicBezTo>
                      <a:pt x="165757" y="236457"/>
                      <a:pt x="171074" y="221402"/>
                      <a:pt x="176500" y="206420"/>
                    </a:cubicBezTo>
                    <a:cubicBezTo>
                      <a:pt x="177003" y="204947"/>
                      <a:pt x="177901" y="203509"/>
                      <a:pt x="179015" y="202396"/>
                    </a:cubicBezTo>
                    <a:cubicBezTo>
                      <a:pt x="182033" y="199342"/>
                      <a:pt x="186273" y="197006"/>
                      <a:pt x="188285" y="193413"/>
                    </a:cubicBezTo>
                    <a:cubicBezTo>
                      <a:pt x="195471" y="180479"/>
                      <a:pt x="198417" y="166430"/>
                      <a:pt x="196728" y="151627"/>
                    </a:cubicBezTo>
                    <a:cubicBezTo>
                      <a:pt x="196405" y="148825"/>
                      <a:pt x="194788" y="146202"/>
                      <a:pt x="193854" y="143471"/>
                    </a:cubicBezTo>
                    <a:cubicBezTo>
                      <a:pt x="193207" y="141387"/>
                      <a:pt x="192093" y="139231"/>
                      <a:pt x="192201" y="137183"/>
                    </a:cubicBezTo>
                    <a:cubicBezTo>
                      <a:pt x="193243" y="120548"/>
                      <a:pt x="195183" y="103984"/>
                      <a:pt x="195614" y="87313"/>
                    </a:cubicBezTo>
                    <a:cubicBezTo>
                      <a:pt x="196081" y="69348"/>
                      <a:pt x="189075" y="53683"/>
                      <a:pt x="177218" y="40389"/>
                    </a:cubicBezTo>
                    <a:cubicBezTo>
                      <a:pt x="155157" y="15705"/>
                      <a:pt x="127276" y="2268"/>
                      <a:pt x="94437" y="184"/>
                    </a:cubicBezTo>
                    <a:cubicBezTo>
                      <a:pt x="63537" y="-1757"/>
                      <a:pt x="37560" y="11681"/>
                      <a:pt x="25128" y="40281"/>
                    </a:cubicBezTo>
                    <a:cubicBezTo>
                      <a:pt x="24553" y="41539"/>
                      <a:pt x="23296" y="42581"/>
                      <a:pt x="22218" y="43587"/>
                    </a:cubicBezTo>
                    <a:cubicBezTo>
                      <a:pt x="18733" y="46784"/>
                      <a:pt x="14565" y="49443"/>
                      <a:pt x="11727" y="53144"/>
                    </a:cubicBezTo>
                    <a:cubicBezTo>
                      <a:pt x="4613" y="62486"/>
                      <a:pt x="1307" y="73552"/>
                      <a:pt x="1666" y="85085"/>
                    </a:cubicBezTo>
                    <a:cubicBezTo>
                      <a:pt x="2169" y="102583"/>
                      <a:pt x="3930" y="120045"/>
                      <a:pt x="5044" y="137507"/>
                    </a:cubicBezTo>
                    <a:cubicBezTo>
                      <a:pt x="5151" y="139195"/>
                      <a:pt x="4792" y="141028"/>
                      <a:pt x="4181" y="142645"/>
                    </a:cubicBezTo>
                    <a:cubicBezTo>
                      <a:pt x="3103" y="145627"/>
                      <a:pt x="912" y="148429"/>
                      <a:pt x="517" y="151447"/>
                    </a:cubicBezTo>
                    <a:cubicBezTo>
                      <a:pt x="-1316" y="166430"/>
                      <a:pt x="1774" y="180586"/>
                      <a:pt x="9032" y="193701"/>
                    </a:cubicBezTo>
                    <a:cubicBezTo>
                      <a:pt x="10828" y="196970"/>
                      <a:pt x="14313" y="199306"/>
                      <a:pt x="17008" y="202108"/>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6" name="Freeform: Shape 3665">
                <a:extLst>
                  <a:ext uri="{FF2B5EF4-FFF2-40B4-BE49-F238E27FC236}">
                    <a16:creationId xmlns:a16="http://schemas.microsoft.com/office/drawing/2014/main" id="{668C9CA8-043B-9D6F-8C1B-352DC644B9EE}"/>
                  </a:ext>
                </a:extLst>
              </p:cNvPr>
              <p:cNvSpPr/>
              <p:nvPr/>
            </p:nvSpPr>
            <p:spPr>
              <a:xfrm>
                <a:off x="5499542" y="3595781"/>
                <a:ext cx="53023" cy="6323"/>
              </a:xfrm>
              <a:custGeom>
                <a:avLst/>
                <a:gdLst>
                  <a:gd name="connsiteX0" fmla="*/ 0 w 53023"/>
                  <a:gd name="connsiteY0" fmla="*/ 6288 h 6323"/>
                  <a:gd name="connsiteX1" fmla="*/ 40996 w 53023"/>
                  <a:gd name="connsiteY1" fmla="*/ 6324 h 6323"/>
                  <a:gd name="connsiteX2" fmla="*/ 52996 w 53023"/>
                  <a:gd name="connsiteY2" fmla="*/ 6324 h 6323"/>
                  <a:gd name="connsiteX3" fmla="*/ 52996 w 53023"/>
                  <a:gd name="connsiteY3" fmla="*/ 0 h 6323"/>
                  <a:gd name="connsiteX4" fmla="*/ 22133 w 53023"/>
                  <a:gd name="connsiteY4" fmla="*/ 0 h 6323"/>
                  <a:gd name="connsiteX5" fmla="*/ 0 w 53023"/>
                  <a:gd name="connsiteY5" fmla="*/ 0 h 6323"/>
                  <a:gd name="connsiteX6" fmla="*/ 0 w 53023"/>
                  <a:gd name="connsiteY6" fmla="*/ 6324 h 6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23" h="6323">
                    <a:moveTo>
                      <a:pt x="0" y="6288"/>
                    </a:moveTo>
                    <a:cubicBezTo>
                      <a:pt x="13653" y="6324"/>
                      <a:pt x="27342" y="6324"/>
                      <a:pt x="40996" y="6324"/>
                    </a:cubicBezTo>
                    <a:lnTo>
                      <a:pt x="52996" y="6324"/>
                    </a:lnTo>
                    <a:cubicBezTo>
                      <a:pt x="53032" y="4204"/>
                      <a:pt x="53032" y="2084"/>
                      <a:pt x="52996" y="0"/>
                    </a:cubicBezTo>
                    <a:cubicBezTo>
                      <a:pt x="42684" y="0"/>
                      <a:pt x="32409" y="0"/>
                      <a:pt x="22133" y="0"/>
                    </a:cubicBezTo>
                    <a:lnTo>
                      <a:pt x="0" y="0"/>
                    </a:lnTo>
                    <a:lnTo>
                      <a:pt x="0" y="6324"/>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7" name="Freeform: Shape 3666">
                <a:extLst>
                  <a:ext uri="{FF2B5EF4-FFF2-40B4-BE49-F238E27FC236}">
                    <a16:creationId xmlns:a16="http://schemas.microsoft.com/office/drawing/2014/main" id="{2A9F5909-CFDC-FCB3-1AB3-067FD1F68EC0}"/>
                  </a:ext>
                </a:extLst>
              </p:cNvPr>
              <p:cNvSpPr/>
              <p:nvPr/>
            </p:nvSpPr>
            <p:spPr>
              <a:xfrm>
                <a:off x="5398724" y="3619998"/>
                <a:ext cx="253950" cy="70421"/>
              </a:xfrm>
              <a:custGeom>
                <a:avLst/>
                <a:gdLst>
                  <a:gd name="connsiteX0" fmla="*/ 243028 w 253950"/>
                  <a:gd name="connsiteY0" fmla="*/ 108 h 70421"/>
                  <a:gd name="connsiteX1" fmla="*/ 239578 w 253950"/>
                  <a:gd name="connsiteY1" fmla="*/ 72 h 70421"/>
                  <a:gd name="connsiteX2" fmla="*/ 153814 w 253950"/>
                  <a:gd name="connsiteY2" fmla="*/ 72 h 70421"/>
                  <a:gd name="connsiteX3" fmla="*/ 100818 w 253950"/>
                  <a:gd name="connsiteY3" fmla="*/ 36 h 70421"/>
                  <a:gd name="connsiteX4" fmla="*/ 50876 w 253950"/>
                  <a:gd name="connsiteY4" fmla="*/ 36 h 70421"/>
                  <a:gd name="connsiteX5" fmla="*/ 16060 w 253950"/>
                  <a:gd name="connsiteY5" fmla="*/ 0 h 70421"/>
                  <a:gd name="connsiteX6" fmla="*/ 16060 w 253950"/>
                  <a:gd name="connsiteY6" fmla="*/ 0 h 70421"/>
                  <a:gd name="connsiteX7" fmla="*/ 15414 w 253950"/>
                  <a:gd name="connsiteY7" fmla="*/ 0 h 70421"/>
                  <a:gd name="connsiteX8" fmla="*/ 0 w 253950"/>
                  <a:gd name="connsiteY8" fmla="*/ 9018 h 70421"/>
                  <a:gd name="connsiteX9" fmla="*/ 0 w 253950"/>
                  <a:gd name="connsiteY9" fmla="*/ 46816 h 70421"/>
                  <a:gd name="connsiteX10" fmla="*/ 431 w 253950"/>
                  <a:gd name="connsiteY10" fmla="*/ 46816 h 70421"/>
                  <a:gd name="connsiteX11" fmla="*/ 1114 w 253950"/>
                  <a:gd name="connsiteY11" fmla="*/ 46852 h 70421"/>
                  <a:gd name="connsiteX12" fmla="*/ 2048 w 253950"/>
                  <a:gd name="connsiteY12" fmla="*/ 46852 h 70421"/>
                  <a:gd name="connsiteX13" fmla="*/ 4168 w 253950"/>
                  <a:gd name="connsiteY13" fmla="*/ 47283 h 70421"/>
                  <a:gd name="connsiteX14" fmla="*/ 24684 w 253950"/>
                  <a:gd name="connsiteY14" fmla="*/ 51954 h 70421"/>
                  <a:gd name="connsiteX15" fmla="*/ 47499 w 253950"/>
                  <a:gd name="connsiteY15" fmla="*/ 57092 h 70421"/>
                  <a:gd name="connsiteX16" fmla="*/ 106495 w 253950"/>
                  <a:gd name="connsiteY16" fmla="*/ 70422 h 70421"/>
                  <a:gd name="connsiteX17" fmla="*/ 106495 w 253950"/>
                  <a:gd name="connsiteY17" fmla="*/ 64853 h 70421"/>
                  <a:gd name="connsiteX18" fmla="*/ 108256 w 253950"/>
                  <a:gd name="connsiteY18" fmla="*/ 59068 h 70421"/>
                  <a:gd name="connsiteX19" fmla="*/ 108256 w 253950"/>
                  <a:gd name="connsiteY19" fmla="*/ 59068 h 70421"/>
                  <a:gd name="connsiteX20" fmla="*/ 108902 w 253950"/>
                  <a:gd name="connsiteY20" fmla="*/ 59068 h 70421"/>
                  <a:gd name="connsiteX21" fmla="*/ 114580 w 253950"/>
                  <a:gd name="connsiteY21" fmla="*/ 57380 h 70421"/>
                  <a:gd name="connsiteX22" fmla="*/ 139371 w 253950"/>
                  <a:gd name="connsiteY22" fmla="*/ 57380 h 70421"/>
                  <a:gd name="connsiteX23" fmla="*/ 144904 w 253950"/>
                  <a:gd name="connsiteY23" fmla="*/ 58925 h 70421"/>
                  <a:gd name="connsiteX24" fmla="*/ 146808 w 253950"/>
                  <a:gd name="connsiteY24" fmla="*/ 64889 h 70421"/>
                  <a:gd name="connsiteX25" fmla="*/ 146808 w 253950"/>
                  <a:gd name="connsiteY25" fmla="*/ 70171 h 70421"/>
                  <a:gd name="connsiteX26" fmla="*/ 150150 w 253950"/>
                  <a:gd name="connsiteY26" fmla="*/ 69632 h 70421"/>
                  <a:gd name="connsiteX27" fmla="*/ 151192 w 253950"/>
                  <a:gd name="connsiteY27" fmla="*/ 69488 h 70421"/>
                  <a:gd name="connsiteX28" fmla="*/ 206667 w 253950"/>
                  <a:gd name="connsiteY28" fmla="*/ 56913 h 70421"/>
                  <a:gd name="connsiteX29" fmla="*/ 207529 w 253950"/>
                  <a:gd name="connsiteY29" fmla="*/ 56877 h 70421"/>
                  <a:gd name="connsiteX30" fmla="*/ 207637 w 253950"/>
                  <a:gd name="connsiteY30" fmla="*/ 56877 h 70421"/>
                  <a:gd name="connsiteX31" fmla="*/ 253950 w 253950"/>
                  <a:gd name="connsiteY31" fmla="*/ 46385 h 70421"/>
                  <a:gd name="connsiteX32" fmla="*/ 253950 w 253950"/>
                  <a:gd name="connsiteY32" fmla="*/ 9018 h 70421"/>
                  <a:gd name="connsiteX33" fmla="*/ 253016 w 253950"/>
                  <a:gd name="connsiteY33" fmla="*/ 7114 h 70421"/>
                  <a:gd name="connsiteX34" fmla="*/ 243028 w 253950"/>
                  <a:gd name="connsiteY34" fmla="*/ 144 h 7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3950" h="70421">
                    <a:moveTo>
                      <a:pt x="243028" y="108"/>
                    </a:moveTo>
                    <a:cubicBezTo>
                      <a:pt x="241878" y="36"/>
                      <a:pt x="240728" y="72"/>
                      <a:pt x="239578" y="72"/>
                    </a:cubicBezTo>
                    <a:lnTo>
                      <a:pt x="153814" y="72"/>
                    </a:lnTo>
                    <a:cubicBezTo>
                      <a:pt x="136137" y="72"/>
                      <a:pt x="118460" y="72"/>
                      <a:pt x="100818" y="36"/>
                    </a:cubicBezTo>
                    <a:cubicBezTo>
                      <a:pt x="84183" y="72"/>
                      <a:pt x="67512" y="72"/>
                      <a:pt x="50876" y="36"/>
                    </a:cubicBezTo>
                    <a:cubicBezTo>
                      <a:pt x="39271" y="36"/>
                      <a:pt x="27666" y="36"/>
                      <a:pt x="16060" y="0"/>
                    </a:cubicBezTo>
                    <a:cubicBezTo>
                      <a:pt x="16060" y="0"/>
                      <a:pt x="16060" y="0"/>
                      <a:pt x="16060" y="0"/>
                    </a:cubicBezTo>
                    <a:cubicBezTo>
                      <a:pt x="15845" y="0"/>
                      <a:pt x="15629" y="0"/>
                      <a:pt x="15414" y="0"/>
                    </a:cubicBezTo>
                    <a:cubicBezTo>
                      <a:pt x="8120" y="0"/>
                      <a:pt x="2695" y="1832"/>
                      <a:pt x="0" y="9018"/>
                    </a:cubicBezTo>
                    <a:lnTo>
                      <a:pt x="0" y="46816"/>
                    </a:lnTo>
                    <a:lnTo>
                      <a:pt x="431" y="46816"/>
                    </a:lnTo>
                    <a:cubicBezTo>
                      <a:pt x="431" y="46816"/>
                      <a:pt x="1114" y="46852"/>
                      <a:pt x="1114" y="46852"/>
                    </a:cubicBezTo>
                    <a:lnTo>
                      <a:pt x="2048" y="46852"/>
                    </a:lnTo>
                    <a:lnTo>
                      <a:pt x="4168" y="47283"/>
                    </a:lnTo>
                    <a:lnTo>
                      <a:pt x="24684" y="51954"/>
                    </a:lnTo>
                    <a:cubicBezTo>
                      <a:pt x="32301" y="53679"/>
                      <a:pt x="39918" y="55403"/>
                      <a:pt x="47499" y="57092"/>
                    </a:cubicBezTo>
                    <a:cubicBezTo>
                      <a:pt x="67188" y="61547"/>
                      <a:pt x="86842" y="66003"/>
                      <a:pt x="106495" y="70422"/>
                    </a:cubicBezTo>
                    <a:cubicBezTo>
                      <a:pt x="106495" y="68518"/>
                      <a:pt x="106459" y="66685"/>
                      <a:pt x="106495" y="64853"/>
                    </a:cubicBezTo>
                    <a:cubicBezTo>
                      <a:pt x="106495" y="62158"/>
                      <a:pt x="107034" y="60290"/>
                      <a:pt x="108256" y="59068"/>
                    </a:cubicBezTo>
                    <a:cubicBezTo>
                      <a:pt x="108256" y="59068"/>
                      <a:pt x="108256" y="59068"/>
                      <a:pt x="108256" y="59068"/>
                    </a:cubicBezTo>
                    <a:cubicBezTo>
                      <a:pt x="108471" y="59068"/>
                      <a:pt x="108687" y="59068"/>
                      <a:pt x="108902" y="59068"/>
                    </a:cubicBezTo>
                    <a:cubicBezTo>
                      <a:pt x="110088" y="57919"/>
                      <a:pt x="111921" y="57380"/>
                      <a:pt x="114580" y="57380"/>
                    </a:cubicBezTo>
                    <a:lnTo>
                      <a:pt x="139371" y="57380"/>
                    </a:lnTo>
                    <a:cubicBezTo>
                      <a:pt x="141886" y="57380"/>
                      <a:pt x="143718" y="57883"/>
                      <a:pt x="144904" y="58925"/>
                    </a:cubicBezTo>
                    <a:cubicBezTo>
                      <a:pt x="146233" y="60146"/>
                      <a:pt x="146808" y="62050"/>
                      <a:pt x="146808" y="64889"/>
                    </a:cubicBezTo>
                    <a:cubicBezTo>
                      <a:pt x="146844" y="66649"/>
                      <a:pt x="146808" y="68374"/>
                      <a:pt x="146808" y="70171"/>
                    </a:cubicBezTo>
                    <a:cubicBezTo>
                      <a:pt x="148102" y="69919"/>
                      <a:pt x="149252" y="69739"/>
                      <a:pt x="150150" y="69632"/>
                    </a:cubicBezTo>
                    <a:cubicBezTo>
                      <a:pt x="150509" y="69596"/>
                      <a:pt x="150868" y="69560"/>
                      <a:pt x="151192" y="69488"/>
                    </a:cubicBezTo>
                    <a:lnTo>
                      <a:pt x="206667" y="56913"/>
                    </a:lnTo>
                    <a:cubicBezTo>
                      <a:pt x="206955" y="56913"/>
                      <a:pt x="207242" y="56913"/>
                      <a:pt x="207529" y="56877"/>
                    </a:cubicBezTo>
                    <a:lnTo>
                      <a:pt x="207637" y="56877"/>
                    </a:lnTo>
                    <a:lnTo>
                      <a:pt x="253950" y="46385"/>
                    </a:lnTo>
                    <a:lnTo>
                      <a:pt x="253950" y="9018"/>
                    </a:lnTo>
                    <a:cubicBezTo>
                      <a:pt x="253663" y="8372"/>
                      <a:pt x="253304" y="7761"/>
                      <a:pt x="253016" y="7114"/>
                    </a:cubicBezTo>
                    <a:cubicBezTo>
                      <a:pt x="251040" y="2838"/>
                      <a:pt x="247699" y="539"/>
                      <a:pt x="243028" y="14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8" name="Freeform: Shape 3667">
                <a:extLst>
                  <a:ext uri="{FF2B5EF4-FFF2-40B4-BE49-F238E27FC236}">
                    <a16:creationId xmlns:a16="http://schemas.microsoft.com/office/drawing/2014/main" id="{190DC874-84B2-97D6-8FAD-1A48E9216051}"/>
                  </a:ext>
                </a:extLst>
              </p:cNvPr>
              <p:cNvSpPr/>
              <p:nvPr/>
            </p:nvSpPr>
            <p:spPr>
              <a:xfrm>
                <a:off x="5580815" y="3443152"/>
                <a:ext cx="185957" cy="226392"/>
              </a:xfrm>
              <a:custGeom>
                <a:avLst/>
                <a:gdLst>
                  <a:gd name="connsiteX0" fmla="*/ 170881 w 185957"/>
                  <a:gd name="connsiteY0" fmla="*/ 105130 h 226392"/>
                  <a:gd name="connsiteX1" fmla="*/ 116412 w 185957"/>
                  <a:gd name="connsiteY1" fmla="*/ 38948 h 226392"/>
                  <a:gd name="connsiteX2" fmla="*/ 54649 w 185957"/>
                  <a:gd name="connsiteY2" fmla="*/ 12827 h 226392"/>
                  <a:gd name="connsiteX3" fmla="*/ 24145 w 185957"/>
                  <a:gd name="connsiteY3" fmla="*/ 0 h 226392"/>
                  <a:gd name="connsiteX4" fmla="*/ 23750 w 185957"/>
                  <a:gd name="connsiteY4" fmla="*/ 7258 h 226392"/>
                  <a:gd name="connsiteX5" fmla="*/ 17534 w 185957"/>
                  <a:gd name="connsiteY5" fmla="*/ 51595 h 226392"/>
                  <a:gd name="connsiteX6" fmla="*/ 0 w 185957"/>
                  <a:gd name="connsiteY6" fmla="*/ 110843 h 226392"/>
                  <a:gd name="connsiteX7" fmla="*/ 21091 w 185957"/>
                  <a:gd name="connsiteY7" fmla="*/ 149324 h 226392"/>
                  <a:gd name="connsiteX8" fmla="*/ 21127 w 185957"/>
                  <a:gd name="connsiteY8" fmla="*/ 158953 h 226392"/>
                  <a:gd name="connsiteX9" fmla="*/ 59212 w 185957"/>
                  <a:gd name="connsiteY9" fmla="*/ 158953 h 226392"/>
                  <a:gd name="connsiteX10" fmla="*/ 62410 w 185957"/>
                  <a:gd name="connsiteY10" fmla="*/ 159060 h 226392"/>
                  <a:gd name="connsiteX11" fmla="*/ 87237 w 185957"/>
                  <a:gd name="connsiteY11" fmla="*/ 176414 h 226392"/>
                  <a:gd name="connsiteX12" fmla="*/ 89824 w 185957"/>
                  <a:gd name="connsiteY12" fmla="*/ 181552 h 226392"/>
                  <a:gd name="connsiteX13" fmla="*/ 89824 w 185957"/>
                  <a:gd name="connsiteY13" fmla="*/ 226392 h 226392"/>
                  <a:gd name="connsiteX14" fmla="*/ 128412 w 185957"/>
                  <a:gd name="connsiteY14" fmla="*/ 218129 h 226392"/>
                  <a:gd name="connsiteX15" fmla="*/ 171852 w 185957"/>
                  <a:gd name="connsiteY15" fmla="*/ 200847 h 226392"/>
                  <a:gd name="connsiteX16" fmla="*/ 185109 w 185957"/>
                  <a:gd name="connsiteY16" fmla="*/ 170630 h 226392"/>
                  <a:gd name="connsiteX17" fmla="*/ 170881 w 185957"/>
                  <a:gd name="connsiteY17" fmla="*/ 105130 h 22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957" h="226392">
                    <a:moveTo>
                      <a:pt x="170881" y="105130"/>
                    </a:moveTo>
                    <a:cubicBezTo>
                      <a:pt x="163875" y="73979"/>
                      <a:pt x="145803" y="51703"/>
                      <a:pt x="116412" y="38948"/>
                    </a:cubicBezTo>
                    <a:cubicBezTo>
                      <a:pt x="95896" y="30073"/>
                      <a:pt x="75237" y="21522"/>
                      <a:pt x="54649" y="12827"/>
                    </a:cubicBezTo>
                    <a:cubicBezTo>
                      <a:pt x="44733" y="8659"/>
                      <a:pt x="34780" y="4491"/>
                      <a:pt x="24145" y="0"/>
                    </a:cubicBezTo>
                    <a:cubicBezTo>
                      <a:pt x="23965" y="2946"/>
                      <a:pt x="23857" y="5102"/>
                      <a:pt x="23750" y="7258"/>
                    </a:cubicBezTo>
                    <a:cubicBezTo>
                      <a:pt x="23067" y="22240"/>
                      <a:pt x="21881" y="37079"/>
                      <a:pt x="17534" y="51595"/>
                    </a:cubicBezTo>
                    <a:cubicBezTo>
                      <a:pt x="11641" y="71320"/>
                      <a:pt x="5821" y="91082"/>
                      <a:pt x="0" y="110843"/>
                    </a:cubicBezTo>
                    <a:cubicBezTo>
                      <a:pt x="12504" y="119035"/>
                      <a:pt x="20767" y="133119"/>
                      <a:pt x="21091" y="149324"/>
                    </a:cubicBezTo>
                    <a:cubicBezTo>
                      <a:pt x="21163" y="152521"/>
                      <a:pt x="21127" y="155719"/>
                      <a:pt x="21127" y="158953"/>
                    </a:cubicBezTo>
                    <a:lnTo>
                      <a:pt x="59212" y="158953"/>
                    </a:lnTo>
                    <a:cubicBezTo>
                      <a:pt x="60254" y="158953"/>
                      <a:pt x="61332" y="158989"/>
                      <a:pt x="62410" y="159060"/>
                    </a:cubicBezTo>
                    <a:cubicBezTo>
                      <a:pt x="73512" y="159959"/>
                      <a:pt x="82567" y="166282"/>
                      <a:pt x="87237" y="176414"/>
                    </a:cubicBezTo>
                    <a:lnTo>
                      <a:pt x="89824" y="181552"/>
                    </a:lnTo>
                    <a:lnTo>
                      <a:pt x="89824" y="226392"/>
                    </a:lnTo>
                    <a:cubicBezTo>
                      <a:pt x="102759" y="224165"/>
                      <a:pt x="115622" y="221434"/>
                      <a:pt x="128412" y="218129"/>
                    </a:cubicBezTo>
                    <a:cubicBezTo>
                      <a:pt x="143611" y="214212"/>
                      <a:pt x="158450" y="209326"/>
                      <a:pt x="171852" y="200847"/>
                    </a:cubicBezTo>
                    <a:cubicBezTo>
                      <a:pt x="183098" y="193732"/>
                      <a:pt x="188092" y="184103"/>
                      <a:pt x="185109" y="170630"/>
                    </a:cubicBezTo>
                    <a:cubicBezTo>
                      <a:pt x="180259" y="148820"/>
                      <a:pt x="175768" y="126939"/>
                      <a:pt x="170881" y="10513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9" name="Freeform: Shape 3668">
                <a:extLst>
                  <a:ext uri="{FF2B5EF4-FFF2-40B4-BE49-F238E27FC236}">
                    <a16:creationId xmlns:a16="http://schemas.microsoft.com/office/drawing/2014/main" id="{7741261E-84DF-7660-CFDB-CD9649184745}"/>
                  </a:ext>
                </a:extLst>
              </p:cNvPr>
              <p:cNvSpPr/>
              <p:nvPr/>
            </p:nvSpPr>
            <p:spPr>
              <a:xfrm>
                <a:off x="5512800" y="3685246"/>
                <a:ext cx="25150" cy="39522"/>
              </a:xfrm>
              <a:custGeom>
                <a:avLst/>
                <a:gdLst>
                  <a:gd name="connsiteX0" fmla="*/ 19007 w 25150"/>
                  <a:gd name="connsiteY0" fmla="*/ 0 h 39522"/>
                  <a:gd name="connsiteX1" fmla="*/ 25151 w 25150"/>
                  <a:gd name="connsiteY1" fmla="*/ 6144 h 39522"/>
                  <a:gd name="connsiteX2" fmla="*/ 25151 w 25150"/>
                  <a:gd name="connsiteY2" fmla="*/ 33378 h 39522"/>
                  <a:gd name="connsiteX3" fmla="*/ 19007 w 25150"/>
                  <a:gd name="connsiteY3" fmla="*/ 39522 h 39522"/>
                  <a:gd name="connsiteX4" fmla="*/ 6144 w 25150"/>
                  <a:gd name="connsiteY4" fmla="*/ 39522 h 39522"/>
                  <a:gd name="connsiteX5" fmla="*/ 1 w 25150"/>
                  <a:gd name="connsiteY5" fmla="*/ 33378 h 39522"/>
                  <a:gd name="connsiteX6" fmla="*/ 1 w 25150"/>
                  <a:gd name="connsiteY6" fmla="*/ 6144 h 39522"/>
                  <a:gd name="connsiteX7" fmla="*/ 6144 w 25150"/>
                  <a:gd name="connsiteY7" fmla="*/ 0 h 3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0" h="39522">
                    <a:moveTo>
                      <a:pt x="19007" y="0"/>
                    </a:moveTo>
                    <a:cubicBezTo>
                      <a:pt x="22400" y="0"/>
                      <a:pt x="25151" y="2751"/>
                      <a:pt x="25151" y="6144"/>
                    </a:cubicBezTo>
                    <a:lnTo>
                      <a:pt x="25151" y="33378"/>
                    </a:lnTo>
                    <a:cubicBezTo>
                      <a:pt x="25151" y="36772"/>
                      <a:pt x="22400" y="39522"/>
                      <a:pt x="19007" y="39522"/>
                    </a:cubicBezTo>
                    <a:lnTo>
                      <a:pt x="6144" y="39522"/>
                    </a:lnTo>
                    <a:cubicBezTo>
                      <a:pt x="2751" y="39522"/>
                      <a:pt x="1" y="36772"/>
                      <a:pt x="1" y="33378"/>
                    </a:cubicBezTo>
                    <a:lnTo>
                      <a:pt x="1" y="6144"/>
                    </a:lnTo>
                    <a:cubicBezTo>
                      <a:pt x="1" y="2751"/>
                      <a:pt x="2751" y="0"/>
                      <a:pt x="6144"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0" name="Freeform: Shape 3669">
                <a:extLst>
                  <a:ext uri="{FF2B5EF4-FFF2-40B4-BE49-F238E27FC236}">
                    <a16:creationId xmlns:a16="http://schemas.microsoft.com/office/drawing/2014/main" id="{18D43AE5-7850-4254-EF92-9235F84F7DCE}"/>
                  </a:ext>
                </a:extLst>
              </p:cNvPr>
              <p:cNvSpPr/>
              <p:nvPr/>
            </p:nvSpPr>
            <p:spPr>
              <a:xfrm>
                <a:off x="6270233" y="3239324"/>
                <a:ext cx="245579" cy="463851"/>
              </a:xfrm>
              <a:custGeom>
                <a:avLst/>
                <a:gdLst>
                  <a:gd name="connsiteX0" fmla="*/ 122987 w 245579"/>
                  <a:gd name="connsiteY0" fmla="*/ 77931 h 463851"/>
                  <a:gd name="connsiteX1" fmla="*/ 120221 w 245579"/>
                  <a:gd name="connsiteY1" fmla="*/ 84399 h 463851"/>
                  <a:gd name="connsiteX2" fmla="*/ 120221 w 245579"/>
                  <a:gd name="connsiteY2" fmla="*/ 196715 h 463851"/>
                  <a:gd name="connsiteX3" fmla="*/ 120185 w 245579"/>
                  <a:gd name="connsiteY3" fmla="*/ 337846 h 463851"/>
                  <a:gd name="connsiteX4" fmla="*/ 118999 w 245579"/>
                  <a:gd name="connsiteY4" fmla="*/ 343056 h 463851"/>
                  <a:gd name="connsiteX5" fmla="*/ 102220 w 245579"/>
                  <a:gd name="connsiteY5" fmla="*/ 354266 h 463851"/>
                  <a:gd name="connsiteX6" fmla="*/ 102220 w 245579"/>
                  <a:gd name="connsiteY6" fmla="*/ 266706 h 463851"/>
                  <a:gd name="connsiteX7" fmla="*/ 90938 w 245579"/>
                  <a:gd name="connsiteY7" fmla="*/ 270945 h 463851"/>
                  <a:gd name="connsiteX8" fmla="*/ 90938 w 245579"/>
                  <a:gd name="connsiteY8" fmla="*/ 183996 h 463851"/>
                  <a:gd name="connsiteX9" fmla="*/ 86483 w 245579"/>
                  <a:gd name="connsiteY9" fmla="*/ 185576 h 463851"/>
                  <a:gd name="connsiteX10" fmla="*/ 11929 w 245579"/>
                  <a:gd name="connsiteY10" fmla="*/ 218416 h 463851"/>
                  <a:gd name="connsiteX11" fmla="*/ 7797 w 245579"/>
                  <a:gd name="connsiteY11" fmla="*/ 224812 h 463851"/>
                  <a:gd name="connsiteX12" fmla="*/ 7869 w 245579"/>
                  <a:gd name="connsiteY12" fmla="*/ 298719 h 463851"/>
                  <a:gd name="connsiteX13" fmla="*/ 0 w 245579"/>
                  <a:gd name="connsiteY13" fmla="*/ 308312 h 463851"/>
                  <a:gd name="connsiteX14" fmla="*/ 0 w 245579"/>
                  <a:gd name="connsiteY14" fmla="*/ 463851 h 463851"/>
                  <a:gd name="connsiteX15" fmla="*/ 6216 w 245579"/>
                  <a:gd name="connsiteY15" fmla="*/ 463564 h 463851"/>
                  <a:gd name="connsiteX16" fmla="*/ 239507 w 245579"/>
                  <a:gd name="connsiteY16" fmla="*/ 463564 h 463851"/>
                  <a:gd name="connsiteX17" fmla="*/ 245579 w 245579"/>
                  <a:gd name="connsiteY17" fmla="*/ 463564 h 463851"/>
                  <a:gd name="connsiteX18" fmla="*/ 245579 w 245579"/>
                  <a:gd name="connsiteY18" fmla="*/ 0 h 463851"/>
                  <a:gd name="connsiteX19" fmla="*/ 243136 w 245579"/>
                  <a:gd name="connsiteY19" fmla="*/ 1329 h 463851"/>
                  <a:gd name="connsiteX20" fmla="*/ 123023 w 245579"/>
                  <a:gd name="connsiteY20" fmla="*/ 77895 h 463851"/>
                  <a:gd name="connsiteX21" fmla="*/ 15558 w 245579"/>
                  <a:gd name="connsiteY21" fmla="*/ 239651 h 463851"/>
                  <a:gd name="connsiteX22" fmla="*/ 17354 w 245579"/>
                  <a:gd name="connsiteY22" fmla="*/ 236273 h 463851"/>
                  <a:gd name="connsiteX23" fmla="*/ 43475 w 245579"/>
                  <a:gd name="connsiteY23" fmla="*/ 224057 h 463851"/>
                  <a:gd name="connsiteX24" fmla="*/ 43475 w 245579"/>
                  <a:gd name="connsiteY24" fmla="*/ 230704 h 463851"/>
                  <a:gd name="connsiteX25" fmla="*/ 43403 w 245579"/>
                  <a:gd name="connsiteY25" fmla="*/ 254202 h 463851"/>
                  <a:gd name="connsiteX26" fmla="*/ 41499 w 245579"/>
                  <a:gd name="connsiteY26" fmla="*/ 258442 h 463851"/>
                  <a:gd name="connsiteX27" fmla="*/ 15450 w 245579"/>
                  <a:gd name="connsiteY27" fmla="*/ 270191 h 463851"/>
                  <a:gd name="connsiteX28" fmla="*/ 15522 w 245579"/>
                  <a:gd name="connsiteY28" fmla="*/ 239651 h 463851"/>
                  <a:gd name="connsiteX29" fmla="*/ 17678 w 245579"/>
                  <a:gd name="connsiteY29" fmla="*/ 293473 h 463851"/>
                  <a:gd name="connsiteX30" fmla="*/ 19330 w 245579"/>
                  <a:gd name="connsiteY30" fmla="*/ 290922 h 463851"/>
                  <a:gd name="connsiteX31" fmla="*/ 45703 w 245579"/>
                  <a:gd name="connsiteY31" fmla="*/ 278598 h 463851"/>
                  <a:gd name="connsiteX32" fmla="*/ 45846 w 245579"/>
                  <a:gd name="connsiteY32" fmla="*/ 302276 h 463851"/>
                  <a:gd name="connsiteX33" fmla="*/ 36613 w 245579"/>
                  <a:gd name="connsiteY33" fmla="*/ 316504 h 463851"/>
                  <a:gd name="connsiteX34" fmla="*/ 17642 w 245579"/>
                  <a:gd name="connsiteY34" fmla="*/ 324732 h 463851"/>
                  <a:gd name="connsiteX35" fmla="*/ 17713 w 245579"/>
                  <a:gd name="connsiteY35" fmla="*/ 293437 h 463851"/>
                  <a:gd name="connsiteX36" fmla="*/ 32301 w 245579"/>
                  <a:gd name="connsiteY36" fmla="*/ 334038 h 463851"/>
                  <a:gd name="connsiteX37" fmla="*/ 46385 w 245579"/>
                  <a:gd name="connsiteY37" fmla="*/ 327714 h 463851"/>
                  <a:gd name="connsiteX38" fmla="*/ 46277 w 245579"/>
                  <a:gd name="connsiteY38" fmla="*/ 359656 h 463851"/>
                  <a:gd name="connsiteX39" fmla="*/ 44086 w 245579"/>
                  <a:gd name="connsiteY39" fmla="*/ 362278 h 463851"/>
                  <a:gd name="connsiteX40" fmla="*/ 18396 w 245579"/>
                  <a:gd name="connsiteY40" fmla="*/ 373776 h 463851"/>
                  <a:gd name="connsiteX41" fmla="*/ 18253 w 245579"/>
                  <a:gd name="connsiteY41" fmla="*/ 355775 h 463851"/>
                  <a:gd name="connsiteX42" fmla="*/ 32301 w 245579"/>
                  <a:gd name="connsiteY42" fmla="*/ 334038 h 463851"/>
                  <a:gd name="connsiteX43" fmla="*/ 46313 w 245579"/>
                  <a:gd name="connsiteY43" fmla="*/ 410424 h 463851"/>
                  <a:gd name="connsiteX44" fmla="*/ 44589 w 245579"/>
                  <a:gd name="connsiteY44" fmla="*/ 413370 h 463851"/>
                  <a:gd name="connsiteX45" fmla="*/ 18396 w 245579"/>
                  <a:gd name="connsiteY45" fmla="*/ 425119 h 463851"/>
                  <a:gd name="connsiteX46" fmla="*/ 18253 w 245579"/>
                  <a:gd name="connsiteY46" fmla="*/ 406508 h 463851"/>
                  <a:gd name="connsiteX47" fmla="*/ 31546 w 245579"/>
                  <a:gd name="connsiteY47" fmla="*/ 385705 h 463851"/>
                  <a:gd name="connsiteX48" fmla="*/ 46421 w 245579"/>
                  <a:gd name="connsiteY48" fmla="*/ 379058 h 463851"/>
                  <a:gd name="connsiteX49" fmla="*/ 46349 w 245579"/>
                  <a:gd name="connsiteY49" fmla="*/ 410388 h 463851"/>
                  <a:gd name="connsiteX50" fmla="*/ 50589 w 245579"/>
                  <a:gd name="connsiteY50" fmla="*/ 223159 h 463851"/>
                  <a:gd name="connsiteX51" fmla="*/ 52134 w 245579"/>
                  <a:gd name="connsiteY51" fmla="*/ 220069 h 463851"/>
                  <a:gd name="connsiteX52" fmla="*/ 78578 w 245579"/>
                  <a:gd name="connsiteY52" fmla="*/ 207745 h 463851"/>
                  <a:gd name="connsiteX53" fmla="*/ 78758 w 245579"/>
                  <a:gd name="connsiteY53" fmla="*/ 229806 h 463851"/>
                  <a:gd name="connsiteX54" fmla="*/ 67871 w 245579"/>
                  <a:gd name="connsiteY54" fmla="*/ 246333 h 463851"/>
                  <a:gd name="connsiteX55" fmla="*/ 50553 w 245579"/>
                  <a:gd name="connsiteY55" fmla="*/ 253843 h 463851"/>
                  <a:gd name="connsiteX56" fmla="*/ 50625 w 245579"/>
                  <a:gd name="connsiteY56" fmla="*/ 223159 h 463851"/>
                  <a:gd name="connsiteX57" fmla="*/ 52673 w 245579"/>
                  <a:gd name="connsiteY57" fmla="*/ 277916 h 463851"/>
                  <a:gd name="connsiteX58" fmla="*/ 54038 w 245579"/>
                  <a:gd name="connsiteY58" fmla="*/ 274754 h 463851"/>
                  <a:gd name="connsiteX59" fmla="*/ 80590 w 245579"/>
                  <a:gd name="connsiteY59" fmla="*/ 262358 h 463851"/>
                  <a:gd name="connsiteX60" fmla="*/ 80518 w 245579"/>
                  <a:gd name="connsiteY60" fmla="*/ 294084 h 463851"/>
                  <a:gd name="connsiteX61" fmla="*/ 78578 w 245579"/>
                  <a:gd name="connsiteY61" fmla="*/ 296851 h 463851"/>
                  <a:gd name="connsiteX62" fmla="*/ 52637 w 245579"/>
                  <a:gd name="connsiteY62" fmla="*/ 308492 h 463851"/>
                  <a:gd name="connsiteX63" fmla="*/ 52709 w 245579"/>
                  <a:gd name="connsiteY63" fmla="*/ 277916 h 463851"/>
                  <a:gd name="connsiteX64" fmla="*/ 83644 w 245579"/>
                  <a:gd name="connsiteY64" fmla="*/ 394938 h 463851"/>
                  <a:gd name="connsiteX65" fmla="*/ 81884 w 245579"/>
                  <a:gd name="connsiteY65" fmla="*/ 397382 h 463851"/>
                  <a:gd name="connsiteX66" fmla="*/ 55763 w 245579"/>
                  <a:gd name="connsiteY66" fmla="*/ 409023 h 463851"/>
                  <a:gd name="connsiteX67" fmla="*/ 55835 w 245579"/>
                  <a:gd name="connsiteY67" fmla="*/ 378087 h 463851"/>
                  <a:gd name="connsiteX68" fmla="*/ 57523 w 245579"/>
                  <a:gd name="connsiteY68" fmla="*/ 375177 h 463851"/>
                  <a:gd name="connsiteX69" fmla="*/ 83716 w 245579"/>
                  <a:gd name="connsiteY69" fmla="*/ 362925 h 463851"/>
                  <a:gd name="connsiteX70" fmla="*/ 83644 w 245579"/>
                  <a:gd name="connsiteY70" fmla="*/ 394938 h 463851"/>
                  <a:gd name="connsiteX71" fmla="*/ 83644 w 245579"/>
                  <a:gd name="connsiteY71" fmla="*/ 343487 h 463851"/>
                  <a:gd name="connsiteX72" fmla="*/ 82387 w 245579"/>
                  <a:gd name="connsiteY72" fmla="*/ 345751 h 463851"/>
                  <a:gd name="connsiteX73" fmla="*/ 55727 w 245579"/>
                  <a:gd name="connsiteY73" fmla="*/ 357679 h 463851"/>
                  <a:gd name="connsiteX74" fmla="*/ 55799 w 245579"/>
                  <a:gd name="connsiteY74" fmla="*/ 326780 h 463851"/>
                  <a:gd name="connsiteX75" fmla="*/ 57092 w 245579"/>
                  <a:gd name="connsiteY75" fmla="*/ 324013 h 463851"/>
                  <a:gd name="connsiteX76" fmla="*/ 83716 w 245579"/>
                  <a:gd name="connsiteY76" fmla="*/ 311654 h 463851"/>
                  <a:gd name="connsiteX77" fmla="*/ 83644 w 245579"/>
                  <a:gd name="connsiteY77" fmla="*/ 343487 h 463851"/>
                  <a:gd name="connsiteX78" fmla="*/ 186116 w 245579"/>
                  <a:gd name="connsiteY78" fmla="*/ 65248 h 463851"/>
                  <a:gd name="connsiteX79" fmla="*/ 187732 w 245579"/>
                  <a:gd name="connsiteY79" fmla="*/ 62158 h 463851"/>
                  <a:gd name="connsiteX80" fmla="*/ 230884 w 245579"/>
                  <a:gd name="connsiteY80" fmla="*/ 34133 h 463851"/>
                  <a:gd name="connsiteX81" fmla="*/ 230884 w 245579"/>
                  <a:gd name="connsiteY81" fmla="*/ 41355 h 463851"/>
                  <a:gd name="connsiteX82" fmla="*/ 230812 w 245579"/>
                  <a:gd name="connsiteY82" fmla="*/ 68626 h 463851"/>
                  <a:gd name="connsiteX83" fmla="*/ 229051 w 245579"/>
                  <a:gd name="connsiteY83" fmla="*/ 73081 h 463851"/>
                  <a:gd name="connsiteX84" fmla="*/ 186044 w 245579"/>
                  <a:gd name="connsiteY84" fmla="*/ 100172 h 463851"/>
                  <a:gd name="connsiteX85" fmla="*/ 186116 w 245579"/>
                  <a:gd name="connsiteY85" fmla="*/ 65212 h 463851"/>
                  <a:gd name="connsiteX86" fmla="*/ 230740 w 245579"/>
                  <a:gd name="connsiteY86" fmla="*/ 131035 h 463851"/>
                  <a:gd name="connsiteX87" fmla="*/ 228513 w 245579"/>
                  <a:gd name="connsiteY87" fmla="*/ 134305 h 463851"/>
                  <a:gd name="connsiteX88" fmla="*/ 187876 w 245579"/>
                  <a:gd name="connsiteY88" fmla="*/ 159779 h 463851"/>
                  <a:gd name="connsiteX89" fmla="*/ 186044 w 245579"/>
                  <a:gd name="connsiteY89" fmla="*/ 160354 h 463851"/>
                  <a:gd name="connsiteX90" fmla="*/ 186116 w 245579"/>
                  <a:gd name="connsiteY90" fmla="*/ 125718 h 463851"/>
                  <a:gd name="connsiteX91" fmla="*/ 187625 w 245579"/>
                  <a:gd name="connsiteY91" fmla="*/ 123023 h 463851"/>
                  <a:gd name="connsiteX92" fmla="*/ 230812 w 245579"/>
                  <a:gd name="connsiteY92" fmla="*/ 94962 h 463851"/>
                  <a:gd name="connsiteX93" fmla="*/ 230704 w 245579"/>
                  <a:gd name="connsiteY93" fmla="*/ 131071 h 463851"/>
                  <a:gd name="connsiteX94" fmla="*/ 186152 w 245579"/>
                  <a:gd name="connsiteY94" fmla="*/ 186726 h 463851"/>
                  <a:gd name="connsiteX95" fmla="*/ 188199 w 245579"/>
                  <a:gd name="connsiteY95" fmla="*/ 183385 h 463851"/>
                  <a:gd name="connsiteX96" fmla="*/ 228764 w 245579"/>
                  <a:gd name="connsiteY96" fmla="*/ 157048 h 463851"/>
                  <a:gd name="connsiteX97" fmla="*/ 230884 w 245579"/>
                  <a:gd name="connsiteY97" fmla="*/ 156509 h 463851"/>
                  <a:gd name="connsiteX98" fmla="*/ 230884 w 245579"/>
                  <a:gd name="connsiteY98" fmla="*/ 172318 h 463851"/>
                  <a:gd name="connsiteX99" fmla="*/ 230776 w 245579"/>
                  <a:gd name="connsiteY99" fmla="*/ 190535 h 463851"/>
                  <a:gd name="connsiteX100" fmla="*/ 228728 w 245579"/>
                  <a:gd name="connsiteY100" fmla="*/ 194846 h 463851"/>
                  <a:gd name="connsiteX101" fmla="*/ 186044 w 245579"/>
                  <a:gd name="connsiteY101" fmla="*/ 221722 h 463851"/>
                  <a:gd name="connsiteX102" fmla="*/ 186152 w 245579"/>
                  <a:gd name="connsiteY102" fmla="*/ 186726 h 463851"/>
                  <a:gd name="connsiteX103" fmla="*/ 134808 w 245579"/>
                  <a:gd name="connsiteY103" fmla="*/ 98160 h 463851"/>
                  <a:gd name="connsiteX104" fmla="*/ 136676 w 245579"/>
                  <a:gd name="connsiteY104" fmla="*/ 95178 h 463851"/>
                  <a:gd name="connsiteX105" fmla="*/ 171636 w 245579"/>
                  <a:gd name="connsiteY105" fmla="*/ 72542 h 463851"/>
                  <a:gd name="connsiteX106" fmla="*/ 173540 w 245579"/>
                  <a:gd name="connsiteY106" fmla="*/ 72111 h 463851"/>
                  <a:gd name="connsiteX107" fmla="*/ 173468 w 245579"/>
                  <a:gd name="connsiteY107" fmla="*/ 106567 h 463851"/>
                  <a:gd name="connsiteX108" fmla="*/ 171672 w 245579"/>
                  <a:gd name="connsiteY108" fmla="*/ 109118 h 463851"/>
                  <a:gd name="connsiteX109" fmla="*/ 134736 w 245579"/>
                  <a:gd name="connsiteY109" fmla="*/ 132293 h 463851"/>
                  <a:gd name="connsiteX110" fmla="*/ 134808 w 245579"/>
                  <a:gd name="connsiteY110" fmla="*/ 98160 h 463851"/>
                  <a:gd name="connsiteX111" fmla="*/ 134808 w 245579"/>
                  <a:gd name="connsiteY111" fmla="*/ 160282 h 463851"/>
                  <a:gd name="connsiteX112" fmla="*/ 136784 w 245579"/>
                  <a:gd name="connsiteY112" fmla="*/ 155899 h 463851"/>
                  <a:gd name="connsiteX113" fmla="*/ 172139 w 245579"/>
                  <a:gd name="connsiteY113" fmla="*/ 133011 h 463851"/>
                  <a:gd name="connsiteX114" fmla="*/ 173540 w 245579"/>
                  <a:gd name="connsiteY114" fmla="*/ 133011 h 463851"/>
                  <a:gd name="connsiteX115" fmla="*/ 173468 w 245579"/>
                  <a:gd name="connsiteY115" fmla="*/ 167324 h 463851"/>
                  <a:gd name="connsiteX116" fmla="*/ 172139 w 245579"/>
                  <a:gd name="connsiteY116" fmla="*/ 169624 h 463851"/>
                  <a:gd name="connsiteX117" fmla="*/ 134665 w 245579"/>
                  <a:gd name="connsiteY117" fmla="*/ 193086 h 463851"/>
                  <a:gd name="connsiteX118" fmla="*/ 134665 w 245579"/>
                  <a:gd name="connsiteY118" fmla="*/ 178498 h 463851"/>
                  <a:gd name="connsiteX119" fmla="*/ 134772 w 245579"/>
                  <a:gd name="connsiteY119" fmla="*/ 160282 h 463851"/>
                  <a:gd name="connsiteX120" fmla="*/ 173504 w 245579"/>
                  <a:gd name="connsiteY120" fmla="*/ 348948 h 463851"/>
                  <a:gd name="connsiteX121" fmla="*/ 171852 w 245579"/>
                  <a:gd name="connsiteY121" fmla="*/ 352003 h 463851"/>
                  <a:gd name="connsiteX122" fmla="*/ 135383 w 245579"/>
                  <a:gd name="connsiteY122" fmla="*/ 374961 h 463851"/>
                  <a:gd name="connsiteX123" fmla="*/ 134772 w 245579"/>
                  <a:gd name="connsiteY123" fmla="*/ 371512 h 463851"/>
                  <a:gd name="connsiteX124" fmla="*/ 134808 w 245579"/>
                  <a:gd name="connsiteY124" fmla="*/ 342769 h 463851"/>
                  <a:gd name="connsiteX125" fmla="*/ 136245 w 245579"/>
                  <a:gd name="connsiteY125" fmla="*/ 338601 h 463851"/>
                  <a:gd name="connsiteX126" fmla="*/ 173612 w 245579"/>
                  <a:gd name="connsiteY126" fmla="*/ 314276 h 463851"/>
                  <a:gd name="connsiteX127" fmla="*/ 173540 w 245579"/>
                  <a:gd name="connsiteY127" fmla="*/ 348948 h 463851"/>
                  <a:gd name="connsiteX128" fmla="*/ 134808 w 245579"/>
                  <a:gd name="connsiteY128" fmla="*/ 280179 h 463851"/>
                  <a:gd name="connsiteX129" fmla="*/ 136497 w 245579"/>
                  <a:gd name="connsiteY129" fmla="*/ 277592 h 463851"/>
                  <a:gd name="connsiteX130" fmla="*/ 173576 w 245579"/>
                  <a:gd name="connsiteY130" fmla="*/ 253519 h 463851"/>
                  <a:gd name="connsiteX131" fmla="*/ 173540 w 245579"/>
                  <a:gd name="connsiteY131" fmla="*/ 288120 h 463851"/>
                  <a:gd name="connsiteX132" fmla="*/ 172319 w 245579"/>
                  <a:gd name="connsiteY132" fmla="*/ 290994 h 463851"/>
                  <a:gd name="connsiteX133" fmla="*/ 134736 w 245579"/>
                  <a:gd name="connsiteY133" fmla="*/ 314600 h 463851"/>
                  <a:gd name="connsiteX134" fmla="*/ 134808 w 245579"/>
                  <a:gd name="connsiteY134" fmla="*/ 280215 h 463851"/>
                  <a:gd name="connsiteX135" fmla="*/ 173504 w 245579"/>
                  <a:gd name="connsiteY135" fmla="*/ 226932 h 463851"/>
                  <a:gd name="connsiteX136" fmla="*/ 171492 w 245579"/>
                  <a:gd name="connsiteY136" fmla="*/ 230740 h 463851"/>
                  <a:gd name="connsiteX137" fmla="*/ 134736 w 245579"/>
                  <a:gd name="connsiteY137" fmla="*/ 253843 h 463851"/>
                  <a:gd name="connsiteX138" fmla="*/ 134736 w 245579"/>
                  <a:gd name="connsiteY138" fmla="*/ 246657 h 463851"/>
                  <a:gd name="connsiteX139" fmla="*/ 134808 w 245579"/>
                  <a:gd name="connsiteY139" fmla="*/ 221219 h 463851"/>
                  <a:gd name="connsiteX140" fmla="*/ 136245 w 245579"/>
                  <a:gd name="connsiteY140" fmla="*/ 217051 h 463851"/>
                  <a:gd name="connsiteX141" fmla="*/ 173612 w 245579"/>
                  <a:gd name="connsiteY141" fmla="*/ 192691 h 463851"/>
                  <a:gd name="connsiteX142" fmla="*/ 173504 w 245579"/>
                  <a:gd name="connsiteY142" fmla="*/ 226896 h 463851"/>
                  <a:gd name="connsiteX143" fmla="*/ 186152 w 245579"/>
                  <a:gd name="connsiteY143" fmla="*/ 247699 h 463851"/>
                  <a:gd name="connsiteX144" fmla="*/ 188020 w 245579"/>
                  <a:gd name="connsiteY144" fmla="*/ 244250 h 463851"/>
                  <a:gd name="connsiteX145" fmla="*/ 230561 w 245579"/>
                  <a:gd name="connsiteY145" fmla="*/ 216620 h 463851"/>
                  <a:gd name="connsiteX146" fmla="*/ 230884 w 245579"/>
                  <a:gd name="connsiteY146" fmla="*/ 222189 h 463851"/>
                  <a:gd name="connsiteX147" fmla="*/ 230812 w 245579"/>
                  <a:gd name="connsiteY147" fmla="*/ 250968 h 463851"/>
                  <a:gd name="connsiteX148" fmla="*/ 228620 w 245579"/>
                  <a:gd name="connsiteY148" fmla="*/ 255675 h 463851"/>
                  <a:gd name="connsiteX149" fmla="*/ 187625 w 245579"/>
                  <a:gd name="connsiteY149" fmla="*/ 281437 h 463851"/>
                  <a:gd name="connsiteX150" fmla="*/ 186116 w 245579"/>
                  <a:gd name="connsiteY150" fmla="*/ 281544 h 463851"/>
                  <a:gd name="connsiteX151" fmla="*/ 186188 w 245579"/>
                  <a:gd name="connsiteY151" fmla="*/ 247663 h 463851"/>
                  <a:gd name="connsiteX152" fmla="*/ 217662 w 245579"/>
                  <a:gd name="connsiteY152" fmla="*/ 323798 h 463851"/>
                  <a:gd name="connsiteX153" fmla="*/ 187481 w 245579"/>
                  <a:gd name="connsiteY153" fmla="*/ 342266 h 463851"/>
                  <a:gd name="connsiteX154" fmla="*/ 186080 w 245579"/>
                  <a:gd name="connsiteY154" fmla="*/ 342373 h 463851"/>
                  <a:gd name="connsiteX155" fmla="*/ 186152 w 245579"/>
                  <a:gd name="connsiteY155" fmla="*/ 307629 h 463851"/>
                  <a:gd name="connsiteX156" fmla="*/ 187912 w 245579"/>
                  <a:gd name="connsiteY156" fmla="*/ 305114 h 463851"/>
                  <a:gd name="connsiteX157" fmla="*/ 229303 w 245579"/>
                  <a:gd name="connsiteY157" fmla="*/ 278347 h 463851"/>
                  <a:gd name="connsiteX158" fmla="*/ 230848 w 245579"/>
                  <a:gd name="connsiteY158" fmla="*/ 278203 h 463851"/>
                  <a:gd name="connsiteX159" fmla="*/ 231028 w 245579"/>
                  <a:gd name="connsiteY159" fmla="*/ 299545 h 463851"/>
                  <a:gd name="connsiteX160" fmla="*/ 217626 w 245579"/>
                  <a:gd name="connsiteY160" fmla="*/ 323834 h 4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245579" h="463851">
                    <a:moveTo>
                      <a:pt x="122987" y="77931"/>
                    </a:moveTo>
                    <a:cubicBezTo>
                      <a:pt x="120257" y="79656"/>
                      <a:pt x="120221" y="81812"/>
                      <a:pt x="120221" y="84399"/>
                    </a:cubicBezTo>
                    <a:cubicBezTo>
                      <a:pt x="120221" y="121837"/>
                      <a:pt x="120221" y="159276"/>
                      <a:pt x="120221" y="196715"/>
                    </a:cubicBezTo>
                    <a:cubicBezTo>
                      <a:pt x="120221" y="243747"/>
                      <a:pt x="120221" y="290814"/>
                      <a:pt x="120185" y="337846"/>
                    </a:cubicBezTo>
                    <a:cubicBezTo>
                      <a:pt x="120185" y="339643"/>
                      <a:pt x="120077" y="342230"/>
                      <a:pt x="118999" y="343056"/>
                    </a:cubicBezTo>
                    <a:cubicBezTo>
                      <a:pt x="113933" y="346829"/>
                      <a:pt x="108508" y="350134"/>
                      <a:pt x="102220" y="354266"/>
                    </a:cubicBezTo>
                    <a:lnTo>
                      <a:pt x="102220" y="266706"/>
                    </a:lnTo>
                    <a:cubicBezTo>
                      <a:pt x="98160" y="268215"/>
                      <a:pt x="94818" y="269472"/>
                      <a:pt x="90938" y="270945"/>
                    </a:cubicBezTo>
                    <a:lnTo>
                      <a:pt x="90938" y="183996"/>
                    </a:lnTo>
                    <a:cubicBezTo>
                      <a:pt x="89106" y="184642"/>
                      <a:pt x="87776" y="185038"/>
                      <a:pt x="86483" y="185576"/>
                    </a:cubicBezTo>
                    <a:cubicBezTo>
                      <a:pt x="61619" y="196535"/>
                      <a:pt x="36828" y="207565"/>
                      <a:pt x="11929" y="218416"/>
                    </a:cubicBezTo>
                    <a:cubicBezTo>
                      <a:pt x="8839" y="219746"/>
                      <a:pt x="7797" y="221398"/>
                      <a:pt x="7797" y="224812"/>
                    </a:cubicBezTo>
                    <a:cubicBezTo>
                      <a:pt x="7941" y="249459"/>
                      <a:pt x="7869" y="274107"/>
                      <a:pt x="7869" y="298719"/>
                    </a:cubicBezTo>
                    <a:cubicBezTo>
                      <a:pt x="7869" y="303846"/>
                      <a:pt x="5246" y="307044"/>
                      <a:pt x="0" y="308312"/>
                    </a:cubicBezTo>
                    <a:lnTo>
                      <a:pt x="0" y="463851"/>
                    </a:lnTo>
                    <a:cubicBezTo>
                      <a:pt x="2084" y="463744"/>
                      <a:pt x="4132" y="463564"/>
                      <a:pt x="6216" y="463564"/>
                    </a:cubicBezTo>
                    <a:cubicBezTo>
                      <a:pt x="83967" y="463564"/>
                      <a:pt x="161755" y="463564"/>
                      <a:pt x="239507" y="463564"/>
                    </a:cubicBezTo>
                    <a:lnTo>
                      <a:pt x="245579" y="463564"/>
                    </a:lnTo>
                    <a:lnTo>
                      <a:pt x="245579" y="0"/>
                    </a:lnTo>
                    <a:cubicBezTo>
                      <a:pt x="244465" y="611"/>
                      <a:pt x="243783" y="934"/>
                      <a:pt x="243136" y="1329"/>
                    </a:cubicBezTo>
                    <a:cubicBezTo>
                      <a:pt x="203110" y="26875"/>
                      <a:pt x="163121" y="52457"/>
                      <a:pt x="123023" y="77895"/>
                    </a:cubicBezTo>
                    <a:close/>
                    <a:moveTo>
                      <a:pt x="15558" y="239651"/>
                    </a:moveTo>
                    <a:cubicBezTo>
                      <a:pt x="15558" y="238501"/>
                      <a:pt x="16420" y="236740"/>
                      <a:pt x="17354" y="236273"/>
                    </a:cubicBezTo>
                    <a:cubicBezTo>
                      <a:pt x="25654" y="232249"/>
                      <a:pt x="34062" y="228440"/>
                      <a:pt x="43475" y="224057"/>
                    </a:cubicBezTo>
                    <a:lnTo>
                      <a:pt x="43475" y="230704"/>
                    </a:lnTo>
                    <a:cubicBezTo>
                      <a:pt x="43475" y="238537"/>
                      <a:pt x="43583" y="246369"/>
                      <a:pt x="43403" y="254202"/>
                    </a:cubicBezTo>
                    <a:cubicBezTo>
                      <a:pt x="43403" y="255675"/>
                      <a:pt x="42612" y="257903"/>
                      <a:pt x="41499" y="258442"/>
                    </a:cubicBezTo>
                    <a:cubicBezTo>
                      <a:pt x="33163" y="262430"/>
                      <a:pt x="24684" y="266059"/>
                      <a:pt x="15450" y="270191"/>
                    </a:cubicBezTo>
                    <a:cubicBezTo>
                      <a:pt x="15450" y="259448"/>
                      <a:pt x="15378" y="249567"/>
                      <a:pt x="15522" y="239651"/>
                    </a:cubicBezTo>
                    <a:close/>
                    <a:moveTo>
                      <a:pt x="17678" y="293473"/>
                    </a:moveTo>
                    <a:cubicBezTo>
                      <a:pt x="17678" y="292611"/>
                      <a:pt x="18504" y="291317"/>
                      <a:pt x="19330" y="290922"/>
                    </a:cubicBezTo>
                    <a:cubicBezTo>
                      <a:pt x="27774" y="286898"/>
                      <a:pt x="36253" y="282982"/>
                      <a:pt x="45703" y="278598"/>
                    </a:cubicBezTo>
                    <a:cubicBezTo>
                      <a:pt x="45703" y="287114"/>
                      <a:pt x="45128" y="294767"/>
                      <a:pt x="45846" y="302276"/>
                    </a:cubicBezTo>
                    <a:cubicBezTo>
                      <a:pt x="46601" y="309965"/>
                      <a:pt x="44230" y="314240"/>
                      <a:pt x="36613" y="316504"/>
                    </a:cubicBezTo>
                    <a:cubicBezTo>
                      <a:pt x="30289" y="318372"/>
                      <a:pt x="24432" y="321714"/>
                      <a:pt x="17642" y="324732"/>
                    </a:cubicBezTo>
                    <a:cubicBezTo>
                      <a:pt x="17642" y="313773"/>
                      <a:pt x="17606" y="303605"/>
                      <a:pt x="17713" y="293437"/>
                    </a:cubicBezTo>
                    <a:close/>
                    <a:moveTo>
                      <a:pt x="32301" y="334038"/>
                    </a:moveTo>
                    <a:cubicBezTo>
                      <a:pt x="36936" y="332852"/>
                      <a:pt x="41212" y="330085"/>
                      <a:pt x="46385" y="327714"/>
                    </a:cubicBezTo>
                    <a:cubicBezTo>
                      <a:pt x="46385" y="338996"/>
                      <a:pt x="46457" y="349344"/>
                      <a:pt x="46277" y="359656"/>
                    </a:cubicBezTo>
                    <a:cubicBezTo>
                      <a:pt x="46277" y="360554"/>
                      <a:pt x="45056" y="361847"/>
                      <a:pt x="44086" y="362278"/>
                    </a:cubicBezTo>
                    <a:cubicBezTo>
                      <a:pt x="35858" y="366087"/>
                      <a:pt x="27558" y="369716"/>
                      <a:pt x="18396" y="373776"/>
                    </a:cubicBezTo>
                    <a:cubicBezTo>
                      <a:pt x="18396" y="367309"/>
                      <a:pt x="19151" y="361416"/>
                      <a:pt x="18253" y="355775"/>
                    </a:cubicBezTo>
                    <a:cubicBezTo>
                      <a:pt x="16348" y="343954"/>
                      <a:pt x="20624" y="337020"/>
                      <a:pt x="32301" y="334038"/>
                    </a:cubicBezTo>
                    <a:close/>
                    <a:moveTo>
                      <a:pt x="46313" y="410424"/>
                    </a:moveTo>
                    <a:cubicBezTo>
                      <a:pt x="46313" y="411430"/>
                      <a:pt x="45451" y="412975"/>
                      <a:pt x="44589" y="413370"/>
                    </a:cubicBezTo>
                    <a:cubicBezTo>
                      <a:pt x="36217" y="417251"/>
                      <a:pt x="27774" y="420951"/>
                      <a:pt x="18396" y="425119"/>
                    </a:cubicBezTo>
                    <a:cubicBezTo>
                      <a:pt x="18396" y="418401"/>
                      <a:pt x="19151" y="412328"/>
                      <a:pt x="18253" y="406508"/>
                    </a:cubicBezTo>
                    <a:cubicBezTo>
                      <a:pt x="16528" y="395298"/>
                      <a:pt x="20444" y="388687"/>
                      <a:pt x="31546" y="385705"/>
                    </a:cubicBezTo>
                    <a:cubicBezTo>
                      <a:pt x="36505" y="384375"/>
                      <a:pt x="41068" y="381501"/>
                      <a:pt x="46421" y="379058"/>
                    </a:cubicBezTo>
                    <a:cubicBezTo>
                      <a:pt x="46421" y="389980"/>
                      <a:pt x="46457" y="400184"/>
                      <a:pt x="46349" y="410388"/>
                    </a:cubicBezTo>
                    <a:close/>
                    <a:moveTo>
                      <a:pt x="50589" y="223159"/>
                    </a:moveTo>
                    <a:cubicBezTo>
                      <a:pt x="50589" y="222081"/>
                      <a:pt x="51308" y="220500"/>
                      <a:pt x="52134" y="220069"/>
                    </a:cubicBezTo>
                    <a:cubicBezTo>
                      <a:pt x="60577" y="216009"/>
                      <a:pt x="69093" y="212129"/>
                      <a:pt x="78578" y="207745"/>
                    </a:cubicBezTo>
                    <a:cubicBezTo>
                      <a:pt x="78578" y="215686"/>
                      <a:pt x="77824" y="222835"/>
                      <a:pt x="78758" y="229806"/>
                    </a:cubicBezTo>
                    <a:cubicBezTo>
                      <a:pt x="79979" y="239004"/>
                      <a:pt x="76710" y="243854"/>
                      <a:pt x="67871" y="246333"/>
                    </a:cubicBezTo>
                    <a:cubicBezTo>
                      <a:pt x="62122" y="247950"/>
                      <a:pt x="56805" y="251076"/>
                      <a:pt x="50553" y="253843"/>
                    </a:cubicBezTo>
                    <a:cubicBezTo>
                      <a:pt x="50553" y="242920"/>
                      <a:pt x="50517" y="233039"/>
                      <a:pt x="50625" y="223159"/>
                    </a:cubicBezTo>
                    <a:close/>
                    <a:moveTo>
                      <a:pt x="52673" y="277916"/>
                    </a:moveTo>
                    <a:cubicBezTo>
                      <a:pt x="52673" y="276838"/>
                      <a:pt x="53248" y="275149"/>
                      <a:pt x="54038" y="274754"/>
                    </a:cubicBezTo>
                    <a:cubicBezTo>
                      <a:pt x="62590" y="270622"/>
                      <a:pt x="71249" y="266670"/>
                      <a:pt x="80590" y="262358"/>
                    </a:cubicBezTo>
                    <a:cubicBezTo>
                      <a:pt x="80590" y="273460"/>
                      <a:pt x="80626" y="283772"/>
                      <a:pt x="80518" y="294084"/>
                    </a:cubicBezTo>
                    <a:cubicBezTo>
                      <a:pt x="80518" y="295054"/>
                      <a:pt x="79476" y="296455"/>
                      <a:pt x="78578" y="296851"/>
                    </a:cubicBezTo>
                    <a:cubicBezTo>
                      <a:pt x="70243" y="300731"/>
                      <a:pt x="61799" y="304396"/>
                      <a:pt x="52637" y="308492"/>
                    </a:cubicBezTo>
                    <a:cubicBezTo>
                      <a:pt x="52637" y="297677"/>
                      <a:pt x="52601" y="287796"/>
                      <a:pt x="52709" y="277916"/>
                    </a:cubicBezTo>
                    <a:close/>
                    <a:moveTo>
                      <a:pt x="83644" y="394938"/>
                    </a:moveTo>
                    <a:cubicBezTo>
                      <a:pt x="83644" y="395765"/>
                      <a:pt x="82710" y="397022"/>
                      <a:pt x="81884" y="397382"/>
                    </a:cubicBezTo>
                    <a:cubicBezTo>
                      <a:pt x="73512" y="401190"/>
                      <a:pt x="65068" y="404891"/>
                      <a:pt x="55763" y="409023"/>
                    </a:cubicBezTo>
                    <a:cubicBezTo>
                      <a:pt x="55763" y="398136"/>
                      <a:pt x="55727" y="388112"/>
                      <a:pt x="55835" y="378087"/>
                    </a:cubicBezTo>
                    <a:cubicBezTo>
                      <a:pt x="55835" y="377081"/>
                      <a:pt x="56661" y="375608"/>
                      <a:pt x="57523" y="375177"/>
                    </a:cubicBezTo>
                    <a:cubicBezTo>
                      <a:pt x="65931" y="371117"/>
                      <a:pt x="74446" y="367237"/>
                      <a:pt x="83716" y="362925"/>
                    </a:cubicBezTo>
                    <a:cubicBezTo>
                      <a:pt x="83716" y="374063"/>
                      <a:pt x="83752" y="384519"/>
                      <a:pt x="83644" y="394938"/>
                    </a:cubicBezTo>
                    <a:close/>
                    <a:moveTo>
                      <a:pt x="83644" y="343487"/>
                    </a:moveTo>
                    <a:cubicBezTo>
                      <a:pt x="83644" y="344278"/>
                      <a:pt x="83033" y="345463"/>
                      <a:pt x="82387" y="345751"/>
                    </a:cubicBezTo>
                    <a:cubicBezTo>
                      <a:pt x="73728" y="349703"/>
                      <a:pt x="65033" y="353547"/>
                      <a:pt x="55727" y="357679"/>
                    </a:cubicBezTo>
                    <a:cubicBezTo>
                      <a:pt x="55727" y="346865"/>
                      <a:pt x="55727" y="336804"/>
                      <a:pt x="55799" y="326780"/>
                    </a:cubicBezTo>
                    <a:cubicBezTo>
                      <a:pt x="55799" y="325810"/>
                      <a:pt x="56374" y="324373"/>
                      <a:pt x="57092" y="324013"/>
                    </a:cubicBezTo>
                    <a:cubicBezTo>
                      <a:pt x="65679" y="319917"/>
                      <a:pt x="74339" y="315965"/>
                      <a:pt x="83716" y="311654"/>
                    </a:cubicBezTo>
                    <a:cubicBezTo>
                      <a:pt x="83716" y="322792"/>
                      <a:pt x="83716" y="333139"/>
                      <a:pt x="83644" y="343487"/>
                    </a:cubicBezTo>
                    <a:close/>
                    <a:moveTo>
                      <a:pt x="186116" y="65248"/>
                    </a:moveTo>
                    <a:cubicBezTo>
                      <a:pt x="186116" y="64206"/>
                      <a:pt x="186870" y="62733"/>
                      <a:pt x="187732" y="62158"/>
                    </a:cubicBezTo>
                    <a:cubicBezTo>
                      <a:pt x="201709" y="52996"/>
                      <a:pt x="215758" y="43942"/>
                      <a:pt x="230884" y="34133"/>
                    </a:cubicBezTo>
                    <a:lnTo>
                      <a:pt x="230884" y="41355"/>
                    </a:lnTo>
                    <a:cubicBezTo>
                      <a:pt x="230884" y="50445"/>
                      <a:pt x="230956" y="59535"/>
                      <a:pt x="230812" y="68626"/>
                    </a:cubicBezTo>
                    <a:cubicBezTo>
                      <a:pt x="230812" y="70171"/>
                      <a:pt x="230165" y="72362"/>
                      <a:pt x="229051" y="73081"/>
                    </a:cubicBezTo>
                    <a:cubicBezTo>
                      <a:pt x="215111" y="82027"/>
                      <a:pt x="201062" y="90758"/>
                      <a:pt x="186044" y="100172"/>
                    </a:cubicBezTo>
                    <a:cubicBezTo>
                      <a:pt x="186044" y="87848"/>
                      <a:pt x="186008" y="76530"/>
                      <a:pt x="186116" y="65212"/>
                    </a:cubicBezTo>
                    <a:close/>
                    <a:moveTo>
                      <a:pt x="230740" y="131035"/>
                    </a:moveTo>
                    <a:cubicBezTo>
                      <a:pt x="230740" y="132149"/>
                      <a:pt x="229554" y="133622"/>
                      <a:pt x="228513" y="134305"/>
                    </a:cubicBezTo>
                    <a:cubicBezTo>
                      <a:pt x="215003" y="142856"/>
                      <a:pt x="201458" y="151300"/>
                      <a:pt x="187876" y="159779"/>
                    </a:cubicBezTo>
                    <a:cubicBezTo>
                      <a:pt x="187517" y="159995"/>
                      <a:pt x="187050" y="160031"/>
                      <a:pt x="186044" y="160354"/>
                    </a:cubicBezTo>
                    <a:cubicBezTo>
                      <a:pt x="186044" y="148605"/>
                      <a:pt x="186044" y="137143"/>
                      <a:pt x="186116" y="125718"/>
                    </a:cubicBezTo>
                    <a:cubicBezTo>
                      <a:pt x="186116" y="124784"/>
                      <a:pt x="186834" y="123526"/>
                      <a:pt x="187625" y="123023"/>
                    </a:cubicBezTo>
                    <a:cubicBezTo>
                      <a:pt x="201637" y="113825"/>
                      <a:pt x="215686" y="104735"/>
                      <a:pt x="230812" y="94962"/>
                    </a:cubicBezTo>
                    <a:cubicBezTo>
                      <a:pt x="230812" y="107789"/>
                      <a:pt x="230884" y="119430"/>
                      <a:pt x="230704" y="131071"/>
                    </a:cubicBezTo>
                    <a:close/>
                    <a:moveTo>
                      <a:pt x="186152" y="186726"/>
                    </a:moveTo>
                    <a:cubicBezTo>
                      <a:pt x="186152" y="185576"/>
                      <a:pt x="187194" y="184067"/>
                      <a:pt x="188199" y="183385"/>
                    </a:cubicBezTo>
                    <a:cubicBezTo>
                      <a:pt x="201673" y="174510"/>
                      <a:pt x="215218" y="165779"/>
                      <a:pt x="228764" y="157048"/>
                    </a:cubicBezTo>
                    <a:cubicBezTo>
                      <a:pt x="229123" y="156833"/>
                      <a:pt x="229626" y="156833"/>
                      <a:pt x="230884" y="156509"/>
                    </a:cubicBezTo>
                    <a:lnTo>
                      <a:pt x="230884" y="172318"/>
                    </a:lnTo>
                    <a:cubicBezTo>
                      <a:pt x="230884" y="178391"/>
                      <a:pt x="231028" y="184463"/>
                      <a:pt x="230776" y="190535"/>
                    </a:cubicBezTo>
                    <a:cubicBezTo>
                      <a:pt x="230704" y="192044"/>
                      <a:pt x="229914" y="194128"/>
                      <a:pt x="228728" y="194846"/>
                    </a:cubicBezTo>
                    <a:cubicBezTo>
                      <a:pt x="214931" y="203685"/>
                      <a:pt x="200991" y="212344"/>
                      <a:pt x="186044" y="221722"/>
                    </a:cubicBezTo>
                    <a:cubicBezTo>
                      <a:pt x="186044" y="209326"/>
                      <a:pt x="185972" y="198008"/>
                      <a:pt x="186152" y="186726"/>
                    </a:cubicBezTo>
                    <a:close/>
                    <a:moveTo>
                      <a:pt x="134808" y="98160"/>
                    </a:moveTo>
                    <a:cubicBezTo>
                      <a:pt x="134808" y="97154"/>
                      <a:pt x="135778" y="95788"/>
                      <a:pt x="136676" y="95178"/>
                    </a:cubicBezTo>
                    <a:cubicBezTo>
                      <a:pt x="148282" y="87560"/>
                      <a:pt x="159959" y="80051"/>
                      <a:pt x="171636" y="72542"/>
                    </a:cubicBezTo>
                    <a:cubicBezTo>
                      <a:pt x="171995" y="72326"/>
                      <a:pt x="172498" y="72326"/>
                      <a:pt x="173540" y="72111"/>
                    </a:cubicBezTo>
                    <a:cubicBezTo>
                      <a:pt x="173540" y="83752"/>
                      <a:pt x="173576" y="95178"/>
                      <a:pt x="173468" y="106567"/>
                    </a:cubicBezTo>
                    <a:cubicBezTo>
                      <a:pt x="173468" y="107430"/>
                      <a:pt x="172498" y="108579"/>
                      <a:pt x="171672" y="109118"/>
                    </a:cubicBezTo>
                    <a:cubicBezTo>
                      <a:pt x="159707" y="116699"/>
                      <a:pt x="147671" y="124173"/>
                      <a:pt x="134736" y="132293"/>
                    </a:cubicBezTo>
                    <a:cubicBezTo>
                      <a:pt x="134736" y="120113"/>
                      <a:pt x="134700" y="109118"/>
                      <a:pt x="134808" y="98160"/>
                    </a:cubicBezTo>
                    <a:close/>
                    <a:moveTo>
                      <a:pt x="134808" y="160282"/>
                    </a:moveTo>
                    <a:cubicBezTo>
                      <a:pt x="134880" y="158773"/>
                      <a:pt x="135634" y="156689"/>
                      <a:pt x="136784" y="155899"/>
                    </a:cubicBezTo>
                    <a:cubicBezTo>
                      <a:pt x="148497" y="148138"/>
                      <a:pt x="160318" y="140593"/>
                      <a:pt x="172139" y="133011"/>
                    </a:cubicBezTo>
                    <a:cubicBezTo>
                      <a:pt x="172355" y="132868"/>
                      <a:pt x="172714" y="133011"/>
                      <a:pt x="173540" y="133011"/>
                    </a:cubicBezTo>
                    <a:cubicBezTo>
                      <a:pt x="173540" y="144473"/>
                      <a:pt x="173540" y="155899"/>
                      <a:pt x="173468" y="167324"/>
                    </a:cubicBezTo>
                    <a:cubicBezTo>
                      <a:pt x="173468" y="168115"/>
                      <a:pt x="172822" y="169193"/>
                      <a:pt x="172139" y="169624"/>
                    </a:cubicBezTo>
                    <a:cubicBezTo>
                      <a:pt x="160031" y="177277"/>
                      <a:pt x="147886" y="184858"/>
                      <a:pt x="134665" y="193086"/>
                    </a:cubicBezTo>
                    <a:cubicBezTo>
                      <a:pt x="134665" y="187553"/>
                      <a:pt x="134665" y="183026"/>
                      <a:pt x="134665" y="178498"/>
                    </a:cubicBezTo>
                    <a:cubicBezTo>
                      <a:pt x="134665" y="172426"/>
                      <a:pt x="134521" y="166354"/>
                      <a:pt x="134772" y="160282"/>
                    </a:cubicBezTo>
                    <a:close/>
                    <a:moveTo>
                      <a:pt x="173504" y="348948"/>
                    </a:moveTo>
                    <a:cubicBezTo>
                      <a:pt x="173504" y="349990"/>
                      <a:pt x="172714" y="351464"/>
                      <a:pt x="171852" y="352003"/>
                    </a:cubicBezTo>
                    <a:cubicBezTo>
                      <a:pt x="159887" y="359620"/>
                      <a:pt x="147886" y="367129"/>
                      <a:pt x="135383" y="374961"/>
                    </a:cubicBezTo>
                    <a:cubicBezTo>
                      <a:pt x="135096" y="373488"/>
                      <a:pt x="134772" y="372482"/>
                      <a:pt x="134772" y="371512"/>
                    </a:cubicBezTo>
                    <a:cubicBezTo>
                      <a:pt x="134736" y="361919"/>
                      <a:pt x="134700" y="352362"/>
                      <a:pt x="134808" y="342769"/>
                    </a:cubicBezTo>
                    <a:cubicBezTo>
                      <a:pt x="134808" y="341331"/>
                      <a:pt x="135275" y="339248"/>
                      <a:pt x="136245" y="338601"/>
                    </a:cubicBezTo>
                    <a:cubicBezTo>
                      <a:pt x="148282" y="330588"/>
                      <a:pt x="160462" y="322756"/>
                      <a:pt x="173612" y="314276"/>
                    </a:cubicBezTo>
                    <a:cubicBezTo>
                      <a:pt x="173612" y="326672"/>
                      <a:pt x="173648" y="337810"/>
                      <a:pt x="173540" y="348948"/>
                    </a:cubicBezTo>
                    <a:close/>
                    <a:moveTo>
                      <a:pt x="134808" y="280179"/>
                    </a:moveTo>
                    <a:cubicBezTo>
                      <a:pt x="134808" y="279281"/>
                      <a:pt x="135670" y="278095"/>
                      <a:pt x="136497" y="277592"/>
                    </a:cubicBezTo>
                    <a:cubicBezTo>
                      <a:pt x="148497" y="269724"/>
                      <a:pt x="160534" y="261963"/>
                      <a:pt x="173576" y="253519"/>
                    </a:cubicBezTo>
                    <a:cubicBezTo>
                      <a:pt x="173576" y="265807"/>
                      <a:pt x="173576" y="276981"/>
                      <a:pt x="173540" y="288120"/>
                    </a:cubicBezTo>
                    <a:cubicBezTo>
                      <a:pt x="173540" y="289090"/>
                      <a:pt x="173073" y="290527"/>
                      <a:pt x="172319" y="290994"/>
                    </a:cubicBezTo>
                    <a:cubicBezTo>
                      <a:pt x="160139" y="298755"/>
                      <a:pt x="147850" y="306408"/>
                      <a:pt x="134736" y="314600"/>
                    </a:cubicBezTo>
                    <a:cubicBezTo>
                      <a:pt x="134736" y="302456"/>
                      <a:pt x="134700" y="291317"/>
                      <a:pt x="134808" y="280215"/>
                    </a:cubicBezTo>
                    <a:close/>
                    <a:moveTo>
                      <a:pt x="173504" y="226932"/>
                    </a:moveTo>
                    <a:cubicBezTo>
                      <a:pt x="173504" y="228225"/>
                      <a:pt x="172570" y="230057"/>
                      <a:pt x="171492" y="230740"/>
                    </a:cubicBezTo>
                    <a:cubicBezTo>
                      <a:pt x="159671" y="238321"/>
                      <a:pt x="147707" y="245723"/>
                      <a:pt x="134736" y="253843"/>
                    </a:cubicBezTo>
                    <a:lnTo>
                      <a:pt x="134736" y="246657"/>
                    </a:lnTo>
                    <a:cubicBezTo>
                      <a:pt x="134736" y="238177"/>
                      <a:pt x="134665" y="229698"/>
                      <a:pt x="134808" y="221219"/>
                    </a:cubicBezTo>
                    <a:cubicBezTo>
                      <a:pt x="134808" y="219782"/>
                      <a:pt x="135275" y="217698"/>
                      <a:pt x="136245" y="217051"/>
                    </a:cubicBezTo>
                    <a:cubicBezTo>
                      <a:pt x="148318" y="209003"/>
                      <a:pt x="160534" y="201170"/>
                      <a:pt x="173612" y="192691"/>
                    </a:cubicBezTo>
                    <a:cubicBezTo>
                      <a:pt x="173612" y="204871"/>
                      <a:pt x="173684" y="215865"/>
                      <a:pt x="173504" y="226896"/>
                    </a:cubicBezTo>
                    <a:close/>
                    <a:moveTo>
                      <a:pt x="186152" y="247699"/>
                    </a:moveTo>
                    <a:cubicBezTo>
                      <a:pt x="186152" y="246513"/>
                      <a:pt x="187050" y="244896"/>
                      <a:pt x="188020" y="244250"/>
                    </a:cubicBezTo>
                    <a:cubicBezTo>
                      <a:pt x="201889" y="235123"/>
                      <a:pt x="215829" y="226141"/>
                      <a:pt x="230561" y="216620"/>
                    </a:cubicBezTo>
                    <a:cubicBezTo>
                      <a:pt x="230704" y="218919"/>
                      <a:pt x="230884" y="220572"/>
                      <a:pt x="230884" y="222189"/>
                    </a:cubicBezTo>
                    <a:cubicBezTo>
                      <a:pt x="230884" y="231782"/>
                      <a:pt x="230992" y="241375"/>
                      <a:pt x="230812" y="250968"/>
                    </a:cubicBezTo>
                    <a:cubicBezTo>
                      <a:pt x="230812" y="252585"/>
                      <a:pt x="229878" y="254849"/>
                      <a:pt x="228620" y="255675"/>
                    </a:cubicBezTo>
                    <a:cubicBezTo>
                      <a:pt x="215039" y="264406"/>
                      <a:pt x="201314" y="272886"/>
                      <a:pt x="187625" y="281437"/>
                    </a:cubicBezTo>
                    <a:cubicBezTo>
                      <a:pt x="187409" y="281580"/>
                      <a:pt x="187014" y="281509"/>
                      <a:pt x="186116" y="281544"/>
                    </a:cubicBezTo>
                    <a:cubicBezTo>
                      <a:pt x="186116" y="270047"/>
                      <a:pt x="186044" y="258873"/>
                      <a:pt x="186188" y="247663"/>
                    </a:cubicBezTo>
                    <a:close/>
                    <a:moveTo>
                      <a:pt x="217662" y="323798"/>
                    </a:moveTo>
                    <a:cubicBezTo>
                      <a:pt x="207134" y="328972"/>
                      <a:pt x="197505" y="336050"/>
                      <a:pt x="187481" y="342266"/>
                    </a:cubicBezTo>
                    <a:cubicBezTo>
                      <a:pt x="187265" y="342409"/>
                      <a:pt x="186906" y="342301"/>
                      <a:pt x="186080" y="342373"/>
                    </a:cubicBezTo>
                    <a:cubicBezTo>
                      <a:pt x="186080" y="330768"/>
                      <a:pt x="186044" y="319199"/>
                      <a:pt x="186152" y="307629"/>
                    </a:cubicBezTo>
                    <a:cubicBezTo>
                      <a:pt x="186152" y="306767"/>
                      <a:pt x="187122" y="305653"/>
                      <a:pt x="187912" y="305114"/>
                    </a:cubicBezTo>
                    <a:cubicBezTo>
                      <a:pt x="201673" y="296132"/>
                      <a:pt x="215470" y="287257"/>
                      <a:pt x="229303" y="278347"/>
                    </a:cubicBezTo>
                    <a:cubicBezTo>
                      <a:pt x="229518" y="278203"/>
                      <a:pt x="229878" y="278275"/>
                      <a:pt x="230848" y="278203"/>
                    </a:cubicBezTo>
                    <a:cubicBezTo>
                      <a:pt x="230848" y="285353"/>
                      <a:pt x="230021" y="292575"/>
                      <a:pt x="231028" y="299545"/>
                    </a:cubicBezTo>
                    <a:cubicBezTo>
                      <a:pt x="232788" y="311474"/>
                      <a:pt x="228369" y="318552"/>
                      <a:pt x="217626" y="32383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1" name="Freeform: Shape 3670">
                <a:extLst>
                  <a:ext uri="{FF2B5EF4-FFF2-40B4-BE49-F238E27FC236}">
                    <a16:creationId xmlns:a16="http://schemas.microsoft.com/office/drawing/2014/main" id="{B1E7E39D-116A-81EA-1C73-A98990AFA77E}"/>
                  </a:ext>
                </a:extLst>
              </p:cNvPr>
              <p:cNvSpPr/>
              <p:nvPr/>
            </p:nvSpPr>
            <p:spPr>
              <a:xfrm>
                <a:off x="6528063" y="3240833"/>
                <a:ext cx="101321" cy="461875"/>
              </a:xfrm>
              <a:custGeom>
                <a:avLst/>
                <a:gdLst>
                  <a:gd name="connsiteX0" fmla="*/ 97944 w 101321"/>
                  <a:gd name="connsiteY0" fmla="*/ 63559 h 461875"/>
                  <a:gd name="connsiteX1" fmla="*/ 3917 w 101321"/>
                  <a:gd name="connsiteY1" fmla="*/ 2228 h 461875"/>
                  <a:gd name="connsiteX2" fmla="*/ 0 w 101321"/>
                  <a:gd name="connsiteY2" fmla="*/ 0 h 461875"/>
                  <a:gd name="connsiteX3" fmla="*/ 0 w 101321"/>
                  <a:gd name="connsiteY3" fmla="*/ 461875 h 461875"/>
                  <a:gd name="connsiteX4" fmla="*/ 101034 w 101321"/>
                  <a:gd name="connsiteY4" fmla="*/ 461875 h 461875"/>
                  <a:gd name="connsiteX5" fmla="*/ 101250 w 101321"/>
                  <a:gd name="connsiteY5" fmla="*/ 458031 h 461875"/>
                  <a:gd name="connsiteX6" fmla="*/ 101322 w 101321"/>
                  <a:gd name="connsiteY6" fmla="*/ 69703 h 461875"/>
                  <a:gd name="connsiteX7" fmla="*/ 97944 w 101321"/>
                  <a:gd name="connsiteY7" fmla="*/ 63559 h 46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321" h="461875">
                    <a:moveTo>
                      <a:pt x="97944" y="63559"/>
                    </a:moveTo>
                    <a:cubicBezTo>
                      <a:pt x="66578" y="43187"/>
                      <a:pt x="35247" y="22672"/>
                      <a:pt x="3917" y="2228"/>
                    </a:cubicBezTo>
                    <a:cubicBezTo>
                      <a:pt x="2695" y="1437"/>
                      <a:pt x="1365" y="790"/>
                      <a:pt x="0" y="0"/>
                    </a:cubicBezTo>
                    <a:lnTo>
                      <a:pt x="0" y="461875"/>
                    </a:lnTo>
                    <a:lnTo>
                      <a:pt x="101034" y="461875"/>
                    </a:lnTo>
                    <a:cubicBezTo>
                      <a:pt x="101106" y="460258"/>
                      <a:pt x="101250" y="459145"/>
                      <a:pt x="101250" y="458031"/>
                    </a:cubicBezTo>
                    <a:cubicBezTo>
                      <a:pt x="101250" y="328576"/>
                      <a:pt x="101250" y="199122"/>
                      <a:pt x="101322" y="69703"/>
                    </a:cubicBezTo>
                    <a:cubicBezTo>
                      <a:pt x="101322" y="66793"/>
                      <a:pt x="100352" y="65140"/>
                      <a:pt x="97944" y="63559"/>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2" name="Freeform: Shape 3671">
                <a:extLst>
                  <a:ext uri="{FF2B5EF4-FFF2-40B4-BE49-F238E27FC236}">
                    <a16:creationId xmlns:a16="http://schemas.microsoft.com/office/drawing/2014/main" id="{4B6D63F7-54DB-E581-A6D0-6653F289F056}"/>
                  </a:ext>
                </a:extLst>
              </p:cNvPr>
              <p:cNvSpPr/>
              <p:nvPr/>
            </p:nvSpPr>
            <p:spPr>
              <a:xfrm>
                <a:off x="6637577" y="3525898"/>
                <a:ext cx="124316" cy="174438"/>
              </a:xfrm>
              <a:custGeom>
                <a:avLst/>
                <a:gdLst>
                  <a:gd name="connsiteX0" fmla="*/ 124317 w 124316"/>
                  <a:gd name="connsiteY0" fmla="*/ 43187 h 174438"/>
                  <a:gd name="connsiteX1" fmla="*/ 119897 w 124316"/>
                  <a:gd name="connsiteY1" fmla="*/ 38229 h 174438"/>
                  <a:gd name="connsiteX2" fmla="*/ 46852 w 124316"/>
                  <a:gd name="connsiteY2" fmla="*/ 14983 h 174438"/>
                  <a:gd name="connsiteX3" fmla="*/ 0 w 124316"/>
                  <a:gd name="connsiteY3" fmla="*/ 0 h 174438"/>
                  <a:gd name="connsiteX4" fmla="*/ 0 w 124316"/>
                  <a:gd name="connsiteY4" fmla="*/ 174438 h 174438"/>
                  <a:gd name="connsiteX5" fmla="*/ 124029 w 124316"/>
                  <a:gd name="connsiteY5" fmla="*/ 174438 h 174438"/>
                  <a:gd name="connsiteX6" fmla="*/ 124173 w 124316"/>
                  <a:gd name="connsiteY6" fmla="*/ 171780 h 174438"/>
                  <a:gd name="connsiteX7" fmla="*/ 124281 w 124316"/>
                  <a:gd name="connsiteY7" fmla="*/ 43151 h 174438"/>
                  <a:gd name="connsiteX8" fmla="*/ 62122 w 124316"/>
                  <a:gd name="connsiteY8" fmla="*/ 49439 h 174438"/>
                  <a:gd name="connsiteX9" fmla="*/ 98339 w 124316"/>
                  <a:gd name="connsiteY9" fmla="*/ 62697 h 174438"/>
                  <a:gd name="connsiteX10" fmla="*/ 100028 w 124316"/>
                  <a:gd name="connsiteY10" fmla="*/ 65572 h 174438"/>
                  <a:gd name="connsiteX11" fmla="*/ 100100 w 124316"/>
                  <a:gd name="connsiteY11" fmla="*/ 93201 h 174438"/>
                  <a:gd name="connsiteX12" fmla="*/ 62122 w 124316"/>
                  <a:gd name="connsiteY12" fmla="*/ 82243 h 174438"/>
                  <a:gd name="connsiteX13" fmla="*/ 62122 w 124316"/>
                  <a:gd name="connsiteY13" fmla="*/ 49439 h 174438"/>
                  <a:gd name="connsiteX14" fmla="*/ 52278 w 124316"/>
                  <a:gd name="connsiteY14" fmla="*/ 136784 h 174438"/>
                  <a:gd name="connsiteX15" fmla="*/ 16420 w 124316"/>
                  <a:gd name="connsiteY15" fmla="*/ 126293 h 174438"/>
                  <a:gd name="connsiteX16" fmla="*/ 14408 w 124316"/>
                  <a:gd name="connsiteY16" fmla="*/ 123598 h 174438"/>
                  <a:gd name="connsiteX17" fmla="*/ 14300 w 124316"/>
                  <a:gd name="connsiteY17" fmla="*/ 93489 h 174438"/>
                  <a:gd name="connsiteX18" fmla="*/ 18253 w 124316"/>
                  <a:gd name="connsiteY18" fmla="*/ 94423 h 174438"/>
                  <a:gd name="connsiteX19" fmla="*/ 48829 w 124316"/>
                  <a:gd name="connsiteY19" fmla="*/ 105417 h 174438"/>
                  <a:gd name="connsiteX20" fmla="*/ 52350 w 124316"/>
                  <a:gd name="connsiteY20" fmla="*/ 109585 h 174438"/>
                  <a:gd name="connsiteX21" fmla="*/ 52278 w 124316"/>
                  <a:gd name="connsiteY21" fmla="*/ 136784 h 174438"/>
                  <a:gd name="connsiteX22" fmla="*/ 52278 w 124316"/>
                  <a:gd name="connsiteY22" fmla="*/ 79404 h 174438"/>
                  <a:gd name="connsiteX23" fmla="*/ 17138 w 124316"/>
                  <a:gd name="connsiteY23" fmla="*/ 69093 h 174438"/>
                  <a:gd name="connsiteX24" fmla="*/ 14444 w 124316"/>
                  <a:gd name="connsiteY24" fmla="*/ 66506 h 174438"/>
                  <a:gd name="connsiteX25" fmla="*/ 14336 w 124316"/>
                  <a:gd name="connsiteY25" fmla="*/ 35678 h 174438"/>
                  <a:gd name="connsiteX26" fmla="*/ 29283 w 124316"/>
                  <a:gd name="connsiteY26" fmla="*/ 40996 h 174438"/>
                  <a:gd name="connsiteX27" fmla="*/ 48182 w 124316"/>
                  <a:gd name="connsiteY27" fmla="*/ 47750 h 174438"/>
                  <a:gd name="connsiteX28" fmla="*/ 52386 w 124316"/>
                  <a:gd name="connsiteY28" fmla="*/ 53463 h 174438"/>
                  <a:gd name="connsiteX29" fmla="*/ 52278 w 124316"/>
                  <a:gd name="connsiteY29" fmla="*/ 79404 h 174438"/>
                  <a:gd name="connsiteX30" fmla="*/ 100100 w 124316"/>
                  <a:gd name="connsiteY30" fmla="*/ 150617 h 174438"/>
                  <a:gd name="connsiteX31" fmla="*/ 62086 w 124316"/>
                  <a:gd name="connsiteY31" fmla="*/ 139586 h 174438"/>
                  <a:gd name="connsiteX32" fmla="*/ 62086 w 124316"/>
                  <a:gd name="connsiteY32" fmla="*/ 106998 h 174438"/>
                  <a:gd name="connsiteX33" fmla="*/ 66686 w 124316"/>
                  <a:gd name="connsiteY33" fmla="*/ 108436 h 174438"/>
                  <a:gd name="connsiteX34" fmla="*/ 96399 w 124316"/>
                  <a:gd name="connsiteY34" fmla="*/ 119178 h 174438"/>
                  <a:gd name="connsiteX35" fmla="*/ 100172 w 124316"/>
                  <a:gd name="connsiteY35" fmla="*/ 124712 h 174438"/>
                  <a:gd name="connsiteX36" fmla="*/ 100100 w 124316"/>
                  <a:gd name="connsiteY36" fmla="*/ 150653 h 17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4316" h="174438">
                    <a:moveTo>
                      <a:pt x="124317" y="43187"/>
                    </a:moveTo>
                    <a:cubicBezTo>
                      <a:pt x="124317" y="39630"/>
                      <a:pt x="122412" y="39020"/>
                      <a:pt x="119897" y="38229"/>
                    </a:cubicBezTo>
                    <a:cubicBezTo>
                      <a:pt x="95537" y="30504"/>
                      <a:pt x="71213" y="22743"/>
                      <a:pt x="46852" y="14983"/>
                    </a:cubicBezTo>
                    <a:cubicBezTo>
                      <a:pt x="31510" y="10096"/>
                      <a:pt x="16168" y="5174"/>
                      <a:pt x="0" y="0"/>
                    </a:cubicBezTo>
                    <a:lnTo>
                      <a:pt x="0" y="174438"/>
                    </a:lnTo>
                    <a:lnTo>
                      <a:pt x="124029" y="174438"/>
                    </a:lnTo>
                    <a:cubicBezTo>
                      <a:pt x="124101" y="173360"/>
                      <a:pt x="124173" y="172570"/>
                      <a:pt x="124173" y="171780"/>
                    </a:cubicBezTo>
                    <a:cubicBezTo>
                      <a:pt x="124173" y="128916"/>
                      <a:pt x="124137" y="86051"/>
                      <a:pt x="124281" y="43151"/>
                    </a:cubicBezTo>
                    <a:close/>
                    <a:moveTo>
                      <a:pt x="62122" y="49439"/>
                    </a:moveTo>
                    <a:cubicBezTo>
                      <a:pt x="74446" y="53930"/>
                      <a:pt x="86447" y="58206"/>
                      <a:pt x="98339" y="62697"/>
                    </a:cubicBezTo>
                    <a:cubicBezTo>
                      <a:pt x="99166" y="63020"/>
                      <a:pt x="99992" y="64566"/>
                      <a:pt x="100028" y="65572"/>
                    </a:cubicBezTo>
                    <a:cubicBezTo>
                      <a:pt x="100172" y="74518"/>
                      <a:pt x="100100" y="83464"/>
                      <a:pt x="100100" y="93201"/>
                    </a:cubicBezTo>
                    <a:cubicBezTo>
                      <a:pt x="87129" y="89465"/>
                      <a:pt x="74662" y="85836"/>
                      <a:pt x="62122" y="82243"/>
                    </a:cubicBezTo>
                    <a:lnTo>
                      <a:pt x="62122" y="49439"/>
                    </a:lnTo>
                    <a:close/>
                    <a:moveTo>
                      <a:pt x="52278" y="136784"/>
                    </a:moveTo>
                    <a:cubicBezTo>
                      <a:pt x="39882" y="133191"/>
                      <a:pt x="28133" y="129814"/>
                      <a:pt x="16420" y="126293"/>
                    </a:cubicBezTo>
                    <a:cubicBezTo>
                      <a:pt x="15522" y="126041"/>
                      <a:pt x="14444" y="124532"/>
                      <a:pt x="14408" y="123598"/>
                    </a:cubicBezTo>
                    <a:cubicBezTo>
                      <a:pt x="14264" y="113753"/>
                      <a:pt x="14300" y="103873"/>
                      <a:pt x="14300" y="93489"/>
                    </a:cubicBezTo>
                    <a:cubicBezTo>
                      <a:pt x="15953" y="93884"/>
                      <a:pt x="17138" y="94028"/>
                      <a:pt x="18253" y="94423"/>
                    </a:cubicBezTo>
                    <a:cubicBezTo>
                      <a:pt x="28456" y="98052"/>
                      <a:pt x="38624" y="101789"/>
                      <a:pt x="48829" y="105417"/>
                    </a:cubicBezTo>
                    <a:cubicBezTo>
                      <a:pt x="50876" y="106136"/>
                      <a:pt x="52386" y="106819"/>
                      <a:pt x="52350" y="109585"/>
                    </a:cubicBezTo>
                    <a:cubicBezTo>
                      <a:pt x="52134" y="118352"/>
                      <a:pt x="52278" y="127119"/>
                      <a:pt x="52278" y="136784"/>
                    </a:cubicBezTo>
                    <a:close/>
                    <a:moveTo>
                      <a:pt x="52278" y="79404"/>
                    </a:moveTo>
                    <a:cubicBezTo>
                      <a:pt x="40062" y="75847"/>
                      <a:pt x="28564" y="72542"/>
                      <a:pt x="17138" y="69093"/>
                    </a:cubicBezTo>
                    <a:cubicBezTo>
                      <a:pt x="16025" y="68769"/>
                      <a:pt x="14444" y="67404"/>
                      <a:pt x="14444" y="66506"/>
                    </a:cubicBezTo>
                    <a:cubicBezTo>
                      <a:pt x="14264" y="56481"/>
                      <a:pt x="14336" y="46457"/>
                      <a:pt x="14336" y="35678"/>
                    </a:cubicBezTo>
                    <a:cubicBezTo>
                      <a:pt x="19761" y="37618"/>
                      <a:pt x="24540" y="39271"/>
                      <a:pt x="29283" y="40996"/>
                    </a:cubicBezTo>
                    <a:cubicBezTo>
                      <a:pt x="35570" y="43259"/>
                      <a:pt x="41822" y="45702"/>
                      <a:pt x="48182" y="47750"/>
                    </a:cubicBezTo>
                    <a:cubicBezTo>
                      <a:pt x="51164" y="48721"/>
                      <a:pt x="52529" y="50014"/>
                      <a:pt x="52386" y="53463"/>
                    </a:cubicBezTo>
                    <a:cubicBezTo>
                      <a:pt x="52098" y="61907"/>
                      <a:pt x="52278" y="70350"/>
                      <a:pt x="52278" y="79404"/>
                    </a:cubicBezTo>
                    <a:close/>
                    <a:moveTo>
                      <a:pt x="100100" y="150617"/>
                    </a:moveTo>
                    <a:cubicBezTo>
                      <a:pt x="87129" y="146844"/>
                      <a:pt x="74626" y="143215"/>
                      <a:pt x="62086" y="139586"/>
                    </a:cubicBezTo>
                    <a:lnTo>
                      <a:pt x="62086" y="106998"/>
                    </a:lnTo>
                    <a:cubicBezTo>
                      <a:pt x="63811" y="107537"/>
                      <a:pt x="65284" y="107897"/>
                      <a:pt x="66686" y="108436"/>
                    </a:cubicBezTo>
                    <a:cubicBezTo>
                      <a:pt x="76602" y="112029"/>
                      <a:pt x="86411" y="115765"/>
                      <a:pt x="96399" y="119178"/>
                    </a:cubicBezTo>
                    <a:cubicBezTo>
                      <a:pt x="99381" y="120185"/>
                      <a:pt x="100244" y="121694"/>
                      <a:pt x="100172" y="124712"/>
                    </a:cubicBezTo>
                    <a:cubicBezTo>
                      <a:pt x="99992" y="133155"/>
                      <a:pt x="100100" y="141599"/>
                      <a:pt x="100100" y="15065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3673" name="Graphic 3159">
              <a:extLst>
                <a:ext uri="{FF2B5EF4-FFF2-40B4-BE49-F238E27FC236}">
                  <a16:creationId xmlns:a16="http://schemas.microsoft.com/office/drawing/2014/main" id="{DE667D02-1551-20AF-1415-60B3D484B4A2}"/>
                </a:ext>
              </a:extLst>
            </p:cNvPr>
            <p:cNvGrpSpPr/>
            <p:nvPr/>
          </p:nvGrpSpPr>
          <p:grpSpPr>
            <a:xfrm>
              <a:off x="807429" y="1907314"/>
              <a:ext cx="1218790" cy="1277234"/>
              <a:chOff x="699059" y="2286273"/>
              <a:chExt cx="1538958" cy="1612754"/>
            </a:xfrm>
            <a:solidFill>
              <a:srgbClr val="FF9923"/>
            </a:solidFill>
          </p:grpSpPr>
          <p:sp>
            <p:nvSpPr>
              <p:cNvPr id="3674" name="Freeform: Shape 3673">
                <a:extLst>
                  <a:ext uri="{FF2B5EF4-FFF2-40B4-BE49-F238E27FC236}">
                    <a16:creationId xmlns:a16="http://schemas.microsoft.com/office/drawing/2014/main" id="{C5B47DEA-778E-032E-90AE-3FDEAE85EC76}"/>
                  </a:ext>
                </a:extLst>
              </p:cNvPr>
              <p:cNvSpPr/>
              <p:nvPr/>
            </p:nvSpPr>
            <p:spPr>
              <a:xfrm>
                <a:off x="1447257" y="3877074"/>
                <a:ext cx="43367" cy="21952"/>
              </a:xfrm>
              <a:custGeom>
                <a:avLst/>
                <a:gdLst>
                  <a:gd name="connsiteX0" fmla="*/ 719 w 43367"/>
                  <a:gd name="connsiteY0" fmla="*/ 36 h 21952"/>
                  <a:gd name="connsiteX1" fmla="*/ 0 w 43367"/>
                  <a:gd name="connsiteY1" fmla="*/ 21594 h 21952"/>
                  <a:gd name="connsiteX2" fmla="*/ 21306 w 43367"/>
                  <a:gd name="connsiteY2" fmla="*/ 21953 h 21952"/>
                  <a:gd name="connsiteX3" fmla="*/ 43367 w 43367"/>
                  <a:gd name="connsiteY3" fmla="*/ 21558 h 21952"/>
                  <a:gd name="connsiteX4" fmla="*/ 42613 w 43367"/>
                  <a:gd name="connsiteY4" fmla="*/ 0 h 21952"/>
                  <a:gd name="connsiteX5" fmla="*/ 719 w 43367"/>
                  <a:gd name="connsiteY5" fmla="*/ 0 h 21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7" h="21952">
                    <a:moveTo>
                      <a:pt x="719" y="36"/>
                    </a:moveTo>
                    <a:lnTo>
                      <a:pt x="0" y="21594"/>
                    </a:lnTo>
                    <a:cubicBezTo>
                      <a:pt x="7042" y="21845"/>
                      <a:pt x="14228" y="21953"/>
                      <a:pt x="21306" y="21953"/>
                    </a:cubicBezTo>
                    <a:cubicBezTo>
                      <a:pt x="28636" y="21953"/>
                      <a:pt x="36073" y="21809"/>
                      <a:pt x="43367" y="21558"/>
                    </a:cubicBezTo>
                    <a:lnTo>
                      <a:pt x="42613" y="0"/>
                    </a:lnTo>
                    <a:cubicBezTo>
                      <a:pt x="28780" y="467"/>
                      <a:pt x="14551" y="503"/>
                      <a:pt x="719"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5" name="Freeform: Shape 3674">
                <a:extLst>
                  <a:ext uri="{FF2B5EF4-FFF2-40B4-BE49-F238E27FC236}">
                    <a16:creationId xmlns:a16="http://schemas.microsoft.com/office/drawing/2014/main" id="{7C566936-69EF-F4A2-5584-BC50D9BB8E3D}"/>
                  </a:ext>
                </a:extLst>
              </p:cNvPr>
              <p:cNvSpPr/>
              <p:nvPr/>
            </p:nvSpPr>
            <p:spPr>
              <a:xfrm>
                <a:off x="1361026" y="3868523"/>
                <a:ext cx="45199" cy="27198"/>
              </a:xfrm>
              <a:custGeom>
                <a:avLst/>
                <a:gdLst>
                  <a:gd name="connsiteX0" fmla="*/ 0 w 45199"/>
                  <a:gd name="connsiteY0" fmla="*/ 21234 h 27198"/>
                  <a:gd name="connsiteX1" fmla="*/ 42972 w 45199"/>
                  <a:gd name="connsiteY1" fmla="*/ 27199 h 27198"/>
                  <a:gd name="connsiteX2" fmla="*/ 45199 w 45199"/>
                  <a:gd name="connsiteY2" fmla="*/ 5749 h 27198"/>
                  <a:gd name="connsiteX3" fmla="*/ 3737 w 45199"/>
                  <a:gd name="connsiteY3" fmla="*/ 0 h 27198"/>
                  <a:gd name="connsiteX4" fmla="*/ 36 w 45199"/>
                  <a:gd name="connsiteY4" fmla="*/ 21234 h 2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99" h="27198">
                    <a:moveTo>
                      <a:pt x="0" y="21234"/>
                    </a:moveTo>
                    <a:cubicBezTo>
                      <a:pt x="14156" y="23714"/>
                      <a:pt x="28636" y="25726"/>
                      <a:pt x="42972" y="27199"/>
                    </a:cubicBezTo>
                    <a:lnTo>
                      <a:pt x="45199" y="5749"/>
                    </a:lnTo>
                    <a:cubicBezTo>
                      <a:pt x="31367" y="4312"/>
                      <a:pt x="17426" y="2371"/>
                      <a:pt x="3737" y="0"/>
                    </a:cubicBezTo>
                    <a:lnTo>
                      <a:pt x="36" y="21234"/>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6" name="Freeform: Shape 3675">
                <a:extLst>
                  <a:ext uri="{FF2B5EF4-FFF2-40B4-BE49-F238E27FC236}">
                    <a16:creationId xmlns:a16="http://schemas.microsoft.com/office/drawing/2014/main" id="{E49345BA-5731-F264-2445-B6C030082FBA}"/>
                  </a:ext>
                </a:extLst>
              </p:cNvPr>
              <p:cNvSpPr/>
              <p:nvPr/>
            </p:nvSpPr>
            <p:spPr>
              <a:xfrm>
                <a:off x="1531584" y="3868415"/>
                <a:ext cx="45199" cy="27234"/>
              </a:xfrm>
              <a:custGeom>
                <a:avLst/>
                <a:gdLst>
                  <a:gd name="connsiteX0" fmla="*/ 36 w 45199"/>
                  <a:gd name="connsiteY0" fmla="*/ 5785 h 27234"/>
                  <a:gd name="connsiteX1" fmla="*/ 2264 w 45199"/>
                  <a:gd name="connsiteY1" fmla="*/ 27235 h 27234"/>
                  <a:gd name="connsiteX2" fmla="*/ 45199 w 45199"/>
                  <a:gd name="connsiteY2" fmla="*/ 21234 h 27234"/>
                  <a:gd name="connsiteX3" fmla="*/ 41463 w 45199"/>
                  <a:gd name="connsiteY3" fmla="*/ 0 h 27234"/>
                  <a:gd name="connsiteX4" fmla="*/ 0 w 45199"/>
                  <a:gd name="connsiteY4" fmla="*/ 5785 h 27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99" h="27234">
                    <a:moveTo>
                      <a:pt x="36" y="5785"/>
                    </a:moveTo>
                    <a:lnTo>
                      <a:pt x="2264" y="27235"/>
                    </a:lnTo>
                    <a:cubicBezTo>
                      <a:pt x="16599" y="25726"/>
                      <a:pt x="31043" y="23714"/>
                      <a:pt x="45199" y="21234"/>
                    </a:cubicBezTo>
                    <a:lnTo>
                      <a:pt x="41463" y="0"/>
                    </a:lnTo>
                    <a:cubicBezTo>
                      <a:pt x="27774" y="2407"/>
                      <a:pt x="13833" y="4347"/>
                      <a:pt x="0" y="578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7" name="Freeform: Shape 3676">
                <a:extLst>
                  <a:ext uri="{FF2B5EF4-FFF2-40B4-BE49-F238E27FC236}">
                    <a16:creationId xmlns:a16="http://schemas.microsoft.com/office/drawing/2014/main" id="{667D3435-05EB-81BB-BCD6-0832AA4C61DE}"/>
                  </a:ext>
                </a:extLst>
              </p:cNvPr>
              <p:cNvSpPr/>
              <p:nvPr/>
            </p:nvSpPr>
            <p:spPr>
              <a:xfrm>
                <a:off x="1276843" y="3848367"/>
                <a:ext cx="46888" cy="32408"/>
              </a:xfrm>
              <a:custGeom>
                <a:avLst/>
                <a:gdLst>
                  <a:gd name="connsiteX0" fmla="*/ 0 w 46888"/>
                  <a:gd name="connsiteY0" fmla="*/ 20516 h 32408"/>
                  <a:gd name="connsiteX1" fmla="*/ 41714 w 46888"/>
                  <a:gd name="connsiteY1" fmla="*/ 32408 h 32408"/>
                  <a:gd name="connsiteX2" fmla="*/ 46888 w 46888"/>
                  <a:gd name="connsiteY2" fmla="*/ 11497 h 32408"/>
                  <a:gd name="connsiteX3" fmla="*/ 6647 w 46888"/>
                  <a:gd name="connsiteY3" fmla="*/ 0 h 32408"/>
                  <a:gd name="connsiteX4" fmla="*/ 0 w 46888"/>
                  <a:gd name="connsiteY4" fmla="*/ 20516 h 3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88" h="32408">
                    <a:moveTo>
                      <a:pt x="0" y="20516"/>
                    </a:moveTo>
                    <a:cubicBezTo>
                      <a:pt x="13689" y="24935"/>
                      <a:pt x="27738" y="28959"/>
                      <a:pt x="41714" y="32408"/>
                    </a:cubicBezTo>
                    <a:lnTo>
                      <a:pt x="46888" y="11497"/>
                    </a:lnTo>
                    <a:cubicBezTo>
                      <a:pt x="33379" y="8156"/>
                      <a:pt x="19833" y="4276"/>
                      <a:pt x="6647" y="0"/>
                    </a:cubicBezTo>
                    <a:lnTo>
                      <a:pt x="0" y="20516"/>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8" name="Freeform: Shape 3677">
                <a:extLst>
                  <a:ext uri="{FF2B5EF4-FFF2-40B4-BE49-F238E27FC236}">
                    <a16:creationId xmlns:a16="http://schemas.microsoft.com/office/drawing/2014/main" id="{A7ACC8E8-6B5B-DF9C-9369-BEA3A42E7162}"/>
                  </a:ext>
                </a:extLst>
              </p:cNvPr>
              <p:cNvSpPr/>
              <p:nvPr/>
            </p:nvSpPr>
            <p:spPr>
              <a:xfrm>
                <a:off x="1614042" y="3848151"/>
                <a:ext cx="46888" cy="32480"/>
              </a:xfrm>
              <a:custGeom>
                <a:avLst/>
                <a:gdLst>
                  <a:gd name="connsiteX0" fmla="*/ 0 w 46888"/>
                  <a:gd name="connsiteY0" fmla="*/ 11569 h 32480"/>
                  <a:gd name="connsiteX1" fmla="*/ 5210 w 46888"/>
                  <a:gd name="connsiteY1" fmla="*/ 32480 h 32480"/>
                  <a:gd name="connsiteX2" fmla="*/ 46888 w 46888"/>
                  <a:gd name="connsiteY2" fmla="*/ 20516 h 32480"/>
                  <a:gd name="connsiteX3" fmla="*/ 40241 w 46888"/>
                  <a:gd name="connsiteY3" fmla="*/ 0 h 32480"/>
                  <a:gd name="connsiteX4" fmla="*/ 0 w 46888"/>
                  <a:gd name="connsiteY4" fmla="*/ 11533 h 32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88" h="32480">
                    <a:moveTo>
                      <a:pt x="0" y="11569"/>
                    </a:moveTo>
                    <a:lnTo>
                      <a:pt x="5210" y="32480"/>
                    </a:lnTo>
                    <a:cubicBezTo>
                      <a:pt x="19186" y="28995"/>
                      <a:pt x="33235" y="24971"/>
                      <a:pt x="46888" y="20516"/>
                    </a:cubicBezTo>
                    <a:lnTo>
                      <a:pt x="40241" y="0"/>
                    </a:lnTo>
                    <a:cubicBezTo>
                      <a:pt x="27055" y="4276"/>
                      <a:pt x="13510" y="8192"/>
                      <a:pt x="0" y="1153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9" name="Freeform: Shape 3678">
                <a:extLst>
                  <a:ext uri="{FF2B5EF4-FFF2-40B4-BE49-F238E27FC236}">
                    <a16:creationId xmlns:a16="http://schemas.microsoft.com/office/drawing/2014/main" id="{8CD178A2-0F0F-4F81-ED61-0438871393FC}"/>
                  </a:ext>
                </a:extLst>
              </p:cNvPr>
              <p:cNvSpPr/>
              <p:nvPr/>
            </p:nvSpPr>
            <p:spPr>
              <a:xfrm>
                <a:off x="1196360" y="3817036"/>
                <a:ext cx="47750" cy="37007"/>
              </a:xfrm>
              <a:custGeom>
                <a:avLst/>
                <a:gdLst>
                  <a:gd name="connsiteX0" fmla="*/ 0 w 47750"/>
                  <a:gd name="connsiteY0" fmla="*/ 19366 h 37007"/>
                  <a:gd name="connsiteX1" fmla="*/ 39666 w 47750"/>
                  <a:gd name="connsiteY1" fmla="*/ 37007 h 37007"/>
                  <a:gd name="connsiteX2" fmla="*/ 47750 w 47750"/>
                  <a:gd name="connsiteY2" fmla="*/ 17031 h 37007"/>
                  <a:gd name="connsiteX3" fmla="*/ 9449 w 47750"/>
                  <a:gd name="connsiteY3" fmla="*/ 0 h 37007"/>
                  <a:gd name="connsiteX4" fmla="*/ 0 w 47750"/>
                  <a:gd name="connsiteY4" fmla="*/ 19366 h 3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0" h="37007">
                    <a:moveTo>
                      <a:pt x="0" y="19366"/>
                    </a:moveTo>
                    <a:cubicBezTo>
                      <a:pt x="12971" y="25690"/>
                      <a:pt x="26300" y="31618"/>
                      <a:pt x="39666" y="37007"/>
                    </a:cubicBezTo>
                    <a:lnTo>
                      <a:pt x="47750" y="17031"/>
                    </a:lnTo>
                    <a:cubicBezTo>
                      <a:pt x="34852" y="11821"/>
                      <a:pt x="21989" y="6108"/>
                      <a:pt x="9449" y="0"/>
                    </a:cubicBezTo>
                    <a:lnTo>
                      <a:pt x="0" y="19366"/>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0" name="Freeform: Shape 3679">
                <a:extLst>
                  <a:ext uri="{FF2B5EF4-FFF2-40B4-BE49-F238E27FC236}">
                    <a16:creationId xmlns:a16="http://schemas.microsoft.com/office/drawing/2014/main" id="{13878D96-9CBF-4436-80E5-3E49957AF3DA}"/>
                  </a:ext>
                </a:extLst>
              </p:cNvPr>
              <p:cNvSpPr/>
              <p:nvPr/>
            </p:nvSpPr>
            <p:spPr>
              <a:xfrm>
                <a:off x="1693554" y="3816749"/>
                <a:ext cx="47678" cy="37043"/>
              </a:xfrm>
              <a:custGeom>
                <a:avLst/>
                <a:gdLst>
                  <a:gd name="connsiteX0" fmla="*/ 36 w 47678"/>
                  <a:gd name="connsiteY0" fmla="*/ 17067 h 37043"/>
                  <a:gd name="connsiteX1" fmla="*/ 8120 w 47678"/>
                  <a:gd name="connsiteY1" fmla="*/ 37043 h 37043"/>
                  <a:gd name="connsiteX2" fmla="*/ 47679 w 47678"/>
                  <a:gd name="connsiteY2" fmla="*/ 19366 h 37043"/>
                  <a:gd name="connsiteX3" fmla="*/ 38193 w 47678"/>
                  <a:gd name="connsiteY3" fmla="*/ 0 h 37043"/>
                  <a:gd name="connsiteX4" fmla="*/ 0 w 47678"/>
                  <a:gd name="connsiteY4" fmla="*/ 17031 h 3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8" h="37043">
                    <a:moveTo>
                      <a:pt x="36" y="17067"/>
                    </a:moveTo>
                    <a:lnTo>
                      <a:pt x="8120" y="37043"/>
                    </a:lnTo>
                    <a:cubicBezTo>
                      <a:pt x="21450" y="31654"/>
                      <a:pt x="34780" y="25690"/>
                      <a:pt x="47679" y="19366"/>
                    </a:cubicBezTo>
                    <a:lnTo>
                      <a:pt x="38193" y="0"/>
                    </a:lnTo>
                    <a:cubicBezTo>
                      <a:pt x="25726" y="6108"/>
                      <a:pt x="12863" y="11821"/>
                      <a:pt x="0" y="1703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1" name="Freeform: Shape 3680">
                <a:extLst>
                  <a:ext uri="{FF2B5EF4-FFF2-40B4-BE49-F238E27FC236}">
                    <a16:creationId xmlns:a16="http://schemas.microsoft.com/office/drawing/2014/main" id="{86F4D5FB-4A1B-AD95-0C4F-C63EC1180F37}"/>
                  </a:ext>
                </a:extLst>
              </p:cNvPr>
              <p:cNvSpPr/>
              <p:nvPr/>
            </p:nvSpPr>
            <p:spPr>
              <a:xfrm>
                <a:off x="1768719" y="3774891"/>
                <a:ext cx="47534" cy="40851"/>
              </a:xfrm>
              <a:custGeom>
                <a:avLst/>
                <a:gdLst>
                  <a:gd name="connsiteX0" fmla="*/ 0 w 47534"/>
                  <a:gd name="connsiteY0" fmla="*/ 22204 h 40851"/>
                  <a:gd name="connsiteX1" fmla="*/ 10815 w 47534"/>
                  <a:gd name="connsiteY1" fmla="*/ 40852 h 40851"/>
                  <a:gd name="connsiteX2" fmla="*/ 47535 w 47534"/>
                  <a:gd name="connsiteY2" fmla="*/ 17857 h 40851"/>
                  <a:gd name="connsiteX3" fmla="*/ 35463 w 47534"/>
                  <a:gd name="connsiteY3" fmla="*/ 0 h 40851"/>
                  <a:gd name="connsiteX4" fmla="*/ 0 w 47534"/>
                  <a:gd name="connsiteY4" fmla="*/ 22204 h 4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34" h="40851">
                    <a:moveTo>
                      <a:pt x="0" y="22204"/>
                    </a:moveTo>
                    <a:lnTo>
                      <a:pt x="10815" y="40852"/>
                    </a:lnTo>
                    <a:cubicBezTo>
                      <a:pt x="23282" y="33630"/>
                      <a:pt x="35642" y="25905"/>
                      <a:pt x="47535" y="17857"/>
                    </a:cubicBezTo>
                    <a:lnTo>
                      <a:pt x="35463" y="0"/>
                    </a:lnTo>
                    <a:cubicBezTo>
                      <a:pt x="23965" y="7797"/>
                      <a:pt x="12036" y="15270"/>
                      <a:pt x="0" y="2220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2" name="Freeform: Shape 3681">
                <a:extLst>
                  <a:ext uri="{FF2B5EF4-FFF2-40B4-BE49-F238E27FC236}">
                    <a16:creationId xmlns:a16="http://schemas.microsoft.com/office/drawing/2014/main" id="{78BDE1B2-7BFD-5865-6108-A2C319DAC3E8}"/>
                  </a:ext>
                </a:extLst>
              </p:cNvPr>
              <p:cNvSpPr/>
              <p:nvPr/>
            </p:nvSpPr>
            <p:spPr>
              <a:xfrm>
                <a:off x="2062623" y="3189525"/>
                <a:ext cx="25905" cy="44660"/>
              </a:xfrm>
              <a:custGeom>
                <a:avLst/>
                <a:gdLst>
                  <a:gd name="connsiteX0" fmla="*/ 4419 w 25905"/>
                  <a:gd name="connsiteY0" fmla="*/ 44661 h 44660"/>
                  <a:gd name="connsiteX1" fmla="*/ 25905 w 25905"/>
                  <a:gd name="connsiteY1" fmla="*/ 43116 h 44660"/>
                  <a:gd name="connsiteX2" fmla="*/ 21342 w 25905"/>
                  <a:gd name="connsiteY2" fmla="*/ 0 h 44660"/>
                  <a:gd name="connsiteX3" fmla="*/ 0 w 25905"/>
                  <a:gd name="connsiteY3" fmla="*/ 3018 h 44660"/>
                  <a:gd name="connsiteX4" fmla="*/ 4419 w 25905"/>
                  <a:gd name="connsiteY4" fmla="*/ 44661 h 44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5" h="44660">
                    <a:moveTo>
                      <a:pt x="4419" y="44661"/>
                    </a:moveTo>
                    <a:lnTo>
                      <a:pt x="25905" y="43116"/>
                    </a:lnTo>
                    <a:cubicBezTo>
                      <a:pt x="24899" y="28744"/>
                      <a:pt x="23354" y="14228"/>
                      <a:pt x="21342" y="0"/>
                    </a:cubicBezTo>
                    <a:lnTo>
                      <a:pt x="0" y="3018"/>
                    </a:lnTo>
                    <a:cubicBezTo>
                      <a:pt x="1940" y="16779"/>
                      <a:pt x="3449" y="30756"/>
                      <a:pt x="4419" y="4466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3" name="Freeform: Shape 3682">
                <a:extLst>
                  <a:ext uri="{FF2B5EF4-FFF2-40B4-BE49-F238E27FC236}">
                    <a16:creationId xmlns:a16="http://schemas.microsoft.com/office/drawing/2014/main" id="{7F43285D-F1FB-1D19-2A7B-A2C1C6CC2ED0}"/>
                  </a:ext>
                </a:extLst>
              </p:cNvPr>
              <p:cNvSpPr/>
              <p:nvPr/>
            </p:nvSpPr>
            <p:spPr>
              <a:xfrm>
                <a:off x="2045126" y="3104767"/>
                <a:ext cx="31258" cy="46564"/>
              </a:xfrm>
              <a:custGeom>
                <a:avLst/>
                <a:gdLst>
                  <a:gd name="connsiteX0" fmla="*/ 10168 w 31258"/>
                  <a:gd name="connsiteY0" fmla="*/ 46565 h 46564"/>
                  <a:gd name="connsiteX1" fmla="*/ 31259 w 31258"/>
                  <a:gd name="connsiteY1" fmla="*/ 42074 h 46564"/>
                  <a:gd name="connsiteX2" fmla="*/ 20695 w 31258"/>
                  <a:gd name="connsiteY2" fmla="*/ 0 h 46564"/>
                  <a:gd name="connsiteX3" fmla="*/ 0 w 31258"/>
                  <a:gd name="connsiteY3" fmla="*/ 5964 h 46564"/>
                  <a:gd name="connsiteX4" fmla="*/ 10204 w 31258"/>
                  <a:gd name="connsiteY4" fmla="*/ 46565 h 46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8" h="46564">
                    <a:moveTo>
                      <a:pt x="10168" y="46565"/>
                    </a:moveTo>
                    <a:lnTo>
                      <a:pt x="31259" y="42074"/>
                    </a:lnTo>
                    <a:cubicBezTo>
                      <a:pt x="28241" y="27989"/>
                      <a:pt x="24684" y="13833"/>
                      <a:pt x="20695" y="0"/>
                    </a:cubicBezTo>
                    <a:lnTo>
                      <a:pt x="0" y="5964"/>
                    </a:lnTo>
                    <a:cubicBezTo>
                      <a:pt x="3844" y="19294"/>
                      <a:pt x="7294" y="32983"/>
                      <a:pt x="10204" y="4656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4" name="Freeform: Shape 3683">
                <a:extLst>
                  <a:ext uri="{FF2B5EF4-FFF2-40B4-BE49-F238E27FC236}">
                    <a16:creationId xmlns:a16="http://schemas.microsoft.com/office/drawing/2014/main" id="{FF00AD61-97D0-4F07-60A3-D11213764D7C}"/>
                  </a:ext>
                </a:extLst>
              </p:cNvPr>
              <p:cNvSpPr/>
              <p:nvPr/>
            </p:nvSpPr>
            <p:spPr>
              <a:xfrm>
                <a:off x="884024" y="3025255"/>
                <a:ext cx="35929" cy="47606"/>
              </a:xfrm>
              <a:custGeom>
                <a:avLst/>
                <a:gdLst>
                  <a:gd name="connsiteX0" fmla="*/ 35930 w 35929"/>
                  <a:gd name="connsiteY0" fmla="*/ 8767 h 47606"/>
                  <a:gd name="connsiteX1" fmla="*/ 16240 w 35929"/>
                  <a:gd name="connsiteY1" fmla="*/ 0 h 47606"/>
                  <a:gd name="connsiteX2" fmla="*/ 0 w 35929"/>
                  <a:gd name="connsiteY2" fmla="*/ 40277 h 47606"/>
                  <a:gd name="connsiteX3" fmla="*/ 20264 w 35929"/>
                  <a:gd name="connsiteY3" fmla="*/ 47607 h 47606"/>
                  <a:gd name="connsiteX4" fmla="*/ 35930 w 35929"/>
                  <a:gd name="connsiteY4" fmla="*/ 8731 h 4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9" h="47606">
                    <a:moveTo>
                      <a:pt x="35930" y="8767"/>
                    </a:moveTo>
                    <a:lnTo>
                      <a:pt x="16240" y="0"/>
                    </a:lnTo>
                    <a:cubicBezTo>
                      <a:pt x="10384" y="13186"/>
                      <a:pt x="4922" y="26732"/>
                      <a:pt x="0" y="40277"/>
                    </a:cubicBezTo>
                    <a:lnTo>
                      <a:pt x="20264" y="47607"/>
                    </a:lnTo>
                    <a:cubicBezTo>
                      <a:pt x="25007" y="34528"/>
                      <a:pt x="30289" y="21450"/>
                      <a:pt x="35930" y="873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5" name="Freeform: Shape 3684">
                <a:extLst>
                  <a:ext uri="{FF2B5EF4-FFF2-40B4-BE49-F238E27FC236}">
                    <a16:creationId xmlns:a16="http://schemas.microsoft.com/office/drawing/2014/main" id="{B379E8EA-FEF5-288F-4355-B56F7702B4FA}"/>
                  </a:ext>
                </a:extLst>
              </p:cNvPr>
              <p:cNvSpPr/>
              <p:nvPr/>
            </p:nvSpPr>
            <p:spPr>
              <a:xfrm>
                <a:off x="2016310" y="3023387"/>
                <a:ext cx="36001" cy="47570"/>
              </a:xfrm>
              <a:custGeom>
                <a:avLst/>
                <a:gdLst>
                  <a:gd name="connsiteX0" fmla="*/ 15773 w 36001"/>
                  <a:gd name="connsiteY0" fmla="*/ 47571 h 47570"/>
                  <a:gd name="connsiteX1" fmla="*/ 36002 w 36001"/>
                  <a:gd name="connsiteY1" fmla="*/ 40133 h 47570"/>
                  <a:gd name="connsiteX2" fmla="*/ 19689 w 36001"/>
                  <a:gd name="connsiteY2" fmla="*/ 0 h 47570"/>
                  <a:gd name="connsiteX3" fmla="*/ 0 w 36001"/>
                  <a:gd name="connsiteY3" fmla="*/ 8803 h 47570"/>
                  <a:gd name="connsiteX4" fmla="*/ 15773 w 36001"/>
                  <a:gd name="connsiteY4" fmla="*/ 47535 h 4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1" h="47570">
                    <a:moveTo>
                      <a:pt x="15773" y="47571"/>
                    </a:moveTo>
                    <a:lnTo>
                      <a:pt x="36002" y="40133"/>
                    </a:lnTo>
                    <a:cubicBezTo>
                      <a:pt x="31043" y="26624"/>
                      <a:pt x="25546" y="13150"/>
                      <a:pt x="19689" y="0"/>
                    </a:cubicBezTo>
                    <a:lnTo>
                      <a:pt x="0" y="8803"/>
                    </a:lnTo>
                    <a:cubicBezTo>
                      <a:pt x="5677" y="21486"/>
                      <a:pt x="10994" y="34492"/>
                      <a:pt x="15773" y="4753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6" name="Freeform: Shape 3685">
                <a:extLst>
                  <a:ext uri="{FF2B5EF4-FFF2-40B4-BE49-F238E27FC236}">
                    <a16:creationId xmlns:a16="http://schemas.microsoft.com/office/drawing/2014/main" id="{DD97465D-BCC7-C7F0-45FE-FBB402ED8B70}"/>
                  </a:ext>
                </a:extLst>
              </p:cNvPr>
              <p:cNvSpPr/>
              <p:nvPr/>
            </p:nvSpPr>
            <p:spPr>
              <a:xfrm>
                <a:off x="919235" y="2948617"/>
                <a:ext cx="39989" cy="47714"/>
              </a:xfrm>
              <a:custGeom>
                <a:avLst/>
                <a:gdLst>
                  <a:gd name="connsiteX0" fmla="*/ 39990 w 39989"/>
                  <a:gd name="connsiteY0" fmla="*/ 11426 h 47714"/>
                  <a:gd name="connsiteX1" fmla="*/ 21701 w 39989"/>
                  <a:gd name="connsiteY1" fmla="*/ 0 h 47714"/>
                  <a:gd name="connsiteX2" fmla="*/ 0 w 39989"/>
                  <a:gd name="connsiteY2" fmla="*/ 37618 h 47714"/>
                  <a:gd name="connsiteX3" fmla="*/ 19043 w 39989"/>
                  <a:gd name="connsiteY3" fmla="*/ 47715 h 47714"/>
                  <a:gd name="connsiteX4" fmla="*/ 39990 w 39989"/>
                  <a:gd name="connsiteY4" fmla="*/ 11426 h 47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89" h="47714">
                    <a:moveTo>
                      <a:pt x="39990" y="11426"/>
                    </a:moveTo>
                    <a:lnTo>
                      <a:pt x="21701" y="0"/>
                    </a:lnTo>
                    <a:cubicBezTo>
                      <a:pt x="14084" y="12216"/>
                      <a:pt x="6755" y="24863"/>
                      <a:pt x="0" y="37618"/>
                    </a:cubicBezTo>
                    <a:lnTo>
                      <a:pt x="19043" y="47715"/>
                    </a:lnTo>
                    <a:cubicBezTo>
                      <a:pt x="25582" y="35427"/>
                      <a:pt x="32624" y="23211"/>
                      <a:pt x="39990" y="11426"/>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7" name="Freeform: Shape 3686">
                <a:extLst>
                  <a:ext uri="{FF2B5EF4-FFF2-40B4-BE49-F238E27FC236}">
                    <a16:creationId xmlns:a16="http://schemas.microsoft.com/office/drawing/2014/main" id="{14555390-280F-A2B7-E3D3-5251EB69C8FC}"/>
                  </a:ext>
                </a:extLst>
              </p:cNvPr>
              <p:cNvSpPr/>
              <p:nvPr/>
            </p:nvSpPr>
            <p:spPr>
              <a:xfrm>
                <a:off x="1976895" y="2947000"/>
                <a:ext cx="40025" cy="47642"/>
              </a:xfrm>
              <a:custGeom>
                <a:avLst/>
                <a:gdLst>
                  <a:gd name="connsiteX0" fmla="*/ 40026 w 40025"/>
                  <a:gd name="connsiteY0" fmla="*/ 37475 h 47642"/>
                  <a:gd name="connsiteX1" fmla="*/ 18252 w 40025"/>
                  <a:gd name="connsiteY1" fmla="*/ 0 h 47642"/>
                  <a:gd name="connsiteX2" fmla="*/ 0 w 40025"/>
                  <a:gd name="connsiteY2" fmla="*/ 11462 h 47642"/>
                  <a:gd name="connsiteX3" fmla="*/ 21019 w 40025"/>
                  <a:gd name="connsiteY3" fmla="*/ 47643 h 47642"/>
                  <a:gd name="connsiteX4" fmla="*/ 40026 w 40025"/>
                  <a:gd name="connsiteY4" fmla="*/ 37475 h 47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25" h="47642">
                    <a:moveTo>
                      <a:pt x="40026" y="37475"/>
                    </a:moveTo>
                    <a:cubicBezTo>
                      <a:pt x="33235" y="24791"/>
                      <a:pt x="25905" y="12180"/>
                      <a:pt x="18252" y="0"/>
                    </a:cubicBezTo>
                    <a:lnTo>
                      <a:pt x="0" y="11462"/>
                    </a:lnTo>
                    <a:cubicBezTo>
                      <a:pt x="7401" y="23211"/>
                      <a:pt x="14480" y="35391"/>
                      <a:pt x="21019" y="47643"/>
                    </a:cubicBezTo>
                    <a:lnTo>
                      <a:pt x="40026" y="37475"/>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8" name="Freeform: Shape 3687">
                <a:extLst>
                  <a:ext uri="{FF2B5EF4-FFF2-40B4-BE49-F238E27FC236}">
                    <a16:creationId xmlns:a16="http://schemas.microsoft.com/office/drawing/2014/main" id="{E2933F7D-68B5-C4E9-1D3F-51A7455FC34E}"/>
                  </a:ext>
                </a:extLst>
              </p:cNvPr>
              <p:cNvSpPr/>
              <p:nvPr/>
            </p:nvSpPr>
            <p:spPr>
              <a:xfrm>
                <a:off x="965189" y="2878483"/>
                <a:ext cx="43223" cy="46852"/>
              </a:xfrm>
              <a:custGeom>
                <a:avLst/>
                <a:gdLst>
                  <a:gd name="connsiteX0" fmla="*/ 43223 w 43223"/>
                  <a:gd name="connsiteY0" fmla="*/ 13833 h 46852"/>
                  <a:gd name="connsiteX1" fmla="*/ 26696 w 43223"/>
                  <a:gd name="connsiteY1" fmla="*/ 0 h 46852"/>
                  <a:gd name="connsiteX2" fmla="*/ 0 w 43223"/>
                  <a:gd name="connsiteY2" fmla="*/ 34205 h 46852"/>
                  <a:gd name="connsiteX3" fmla="*/ 17462 w 43223"/>
                  <a:gd name="connsiteY3" fmla="*/ 46852 h 46852"/>
                  <a:gd name="connsiteX4" fmla="*/ 43223 w 43223"/>
                  <a:gd name="connsiteY4" fmla="*/ 13833 h 46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23" h="46852">
                    <a:moveTo>
                      <a:pt x="43223" y="13833"/>
                    </a:moveTo>
                    <a:lnTo>
                      <a:pt x="26696" y="0"/>
                    </a:lnTo>
                    <a:cubicBezTo>
                      <a:pt x="17462" y="11030"/>
                      <a:pt x="8479" y="22528"/>
                      <a:pt x="0" y="34205"/>
                    </a:cubicBezTo>
                    <a:lnTo>
                      <a:pt x="17462" y="46852"/>
                    </a:lnTo>
                    <a:cubicBezTo>
                      <a:pt x="25654" y="35606"/>
                      <a:pt x="34313" y="24468"/>
                      <a:pt x="43223" y="1383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9" name="Freeform: Shape 3688">
                <a:extLst>
                  <a:ext uri="{FF2B5EF4-FFF2-40B4-BE49-F238E27FC236}">
                    <a16:creationId xmlns:a16="http://schemas.microsoft.com/office/drawing/2014/main" id="{039F7A90-0C61-E1CB-B889-EB19031181A1}"/>
                  </a:ext>
                </a:extLst>
              </p:cNvPr>
              <p:cNvSpPr/>
              <p:nvPr/>
            </p:nvSpPr>
            <p:spPr>
              <a:xfrm>
                <a:off x="1927528" y="2877045"/>
                <a:ext cx="43259" cy="46816"/>
              </a:xfrm>
              <a:custGeom>
                <a:avLst/>
                <a:gdLst>
                  <a:gd name="connsiteX0" fmla="*/ 43259 w 43259"/>
                  <a:gd name="connsiteY0" fmla="*/ 34097 h 46816"/>
                  <a:gd name="connsiteX1" fmla="*/ 16492 w 43259"/>
                  <a:gd name="connsiteY1" fmla="*/ 0 h 46816"/>
                  <a:gd name="connsiteX2" fmla="*/ 0 w 43259"/>
                  <a:gd name="connsiteY2" fmla="*/ 13905 h 46816"/>
                  <a:gd name="connsiteX3" fmla="*/ 25869 w 43259"/>
                  <a:gd name="connsiteY3" fmla="*/ 46816 h 46816"/>
                  <a:gd name="connsiteX4" fmla="*/ 43259 w 43259"/>
                  <a:gd name="connsiteY4" fmla="*/ 34097 h 4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59" h="46816">
                    <a:moveTo>
                      <a:pt x="43259" y="34097"/>
                    </a:moveTo>
                    <a:cubicBezTo>
                      <a:pt x="34780" y="22456"/>
                      <a:pt x="25761" y="10994"/>
                      <a:pt x="16492" y="0"/>
                    </a:cubicBezTo>
                    <a:lnTo>
                      <a:pt x="0" y="13905"/>
                    </a:lnTo>
                    <a:cubicBezTo>
                      <a:pt x="8946" y="24540"/>
                      <a:pt x="17641" y="35606"/>
                      <a:pt x="25869" y="46816"/>
                    </a:cubicBezTo>
                    <a:lnTo>
                      <a:pt x="43259" y="34097"/>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0" name="Freeform: Shape 3689">
                <a:extLst>
                  <a:ext uri="{FF2B5EF4-FFF2-40B4-BE49-F238E27FC236}">
                    <a16:creationId xmlns:a16="http://schemas.microsoft.com/office/drawing/2014/main" id="{E9DE5EFC-EA89-25F1-17B4-C6FD7F112223}"/>
                  </a:ext>
                </a:extLst>
              </p:cNvPr>
              <p:cNvSpPr/>
              <p:nvPr/>
            </p:nvSpPr>
            <p:spPr>
              <a:xfrm>
                <a:off x="1020880" y="2816001"/>
                <a:ext cx="45594" cy="45127"/>
              </a:xfrm>
              <a:custGeom>
                <a:avLst/>
                <a:gdLst>
                  <a:gd name="connsiteX0" fmla="*/ 0 w 45594"/>
                  <a:gd name="connsiteY0" fmla="*/ 30181 h 45127"/>
                  <a:gd name="connsiteX1" fmla="*/ 15522 w 45594"/>
                  <a:gd name="connsiteY1" fmla="*/ 45128 h 45127"/>
                  <a:gd name="connsiteX2" fmla="*/ 45595 w 45594"/>
                  <a:gd name="connsiteY2" fmla="*/ 15989 h 45127"/>
                  <a:gd name="connsiteX3" fmla="*/ 31151 w 45594"/>
                  <a:gd name="connsiteY3" fmla="*/ 0 h 45127"/>
                  <a:gd name="connsiteX4" fmla="*/ 0 w 45594"/>
                  <a:gd name="connsiteY4" fmla="*/ 30181 h 45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94" h="45127">
                    <a:moveTo>
                      <a:pt x="0" y="30181"/>
                    </a:moveTo>
                    <a:lnTo>
                      <a:pt x="15522" y="45128"/>
                    </a:lnTo>
                    <a:cubicBezTo>
                      <a:pt x="25151" y="35103"/>
                      <a:pt x="35283" y="25330"/>
                      <a:pt x="45595" y="15989"/>
                    </a:cubicBezTo>
                    <a:lnTo>
                      <a:pt x="31151" y="0"/>
                    </a:lnTo>
                    <a:cubicBezTo>
                      <a:pt x="20480" y="9665"/>
                      <a:pt x="9988" y="19797"/>
                      <a:pt x="0" y="3018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1" name="Freeform: Shape 3690">
                <a:extLst>
                  <a:ext uri="{FF2B5EF4-FFF2-40B4-BE49-F238E27FC236}">
                    <a16:creationId xmlns:a16="http://schemas.microsoft.com/office/drawing/2014/main" id="{2E8DA005-D819-81F0-4C57-EB3642D5132A}"/>
                  </a:ext>
                </a:extLst>
              </p:cNvPr>
              <p:cNvSpPr/>
              <p:nvPr/>
            </p:nvSpPr>
            <p:spPr>
              <a:xfrm>
                <a:off x="1869250" y="2814779"/>
                <a:ext cx="45666" cy="45055"/>
              </a:xfrm>
              <a:custGeom>
                <a:avLst/>
                <a:gdLst>
                  <a:gd name="connsiteX0" fmla="*/ 45667 w 45666"/>
                  <a:gd name="connsiteY0" fmla="*/ 30073 h 45055"/>
                  <a:gd name="connsiteX1" fmla="*/ 14408 w 45666"/>
                  <a:gd name="connsiteY1" fmla="*/ 0 h 45055"/>
                  <a:gd name="connsiteX2" fmla="*/ 0 w 45666"/>
                  <a:gd name="connsiteY2" fmla="*/ 16025 h 45055"/>
                  <a:gd name="connsiteX3" fmla="*/ 30181 w 45666"/>
                  <a:gd name="connsiteY3" fmla="*/ 45056 h 45055"/>
                  <a:gd name="connsiteX4" fmla="*/ 45667 w 45666"/>
                  <a:gd name="connsiteY4" fmla="*/ 30037 h 45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6" h="45055">
                    <a:moveTo>
                      <a:pt x="45667" y="30073"/>
                    </a:moveTo>
                    <a:cubicBezTo>
                      <a:pt x="35642" y="19725"/>
                      <a:pt x="25115" y="9593"/>
                      <a:pt x="14408" y="0"/>
                    </a:cubicBezTo>
                    <a:lnTo>
                      <a:pt x="0" y="16025"/>
                    </a:lnTo>
                    <a:cubicBezTo>
                      <a:pt x="10348" y="25294"/>
                      <a:pt x="20480" y="35067"/>
                      <a:pt x="30181" y="45056"/>
                    </a:cubicBezTo>
                    <a:lnTo>
                      <a:pt x="45667" y="30037"/>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2" name="Freeform: Shape 3691">
                <a:extLst>
                  <a:ext uri="{FF2B5EF4-FFF2-40B4-BE49-F238E27FC236}">
                    <a16:creationId xmlns:a16="http://schemas.microsoft.com/office/drawing/2014/main" id="{2596501C-265B-FB1D-FBE4-375AD92D7E61}"/>
                  </a:ext>
                </a:extLst>
              </p:cNvPr>
              <p:cNvSpPr/>
              <p:nvPr/>
            </p:nvSpPr>
            <p:spPr>
              <a:xfrm>
                <a:off x="1085230" y="2762502"/>
                <a:ext cx="47103" cy="42540"/>
              </a:xfrm>
              <a:custGeom>
                <a:avLst/>
                <a:gdLst>
                  <a:gd name="connsiteX0" fmla="*/ 35031 w 47103"/>
                  <a:gd name="connsiteY0" fmla="*/ 36 h 42540"/>
                  <a:gd name="connsiteX1" fmla="*/ 0 w 47103"/>
                  <a:gd name="connsiteY1" fmla="*/ 25582 h 42540"/>
                  <a:gd name="connsiteX2" fmla="*/ 13294 w 47103"/>
                  <a:gd name="connsiteY2" fmla="*/ 42541 h 42540"/>
                  <a:gd name="connsiteX3" fmla="*/ 47104 w 47103"/>
                  <a:gd name="connsiteY3" fmla="*/ 17857 h 42540"/>
                  <a:gd name="connsiteX4" fmla="*/ 34995 w 47103"/>
                  <a:gd name="connsiteY4" fmla="*/ 0 h 42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03" h="42540">
                    <a:moveTo>
                      <a:pt x="35031" y="36"/>
                    </a:moveTo>
                    <a:cubicBezTo>
                      <a:pt x="23139" y="8120"/>
                      <a:pt x="11354" y="16707"/>
                      <a:pt x="0" y="25582"/>
                    </a:cubicBezTo>
                    <a:lnTo>
                      <a:pt x="13294" y="42541"/>
                    </a:lnTo>
                    <a:cubicBezTo>
                      <a:pt x="24217" y="33954"/>
                      <a:pt x="35606" y="25654"/>
                      <a:pt x="47104" y="17857"/>
                    </a:cubicBezTo>
                    <a:lnTo>
                      <a:pt x="34995" y="0"/>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3" name="Freeform: Shape 3692">
                <a:extLst>
                  <a:ext uri="{FF2B5EF4-FFF2-40B4-BE49-F238E27FC236}">
                    <a16:creationId xmlns:a16="http://schemas.microsoft.com/office/drawing/2014/main" id="{E3151A10-5066-B70C-6689-A319320F8383}"/>
                  </a:ext>
                </a:extLst>
              </p:cNvPr>
              <p:cNvSpPr/>
              <p:nvPr/>
            </p:nvSpPr>
            <p:spPr>
              <a:xfrm>
                <a:off x="1803211" y="2761460"/>
                <a:ext cx="47175" cy="42468"/>
              </a:xfrm>
              <a:custGeom>
                <a:avLst/>
                <a:gdLst>
                  <a:gd name="connsiteX0" fmla="*/ 47176 w 47175"/>
                  <a:gd name="connsiteY0" fmla="*/ 25474 h 42468"/>
                  <a:gd name="connsiteX1" fmla="*/ 12036 w 47175"/>
                  <a:gd name="connsiteY1" fmla="*/ 0 h 42468"/>
                  <a:gd name="connsiteX2" fmla="*/ 0 w 47175"/>
                  <a:gd name="connsiteY2" fmla="*/ 17893 h 42468"/>
                  <a:gd name="connsiteX3" fmla="*/ 33918 w 47175"/>
                  <a:gd name="connsiteY3" fmla="*/ 42469 h 42468"/>
                  <a:gd name="connsiteX4" fmla="*/ 47176 w 47175"/>
                  <a:gd name="connsiteY4" fmla="*/ 25474 h 42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75" h="42468">
                    <a:moveTo>
                      <a:pt x="47176" y="25474"/>
                    </a:moveTo>
                    <a:cubicBezTo>
                      <a:pt x="35822" y="16599"/>
                      <a:pt x="24001" y="8048"/>
                      <a:pt x="12036" y="0"/>
                    </a:cubicBezTo>
                    <a:lnTo>
                      <a:pt x="0" y="17893"/>
                    </a:lnTo>
                    <a:cubicBezTo>
                      <a:pt x="11533" y="25654"/>
                      <a:pt x="22959" y="33918"/>
                      <a:pt x="33918" y="42469"/>
                    </a:cubicBezTo>
                    <a:lnTo>
                      <a:pt x="47176" y="25474"/>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4" name="Freeform: Shape 3693">
                <a:extLst>
                  <a:ext uri="{FF2B5EF4-FFF2-40B4-BE49-F238E27FC236}">
                    <a16:creationId xmlns:a16="http://schemas.microsoft.com/office/drawing/2014/main" id="{54729CC9-C096-35B3-D7EF-5A3F2E8123CA}"/>
                  </a:ext>
                </a:extLst>
              </p:cNvPr>
              <p:cNvSpPr/>
              <p:nvPr/>
            </p:nvSpPr>
            <p:spPr>
              <a:xfrm>
                <a:off x="1156981" y="2719027"/>
                <a:ext cx="47714" cy="39091"/>
              </a:xfrm>
              <a:custGeom>
                <a:avLst/>
                <a:gdLst>
                  <a:gd name="connsiteX0" fmla="*/ 47715 w 47714"/>
                  <a:gd name="connsiteY0" fmla="*/ 19366 h 39091"/>
                  <a:gd name="connsiteX1" fmla="*/ 38229 w 47714"/>
                  <a:gd name="connsiteY1" fmla="*/ 0 h 39091"/>
                  <a:gd name="connsiteX2" fmla="*/ 0 w 47714"/>
                  <a:gd name="connsiteY2" fmla="*/ 20444 h 39091"/>
                  <a:gd name="connsiteX3" fmla="*/ 10815 w 47714"/>
                  <a:gd name="connsiteY3" fmla="*/ 39091 h 39091"/>
                  <a:gd name="connsiteX4" fmla="*/ 47715 w 47714"/>
                  <a:gd name="connsiteY4" fmla="*/ 19366 h 39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14" h="39091">
                    <a:moveTo>
                      <a:pt x="47715" y="19366"/>
                    </a:moveTo>
                    <a:lnTo>
                      <a:pt x="38229" y="0"/>
                    </a:lnTo>
                    <a:cubicBezTo>
                      <a:pt x="25330" y="6324"/>
                      <a:pt x="12468" y="13186"/>
                      <a:pt x="0" y="20444"/>
                    </a:cubicBezTo>
                    <a:lnTo>
                      <a:pt x="10815" y="39091"/>
                    </a:lnTo>
                    <a:cubicBezTo>
                      <a:pt x="22851" y="32121"/>
                      <a:pt x="35247" y="25474"/>
                      <a:pt x="47715" y="19366"/>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5" name="Freeform: Shape 3694">
                <a:extLst>
                  <a:ext uri="{FF2B5EF4-FFF2-40B4-BE49-F238E27FC236}">
                    <a16:creationId xmlns:a16="http://schemas.microsoft.com/office/drawing/2014/main" id="{AC1E23B5-8E96-600C-CE87-D6F723FF5345}"/>
                  </a:ext>
                </a:extLst>
              </p:cNvPr>
              <p:cNvSpPr/>
              <p:nvPr/>
            </p:nvSpPr>
            <p:spPr>
              <a:xfrm>
                <a:off x="1730706" y="2718165"/>
                <a:ext cx="47786" cy="39055"/>
              </a:xfrm>
              <a:custGeom>
                <a:avLst/>
                <a:gdLst>
                  <a:gd name="connsiteX0" fmla="*/ 47750 w 47786"/>
                  <a:gd name="connsiteY0" fmla="*/ 20336 h 39055"/>
                  <a:gd name="connsiteX1" fmla="*/ 9414 w 47786"/>
                  <a:gd name="connsiteY1" fmla="*/ 0 h 39055"/>
                  <a:gd name="connsiteX2" fmla="*/ 0 w 47786"/>
                  <a:gd name="connsiteY2" fmla="*/ 19402 h 39055"/>
                  <a:gd name="connsiteX3" fmla="*/ 37007 w 47786"/>
                  <a:gd name="connsiteY3" fmla="*/ 39056 h 39055"/>
                  <a:gd name="connsiteX4" fmla="*/ 47786 w 47786"/>
                  <a:gd name="connsiteY4" fmla="*/ 20372 h 3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86" h="39055">
                    <a:moveTo>
                      <a:pt x="47750" y="20336"/>
                    </a:moveTo>
                    <a:cubicBezTo>
                      <a:pt x="35247" y="13150"/>
                      <a:pt x="22348" y="6288"/>
                      <a:pt x="9414" y="0"/>
                    </a:cubicBezTo>
                    <a:lnTo>
                      <a:pt x="0" y="19402"/>
                    </a:lnTo>
                    <a:cubicBezTo>
                      <a:pt x="12503" y="25474"/>
                      <a:pt x="24971" y="32085"/>
                      <a:pt x="37007" y="39056"/>
                    </a:cubicBezTo>
                    <a:lnTo>
                      <a:pt x="47786" y="20372"/>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6" name="Freeform: Shape 3695">
                <a:extLst>
                  <a:ext uri="{FF2B5EF4-FFF2-40B4-BE49-F238E27FC236}">
                    <a16:creationId xmlns:a16="http://schemas.microsoft.com/office/drawing/2014/main" id="{E9DB6EF5-D46A-70C4-EA2E-17418F2989E2}"/>
                  </a:ext>
                </a:extLst>
              </p:cNvPr>
              <p:cNvSpPr/>
              <p:nvPr/>
            </p:nvSpPr>
            <p:spPr>
              <a:xfrm>
                <a:off x="1197096" y="2286273"/>
                <a:ext cx="543445" cy="469987"/>
              </a:xfrm>
              <a:custGeom>
                <a:avLst/>
                <a:gdLst>
                  <a:gd name="connsiteX0" fmla="*/ 16798 w 543445"/>
                  <a:gd name="connsiteY0" fmla="*/ 253177 h 469987"/>
                  <a:gd name="connsiteX1" fmla="*/ 68644 w 543445"/>
                  <a:gd name="connsiteY1" fmla="*/ 284292 h 469987"/>
                  <a:gd name="connsiteX2" fmla="*/ 120993 w 543445"/>
                  <a:gd name="connsiteY2" fmla="*/ 319288 h 469987"/>
                  <a:gd name="connsiteX3" fmla="*/ 124910 w 543445"/>
                  <a:gd name="connsiteY3" fmla="*/ 322845 h 469987"/>
                  <a:gd name="connsiteX4" fmla="*/ 141294 w 543445"/>
                  <a:gd name="connsiteY4" fmla="*/ 357661 h 469987"/>
                  <a:gd name="connsiteX5" fmla="*/ 168277 w 543445"/>
                  <a:gd name="connsiteY5" fmla="*/ 415903 h 469987"/>
                  <a:gd name="connsiteX6" fmla="*/ 201009 w 543445"/>
                  <a:gd name="connsiteY6" fmla="*/ 443820 h 469987"/>
                  <a:gd name="connsiteX7" fmla="*/ 270928 w 543445"/>
                  <a:gd name="connsiteY7" fmla="*/ 467893 h 469987"/>
                  <a:gd name="connsiteX8" fmla="*/ 344440 w 543445"/>
                  <a:gd name="connsiteY8" fmla="*/ 442023 h 469987"/>
                  <a:gd name="connsiteX9" fmla="*/ 378501 w 543445"/>
                  <a:gd name="connsiteY9" fmla="*/ 412884 h 469987"/>
                  <a:gd name="connsiteX10" fmla="*/ 402430 w 543445"/>
                  <a:gd name="connsiteY10" fmla="*/ 360283 h 469987"/>
                  <a:gd name="connsiteX11" fmla="*/ 419533 w 543445"/>
                  <a:gd name="connsiteY11" fmla="*/ 321982 h 469987"/>
                  <a:gd name="connsiteX12" fmla="*/ 430779 w 543445"/>
                  <a:gd name="connsiteY12" fmla="*/ 308437 h 469987"/>
                  <a:gd name="connsiteX13" fmla="*/ 449031 w 543445"/>
                  <a:gd name="connsiteY13" fmla="*/ 293886 h 469987"/>
                  <a:gd name="connsiteX14" fmla="*/ 512339 w 543445"/>
                  <a:gd name="connsiteY14" fmla="*/ 264890 h 469987"/>
                  <a:gd name="connsiteX15" fmla="*/ 512411 w 543445"/>
                  <a:gd name="connsiteY15" fmla="*/ 177869 h 469987"/>
                  <a:gd name="connsiteX16" fmla="*/ 433545 w 543445"/>
                  <a:gd name="connsiteY16" fmla="*/ 144778 h 469987"/>
                  <a:gd name="connsiteX17" fmla="*/ 408718 w 543445"/>
                  <a:gd name="connsiteY17" fmla="*/ 124585 h 469987"/>
                  <a:gd name="connsiteX18" fmla="*/ 354572 w 543445"/>
                  <a:gd name="connsiteY18" fmla="*/ 23371 h 469987"/>
                  <a:gd name="connsiteX19" fmla="*/ 304809 w 543445"/>
                  <a:gd name="connsiteY19" fmla="*/ 5874 h 469987"/>
                  <a:gd name="connsiteX20" fmla="*/ 237513 w 543445"/>
                  <a:gd name="connsiteY20" fmla="*/ 5371 h 469987"/>
                  <a:gd name="connsiteX21" fmla="*/ 190014 w 543445"/>
                  <a:gd name="connsiteY21" fmla="*/ 21216 h 469987"/>
                  <a:gd name="connsiteX22" fmla="*/ 135940 w 543445"/>
                  <a:gd name="connsiteY22" fmla="*/ 122465 h 469987"/>
                  <a:gd name="connsiteX23" fmla="*/ 108705 w 543445"/>
                  <a:gd name="connsiteY23" fmla="*/ 144957 h 469987"/>
                  <a:gd name="connsiteX24" fmla="*/ 17193 w 543445"/>
                  <a:gd name="connsiteY24" fmla="*/ 188109 h 469987"/>
                  <a:gd name="connsiteX25" fmla="*/ 16798 w 543445"/>
                  <a:gd name="connsiteY25" fmla="*/ 253177 h 469987"/>
                  <a:gd name="connsiteX26" fmla="*/ 294066 w 543445"/>
                  <a:gd name="connsiteY26" fmla="*/ 40115 h 469987"/>
                  <a:gd name="connsiteX27" fmla="*/ 346344 w 543445"/>
                  <a:gd name="connsiteY27" fmla="*/ 60451 h 469987"/>
                  <a:gd name="connsiteX28" fmla="*/ 367291 w 543445"/>
                  <a:gd name="connsiteY28" fmla="*/ 100045 h 469987"/>
                  <a:gd name="connsiteX29" fmla="*/ 313325 w 543445"/>
                  <a:gd name="connsiteY29" fmla="*/ 95805 h 469987"/>
                  <a:gd name="connsiteX30" fmla="*/ 306318 w 543445"/>
                  <a:gd name="connsiteY30" fmla="*/ 89051 h 469987"/>
                  <a:gd name="connsiteX31" fmla="*/ 291731 w 543445"/>
                  <a:gd name="connsiteY31" fmla="*/ 42917 h 469987"/>
                  <a:gd name="connsiteX32" fmla="*/ 294102 w 543445"/>
                  <a:gd name="connsiteY32" fmla="*/ 40115 h 469987"/>
                  <a:gd name="connsiteX33" fmla="*/ 154228 w 543445"/>
                  <a:gd name="connsiteY33" fmla="*/ 271573 h 469987"/>
                  <a:gd name="connsiteX34" fmla="*/ 171151 w 543445"/>
                  <a:gd name="connsiteY34" fmla="*/ 252027 h 469987"/>
                  <a:gd name="connsiteX35" fmla="*/ 187607 w 543445"/>
                  <a:gd name="connsiteY35" fmla="*/ 231260 h 469987"/>
                  <a:gd name="connsiteX36" fmla="*/ 353746 w 543445"/>
                  <a:gd name="connsiteY36" fmla="*/ 230649 h 469987"/>
                  <a:gd name="connsiteX37" fmla="*/ 372573 w 543445"/>
                  <a:gd name="connsiteY37" fmla="*/ 253788 h 469987"/>
                  <a:gd name="connsiteX38" fmla="*/ 389100 w 543445"/>
                  <a:gd name="connsiteY38" fmla="*/ 271394 h 469987"/>
                  <a:gd name="connsiteX39" fmla="*/ 405412 w 543445"/>
                  <a:gd name="connsiteY39" fmla="*/ 287346 h 469987"/>
                  <a:gd name="connsiteX40" fmla="*/ 388561 w 543445"/>
                  <a:gd name="connsiteY40" fmla="*/ 302796 h 469987"/>
                  <a:gd name="connsiteX41" fmla="*/ 371638 w 543445"/>
                  <a:gd name="connsiteY41" fmla="*/ 322845 h 469987"/>
                  <a:gd name="connsiteX42" fmla="*/ 371315 w 543445"/>
                  <a:gd name="connsiteY42" fmla="*/ 329887 h 469987"/>
                  <a:gd name="connsiteX43" fmla="*/ 300749 w 543445"/>
                  <a:gd name="connsiteY43" fmla="*/ 434586 h 469987"/>
                  <a:gd name="connsiteX44" fmla="*/ 228962 w 543445"/>
                  <a:gd name="connsiteY44" fmla="*/ 426861 h 469987"/>
                  <a:gd name="connsiteX45" fmla="*/ 194757 w 543445"/>
                  <a:gd name="connsiteY45" fmla="*/ 397938 h 469987"/>
                  <a:gd name="connsiteX46" fmla="*/ 172085 w 543445"/>
                  <a:gd name="connsiteY46" fmla="*/ 353098 h 469987"/>
                  <a:gd name="connsiteX47" fmla="*/ 171475 w 543445"/>
                  <a:gd name="connsiteY47" fmla="*/ 323204 h 469987"/>
                  <a:gd name="connsiteX48" fmla="*/ 154911 w 543445"/>
                  <a:gd name="connsiteY48" fmla="*/ 303012 h 469987"/>
                  <a:gd name="connsiteX49" fmla="*/ 138060 w 543445"/>
                  <a:gd name="connsiteY49" fmla="*/ 287526 h 469987"/>
                  <a:gd name="connsiteX50" fmla="*/ 154228 w 543445"/>
                  <a:gd name="connsiteY50" fmla="*/ 271573 h 4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43445" h="469987">
                    <a:moveTo>
                      <a:pt x="16798" y="253177"/>
                    </a:moveTo>
                    <a:cubicBezTo>
                      <a:pt x="31996" y="266076"/>
                      <a:pt x="50500" y="275633"/>
                      <a:pt x="68644" y="284292"/>
                    </a:cubicBezTo>
                    <a:cubicBezTo>
                      <a:pt x="87974" y="293490"/>
                      <a:pt x="112047" y="294712"/>
                      <a:pt x="120993" y="319288"/>
                    </a:cubicBezTo>
                    <a:cubicBezTo>
                      <a:pt x="121532" y="320761"/>
                      <a:pt x="123365" y="322270"/>
                      <a:pt x="124910" y="322845"/>
                    </a:cubicBezTo>
                    <a:cubicBezTo>
                      <a:pt x="141940" y="329061"/>
                      <a:pt x="143270" y="342786"/>
                      <a:pt x="141294" y="357661"/>
                    </a:cubicBezTo>
                    <a:cubicBezTo>
                      <a:pt x="137988" y="382919"/>
                      <a:pt x="147833" y="401423"/>
                      <a:pt x="168277" y="415903"/>
                    </a:cubicBezTo>
                    <a:cubicBezTo>
                      <a:pt x="179954" y="424166"/>
                      <a:pt x="190912" y="433688"/>
                      <a:pt x="201009" y="443820"/>
                    </a:cubicBezTo>
                    <a:cubicBezTo>
                      <a:pt x="220375" y="463258"/>
                      <a:pt x="242292" y="474288"/>
                      <a:pt x="270928" y="467893"/>
                    </a:cubicBezTo>
                    <a:cubicBezTo>
                      <a:pt x="300606" y="475186"/>
                      <a:pt x="323780" y="462683"/>
                      <a:pt x="344440" y="442023"/>
                    </a:cubicBezTo>
                    <a:cubicBezTo>
                      <a:pt x="354967" y="431496"/>
                      <a:pt x="366465" y="421687"/>
                      <a:pt x="378501" y="412884"/>
                    </a:cubicBezTo>
                    <a:cubicBezTo>
                      <a:pt x="396645" y="399626"/>
                      <a:pt x="404586" y="382596"/>
                      <a:pt x="402430" y="360283"/>
                    </a:cubicBezTo>
                    <a:cubicBezTo>
                      <a:pt x="400921" y="344582"/>
                      <a:pt x="400634" y="329456"/>
                      <a:pt x="419533" y="321982"/>
                    </a:cubicBezTo>
                    <a:cubicBezTo>
                      <a:pt x="424311" y="320114"/>
                      <a:pt x="426539" y="312533"/>
                      <a:pt x="430779" y="308437"/>
                    </a:cubicBezTo>
                    <a:cubicBezTo>
                      <a:pt x="436384" y="303048"/>
                      <a:pt x="442204" y="297191"/>
                      <a:pt x="449031" y="293886"/>
                    </a:cubicBezTo>
                    <a:cubicBezTo>
                      <a:pt x="469942" y="283789"/>
                      <a:pt x="492829" y="277106"/>
                      <a:pt x="512339" y="264890"/>
                    </a:cubicBezTo>
                    <a:cubicBezTo>
                      <a:pt x="553586" y="239021"/>
                      <a:pt x="554017" y="202984"/>
                      <a:pt x="512411" y="177869"/>
                    </a:cubicBezTo>
                    <a:cubicBezTo>
                      <a:pt x="488230" y="163281"/>
                      <a:pt x="460456" y="154155"/>
                      <a:pt x="433545" y="144778"/>
                    </a:cubicBezTo>
                    <a:cubicBezTo>
                      <a:pt x="421904" y="140718"/>
                      <a:pt x="414395" y="135651"/>
                      <a:pt x="408718" y="124585"/>
                    </a:cubicBezTo>
                    <a:cubicBezTo>
                      <a:pt x="391328" y="90524"/>
                      <a:pt x="372860" y="57001"/>
                      <a:pt x="354572" y="23371"/>
                    </a:cubicBezTo>
                    <a:cubicBezTo>
                      <a:pt x="341422" y="-809"/>
                      <a:pt x="329206" y="-5444"/>
                      <a:pt x="304809" y="5874"/>
                    </a:cubicBezTo>
                    <a:cubicBezTo>
                      <a:pt x="281994" y="16473"/>
                      <a:pt x="260185" y="16078"/>
                      <a:pt x="237513" y="5371"/>
                    </a:cubicBezTo>
                    <a:cubicBezTo>
                      <a:pt x="215237" y="-5157"/>
                      <a:pt x="201799" y="-378"/>
                      <a:pt x="190014" y="21216"/>
                    </a:cubicBezTo>
                    <a:cubicBezTo>
                      <a:pt x="171690" y="54810"/>
                      <a:pt x="153330" y="88404"/>
                      <a:pt x="135940" y="122465"/>
                    </a:cubicBezTo>
                    <a:cubicBezTo>
                      <a:pt x="129796" y="134502"/>
                      <a:pt x="122431" y="141544"/>
                      <a:pt x="108705" y="144957"/>
                    </a:cubicBezTo>
                    <a:cubicBezTo>
                      <a:pt x="75507" y="153149"/>
                      <a:pt x="43062" y="164144"/>
                      <a:pt x="17193" y="188109"/>
                    </a:cubicBezTo>
                    <a:cubicBezTo>
                      <a:pt x="-5084" y="208732"/>
                      <a:pt x="-6233" y="233632"/>
                      <a:pt x="16798" y="253177"/>
                    </a:cubicBezTo>
                    <a:close/>
                    <a:moveTo>
                      <a:pt x="294066" y="40115"/>
                    </a:moveTo>
                    <a:cubicBezTo>
                      <a:pt x="317205" y="31300"/>
                      <a:pt x="334631" y="38078"/>
                      <a:pt x="346344" y="60451"/>
                    </a:cubicBezTo>
                    <a:cubicBezTo>
                      <a:pt x="352919" y="73026"/>
                      <a:pt x="359602" y="85530"/>
                      <a:pt x="367291" y="100045"/>
                    </a:cubicBezTo>
                    <a:cubicBezTo>
                      <a:pt x="347889" y="98608"/>
                      <a:pt x="330571" y="97638"/>
                      <a:pt x="313325" y="95805"/>
                    </a:cubicBezTo>
                    <a:cubicBezTo>
                      <a:pt x="310702" y="95518"/>
                      <a:pt x="307288" y="91853"/>
                      <a:pt x="306318" y="89051"/>
                    </a:cubicBezTo>
                    <a:cubicBezTo>
                      <a:pt x="301001" y="73457"/>
                      <a:pt x="296294" y="57612"/>
                      <a:pt x="291731" y="42917"/>
                    </a:cubicBezTo>
                    <a:cubicBezTo>
                      <a:pt x="293348" y="40977"/>
                      <a:pt x="293635" y="40294"/>
                      <a:pt x="294102" y="40115"/>
                    </a:cubicBezTo>
                    <a:close/>
                    <a:moveTo>
                      <a:pt x="154228" y="271573"/>
                    </a:moveTo>
                    <a:cubicBezTo>
                      <a:pt x="160300" y="265250"/>
                      <a:pt x="169965" y="259285"/>
                      <a:pt x="171151" y="252027"/>
                    </a:cubicBezTo>
                    <a:cubicBezTo>
                      <a:pt x="173020" y="240602"/>
                      <a:pt x="178445" y="235572"/>
                      <a:pt x="187607" y="231260"/>
                    </a:cubicBezTo>
                    <a:cubicBezTo>
                      <a:pt x="242939" y="205283"/>
                      <a:pt x="298306" y="204744"/>
                      <a:pt x="353746" y="230649"/>
                    </a:cubicBezTo>
                    <a:cubicBezTo>
                      <a:pt x="363590" y="235248"/>
                      <a:pt x="371531" y="240171"/>
                      <a:pt x="372573" y="253788"/>
                    </a:cubicBezTo>
                    <a:cubicBezTo>
                      <a:pt x="373040" y="260040"/>
                      <a:pt x="383244" y="265609"/>
                      <a:pt x="389100" y="271394"/>
                    </a:cubicBezTo>
                    <a:cubicBezTo>
                      <a:pt x="394490" y="276747"/>
                      <a:pt x="399951" y="282029"/>
                      <a:pt x="405412" y="287346"/>
                    </a:cubicBezTo>
                    <a:cubicBezTo>
                      <a:pt x="399771" y="292484"/>
                      <a:pt x="393807" y="297299"/>
                      <a:pt x="388561" y="302796"/>
                    </a:cubicBezTo>
                    <a:cubicBezTo>
                      <a:pt x="382525" y="309120"/>
                      <a:pt x="376920" y="315910"/>
                      <a:pt x="371638" y="322845"/>
                    </a:cubicBezTo>
                    <a:cubicBezTo>
                      <a:pt x="370453" y="324390"/>
                      <a:pt x="370812" y="327623"/>
                      <a:pt x="371315" y="329887"/>
                    </a:cubicBezTo>
                    <a:cubicBezTo>
                      <a:pt x="384609" y="389171"/>
                      <a:pt x="336715" y="410944"/>
                      <a:pt x="300749" y="434586"/>
                    </a:cubicBezTo>
                    <a:cubicBezTo>
                      <a:pt x="282641" y="446479"/>
                      <a:pt x="251166" y="447377"/>
                      <a:pt x="228962" y="426861"/>
                    </a:cubicBezTo>
                    <a:cubicBezTo>
                      <a:pt x="218003" y="416729"/>
                      <a:pt x="206937" y="406489"/>
                      <a:pt x="194757" y="397938"/>
                    </a:cubicBezTo>
                    <a:cubicBezTo>
                      <a:pt x="176972" y="385470"/>
                      <a:pt x="167055" y="370452"/>
                      <a:pt x="172085" y="353098"/>
                    </a:cubicBezTo>
                    <a:cubicBezTo>
                      <a:pt x="172085" y="339696"/>
                      <a:pt x="174313" y="330462"/>
                      <a:pt x="171475" y="323204"/>
                    </a:cubicBezTo>
                    <a:cubicBezTo>
                      <a:pt x="168456" y="315479"/>
                      <a:pt x="160947" y="309335"/>
                      <a:pt x="154911" y="303012"/>
                    </a:cubicBezTo>
                    <a:cubicBezTo>
                      <a:pt x="149665" y="297514"/>
                      <a:pt x="143701" y="292664"/>
                      <a:pt x="138060" y="287526"/>
                    </a:cubicBezTo>
                    <a:cubicBezTo>
                      <a:pt x="143449" y="282208"/>
                      <a:pt x="148983" y="277035"/>
                      <a:pt x="154228" y="27157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7" name="Freeform: Shape 3696">
                <a:extLst>
                  <a:ext uri="{FF2B5EF4-FFF2-40B4-BE49-F238E27FC236}">
                    <a16:creationId xmlns:a16="http://schemas.microsoft.com/office/drawing/2014/main" id="{8E8618E5-6DB7-A46F-1DBF-1D45F47EE4C4}"/>
                  </a:ext>
                </a:extLst>
              </p:cNvPr>
              <p:cNvSpPr/>
              <p:nvPr/>
            </p:nvSpPr>
            <p:spPr>
              <a:xfrm>
                <a:off x="1181429" y="2766037"/>
                <a:ext cx="574303" cy="264571"/>
              </a:xfrm>
              <a:custGeom>
                <a:avLst/>
                <a:gdLst>
                  <a:gd name="connsiteX0" fmla="*/ 454602 w 574303"/>
                  <a:gd name="connsiteY0" fmla="*/ 264572 h 264571"/>
                  <a:gd name="connsiteX1" fmla="*/ 560271 w 574303"/>
                  <a:gd name="connsiteY1" fmla="*/ 239170 h 264571"/>
                  <a:gd name="connsiteX2" fmla="*/ 574211 w 574303"/>
                  <a:gd name="connsiteY2" fmla="*/ 208737 h 264571"/>
                  <a:gd name="connsiteX3" fmla="*/ 378575 w 574303"/>
                  <a:gd name="connsiteY3" fmla="*/ 561 h 264571"/>
                  <a:gd name="connsiteX4" fmla="*/ 351556 w 574303"/>
                  <a:gd name="connsiteY4" fmla="*/ 9328 h 264571"/>
                  <a:gd name="connsiteX5" fmla="*/ 287457 w 574303"/>
                  <a:gd name="connsiteY5" fmla="*/ 62791 h 264571"/>
                  <a:gd name="connsiteX6" fmla="*/ 226485 w 574303"/>
                  <a:gd name="connsiteY6" fmla="*/ 10837 h 264571"/>
                  <a:gd name="connsiteX7" fmla="*/ 188866 w 574303"/>
                  <a:gd name="connsiteY7" fmla="*/ 1064 h 264571"/>
                  <a:gd name="connsiteX8" fmla="*/ 200 w 574303"/>
                  <a:gd name="connsiteY8" fmla="*/ 210749 h 264571"/>
                  <a:gd name="connsiteX9" fmla="*/ 17733 w 574303"/>
                  <a:gd name="connsiteY9" fmla="*/ 240966 h 264571"/>
                  <a:gd name="connsiteX10" fmla="*/ 120636 w 574303"/>
                  <a:gd name="connsiteY10" fmla="*/ 264572 h 264571"/>
                  <a:gd name="connsiteX11" fmla="*/ 120636 w 574303"/>
                  <a:gd name="connsiteY11" fmla="*/ 176005 h 264571"/>
                  <a:gd name="connsiteX12" fmla="*/ 130014 w 574303"/>
                  <a:gd name="connsiteY12" fmla="*/ 174532 h 264571"/>
                  <a:gd name="connsiteX13" fmla="*/ 440661 w 574303"/>
                  <a:gd name="connsiteY13" fmla="*/ 174281 h 264571"/>
                  <a:gd name="connsiteX14" fmla="*/ 454781 w 574303"/>
                  <a:gd name="connsiteY14" fmla="*/ 189120 h 264571"/>
                  <a:gd name="connsiteX15" fmla="*/ 454638 w 574303"/>
                  <a:gd name="connsiteY15" fmla="*/ 264572 h 264571"/>
                  <a:gd name="connsiteX16" fmla="*/ 195370 w 574303"/>
                  <a:gd name="connsiteY16" fmla="*/ 149848 h 264571"/>
                  <a:gd name="connsiteX17" fmla="*/ 150745 w 574303"/>
                  <a:gd name="connsiteY17" fmla="*/ 149848 h 264571"/>
                  <a:gd name="connsiteX18" fmla="*/ 150745 w 574303"/>
                  <a:gd name="connsiteY18" fmla="*/ 89559 h 264571"/>
                  <a:gd name="connsiteX19" fmla="*/ 150745 w 574303"/>
                  <a:gd name="connsiteY19" fmla="*/ 69833 h 264571"/>
                  <a:gd name="connsiteX20" fmla="*/ 195370 w 574303"/>
                  <a:gd name="connsiteY20" fmla="*/ 25424 h 264571"/>
                  <a:gd name="connsiteX21" fmla="*/ 195370 w 574303"/>
                  <a:gd name="connsiteY21" fmla="*/ 149848 h 264571"/>
                  <a:gd name="connsiteX22" fmla="*/ 423594 w 574303"/>
                  <a:gd name="connsiteY22" fmla="*/ 149669 h 264571"/>
                  <a:gd name="connsiteX23" fmla="*/ 378934 w 574303"/>
                  <a:gd name="connsiteY23" fmla="*/ 149669 h 264571"/>
                  <a:gd name="connsiteX24" fmla="*/ 378934 w 574303"/>
                  <a:gd name="connsiteY24" fmla="*/ 23484 h 264571"/>
                  <a:gd name="connsiteX25" fmla="*/ 414684 w 574303"/>
                  <a:gd name="connsiteY25" fmla="*/ 32431 h 264571"/>
                  <a:gd name="connsiteX26" fmla="*/ 423199 w 574303"/>
                  <a:gd name="connsiteY26" fmla="*/ 43784 h 264571"/>
                  <a:gd name="connsiteX27" fmla="*/ 423594 w 574303"/>
                  <a:gd name="connsiteY27" fmla="*/ 149669 h 26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4303" h="264571">
                    <a:moveTo>
                      <a:pt x="454602" y="264572"/>
                    </a:moveTo>
                    <a:cubicBezTo>
                      <a:pt x="492543" y="260117"/>
                      <a:pt x="527898" y="256236"/>
                      <a:pt x="560271" y="239170"/>
                    </a:cubicBezTo>
                    <a:cubicBezTo>
                      <a:pt x="572630" y="232666"/>
                      <a:pt x="574822" y="221744"/>
                      <a:pt x="574211" y="208737"/>
                    </a:cubicBezTo>
                    <a:cubicBezTo>
                      <a:pt x="569217" y="97930"/>
                      <a:pt x="488950" y="11843"/>
                      <a:pt x="378575" y="561"/>
                    </a:cubicBezTo>
                    <a:cubicBezTo>
                      <a:pt x="369844" y="-337"/>
                      <a:pt x="358741" y="3831"/>
                      <a:pt x="351556" y="9328"/>
                    </a:cubicBezTo>
                    <a:cubicBezTo>
                      <a:pt x="329782" y="25891"/>
                      <a:pt x="309374" y="44287"/>
                      <a:pt x="287457" y="62791"/>
                    </a:cubicBezTo>
                    <a:cubicBezTo>
                      <a:pt x="266331" y="44934"/>
                      <a:pt x="245599" y="28766"/>
                      <a:pt x="226485" y="10837"/>
                    </a:cubicBezTo>
                    <a:cubicBezTo>
                      <a:pt x="215023" y="94"/>
                      <a:pt x="203346" y="-1487"/>
                      <a:pt x="188866" y="1064"/>
                    </a:cubicBezTo>
                    <a:cubicBezTo>
                      <a:pt x="73963" y="21185"/>
                      <a:pt x="11661" y="93942"/>
                      <a:pt x="200" y="210749"/>
                    </a:cubicBezTo>
                    <a:cubicBezTo>
                      <a:pt x="-1273" y="225624"/>
                      <a:pt x="5481" y="235038"/>
                      <a:pt x="17733" y="240966"/>
                    </a:cubicBezTo>
                    <a:cubicBezTo>
                      <a:pt x="49387" y="256308"/>
                      <a:pt x="83592" y="260548"/>
                      <a:pt x="120636" y="264572"/>
                    </a:cubicBezTo>
                    <a:lnTo>
                      <a:pt x="120636" y="176005"/>
                    </a:lnTo>
                    <a:cubicBezTo>
                      <a:pt x="125343" y="175251"/>
                      <a:pt x="127678" y="174532"/>
                      <a:pt x="130014" y="174532"/>
                    </a:cubicBezTo>
                    <a:cubicBezTo>
                      <a:pt x="233563" y="174496"/>
                      <a:pt x="337112" y="174640"/>
                      <a:pt x="440661" y="174281"/>
                    </a:cubicBezTo>
                    <a:cubicBezTo>
                      <a:pt x="452123" y="174245"/>
                      <a:pt x="454997" y="178700"/>
                      <a:pt x="454781" y="189120"/>
                    </a:cubicBezTo>
                    <a:cubicBezTo>
                      <a:pt x="454278" y="213480"/>
                      <a:pt x="454638" y="237840"/>
                      <a:pt x="454638" y="264572"/>
                    </a:cubicBezTo>
                    <a:close/>
                    <a:moveTo>
                      <a:pt x="195370" y="149848"/>
                    </a:moveTo>
                    <a:lnTo>
                      <a:pt x="150745" y="149848"/>
                    </a:lnTo>
                    <a:cubicBezTo>
                      <a:pt x="150745" y="129584"/>
                      <a:pt x="150745" y="109571"/>
                      <a:pt x="150745" y="89559"/>
                    </a:cubicBezTo>
                    <a:cubicBezTo>
                      <a:pt x="150745" y="82983"/>
                      <a:pt x="150745" y="76408"/>
                      <a:pt x="150745" y="69833"/>
                    </a:cubicBezTo>
                    <a:cubicBezTo>
                      <a:pt x="150637" y="30023"/>
                      <a:pt x="152362" y="28263"/>
                      <a:pt x="195370" y="25424"/>
                    </a:cubicBezTo>
                    <a:lnTo>
                      <a:pt x="195370" y="149848"/>
                    </a:lnTo>
                    <a:close/>
                    <a:moveTo>
                      <a:pt x="423594" y="149669"/>
                    </a:moveTo>
                    <a:lnTo>
                      <a:pt x="378934" y="149669"/>
                    </a:lnTo>
                    <a:lnTo>
                      <a:pt x="378934" y="23484"/>
                    </a:lnTo>
                    <a:cubicBezTo>
                      <a:pt x="392048" y="26610"/>
                      <a:pt x="403689" y="28550"/>
                      <a:pt x="414684" y="32431"/>
                    </a:cubicBezTo>
                    <a:cubicBezTo>
                      <a:pt x="418492" y="33760"/>
                      <a:pt x="423127" y="39796"/>
                      <a:pt x="423199" y="43784"/>
                    </a:cubicBezTo>
                    <a:cubicBezTo>
                      <a:pt x="423846" y="78852"/>
                      <a:pt x="423594" y="113919"/>
                      <a:pt x="423594" y="149669"/>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8" name="Freeform: Shape 3697">
                <a:extLst>
                  <a:ext uri="{FF2B5EF4-FFF2-40B4-BE49-F238E27FC236}">
                    <a16:creationId xmlns:a16="http://schemas.microsoft.com/office/drawing/2014/main" id="{E6F1C5C9-A60B-855C-4992-BB78559B2787}"/>
                  </a:ext>
                </a:extLst>
              </p:cNvPr>
              <p:cNvSpPr/>
              <p:nvPr/>
            </p:nvSpPr>
            <p:spPr>
              <a:xfrm>
                <a:off x="1569970" y="2970530"/>
                <a:ext cx="25868" cy="32413"/>
              </a:xfrm>
              <a:custGeom>
                <a:avLst/>
                <a:gdLst>
                  <a:gd name="connsiteX0" fmla="*/ 12957 w 25868"/>
                  <a:gd name="connsiteY0" fmla="*/ 40 h 32413"/>
                  <a:gd name="connsiteX1" fmla="*/ 22 w 25868"/>
                  <a:gd name="connsiteY1" fmla="*/ 12652 h 32413"/>
                  <a:gd name="connsiteX2" fmla="*/ 13639 w 25868"/>
                  <a:gd name="connsiteY2" fmla="*/ 32413 h 32413"/>
                  <a:gd name="connsiteX3" fmla="*/ 25819 w 25868"/>
                  <a:gd name="connsiteY3" fmla="*/ 12292 h 32413"/>
                  <a:gd name="connsiteX4" fmla="*/ 12957 w 25868"/>
                  <a:gd name="connsiteY4" fmla="*/ 4 h 32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68" h="32413">
                    <a:moveTo>
                      <a:pt x="12957" y="40"/>
                    </a:moveTo>
                    <a:cubicBezTo>
                      <a:pt x="8142" y="292"/>
                      <a:pt x="489" y="7765"/>
                      <a:pt x="22" y="12652"/>
                    </a:cubicBezTo>
                    <a:cubicBezTo>
                      <a:pt x="-445" y="17394"/>
                      <a:pt x="6633" y="22856"/>
                      <a:pt x="13639" y="32413"/>
                    </a:cubicBezTo>
                    <a:cubicBezTo>
                      <a:pt x="19891" y="22712"/>
                      <a:pt x="26502" y="16999"/>
                      <a:pt x="25819" y="12292"/>
                    </a:cubicBezTo>
                    <a:cubicBezTo>
                      <a:pt x="25137" y="7370"/>
                      <a:pt x="17304" y="-211"/>
                      <a:pt x="12957" y="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9" name="Freeform: Shape 3698">
                <a:extLst>
                  <a:ext uri="{FF2B5EF4-FFF2-40B4-BE49-F238E27FC236}">
                    <a16:creationId xmlns:a16="http://schemas.microsoft.com/office/drawing/2014/main" id="{B78C26A0-7806-F10C-FDDD-6C75A8930106}"/>
                  </a:ext>
                </a:extLst>
              </p:cNvPr>
              <p:cNvSpPr/>
              <p:nvPr/>
            </p:nvSpPr>
            <p:spPr>
              <a:xfrm>
                <a:off x="1342008" y="2970570"/>
                <a:ext cx="32779" cy="25224"/>
              </a:xfrm>
              <a:custGeom>
                <a:avLst/>
                <a:gdLst>
                  <a:gd name="connsiteX0" fmla="*/ 11 w 32779"/>
                  <a:gd name="connsiteY0" fmla="*/ 11139 h 25224"/>
                  <a:gd name="connsiteX1" fmla="*/ 11257 w 32779"/>
                  <a:gd name="connsiteY1" fmla="*/ 25115 h 25224"/>
                  <a:gd name="connsiteX2" fmla="*/ 32779 w 32779"/>
                  <a:gd name="connsiteY2" fmla="*/ 14336 h 25224"/>
                  <a:gd name="connsiteX3" fmla="*/ 13808 w 32779"/>
                  <a:gd name="connsiteY3" fmla="*/ 1 h 25224"/>
                  <a:gd name="connsiteX4" fmla="*/ 11 w 32779"/>
                  <a:gd name="connsiteY4" fmla="*/ 11175 h 25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9" h="25224">
                    <a:moveTo>
                      <a:pt x="11" y="11139"/>
                    </a:moveTo>
                    <a:cubicBezTo>
                      <a:pt x="-312" y="15810"/>
                      <a:pt x="6407" y="24109"/>
                      <a:pt x="11257" y="25115"/>
                    </a:cubicBezTo>
                    <a:cubicBezTo>
                      <a:pt x="16036" y="26121"/>
                      <a:pt x="22288" y="19977"/>
                      <a:pt x="32779" y="14336"/>
                    </a:cubicBezTo>
                    <a:cubicBezTo>
                      <a:pt x="23617" y="7007"/>
                      <a:pt x="18659" y="-71"/>
                      <a:pt x="13808" y="1"/>
                    </a:cubicBezTo>
                    <a:cubicBezTo>
                      <a:pt x="8814" y="72"/>
                      <a:pt x="299" y="6863"/>
                      <a:pt x="11" y="1117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0" name="Freeform: Shape 3699">
                <a:extLst>
                  <a:ext uri="{FF2B5EF4-FFF2-40B4-BE49-F238E27FC236}">
                    <a16:creationId xmlns:a16="http://schemas.microsoft.com/office/drawing/2014/main" id="{B68B8AA5-45DE-8D61-3983-92AF5E2CE2F0}"/>
                  </a:ext>
                </a:extLst>
              </p:cNvPr>
              <p:cNvSpPr/>
              <p:nvPr/>
            </p:nvSpPr>
            <p:spPr>
              <a:xfrm>
                <a:off x="1398572" y="2624330"/>
                <a:ext cx="144940" cy="47832"/>
              </a:xfrm>
              <a:custGeom>
                <a:avLst/>
                <a:gdLst>
                  <a:gd name="connsiteX0" fmla="*/ 0 w 144940"/>
                  <a:gd name="connsiteY0" fmla="*/ 43066 h 47832"/>
                  <a:gd name="connsiteX1" fmla="*/ 70602 w 144940"/>
                  <a:gd name="connsiteY1" fmla="*/ 30059 h 47832"/>
                  <a:gd name="connsiteX2" fmla="*/ 144940 w 144940"/>
                  <a:gd name="connsiteY2" fmla="*/ 42671 h 47832"/>
                  <a:gd name="connsiteX3" fmla="*/ 129993 w 144940"/>
                  <a:gd name="connsiteY3" fmla="*/ 24562 h 47832"/>
                  <a:gd name="connsiteX4" fmla="*/ 72218 w 144940"/>
                  <a:gd name="connsiteY4" fmla="*/ 7100 h 47832"/>
                  <a:gd name="connsiteX5" fmla="*/ 67404 w 144940"/>
                  <a:gd name="connsiteY5" fmla="*/ 6813 h 47832"/>
                  <a:gd name="connsiteX6" fmla="*/ 0 w 144940"/>
                  <a:gd name="connsiteY6" fmla="*/ 43066 h 4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940" h="47832">
                    <a:moveTo>
                      <a:pt x="0" y="43066"/>
                    </a:moveTo>
                    <a:cubicBezTo>
                      <a:pt x="25294" y="48024"/>
                      <a:pt x="50625" y="54815"/>
                      <a:pt x="70602" y="30059"/>
                    </a:cubicBezTo>
                    <a:cubicBezTo>
                      <a:pt x="91297" y="56001"/>
                      <a:pt x="116340" y="46695"/>
                      <a:pt x="144940" y="42671"/>
                    </a:cubicBezTo>
                    <a:cubicBezTo>
                      <a:pt x="138185" y="34443"/>
                      <a:pt x="134413" y="29197"/>
                      <a:pt x="129993" y="24562"/>
                    </a:cubicBezTo>
                    <a:cubicBezTo>
                      <a:pt x="114112" y="7927"/>
                      <a:pt x="98591" y="-10397"/>
                      <a:pt x="72218" y="7100"/>
                    </a:cubicBezTo>
                    <a:cubicBezTo>
                      <a:pt x="71141" y="7819"/>
                      <a:pt x="68913" y="7244"/>
                      <a:pt x="67404" y="6813"/>
                    </a:cubicBezTo>
                    <a:cubicBezTo>
                      <a:pt x="36109" y="-2241"/>
                      <a:pt x="9378" y="11951"/>
                      <a:pt x="0" y="43066"/>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1" name="Freeform: Shape 3700">
                <a:extLst>
                  <a:ext uri="{FF2B5EF4-FFF2-40B4-BE49-F238E27FC236}">
                    <a16:creationId xmlns:a16="http://schemas.microsoft.com/office/drawing/2014/main" id="{0E861DE5-45A8-269D-AB25-91FE9D0E8309}"/>
                  </a:ext>
                </a:extLst>
              </p:cNvPr>
              <p:cNvSpPr/>
              <p:nvPr/>
            </p:nvSpPr>
            <p:spPr>
              <a:xfrm>
                <a:off x="1384703" y="2539487"/>
                <a:ext cx="67753" cy="36011"/>
              </a:xfrm>
              <a:custGeom>
                <a:avLst/>
                <a:gdLst>
                  <a:gd name="connsiteX0" fmla="*/ 49152 w 67753"/>
                  <a:gd name="connsiteY0" fmla="*/ 27235 h 36011"/>
                  <a:gd name="connsiteX1" fmla="*/ 58458 w 67753"/>
                  <a:gd name="connsiteY1" fmla="*/ 22169 h 36011"/>
                  <a:gd name="connsiteX2" fmla="*/ 67691 w 67753"/>
                  <a:gd name="connsiteY2" fmla="*/ 11569 h 36011"/>
                  <a:gd name="connsiteX3" fmla="*/ 56769 w 67753"/>
                  <a:gd name="connsiteY3" fmla="*/ 0 h 36011"/>
                  <a:gd name="connsiteX4" fmla="*/ 12108 w 67753"/>
                  <a:gd name="connsiteY4" fmla="*/ 4886 h 36011"/>
                  <a:gd name="connsiteX5" fmla="*/ 0 w 67753"/>
                  <a:gd name="connsiteY5" fmla="*/ 23390 h 36011"/>
                  <a:gd name="connsiteX6" fmla="*/ 25546 w 67753"/>
                  <a:gd name="connsiteY6" fmla="*/ 29965 h 36011"/>
                  <a:gd name="connsiteX7" fmla="*/ 49152 w 67753"/>
                  <a:gd name="connsiteY7" fmla="*/ 27235 h 3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53" h="36011">
                    <a:moveTo>
                      <a:pt x="49152" y="27235"/>
                    </a:moveTo>
                    <a:cubicBezTo>
                      <a:pt x="51487" y="24827"/>
                      <a:pt x="55835" y="24396"/>
                      <a:pt x="58458" y="22169"/>
                    </a:cubicBezTo>
                    <a:cubicBezTo>
                      <a:pt x="62158" y="19007"/>
                      <a:pt x="68446" y="13941"/>
                      <a:pt x="67691" y="11569"/>
                    </a:cubicBezTo>
                    <a:cubicBezTo>
                      <a:pt x="66182" y="6827"/>
                      <a:pt x="60613" y="0"/>
                      <a:pt x="56769" y="0"/>
                    </a:cubicBezTo>
                    <a:cubicBezTo>
                      <a:pt x="41786" y="72"/>
                      <a:pt x="26444" y="970"/>
                      <a:pt x="12108" y="4886"/>
                    </a:cubicBezTo>
                    <a:cubicBezTo>
                      <a:pt x="6791" y="6360"/>
                      <a:pt x="3988" y="16959"/>
                      <a:pt x="0" y="23390"/>
                    </a:cubicBezTo>
                    <a:cubicBezTo>
                      <a:pt x="6970" y="25187"/>
                      <a:pt x="13905" y="26983"/>
                      <a:pt x="25546" y="29965"/>
                    </a:cubicBezTo>
                    <a:cubicBezTo>
                      <a:pt x="29858" y="38912"/>
                      <a:pt x="38876" y="37870"/>
                      <a:pt x="49152" y="2723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2" name="Freeform: Shape 3701">
                <a:extLst>
                  <a:ext uri="{FF2B5EF4-FFF2-40B4-BE49-F238E27FC236}">
                    <a16:creationId xmlns:a16="http://schemas.microsoft.com/office/drawing/2014/main" id="{21E9A988-C38C-7E20-D4F4-492037EFD3B2}"/>
                  </a:ext>
                </a:extLst>
              </p:cNvPr>
              <p:cNvSpPr/>
              <p:nvPr/>
            </p:nvSpPr>
            <p:spPr>
              <a:xfrm>
                <a:off x="1484983" y="2536806"/>
                <a:ext cx="68158" cy="38458"/>
              </a:xfrm>
              <a:custGeom>
                <a:avLst/>
                <a:gdLst>
                  <a:gd name="connsiteX0" fmla="*/ 20013 w 68158"/>
                  <a:gd name="connsiteY0" fmla="*/ 30562 h 38458"/>
                  <a:gd name="connsiteX1" fmla="*/ 42181 w 68158"/>
                  <a:gd name="connsiteY1" fmla="*/ 32322 h 38458"/>
                  <a:gd name="connsiteX2" fmla="*/ 68158 w 68158"/>
                  <a:gd name="connsiteY2" fmla="*/ 25999 h 38458"/>
                  <a:gd name="connsiteX3" fmla="*/ 54254 w 68158"/>
                  <a:gd name="connsiteY3" fmla="*/ 6633 h 38458"/>
                  <a:gd name="connsiteX4" fmla="*/ 22025 w 68158"/>
                  <a:gd name="connsiteY4" fmla="*/ 93 h 38458"/>
                  <a:gd name="connsiteX5" fmla="*/ 0 w 68158"/>
                  <a:gd name="connsiteY5" fmla="*/ 11735 h 38458"/>
                  <a:gd name="connsiteX6" fmla="*/ 15701 w 68158"/>
                  <a:gd name="connsiteY6" fmla="*/ 27508 h 38458"/>
                  <a:gd name="connsiteX7" fmla="*/ 20049 w 68158"/>
                  <a:gd name="connsiteY7" fmla="*/ 30562 h 3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58" h="38458">
                    <a:moveTo>
                      <a:pt x="20013" y="30562"/>
                    </a:moveTo>
                    <a:cubicBezTo>
                      <a:pt x="29858" y="40945"/>
                      <a:pt x="38301" y="40622"/>
                      <a:pt x="42181" y="32322"/>
                    </a:cubicBezTo>
                    <a:cubicBezTo>
                      <a:pt x="53499" y="29556"/>
                      <a:pt x="60829" y="27795"/>
                      <a:pt x="68158" y="25999"/>
                    </a:cubicBezTo>
                    <a:cubicBezTo>
                      <a:pt x="63631" y="19316"/>
                      <a:pt x="60541" y="9759"/>
                      <a:pt x="54254" y="6633"/>
                    </a:cubicBezTo>
                    <a:cubicBezTo>
                      <a:pt x="44660" y="1890"/>
                      <a:pt x="32732" y="-517"/>
                      <a:pt x="22025" y="93"/>
                    </a:cubicBezTo>
                    <a:cubicBezTo>
                      <a:pt x="14480" y="525"/>
                      <a:pt x="7330" y="7603"/>
                      <a:pt x="0" y="11735"/>
                    </a:cubicBezTo>
                    <a:cubicBezTo>
                      <a:pt x="5210" y="17016"/>
                      <a:pt x="10420" y="22334"/>
                      <a:pt x="15701" y="27508"/>
                    </a:cubicBezTo>
                    <a:cubicBezTo>
                      <a:pt x="16959" y="28729"/>
                      <a:pt x="18863" y="29304"/>
                      <a:pt x="20049" y="30562"/>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3" name="Freeform: Shape 3702">
                <a:extLst>
                  <a:ext uri="{FF2B5EF4-FFF2-40B4-BE49-F238E27FC236}">
                    <a16:creationId xmlns:a16="http://schemas.microsoft.com/office/drawing/2014/main" id="{C3608951-56E9-6E83-0F05-0567D058E5B9}"/>
                  </a:ext>
                </a:extLst>
              </p:cNvPr>
              <p:cNvSpPr/>
              <p:nvPr/>
            </p:nvSpPr>
            <p:spPr>
              <a:xfrm>
                <a:off x="1618687" y="3325986"/>
                <a:ext cx="619329" cy="342673"/>
              </a:xfrm>
              <a:custGeom>
                <a:avLst/>
                <a:gdLst>
                  <a:gd name="connsiteX0" fmla="*/ 613021 w 619329"/>
                  <a:gd name="connsiteY0" fmla="*/ 228153 h 342673"/>
                  <a:gd name="connsiteX1" fmla="*/ 604793 w 619329"/>
                  <a:gd name="connsiteY1" fmla="*/ 203038 h 342673"/>
                  <a:gd name="connsiteX2" fmla="*/ 604972 w 619329"/>
                  <a:gd name="connsiteY2" fmla="*/ 95249 h 342673"/>
                  <a:gd name="connsiteX3" fmla="*/ 563222 w 619329"/>
                  <a:gd name="connsiteY3" fmla="*/ 48757 h 342673"/>
                  <a:gd name="connsiteX4" fmla="*/ 553018 w 619329"/>
                  <a:gd name="connsiteY4" fmla="*/ 44804 h 342673"/>
                  <a:gd name="connsiteX5" fmla="*/ 490572 w 619329"/>
                  <a:gd name="connsiteY5" fmla="*/ 22528 h 342673"/>
                  <a:gd name="connsiteX6" fmla="*/ 151756 w 619329"/>
                  <a:gd name="connsiteY6" fmla="*/ 22420 h 342673"/>
                  <a:gd name="connsiteX7" fmla="*/ 117120 w 619329"/>
                  <a:gd name="connsiteY7" fmla="*/ 30612 h 342673"/>
                  <a:gd name="connsiteX8" fmla="*/ 108317 w 619329"/>
                  <a:gd name="connsiteY8" fmla="*/ 32912 h 342673"/>
                  <a:gd name="connsiteX9" fmla="*/ 115898 w 619329"/>
                  <a:gd name="connsiteY9" fmla="*/ 1868 h 342673"/>
                  <a:gd name="connsiteX10" fmla="*/ 57944 w 619329"/>
                  <a:gd name="connsiteY10" fmla="*/ 0 h 342673"/>
                  <a:gd name="connsiteX11" fmla="*/ 52950 w 619329"/>
                  <a:gd name="connsiteY11" fmla="*/ 539 h 342673"/>
                  <a:gd name="connsiteX12" fmla="*/ 56471 w 619329"/>
                  <a:gd name="connsiteY12" fmla="*/ 20695 h 342673"/>
                  <a:gd name="connsiteX13" fmla="*/ 55644 w 619329"/>
                  <a:gd name="connsiteY13" fmla="*/ 31331 h 342673"/>
                  <a:gd name="connsiteX14" fmla="*/ 8217 w 619329"/>
                  <a:gd name="connsiteY14" fmla="*/ 82423 h 342673"/>
                  <a:gd name="connsiteX15" fmla="*/ 6385 w 619329"/>
                  <a:gd name="connsiteY15" fmla="*/ 84147 h 342673"/>
                  <a:gd name="connsiteX16" fmla="*/ 313 w 619329"/>
                  <a:gd name="connsiteY16" fmla="*/ 107106 h 342673"/>
                  <a:gd name="connsiteX17" fmla="*/ 17272 w 619329"/>
                  <a:gd name="connsiteY17" fmla="*/ 120795 h 342673"/>
                  <a:gd name="connsiteX18" fmla="*/ 83059 w 619329"/>
                  <a:gd name="connsiteY18" fmla="*/ 123059 h 342673"/>
                  <a:gd name="connsiteX19" fmla="*/ 121899 w 619329"/>
                  <a:gd name="connsiteY19" fmla="*/ 142353 h 342673"/>
                  <a:gd name="connsiteX20" fmla="*/ 173026 w 619329"/>
                  <a:gd name="connsiteY20" fmla="*/ 192511 h 342673"/>
                  <a:gd name="connsiteX21" fmla="*/ 210106 w 619329"/>
                  <a:gd name="connsiteY21" fmla="*/ 252262 h 342673"/>
                  <a:gd name="connsiteX22" fmla="*/ 226490 w 619329"/>
                  <a:gd name="connsiteY22" fmla="*/ 333032 h 342673"/>
                  <a:gd name="connsiteX23" fmla="*/ 239532 w 619329"/>
                  <a:gd name="connsiteY23" fmla="*/ 342661 h 342673"/>
                  <a:gd name="connsiteX24" fmla="*/ 249988 w 619329"/>
                  <a:gd name="connsiteY24" fmla="*/ 331702 h 342673"/>
                  <a:gd name="connsiteX25" fmla="*/ 257713 w 619329"/>
                  <a:gd name="connsiteY25" fmla="*/ 277736 h 342673"/>
                  <a:gd name="connsiteX26" fmla="*/ 267701 w 619329"/>
                  <a:gd name="connsiteY26" fmla="*/ 211877 h 342673"/>
                  <a:gd name="connsiteX27" fmla="*/ 411096 w 619329"/>
                  <a:gd name="connsiteY27" fmla="*/ 215829 h 342673"/>
                  <a:gd name="connsiteX28" fmla="*/ 416162 w 619329"/>
                  <a:gd name="connsiteY28" fmla="*/ 245723 h 342673"/>
                  <a:gd name="connsiteX29" fmla="*/ 428738 w 619329"/>
                  <a:gd name="connsiteY29" fmla="*/ 251651 h 342673"/>
                  <a:gd name="connsiteX30" fmla="*/ 443361 w 619329"/>
                  <a:gd name="connsiteY30" fmla="*/ 255352 h 342673"/>
                  <a:gd name="connsiteX31" fmla="*/ 457338 w 619329"/>
                  <a:gd name="connsiteY31" fmla="*/ 257005 h 342673"/>
                  <a:gd name="connsiteX32" fmla="*/ 472967 w 619329"/>
                  <a:gd name="connsiteY32" fmla="*/ 255028 h 342673"/>
                  <a:gd name="connsiteX33" fmla="*/ 485183 w 619329"/>
                  <a:gd name="connsiteY33" fmla="*/ 251436 h 342673"/>
                  <a:gd name="connsiteX34" fmla="*/ 483961 w 619329"/>
                  <a:gd name="connsiteY34" fmla="*/ 225135 h 342673"/>
                  <a:gd name="connsiteX35" fmla="*/ 476775 w 619329"/>
                  <a:gd name="connsiteY35" fmla="*/ 205697 h 342673"/>
                  <a:gd name="connsiteX36" fmla="*/ 478320 w 619329"/>
                  <a:gd name="connsiteY36" fmla="*/ 206991 h 342673"/>
                  <a:gd name="connsiteX37" fmla="*/ 488309 w 619329"/>
                  <a:gd name="connsiteY37" fmla="*/ 204368 h 342673"/>
                  <a:gd name="connsiteX38" fmla="*/ 520646 w 619329"/>
                  <a:gd name="connsiteY38" fmla="*/ 251004 h 342673"/>
                  <a:gd name="connsiteX39" fmla="*/ 533940 w 619329"/>
                  <a:gd name="connsiteY39" fmla="*/ 280970 h 342673"/>
                  <a:gd name="connsiteX40" fmla="*/ 538646 w 619329"/>
                  <a:gd name="connsiteY40" fmla="*/ 326313 h 342673"/>
                  <a:gd name="connsiteX41" fmla="*/ 547988 w 619329"/>
                  <a:gd name="connsiteY41" fmla="*/ 341475 h 342673"/>
                  <a:gd name="connsiteX42" fmla="*/ 562755 w 619329"/>
                  <a:gd name="connsiteY42" fmla="*/ 327858 h 342673"/>
                  <a:gd name="connsiteX43" fmla="*/ 576049 w 619329"/>
                  <a:gd name="connsiteY43" fmla="*/ 268466 h 342673"/>
                  <a:gd name="connsiteX44" fmla="*/ 577235 w 619329"/>
                  <a:gd name="connsiteY44" fmla="*/ 238645 h 342673"/>
                  <a:gd name="connsiteX45" fmla="*/ 571989 w 619329"/>
                  <a:gd name="connsiteY45" fmla="*/ 176953 h 342673"/>
                  <a:gd name="connsiteX46" fmla="*/ 571737 w 619329"/>
                  <a:gd name="connsiteY46" fmla="*/ 93201 h 342673"/>
                  <a:gd name="connsiteX47" fmla="*/ 571737 w 619329"/>
                  <a:gd name="connsiteY47" fmla="*/ 74410 h 342673"/>
                  <a:gd name="connsiteX48" fmla="*/ 583451 w 619329"/>
                  <a:gd name="connsiteY48" fmla="*/ 102004 h 342673"/>
                  <a:gd name="connsiteX49" fmla="*/ 583954 w 619329"/>
                  <a:gd name="connsiteY49" fmla="*/ 211122 h 342673"/>
                  <a:gd name="connsiteX50" fmla="*/ 595020 w 619329"/>
                  <a:gd name="connsiteY50" fmla="*/ 236417 h 342673"/>
                  <a:gd name="connsiteX51" fmla="*/ 615248 w 619329"/>
                  <a:gd name="connsiteY51" fmla="*/ 252765 h 342673"/>
                  <a:gd name="connsiteX52" fmla="*/ 612985 w 619329"/>
                  <a:gd name="connsiteY52" fmla="*/ 228189 h 34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19329" h="342673">
                    <a:moveTo>
                      <a:pt x="613021" y="228153"/>
                    </a:moveTo>
                    <a:cubicBezTo>
                      <a:pt x="604685" y="221147"/>
                      <a:pt x="604649" y="212667"/>
                      <a:pt x="604793" y="203038"/>
                    </a:cubicBezTo>
                    <a:cubicBezTo>
                      <a:pt x="605296" y="167109"/>
                      <a:pt x="606086" y="131143"/>
                      <a:pt x="604972" y="95249"/>
                    </a:cubicBezTo>
                    <a:cubicBezTo>
                      <a:pt x="604146" y="68590"/>
                      <a:pt x="589056" y="53427"/>
                      <a:pt x="563222" y="48757"/>
                    </a:cubicBezTo>
                    <a:cubicBezTo>
                      <a:pt x="559665" y="48110"/>
                      <a:pt x="555282" y="47212"/>
                      <a:pt x="553018" y="44804"/>
                    </a:cubicBezTo>
                    <a:cubicBezTo>
                      <a:pt x="535952" y="26480"/>
                      <a:pt x="514250" y="22492"/>
                      <a:pt x="490572" y="22528"/>
                    </a:cubicBezTo>
                    <a:cubicBezTo>
                      <a:pt x="377646" y="22672"/>
                      <a:pt x="264683" y="22528"/>
                      <a:pt x="151756" y="22420"/>
                    </a:cubicBezTo>
                    <a:cubicBezTo>
                      <a:pt x="139504" y="22420"/>
                      <a:pt x="127216" y="21163"/>
                      <a:pt x="117120" y="30612"/>
                    </a:cubicBezTo>
                    <a:cubicBezTo>
                      <a:pt x="115395" y="32229"/>
                      <a:pt x="111946" y="32049"/>
                      <a:pt x="108317" y="32912"/>
                    </a:cubicBezTo>
                    <a:cubicBezTo>
                      <a:pt x="116894" y="18299"/>
                      <a:pt x="119420" y="7951"/>
                      <a:pt x="115898" y="1868"/>
                    </a:cubicBezTo>
                    <a:cubicBezTo>
                      <a:pt x="86149" y="22025"/>
                      <a:pt x="79035" y="21773"/>
                      <a:pt x="57944" y="0"/>
                    </a:cubicBezTo>
                    <a:cubicBezTo>
                      <a:pt x="56291" y="180"/>
                      <a:pt x="54603" y="359"/>
                      <a:pt x="52950" y="539"/>
                    </a:cubicBezTo>
                    <a:cubicBezTo>
                      <a:pt x="54171" y="7258"/>
                      <a:pt x="55644" y="13941"/>
                      <a:pt x="56471" y="20695"/>
                    </a:cubicBezTo>
                    <a:cubicBezTo>
                      <a:pt x="56902" y="24217"/>
                      <a:pt x="57549" y="29211"/>
                      <a:pt x="55644" y="31331"/>
                    </a:cubicBezTo>
                    <a:cubicBezTo>
                      <a:pt x="40159" y="48649"/>
                      <a:pt x="24098" y="65464"/>
                      <a:pt x="8217" y="82423"/>
                    </a:cubicBezTo>
                    <a:cubicBezTo>
                      <a:pt x="7642" y="83033"/>
                      <a:pt x="6601" y="83465"/>
                      <a:pt x="6385" y="84147"/>
                    </a:cubicBezTo>
                    <a:cubicBezTo>
                      <a:pt x="3978" y="91872"/>
                      <a:pt x="-1340" y="100387"/>
                      <a:pt x="313" y="107106"/>
                    </a:cubicBezTo>
                    <a:cubicBezTo>
                      <a:pt x="1786" y="112927"/>
                      <a:pt x="10912" y="120149"/>
                      <a:pt x="17272" y="120795"/>
                    </a:cubicBezTo>
                    <a:cubicBezTo>
                      <a:pt x="39045" y="123023"/>
                      <a:pt x="61106" y="123382"/>
                      <a:pt x="83059" y="123059"/>
                    </a:cubicBezTo>
                    <a:cubicBezTo>
                      <a:pt x="99874" y="122807"/>
                      <a:pt x="111084" y="129634"/>
                      <a:pt x="121899" y="142353"/>
                    </a:cubicBezTo>
                    <a:cubicBezTo>
                      <a:pt x="137384" y="160534"/>
                      <a:pt x="153229" y="180115"/>
                      <a:pt x="173026" y="192511"/>
                    </a:cubicBezTo>
                    <a:cubicBezTo>
                      <a:pt x="196704" y="207350"/>
                      <a:pt x="205507" y="227291"/>
                      <a:pt x="210106" y="252262"/>
                    </a:cubicBezTo>
                    <a:cubicBezTo>
                      <a:pt x="215064" y="279281"/>
                      <a:pt x="221567" y="306013"/>
                      <a:pt x="226490" y="333032"/>
                    </a:cubicBezTo>
                    <a:cubicBezTo>
                      <a:pt x="228071" y="341619"/>
                      <a:pt x="232418" y="342409"/>
                      <a:pt x="239532" y="342661"/>
                    </a:cubicBezTo>
                    <a:cubicBezTo>
                      <a:pt x="247904" y="342948"/>
                      <a:pt x="249125" y="338134"/>
                      <a:pt x="249988" y="331702"/>
                    </a:cubicBezTo>
                    <a:cubicBezTo>
                      <a:pt x="252395" y="313702"/>
                      <a:pt x="255054" y="295701"/>
                      <a:pt x="257713" y="277736"/>
                    </a:cubicBezTo>
                    <a:cubicBezTo>
                      <a:pt x="260910" y="256142"/>
                      <a:pt x="264252" y="234585"/>
                      <a:pt x="267701" y="211877"/>
                    </a:cubicBezTo>
                    <a:cubicBezTo>
                      <a:pt x="315631" y="219422"/>
                      <a:pt x="362052" y="224596"/>
                      <a:pt x="411096" y="215829"/>
                    </a:cubicBezTo>
                    <a:cubicBezTo>
                      <a:pt x="412929" y="226824"/>
                      <a:pt x="414222" y="236345"/>
                      <a:pt x="416162" y="245723"/>
                    </a:cubicBezTo>
                    <a:cubicBezTo>
                      <a:pt x="417635" y="252765"/>
                      <a:pt x="421911" y="256933"/>
                      <a:pt x="428738" y="251651"/>
                    </a:cubicBezTo>
                    <a:cubicBezTo>
                      <a:pt x="435924" y="246082"/>
                      <a:pt x="439984" y="248166"/>
                      <a:pt x="443361" y="255352"/>
                    </a:cubicBezTo>
                    <a:cubicBezTo>
                      <a:pt x="447134" y="263400"/>
                      <a:pt x="452164" y="264334"/>
                      <a:pt x="457338" y="257005"/>
                    </a:cubicBezTo>
                    <a:cubicBezTo>
                      <a:pt x="462116" y="250250"/>
                      <a:pt x="466140" y="247555"/>
                      <a:pt x="472967" y="255028"/>
                    </a:cubicBezTo>
                    <a:cubicBezTo>
                      <a:pt x="478392" y="260957"/>
                      <a:pt x="484464" y="257436"/>
                      <a:pt x="485183" y="251436"/>
                    </a:cubicBezTo>
                    <a:cubicBezTo>
                      <a:pt x="486225" y="242920"/>
                      <a:pt x="489782" y="234441"/>
                      <a:pt x="483961" y="225135"/>
                    </a:cubicBezTo>
                    <a:cubicBezTo>
                      <a:pt x="480153" y="219063"/>
                      <a:pt x="477853" y="212452"/>
                      <a:pt x="476775" y="205697"/>
                    </a:cubicBezTo>
                    <a:cubicBezTo>
                      <a:pt x="477279" y="206128"/>
                      <a:pt x="477817" y="206559"/>
                      <a:pt x="478320" y="206991"/>
                    </a:cubicBezTo>
                    <a:cubicBezTo>
                      <a:pt x="481267" y="205949"/>
                      <a:pt x="484967" y="205230"/>
                      <a:pt x="488309" y="204368"/>
                    </a:cubicBezTo>
                    <a:cubicBezTo>
                      <a:pt x="498764" y="220392"/>
                      <a:pt x="509040" y="236201"/>
                      <a:pt x="520646" y="251004"/>
                    </a:cubicBezTo>
                    <a:cubicBezTo>
                      <a:pt x="528011" y="260418"/>
                      <a:pt x="533508" y="268754"/>
                      <a:pt x="533940" y="280970"/>
                    </a:cubicBezTo>
                    <a:cubicBezTo>
                      <a:pt x="534478" y="296132"/>
                      <a:pt x="536347" y="311294"/>
                      <a:pt x="538646" y="326313"/>
                    </a:cubicBezTo>
                    <a:cubicBezTo>
                      <a:pt x="539545" y="332062"/>
                      <a:pt x="537353" y="340721"/>
                      <a:pt x="547988" y="341475"/>
                    </a:cubicBezTo>
                    <a:cubicBezTo>
                      <a:pt x="558228" y="342194"/>
                      <a:pt x="560959" y="336014"/>
                      <a:pt x="562755" y="327858"/>
                    </a:cubicBezTo>
                    <a:cubicBezTo>
                      <a:pt x="567138" y="308061"/>
                      <a:pt x="572348" y="288407"/>
                      <a:pt x="576049" y="268466"/>
                    </a:cubicBezTo>
                    <a:cubicBezTo>
                      <a:pt x="577846" y="258765"/>
                      <a:pt x="577846" y="248525"/>
                      <a:pt x="577235" y="238645"/>
                    </a:cubicBezTo>
                    <a:cubicBezTo>
                      <a:pt x="575905" y="218057"/>
                      <a:pt x="572708" y="197541"/>
                      <a:pt x="571989" y="176953"/>
                    </a:cubicBezTo>
                    <a:cubicBezTo>
                      <a:pt x="571055" y="149072"/>
                      <a:pt x="571737" y="121119"/>
                      <a:pt x="571737" y="93201"/>
                    </a:cubicBezTo>
                    <a:cubicBezTo>
                      <a:pt x="571737" y="87309"/>
                      <a:pt x="571737" y="81381"/>
                      <a:pt x="571737" y="74410"/>
                    </a:cubicBezTo>
                    <a:cubicBezTo>
                      <a:pt x="582157" y="81848"/>
                      <a:pt x="583451" y="91692"/>
                      <a:pt x="583451" y="102004"/>
                    </a:cubicBezTo>
                    <a:cubicBezTo>
                      <a:pt x="583487" y="138401"/>
                      <a:pt x="582768" y="174798"/>
                      <a:pt x="583954" y="211122"/>
                    </a:cubicBezTo>
                    <a:cubicBezTo>
                      <a:pt x="584241" y="219746"/>
                      <a:pt x="589559" y="229159"/>
                      <a:pt x="595020" y="236417"/>
                    </a:cubicBezTo>
                    <a:cubicBezTo>
                      <a:pt x="600014" y="243100"/>
                      <a:pt x="608278" y="247340"/>
                      <a:pt x="615248" y="252765"/>
                    </a:cubicBezTo>
                    <a:cubicBezTo>
                      <a:pt x="621248" y="243315"/>
                      <a:pt x="620745" y="234728"/>
                      <a:pt x="612985" y="228189"/>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4" name="Freeform: Shape 3703">
                <a:extLst>
                  <a:ext uri="{FF2B5EF4-FFF2-40B4-BE49-F238E27FC236}">
                    <a16:creationId xmlns:a16="http://schemas.microsoft.com/office/drawing/2014/main" id="{9D400CBE-610F-177A-7B6F-B65F1AB357A7}"/>
                  </a:ext>
                </a:extLst>
              </p:cNvPr>
              <p:cNvSpPr/>
              <p:nvPr/>
            </p:nvSpPr>
            <p:spPr>
              <a:xfrm>
                <a:off x="1100743" y="3553496"/>
                <a:ext cx="169087" cy="146122"/>
              </a:xfrm>
              <a:custGeom>
                <a:avLst/>
                <a:gdLst>
                  <a:gd name="connsiteX0" fmla="*/ 160829 w 169087"/>
                  <a:gd name="connsiteY0" fmla="*/ 104 h 146122"/>
                  <a:gd name="connsiteX1" fmla="*/ 126409 w 169087"/>
                  <a:gd name="connsiteY1" fmla="*/ 3733 h 146122"/>
                  <a:gd name="connsiteX2" fmla="*/ 94360 w 169087"/>
                  <a:gd name="connsiteY2" fmla="*/ 35962 h 146122"/>
                  <a:gd name="connsiteX3" fmla="*/ 89617 w 169087"/>
                  <a:gd name="connsiteY3" fmla="*/ 77712 h 146122"/>
                  <a:gd name="connsiteX4" fmla="*/ 78119 w 169087"/>
                  <a:gd name="connsiteY4" fmla="*/ 68838 h 146122"/>
                  <a:gd name="connsiteX5" fmla="*/ 72694 w 169087"/>
                  <a:gd name="connsiteY5" fmla="*/ 27770 h 146122"/>
                  <a:gd name="connsiteX6" fmla="*/ 61807 w 169087"/>
                  <a:gd name="connsiteY6" fmla="*/ 10991 h 146122"/>
                  <a:gd name="connsiteX7" fmla="*/ 763 w 169087"/>
                  <a:gd name="connsiteY7" fmla="*/ 104 h 146122"/>
                  <a:gd name="connsiteX8" fmla="*/ 9 w 169087"/>
                  <a:gd name="connsiteY8" fmla="*/ 6643 h 146122"/>
                  <a:gd name="connsiteX9" fmla="*/ 1194 w 169087"/>
                  <a:gd name="connsiteY9" fmla="*/ 23926 h 146122"/>
                  <a:gd name="connsiteX10" fmla="*/ 57029 w 169087"/>
                  <a:gd name="connsiteY10" fmla="*/ 77928 h 146122"/>
                  <a:gd name="connsiteX11" fmla="*/ 73161 w 169087"/>
                  <a:gd name="connsiteY11" fmla="*/ 95713 h 146122"/>
                  <a:gd name="connsiteX12" fmla="*/ 73161 w 169087"/>
                  <a:gd name="connsiteY12" fmla="*/ 146122 h 146122"/>
                  <a:gd name="connsiteX13" fmla="*/ 96444 w 169087"/>
                  <a:gd name="connsiteY13" fmla="*/ 146122 h 146122"/>
                  <a:gd name="connsiteX14" fmla="*/ 96444 w 169087"/>
                  <a:gd name="connsiteY14" fmla="*/ 80048 h 146122"/>
                  <a:gd name="connsiteX15" fmla="*/ 140637 w 169087"/>
                  <a:gd name="connsiteY15" fmla="*/ 73149 h 146122"/>
                  <a:gd name="connsiteX16" fmla="*/ 163309 w 169087"/>
                  <a:gd name="connsiteY16" fmla="*/ 51268 h 146122"/>
                  <a:gd name="connsiteX17" fmla="*/ 168985 w 169087"/>
                  <a:gd name="connsiteY17" fmla="*/ 7865 h 146122"/>
                  <a:gd name="connsiteX18" fmla="*/ 160758 w 169087"/>
                  <a:gd name="connsiteY18" fmla="*/ 104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9087" h="146122">
                    <a:moveTo>
                      <a:pt x="160829" y="104"/>
                    </a:moveTo>
                    <a:cubicBezTo>
                      <a:pt x="149368" y="1326"/>
                      <a:pt x="137870" y="2296"/>
                      <a:pt x="126409" y="3733"/>
                    </a:cubicBezTo>
                    <a:cubicBezTo>
                      <a:pt x="107438" y="6105"/>
                      <a:pt x="96623" y="16883"/>
                      <a:pt x="94360" y="35962"/>
                    </a:cubicBezTo>
                    <a:cubicBezTo>
                      <a:pt x="92707" y="49975"/>
                      <a:pt x="91198" y="63987"/>
                      <a:pt x="89617" y="77712"/>
                    </a:cubicBezTo>
                    <a:cubicBezTo>
                      <a:pt x="80563" y="80659"/>
                      <a:pt x="78658" y="76814"/>
                      <a:pt x="78119" y="68838"/>
                    </a:cubicBezTo>
                    <a:cubicBezTo>
                      <a:pt x="77185" y="55077"/>
                      <a:pt x="75712" y="41208"/>
                      <a:pt x="72694" y="27770"/>
                    </a:cubicBezTo>
                    <a:cubicBezTo>
                      <a:pt x="71293" y="21554"/>
                      <a:pt x="67017" y="14153"/>
                      <a:pt x="61807" y="10991"/>
                    </a:cubicBezTo>
                    <a:cubicBezTo>
                      <a:pt x="43016" y="-435"/>
                      <a:pt x="21782" y="643"/>
                      <a:pt x="763" y="104"/>
                    </a:cubicBezTo>
                    <a:cubicBezTo>
                      <a:pt x="332" y="3625"/>
                      <a:pt x="-63" y="5134"/>
                      <a:pt x="9" y="6643"/>
                    </a:cubicBezTo>
                    <a:cubicBezTo>
                      <a:pt x="332" y="12428"/>
                      <a:pt x="691" y="18177"/>
                      <a:pt x="1194" y="23926"/>
                    </a:cubicBezTo>
                    <a:cubicBezTo>
                      <a:pt x="5111" y="66861"/>
                      <a:pt x="13985" y="75413"/>
                      <a:pt x="57029" y="77928"/>
                    </a:cubicBezTo>
                    <a:cubicBezTo>
                      <a:pt x="67783" y="78549"/>
                      <a:pt x="73161" y="84478"/>
                      <a:pt x="73161" y="95713"/>
                    </a:cubicBezTo>
                    <a:cubicBezTo>
                      <a:pt x="73161" y="112492"/>
                      <a:pt x="73161" y="129271"/>
                      <a:pt x="73161" y="146122"/>
                    </a:cubicBezTo>
                    <a:lnTo>
                      <a:pt x="96444" y="146122"/>
                    </a:lnTo>
                    <a:lnTo>
                      <a:pt x="96444" y="80048"/>
                    </a:lnTo>
                    <a:cubicBezTo>
                      <a:pt x="112612" y="77569"/>
                      <a:pt x="126696" y="75736"/>
                      <a:pt x="140637" y="73149"/>
                    </a:cubicBezTo>
                    <a:cubicBezTo>
                      <a:pt x="152745" y="70886"/>
                      <a:pt x="161045" y="63340"/>
                      <a:pt x="163309" y="51268"/>
                    </a:cubicBezTo>
                    <a:cubicBezTo>
                      <a:pt x="166003" y="36968"/>
                      <a:pt x="167225" y="22345"/>
                      <a:pt x="168985" y="7865"/>
                    </a:cubicBezTo>
                    <a:cubicBezTo>
                      <a:pt x="169704" y="1793"/>
                      <a:pt x="166578" y="-542"/>
                      <a:pt x="160758" y="10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5" name="Freeform: Shape 3704">
                <a:extLst>
                  <a:ext uri="{FF2B5EF4-FFF2-40B4-BE49-F238E27FC236}">
                    <a16:creationId xmlns:a16="http://schemas.microsoft.com/office/drawing/2014/main" id="{FBD73C92-C628-F1EC-FD3E-4F62E18734B6}"/>
                  </a:ext>
                </a:extLst>
              </p:cNvPr>
              <p:cNvSpPr/>
              <p:nvPr/>
            </p:nvSpPr>
            <p:spPr>
              <a:xfrm>
                <a:off x="1305059" y="3581446"/>
                <a:ext cx="133502" cy="119404"/>
              </a:xfrm>
              <a:custGeom>
                <a:avLst/>
                <a:gdLst>
                  <a:gd name="connsiteX0" fmla="*/ 125239 w 133502"/>
                  <a:gd name="connsiteY0" fmla="*/ 1761 h 119404"/>
                  <a:gd name="connsiteX1" fmla="*/ 94447 w 133502"/>
                  <a:gd name="connsiteY1" fmla="*/ 5749 h 119404"/>
                  <a:gd name="connsiteX2" fmla="*/ 74973 w 133502"/>
                  <a:gd name="connsiteY2" fmla="*/ 25833 h 119404"/>
                  <a:gd name="connsiteX3" fmla="*/ 70626 w 133502"/>
                  <a:gd name="connsiteY3" fmla="*/ 57775 h 119404"/>
                  <a:gd name="connsiteX4" fmla="*/ 66170 w 133502"/>
                  <a:gd name="connsiteY4" fmla="*/ 64062 h 119404"/>
                  <a:gd name="connsiteX5" fmla="*/ 62721 w 133502"/>
                  <a:gd name="connsiteY5" fmla="*/ 57919 h 119404"/>
                  <a:gd name="connsiteX6" fmla="*/ 58158 w 133502"/>
                  <a:gd name="connsiteY6" fmla="*/ 24827 h 119404"/>
                  <a:gd name="connsiteX7" fmla="*/ 42313 w 133502"/>
                  <a:gd name="connsiteY7" fmla="*/ 6827 h 119404"/>
                  <a:gd name="connsiteX8" fmla="*/ 96 w 133502"/>
                  <a:gd name="connsiteY8" fmla="*/ 0 h 119404"/>
                  <a:gd name="connsiteX9" fmla="*/ 96 w 133502"/>
                  <a:gd name="connsiteY9" fmla="*/ 14803 h 119404"/>
                  <a:gd name="connsiteX10" fmla="*/ 46984 w 133502"/>
                  <a:gd name="connsiteY10" fmla="*/ 63667 h 119404"/>
                  <a:gd name="connsiteX11" fmla="*/ 54960 w 133502"/>
                  <a:gd name="connsiteY11" fmla="*/ 72039 h 119404"/>
                  <a:gd name="connsiteX12" fmla="*/ 54709 w 133502"/>
                  <a:gd name="connsiteY12" fmla="*/ 105489 h 119404"/>
                  <a:gd name="connsiteX13" fmla="*/ 69224 w 133502"/>
                  <a:gd name="connsiteY13" fmla="*/ 118999 h 119404"/>
                  <a:gd name="connsiteX14" fmla="*/ 78530 w 133502"/>
                  <a:gd name="connsiteY14" fmla="*/ 117598 h 119404"/>
                  <a:gd name="connsiteX15" fmla="*/ 78530 w 133502"/>
                  <a:gd name="connsiteY15" fmla="*/ 64925 h 119404"/>
                  <a:gd name="connsiteX16" fmla="*/ 84674 w 133502"/>
                  <a:gd name="connsiteY16" fmla="*/ 63955 h 119404"/>
                  <a:gd name="connsiteX17" fmla="*/ 133359 w 133502"/>
                  <a:gd name="connsiteY17" fmla="*/ 11821 h 119404"/>
                  <a:gd name="connsiteX18" fmla="*/ 133431 w 133502"/>
                  <a:gd name="connsiteY18" fmla="*/ 9521 h 119404"/>
                  <a:gd name="connsiteX19" fmla="*/ 125239 w 133502"/>
                  <a:gd name="connsiteY19" fmla="*/ 1725 h 11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502" h="119404">
                    <a:moveTo>
                      <a:pt x="125239" y="1761"/>
                    </a:moveTo>
                    <a:cubicBezTo>
                      <a:pt x="114963" y="3018"/>
                      <a:pt x="104615" y="3988"/>
                      <a:pt x="94447" y="5749"/>
                    </a:cubicBezTo>
                    <a:cubicBezTo>
                      <a:pt x="83381" y="7689"/>
                      <a:pt x="76770" y="14803"/>
                      <a:pt x="74973" y="25833"/>
                    </a:cubicBezTo>
                    <a:cubicBezTo>
                      <a:pt x="73249" y="36433"/>
                      <a:pt x="72386" y="47176"/>
                      <a:pt x="70626" y="57775"/>
                    </a:cubicBezTo>
                    <a:cubicBezTo>
                      <a:pt x="70266" y="60074"/>
                      <a:pt x="67715" y="61979"/>
                      <a:pt x="66170" y="64062"/>
                    </a:cubicBezTo>
                    <a:cubicBezTo>
                      <a:pt x="64985" y="62015"/>
                      <a:pt x="63045" y="60074"/>
                      <a:pt x="62721" y="57919"/>
                    </a:cubicBezTo>
                    <a:cubicBezTo>
                      <a:pt x="60996" y="46924"/>
                      <a:pt x="60098" y="35786"/>
                      <a:pt x="58158" y="24827"/>
                    </a:cubicBezTo>
                    <a:cubicBezTo>
                      <a:pt x="56577" y="15917"/>
                      <a:pt x="51511" y="8731"/>
                      <a:pt x="42313" y="6827"/>
                    </a:cubicBezTo>
                    <a:cubicBezTo>
                      <a:pt x="28947" y="4024"/>
                      <a:pt x="15330" y="2407"/>
                      <a:pt x="96" y="0"/>
                    </a:cubicBezTo>
                    <a:cubicBezTo>
                      <a:pt x="96" y="7222"/>
                      <a:pt x="-120" y="11030"/>
                      <a:pt x="96" y="14803"/>
                    </a:cubicBezTo>
                    <a:cubicBezTo>
                      <a:pt x="2755" y="55080"/>
                      <a:pt x="6635" y="59248"/>
                      <a:pt x="46984" y="63667"/>
                    </a:cubicBezTo>
                    <a:cubicBezTo>
                      <a:pt x="52805" y="64314"/>
                      <a:pt x="55104" y="66110"/>
                      <a:pt x="54960" y="72039"/>
                    </a:cubicBezTo>
                    <a:cubicBezTo>
                      <a:pt x="54673" y="83177"/>
                      <a:pt x="55715" y="94423"/>
                      <a:pt x="54709" y="105489"/>
                    </a:cubicBezTo>
                    <a:cubicBezTo>
                      <a:pt x="53667" y="117274"/>
                      <a:pt x="58625" y="120688"/>
                      <a:pt x="69224" y="118999"/>
                    </a:cubicBezTo>
                    <a:cubicBezTo>
                      <a:pt x="71775" y="118604"/>
                      <a:pt x="74362" y="118208"/>
                      <a:pt x="78530" y="117598"/>
                    </a:cubicBezTo>
                    <a:lnTo>
                      <a:pt x="78530" y="64925"/>
                    </a:lnTo>
                    <a:cubicBezTo>
                      <a:pt x="81692" y="64422"/>
                      <a:pt x="83165" y="64062"/>
                      <a:pt x="84674" y="63955"/>
                    </a:cubicBezTo>
                    <a:cubicBezTo>
                      <a:pt x="124484" y="60577"/>
                      <a:pt x="131023" y="56697"/>
                      <a:pt x="133359" y="11821"/>
                    </a:cubicBezTo>
                    <a:cubicBezTo>
                      <a:pt x="133395" y="11066"/>
                      <a:pt x="133359" y="10276"/>
                      <a:pt x="133431" y="9521"/>
                    </a:cubicBezTo>
                    <a:cubicBezTo>
                      <a:pt x="134006" y="3449"/>
                      <a:pt x="131095" y="1006"/>
                      <a:pt x="125239" y="172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6" name="Freeform: Shape 3705">
                <a:extLst>
                  <a:ext uri="{FF2B5EF4-FFF2-40B4-BE49-F238E27FC236}">
                    <a16:creationId xmlns:a16="http://schemas.microsoft.com/office/drawing/2014/main" id="{924F8FB0-6144-1139-7919-D78335ECBBD9}"/>
                  </a:ext>
                </a:extLst>
              </p:cNvPr>
              <p:cNvSpPr/>
              <p:nvPr/>
            </p:nvSpPr>
            <p:spPr>
              <a:xfrm>
                <a:off x="1099171" y="3460363"/>
                <a:ext cx="81811" cy="80173"/>
              </a:xfrm>
              <a:custGeom>
                <a:avLst/>
                <a:gdLst>
                  <a:gd name="connsiteX0" fmla="*/ 19941 w 81811"/>
                  <a:gd name="connsiteY0" fmla="*/ 70530 h 80173"/>
                  <a:gd name="connsiteX1" fmla="*/ 81812 w 81811"/>
                  <a:gd name="connsiteY1" fmla="*/ 80015 h 80173"/>
                  <a:gd name="connsiteX2" fmla="*/ 73835 w 81811"/>
                  <a:gd name="connsiteY2" fmla="*/ 28600 h 80173"/>
                  <a:gd name="connsiteX3" fmla="*/ 58386 w 81811"/>
                  <a:gd name="connsiteY3" fmla="*/ 10384 h 80173"/>
                  <a:gd name="connsiteX4" fmla="*/ 3701 w 81811"/>
                  <a:gd name="connsiteY4" fmla="*/ 0 h 80173"/>
                  <a:gd name="connsiteX5" fmla="*/ 0 w 81811"/>
                  <a:gd name="connsiteY5" fmla="*/ 4635 h 80173"/>
                  <a:gd name="connsiteX6" fmla="*/ 8623 w 81811"/>
                  <a:gd name="connsiteY6" fmla="*/ 55439 h 80173"/>
                  <a:gd name="connsiteX7" fmla="*/ 19977 w 81811"/>
                  <a:gd name="connsiteY7" fmla="*/ 70494 h 8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11" h="80173">
                    <a:moveTo>
                      <a:pt x="19941" y="70530"/>
                    </a:moveTo>
                    <a:cubicBezTo>
                      <a:pt x="38445" y="80231"/>
                      <a:pt x="58745" y="80554"/>
                      <a:pt x="81812" y="80015"/>
                    </a:cubicBezTo>
                    <a:cubicBezTo>
                      <a:pt x="79189" y="61727"/>
                      <a:pt x="78039" y="44768"/>
                      <a:pt x="73835" y="28600"/>
                    </a:cubicBezTo>
                    <a:cubicBezTo>
                      <a:pt x="71967" y="21450"/>
                      <a:pt x="64925" y="12360"/>
                      <a:pt x="58386" y="10384"/>
                    </a:cubicBezTo>
                    <a:cubicBezTo>
                      <a:pt x="40708" y="5138"/>
                      <a:pt x="21989" y="3234"/>
                      <a:pt x="3701" y="0"/>
                    </a:cubicBezTo>
                    <a:cubicBezTo>
                      <a:pt x="2479" y="1545"/>
                      <a:pt x="1222" y="3090"/>
                      <a:pt x="0" y="4635"/>
                    </a:cubicBezTo>
                    <a:cubicBezTo>
                      <a:pt x="2731" y="21594"/>
                      <a:pt x="4743" y="38732"/>
                      <a:pt x="8623" y="55439"/>
                    </a:cubicBezTo>
                    <a:cubicBezTo>
                      <a:pt x="9952" y="61152"/>
                      <a:pt x="14839" y="67835"/>
                      <a:pt x="19977" y="7049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7" name="Freeform: Shape 3706">
                <a:extLst>
                  <a:ext uri="{FF2B5EF4-FFF2-40B4-BE49-F238E27FC236}">
                    <a16:creationId xmlns:a16="http://schemas.microsoft.com/office/drawing/2014/main" id="{9671FE6E-5430-DB4F-8A64-E5BC3F69DBFE}"/>
                  </a:ext>
                </a:extLst>
              </p:cNvPr>
              <p:cNvSpPr/>
              <p:nvPr/>
            </p:nvSpPr>
            <p:spPr>
              <a:xfrm>
                <a:off x="1099243" y="3370215"/>
                <a:ext cx="82027" cy="79714"/>
              </a:xfrm>
              <a:custGeom>
                <a:avLst/>
                <a:gdLst>
                  <a:gd name="connsiteX0" fmla="*/ 8551 w 82027"/>
                  <a:gd name="connsiteY0" fmla="*/ 55008 h 79714"/>
                  <a:gd name="connsiteX1" fmla="*/ 19797 w 82027"/>
                  <a:gd name="connsiteY1" fmla="*/ 70063 h 79714"/>
                  <a:gd name="connsiteX2" fmla="*/ 82027 w 82027"/>
                  <a:gd name="connsiteY2" fmla="*/ 79440 h 79714"/>
                  <a:gd name="connsiteX3" fmla="*/ 72937 w 82027"/>
                  <a:gd name="connsiteY3" fmla="*/ 26229 h 79714"/>
                  <a:gd name="connsiteX4" fmla="*/ 56338 w 82027"/>
                  <a:gd name="connsiteY4" fmla="*/ 9234 h 79714"/>
                  <a:gd name="connsiteX5" fmla="*/ 3701 w 82027"/>
                  <a:gd name="connsiteY5" fmla="*/ 0 h 79714"/>
                  <a:gd name="connsiteX6" fmla="*/ 0 w 82027"/>
                  <a:gd name="connsiteY6" fmla="*/ 4312 h 79714"/>
                  <a:gd name="connsiteX7" fmla="*/ 8623 w 82027"/>
                  <a:gd name="connsiteY7" fmla="*/ 54972 h 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 h="79714">
                    <a:moveTo>
                      <a:pt x="8551" y="55008"/>
                    </a:moveTo>
                    <a:cubicBezTo>
                      <a:pt x="9881" y="60685"/>
                      <a:pt x="14695" y="67332"/>
                      <a:pt x="19797" y="70063"/>
                    </a:cubicBezTo>
                    <a:cubicBezTo>
                      <a:pt x="38229" y="80051"/>
                      <a:pt x="58565" y="80195"/>
                      <a:pt x="82027" y="79440"/>
                    </a:cubicBezTo>
                    <a:cubicBezTo>
                      <a:pt x="79045" y="60649"/>
                      <a:pt x="77608" y="43008"/>
                      <a:pt x="72937" y="26229"/>
                    </a:cubicBezTo>
                    <a:cubicBezTo>
                      <a:pt x="71033" y="19366"/>
                      <a:pt x="63128" y="11138"/>
                      <a:pt x="56338" y="9234"/>
                    </a:cubicBezTo>
                    <a:cubicBezTo>
                      <a:pt x="39271" y="4419"/>
                      <a:pt x="21306" y="2874"/>
                      <a:pt x="3701" y="0"/>
                    </a:cubicBezTo>
                    <a:cubicBezTo>
                      <a:pt x="2479" y="1437"/>
                      <a:pt x="1222" y="2874"/>
                      <a:pt x="0" y="4312"/>
                    </a:cubicBezTo>
                    <a:cubicBezTo>
                      <a:pt x="2731" y="21234"/>
                      <a:pt x="4743" y="38301"/>
                      <a:pt x="8623" y="54972"/>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8" name="Freeform: Shape 3707">
                <a:extLst>
                  <a:ext uri="{FF2B5EF4-FFF2-40B4-BE49-F238E27FC236}">
                    <a16:creationId xmlns:a16="http://schemas.microsoft.com/office/drawing/2014/main" id="{227DAE8C-DAC7-7A91-9A10-EC4C8139354C}"/>
                  </a:ext>
                </a:extLst>
              </p:cNvPr>
              <p:cNvSpPr/>
              <p:nvPr/>
            </p:nvSpPr>
            <p:spPr>
              <a:xfrm>
                <a:off x="1148356" y="3272954"/>
                <a:ext cx="73467" cy="115046"/>
              </a:xfrm>
              <a:custGeom>
                <a:avLst/>
                <a:gdLst>
                  <a:gd name="connsiteX0" fmla="*/ 37045 w 73467"/>
                  <a:gd name="connsiteY0" fmla="*/ 115047 h 115046"/>
                  <a:gd name="connsiteX1" fmla="*/ 68843 w 73467"/>
                  <a:gd name="connsiteY1" fmla="*/ 72075 h 115046"/>
                  <a:gd name="connsiteX2" fmla="*/ 72867 w 73467"/>
                  <a:gd name="connsiteY2" fmla="*/ 51415 h 115046"/>
                  <a:gd name="connsiteX3" fmla="*/ 35608 w 73467"/>
                  <a:gd name="connsiteY3" fmla="*/ 0 h 115046"/>
                  <a:gd name="connsiteX4" fmla="*/ 4709 w 73467"/>
                  <a:gd name="connsiteY4" fmla="*/ 42038 h 115046"/>
                  <a:gd name="connsiteX5" fmla="*/ 4349 w 73467"/>
                  <a:gd name="connsiteY5" fmla="*/ 70422 h 115046"/>
                  <a:gd name="connsiteX6" fmla="*/ 37009 w 73467"/>
                  <a:gd name="connsiteY6" fmla="*/ 115011 h 11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67" h="115046">
                    <a:moveTo>
                      <a:pt x="37045" y="115047"/>
                    </a:moveTo>
                    <a:cubicBezTo>
                      <a:pt x="49441" y="98555"/>
                      <a:pt x="60040" y="85908"/>
                      <a:pt x="68843" y="72075"/>
                    </a:cubicBezTo>
                    <a:cubicBezTo>
                      <a:pt x="72400" y="66470"/>
                      <a:pt x="74592" y="57559"/>
                      <a:pt x="72867" y="51415"/>
                    </a:cubicBezTo>
                    <a:cubicBezTo>
                      <a:pt x="67083" y="30864"/>
                      <a:pt x="52387" y="16204"/>
                      <a:pt x="35608" y="0"/>
                    </a:cubicBezTo>
                    <a:cubicBezTo>
                      <a:pt x="24542" y="14947"/>
                      <a:pt x="14194" y="28169"/>
                      <a:pt x="4709" y="42038"/>
                    </a:cubicBezTo>
                    <a:cubicBezTo>
                      <a:pt x="-1435" y="51020"/>
                      <a:pt x="-1579" y="61512"/>
                      <a:pt x="4349" y="70422"/>
                    </a:cubicBezTo>
                    <a:cubicBezTo>
                      <a:pt x="13835" y="84686"/>
                      <a:pt x="24542" y="98124"/>
                      <a:pt x="37009" y="11501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9" name="Freeform: Shape 3708">
                <a:extLst>
                  <a:ext uri="{FF2B5EF4-FFF2-40B4-BE49-F238E27FC236}">
                    <a16:creationId xmlns:a16="http://schemas.microsoft.com/office/drawing/2014/main" id="{0E939049-197F-7DBF-1D4D-4F773750683D}"/>
                  </a:ext>
                </a:extLst>
              </p:cNvPr>
              <p:cNvSpPr/>
              <p:nvPr/>
            </p:nvSpPr>
            <p:spPr>
              <a:xfrm>
                <a:off x="1189929" y="3462942"/>
                <a:ext cx="79663" cy="80022"/>
              </a:xfrm>
              <a:custGeom>
                <a:avLst/>
                <a:gdLst>
                  <a:gd name="connsiteX0" fmla="*/ 25474 w 79663"/>
                  <a:gd name="connsiteY0" fmla="*/ 7014 h 80022"/>
                  <a:gd name="connsiteX1" fmla="*/ 8803 w 79663"/>
                  <a:gd name="connsiteY1" fmla="*/ 23972 h 80022"/>
                  <a:gd name="connsiteX2" fmla="*/ 0 w 79663"/>
                  <a:gd name="connsiteY2" fmla="*/ 75747 h 80022"/>
                  <a:gd name="connsiteX3" fmla="*/ 3880 w 79663"/>
                  <a:gd name="connsiteY3" fmla="*/ 80023 h 80022"/>
                  <a:gd name="connsiteX4" fmla="*/ 57595 w 79663"/>
                  <a:gd name="connsiteY4" fmla="*/ 69783 h 80022"/>
                  <a:gd name="connsiteX5" fmla="*/ 72578 w 79663"/>
                  <a:gd name="connsiteY5" fmla="*/ 54081 h 80022"/>
                  <a:gd name="connsiteX6" fmla="*/ 79656 w 79663"/>
                  <a:gd name="connsiteY6" fmla="*/ 6439 h 80022"/>
                  <a:gd name="connsiteX7" fmla="*/ 73117 w 79663"/>
                  <a:gd name="connsiteY7" fmla="*/ 7 h 80022"/>
                  <a:gd name="connsiteX8" fmla="*/ 25510 w 79663"/>
                  <a:gd name="connsiteY8" fmla="*/ 7014 h 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663" h="80022">
                    <a:moveTo>
                      <a:pt x="25474" y="7014"/>
                    </a:moveTo>
                    <a:cubicBezTo>
                      <a:pt x="18683" y="8918"/>
                      <a:pt x="10743" y="17110"/>
                      <a:pt x="8803" y="23972"/>
                    </a:cubicBezTo>
                    <a:cubicBezTo>
                      <a:pt x="4168" y="40751"/>
                      <a:pt x="2731" y="58429"/>
                      <a:pt x="0" y="75747"/>
                    </a:cubicBezTo>
                    <a:cubicBezTo>
                      <a:pt x="1293" y="77184"/>
                      <a:pt x="2587" y="78621"/>
                      <a:pt x="3880" y="80023"/>
                    </a:cubicBezTo>
                    <a:cubicBezTo>
                      <a:pt x="21845" y="76825"/>
                      <a:pt x="40097" y="74669"/>
                      <a:pt x="57595" y="69783"/>
                    </a:cubicBezTo>
                    <a:cubicBezTo>
                      <a:pt x="63739" y="68058"/>
                      <a:pt x="70925" y="60369"/>
                      <a:pt x="72578" y="54081"/>
                    </a:cubicBezTo>
                    <a:cubicBezTo>
                      <a:pt x="76602" y="38632"/>
                      <a:pt x="78003" y="22427"/>
                      <a:pt x="79656" y="6439"/>
                    </a:cubicBezTo>
                    <a:cubicBezTo>
                      <a:pt x="79872" y="4427"/>
                      <a:pt x="75165" y="-208"/>
                      <a:pt x="73117" y="7"/>
                    </a:cubicBezTo>
                    <a:cubicBezTo>
                      <a:pt x="57128" y="1624"/>
                      <a:pt x="40816" y="2666"/>
                      <a:pt x="25510" y="701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10" name="Freeform: Shape 3709">
                <a:extLst>
                  <a:ext uri="{FF2B5EF4-FFF2-40B4-BE49-F238E27FC236}">
                    <a16:creationId xmlns:a16="http://schemas.microsoft.com/office/drawing/2014/main" id="{17D5CD60-745B-CE54-6C29-79EAC7327DC1}"/>
                  </a:ext>
                </a:extLst>
              </p:cNvPr>
              <p:cNvSpPr/>
              <p:nvPr/>
            </p:nvSpPr>
            <p:spPr>
              <a:xfrm>
                <a:off x="1189570" y="3369856"/>
                <a:ext cx="80033" cy="82171"/>
              </a:xfrm>
              <a:custGeom>
                <a:avLst/>
                <a:gdLst>
                  <a:gd name="connsiteX0" fmla="*/ 79979 w 80033"/>
                  <a:gd name="connsiteY0" fmla="*/ 0 h 82171"/>
                  <a:gd name="connsiteX1" fmla="*/ 25294 w 80033"/>
                  <a:gd name="connsiteY1" fmla="*/ 9737 h 82171"/>
                  <a:gd name="connsiteX2" fmla="*/ 10276 w 80033"/>
                  <a:gd name="connsiteY2" fmla="*/ 23893 h 82171"/>
                  <a:gd name="connsiteX3" fmla="*/ 0 w 80033"/>
                  <a:gd name="connsiteY3" fmla="*/ 78614 h 82171"/>
                  <a:gd name="connsiteX4" fmla="*/ 4563 w 80033"/>
                  <a:gd name="connsiteY4" fmla="*/ 82171 h 82171"/>
                  <a:gd name="connsiteX5" fmla="*/ 54254 w 80033"/>
                  <a:gd name="connsiteY5" fmla="*/ 74051 h 82171"/>
                  <a:gd name="connsiteX6" fmla="*/ 70422 w 80033"/>
                  <a:gd name="connsiteY6" fmla="*/ 62446 h 82171"/>
                  <a:gd name="connsiteX7" fmla="*/ 80015 w 80033"/>
                  <a:gd name="connsiteY7" fmla="*/ 0 h 8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33" h="82171">
                    <a:moveTo>
                      <a:pt x="79979" y="0"/>
                    </a:moveTo>
                    <a:cubicBezTo>
                      <a:pt x="60362" y="3306"/>
                      <a:pt x="42505" y="5318"/>
                      <a:pt x="25294" y="9737"/>
                    </a:cubicBezTo>
                    <a:cubicBezTo>
                      <a:pt x="19294" y="11282"/>
                      <a:pt x="11821" y="18073"/>
                      <a:pt x="10276" y="23893"/>
                    </a:cubicBezTo>
                    <a:cubicBezTo>
                      <a:pt x="5497" y="41750"/>
                      <a:pt x="3234" y="60326"/>
                      <a:pt x="0" y="78614"/>
                    </a:cubicBezTo>
                    <a:cubicBezTo>
                      <a:pt x="1509" y="79800"/>
                      <a:pt x="3018" y="80985"/>
                      <a:pt x="4563" y="82171"/>
                    </a:cubicBezTo>
                    <a:cubicBezTo>
                      <a:pt x="21163" y="79584"/>
                      <a:pt x="37942" y="77824"/>
                      <a:pt x="54254" y="74051"/>
                    </a:cubicBezTo>
                    <a:cubicBezTo>
                      <a:pt x="60326" y="72650"/>
                      <a:pt x="67440" y="67763"/>
                      <a:pt x="70422" y="62446"/>
                    </a:cubicBezTo>
                    <a:cubicBezTo>
                      <a:pt x="80662" y="44122"/>
                      <a:pt x="80051" y="23678"/>
                      <a:pt x="80015"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11" name="Freeform: Shape 3710">
                <a:extLst>
                  <a:ext uri="{FF2B5EF4-FFF2-40B4-BE49-F238E27FC236}">
                    <a16:creationId xmlns:a16="http://schemas.microsoft.com/office/drawing/2014/main" id="{6049C10E-7CC8-8644-C762-15DE65A1E548}"/>
                  </a:ext>
                </a:extLst>
              </p:cNvPr>
              <p:cNvSpPr/>
              <p:nvPr/>
            </p:nvSpPr>
            <p:spPr>
              <a:xfrm>
                <a:off x="1304929" y="3508688"/>
                <a:ext cx="64001" cy="64015"/>
              </a:xfrm>
              <a:custGeom>
                <a:avLst/>
                <a:gdLst>
                  <a:gd name="connsiteX0" fmla="*/ 43917 w 64001"/>
                  <a:gd name="connsiteY0" fmla="*/ 7545 h 64015"/>
                  <a:gd name="connsiteX1" fmla="*/ 1879 w 64001"/>
                  <a:gd name="connsiteY1" fmla="*/ 0 h 64015"/>
                  <a:gd name="connsiteX2" fmla="*/ 64001 w 64001"/>
                  <a:gd name="connsiteY2" fmla="*/ 61907 h 64015"/>
                  <a:gd name="connsiteX3" fmla="*/ 56169 w 64001"/>
                  <a:gd name="connsiteY3" fmla="*/ 19761 h 64015"/>
                  <a:gd name="connsiteX4" fmla="*/ 43881 w 64001"/>
                  <a:gd name="connsiteY4" fmla="*/ 7545 h 64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1" h="64015">
                    <a:moveTo>
                      <a:pt x="43917" y="7545"/>
                    </a:moveTo>
                    <a:cubicBezTo>
                      <a:pt x="30156" y="3844"/>
                      <a:pt x="15820" y="2335"/>
                      <a:pt x="1879" y="0"/>
                    </a:cubicBezTo>
                    <a:cubicBezTo>
                      <a:pt x="-7535" y="45379"/>
                      <a:pt x="19233" y="71931"/>
                      <a:pt x="64001" y="61907"/>
                    </a:cubicBezTo>
                    <a:cubicBezTo>
                      <a:pt x="61558" y="47930"/>
                      <a:pt x="59977" y="33558"/>
                      <a:pt x="56169" y="19761"/>
                    </a:cubicBezTo>
                    <a:cubicBezTo>
                      <a:pt x="54803" y="14803"/>
                      <a:pt x="48875" y="8875"/>
                      <a:pt x="43881" y="754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24" name="Freeform: Shape 1023">
                <a:extLst>
                  <a:ext uri="{FF2B5EF4-FFF2-40B4-BE49-F238E27FC236}">
                    <a16:creationId xmlns:a16="http://schemas.microsoft.com/office/drawing/2014/main" id="{90DE3DE1-D40A-DA38-7DD2-FA8DFAB92FF1}"/>
                  </a:ext>
                </a:extLst>
              </p:cNvPr>
              <p:cNvSpPr/>
              <p:nvPr/>
            </p:nvSpPr>
            <p:spPr>
              <a:xfrm>
                <a:off x="1305644" y="3437838"/>
                <a:ext cx="63465" cy="61429"/>
              </a:xfrm>
              <a:custGeom>
                <a:avLst/>
                <a:gdLst>
                  <a:gd name="connsiteX0" fmla="*/ 55813 w 63465"/>
                  <a:gd name="connsiteY0" fmla="*/ 18645 h 61429"/>
                  <a:gd name="connsiteX1" fmla="*/ 46722 w 63465"/>
                  <a:gd name="connsiteY1" fmla="*/ 7471 h 61429"/>
                  <a:gd name="connsiteX2" fmla="*/ 122 w 63465"/>
                  <a:gd name="connsiteY2" fmla="*/ 69 h 61429"/>
                  <a:gd name="connsiteX3" fmla="*/ 63466 w 63465"/>
                  <a:gd name="connsiteY3" fmla="*/ 61078 h 61429"/>
                  <a:gd name="connsiteX4" fmla="*/ 55813 w 63465"/>
                  <a:gd name="connsiteY4" fmla="*/ 18609 h 6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65" h="61429">
                    <a:moveTo>
                      <a:pt x="55813" y="18645"/>
                    </a:moveTo>
                    <a:cubicBezTo>
                      <a:pt x="54807" y="14369"/>
                      <a:pt x="50711" y="9555"/>
                      <a:pt x="46722" y="7471"/>
                    </a:cubicBezTo>
                    <a:cubicBezTo>
                      <a:pt x="32063" y="-146"/>
                      <a:pt x="16110" y="-182"/>
                      <a:pt x="122" y="69"/>
                    </a:cubicBezTo>
                    <a:cubicBezTo>
                      <a:pt x="-1172" y="52455"/>
                      <a:pt x="7056" y="63701"/>
                      <a:pt x="63466" y="61078"/>
                    </a:cubicBezTo>
                    <a:cubicBezTo>
                      <a:pt x="60915" y="46203"/>
                      <a:pt x="59082" y="32226"/>
                      <a:pt x="55813" y="18609"/>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25" name="Freeform: Shape 1024">
                <a:extLst>
                  <a:ext uri="{FF2B5EF4-FFF2-40B4-BE49-F238E27FC236}">
                    <a16:creationId xmlns:a16="http://schemas.microsoft.com/office/drawing/2014/main" id="{2CCD9099-7167-A450-3D8A-F3F58947341C}"/>
                  </a:ext>
                </a:extLst>
              </p:cNvPr>
              <p:cNvSpPr/>
              <p:nvPr/>
            </p:nvSpPr>
            <p:spPr>
              <a:xfrm>
                <a:off x="1376184" y="3435751"/>
                <a:ext cx="64138" cy="65822"/>
              </a:xfrm>
              <a:custGeom>
                <a:avLst/>
                <a:gdLst>
                  <a:gd name="connsiteX0" fmla="*/ 8124 w 64138"/>
                  <a:gd name="connsiteY0" fmla="*/ 16025 h 65822"/>
                  <a:gd name="connsiteX1" fmla="*/ 4 w 64138"/>
                  <a:gd name="connsiteY1" fmla="*/ 65823 h 65822"/>
                  <a:gd name="connsiteX2" fmla="*/ 40425 w 64138"/>
                  <a:gd name="connsiteY2" fmla="*/ 59966 h 65822"/>
                  <a:gd name="connsiteX3" fmla="*/ 57671 w 64138"/>
                  <a:gd name="connsiteY3" fmla="*/ 43439 h 65822"/>
                  <a:gd name="connsiteX4" fmla="*/ 64138 w 64138"/>
                  <a:gd name="connsiteY4" fmla="*/ 0 h 65822"/>
                  <a:gd name="connsiteX5" fmla="*/ 19693 w 64138"/>
                  <a:gd name="connsiteY5" fmla="*/ 7401 h 65822"/>
                  <a:gd name="connsiteX6" fmla="*/ 8124 w 64138"/>
                  <a:gd name="connsiteY6" fmla="*/ 16025 h 6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138" h="65822">
                    <a:moveTo>
                      <a:pt x="8124" y="16025"/>
                    </a:moveTo>
                    <a:cubicBezTo>
                      <a:pt x="4" y="30864"/>
                      <a:pt x="-32" y="47211"/>
                      <a:pt x="4" y="65823"/>
                    </a:cubicBezTo>
                    <a:cubicBezTo>
                      <a:pt x="14807" y="63703"/>
                      <a:pt x="27670" y="62230"/>
                      <a:pt x="40425" y="59966"/>
                    </a:cubicBezTo>
                    <a:cubicBezTo>
                      <a:pt x="49515" y="58350"/>
                      <a:pt x="55910" y="52529"/>
                      <a:pt x="57671" y="43439"/>
                    </a:cubicBezTo>
                    <a:cubicBezTo>
                      <a:pt x="60186" y="30432"/>
                      <a:pt x="61623" y="17174"/>
                      <a:pt x="64138" y="0"/>
                    </a:cubicBezTo>
                    <a:cubicBezTo>
                      <a:pt x="46569" y="2803"/>
                      <a:pt x="32987" y="4419"/>
                      <a:pt x="19693" y="7401"/>
                    </a:cubicBezTo>
                    <a:cubicBezTo>
                      <a:pt x="15346" y="8372"/>
                      <a:pt x="10280" y="12108"/>
                      <a:pt x="8124" y="1602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27" name="Freeform: Shape 1026">
                <a:extLst>
                  <a:ext uri="{FF2B5EF4-FFF2-40B4-BE49-F238E27FC236}">
                    <a16:creationId xmlns:a16="http://schemas.microsoft.com/office/drawing/2014/main" id="{15A2CE90-03EC-6EA6-EEA6-AFA827FBBD79}"/>
                  </a:ext>
                </a:extLst>
              </p:cNvPr>
              <p:cNvSpPr/>
              <p:nvPr/>
            </p:nvSpPr>
            <p:spPr>
              <a:xfrm>
                <a:off x="1374356" y="3508185"/>
                <a:ext cx="65607" cy="66146"/>
              </a:xfrm>
              <a:custGeom>
                <a:avLst/>
                <a:gdLst>
                  <a:gd name="connsiteX0" fmla="*/ 16995 w 65607"/>
                  <a:gd name="connsiteY0" fmla="*/ 9378 h 66146"/>
                  <a:gd name="connsiteX1" fmla="*/ 8156 w 65607"/>
                  <a:gd name="connsiteY1" fmla="*/ 19222 h 66146"/>
                  <a:gd name="connsiteX2" fmla="*/ 0 w 65607"/>
                  <a:gd name="connsiteY2" fmla="*/ 62661 h 66146"/>
                  <a:gd name="connsiteX3" fmla="*/ 3306 w 65607"/>
                  <a:gd name="connsiteY3" fmla="*/ 66146 h 66146"/>
                  <a:gd name="connsiteX4" fmla="*/ 47750 w 65607"/>
                  <a:gd name="connsiteY4" fmla="*/ 57559 h 66146"/>
                  <a:gd name="connsiteX5" fmla="*/ 58134 w 65607"/>
                  <a:gd name="connsiteY5" fmla="*/ 46277 h 66146"/>
                  <a:gd name="connsiteX6" fmla="*/ 65608 w 65607"/>
                  <a:gd name="connsiteY6" fmla="*/ 3809 h 66146"/>
                  <a:gd name="connsiteX7" fmla="*/ 62302 w 65607"/>
                  <a:gd name="connsiteY7" fmla="*/ 0 h 66146"/>
                  <a:gd name="connsiteX8" fmla="*/ 16959 w 65607"/>
                  <a:gd name="connsiteY8" fmla="*/ 9378 h 6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07" h="66146">
                    <a:moveTo>
                      <a:pt x="16995" y="9378"/>
                    </a:moveTo>
                    <a:cubicBezTo>
                      <a:pt x="13330" y="10312"/>
                      <a:pt x="9090" y="15342"/>
                      <a:pt x="8156" y="19222"/>
                    </a:cubicBezTo>
                    <a:cubicBezTo>
                      <a:pt x="4743" y="33522"/>
                      <a:pt x="2587" y="48146"/>
                      <a:pt x="0" y="62661"/>
                    </a:cubicBezTo>
                    <a:cubicBezTo>
                      <a:pt x="1114" y="63811"/>
                      <a:pt x="2228" y="64997"/>
                      <a:pt x="3306" y="66146"/>
                    </a:cubicBezTo>
                    <a:cubicBezTo>
                      <a:pt x="18144" y="63416"/>
                      <a:pt x="33199" y="61368"/>
                      <a:pt x="47750" y="57559"/>
                    </a:cubicBezTo>
                    <a:cubicBezTo>
                      <a:pt x="52026" y="56446"/>
                      <a:pt x="57020" y="50769"/>
                      <a:pt x="58134" y="46277"/>
                    </a:cubicBezTo>
                    <a:cubicBezTo>
                      <a:pt x="61547" y="32337"/>
                      <a:pt x="63236" y="18001"/>
                      <a:pt x="65608" y="3809"/>
                    </a:cubicBezTo>
                    <a:cubicBezTo>
                      <a:pt x="64494" y="2551"/>
                      <a:pt x="63416" y="1258"/>
                      <a:pt x="62302" y="0"/>
                    </a:cubicBezTo>
                    <a:cubicBezTo>
                      <a:pt x="47176" y="2982"/>
                      <a:pt x="31906" y="5497"/>
                      <a:pt x="16959" y="9378"/>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29" name="Freeform: Shape 1028">
                <a:extLst>
                  <a:ext uri="{FF2B5EF4-FFF2-40B4-BE49-F238E27FC236}">
                    <a16:creationId xmlns:a16="http://schemas.microsoft.com/office/drawing/2014/main" id="{8F4017EE-B87E-1EC1-24B0-6DC93E23D3F5}"/>
                  </a:ext>
                </a:extLst>
              </p:cNvPr>
              <p:cNvSpPr/>
              <p:nvPr/>
            </p:nvSpPr>
            <p:spPr>
              <a:xfrm>
                <a:off x="1343473" y="3359185"/>
                <a:ext cx="56649" cy="89213"/>
              </a:xfrm>
              <a:custGeom>
                <a:avLst/>
                <a:gdLst>
                  <a:gd name="connsiteX0" fmla="*/ 26499 w 56649"/>
                  <a:gd name="connsiteY0" fmla="*/ 0 h 89213"/>
                  <a:gd name="connsiteX1" fmla="*/ 2786 w 56649"/>
                  <a:gd name="connsiteY1" fmla="*/ 33163 h 89213"/>
                  <a:gd name="connsiteX2" fmla="*/ 1744 w 56649"/>
                  <a:gd name="connsiteY2" fmla="*/ 53607 h 89213"/>
                  <a:gd name="connsiteX3" fmla="*/ 26391 w 56649"/>
                  <a:gd name="connsiteY3" fmla="*/ 89213 h 89213"/>
                  <a:gd name="connsiteX4" fmla="*/ 26463 w 56649"/>
                  <a:gd name="connsiteY4" fmla="*/ 0 h 89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49" h="89213">
                    <a:moveTo>
                      <a:pt x="26499" y="0"/>
                    </a:moveTo>
                    <a:cubicBezTo>
                      <a:pt x="18056" y="11498"/>
                      <a:pt x="9145" y="21594"/>
                      <a:pt x="2786" y="33163"/>
                    </a:cubicBezTo>
                    <a:cubicBezTo>
                      <a:pt x="-269" y="38696"/>
                      <a:pt x="-1095" y="48325"/>
                      <a:pt x="1744" y="53607"/>
                    </a:cubicBezTo>
                    <a:cubicBezTo>
                      <a:pt x="8426" y="66182"/>
                      <a:pt x="17912" y="77285"/>
                      <a:pt x="26391" y="89213"/>
                    </a:cubicBezTo>
                    <a:cubicBezTo>
                      <a:pt x="67171" y="51487"/>
                      <a:pt x="66273" y="37223"/>
                      <a:pt x="26463"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1" name="Freeform: Shape 1030">
                <a:extLst>
                  <a:ext uri="{FF2B5EF4-FFF2-40B4-BE49-F238E27FC236}">
                    <a16:creationId xmlns:a16="http://schemas.microsoft.com/office/drawing/2014/main" id="{D6BF9EF4-39A7-EE1C-609C-A6EFDACDD21E}"/>
                  </a:ext>
                </a:extLst>
              </p:cNvPr>
              <p:cNvSpPr/>
              <p:nvPr/>
            </p:nvSpPr>
            <p:spPr>
              <a:xfrm>
                <a:off x="1101247" y="3294185"/>
                <a:ext cx="23182" cy="58133"/>
              </a:xfrm>
              <a:custGeom>
                <a:avLst/>
                <a:gdLst>
                  <a:gd name="connsiteX0" fmla="*/ 16032 w 23182"/>
                  <a:gd name="connsiteY0" fmla="*/ 58101 h 58133"/>
                  <a:gd name="connsiteX1" fmla="*/ 23182 w 23182"/>
                  <a:gd name="connsiteY1" fmla="*/ 57059 h 58133"/>
                  <a:gd name="connsiteX2" fmla="*/ 23182 w 23182"/>
                  <a:gd name="connsiteY2" fmla="*/ 1332 h 58133"/>
                  <a:gd name="connsiteX3" fmla="*/ 14882 w 23182"/>
                  <a:gd name="connsiteY3" fmla="*/ 470 h 58133"/>
                  <a:gd name="connsiteX4" fmla="*/ 187 w 23182"/>
                  <a:gd name="connsiteY4" fmla="*/ 14950 h 58133"/>
                  <a:gd name="connsiteX5" fmla="*/ 403 w 23182"/>
                  <a:gd name="connsiteY5" fmla="*/ 43729 h 58133"/>
                  <a:gd name="connsiteX6" fmla="*/ 15996 w 23182"/>
                  <a:gd name="connsiteY6" fmla="*/ 58101 h 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82" h="58133">
                    <a:moveTo>
                      <a:pt x="16032" y="58101"/>
                    </a:moveTo>
                    <a:cubicBezTo>
                      <a:pt x="18260" y="57993"/>
                      <a:pt x="20451" y="57490"/>
                      <a:pt x="23182" y="57059"/>
                    </a:cubicBezTo>
                    <a:lnTo>
                      <a:pt x="23182" y="1332"/>
                    </a:lnTo>
                    <a:cubicBezTo>
                      <a:pt x="20056" y="1009"/>
                      <a:pt x="17433" y="901"/>
                      <a:pt x="14882" y="470"/>
                    </a:cubicBezTo>
                    <a:cubicBezTo>
                      <a:pt x="3097" y="-1614"/>
                      <a:pt x="-963" y="3237"/>
                      <a:pt x="187" y="14950"/>
                    </a:cubicBezTo>
                    <a:cubicBezTo>
                      <a:pt x="1121" y="24471"/>
                      <a:pt x="331" y="34136"/>
                      <a:pt x="403" y="43729"/>
                    </a:cubicBezTo>
                    <a:cubicBezTo>
                      <a:pt x="449" y="53789"/>
                      <a:pt x="5648" y="58579"/>
                      <a:pt x="15996" y="5810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2" name="Freeform: Shape 1031">
                <a:extLst>
                  <a:ext uri="{FF2B5EF4-FFF2-40B4-BE49-F238E27FC236}">
                    <a16:creationId xmlns:a16="http://schemas.microsoft.com/office/drawing/2014/main" id="{DA922889-8B51-583A-528A-E875E3558AEF}"/>
                  </a:ext>
                </a:extLst>
              </p:cNvPr>
              <p:cNvSpPr/>
              <p:nvPr/>
            </p:nvSpPr>
            <p:spPr>
              <a:xfrm>
                <a:off x="1245797" y="3295230"/>
                <a:ext cx="22386" cy="57468"/>
              </a:xfrm>
              <a:custGeom>
                <a:avLst/>
                <a:gdLst>
                  <a:gd name="connsiteX0" fmla="*/ 13152 w 22386"/>
                  <a:gd name="connsiteY0" fmla="*/ 57164 h 57468"/>
                  <a:gd name="connsiteX1" fmla="*/ 22386 w 22386"/>
                  <a:gd name="connsiteY1" fmla="*/ 56302 h 57468"/>
                  <a:gd name="connsiteX2" fmla="*/ 22386 w 22386"/>
                  <a:gd name="connsiteY2" fmla="*/ 0 h 57468"/>
                  <a:gd name="connsiteX3" fmla="*/ 289 w 22386"/>
                  <a:gd name="connsiteY3" fmla="*/ 0 h 57468"/>
                  <a:gd name="connsiteX4" fmla="*/ 74 w 22386"/>
                  <a:gd name="connsiteY4" fmla="*/ 44696 h 57468"/>
                  <a:gd name="connsiteX5" fmla="*/ 13152 w 22386"/>
                  <a:gd name="connsiteY5" fmla="*/ 57164 h 5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6" h="57468">
                    <a:moveTo>
                      <a:pt x="13152" y="57164"/>
                    </a:moveTo>
                    <a:cubicBezTo>
                      <a:pt x="16098" y="56733"/>
                      <a:pt x="19081" y="56589"/>
                      <a:pt x="22386" y="56302"/>
                    </a:cubicBezTo>
                    <a:lnTo>
                      <a:pt x="22386" y="0"/>
                    </a:lnTo>
                    <a:lnTo>
                      <a:pt x="289" y="0"/>
                    </a:lnTo>
                    <a:cubicBezTo>
                      <a:pt x="289" y="15773"/>
                      <a:pt x="972" y="30289"/>
                      <a:pt x="74" y="44696"/>
                    </a:cubicBezTo>
                    <a:cubicBezTo>
                      <a:pt x="-609" y="55260"/>
                      <a:pt x="3415" y="58565"/>
                      <a:pt x="13152" y="5716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3" name="Freeform: Shape 1032">
                <a:extLst>
                  <a:ext uri="{FF2B5EF4-FFF2-40B4-BE49-F238E27FC236}">
                    <a16:creationId xmlns:a16="http://schemas.microsoft.com/office/drawing/2014/main" id="{9A207E3C-494F-C6A3-F636-FE28AA99CBD7}"/>
                  </a:ext>
                </a:extLst>
              </p:cNvPr>
              <p:cNvSpPr/>
              <p:nvPr/>
            </p:nvSpPr>
            <p:spPr>
              <a:xfrm>
                <a:off x="1418765" y="3373413"/>
                <a:ext cx="21629" cy="44408"/>
              </a:xfrm>
              <a:custGeom>
                <a:avLst/>
                <a:gdLst>
                  <a:gd name="connsiteX0" fmla="*/ 0 w 21629"/>
                  <a:gd name="connsiteY0" fmla="*/ 44409 h 44408"/>
                  <a:gd name="connsiteX1" fmla="*/ 21630 w 21629"/>
                  <a:gd name="connsiteY1" fmla="*/ 44409 h 44408"/>
                  <a:gd name="connsiteX2" fmla="*/ 21630 w 21629"/>
                  <a:gd name="connsiteY2" fmla="*/ 0 h 44408"/>
                  <a:gd name="connsiteX3" fmla="*/ 0 w 21629"/>
                  <a:gd name="connsiteY3" fmla="*/ 0 h 44408"/>
                  <a:gd name="connsiteX4" fmla="*/ 0 w 21629"/>
                  <a:gd name="connsiteY4" fmla="*/ 44409 h 44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9" h="44408">
                    <a:moveTo>
                      <a:pt x="0" y="44409"/>
                    </a:moveTo>
                    <a:lnTo>
                      <a:pt x="21630" y="44409"/>
                    </a:lnTo>
                    <a:lnTo>
                      <a:pt x="21630" y="0"/>
                    </a:lnTo>
                    <a:lnTo>
                      <a:pt x="0" y="0"/>
                    </a:lnTo>
                    <a:lnTo>
                      <a:pt x="0" y="44409"/>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4" name="Freeform: Shape 1033">
                <a:extLst>
                  <a:ext uri="{FF2B5EF4-FFF2-40B4-BE49-F238E27FC236}">
                    <a16:creationId xmlns:a16="http://schemas.microsoft.com/office/drawing/2014/main" id="{3DAC5677-DC21-489D-1F75-ABCE7984F1E3}"/>
                  </a:ext>
                </a:extLst>
              </p:cNvPr>
              <p:cNvSpPr/>
              <p:nvPr/>
            </p:nvSpPr>
            <p:spPr>
              <a:xfrm>
                <a:off x="1302820" y="3373377"/>
                <a:ext cx="22554" cy="45184"/>
              </a:xfrm>
              <a:custGeom>
                <a:avLst/>
                <a:gdLst>
                  <a:gd name="connsiteX0" fmla="*/ 16528 w 22554"/>
                  <a:gd name="connsiteY0" fmla="*/ 44804 h 45184"/>
                  <a:gd name="connsiteX1" fmla="*/ 22240 w 22554"/>
                  <a:gd name="connsiteY1" fmla="*/ 39702 h 45184"/>
                  <a:gd name="connsiteX2" fmla="*/ 22492 w 22554"/>
                  <a:gd name="connsiteY2" fmla="*/ 0 h 45184"/>
                  <a:gd name="connsiteX3" fmla="*/ 0 w 22554"/>
                  <a:gd name="connsiteY3" fmla="*/ 0 h 45184"/>
                  <a:gd name="connsiteX4" fmla="*/ 0 w 22554"/>
                  <a:gd name="connsiteY4" fmla="*/ 45020 h 45184"/>
                  <a:gd name="connsiteX5" fmla="*/ 16492 w 22554"/>
                  <a:gd name="connsiteY5" fmla="*/ 44768 h 4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54" h="45184">
                    <a:moveTo>
                      <a:pt x="16528" y="44804"/>
                    </a:moveTo>
                    <a:cubicBezTo>
                      <a:pt x="18719" y="44481"/>
                      <a:pt x="22169" y="41535"/>
                      <a:pt x="22240" y="39702"/>
                    </a:cubicBezTo>
                    <a:cubicBezTo>
                      <a:pt x="22743" y="26480"/>
                      <a:pt x="22492" y="13222"/>
                      <a:pt x="22492" y="0"/>
                    </a:cubicBezTo>
                    <a:lnTo>
                      <a:pt x="0" y="0"/>
                    </a:lnTo>
                    <a:lnTo>
                      <a:pt x="0" y="45020"/>
                    </a:lnTo>
                    <a:cubicBezTo>
                      <a:pt x="6036" y="45020"/>
                      <a:pt x="11354" y="45523"/>
                      <a:pt x="16492" y="44768"/>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5" name="Freeform: Shape 1034">
                <a:extLst>
                  <a:ext uri="{FF2B5EF4-FFF2-40B4-BE49-F238E27FC236}">
                    <a16:creationId xmlns:a16="http://schemas.microsoft.com/office/drawing/2014/main" id="{BFA9AE73-EF18-4A3B-A285-08430D4415FD}"/>
                  </a:ext>
                </a:extLst>
              </p:cNvPr>
              <p:cNvSpPr/>
              <p:nvPr/>
            </p:nvSpPr>
            <p:spPr>
              <a:xfrm>
                <a:off x="1174767" y="3213239"/>
                <a:ext cx="21629" cy="39594"/>
              </a:xfrm>
              <a:custGeom>
                <a:avLst/>
                <a:gdLst>
                  <a:gd name="connsiteX0" fmla="*/ 0 w 21629"/>
                  <a:gd name="connsiteY0" fmla="*/ 39595 h 39594"/>
                  <a:gd name="connsiteX1" fmla="*/ 21630 w 21629"/>
                  <a:gd name="connsiteY1" fmla="*/ 39595 h 39594"/>
                  <a:gd name="connsiteX2" fmla="*/ 21630 w 21629"/>
                  <a:gd name="connsiteY2" fmla="*/ 0 h 39594"/>
                  <a:gd name="connsiteX3" fmla="*/ 0 w 21629"/>
                  <a:gd name="connsiteY3" fmla="*/ 0 h 39594"/>
                  <a:gd name="connsiteX4" fmla="*/ 0 w 21629"/>
                  <a:gd name="connsiteY4" fmla="*/ 39595 h 39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9" h="39594">
                    <a:moveTo>
                      <a:pt x="0" y="39595"/>
                    </a:moveTo>
                    <a:lnTo>
                      <a:pt x="21630" y="39595"/>
                    </a:lnTo>
                    <a:lnTo>
                      <a:pt x="21630" y="0"/>
                    </a:lnTo>
                    <a:lnTo>
                      <a:pt x="0" y="0"/>
                    </a:lnTo>
                    <a:lnTo>
                      <a:pt x="0" y="39595"/>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6" name="Freeform: Shape 1035">
                <a:extLst>
                  <a:ext uri="{FF2B5EF4-FFF2-40B4-BE49-F238E27FC236}">
                    <a16:creationId xmlns:a16="http://schemas.microsoft.com/office/drawing/2014/main" id="{4F4DF2B8-147B-B133-C37E-4990D7D1E9FF}"/>
                  </a:ext>
                </a:extLst>
              </p:cNvPr>
              <p:cNvSpPr/>
              <p:nvPr/>
            </p:nvSpPr>
            <p:spPr>
              <a:xfrm>
                <a:off x="1360044" y="3308168"/>
                <a:ext cx="22432" cy="31506"/>
              </a:xfrm>
              <a:custGeom>
                <a:avLst/>
                <a:gdLst>
                  <a:gd name="connsiteX0" fmla="*/ 12 w 22432"/>
                  <a:gd name="connsiteY0" fmla="*/ 18788 h 31506"/>
                  <a:gd name="connsiteX1" fmla="*/ 623 w 22432"/>
                  <a:gd name="connsiteY1" fmla="*/ 31507 h 31506"/>
                  <a:gd name="connsiteX2" fmla="*/ 22432 w 22432"/>
                  <a:gd name="connsiteY2" fmla="*/ 31507 h 31506"/>
                  <a:gd name="connsiteX3" fmla="*/ 22432 w 22432"/>
                  <a:gd name="connsiteY3" fmla="*/ 2296 h 31506"/>
                  <a:gd name="connsiteX4" fmla="*/ 12 w 22432"/>
                  <a:gd name="connsiteY4" fmla="*/ 18788 h 31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2" h="31506">
                    <a:moveTo>
                      <a:pt x="12" y="18788"/>
                    </a:moveTo>
                    <a:cubicBezTo>
                      <a:pt x="12" y="22884"/>
                      <a:pt x="407" y="26944"/>
                      <a:pt x="623" y="31507"/>
                    </a:cubicBezTo>
                    <a:lnTo>
                      <a:pt x="22432" y="31507"/>
                    </a:lnTo>
                    <a:lnTo>
                      <a:pt x="22432" y="2296"/>
                    </a:lnTo>
                    <a:cubicBezTo>
                      <a:pt x="1413" y="-2411"/>
                      <a:pt x="-168" y="-1225"/>
                      <a:pt x="12" y="18788"/>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7" name="Freeform: Shape 1036">
                <a:extLst>
                  <a:ext uri="{FF2B5EF4-FFF2-40B4-BE49-F238E27FC236}">
                    <a16:creationId xmlns:a16="http://schemas.microsoft.com/office/drawing/2014/main" id="{B2D1DA58-62D1-1E0D-A65E-CAEDD91F628E}"/>
                  </a:ext>
                </a:extLst>
              </p:cNvPr>
              <p:cNvSpPr/>
              <p:nvPr/>
            </p:nvSpPr>
            <p:spPr>
              <a:xfrm>
                <a:off x="700631" y="3553496"/>
                <a:ext cx="169087" cy="146122"/>
              </a:xfrm>
              <a:custGeom>
                <a:avLst/>
                <a:gdLst>
                  <a:gd name="connsiteX0" fmla="*/ 160829 w 169087"/>
                  <a:gd name="connsiteY0" fmla="*/ 104 h 146122"/>
                  <a:gd name="connsiteX1" fmla="*/ 126409 w 169087"/>
                  <a:gd name="connsiteY1" fmla="*/ 3733 h 146122"/>
                  <a:gd name="connsiteX2" fmla="*/ 94360 w 169087"/>
                  <a:gd name="connsiteY2" fmla="*/ 35962 h 146122"/>
                  <a:gd name="connsiteX3" fmla="*/ 89617 w 169087"/>
                  <a:gd name="connsiteY3" fmla="*/ 77712 h 146122"/>
                  <a:gd name="connsiteX4" fmla="*/ 78119 w 169087"/>
                  <a:gd name="connsiteY4" fmla="*/ 68838 h 146122"/>
                  <a:gd name="connsiteX5" fmla="*/ 72694 w 169087"/>
                  <a:gd name="connsiteY5" fmla="*/ 27770 h 146122"/>
                  <a:gd name="connsiteX6" fmla="*/ 61807 w 169087"/>
                  <a:gd name="connsiteY6" fmla="*/ 10991 h 146122"/>
                  <a:gd name="connsiteX7" fmla="*/ 763 w 169087"/>
                  <a:gd name="connsiteY7" fmla="*/ 104 h 146122"/>
                  <a:gd name="connsiteX8" fmla="*/ 8 w 169087"/>
                  <a:gd name="connsiteY8" fmla="*/ 6643 h 146122"/>
                  <a:gd name="connsiteX9" fmla="*/ 1194 w 169087"/>
                  <a:gd name="connsiteY9" fmla="*/ 23926 h 146122"/>
                  <a:gd name="connsiteX10" fmla="*/ 57029 w 169087"/>
                  <a:gd name="connsiteY10" fmla="*/ 77928 h 146122"/>
                  <a:gd name="connsiteX11" fmla="*/ 73161 w 169087"/>
                  <a:gd name="connsiteY11" fmla="*/ 95713 h 146122"/>
                  <a:gd name="connsiteX12" fmla="*/ 73161 w 169087"/>
                  <a:gd name="connsiteY12" fmla="*/ 146122 h 146122"/>
                  <a:gd name="connsiteX13" fmla="*/ 96444 w 169087"/>
                  <a:gd name="connsiteY13" fmla="*/ 146122 h 146122"/>
                  <a:gd name="connsiteX14" fmla="*/ 96444 w 169087"/>
                  <a:gd name="connsiteY14" fmla="*/ 80048 h 146122"/>
                  <a:gd name="connsiteX15" fmla="*/ 140637 w 169087"/>
                  <a:gd name="connsiteY15" fmla="*/ 73149 h 146122"/>
                  <a:gd name="connsiteX16" fmla="*/ 163309 w 169087"/>
                  <a:gd name="connsiteY16" fmla="*/ 51268 h 146122"/>
                  <a:gd name="connsiteX17" fmla="*/ 168985 w 169087"/>
                  <a:gd name="connsiteY17" fmla="*/ 7865 h 146122"/>
                  <a:gd name="connsiteX18" fmla="*/ 160758 w 169087"/>
                  <a:gd name="connsiteY18" fmla="*/ 104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9087" h="146122">
                    <a:moveTo>
                      <a:pt x="160829" y="104"/>
                    </a:moveTo>
                    <a:cubicBezTo>
                      <a:pt x="149368" y="1326"/>
                      <a:pt x="137870" y="2296"/>
                      <a:pt x="126409" y="3733"/>
                    </a:cubicBezTo>
                    <a:cubicBezTo>
                      <a:pt x="107438" y="6105"/>
                      <a:pt x="96623" y="16883"/>
                      <a:pt x="94360" y="35962"/>
                    </a:cubicBezTo>
                    <a:cubicBezTo>
                      <a:pt x="92707" y="49975"/>
                      <a:pt x="91198" y="63987"/>
                      <a:pt x="89617" y="77712"/>
                    </a:cubicBezTo>
                    <a:cubicBezTo>
                      <a:pt x="80563" y="80659"/>
                      <a:pt x="78658" y="76814"/>
                      <a:pt x="78119" y="68838"/>
                    </a:cubicBezTo>
                    <a:cubicBezTo>
                      <a:pt x="77185" y="55077"/>
                      <a:pt x="75712" y="41208"/>
                      <a:pt x="72694" y="27770"/>
                    </a:cubicBezTo>
                    <a:cubicBezTo>
                      <a:pt x="71293" y="21554"/>
                      <a:pt x="67017" y="14153"/>
                      <a:pt x="61807" y="10991"/>
                    </a:cubicBezTo>
                    <a:cubicBezTo>
                      <a:pt x="43016" y="-435"/>
                      <a:pt x="21782" y="643"/>
                      <a:pt x="763" y="104"/>
                    </a:cubicBezTo>
                    <a:cubicBezTo>
                      <a:pt x="332" y="3625"/>
                      <a:pt x="-63" y="5134"/>
                      <a:pt x="8" y="6643"/>
                    </a:cubicBezTo>
                    <a:cubicBezTo>
                      <a:pt x="332" y="12428"/>
                      <a:pt x="691" y="18177"/>
                      <a:pt x="1194" y="23926"/>
                    </a:cubicBezTo>
                    <a:cubicBezTo>
                      <a:pt x="5111" y="66861"/>
                      <a:pt x="13985" y="75413"/>
                      <a:pt x="57029" y="77928"/>
                    </a:cubicBezTo>
                    <a:cubicBezTo>
                      <a:pt x="67784" y="78549"/>
                      <a:pt x="73161" y="84478"/>
                      <a:pt x="73161" y="95713"/>
                    </a:cubicBezTo>
                    <a:cubicBezTo>
                      <a:pt x="73161" y="112492"/>
                      <a:pt x="73161" y="129271"/>
                      <a:pt x="73161" y="146122"/>
                    </a:cubicBezTo>
                    <a:lnTo>
                      <a:pt x="96444" y="146122"/>
                    </a:lnTo>
                    <a:lnTo>
                      <a:pt x="96444" y="80048"/>
                    </a:lnTo>
                    <a:cubicBezTo>
                      <a:pt x="112612" y="77569"/>
                      <a:pt x="126696" y="75736"/>
                      <a:pt x="140637" y="73149"/>
                    </a:cubicBezTo>
                    <a:cubicBezTo>
                      <a:pt x="152745" y="70886"/>
                      <a:pt x="161045" y="63340"/>
                      <a:pt x="163309" y="51268"/>
                    </a:cubicBezTo>
                    <a:cubicBezTo>
                      <a:pt x="166003" y="36968"/>
                      <a:pt x="167225" y="22345"/>
                      <a:pt x="168985" y="7865"/>
                    </a:cubicBezTo>
                    <a:cubicBezTo>
                      <a:pt x="169704" y="1793"/>
                      <a:pt x="166578" y="-542"/>
                      <a:pt x="160758" y="10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8" name="Freeform: Shape 1037">
                <a:extLst>
                  <a:ext uri="{FF2B5EF4-FFF2-40B4-BE49-F238E27FC236}">
                    <a16:creationId xmlns:a16="http://schemas.microsoft.com/office/drawing/2014/main" id="{1F2A63CA-E2E1-8375-7EF0-819F19EAC311}"/>
                  </a:ext>
                </a:extLst>
              </p:cNvPr>
              <p:cNvSpPr/>
              <p:nvPr/>
            </p:nvSpPr>
            <p:spPr>
              <a:xfrm>
                <a:off x="904947" y="3581446"/>
                <a:ext cx="133502" cy="119404"/>
              </a:xfrm>
              <a:custGeom>
                <a:avLst/>
                <a:gdLst>
                  <a:gd name="connsiteX0" fmla="*/ 125239 w 133502"/>
                  <a:gd name="connsiteY0" fmla="*/ 1761 h 119404"/>
                  <a:gd name="connsiteX1" fmla="*/ 94447 w 133502"/>
                  <a:gd name="connsiteY1" fmla="*/ 5749 h 119404"/>
                  <a:gd name="connsiteX2" fmla="*/ 74973 w 133502"/>
                  <a:gd name="connsiteY2" fmla="*/ 25833 h 119404"/>
                  <a:gd name="connsiteX3" fmla="*/ 70626 w 133502"/>
                  <a:gd name="connsiteY3" fmla="*/ 57775 h 119404"/>
                  <a:gd name="connsiteX4" fmla="*/ 66170 w 133502"/>
                  <a:gd name="connsiteY4" fmla="*/ 64062 h 119404"/>
                  <a:gd name="connsiteX5" fmla="*/ 62721 w 133502"/>
                  <a:gd name="connsiteY5" fmla="*/ 57919 h 119404"/>
                  <a:gd name="connsiteX6" fmla="*/ 58158 w 133502"/>
                  <a:gd name="connsiteY6" fmla="*/ 24827 h 119404"/>
                  <a:gd name="connsiteX7" fmla="*/ 42313 w 133502"/>
                  <a:gd name="connsiteY7" fmla="*/ 6827 h 119404"/>
                  <a:gd name="connsiteX8" fmla="*/ 96 w 133502"/>
                  <a:gd name="connsiteY8" fmla="*/ 0 h 119404"/>
                  <a:gd name="connsiteX9" fmla="*/ 96 w 133502"/>
                  <a:gd name="connsiteY9" fmla="*/ 14803 h 119404"/>
                  <a:gd name="connsiteX10" fmla="*/ 46984 w 133502"/>
                  <a:gd name="connsiteY10" fmla="*/ 63667 h 119404"/>
                  <a:gd name="connsiteX11" fmla="*/ 54960 w 133502"/>
                  <a:gd name="connsiteY11" fmla="*/ 72039 h 119404"/>
                  <a:gd name="connsiteX12" fmla="*/ 54709 w 133502"/>
                  <a:gd name="connsiteY12" fmla="*/ 105489 h 119404"/>
                  <a:gd name="connsiteX13" fmla="*/ 69224 w 133502"/>
                  <a:gd name="connsiteY13" fmla="*/ 118999 h 119404"/>
                  <a:gd name="connsiteX14" fmla="*/ 78530 w 133502"/>
                  <a:gd name="connsiteY14" fmla="*/ 117598 h 119404"/>
                  <a:gd name="connsiteX15" fmla="*/ 78530 w 133502"/>
                  <a:gd name="connsiteY15" fmla="*/ 64925 h 119404"/>
                  <a:gd name="connsiteX16" fmla="*/ 84674 w 133502"/>
                  <a:gd name="connsiteY16" fmla="*/ 63955 h 119404"/>
                  <a:gd name="connsiteX17" fmla="*/ 133359 w 133502"/>
                  <a:gd name="connsiteY17" fmla="*/ 11821 h 119404"/>
                  <a:gd name="connsiteX18" fmla="*/ 133431 w 133502"/>
                  <a:gd name="connsiteY18" fmla="*/ 9521 h 119404"/>
                  <a:gd name="connsiteX19" fmla="*/ 125239 w 133502"/>
                  <a:gd name="connsiteY19" fmla="*/ 1725 h 11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502" h="119404">
                    <a:moveTo>
                      <a:pt x="125239" y="1761"/>
                    </a:moveTo>
                    <a:cubicBezTo>
                      <a:pt x="114963" y="3018"/>
                      <a:pt x="104615" y="3988"/>
                      <a:pt x="94447" y="5749"/>
                    </a:cubicBezTo>
                    <a:cubicBezTo>
                      <a:pt x="83381" y="7689"/>
                      <a:pt x="76770" y="14803"/>
                      <a:pt x="74973" y="25833"/>
                    </a:cubicBezTo>
                    <a:cubicBezTo>
                      <a:pt x="73249" y="36433"/>
                      <a:pt x="72386" y="47176"/>
                      <a:pt x="70626" y="57775"/>
                    </a:cubicBezTo>
                    <a:cubicBezTo>
                      <a:pt x="70266" y="60074"/>
                      <a:pt x="67715" y="61979"/>
                      <a:pt x="66170" y="64062"/>
                    </a:cubicBezTo>
                    <a:cubicBezTo>
                      <a:pt x="64985" y="62015"/>
                      <a:pt x="63044" y="60074"/>
                      <a:pt x="62721" y="57919"/>
                    </a:cubicBezTo>
                    <a:cubicBezTo>
                      <a:pt x="60997" y="46924"/>
                      <a:pt x="60098" y="35786"/>
                      <a:pt x="58158" y="24827"/>
                    </a:cubicBezTo>
                    <a:cubicBezTo>
                      <a:pt x="56577" y="15917"/>
                      <a:pt x="51511" y="8731"/>
                      <a:pt x="42313" y="6827"/>
                    </a:cubicBezTo>
                    <a:cubicBezTo>
                      <a:pt x="28947" y="4024"/>
                      <a:pt x="15330" y="2407"/>
                      <a:pt x="96" y="0"/>
                    </a:cubicBezTo>
                    <a:cubicBezTo>
                      <a:pt x="96" y="7222"/>
                      <a:pt x="-120" y="11030"/>
                      <a:pt x="96" y="14803"/>
                    </a:cubicBezTo>
                    <a:cubicBezTo>
                      <a:pt x="2755" y="55080"/>
                      <a:pt x="6599" y="59248"/>
                      <a:pt x="46984" y="63667"/>
                    </a:cubicBezTo>
                    <a:cubicBezTo>
                      <a:pt x="52805" y="64314"/>
                      <a:pt x="55104" y="66110"/>
                      <a:pt x="54960" y="72039"/>
                    </a:cubicBezTo>
                    <a:cubicBezTo>
                      <a:pt x="54673" y="83177"/>
                      <a:pt x="55715" y="94423"/>
                      <a:pt x="54709" y="105489"/>
                    </a:cubicBezTo>
                    <a:cubicBezTo>
                      <a:pt x="53667" y="117274"/>
                      <a:pt x="58625" y="120688"/>
                      <a:pt x="69224" y="118999"/>
                    </a:cubicBezTo>
                    <a:cubicBezTo>
                      <a:pt x="71775" y="118604"/>
                      <a:pt x="74362" y="118208"/>
                      <a:pt x="78530" y="117598"/>
                    </a:cubicBezTo>
                    <a:lnTo>
                      <a:pt x="78530" y="64925"/>
                    </a:lnTo>
                    <a:cubicBezTo>
                      <a:pt x="81692" y="64422"/>
                      <a:pt x="83165" y="64062"/>
                      <a:pt x="84674" y="63955"/>
                    </a:cubicBezTo>
                    <a:cubicBezTo>
                      <a:pt x="124484" y="60577"/>
                      <a:pt x="131023" y="56697"/>
                      <a:pt x="133359" y="11821"/>
                    </a:cubicBezTo>
                    <a:cubicBezTo>
                      <a:pt x="133395" y="11066"/>
                      <a:pt x="133359" y="10276"/>
                      <a:pt x="133431" y="9521"/>
                    </a:cubicBezTo>
                    <a:cubicBezTo>
                      <a:pt x="134005" y="3449"/>
                      <a:pt x="131095" y="1006"/>
                      <a:pt x="125239" y="172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9" name="Freeform: Shape 1038">
                <a:extLst>
                  <a:ext uri="{FF2B5EF4-FFF2-40B4-BE49-F238E27FC236}">
                    <a16:creationId xmlns:a16="http://schemas.microsoft.com/office/drawing/2014/main" id="{82E673E1-CB5D-D8FD-27F1-7D61B5EA9348}"/>
                  </a:ext>
                </a:extLst>
              </p:cNvPr>
              <p:cNvSpPr/>
              <p:nvPr/>
            </p:nvSpPr>
            <p:spPr>
              <a:xfrm>
                <a:off x="699059" y="3460363"/>
                <a:ext cx="81811" cy="80173"/>
              </a:xfrm>
              <a:custGeom>
                <a:avLst/>
                <a:gdLst>
                  <a:gd name="connsiteX0" fmla="*/ 19941 w 81811"/>
                  <a:gd name="connsiteY0" fmla="*/ 70530 h 80173"/>
                  <a:gd name="connsiteX1" fmla="*/ 81812 w 81811"/>
                  <a:gd name="connsiteY1" fmla="*/ 80015 h 80173"/>
                  <a:gd name="connsiteX2" fmla="*/ 73835 w 81811"/>
                  <a:gd name="connsiteY2" fmla="*/ 28600 h 80173"/>
                  <a:gd name="connsiteX3" fmla="*/ 58386 w 81811"/>
                  <a:gd name="connsiteY3" fmla="*/ 10384 h 80173"/>
                  <a:gd name="connsiteX4" fmla="*/ 3701 w 81811"/>
                  <a:gd name="connsiteY4" fmla="*/ 0 h 80173"/>
                  <a:gd name="connsiteX5" fmla="*/ 0 w 81811"/>
                  <a:gd name="connsiteY5" fmla="*/ 4635 h 80173"/>
                  <a:gd name="connsiteX6" fmla="*/ 8623 w 81811"/>
                  <a:gd name="connsiteY6" fmla="*/ 55439 h 80173"/>
                  <a:gd name="connsiteX7" fmla="*/ 19977 w 81811"/>
                  <a:gd name="connsiteY7" fmla="*/ 70494 h 8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11" h="80173">
                    <a:moveTo>
                      <a:pt x="19941" y="70530"/>
                    </a:moveTo>
                    <a:cubicBezTo>
                      <a:pt x="38445" y="80231"/>
                      <a:pt x="58745" y="80554"/>
                      <a:pt x="81812" y="80015"/>
                    </a:cubicBezTo>
                    <a:cubicBezTo>
                      <a:pt x="79189" y="61727"/>
                      <a:pt x="78039" y="44768"/>
                      <a:pt x="73835" y="28600"/>
                    </a:cubicBezTo>
                    <a:cubicBezTo>
                      <a:pt x="71967" y="21450"/>
                      <a:pt x="64925" y="12360"/>
                      <a:pt x="58386" y="10384"/>
                    </a:cubicBezTo>
                    <a:cubicBezTo>
                      <a:pt x="40708" y="5138"/>
                      <a:pt x="21989" y="3234"/>
                      <a:pt x="3701" y="0"/>
                    </a:cubicBezTo>
                    <a:cubicBezTo>
                      <a:pt x="2479" y="1545"/>
                      <a:pt x="1222" y="3090"/>
                      <a:pt x="0" y="4635"/>
                    </a:cubicBezTo>
                    <a:cubicBezTo>
                      <a:pt x="2731" y="21594"/>
                      <a:pt x="4743" y="38732"/>
                      <a:pt x="8623" y="55439"/>
                    </a:cubicBezTo>
                    <a:cubicBezTo>
                      <a:pt x="9953" y="61152"/>
                      <a:pt x="14839" y="67835"/>
                      <a:pt x="19977" y="7049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0" name="Freeform: Shape 1039">
                <a:extLst>
                  <a:ext uri="{FF2B5EF4-FFF2-40B4-BE49-F238E27FC236}">
                    <a16:creationId xmlns:a16="http://schemas.microsoft.com/office/drawing/2014/main" id="{176B802B-9968-E7A2-C54B-CB83DE39B318}"/>
                  </a:ext>
                </a:extLst>
              </p:cNvPr>
              <p:cNvSpPr/>
              <p:nvPr/>
            </p:nvSpPr>
            <p:spPr>
              <a:xfrm>
                <a:off x="699130" y="3370215"/>
                <a:ext cx="82027" cy="79714"/>
              </a:xfrm>
              <a:custGeom>
                <a:avLst/>
                <a:gdLst>
                  <a:gd name="connsiteX0" fmla="*/ 19797 w 82027"/>
                  <a:gd name="connsiteY0" fmla="*/ 70063 h 79714"/>
                  <a:gd name="connsiteX1" fmla="*/ 82027 w 82027"/>
                  <a:gd name="connsiteY1" fmla="*/ 79440 h 79714"/>
                  <a:gd name="connsiteX2" fmla="*/ 72937 w 82027"/>
                  <a:gd name="connsiteY2" fmla="*/ 26229 h 79714"/>
                  <a:gd name="connsiteX3" fmla="*/ 56338 w 82027"/>
                  <a:gd name="connsiteY3" fmla="*/ 9234 h 79714"/>
                  <a:gd name="connsiteX4" fmla="*/ 3701 w 82027"/>
                  <a:gd name="connsiteY4" fmla="*/ 0 h 79714"/>
                  <a:gd name="connsiteX5" fmla="*/ 0 w 82027"/>
                  <a:gd name="connsiteY5" fmla="*/ 4312 h 79714"/>
                  <a:gd name="connsiteX6" fmla="*/ 8623 w 82027"/>
                  <a:gd name="connsiteY6" fmla="*/ 54972 h 79714"/>
                  <a:gd name="connsiteX7" fmla="*/ 19869 w 82027"/>
                  <a:gd name="connsiteY7" fmla="*/ 70027 h 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027" h="79714">
                    <a:moveTo>
                      <a:pt x="19797" y="70063"/>
                    </a:moveTo>
                    <a:cubicBezTo>
                      <a:pt x="38229" y="80051"/>
                      <a:pt x="58565" y="80195"/>
                      <a:pt x="82027" y="79440"/>
                    </a:cubicBezTo>
                    <a:cubicBezTo>
                      <a:pt x="79045" y="60649"/>
                      <a:pt x="77608" y="43008"/>
                      <a:pt x="72937" y="26229"/>
                    </a:cubicBezTo>
                    <a:cubicBezTo>
                      <a:pt x="71033" y="19366"/>
                      <a:pt x="63128" y="11138"/>
                      <a:pt x="56338" y="9234"/>
                    </a:cubicBezTo>
                    <a:cubicBezTo>
                      <a:pt x="39271" y="4419"/>
                      <a:pt x="21306" y="2874"/>
                      <a:pt x="3701" y="0"/>
                    </a:cubicBezTo>
                    <a:cubicBezTo>
                      <a:pt x="2479" y="1437"/>
                      <a:pt x="1222" y="2874"/>
                      <a:pt x="0" y="4312"/>
                    </a:cubicBezTo>
                    <a:cubicBezTo>
                      <a:pt x="2731" y="21234"/>
                      <a:pt x="4743" y="38301"/>
                      <a:pt x="8623" y="54972"/>
                    </a:cubicBezTo>
                    <a:cubicBezTo>
                      <a:pt x="9953" y="60649"/>
                      <a:pt x="14767" y="67296"/>
                      <a:pt x="19869" y="70027"/>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1" name="Freeform: Shape 1040">
                <a:extLst>
                  <a:ext uri="{FF2B5EF4-FFF2-40B4-BE49-F238E27FC236}">
                    <a16:creationId xmlns:a16="http://schemas.microsoft.com/office/drawing/2014/main" id="{E78D2ABD-320C-7A9F-C272-501A5B1BFDDF}"/>
                  </a:ext>
                </a:extLst>
              </p:cNvPr>
              <p:cNvSpPr/>
              <p:nvPr/>
            </p:nvSpPr>
            <p:spPr>
              <a:xfrm>
                <a:off x="748244" y="3272954"/>
                <a:ext cx="73467" cy="115046"/>
              </a:xfrm>
              <a:custGeom>
                <a:avLst/>
                <a:gdLst>
                  <a:gd name="connsiteX0" fmla="*/ 37045 w 73467"/>
                  <a:gd name="connsiteY0" fmla="*/ 115047 h 115046"/>
                  <a:gd name="connsiteX1" fmla="*/ 68843 w 73467"/>
                  <a:gd name="connsiteY1" fmla="*/ 72075 h 115046"/>
                  <a:gd name="connsiteX2" fmla="*/ 72867 w 73467"/>
                  <a:gd name="connsiteY2" fmla="*/ 51415 h 115046"/>
                  <a:gd name="connsiteX3" fmla="*/ 35608 w 73467"/>
                  <a:gd name="connsiteY3" fmla="*/ 0 h 115046"/>
                  <a:gd name="connsiteX4" fmla="*/ 4709 w 73467"/>
                  <a:gd name="connsiteY4" fmla="*/ 42038 h 115046"/>
                  <a:gd name="connsiteX5" fmla="*/ 4349 w 73467"/>
                  <a:gd name="connsiteY5" fmla="*/ 70422 h 115046"/>
                  <a:gd name="connsiteX6" fmla="*/ 37009 w 73467"/>
                  <a:gd name="connsiteY6" fmla="*/ 115011 h 11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67" h="115046">
                    <a:moveTo>
                      <a:pt x="37045" y="115047"/>
                    </a:moveTo>
                    <a:cubicBezTo>
                      <a:pt x="49441" y="98555"/>
                      <a:pt x="60040" y="85908"/>
                      <a:pt x="68843" y="72075"/>
                    </a:cubicBezTo>
                    <a:cubicBezTo>
                      <a:pt x="72400" y="66470"/>
                      <a:pt x="74592" y="57559"/>
                      <a:pt x="72867" y="51415"/>
                    </a:cubicBezTo>
                    <a:cubicBezTo>
                      <a:pt x="67083" y="30864"/>
                      <a:pt x="52387" y="16204"/>
                      <a:pt x="35608" y="0"/>
                    </a:cubicBezTo>
                    <a:cubicBezTo>
                      <a:pt x="24542" y="14947"/>
                      <a:pt x="14194" y="28169"/>
                      <a:pt x="4709" y="42038"/>
                    </a:cubicBezTo>
                    <a:cubicBezTo>
                      <a:pt x="-1435" y="51020"/>
                      <a:pt x="-1579" y="61512"/>
                      <a:pt x="4349" y="70422"/>
                    </a:cubicBezTo>
                    <a:cubicBezTo>
                      <a:pt x="13835" y="84686"/>
                      <a:pt x="24542" y="98124"/>
                      <a:pt x="37009" y="115011"/>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2" name="Freeform: Shape 1041">
                <a:extLst>
                  <a:ext uri="{FF2B5EF4-FFF2-40B4-BE49-F238E27FC236}">
                    <a16:creationId xmlns:a16="http://schemas.microsoft.com/office/drawing/2014/main" id="{B0957646-B370-091C-B7DD-563AA54B6B6D}"/>
                  </a:ext>
                </a:extLst>
              </p:cNvPr>
              <p:cNvSpPr/>
              <p:nvPr/>
            </p:nvSpPr>
            <p:spPr>
              <a:xfrm>
                <a:off x="789853" y="3462942"/>
                <a:ext cx="79663" cy="80022"/>
              </a:xfrm>
              <a:custGeom>
                <a:avLst/>
                <a:gdLst>
                  <a:gd name="connsiteX0" fmla="*/ 25438 w 79663"/>
                  <a:gd name="connsiteY0" fmla="*/ 7014 h 80022"/>
                  <a:gd name="connsiteX1" fmla="*/ 8803 w 79663"/>
                  <a:gd name="connsiteY1" fmla="*/ 23972 h 80022"/>
                  <a:gd name="connsiteX2" fmla="*/ 0 w 79663"/>
                  <a:gd name="connsiteY2" fmla="*/ 75747 h 80022"/>
                  <a:gd name="connsiteX3" fmla="*/ 3880 w 79663"/>
                  <a:gd name="connsiteY3" fmla="*/ 80023 h 80022"/>
                  <a:gd name="connsiteX4" fmla="*/ 57595 w 79663"/>
                  <a:gd name="connsiteY4" fmla="*/ 69783 h 80022"/>
                  <a:gd name="connsiteX5" fmla="*/ 72578 w 79663"/>
                  <a:gd name="connsiteY5" fmla="*/ 54081 h 80022"/>
                  <a:gd name="connsiteX6" fmla="*/ 79656 w 79663"/>
                  <a:gd name="connsiteY6" fmla="*/ 6439 h 80022"/>
                  <a:gd name="connsiteX7" fmla="*/ 73117 w 79663"/>
                  <a:gd name="connsiteY7" fmla="*/ 7 h 80022"/>
                  <a:gd name="connsiteX8" fmla="*/ 25510 w 79663"/>
                  <a:gd name="connsiteY8" fmla="*/ 7014 h 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663" h="80022">
                    <a:moveTo>
                      <a:pt x="25438" y="7014"/>
                    </a:moveTo>
                    <a:cubicBezTo>
                      <a:pt x="18647" y="8918"/>
                      <a:pt x="10707" y="17110"/>
                      <a:pt x="8803" y="23972"/>
                    </a:cubicBezTo>
                    <a:cubicBezTo>
                      <a:pt x="4132" y="40751"/>
                      <a:pt x="2731" y="58429"/>
                      <a:pt x="0" y="75747"/>
                    </a:cubicBezTo>
                    <a:cubicBezTo>
                      <a:pt x="1293" y="77184"/>
                      <a:pt x="2587" y="78621"/>
                      <a:pt x="3880" y="80023"/>
                    </a:cubicBezTo>
                    <a:cubicBezTo>
                      <a:pt x="21845" y="76825"/>
                      <a:pt x="40097" y="74669"/>
                      <a:pt x="57595" y="69783"/>
                    </a:cubicBezTo>
                    <a:cubicBezTo>
                      <a:pt x="63739" y="68058"/>
                      <a:pt x="70925" y="60369"/>
                      <a:pt x="72578" y="54081"/>
                    </a:cubicBezTo>
                    <a:cubicBezTo>
                      <a:pt x="76602" y="38632"/>
                      <a:pt x="78003" y="22427"/>
                      <a:pt x="79656" y="6439"/>
                    </a:cubicBezTo>
                    <a:cubicBezTo>
                      <a:pt x="79872" y="4427"/>
                      <a:pt x="75165" y="-208"/>
                      <a:pt x="73117" y="7"/>
                    </a:cubicBezTo>
                    <a:cubicBezTo>
                      <a:pt x="57128" y="1624"/>
                      <a:pt x="40852" y="2666"/>
                      <a:pt x="25510" y="701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3" name="Freeform: Shape 1042">
                <a:extLst>
                  <a:ext uri="{FF2B5EF4-FFF2-40B4-BE49-F238E27FC236}">
                    <a16:creationId xmlns:a16="http://schemas.microsoft.com/office/drawing/2014/main" id="{767599DF-3AA8-9EF0-12C5-690B1F518059}"/>
                  </a:ext>
                </a:extLst>
              </p:cNvPr>
              <p:cNvSpPr/>
              <p:nvPr/>
            </p:nvSpPr>
            <p:spPr>
              <a:xfrm>
                <a:off x="789457" y="3369820"/>
                <a:ext cx="79997" cy="82171"/>
              </a:xfrm>
              <a:custGeom>
                <a:avLst/>
                <a:gdLst>
                  <a:gd name="connsiteX0" fmla="*/ 10276 w 79997"/>
                  <a:gd name="connsiteY0" fmla="*/ 23893 h 82171"/>
                  <a:gd name="connsiteX1" fmla="*/ 0 w 79997"/>
                  <a:gd name="connsiteY1" fmla="*/ 78614 h 82171"/>
                  <a:gd name="connsiteX2" fmla="*/ 4527 w 79997"/>
                  <a:gd name="connsiteY2" fmla="*/ 82171 h 82171"/>
                  <a:gd name="connsiteX3" fmla="*/ 54218 w 79997"/>
                  <a:gd name="connsiteY3" fmla="*/ 74051 h 82171"/>
                  <a:gd name="connsiteX4" fmla="*/ 70386 w 79997"/>
                  <a:gd name="connsiteY4" fmla="*/ 62446 h 82171"/>
                  <a:gd name="connsiteX5" fmla="*/ 79979 w 79997"/>
                  <a:gd name="connsiteY5" fmla="*/ 0 h 82171"/>
                  <a:gd name="connsiteX6" fmla="*/ 25294 w 79997"/>
                  <a:gd name="connsiteY6" fmla="*/ 9737 h 82171"/>
                  <a:gd name="connsiteX7" fmla="*/ 10276 w 79997"/>
                  <a:gd name="connsiteY7" fmla="*/ 23893 h 8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97" h="82171">
                    <a:moveTo>
                      <a:pt x="10276" y="23893"/>
                    </a:moveTo>
                    <a:cubicBezTo>
                      <a:pt x="5497" y="41750"/>
                      <a:pt x="3234" y="60326"/>
                      <a:pt x="0" y="78614"/>
                    </a:cubicBezTo>
                    <a:cubicBezTo>
                      <a:pt x="1509" y="79800"/>
                      <a:pt x="3018" y="80985"/>
                      <a:pt x="4527" y="82171"/>
                    </a:cubicBezTo>
                    <a:cubicBezTo>
                      <a:pt x="21127" y="79584"/>
                      <a:pt x="37906" y="77824"/>
                      <a:pt x="54218" y="74051"/>
                    </a:cubicBezTo>
                    <a:cubicBezTo>
                      <a:pt x="60290" y="72650"/>
                      <a:pt x="67404" y="67763"/>
                      <a:pt x="70386" y="62446"/>
                    </a:cubicBezTo>
                    <a:cubicBezTo>
                      <a:pt x="80626" y="44122"/>
                      <a:pt x="80015" y="23678"/>
                      <a:pt x="79979" y="0"/>
                    </a:cubicBezTo>
                    <a:cubicBezTo>
                      <a:pt x="60362" y="3305"/>
                      <a:pt x="42505" y="5318"/>
                      <a:pt x="25294" y="9737"/>
                    </a:cubicBezTo>
                    <a:cubicBezTo>
                      <a:pt x="19294" y="11282"/>
                      <a:pt x="11821" y="18073"/>
                      <a:pt x="10276" y="23893"/>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4" name="Freeform: Shape 1043">
                <a:extLst>
                  <a:ext uri="{FF2B5EF4-FFF2-40B4-BE49-F238E27FC236}">
                    <a16:creationId xmlns:a16="http://schemas.microsoft.com/office/drawing/2014/main" id="{E9B1663B-9D6D-0912-90CC-3046F766F4E5}"/>
                  </a:ext>
                </a:extLst>
              </p:cNvPr>
              <p:cNvSpPr/>
              <p:nvPr/>
            </p:nvSpPr>
            <p:spPr>
              <a:xfrm>
                <a:off x="904817" y="3508652"/>
                <a:ext cx="64037" cy="64015"/>
              </a:xfrm>
              <a:custGeom>
                <a:avLst/>
                <a:gdLst>
                  <a:gd name="connsiteX0" fmla="*/ 64037 w 64037"/>
                  <a:gd name="connsiteY0" fmla="*/ 61907 h 64015"/>
                  <a:gd name="connsiteX1" fmla="*/ 56205 w 64037"/>
                  <a:gd name="connsiteY1" fmla="*/ 19761 h 64015"/>
                  <a:gd name="connsiteX2" fmla="*/ 43917 w 64037"/>
                  <a:gd name="connsiteY2" fmla="*/ 7545 h 64015"/>
                  <a:gd name="connsiteX3" fmla="*/ 1879 w 64037"/>
                  <a:gd name="connsiteY3" fmla="*/ 0 h 64015"/>
                  <a:gd name="connsiteX4" fmla="*/ 64001 w 64037"/>
                  <a:gd name="connsiteY4" fmla="*/ 61907 h 64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37" h="64015">
                    <a:moveTo>
                      <a:pt x="64037" y="61907"/>
                    </a:moveTo>
                    <a:cubicBezTo>
                      <a:pt x="61594" y="47930"/>
                      <a:pt x="60013" y="33558"/>
                      <a:pt x="56205" y="19761"/>
                    </a:cubicBezTo>
                    <a:cubicBezTo>
                      <a:pt x="54839" y="14803"/>
                      <a:pt x="48911" y="8875"/>
                      <a:pt x="43917" y="7545"/>
                    </a:cubicBezTo>
                    <a:cubicBezTo>
                      <a:pt x="30156" y="3844"/>
                      <a:pt x="15820" y="2335"/>
                      <a:pt x="1879" y="0"/>
                    </a:cubicBezTo>
                    <a:cubicBezTo>
                      <a:pt x="-7535" y="45379"/>
                      <a:pt x="19233" y="71931"/>
                      <a:pt x="64001" y="61907"/>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5" name="Freeform: Shape 1044">
                <a:extLst>
                  <a:ext uri="{FF2B5EF4-FFF2-40B4-BE49-F238E27FC236}">
                    <a16:creationId xmlns:a16="http://schemas.microsoft.com/office/drawing/2014/main" id="{1D69CF4A-5F24-0F62-E539-3887A41AC46B}"/>
                  </a:ext>
                </a:extLst>
              </p:cNvPr>
              <p:cNvSpPr/>
              <p:nvPr/>
            </p:nvSpPr>
            <p:spPr>
              <a:xfrm>
                <a:off x="905532" y="3437873"/>
                <a:ext cx="63465" cy="61429"/>
              </a:xfrm>
              <a:custGeom>
                <a:avLst/>
                <a:gdLst>
                  <a:gd name="connsiteX0" fmla="*/ 46722 w 63465"/>
                  <a:gd name="connsiteY0" fmla="*/ 7471 h 61429"/>
                  <a:gd name="connsiteX1" fmla="*/ 122 w 63465"/>
                  <a:gd name="connsiteY1" fmla="*/ 69 h 61429"/>
                  <a:gd name="connsiteX2" fmla="*/ 63466 w 63465"/>
                  <a:gd name="connsiteY2" fmla="*/ 61078 h 61429"/>
                  <a:gd name="connsiteX3" fmla="*/ 55813 w 63465"/>
                  <a:gd name="connsiteY3" fmla="*/ 18609 h 61429"/>
                  <a:gd name="connsiteX4" fmla="*/ 46722 w 63465"/>
                  <a:gd name="connsiteY4" fmla="*/ 7435 h 6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65" h="61429">
                    <a:moveTo>
                      <a:pt x="46722" y="7471"/>
                    </a:moveTo>
                    <a:cubicBezTo>
                      <a:pt x="32063" y="-146"/>
                      <a:pt x="16110" y="-182"/>
                      <a:pt x="122" y="69"/>
                    </a:cubicBezTo>
                    <a:cubicBezTo>
                      <a:pt x="-1172" y="52455"/>
                      <a:pt x="7056" y="63700"/>
                      <a:pt x="63466" y="61078"/>
                    </a:cubicBezTo>
                    <a:cubicBezTo>
                      <a:pt x="60915" y="46203"/>
                      <a:pt x="59082" y="32226"/>
                      <a:pt x="55813" y="18609"/>
                    </a:cubicBezTo>
                    <a:cubicBezTo>
                      <a:pt x="54807" y="14333"/>
                      <a:pt x="50711" y="9519"/>
                      <a:pt x="46722" y="743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6" name="Freeform: Shape 1045">
                <a:extLst>
                  <a:ext uri="{FF2B5EF4-FFF2-40B4-BE49-F238E27FC236}">
                    <a16:creationId xmlns:a16="http://schemas.microsoft.com/office/drawing/2014/main" id="{21BAE087-FC4A-3AEB-209F-0D0696D68584}"/>
                  </a:ext>
                </a:extLst>
              </p:cNvPr>
              <p:cNvSpPr/>
              <p:nvPr/>
            </p:nvSpPr>
            <p:spPr>
              <a:xfrm>
                <a:off x="976072" y="3435751"/>
                <a:ext cx="64138" cy="65822"/>
              </a:xfrm>
              <a:custGeom>
                <a:avLst/>
                <a:gdLst>
                  <a:gd name="connsiteX0" fmla="*/ 8124 w 64138"/>
                  <a:gd name="connsiteY0" fmla="*/ 16025 h 65822"/>
                  <a:gd name="connsiteX1" fmla="*/ 4 w 64138"/>
                  <a:gd name="connsiteY1" fmla="*/ 65823 h 65822"/>
                  <a:gd name="connsiteX2" fmla="*/ 40425 w 64138"/>
                  <a:gd name="connsiteY2" fmla="*/ 59966 h 65822"/>
                  <a:gd name="connsiteX3" fmla="*/ 57671 w 64138"/>
                  <a:gd name="connsiteY3" fmla="*/ 43439 h 65822"/>
                  <a:gd name="connsiteX4" fmla="*/ 64138 w 64138"/>
                  <a:gd name="connsiteY4" fmla="*/ 0 h 65822"/>
                  <a:gd name="connsiteX5" fmla="*/ 19693 w 64138"/>
                  <a:gd name="connsiteY5" fmla="*/ 7401 h 65822"/>
                  <a:gd name="connsiteX6" fmla="*/ 8124 w 64138"/>
                  <a:gd name="connsiteY6" fmla="*/ 16025 h 6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138" h="65822">
                    <a:moveTo>
                      <a:pt x="8124" y="16025"/>
                    </a:moveTo>
                    <a:cubicBezTo>
                      <a:pt x="4" y="30864"/>
                      <a:pt x="-32" y="47211"/>
                      <a:pt x="4" y="65823"/>
                    </a:cubicBezTo>
                    <a:cubicBezTo>
                      <a:pt x="14807" y="63703"/>
                      <a:pt x="27670" y="62230"/>
                      <a:pt x="40425" y="59966"/>
                    </a:cubicBezTo>
                    <a:cubicBezTo>
                      <a:pt x="49515" y="58350"/>
                      <a:pt x="55910" y="52529"/>
                      <a:pt x="57671" y="43439"/>
                    </a:cubicBezTo>
                    <a:cubicBezTo>
                      <a:pt x="60186" y="30432"/>
                      <a:pt x="61623" y="17174"/>
                      <a:pt x="64138" y="0"/>
                    </a:cubicBezTo>
                    <a:cubicBezTo>
                      <a:pt x="46569" y="2803"/>
                      <a:pt x="32987" y="4419"/>
                      <a:pt x="19693" y="7401"/>
                    </a:cubicBezTo>
                    <a:cubicBezTo>
                      <a:pt x="15346" y="8372"/>
                      <a:pt x="10280" y="12108"/>
                      <a:pt x="8124" y="16025"/>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7" name="Freeform: Shape 1046">
                <a:extLst>
                  <a:ext uri="{FF2B5EF4-FFF2-40B4-BE49-F238E27FC236}">
                    <a16:creationId xmlns:a16="http://schemas.microsoft.com/office/drawing/2014/main" id="{DF9464CA-2E10-6A69-244B-E0B0BDDFDC78}"/>
                  </a:ext>
                </a:extLst>
              </p:cNvPr>
              <p:cNvSpPr/>
              <p:nvPr/>
            </p:nvSpPr>
            <p:spPr>
              <a:xfrm>
                <a:off x="974243" y="3508185"/>
                <a:ext cx="65607" cy="66146"/>
              </a:xfrm>
              <a:custGeom>
                <a:avLst/>
                <a:gdLst>
                  <a:gd name="connsiteX0" fmla="*/ 16995 w 65607"/>
                  <a:gd name="connsiteY0" fmla="*/ 9378 h 66146"/>
                  <a:gd name="connsiteX1" fmla="*/ 8156 w 65607"/>
                  <a:gd name="connsiteY1" fmla="*/ 19222 h 66146"/>
                  <a:gd name="connsiteX2" fmla="*/ 0 w 65607"/>
                  <a:gd name="connsiteY2" fmla="*/ 62661 h 66146"/>
                  <a:gd name="connsiteX3" fmla="*/ 3306 w 65607"/>
                  <a:gd name="connsiteY3" fmla="*/ 66146 h 66146"/>
                  <a:gd name="connsiteX4" fmla="*/ 47750 w 65607"/>
                  <a:gd name="connsiteY4" fmla="*/ 57559 h 66146"/>
                  <a:gd name="connsiteX5" fmla="*/ 58134 w 65607"/>
                  <a:gd name="connsiteY5" fmla="*/ 46277 h 66146"/>
                  <a:gd name="connsiteX6" fmla="*/ 65607 w 65607"/>
                  <a:gd name="connsiteY6" fmla="*/ 3809 h 66146"/>
                  <a:gd name="connsiteX7" fmla="*/ 62302 w 65607"/>
                  <a:gd name="connsiteY7" fmla="*/ 0 h 66146"/>
                  <a:gd name="connsiteX8" fmla="*/ 16959 w 65607"/>
                  <a:gd name="connsiteY8" fmla="*/ 9378 h 6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07" h="66146">
                    <a:moveTo>
                      <a:pt x="16995" y="9378"/>
                    </a:moveTo>
                    <a:cubicBezTo>
                      <a:pt x="13366" y="10312"/>
                      <a:pt x="9090" y="15342"/>
                      <a:pt x="8156" y="19222"/>
                    </a:cubicBezTo>
                    <a:cubicBezTo>
                      <a:pt x="4743" y="33522"/>
                      <a:pt x="2587" y="48146"/>
                      <a:pt x="0" y="62661"/>
                    </a:cubicBezTo>
                    <a:cubicBezTo>
                      <a:pt x="1114" y="63811"/>
                      <a:pt x="2228" y="64997"/>
                      <a:pt x="3306" y="66146"/>
                    </a:cubicBezTo>
                    <a:cubicBezTo>
                      <a:pt x="18144" y="63416"/>
                      <a:pt x="33199" y="61368"/>
                      <a:pt x="47750" y="57559"/>
                    </a:cubicBezTo>
                    <a:cubicBezTo>
                      <a:pt x="52026" y="56446"/>
                      <a:pt x="57020" y="50769"/>
                      <a:pt x="58134" y="46277"/>
                    </a:cubicBezTo>
                    <a:cubicBezTo>
                      <a:pt x="61547" y="32337"/>
                      <a:pt x="63236" y="18001"/>
                      <a:pt x="65607" y="3809"/>
                    </a:cubicBezTo>
                    <a:cubicBezTo>
                      <a:pt x="64494" y="2551"/>
                      <a:pt x="63416" y="1258"/>
                      <a:pt x="62302" y="0"/>
                    </a:cubicBezTo>
                    <a:cubicBezTo>
                      <a:pt x="47176" y="2982"/>
                      <a:pt x="31906" y="5497"/>
                      <a:pt x="16959" y="9378"/>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8" name="Freeform: Shape 1047">
                <a:extLst>
                  <a:ext uri="{FF2B5EF4-FFF2-40B4-BE49-F238E27FC236}">
                    <a16:creationId xmlns:a16="http://schemas.microsoft.com/office/drawing/2014/main" id="{84CA4D56-9124-9A43-C8E0-F57E5CA6ED10}"/>
                  </a:ext>
                </a:extLst>
              </p:cNvPr>
              <p:cNvSpPr/>
              <p:nvPr/>
            </p:nvSpPr>
            <p:spPr>
              <a:xfrm>
                <a:off x="943376" y="3359185"/>
                <a:ext cx="56634" cy="89213"/>
              </a:xfrm>
              <a:custGeom>
                <a:avLst/>
                <a:gdLst>
                  <a:gd name="connsiteX0" fmla="*/ 26484 w 56634"/>
                  <a:gd name="connsiteY0" fmla="*/ 0 h 89213"/>
                  <a:gd name="connsiteX1" fmla="*/ 2770 w 56634"/>
                  <a:gd name="connsiteY1" fmla="*/ 33163 h 89213"/>
                  <a:gd name="connsiteX2" fmla="*/ 1728 w 56634"/>
                  <a:gd name="connsiteY2" fmla="*/ 53607 h 89213"/>
                  <a:gd name="connsiteX3" fmla="*/ 26376 w 56634"/>
                  <a:gd name="connsiteY3" fmla="*/ 89213 h 89213"/>
                  <a:gd name="connsiteX4" fmla="*/ 26448 w 56634"/>
                  <a:gd name="connsiteY4" fmla="*/ 0 h 89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34" h="89213">
                    <a:moveTo>
                      <a:pt x="26484" y="0"/>
                    </a:moveTo>
                    <a:cubicBezTo>
                      <a:pt x="18040" y="11498"/>
                      <a:pt x="9130" y="21594"/>
                      <a:pt x="2770" y="33163"/>
                    </a:cubicBezTo>
                    <a:cubicBezTo>
                      <a:pt x="-284" y="38696"/>
                      <a:pt x="-1074" y="48325"/>
                      <a:pt x="1728" y="53607"/>
                    </a:cubicBezTo>
                    <a:cubicBezTo>
                      <a:pt x="8411" y="66182"/>
                      <a:pt x="17897" y="77285"/>
                      <a:pt x="26376" y="89213"/>
                    </a:cubicBezTo>
                    <a:cubicBezTo>
                      <a:pt x="67156" y="51487"/>
                      <a:pt x="66258" y="37223"/>
                      <a:pt x="26448" y="0"/>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9" name="Freeform: Shape 1048">
                <a:extLst>
                  <a:ext uri="{FF2B5EF4-FFF2-40B4-BE49-F238E27FC236}">
                    <a16:creationId xmlns:a16="http://schemas.microsoft.com/office/drawing/2014/main" id="{56EAADBD-C269-875A-4924-9781630A1CB0}"/>
                  </a:ext>
                </a:extLst>
              </p:cNvPr>
              <p:cNvSpPr/>
              <p:nvPr/>
            </p:nvSpPr>
            <p:spPr>
              <a:xfrm>
                <a:off x="701099" y="3294185"/>
                <a:ext cx="23182" cy="58133"/>
              </a:xfrm>
              <a:custGeom>
                <a:avLst/>
                <a:gdLst>
                  <a:gd name="connsiteX0" fmla="*/ 439 w 23182"/>
                  <a:gd name="connsiteY0" fmla="*/ 43729 h 58133"/>
                  <a:gd name="connsiteX1" fmla="*/ 16032 w 23182"/>
                  <a:gd name="connsiteY1" fmla="*/ 58101 h 58133"/>
                  <a:gd name="connsiteX2" fmla="*/ 23182 w 23182"/>
                  <a:gd name="connsiteY2" fmla="*/ 57059 h 58133"/>
                  <a:gd name="connsiteX3" fmla="*/ 23182 w 23182"/>
                  <a:gd name="connsiteY3" fmla="*/ 1332 h 58133"/>
                  <a:gd name="connsiteX4" fmla="*/ 14882 w 23182"/>
                  <a:gd name="connsiteY4" fmla="*/ 470 h 58133"/>
                  <a:gd name="connsiteX5" fmla="*/ 187 w 23182"/>
                  <a:gd name="connsiteY5" fmla="*/ 14950 h 58133"/>
                  <a:gd name="connsiteX6" fmla="*/ 403 w 23182"/>
                  <a:gd name="connsiteY6" fmla="*/ 43729 h 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82" h="58133">
                    <a:moveTo>
                      <a:pt x="439" y="43729"/>
                    </a:moveTo>
                    <a:cubicBezTo>
                      <a:pt x="486" y="53789"/>
                      <a:pt x="5684" y="58579"/>
                      <a:pt x="16032" y="58101"/>
                    </a:cubicBezTo>
                    <a:cubicBezTo>
                      <a:pt x="18260" y="57993"/>
                      <a:pt x="20451" y="57490"/>
                      <a:pt x="23182" y="57059"/>
                    </a:cubicBezTo>
                    <a:lnTo>
                      <a:pt x="23182" y="1332"/>
                    </a:lnTo>
                    <a:cubicBezTo>
                      <a:pt x="20056" y="1009"/>
                      <a:pt x="17433" y="901"/>
                      <a:pt x="14882" y="470"/>
                    </a:cubicBezTo>
                    <a:cubicBezTo>
                      <a:pt x="3097" y="-1614"/>
                      <a:pt x="-963" y="3237"/>
                      <a:pt x="187" y="14950"/>
                    </a:cubicBezTo>
                    <a:cubicBezTo>
                      <a:pt x="1121" y="24471"/>
                      <a:pt x="331" y="34136"/>
                      <a:pt x="403" y="43729"/>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0" name="Freeform: Shape 1049">
                <a:extLst>
                  <a:ext uri="{FF2B5EF4-FFF2-40B4-BE49-F238E27FC236}">
                    <a16:creationId xmlns:a16="http://schemas.microsoft.com/office/drawing/2014/main" id="{3ED803C3-0984-1894-D180-ADCBB07F3C96}"/>
                  </a:ext>
                </a:extLst>
              </p:cNvPr>
              <p:cNvSpPr/>
              <p:nvPr/>
            </p:nvSpPr>
            <p:spPr>
              <a:xfrm>
                <a:off x="845685" y="3295230"/>
                <a:ext cx="22386" cy="57468"/>
              </a:xfrm>
              <a:custGeom>
                <a:avLst/>
                <a:gdLst>
                  <a:gd name="connsiteX0" fmla="*/ 13152 w 22386"/>
                  <a:gd name="connsiteY0" fmla="*/ 57164 h 57468"/>
                  <a:gd name="connsiteX1" fmla="*/ 22386 w 22386"/>
                  <a:gd name="connsiteY1" fmla="*/ 56302 h 57468"/>
                  <a:gd name="connsiteX2" fmla="*/ 22386 w 22386"/>
                  <a:gd name="connsiteY2" fmla="*/ 0 h 57468"/>
                  <a:gd name="connsiteX3" fmla="*/ 289 w 22386"/>
                  <a:gd name="connsiteY3" fmla="*/ 0 h 57468"/>
                  <a:gd name="connsiteX4" fmla="*/ 74 w 22386"/>
                  <a:gd name="connsiteY4" fmla="*/ 44696 h 57468"/>
                  <a:gd name="connsiteX5" fmla="*/ 13152 w 22386"/>
                  <a:gd name="connsiteY5" fmla="*/ 57164 h 5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6" h="57468">
                    <a:moveTo>
                      <a:pt x="13152" y="57164"/>
                    </a:moveTo>
                    <a:cubicBezTo>
                      <a:pt x="16098" y="56733"/>
                      <a:pt x="19081" y="56589"/>
                      <a:pt x="22386" y="56302"/>
                    </a:cubicBezTo>
                    <a:lnTo>
                      <a:pt x="22386" y="0"/>
                    </a:lnTo>
                    <a:lnTo>
                      <a:pt x="289" y="0"/>
                    </a:lnTo>
                    <a:cubicBezTo>
                      <a:pt x="289" y="15773"/>
                      <a:pt x="972" y="30289"/>
                      <a:pt x="74" y="44696"/>
                    </a:cubicBezTo>
                    <a:cubicBezTo>
                      <a:pt x="-609" y="55260"/>
                      <a:pt x="3415" y="58565"/>
                      <a:pt x="13152" y="57164"/>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1" name="Freeform: Shape 1050">
                <a:extLst>
                  <a:ext uri="{FF2B5EF4-FFF2-40B4-BE49-F238E27FC236}">
                    <a16:creationId xmlns:a16="http://schemas.microsoft.com/office/drawing/2014/main" id="{EA12F76B-DDDE-9C85-41EC-66A8CE5DA3A0}"/>
                  </a:ext>
                </a:extLst>
              </p:cNvPr>
              <p:cNvSpPr/>
              <p:nvPr/>
            </p:nvSpPr>
            <p:spPr>
              <a:xfrm>
                <a:off x="1018688" y="3373413"/>
                <a:ext cx="21629" cy="44408"/>
              </a:xfrm>
              <a:custGeom>
                <a:avLst/>
                <a:gdLst>
                  <a:gd name="connsiteX0" fmla="*/ 0 w 21629"/>
                  <a:gd name="connsiteY0" fmla="*/ 44409 h 44408"/>
                  <a:gd name="connsiteX1" fmla="*/ 21630 w 21629"/>
                  <a:gd name="connsiteY1" fmla="*/ 44409 h 44408"/>
                  <a:gd name="connsiteX2" fmla="*/ 21630 w 21629"/>
                  <a:gd name="connsiteY2" fmla="*/ 0 h 44408"/>
                  <a:gd name="connsiteX3" fmla="*/ 0 w 21629"/>
                  <a:gd name="connsiteY3" fmla="*/ 0 h 44408"/>
                  <a:gd name="connsiteX4" fmla="*/ 0 w 21629"/>
                  <a:gd name="connsiteY4" fmla="*/ 44409 h 44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9" h="44408">
                    <a:moveTo>
                      <a:pt x="0" y="44409"/>
                    </a:moveTo>
                    <a:lnTo>
                      <a:pt x="21630" y="44409"/>
                    </a:lnTo>
                    <a:lnTo>
                      <a:pt x="21630" y="0"/>
                    </a:lnTo>
                    <a:lnTo>
                      <a:pt x="0" y="0"/>
                    </a:lnTo>
                    <a:lnTo>
                      <a:pt x="0" y="44409"/>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2" name="Freeform: Shape 1051">
                <a:extLst>
                  <a:ext uri="{FF2B5EF4-FFF2-40B4-BE49-F238E27FC236}">
                    <a16:creationId xmlns:a16="http://schemas.microsoft.com/office/drawing/2014/main" id="{0ED216BB-57A1-9FAB-DB25-6EC0EE03D3BA}"/>
                  </a:ext>
                </a:extLst>
              </p:cNvPr>
              <p:cNvSpPr/>
              <p:nvPr/>
            </p:nvSpPr>
            <p:spPr>
              <a:xfrm>
                <a:off x="902708" y="3373377"/>
                <a:ext cx="22554" cy="45184"/>
              </a:xfrm>
              <a:custGeom>
                <a:avLst/>
                <a:gdLst>
                  <a:gd name="connsiteX0" fmla="*/ 16528 w 22554"/>
                  <a:gd name="connsiteY0" fmla="*/ 44804 h 45184"/>
                  <a:gd name="connsiteX1" fmla="*/ 22240 w 22554"/>
                  <a:gd name="connsiteY1" fmla="*/ 39702 h 45184"/>
                  <a:gd name="connsiteX2" fmla="*/ 22492 w 22554"/>
                  <a:gd name="connsiteY2" fmla="*/ 0 h 45184"/>
                  <a:gd name="connsiteX3" fmla="*/ 0 w 22554"/>
                  <a:gd name="connsiteY3" fmla="*/ 0 h 45184"/>
                  <a:gd name="connsiteX4" fmla="*/ 0 w 22554"/>
                  <a:gd name="connsiteY4" fmla="*/ 45020 h 45184"/>
                  <a:gd name="connsiteX5" fmla="*/ 16492 w 22554"/>
                  <a:gd name="connsiteY5" fmla="*/ 44768 h 4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54" h="45184">
                    <a:moveTo>
                      <a:pt x="16528" y="44804"/>
                    </a:moveTo>
                    <a:cubicBezTo>
                      <a:pt x="18719" y="44481"/>
                      <a:pt x="22169" y="41535"/>
                      <a:pt x="22240" y="39702"/>
                    </a:cubicBezTo>
                    <a:cubicBezTo>
                      <a:pt x="22743" y="26480"/>
                      <a:pt x="22492" y="13222"/>
                      <a:pt x="22492" y="0"/>
                    </a:cubicBezTo>
                    <a:lnTo>
                      <a:pt x="0" y="0"/>
                    </a:lnTo>
                    <a:lnTo>
                      <a:pt x="0" y="45020"/>
                    </a:lnTo>
                    <a:cubicBezTo>
                      <a:pt x="6036" y="45020"/>
                      <a:pt x="11354" y="45523"/>
                      <a:pt x="16492" y="44768"/>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3" name="Freeform: Shape 1052">
                <a:extLst>
                  <a:ext uri="{FF2B5EF4-FFF2-40B4-BE49-F238E27FC236}">
                    <a16:creationId xmlns:a16="http://schemas.microsoft.com/office/drawing/2014/main" id="{F0B8574C-B43B-42AF-5104-3D27C59D002F}"/>
                  </a:ext>
                </a:extLst>
              </p:cNvPr>
              <p:cNvSpPr/>
              <p:nvPr/>
            </p:nvSpPr>
            <p:spPr>
              <a:xfrm>
                <a:off x="774690" y="3213275"/>
                <a:ext cx="21629" cy="39594"/>
              </a:xfrm>
              <a:custGeom>
                <a:avLst/>
                <a:gdLst>
                  <a:gd name="connsiteX0" fmla="*/ 21630 w 21629"/>
                  <a:gd name="connsiteY0" fmla="*/ 0 h 39594"/>
                  <a:gd name="connsiteX1" fmla="*/ 0 w 21629"/>
                  <a:gd name="connsiteY1" fmla="*/ 0 h 39594"/>
                  <a:gd name="connsiteX2" fmla="*/ 0 w 21629"/>
                  <a:gd name="connsiteY2" fmla="*/ 39594 h 39594"/>
                  <a:gd name="connsiteX3" fmla="*/ 21630 w 21629"/>
                  <a:gd name="connsiteY3" fmla="*/ 39594 h 39594"/>
                  <a:gd name="connsiteX4" fmla="*/ 21630 w 21629"/>
                  <a:gd name="connsiteY4" fmla="*/ 0 h 39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9" h="39594">
                    <a:moveTo>
                      <a:pt x="21630" y="0"/>
                    </a:moveTo>
                    <a:lnTo>
                      <a:pt x="0" y="0"/>
                    </a:lnTo>
                    <a:lnTo>
                      <a:pt x="0" y="39594"/>
                    </a:lnTo>
                    <a:lnTo>
                      <a:pt x="21630" y="39594"/>
                    </a:lnTo>
                    <a:lnTo>
                      <a:pt x="21630" y="0"/>
                    </a:ln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4" name="Freeform: Shape 1053">
                <a:extLst>
                  <a:ext uri="{FF2B5EF4-FFF2-40B4-BE49-F238E27FC236}">
                    <a16:creationId xmlns:a16="http://schemas.microsoft.com/office/drawing/2014/main" id="{06D336FF-AB09-582F-DC9F-2ABF0E505404}"/>
                  </a:ext>
                </a:extLst>
              </p:cNvPr>
              <p:cNvSpPr/>
              <p:nvPr/>
            </p:nvSpPr>
            <p:spPr>
              <a:xfrm>
                <a:off x="959931" y="3308133"/>
                <a:ext cx="22432" cy="31506"/>
              </a:xfrm>
              <a:custGeom>
                <a:avLst/>
                <a:gdLst>
                  <a:gd name="connsiteX0" fmla="*/ 623 w 22432"/>
                  <a:gd name="connsiteY0" fmla="*/ 31507 h 31506"/>
                  <a:gd name="connsiteX1" fmla="*/ 22432 w 22432"/>
                  <a:gd name="connsiteY1" fmla="*/ 31507 h 31506"/>
                  <a:gd name="connsiteX2" fmla="*/ 22432 w 22432"/>
                  <a:gd name="connsiteY2" fmla="*/ 2296 h 31506"/>
                  <a:gd name="connsiteX3" fmla="*/ 12 w 22432"/>
                  <a:gd name="connsiteY3" fmla="*/ 18788 h 31506"/>
                  <a:gd name="connsiteX4" fmla="*/ 623 w 22432"/>
                  <a:gd name="connsiteY4" fmla="*/ 31507 h 31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2" h="31506">
                    <a:moveTo>
                      <a:pt x="623" y="31507"/>
                    </a:moveTo>
                    <a:lnTo>
                      <a:pt x="22432" y="31507"/>
                    </a:lnTo>
                    <a:lnTo>
                      <a:pt x="22432" y="2296"/>
                    </a:lnTo>
                    <a:cubicBezTo>
                      <a:pt x="1413" y="-2411"/>
                      <a:pt x="-168" y="-1225"/>
                      <a:pt x="12" y="18788"/>
                    </a:cubicBezTo>
                    <a:cubicBezTo>
                      <a:pt x="12" y="22884"/>
                      <a:pt x="407" y="26944"/>
                      <a:pt x="623" y="31507"/>
                    </a:cubicBezTo>
                    <a:close/>
                  </a:path>
                </a:pathLst>
              </a:custGeom>
              <a:grpFill/>
              <a:ln w="3591"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4B4FFDB0-0D4E-B1D7-49BE-EF79DE555C48}"/>
                </a:ext>
              </a:extLst>
            </p:cNvPr>
            <p:cNvSpPr txBox="1"/>
            <p:nvPr/>
          </p:nvSpPr>
          <p:spPr>
            <a:xfrm>
              <a:off x="625006" y="3925155"/>
              <a:ext cx="1583636" cy="564645"/>
            </a:xfrm>
            <a:prstGeom prst="rect">
              <a:avLst/>
            </a:prstGeom>
            <a:noFill/>
          </p:spPr>
          <p:txBody>
            <a:bodyPr wrap="square">
              <a:spAutoFit/>
            </a:bodyPr>
            <a:lstStyle/>
            <a:p>
              <a:pPr algn="ctr"/>
              <a:r>
                <a:rPr lang="en-US" sz="1200" b="0" i="1" dirty="0">
                  <a:solidFill>
                    <a:schemeClr val="bg1"/>
                  </a:solidFill>
                  <a:effectLst/>
                  <a:latin typeface="Times New Roman" panose="02020603050405020304" pitchFamily="18" charset="0"/>
                  <a:cs typeface="Times New Roman" panose="02020603050405020304" pitchFamily="18" charset="0"/>
                </a:rPr>
                <a:t>the extraction and production of natural resources</a:t>
              </a:r>
              <a:endParaRPr lang="en-US" sz="1200" i="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C4D30CB-BA3C-517E-ECA3-FB8837B19E36}"/>
                </a:ext>
              </a:extLst>
            </p:cNvPr>
            <p:cNvSpPr txBox="1"/>
            <p:nvPr/>
          </p:nvSpPr>
          <p:spPr>
            <a:xfrm>
              <a:off x="2728456" y="3925155"/>
              <a:ext cx="1583636" cy="403318"/>
            </a:xfrm>
            <a:prstGeom prst="rect">
              <a:avLst/>
            </a:prstGeom>
            <a:noFill/>
          </p:spPr>
          <p:txBody>
            <a:bodyPr wrap="square">
              <a:spAutoFit/>
            </a:bodyPr>
            <a:lstStyle/>
            <a:p>
              <a:pPr algn="ctr"/>
              <a:r>
                <a:rPr lang="en-IN" sz="1200" b="0" i="1" dirty="0">
                  <a:solidFill>
                    <a:schemeClr val="bg1"/>
                  </a:solidFill>
                  <a:effectLst/>
                  <a:latin typeface="Times New Roman" panose="02020603050405020304" pitchFamily="18" charset="0"/>
                  <a:cs typeface="Times New Roman" panose="02020603050405020304" pitchFamily="18" charset="0"/>
                </a:rPr>
                <a:t>manufacturing and construction industries</a:t>
              </a:r>
              <a:endParaRPr lang="en-US" sz="1200" i="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C8B640A-A68D-0976-FE4B-68BA112C0914}"/>
                </a:ext>
              </a:extLst>
            </p:cNvPr>
            <p:cNvSpPr txBox="1"/>
            <p:nvPr/>
          </p:nvSpPr>
          <p:spPr>
            <a:xfrm>
              <a:off x="4831906" y="3925155"/>
              <a:ext cx="1583636" cy="725973"/>
            </a:xfrm>
            <a:prstGeom prst="rect">
              <a:avLst/>
            </a:prstGeom>
            <a:noFill/>
          </p:spPr>
          <p:txBody>
            <a:bodyPr wrap="square">
              <a:spAutoFit/>
            </a:bodyPr>
            <a:lstStyle/>
            <a:p>
              <a:pPr algn="ctr"/>
              <a:r>
                <a:rPr lang="en-US" sz="1200" b="0" i="1" dirty="0">
                  <a:solidFill>
                    <a:schemeClr val="bg1"/>
                  </a:solidFill>
                  <a:effectLst/>
                  <a:latin typeface="Times New Roman" panose="02020603050405020304" pitchFamily="18" charset="0"/>
                  <a:cs typeface="Times New Roman" panose="02020603050405020304" pitchFamily="18" charset="0"/>
                </a:rPr>
                <a:t>information-based activities, knowledge-intensive services, and intellectual work</a:t>
              </a:r>
              <a:endParaRPr lang="en-US" sz="1200" i="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44E0452-F96F-7496-4259-96A5C382FAF7}"/>
                </a:ext>
              </a:extLst>
            </p:cNvPr>
            <p:cNvSpPr txBox="1"/>
            <p:nvPr/>
          </p:nvSpPr>
          <p:spPr>
            <a:xfrm>
              <a:off x="6935357" y="3925155"/>
              <a:ext cx="1583636" cy="725973"/>
            </a:xfrm>
            <a:prstGeom prst="rect">
              <a:avLst/>
            </a:prstGeom>
            <a:noFill/>
          </p:spPr>
          <p:txBody>
            <a:bodyPr wrap="square">
              <a:spAutoFit/>
            </a:bodyPr>
            <a:lstStyle/>
            <a:p>
              <a:pPr algn="ctr"/>
              <a:r>
                <a:rPr lang="en-US" sz="1200" i="1" dirty="0">
                  <a:solidFill>
                    <a:schemeClr val="bg1"/>
                  </a:solidFill>
                  <a:latin typeface="Times New Roman" panose="02020603050405020304" pitchFamily="18" charset="0"/>
                  <a:cs typeface="Times New Roman" panose="02020603050405020304" pitchFamily="18" charset="0"/>
                </a:rPr>
                <a:t>This is a sample text that you can edit. You can change font(size, color, name).</a:t>
              </a:r>
            </a:p>
          </p:txBody>
        </p:sp>
      </p:grpSp>
      <p:sp>
        <p:nvSpPr>
          <p:cNvPr id="5" name="TextBox 4">
            <a:extLst>
              <a:ext uri="{FF2B5EF4-FFF2-40B4-BE49-F238E27FC236}">
                <a16:creationId xmlns:a16="http://schemas.microsoft.com/office/drawing/2014/main" id="{62AE0597-CA0B-DBFA-0380-7419942E2E7C}"/>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11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345AE41-3D24-6A81-C3B3-224277DFE016}"/>
              </a:ext>
            </a:extLst>
          </p:cNvPr>
          <p:cNvGrpSpPr/>
          <p:nvPr/>
        </p:nvGrpSpPr>
        <p:grpSpPr>
          <a:xfrm>
            <a:off x="1524000" y="-91439"/>
            <a:ext cx="8747760" cy="6634480"/>
            <a:chOff x="0" y="0"/>
            <a:chExt cx="8935708" cy="6850835"/>
          </a:xfrm>
        </p:grpSpPr>
        <p:sp>
          <p:nvSpPr>
            <p:cNvPr id="30" name="TextBox 29">
              <a:extLst>
                <a:ext uri="{FF2B5EF4-FFF2-40B4-BE49-F238E27FC236}">
                  <a16:creationId xmlns:a16="http://schemas.microsoft.com/office/drawing/2014/main" id="{F2E798DB-C8DE-81B8-0DB3-F1E982A3E8B8}"/>
                </a:ext>
              </a:extLst>
            </p:cNvPr>
            <p:cNvSpPr txBox="1"/>
            <p:nvPr/>
          </p:nvSpPr>
          <p:spPr>
            <a:xfrm>
              <a:off x="2071152" y="0"/>
              <a:ext cx="5217619" cy="2585323"/>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5400" dirty="0">
                  <a:solidFill>
                    <a:schemeClr val="accent4">
                      <a:lumMod val="50000"/>
                    </a:schemeClr>
                  </a:solidFill>
                  <a:latin typeface="Bahnschrift Light Condensed" panose="020B0502040204020203" pitchFamily="34" charset="0"/>
                </a:rPr>
                <a:t>“Analyzing the Trends and Drivers of Indian GDP Growth”</a:t>
              </a:r>
              <a:endParaRPr lang="en-US" sz="5400" b="1" dirty="0">
                <a:solidFill>
                  <a:schemeClr val="accent4">
                    <a:lumMod val="50000"/>
                  </a:schemeClr>
                </a:solidFill>
                <a:latin typeface="Bahnschrift Light Condensed" panose="020B0502040204020203" pitchFamily="34" charset="0"/>
                <a:cs typeface="Times New Roman" panose="02020603050405020304" pitchFamily="18" charset="0"/>
              </a:endParaRPr>
            </a:p>
          </p:txBody>
        </p:sp>
        <p:grpSp>
          <p:nvGrpSpPr>
            <p:cNvPr id="17" name="Graphic 15">
              <a:extLst>
                <a:ext uri="{FF2B5EF4-FFF2-40B4-BE49-F238E27FC236}">
                  <a16:creationId xmlns:a16="http://schemas.microsoft.com/office/drawing/2014/main" id="{F6F2548A-2E17-53EC-DD55-5812AB8DF451}"/>
                </a:ext>
              </a:extLst>
            </p:cNvPr>
            <p:cNvGrpSpPr/>
            <p:nvPr/>
          </p:nvGrpSpPr>
          <p:grpSpPr>
            <a:xfrm>
              <a:off x="291035" y="1842701"/>
              <a:ext cx="4565218" cy="4873664"/>
              <a:chOff x="3209353" y="1976246"/>
              <a:chExt cx="2725007" cy="2909123"/>
            </a:xfrm>
            <a:effectLst>
              <a:outerShdw blurRad="177800" dist="38100" dir="2700000" sx="101000" sy="101000" algn="tl" rotWithShape="0">
                <a:prstClr val="black">
                  <a:alpha val="30000"/>
                </a:prstClr>
              </a:outerShdw>
            </a:effectLst>
          </p:grpSpPr>
          <p:grpSp>
            <p:nvGrpSpPr>
              <p:cNvPr id="18" name="Graphic 15">
                <a:extLst>
                  <a:ext uri="{FF2B5EF4-FFF2-40B4-BE49-F238E27FC236}">
                    <a16:creationId xmlns:a16="http://schemas.microsoft.com/office/drawing/2014/main" id="{05214368-DF03-1ACD-EA6D-95E7421595E0}"/>
                  </a:ext>
                </a:extLst>
              </p:cNvPr>
              <p:cNvGrpSpPr/>
              <p:nvPr/>
            </p:nvGrpSpPr>
            <p:grpSpPr>
              <a:xfrm>
                <a:off x="3209353" y="1976246"/>
                <a:ext cx="2725007" cy="2909123"/>
                <a:chOff x="3209353" y="1976247"/>
                <a:chExt cx="2725007" cy="2909124"/>
              </a:xfrm>
            </p:grpSpPr>
            <p:sp>
              <p:nvSpPr>
                <p:cNvPr id="19" name="Freeform: Shape 18">
                  <a:extLst>
                    <a:ext uri="{FF2B5EF4-FFF2-40B4-BE49-F238E27FC236}">
                      <a16:creationId xmlns:a16="http://schemas.microsoft.com/office/drawing/2014/main" id="{6933C88B-1F35-EBEC-C194-B8B8C613F3AC}"/>
                    </a:ext>
                  </a:extLst>
                </p:cNvPr>
                <p:cNvSpPr/>
                <p:nvPr/>
              </p:nvSpPr>
              <p:spPr>
                <a:xfrm>
                  <a:off x="3209353" y="1976627"/>
                  <a:ext cx="2725007" cy="2908649"/>
                </a:xfrm>
                <a:custGeom>
                  <a:avLst/>
                  <a:gdLst>
                    <a:gd name="connsiteX0" fmla="*/ 572 w 2725007"/>
                    <a:gd name="connsiteY0" fmla="*/ 1248156 h 2908649"/>
                    <a:gd name="connsiteX1" fmla="*/ 572 w 2725007"/>
                    <a:gd name="connsiteY1" fmla="*/ 1304258 h 2908649"/>
                    <a:gd name="connsiteX2" fmla="*/ 72581 w 2725007"/>
                    <a:gd name="connsiteY2" fmla="*/ 1388269 h 2908649"/>
                    <a:gd name="connsiteX3" fmla="*/ 104585 w 2725007"/>
                    <a:gd name="connsiteY3" fmla="*/ 1504188 h 2908649"/>
                    <a:gd name="connsiteX4" fmla="*/ 284607 w 2725007"/>
                    <a:gd name="connsiteY4" fmla="*/ 1620298 h 2908649"/>
                    <a:gd name="connsiteX5" fmla="*/ 344615 w 2725007"/>
                    <a:gd name="connsiteY5" fmla="*/ 1604296 h 2908649"/>
                    <a:gd name="connsiteX6" fmla="*/ 392716 w 2725007"/>
                    <a:gd name="connsiteY6" fmla="*/ 1576197 h 2908649"/>
                    <a:gd name="connsiteX7" fmla="*/ 384715 w 2725007"/>
                    <a:gd name="connsiteY7" fmla="*/ 1664303 h 2908649"/>
                    <a:gd name="connsiteX8" fmla="*/ 396621 w 2725007"/>
                    <a:gd name="connsiteY8" fmla="*/ 1764221 h 2908649"/>
                    <a:gd name="connsiteX9" fmla="*/ 392716 w 2725007"/>
                    <a:gd name="connsiteY9" fmla="*/ 1816227 h 2908649"/>
                    <a:gd name="connsiteX10" fmla="*/ 416624 w 2725007"/>
                    <a:gd name="connsiteY10" fmla="*/ 1960245 h 2908649"/>
                    <a:gd name="connsiteX11" fmla="*/ 432626 w 2725007"/>
                    <a:gd name="connsiteY11" fmla="*/ 2060353 h 2908649"/>
                    <a:gd name="connsiteX12" fmla="*/ 472726 w 2725007"/>
                    <a:gd name="connsiteY12" fmla="*/ 2136458 h 2908649"/>
                    <a:gd name="connsiteX13" fmla="*/ 504825 w 2725007"/>
                    <a:gd name="connsiteY13" fmla="*/ 2216468 h 2908649"/>
                    <a:gd name="connsiteX14" fmla="*/ 540830 w 2725007"/>
                    <a:gd name="connsiteY14" fmla="*/ 2296478 h 2908649"/>
                    <a:gd name="connsiteX15" fmla="*/ 592836 w 2725007"/>
                    <a:gd name="connsiteY15" fmla="*/ 2472595 h 2908649"/>
                    <a:gd name="connsiteX16" fmla="*/ 632936 w 2725007"/>
                    <a:gd name="connsiteY16" fmla="*/ 2544604 h 2908649"/>
                    <a:gd name="connsiteX17" fmla="*/ 692944 w 2725007"/>
                    <a:gd name="connsiteY17" fmla="*/ 2712720 h 2908649"/>
                    <a:gd name="connsiteX18" fmla="*/ 724853 w 2725007"/>
                    <a:gd name="connsiteY18" fmla="*/ 2796635 h 2908649"/>
                    <a:gd name="connsiteX19" fmla="*/ 796957 w 2725007"/>
                    <a:gd name="connsiteY19" fmla="*/ 2892647 h 2908649"/>
                    <a:gd name="connsiteX20" fmla="*/ 844868 w 2725007"/>
                    <a:gd name="connsiteY20" fmla="*/ 2908650 h 2908649"/>
                    <a:gd name="connsiteX21" fmla="*/ 888873 w 2725007"/>
                    <a:gd name="connsiteY21" fmla="*/ 2864644 h 2908649"/>
                    <a:gd name="connsiteX22" fmla="*/ 944975 w 2725007"/>
                    <a:gd name="connsiteY22" fmla="*/ 2780538 h 2908649"/>
                    <a:gd name="connsiteX23" fmla="*/ 968978 w 2725007"/>
                    <a:gd name="connsiteY23" fmla="*/ 2760631 h 2908649"/>
                    <a:gd name="connsiteX24" fmla="*/ 1000887 w 2725007"/>
                    <a:gd name="connsiteY24" fmla="*/ 2712720 h 2908649"/>
                    <a:gd name="connsiteX25" fmla="*/ 1036987 w 2725007"/>
                    <a:gd name="connsiteY25" fmla="*/ 2680716 h 2908649"/>
                    <a:gd name="connsiteX26" fmla="*/ 1096994 w 2725007"/>
                    <a:gd name="connsiteY26" fmla="*/ 2560701 h 2908649"/>
                    <a:gd name="connsiteX27" fmla="*/ 1112901 w 2725007"/>
                    <a:gd name="connsiteY27" fmla="*/ 2516696 h 2908649"/>
                    <a:gd name="connsiteX28" fmla="*/ 1116997 w 2725007"/>
                    <a:gd name="connsiteY28" fmla="*/ 2488597 h 2908649"/>
                    <a:gd name="connsiteX29" fmla="*/ 1124998 w 2725007"/>
                    <a:gd name="connsiteY29" fmla="*/ 2468690 h 2908649"/>
                    <a:gd name="connsiteX30" fmla="*/ 1141000 w 2725007"/>
                    <a:gd name="connsiteY30" fmla="*/ 2364677 h 2908649"/>
                    <a:gd name="connsiteX31" fmla="*/ 1136904 w 2725007"/>
                    <a:gd name="connsiteY31" fmla="*/ 2256758 h 2908649"/>
                    <a:gd name="connsiteX32" fmla="*/ 1144905 w 2725007"/>
                    <a:gd name="connsiteY32" fmla="*/ 2152555 h 2908649"/>
                    <a:gd name="connsiteX33" fmla="*/ 1224820 w 2725007"/>
                    <a:gd name="connsiteY33" fmla="*/ 2112645 h 2908649"/>
                    <a:gd name="connsiteX34" fmla="*/ 1312926 w 2725007"/>
                    <a:gd name="connsiteY34" fmla="*/ 2080546 h 2908649"/>
                    <a:gd name="connsiteX35" fmla="*/ 1336929 w 2725007"/>
                    <a:gd name="connsiteY35" fmla="*/ 2044541 h 2908649"/>
                    <a:gd name="connsiteX36" fmla="*/ 1400842 w 2725007"/>
                    <a:gd name="connsiteY36" fmla="*/ 1988439 h 2908649"/>
                    <a:gd name="connsiteX37" fmla="*/ 1432941 w 2725007"/>
                    <a:gd name="connsiteY37" fmla="*/ 1960436 h 2908649"/>
                    <a:gd name="connsiteX38" fmla="*/ 1556861 w 2725007"/>
                    <a:gd name="connsiteY38" fmla="*/ 1844516 h 2908649"/>
                    <a:gd name="connsiteX39" fmla="*/ 1764887 w 2725007"/>
                    <a:gd name="connsiteY39" fmla="*/ 1692402 h 2908649"/>
                    <a:gd name="connsiteX40" fmla="*/ 1784985 w 2725007"/>
                    <a:gd name="connsiteY40" fmla="*/ 1596390 h 2908649"/>
                    <a:gd name="connsiteX41" fmla="*/ 1840897 w 2725007"/>
                    <a:gd name="connsiteY41" fmla="*/ 1572387 h 2908649"/>
                    <a:gd name="connsiteX42" fmla="*/ 1949006 w 2725007"/>
                    <a:gd name="connsiteY42" fmla="*/ 1588389 h 2908649"/>
                    <a:gd name="connsiteX43" fmla="*/ 1936909 w 2725007"/>
                    <a:gd name="connsiteY43" fmla="*/ 1348359 h 2908649"/>
                    <a:gd name="connsiteX44" fmla="*/ 1905000 w 2725007"/>
                    <a:gd name="connsiteY44" fmla="*/ 1228344 h 2908649"/>
                    <a:gd name="connsiteX45" fmla="*/ 1924907 w 2725007"/>
                    <a:gd name="connsiteY45" fmla="*/ 1216438 h 2908649"/>
                    <a:gd name="connsiteX46" fmla="*/ 1936814 w 2725007"/>
                    <a:gd name="connsiteY46" fmla="*/ 1144334 h 2908649"/>
                    <a:gd name="connsiteX47" fmla="*/ 1976914 w 2725007"/>
                    <a:gd name="connsiteY47" fmla="*/ 1188339 h 2908649"/>
                    <a:gd name="connsiteX48" fmla="*/ 2168938 w 2725007"/>
                    <a:gd name="connsiteY48" fmla="*/ 1220343 h 2908649"/>
                    <a:gd name="connsiteX49" fmla="*/ 2105025 w 2725007"/>
                    <a:gd name="connsiteY49" fmla="*/ 1268444 h 2908649"/>
                    <a:gd name="connsiteX50" fmla="*/ 2092928 w 2725007"/>
                    <a:gd name="connsiteY50" fmla="*/ 1348454 h 2908649"/>
                    <a:gd name="connsiteX51" fmla="*/ 2217039 w 2725007"/>
                    <a:gd name="connsiteY51" fmla="*/ 1416463 h 2908649"/>
                    <a:gd name="connsiteX52" fmla="*/ 2277047 w 2725007"/>
                    <a:gd name="connsiteY52" fmla="*/ 1576388 h 2908649"/>
                    <a:gd name="connsiteX53" fmla="*/ 2345055 w 2725007"/>
                    <a:gd name="connsiteY53" fmla="*/ 1560576 h 2908649"/>
                    <a:gd name="connsiteX54" fmla="*/ 2357057 w 2725007"/>
                    <a:gd name="connsiteY54" fmla="*/ 1464374 h 2908649"/>
                    <a:gd name="connsiteX55" fmla="*/ 2381060 w 2725007"/>
                    <a:gd name="connsiteY55" fmla="*/ 1376363 h 2908649"/>
                    <a:gd name="connsiteX56" fmla="*/ 2441067 w 2725007"/>
                    <a:gd name="connsiteY56" fmla="*/ 1328452 h 2908649"/>
                    <a:gd name="connsiteX57" fmla="*/ 2452973 w 2725007"/>
                    <a:gd name="connsiteY57" fmla="*/ 1284351 h 2908649"/>
                    <a:gd name="connsiteX58" fmla="*/ 2504980 w 2725007"/>
                    <a:gd name="connsiteY58" fmla="*/ 1176433 h 2908649"/>
                    <a:gd name="connsiteX59" fmla="*/ 2536984 w 2725007"/>
                    <a:gd name="connsiteY59" fmla="*/ 1144429 h 2908649"/>
                    <a:gd name="connsiteX60" fmla="*/ 2528983 w 2725007"/>
                    <a:gd name="connsiteY60" fmla="*/ 1088517 h 2908649"/>
                    <a:gd name="connsiteX61" fmla="*/ 2596991 w 2725007"/>
                    <a:gd name="connsiteY61" fmla="*/ 1028510 h 2908649"/>
                    <a:gd name="connsiteX62" fmla="*/ 2637092 w 2725007"/>
                    <a:gd name="connsiteY62" fmla="*/ 1004507 h 2908649"/>
                    <a:gd name="connsiteX63" fmla="*/ 2701004 w 2725007"/>
                    <a:gd name="connsiteY63" fmla="*/ 940403 h 2908649"/>
                    <a:gd name="connsiteX64" fmla="*/ 2717006 w 2725007"/>
                    <a:gd name="connsiteY64" fmla="*/ 924497 h 2908649"/>
                    <a:gd name="connsiteX65" fmla="*/ 2725007 w 2725007"/>
                    <a:gd name="connsiteY65" fmla="*/ 904399 h 2908649"/>
                    <a:gd name="connsiteX66" fmla="*/ 2725007 w 2725007"/>
                    <a:gd name="connsiteY66" fmla="*/ 844391 h 2908649"/>
                    <a:gd name="connsiteX67" fmla="*/ 2692908 w 2725007"/>
                    <a:gd name="connsiteY67" fmla="*/ 816388 h 2908649"/>
                    <a:gd name="connsiteX68" fmla="*/ 2640902 w 2725007"/>
                    <a:gd name="connsiteY68" fmla="*/ 804482 h 2908649"/>
                    <a:gd name="connsiteX69" fmla="*/ 2636996 w 2725007"/>
                    <a:gd name="connsiteY69" fmla="*/ 780479 h 2908649"/>
                    <a:gd name="connsiteX70" fmla="*/ 2616899 w 2725007"/>
                    <a:gd name="connsiteY70" fmla="*/ 764477 h 2908649"/>
                    <a:gd name="connsiteX71" fmla="*/ 2500979 w 2725007"/>
                    <a:gd name="connsiteY71" fmla="*/ 728472 h 2908649"/>
                    <a:gd name="connsiteX72" fmla="*/ 2388965 w 2725007"/>
                    <a:gd name="connsiteY72" fmla="*/ 740378 h 2908649"/>
                    <a:gd name="connsiteX73" fmla="*/ 2360962 w 2725007"/>
                    <a:gd name="connsiteY73" fmla="*/ 776383 h 2908649"/>
                    <a:gd name="connsiteX74" fmla="*/ 2288858 w 2725007"/>
                    <a:gd name="connsiteY74" fmla="*/ 828389 h 2908649"/>
                    <a:gd name="connsiteX75" fmla="*/ 2164842 w 2725007"/>
                    <a:gd name="connsiteY75" fmla="*/ 888397 h 2908649"/>
                    <a:gd name="connsiteX76" fmla="*/ 2140839 w 2725007"/>
                    <a:gd name="connsiteY76" fmla="*/ 924497 h 2908649"/>
                    <a:gd name="connsiteX77" fmla="*/ 2144744 w 2725007"/>
                    <a:gd name="connsiteY77" fmla="*/ 980408 h 2908649"/>
                    <a:gd name="connsiteX78" fmla="*/ 2056733 w 2725007"/>
                    <a:gd name="connsiteY78" fmla="*/ 992315 h 2908649"/>
                    <a:gd name="connsiteX79" fmla="*/ 1968722 w 2725007"/>
                    <a:gd name="connsiteY79" fmla="*/ 1000316 h 2908649"/>
                    <a:gd name="connsiteX80" fmla="*/ 1960721 w 2725007"/>
                    <a:gd name="connsiteY80" fmla="*/ 952405 h 2908649"/>
                    <a:gd name="connsiteX81" fmla="*/ 1920621 w 2725007"/>
                    <a:gd name="connsiteY81" fmla="*/ 868299 h 2908649"/>
                    <a:gd name="connsiteX82" fmla="*/ 1872710 w 2725007"/>
                    <a:gd name="connsiteY82" fmla="*/ 876300 h 2908649"/>
                    <a:gd name="connsiteX83" fmla="*/ 1808607 w 2725007"/>
                    <a:gd name="connsiteY83" fmla="*/ 1040321 h 2908649"/>
                    <a:gd name="connsiteX84" fmla="*/ 1672685 w 2725007"/>
                    <a:gd name="connsiteY84" fmla="*/ 1016318 h 2908649"/>
                    <a:gd name="connsiteX85" fmla="*/ 1632585 w 2725007"/>
                    <a:gd name="connsiteY85" fmla="*/ 1004411 h 2908649"/>
                    <a:gd name="connsiteX86" fmla="*/ 1484567 w 2725007"/>
                    <a:gd name="connsiteY86" fmla="*/ 944404 h 2908649"/>
                    <a:gd name="connsiteX87" fmla="*/ 1328547 w 2725007"/>
                    <a:gd name="connsiteY87" fmla="*/ 900398 h 2908649"/>
                    <a:gd name="connsiteX88" fmla="*/ 1200531 w 2725007"/>
                    <a:gd name="connsiteY88" fmla="*/ 820293 h 2908649"/>
                    <a:gd name="connsiteX89" fmla="*/ 1248442 w 2725007"/>
                    <a:gd name="connsiteY89" fmla="*/ 736378 h 2908649"/>
                    <a:gd name="connsiteX90" fmla="*/ 1256443 w 2725007"/>
                    <a:gd name="connsiteY90" fmla="*/ 652272 h 2908649"/>
                    <a:gd name="connsiteX91" fmla="*/ 1208532 w 2725007"/>
                    <a:gd name="connsiteY91" fmla="*/ 632365 h 2908649"/>
                    <a:gd name="connsiteX92" fmla="*/ 1172432 w 2725007"/>
                    <a:gd name="connsiteY92" fmla="*/ 604266 h 2908649"/>
                    <a:gd name="connsiteX93" fmla="*/ 1076420 w 2725007"/>
                    <a:gd name="connsiteY93" fmla="*/ 512350 h 2908649"/>
                    <a:gd name="connsiteX94" fmla="*/ 1156526 w 2725007"/>
                    <a:gd name="connsiteY94" fmla="*/ 448247 h 2908649"/>
                    <a:gd name="connsiteX95" fmla="*/ 1140524 w 2725007"/>
                    <a:gd name="connsiteY95" fmla="*/ 388239 h 2908649"/>
                    <a:gd name="connsiteX96" fmla="*/ 1116521 w 2725007"/>
                    <a:gd name="connsiteY96" fmla="*/ 360236 h 2908649"/>
                    <a:gd name="connsiteX97" fmla="*/ 1112425 w 2725007"/>
                    <a:gd name="connsiteY97" fmla="*/ 352235 h 2908649"/>
                    <a:gd name="connsiteX98" fmla="*/ 1148525 w 2725007"/>
                    <a:gd name="connsiteY98" fmla="*/ 324231 h 2908649"/>
                    <a:gd name="connsiteX99" fmla="*/ 1172432 w 2725007"/>
                    <a:gd name="connsiteY99" fmla="*/ 284131 h 2908649"/>
                    <a:gd name="connsiteX100" fmla="*/ 1204436 w 2725007"/>
                    <a:gd name="connsiteY100" fmla="*/ 244031 h 2908649"/>
                    <a:gd name="connsiteX101" fmla="*/ 1224439 w 2725007"/>
                    <a:gd name="connsiteY101" fmla="*/ 200025 h 2908649"/>
                    <a:gd name="connsiteX102" fmla="*/ 1232440 w 2725007"/>
                    <a:gd name="connsiteY102" fmla="*/ 140018 h 2908649"/>
                    <a:gd name="connsiteX103" fmla="*/ 1192530 w 2725007"/>
                    <a:gd name="connsiteY103" fmla="*/ 116110 h 2908649"/>
                    <a:gd name="connsiteX104" fmla="*/ 1156526 w 2725007"/>
                    <a:gd name="connsiteY104" fmla="*/ 84106 h 2908649"/>
                    <a:gd name="connsiteX105" fmla="*/ 1104519 w 2725007"/>
                    <a:gd name="connsiteY105" fmla="*/ 80010 h 2908649"/>
                    <a:gd name="connsiteX106" fmla="*/ 996410 w 2725007"/>
                    <a:gd name="connsiteY106" fmla="*/ 100108 h 2908649"/>
                    <a:gd name="connsiteX107" fmla="*/ 908399 w 2725007"/>
                    <a:gd name="connsiteY107" fmla="*/ 108109 h 2908649"/>
                    <a:gd name="connsiteX108" fmla="*/ 892397 w 2725007"/>
                    <a:gd name="connsiteY108" fmla="*/ 88011 h 2908649"/>
                    <a:gd name="connsiteX109" fmla="*/ 860393 w 2725007"/>
                    <a:gd name="connsiteY109" fmla="*/ 56102 h 2908649"/>
                    <a:gd name="connsiteX110" fmla="*/ 840391 w 2725007"/>
                    <a:gd name="connsiteY110" fmla="*/ 44006 h 2908649"/>
                    <a:gd name="connsiteX111" fmla="*/ 800291 w 2725007"/>
                    <a:gd name="connsiteY111" fmla="*/ 16002 h 2908649"/>
                    <a:gd name="connsiteX112" fmla="*/ 752380 w 2725007"/>
                    <a:gd name="connsiteY112" fmla="*/ 0 h 2908649"/>
                    <a:gd name="connsiteX113" fmla="*/ 700373 w 2725007"/>
                    <a:gd name="connsiteY113" fmla="*/ 0 h 2908649"/>
                    <a:gd name="connsiteX114" fmla="*/ 628269 w 2725007"/>
                    <a:gd name="connsiteY114" fmla="*/ 32004 h 2908649"/>
                    <a:gd name="connsiteX115" fmla="*/ 584264 w 2725007"/>
                    <a:gd name="connsiteY115" fmla="*/ 68009 h 2908649"/>
                    <a:gd name="connsiteX116" fmla="*/ 524256 w 2725007"/>
                    <a:gd name="connsiteY116" fmla="*/ 168116 h 2908649"/>
                    <a:gd name="connsiteX117" fmla="*/ 572357 w 2725007"/>
                    <a:gd name="connsiteY117" fmla="*/ 208026 h 2908649"/>
                    <a:gd name="connsiteX118" fmla="*/ 584264 w 2725007"/>
                    <a:gd name="connsiteY118" fmla="*/ 240030 h 2908649"/>
                    <a:gd name="connsiteX119" fmla="*/ 592265 w 2725007"/>
                    <a:gd name="connsiteY119" fmla="*/ 280130 h 2908649"/>
                    <a:gd name="connsiteX120" fmla="*/ 596170 w 2725007"/>
                    <a:gd name="connsiteY120" fmla="*/ 344043 h 2908649"/>
                    <a:gd name="connsiteX121" fmla="*/ 616268 w 2725007"/>
                    <a:gd name="connsiteY121" fmla="*/ 412052 h 2908649"/>
                    <a:gd name="connsiteX122" fmla="*/ 632270 w 2725007"/>
                    <a:gd name="connsiteY122" fmla="*/ 440055 h 2908649"/>
                    <a:gd name="connsiteX123" fmla="*/ 656177 w 2725007"/>
                    <a:gd name="connsiteY123" fmla="*/ 460153 h 2908649"/>
                    <a:gd name="connsiteX124" fmla="*/ 632270 w 2725007"/>
                    <a:gd name="connsiteY124" fmla="*/ 524066 h 2908649"/>
                    <a:gd name="connsiteX125" fmla="*/ 616268 w 2725007"/>
                    <a:gd name="connsiteY125" fmla="*/ 576072 h 2908649"/>
                    <a:gd name="connsiteX126" fmla="*/ 576167 w 2725007"/>
                    <a:gd name="connsiteY126" fmla="*/ 624173 h 2908649"/>
                    <a:gd name="connsiteX127" fmla="*/ 532162 w 2725007"/>
                    <a:gd name="connsiteY127" fmla="*/ 664083 h 2908649"/>
                    <a:gd name="connsiteX128" fmla="*/ 500158 w 2725007"/>
                    <a:gd name="connsiteY128" fmla="*/ 720185 h 2908649"/>
                    <a:gd name="connsiteX129" fmla="*/ 376142 w 2725007"/>
                    <a:gd name="connsiteY129" fmla="*/ 848201 h 2908649"/>
                    <a:gd name="connsiteX130" fmla="*/ 332137 w 2725007"/>
                    <a:gd name="connsiteY130" fmla="*/ 844106 h 2908649"/>
                    <a:gd name="connsiteX131" fmla="*/ 288131 w 2725007"/>
                    <a:gd name="connsiteY131" fmla="*/ 828104 h 2908649"/>
                    <a:gd name="connsiteX132" fmla="*/ 248031 w 2725007"/>
                    <a:gd name="connsiteY132" fmla="*/ 844106 h 2908649"/>
                    <a:gd name="connsiteX133" fmla="*/ 156020 w 2725007"/>
                    <a:gd name="connsiteY133" fmla="*/ 980218 h 2908649"/>
                    <a:gd name="connsiteX134" fmla="*/ 204121 w 2725007"/>
                    <a:gd name="connsiteY134" fmla="*/ 1044321 h 2908649"/>
                    <a:gd name="connsiteX135" fmla="*/ 224028 w 2725007"/>
                    <a:gd name="connsiteY135" fmla="*/ 1128236 h 2908649"/>
                    <a:gd name="connsiteX136" fmla="*/ 264128 w 2725007"/>
                    <a:gd name="connsiteY136" fmla="*/ 1188244 h 2908649"/>
                    <a:gd name="connsiteX137" fmla="*/ 228124 w 2725007"/>
                    <a:gd name="connsiteY137" fmla="*/ 1188244 h 2908649"/>
                    <a:gd name="connsiteX138" fmla="*/ 204121 w 2725007"/>
                    <a:gd name="connsiteY138" fmla="*/ 1200341 h 2908649"/>
                    <a:gd name="connsiteX139" fmla="*/ 96012 w 2725007"/>
                    <a:gd name="connsiteY139" fmla="*/ 1172242 h 2908649"/>
                    <a:gd name="connsiteX140" fmla="*/ 68009 w 2725007"/>
                    <a:gd name="connsiteY140" fmla="*/ 1212342 h 2908649"/>
                    <a:gd name="connsiteX141" fmla="*/ 0 w 2725007"/>
                    <a:gd name="connsiteY141" fmla="*/ 1248347 h 2908649"/>
                    <a:gd name="connsiteX142" fmla="*/ 0 w 2725007"/>
                    <a:gd name="connsiteY142" fmla="*/ 1248347 h 290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2725007" h="2908649">
                      <a:moveTo>
                        <a:pt x="572" y="1248156"/>
                      </a:moveTo>
                      <a:lnTo>
                        <a:pt x="572" y="1304258"/>
                      </a:lnTo>
                      <a:cubicBezTo>
                        <a:pt x="16574" y="1320260"/>
                        <a:pt x="28575" y="1360170"/>
                        <a:pt x="72581" y="1388269"/>
                      </a:cubicBezTo>
                      <a:cubicBezTo>
                        <a:pt x="60674" y="1480185"/>
                        <a:pt x="76676" y="1468279"/>
                        <a:pt x="104585" y="1504188"/>
                      </a:cubicBezTo>
                      <a:cubicBezTo>
                        <a:pt x="148590" y="1560290"/>
                        <a:pt x="192596" y="1632204"/>
                        <a:pt x="284607" y="1620298"/>
                      </a:cubicBezTo>
                      <a:cubicBezTo>
                        <a:pt x="300609" y="1620298"/>
                        <a:pt x="324707" y="1608201"/>
                        <a:pt x="344615" y="1604296"/>
                      </a:cubicBezTo>
                      <a:cubicBezTo>
                        <a:pt x="372523" y="1596295"/>
                        <a:pt x="376619" y="1584198"/>
                        <a:pt x="392716" y="1576197"/>
                      </a:cubicBezTo>
                      <a:cubicBezTo>
                        <a:pt x="404622" y="1620393"/>
                        <a:pt x="396621" y="1624298"/>
                        <a:pt x="384715" y="1664303"/>
                      </a:cubicBezTo>
                      <a:cubicBezTo>
                        <a:pt x="372618" y="1724311"/>
                        <a:pt x="396621" y="1724311"/>
                        <a:pt x="396621" y="1764221"/>
                      </a:cubicBezTo>
                      <a:cubicBezTo>
                        <a:pt x="400717" y="1788224"/>
                        <a:pt x="388620" y="1792319"/>
                        <a:pt x="392716" y="1816227"/>
                      </a:cubicBezTo>
                      <a:lnTo>
                        <a:pt x="416624" y="1960245"/>
                      </a:lnTo>
                      <a:cubicBezTo>
                        <a:pt x="424625" y="2004251"/>
                        <a:pt x="416624" y="2024348"/>
                        <a:pt x="432626" y="2060353"/>
                      </a:cubicBezTo>
                      <a:cubicBezTo>
                        <a:pt x="444722" y="2088261"/>
                        <a:pt x="464725" y="2116265"/>
                        <a:pt x="472726" y="2136458"/>
                      </a:cubicBezTo>
                      <a:cubicBezTo>
                        <a:pt x="492728" y="2180463"/>
                        <a:pt x="464725" y="2156365"/>
                        <a:pt x="504825" y="2216468"/>
                      </a:cubicBezTo>
                      <a:cubicBezTo>
                        <a:pt x="528828" y="2244376"/>
                        <a:pt x="516731" y="2248567"/>
                        <a:pt x="540830" y="2296478"/>
                      </a:cubicBezTo>
                      <a:cubicBezTo>
                        <a:pt x="564833" y="2352580"/>
                        <a:pt x="552736" y="2420588"/>
                        <a:pt x="592836" y="2472595"/>
                      </a:cubicBezTo>
                      <a:cubicBezTo>
                        <a:pt x="608838" y="2500503"/>
                        <a:pt x="620840" y="2504504"/>
                        <a:pt x="632936" y="2544604"/>
                      </a:cubicBezTo>
                      <a:lnTo>
                        <a:pt x="692944" y="2712720"/>
                      </a:lnTo>
                      <a:cubicBezTo>
                        <a:pt x="704850" y="2760631"/>
                        <a:pt x="700945" y="2764727"/>
                        <a:pt x="724853" y="2796635"/>
                      </a:cubicBezTo>
                      <a:cubicBezTo>
                        <a:pt x="772954" y="2876741"/>
                        <a:pt x="760952" y="2848642"/>
                        <a:pt x="796957" y="2892647"/>
                      </a:cubicBezTo>
                      <a:cubicBezTo>
                        <a:pt x="812959" y="2908650"/>
                        <a:pt x="816959" y="2908650"/>
                        <a:pt x="844868" y="2908650"/>
                      </a:cubicBezTo>
                      <a:cubicBezTo>
                        <a:pt x="860870" y="2892647"/>
                        <a:pt x="872966" y="2880646"/>
                        <a:pt x="888873" y="2864644"/>
                      </a:cubicBezTo>
                      <a:cubicBezTo>
                        <a:pt x="956882" y="2800731"/>
                        <a:pt x="908971" y="2804636"/>
                        <a:pt x="944975" y="2780538"/>
                      </a:cubicBezTo>
                      <a:cubicBezTo>
                        <a:pt x="956882" y="2768632"/>
                        <a:pt x="956882" y="2772728"/>
                        <a:pt x="968978" y="2760631"/>
                      </a:cubicBezTo>
                      <a:cubicBezTo>
                        <a:pt x="996982" y="2724626"/>
                        <a:pt x="992886" y="2752630"/>
                        <a:pt x="1000887" y="2712720"/>
                      </a:cubicBezTo>
                      <a:cubicBezTo>
                        <a:pt x="1004983" y="2696718"/>
                        <a:pt x="1012984" y="2704719"/>
                        <a:pt x="1036987" y="2680716"/>
                      </a:cubicBezTo>
                      <a:cubicBezTo>
                        <a:pt x="1068896" y="2652713"/>
                        <a:pt x="1088993" y="2592705"/>
                        <a:pt x="1096994" y="2560701"/>
                      </a:cubicBezTo>
                      <a:cubicBezTo>
                        <a:pt x="1108901" y="2508695"/>
                        <a:pt x="1104995" y="2540794"/>
                        <a:pt x="1112901" y="2516696"/>
                      </a:cubicBezTo>
                      <a:cubicBezTo>
                        <a:pt x="1116997" y="2504599"/>
                        <a:pt x="1112901" y="2500694"/>
                        <a:pt x="1116997" y="2488597"/>
                      </a:cubicBezTo>
                      <a:cubicBezTo>
                        <a:pt x="1119597" y="2483330"/>
                        <a:pt x="1122264" y="2476691"/>
                        <a:pt x="1124998" y="2468690"/>
                      </a:cubicBezTo>
                      <a:cubicBezTo>
                        <a:pt x="1141000" y="2432685"/>
                        <a:pt x="1132999" y="2404777"/>
                        <a:pt x="1141000" y="2364677"/>
                      </a:cubicBezTo>
                      <a:cubicBezTo>
                        <a:pt x="1152906" y="2312670"/>
                        <a:pt x="1141000" y="2304669"/>
                        <a:pt x="1136904" y="2256758"/>
                      </a:cubicBezTo>
                      <a:cubicBezTo>
                        <a:pt x="1136904" y="2216658"/>
                        <a:pt x="1128903" y="2184654"/>
                        <a:pt x="1144905" y="2152555"/>
                      </a:cubicBezTo>
                      <a:cubicBezTo>
                        <a:pt x="1160907" y="2132648"/>
                        <a:pt x="1184910" y="2136743"/>
                        <a:pt x="1224820" y="2112645"/>
                      </a:cubicBezTo>
                      <a:cubicBezTo>
                        <a:pt x="1248918" y="2100548"/>
                        <a:pt x="1284827" y="2092547"/>
                        <a:pt x="1312926" y="2080546"/>
                      </a:cubicBezTo>
                      <a:cubicBezTo>
                        <a:pt x="1324832" y="2068640"/>
                        <a:pt x="1332929" y="2060543"/>
                        <a:pt x="1336929" y="2044541"/>
                      </a:cubicBezTo>
                      <a:cubicBezTo>
                        <a:pt x="1352836" y="2016538"/>
                        <a:pt x="1368838" y="2012537"/>
                        <a:pt x="1400842" y="1988439"/>
                      </a:cubicBezTo>
                      <a:cubicBezTo>
                        <a:pt x="1411510" y="1980505"/>
                        <a:pt x="1422206" y="1971170"/>
                        <a:pt x="1432941" y="1960436"/>
                      </a:cubicBezTo>
                      <a:cubicBezTo>
                        <a:pt x="1500950" y="1888522"/>
                        <a:pt x="1508951" y="1912525"/>
                        <a:pt x="1556861" y="1844516"/>
                      </a:cubicBezTo>
                      <a:cubicBezTo>
                        <a:pt x="1640967" y="1732502"/>
                        <a:pt x="1696879" y="1780413"/>
                        <a:pt x="1764887" y="1692402"/>
                      </a:cubicBezTo>
                      <a:cubicBezTo>
                        <a:pt x="1796891" y="1660303"/>
                        <a:pt x="1784985" y="1652302"/>
                        <a:pt x="1784985" y="1596390"/>
                      </a:cubicBezTo>
                      <a:cubicBezTo>
                        <a:pt x="1808893" y="1588389"/>
                        <a:pt x="1824895" y="1584293"/>
                        <a:pt x="1840897" y="1572387"/>
                      </a:cubicBezTo>
                      <a:cubicBezTo>
                        <a:pt x="1872996" y="1596390"/>
                        <a:pt x="1905000" y="1620488"/>
                        <a:pt x="1949006" y="1588389"/>
                      </a:cubicBezTo>
                      <a:cubicBezTo>
                        <a:pt x="2025015" y="1536383"/>
                        <a:pt x="1933004" y="1436275"/>
                        <a:pt x="1936909" y="1348359"/>
                      </a:cubicBezTo>
                      <a:cubicBezTo>
                        <a:pt x="1936909" y="1300258"/>
                        <a:pt x="1936909" y="1252347"/>
                        <a:pt x="1905000" y="1228344"/>
                      </a:cubicBezTo>
                      <a:cubicBezTo>
                        <a:pt x="1916906" y="1220343"/>
                        <a:pt x="1916906" y="1224248"/>
                        <a:pt x="1924907" y="1216438"/>
                      </a:cubicBezTo>
                      <a:cubicBezTo>
                        <a:pt x="1948910" y="1200436"/>
                        <a:pt x="1940909" y="1164241"/>
                        <a:pt x="1936814" y="1144334"/>
                      </a:cubicBezTo>
                      <a:cubicBezTo>
                        <a:pt x="1972818" y="1152335"/>
                        <a:pt x="1956911" y="1160336"/>
                        <a:pt x="1976914" y="1188339"/>
                      </a:cubicBezTo>
                      <a:cubicBezTo>
                        <a:pt x="2012918" y="1248347"/>
                        <a:pt x="2132933" y="1208437"/>
                        <a:pt x="2168938" y="1220343"/>
                      </a:cubicBezTo>
                      <a:lnTo>
                        <a:pt x="2105025" y="1268444"/>
                      </a:lnTo>
                      <a:cubicBezTo>
                        <a:pt x="2081022" y="1292352"/>
                        <a:pt x="2081022" y="1308354"/>
                        <a:pt x="2092928" y="1348454"/>
                      </a:cubicBezTo>
                      <a:cubicBezTo>
                        <a:pt x="2108930" y="1420463"/>
                        <a:pt x="2173034" y="1444466"/>
                        <a:pt x="2217039" y="1416463"/>
                      </a:cubicBezTo>
                      <a:cubicBezTo>
                        <a:pt x="2228945" y="1480376"/>
                        <a:pt x="2236946" y="1540478"/>
                        <a:pt x="2277047" y="1576388"/>
                      </a:cubicBezTo>
                      <a:cubicBezTo>
                        <a:pt x="2305050" y="1600390"/>
                        <a:pt x="2332958" y="1588484"/>
                        <a:pt x="2345055" y="1560576"/>
                      </a:cubicBezTo>
                      <a:cubicBezTo>
                        <a:pt x="2361057" y="1532477"/>
                        <a:pt x="2357057" y="1496473"/>
                        <a:pt x="2357057" y="1464374"/>
                      </a:cubicBezTo>
                      <a:cubicBezTo>
                        <a:pt x="2357057" y="1416463"/>
                        <a:pt x="2373059" y="1452467"/>
                        <a:pt x="2381060" y="1376363"/>
                      </a:cubicBezTo>
                      <a:cubicBezTo>
                        <a:pt x="2384965" y="1336453"/>
                        <a:pt x="2417064" y="1360361"/>
                        <a:pt x="2441067" y="1328452"/>
                      </a:cubicBezTo>
                      <a:cubicBezTo>
                        <a:pt x="2457069" y="1312450"/>
                        <a:pt x="2449068" y="1304449"/>
                        <a:pt x="2452973" y="1284351"/>
                      </a:cubicBezTo>
                      <a:cubicBezTo>
                        <a:pt x="2485073" y="1216438"/>
                        <a:pt x="2504980" y="1240346"/>
                        <a:pt x="2504980" y="1176433"/>
                      </a:cubicBezTo>
                      <a:cubicBezTo>
                        <a:pt x="2520982" y="1168432"/>
                        <a:pt x="2536984" y="1168432"/>
                        <a:pt x="2536984" y="1144429"/>
                      </a:cubicBezTo>
                      <a:cubicBezTo>
                        <a:pt x="2541080" y="1120426"/>
                        <a:pt x="2528983" y="1104519"/>
                        <a:pt x="2528983" y="1088517"/>
                      </a:cubicBezTo>
                      <a:cubicBezTo>
                        <a:pt x="2533079" y="1064514"/>
                        <a:pt x="2577084" y="1048417"/>
                        <a:pt x="2596991" y="1028510"/>
                      </a:cubicBezTo>
                      <a:cubicBezTo>
                        <a:pt x="2612993" y="1012508"/>
                        <a:pt x="2608898" y="1008412"/>
                        <a:pt x="2637092" y="1004507"/>
                      </a:cubicBezTo>
                      <a:cubicBezTo>
                        <a:pt x="2725103" y="1000411"/>
                        <a:pt x="2689098" y="984599"/>
                        <a:pt x="2701004" y="940403"/>
                      </a:cubicBezTo>
                      <a:cubicBezTo>
                        <a:pt x="2705100" y="936498"/>
                        <a:pt x="2709005" y="932498"/>
                        <a:pt x="2717006" y="924497"/>
                      </a:cubicBezTo>
                      <a:cubicBezTo>
                        <a:pt x="2720912" y="916496"/>
                        <a:pt x="2720912" y="908495"/>
                        <a:pt x="2725007" y="904399"/>
                      </a:cubicBezTo>
                      <a:lnTo>
                        <a:pt x="2725007" y="844391"/>
                      </a:lnTo>
                      <a:cubicBezTo>
                        <a:pt x="2713101" y="832485"/>
                        <a:pt x="2705005" y="820388"/>
                        <a:pt x="2692908" y="816388"/>
                      </a:cubicBezTo>
                      <a:cubicBezTo>
                        <a:pt x="2676906" y="812483"/>
                        <a:pt x="2648903" y="816388"/>
                        <a:pt x="2640902" y="804482"/>
                      </a:cubicBezTo>
                      <a:cubicBezTo>
                        <a:pt x="2636996" y="796481"/>
                        <a:pt x="2640902" y="792385"/>
                        <a:pt x="2636996" y="780479"/>
                      </a:cubicBezTo>
                      <a:cubicBezTo>
                        <a:pt x="2628995" y="768382"/>
                        <a:pt x="2624900" y="772478"/>
                        <a:pt x="2616899" y="764477"/>
                      </a:cubicBezTo>
                      <a:cubicBezTo>
                        <a:pt x="2608898" y="756476"/>
                        <a:pt x="2604992" y="676466"/>
                        <a:pt x="2500979" y="728472"/>
                      </a:cubicBezTo>
                      <a:cubicBezTo>
                        <a:pt x="2464975" y="744474"/>
                        <a:pt x="2412968" y="724376"/>
                        <a:pt x="2388965" y="740378"/>
                      </a:cubicBezTo>
                      <a:cubicBezTo>
                        <a:pt x="2380964" y="748379"/>
                        <a:pt x="2369058" y="764381"/>
                        <a:pt x="2360962" y="776383"/>
                      </a:cubicBezTo>
                      <a:cubicBezTo>
                        <a:pt x="2328863" y="804482"/>
                        <a:pt x="2316861" y="804482"/>
                        <a:pt x="2288858" y="828389"/>
                      </a:cubicBezTo>
                      <a:cubicBezTo>
                        <a:pt x="2228850" y="880396"/>
                        <a:pt x="2248948" y="860393"/>
                        <a:pt x="2164842" y="888397"/>
                      </a:cubicBezTo>
                      <a:cubicBezTo>
                        <a:pt x="2144744" y="896398"/>
                        <a:pt x="2140839" y="900494"/>
                        <a:pt x="2140839" y="924497"/>
                      </a:cubicBezTo>
                      <a:cubicBezTo>
                        <a:pt x="2140839" y="944499"/>
                        <a:pt x="2140839" y="964406"/>
                        <a:pt x="2144744" y="980408"/>
                      </a:cubicBezTo>
                      <a:cubicBezTo>
                        <a:pt x="2116741" y="996410"/>
                        <a:pt x="2088833" y="988409"/>
                        <a:pt x="2056733" y="992315"/>
                      </a:cubicBezTo>
                      <a:cubicBezTo>
                        <a:pt x="2008823" y="1000316"/>
                        <a:pt x="2016823" y="1004411"/>
                        <a:pt x="1968722" y="1000316"/>
                      </a:cubicBezTo>
                      <a:cubicBezTo>
                        <a:pt x="1964817" y="972312"/>
                        <a:pt x="1960721" y="968407"/>
                        <a:pt x="1960721" y="952405"/>
                      </a:cubicBezTo>
                      <a:cubicBezTo>
                        <a:pt x="1956816" y="944404"/>
                        <a:pt x="1968722" y="872395"/>
                        <a:pt x="1920621" y="868299"/>
                      </a:cubicBezTo>
                      <a:cubicBezTo>
                        <a:pt x="1908715" y="864394"/>
                        <a:pt x="1884617" y="872395"/>
                        <a:pt x="1872710" y="876300"/>
                      </a:cubicBezTo>
                      <a:cubicBezTo>
                        <a:pt x="1792700" y="900303"/>
                        <a:pt x="1804702" y="956310"/>
                        <a:pt x="1808607" y="1040321"/>
                      </a:cubicBezTo>
                      <a:lnTo>
                        <a:pt x="1672685" y="1016318"/>
                      </a:lnTo>
                      <a:cubicBezTo>
                        <a:pt x="1656683" y="1008317"/>
                        <a:pt x="1652588" y="1008317"/>
                        <a:pt x="1632585" y="1004411"/>
                      </a:cubicBezTo>
                      <a:cubicBezTo>
                        <a:pt x="1532477" y="992315"/>
                        <a:pt x="1576483" y="952405"/>
                        <a:pt x="1484567" y="944404"/>
                      </a:cubicBezTo>
                      <a:cubicBezTo>
                        <a:pt x="1380554" y="928402"/>
                        <a:pt x="1412462" y="968407"/>
                        <a:pt x="1328547" y="900398"/>
                      </a:cubicBezTo>
                      <a:cubicBezTo>
                        <a:pt x="1280446" y="864394"/>
                        <a:pt x="1248442" y="824389"/>
                        <a:pt x="1200531" y="820293"/>
                      </a:cubicBezTo>
                      <a:cubicBezTo>
                        <a:pt x="1216533" y="764381"/>
                        <a:pt x="1200531" y="760476"/>
                        <a:pt x="1248442" y="736378"/>
                      </a:cubicBezTo>
                      <a:cubicBezTo>
                        <a:pt x="1292447" y="708279"/>
                        <a:pt x="1288542" y="672275"/>
                        <a:pt x="1256443" y="652272"/>
                      </a:cubicBezTo>
                      <a:cubicBezTo>
                        <a:pt x="1240441" y="640366"/>
                        <a:pt x="1228535" y="644271"/>
                        <a:pt x="1208532" y="632365"/>
                      </a:cubicBezTo>
                      <a:cubicBezTo>
                        <a:pt x="1192530" y="620268"/>
                        <a:pt x="1188434" y="612267"/>
                        <a:pt x="1172432" y="604266"/>
                      </a:cubicBezTo>
                      <a:cubicBezTo>
                        <a:pt x="1088517" y="540353"/>
                        <a:pt x="1076420" y="612267"/>
                        <a:pt x="1076420" y="512350"/>
                      </a:cubicBezTo>
                      <a:cubicBezTo>
                        <a:pt x="1104519" y="504349"/>
                        <a:pt x="1152430" y="484251"/>
                        <a:pt x="1156526" y="448247"/>
                      </a:cubicBezTo>
                      <a:cubicBezTo>
                        <a:pt x="1156526" y="424244"/>
                        <a:pt x="1144429" y="408337"/>
                        <a:pt x="1140524" y="388239"/>
                      </a:cubicBezTo>
                      <a:cubicBezTo>
                        <a:pt x="1132523" y="364236"/>
                        <a:pt x="1136428" y="372237"/>
                        <a:pt x="1116521" y="360236"/>
                      </a:cubicBezTo>
                      <a:lnTo>
                        <a:pt x="1112425" y="352235"/>
                      </a:lnTo>
                      <a:cubicBezTo>
                        <a:pt x="1128427" y="348329"/>
                        <a:pt x="1136428" y="352235"/>
                        <a:pt x="1148525" y="324231"/>
                      </a:cubicBezTo>
                      <a:cubicBezTo>
                        <a:pt x="1156526" y="312134"/>
                        <a:pt x="1164431" y="296228"/>
                        <a:pt x="1172432" y="284131"/>
                      </a:cubicBezTo>
                      <a:cubicBezTo>
                        <a:pt x="1184529" y="264224"/>
                        <a:pt x="1192530" y="268129"/>
                        <a:pt x="1204436" y="244031"/>
                      </a:cubicBezTo>
                      <a:cubicBezTo>
                        <a:pt x="1212437" y="228124"/>
                        <a:pt x="1216533" y="212122"/>
                        <a:pt x="1224439" y="200025"/>
                      </a:cubicBezTo>
                      <a:cubicBezTo>
                        <a:pt x="1228535" y="184118"/>
                        <a:pt x="1236536" y="160115"/>
                        <a:pt x="1232440" y="140018"/>
                      </a:cubicBezTo>
                      <a:cubicBezTo>
                        <a:pt x="1228535" y="124111"/>
                        <a:pt x="1208532" y="120110"/>
                        <a:pt x="1192530" y="116110"/>
                      </a:cubicBezTo>
                      <a:cubicBezTo>
                        <a:pt x="1148525" y="104013"/>
                        <a:pt x="1176528" y="108109"/>
                        <a:pt x="1156526" y="84106"/>
                      </a:cubicBezTo>
                      <a:cubicBezTo>
                        <a:pt x="1144429" y="72009"/>
                        <a:pt x="1120426" y="76105"/>
                        <a:pt x="1104519" y="80010"/>
                      </a:cubicBezTo>
                      <a:cubicBezTo>
                        <a:pt x="1064419" y="88011"/>
                        <a:pt x="1024414" y="80010"/>
                        <a:pt x="996410" y="100108"/>
                      </a:cubicBezTo>
                      <a:cubicBezTo>
                        <a:pt x="956310" y="128111"/>
                        <a:pt x="968407" y="140018"/>
                        <a:pt x="908399" y="108109"/>
                      </a:cubicBezTo>
                      <a:cubicBezTo>
                        <a:pt x="888302" y="96012"/>
                        <a:pt x="900398" y="104013"/>
                        <a:pt x="892397" y="88011"/>
                      </a:cubicBezTo>
                      <a:cubicBezTo>
                        <a:pt x="884396" y="60008"/>
                        <a:pt x="880301" y="64103"/>
                        <a:pt x="860393" y="56102"/>
                      </a:cubicBezTo>
                      <a:cubicBezTo>
                        <a:pt x="844391" y="52007"/>
                        <a:pt x="852392" y="52007"/>
                        <a:pt x="840391" y="44006"/>
                      </a:cubicBezTo>
                      <a:cubicBezTo>
                        <a:pt x="820293" y="32099"/>
                        <a:pt x="816388" y="24098"/>
                        <a:pt x="800291" y="16002"/>
                      </a:cubicBezTo>
                      <a:cubicBezTo>
                        <a:pt x="784289" y="8001"/>
                        <a:pt x="768191" y="8001"/>
                        <a:pt x="752380" y="0"/>
                      </a:cubicBezTo>
                      <a:lnTo>
                        <a:pt x="700373" y="0"/>
                      </a:lnTo>
                      <a:cubicBezTo>
                        <a:pt x="672274" y="40100"/>
                        <a:pt x="684371" y="24003"/>
                        <a:pt x="628269" y="32004"/>
                      </a:cubicBezTo>
                      <a:cubicBezTo>
                        <a:pt x="608267" y="56007"/>
                        <a:pt x="624364" y="56007"/>
                        <a:pt x="584264" y="68009"/>
                      </a:cubicBezTo>
                      <a:cubicBezTo>
                        <a:pt x="544163" y="76010"/>
                        <a:pt x="500253" y="64103"/>
                        <a:pt x="524256" y="168116"/>
                      </a:cubicBezTo>
                      <a:cubicBezTo>
                        <a:pt x="532257" y="200025"/>
                        <a:pt x="536162" y="208026"/>
                        <a:pt x="572357" y="208026"/>
                      </a:cubicBezTo>
                      <a:cubicBezTo>
                        <a:pt x="576263" y="224028"/>
                        <a:pt x="584264" y="224028"/>
                        <a:pt x="584264" y="240030"/>
                      </a:cubicBezTo>
                      <a:cubicBezTo>
                        <a:pt x="588169" y="256032"/>
                        <a:pt x="588169" y="264033"/>
                        <a:pt x="592265" y="280130"/>
                      </a:cubicBezTo>
                      <a:cubicBezTo>
                        <a:pt x="608267" y="348139"/>
                        <a:pt x="600266" y="316135"/>
                        <a:pt x="596170" y="344043"/>
                      </a:cubicBezTo>
                      <a:cubicBezTo>
                        <a:pt x="584264" y="392144"/>
                        <a:pt x="608267" y="392144"/>
                        <a:pt x="616268" y="412052"/>
                      </a:cubicBezTo>
                      <a:cubicBezTo>
                        <a:pt x="624269" y="432054"/>
                        <a:pt x="612172" y="428054"/>
                        <a:pt x="632270" y="440055"/>
                      </a:cubicBezTo>
                      <a:cubicBezTo>
                        <a:pt x="652177" y="448056"/>
                        <a:pt x="648176" y="436150"/>
                        <a:pt x="656177" y="460153"/>
                      </a:cubicBezTo>
                      <a:cubicBezTo>
                        <a:pt x="652272" y="480060"/>
                        <a:pt x="628174" y="488156"/>
                        <a:pt x="632270" y="524066"/>
                      </a:cubicBezTo>
                      <a:cubicBezTo>
                        <a:pt x="636175" y="560070"/>
                        <a:pt x="652177" y="560070"/>
                        <a:pt x="616268" y="576072"/>
                      </a:cubicBezTo>
                      <a:cubicBezTo>
                        <a:pt x="596170" y="587978"/>
                        <a:pt x="588169" y="608076"/>
                        <a:pt x="576167" y="624173"/>
                      </a:cubicBezTo>
                      <a:cubicBezTo>
                        <a:pt x="556260" y="660178"/>
                        <a:pt x="560165" y="644176"/>
                        <a:pt x="532162" y="664083"/>
                      </a:cubicBezTo>
                      <a:cubicBezTo>
                        <a:pt x="512255" y="680085"/>
                        <a:pt x="512255" y="700183"/>
                        <a:pt x="500158" y="720185"/>
                      </a:cubicBezTo>
                      <a:cubicBezTo>
                        <a:pt x="452247" y="780193"/>
                        <a:pt x="428149" y="764191"/>
                        <a:pt x="376142" y="848201"/>
                      </a:cubicBezTo>
                      <a:lnTo>
                        <a:pt x="332137" y="844106"/>
                      </a:lnTo>
                      <a:cubicBezTo>
                        <a:pt x="320040" y="828104"/>
                        <a:pt x="316135" y="828104"/>
                        <a:pt x="288131" y="828104"/>
                      </a:cubicBezTo>
                      <a:cubicBezTo>
                        <a:pt x="268034" y="828104"/>
                        <a:pt x="260033" y="832199"/>
                        <a:pt x="248031" y="844106"/>
                      </a:cubicBezTo>
                      <a:cubicBezTo>
                        <a:pt x="199930" y="876205"/>
                        <a:pt x="156020" y="916210"/>
                        <a:pt x="156020" y="980218"/>
                      </a:cubicBezTo>
                      <a:cubicBezTo>
                        <a:pt x="156020" y="1040225"/>
                        <a:pt x="168116" y="1020318"/>
                        <a:pt x="204121" y="1044321"/>
                      </a:cubicBezTo>
                      <a:cubicBezTo>
                        <a:pt x="200025" y="1072325"/>
                        <a:pt x="200025" y="1112234"/>
                        <a:pt x="224028" y="1128236"/>
                      </a:cubicBezTo>
                      <a:cubicBezTo>
                        <a:pt x="264128" y="1148334"/>
                        <a:pt x="232029" y="1132332"/>
                        <a:pt x="264128" y="1188244"/>
                      </a:cubicBezTo>
                      <a:lnTo>
                        <a:pt x="228124" y="1188244"/>
                      </a:lnTo>
                      <a:cubicBezTo>
                        <a:pt x="208026" y="1192340"/>
                        <a:pt x="212122" y="1196245"/>
                        <a:pt x="204121" y="1200341"/>
                      </a:cubicBezTo>
                      <a:cubicBezTo>
                        <a:pt x="180118" y="1204246"/>
                        <a:pt x="152114" y="1160240"/>
                        <a:pt x="96012" y="1172242"/>
                      </a:cubicBezTo>
                      <a:cubicBezTo>
                        <a:pt x="72009" y="1180243"/>
                        <a:pt x="72009" y="1184339"/>
                        <a:pt x="68009" y="1212342"/>
                      </a:cubicBezTo>
                      <a:cubicBezTo>
                        <a:pt x="16002" y="1212342"/>
                        <a:pt x="16002" y="1228344"/>
                        <a:pt x="0" y="1248347"/>
                      </a:cubicBezTo>
                      <a:lnTo>
                        <a:pt x="0" y="1248347"/>
                      </a:lnTo>
                      <a:close/>
                    </a:path>
                  </a:pathLst>
                </a:custGeom>
                <a:solidFill>
                  <a:srgbClr val="FFFFFF"/>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ABEF33B-A1BA-5509-81FD-CB4A29CDB259}"/>
                    </a:ext>
                  </a:extLst>
                </p:cNvPr>
                <p:cNvSpPr/>
                <p:nvPr/>
              </p:nvSpPr>
              <p:spPr>
                <a:xfrm>
                  <a:off x="3605212" y="1976247"/>
                  <a:ext cx="885619" cy="820007"/>
                </a:xfrm>
                <a:custGeom>
                  <a:avLst/>
                  <a:gdLst>
                    <a:gd name="connsiteX0" fmla="*/ 95 w 885619"/>
                    <a:gd name="connsiteY0" fmla="*/ 820007 h 820007"/>
                    <a:gd name="connsiteX1" fmla="*/ 805148 w 885619"/>
                    <a:gd name="connsiteY1" fmla="*/ 820007 h 820007"/>
                    <a:gd name="connsiteX2" fmla="*/ 853059 w 885619"/>
                    <a:gd name="connsiteY2" fmla="*/ 736378 h 820007"/>
                    <a:gd name="connsiteX3" fmla="*/ 861060 w 885619"/>
                    <a:gd name="connsiteY3" fmla="*/ 652272 h 820007"/>
                    <a:gd name="connsiteX4" fmla="*/ 813149 w 885619"/>
                    <a:gd name="connsiteY4" fmla="*/ 632365 h 820007"/>
                    <a:gd name="connsiteX5" fmla="*/ 777050 w 885619"/>
                    <a:gd name="connsiteY5" fmla="*/ 604266 h 820007"/>
                    <a:gd name="connsiteX6" fmla="*/ 681038 w 885619"/>
                    <a:gd name="connsiteY6" fmla="*/ 512350 h 820007"/>
                    <a:gd name="connsiteX7" fmla="*/ 761143 w 885619"/>
                    <a:gd name="connsiteY7" fmla="*/ 448247 h 820007"/>
                    <a:gd name="connsiteX8" fmla="*/ 745141 w 885619"/>
                    <a:gd name="connsiteY8" fmla="*/ 388239 h 820007"/>
                    <a:gd name="connsiteX9" fmla="*/ 721138 w 885619"/>
                    <a:gd name="connsiteY9" fmla="*/ 360236 h 820007"/>
                    <a:gd name="connsiteX10" fmla="*/ 717042 w 885619"/>
                    <a:gd name="connsiteY10" fmla="*/ 352235 h 820007"/>
                    <a:gd name="connsiteX11" fmla="*/ 753142 w 885619"/>
                    <a:gd name="connsiteY11" fmla="*/ 324231 h 820007"/>
                    <a:gd name="connsiteX12" fmla="*/ 777050 w 885619"/>
                    <a:gd name="connsiteY12" fmla="*/ 284131 h 820007"/>
                    <a:gd name="connsiteX13" fmla="*/ 809054 w 885619"/>
                    <a:gd name="connsiteY13" fmla="*/ 244031 h 820007"/>
                    <a:gd name="connsiteX14" fmla="*/ 829056 w 885619"/>
                    <a:gd name="connsiteY14" fmla="*/ 200025 h 820007"/>
                    <a:gd name="connsiteX15" fmla="*/ 837057 w 885619"/>
                    <a:gd name="connsiteY15" fmla="*/ 140018 h 820007"/>
                    <a:gd name="connsiteX16" fmla="*/ 797147 w 885619"/>
                    <a:gd name="connsiteY16" fmla="*/ 116110 h 820007"/>
                    <a:gd name="connsiteX17" fmla="*/ 761143 w 885619"/>
                    <a:gd name="connsiteY17" fmla="*/ 84106 h 820007"/>
                    <a:gd name="connsiteX18" fmla="*/ 709136 w 885619"/>
                    <a:gd name="connsiteY18" fmla="*/ 80010 h 820007"/>
                    <a:gd name="connsiteX19" fmla="*/ 601028 w 885619"/>
                    <a:gd name="connsiteY19" fmla="*/ 100108 h 820007"/>
                    <a:gd name="connsiteX20" fmla="*/ 513017 w 885619"/>
                    <a:gd name="connsiteY20" fmla="*/ 108109 h 820007"/>
                    <a:gd name="connsiteX21" fmla="*/ 497015 w 885619"/>
                    <a:gd name="connsiteY21" fmla="*/ 88011 h 820007"/>
                    <a:gd name="connsiteX22" fmla="*/ 465011 w 885619"/>
                    <a:gd name="connsiteY22" fmla="*/ 56102 h 820007"/>
                    <a:gd name="connsiteX23" fmla="*/ 445008 w 885619"/>
                    <a:gd name="connsiteY23" fmla="*/ 44006 h 820007"/>
                    <a:gd name="connsiteX24" fmla="*/ 404908 w 885619"/>
                    <a:gd name="connsiteY24" fmla="*/ 16002 h 820007"/>
                    <a:gd name="connsiteX25" fmla="*/ 356997 w 885619"/>
                    <a:gd name="connsiteY25" fmla="*/ 0 h 820007"/>
                    <a:gd name="connsiteX26" fmla="*/ 304990 w 885619"/>
                    <a:gd name="connsiteY26" fmla="*/ 0 h 820007"/>
                    <a:gd name="connsiteX27" fmla="*/ 232886 w 885619"/>
                    <a:gd name="connsiteY27" fmla="*/ 32004 h 820007"/>
                    <a:gd name="connsiteX28" fmla="*/ 188881 w 885619"/>
                    <a:gd name="connsiteY28" fmla="*/ 68009 h 820007"/>
                    <a:gd name="connsiteX29" fmla="*/ 128873 w 885619"/>
                    <a:gd name="connsiteY29" fmla="*/ 168116 h 820007"/>
                    <a:gd name="connsiteX30" fmla="*/ 176975 w 885619"/>
                    <a:gd name="connsiteY30" fmla="*/ 208026 h 820007"/>
                    <a:gd name="connsiteX31" fmla="*/ 188881 w 885619"/>
                    <a:gd name="connsiteY31" fmla="*/ 240030 h 820007"/>
                    <a:gd name="connsiteX32" fmla="*/ 196882 w 885619"/>
                    <a:gd name="connsiteY32" fmla="*/ 280130 h 820007"/>
                    <a:gd name="connsiteX33" fmla="*/ 200787 w 885619"/>
                    <a:gd name="connsiteY33" fmla="*/ 344043 h 820007"/>
                    <a:gd name="connsiteX34" fmla="*/ 220885 w 885619"/>
                    <a:gd name="connsiteY34" fmla="*/ 412052 h 820007"/>
                    <a:gd name="connsiteX35" fmla="*/ 236887 w 885619"/>
                    <a:gd name="connsiteY35" fmla="*/ 440055 h 820007"/>
                    <a:gd name="connsiteX36" fmla="*/ 260794 w 885619"/>
                    <a:gd name="connsiteY36" fmla="*/ 460153 h 820007"/>
                    <a:gd name="connsiteX37" fmla="*/ 236887 w 885619"/>
                    <a:gd name="connsiteY37" fmla="*/ 524066 h 820007"/>
                    <a:gd name="connsiteX38" fmla="*/ 220885 w 885619"/>
                    <a:gd name="connsiteY38" fmla="*/ 576072 h 820007"/>
                    <a:gd name="connsiteX39" fmla="*/ 180785 w 885619"/>
                    <a:gd name="connsiteY39" fmla="*/ 624173 h 820007"/>
                    <a:gd name="connsiteX40" fmla="*/ 136779 w 885619"/>
                    <a:gd name="connsiteY40" fmla="*/ 664083 h 820007"/>
                    <a:gd name="connsiteX41" fmla="*/ 104775 w 885619"/>
                    <a:gd name="connsiteY41" fmla="*/ 720185 h 820007"/>
                    <a:gd name="connsiteX42" fmla="*/ 0 w 885619"/>
                    <a:gd name="connsiteY42" fmla="*/ 819817 h 820007"/>
                    <a:gd name="connsiteX43" fmla="*/ 0 w 885619"/>
                    <a:gd name="connsiteY43" fmla="*/ 819817 h 82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85619" h="820007">
                      <a:moveTo>
                        <a:pt x="95" y="820007"/>
                      </a:moveTo>
                      <a:lnTo>
                        <a:pt x="805148" y="820007"/>
                      </a:lnTo>
                      <a:cubicBezTo>
                        <a:pt x="821055" y="764381"/>
                        <a:pt x="805148" y="760286"/>
                        <a:pt x="853059" y="736378"/>
                      </a:cubicBezTo>
                      <a:cubicBezTo>
                        <a:pt x="897064" y="708279"/>
                        <a:pt x="893159" y="672275"/>
                        <a:pt x="861060" y="652272"/>
                      </a:cubicBezTo>
                      <a:cubicBezTo>
                        <a:pt x="845058" y="640366"/>
                        <a:pt x="833152" y="644271"/>
                        <a:pt x="813149" y="632365"/>
                      </a:cubicBezTo>
                      <a:cubicBezTo>
                        <a:pt x="797147" y="620268"/>
                        <a:pt x="793052" y="612267"/>
                        <a:pt x="777050" y="604266"/>
                      </a:cubicBezTo>
                      <a:cubicBezTo>
                        <a:pt x="693134" y="540353"/>
                        <a:pt x="681038" y="612267"/>
                        <a:pt x="681038" y="512350"/>
                      </a:cubicBezTo>
                      <a:cubicBezTo>
                        <a:pt x="709136" y="504349"/>
                        <a:pt x="757047" y="484251"/>
                        <a:pt x="761143" y="448247"/>
                      </a:cubicBezTo>
                      <a:cubicBezTo>
                        <a:pt x="761143" y="424244"/>
                        <a:pt x="749046" y="408337"/>
                        <a:pt x="745141" y="388239"/>
                      </a:cubicBezTo>
                      <a:cubicBezTo>
                        <a:pt x="737140" y="364236"/>
                        <a:pt x="741045" y="372237"/>
                        <a:pt x="721138" y="360236"/>
                      </a:cubicBezTo>
                      <a:lnTo>
                        <a:pt x="717042" y="352235"/>
                      </a:lnTo>
                      <a:cubicBezTo>
                        <a:pt x="733044" y="348329"/>
                        <a:pt x="741045" y="352235"/>
                        <a:pt x="753142" y="324231"/>
                      </a:cubicBezTo>
                      <a:cubicBezTo>
                        <a:pt x="761143" y="312134"/>
                        <a:pt x="769049" y="296228"/>
                        <a:pt x="777050" y="284131"/>
                      </a:cubicBezTo>
                      <a:cubicBezTo>
                        <a:pt x="789146" y="264224"/>
                        <a:pt x="797147" y="268129"/>
                        <a:pt x="809054" y="244031"/>
                      </a:cubicBezTo>
                      <a:cubicBezTo>
                        <a:pt x="817055" y="228124"/>
                        <a:pt x="821150" y="212122"/>
                        <a:pt x="829056" y="200025"/>
                      </a:cubicBezTo>
                      <a:cubicBezTo>
                        <a:pt x="833152" y="184118"/>
                        <a:pt x="841153" y="160115"/>
                        <a:pt x="837057" y="140018"/>
                      </a:cubicBezTo>
                      <a:cubicBezTo>
                        <a:pt x="833152" y="124111"/>
                        <a:pt x="813149" y="120110"/>
                        <a:pt x="797147" y="116110"/>
                      </a:cubicBezTo>
                      <a:cubicBezTo>
                        <a:pt x="753142" y="104013"/>
                        <a:pt x="781145" y="108109"/>
                        <a:pt x="761143" y="84106"/>
                      </a:cubicBezTo>
                      <a:cubicBezTo>
                        <a:pt x="749046" y="72009"/>
                        <a:pt x="725043" y="76105"/>
                        <a:pt x="709136" y="80010"/>
                      </a:cubicBezTo>
                      <a:cubicBezTo>
                        <a:pt x="669036" y="88011"/>
                        <a:pt x="629031" y="80010"/>
                        <a:pt x="601028" y="100108"/>
                      </a:cubicBezTo>
                      <a:cubicBezTo>
                        <a:pt x="560927" y="128111"/>
                        <a:pt x="573024" y="140018"/>
                        <a:pt x="513017" y="108109"/>
                      </a:cubicBezTo>
                      <a:cubicBezTo>
                        <a:pt x="492919" y="96012"/>
                        <a:pt x="505015" y="104013"/>
                        <a:pt x="497015" y="88011"/>
                      </a:cubicBezTo>
                      <a:cubicBezTo>
                        <a:pt x="489013" y="60008"/>
                        <a:pt x="484918" y="64103"/>
                        <a:pt x="465011" y="56102"/>
                      </a:cubicBezTo>
                      <a:cubicBezTo>
                        <a:pt x="449009" y="52007"/>
                        <a:pt x="457010" y="52007"/>
                        <a:pt x="445008" y="44006"/>
                      </a:cubicBezTo>
                      <a:cubicBezTo>
                        <a:pt x="424910" y="32099"/>
                        <a:pt x="421005" y="24098"/>
                        <a:pt x="404908" y="16002"/>
                      </a:cubicBezTo>
                      <a:cubicBezTo>
                        <a:pt x="388906" y="8001"/>
                        <a:pt x="372809" y="8001"/>
                        <a:pt x="356997" y="0"/>
                      </a:cubicBezTo>
                      <a:lnTo>
                        <a:pt x="304990" y="0"/>
                      </a:lnTo>
                      <a:cubicBezTo>
                        <a:pt x="276892" y="40100"/>
                        <a:pt x="288988" y="24003"/>
                        <a:pt x="232886" y="32004"/>
                      </a:cubicBezTo>
                      <a:cubicBezTo>
                        <a:pt x="212884" y="56007"/>
                        <a:pt x="228981" y="56007"/>
                        <a:pt x="188881" y="68009"/>
                      </a:cubicBezTo>
                      <a:cubicBezTo>
                        <a:pt x="148780" y="76010"/>
                        <a:pt x="104870" y="64103"/>
                        <a:pt x="128873" y="168116"/>
                      </a:cubicBezTo>
                      <a:cubicBezTo>
                        <a:pt x="136874" y="200025"/>
                        <a:pt x="140779" y="208026"/>
                        <a:pt x="176975" y="208026"/>
                      </a:cubicBezTo>
                      <a:cubicBezTo>
                        <a:pt x="180880" y="224028"/>
                        <a:pt x="188881" y="224028"/>
                        <a:pt x="188881" y="240030"/>
                      </a:cubicBezTo>
                      <a:cubicBezTo>
                        <a:pt x="192786" y="256032"/>
                        <a:pt x="192786" y="264033"/>
                        <a:pt x="196882" y="280130"/>
                      </a:cubicBezTo>
                      <a:cubicBezTo>
                        <a:pt x="212884" y="348139"/>
                        <a:pt x="204883" y="316135"/>
                        <a:pt x="200787" y="344043"/>
                      </a:cubicBezTo>
                      <a:cubicBezTo>
                        <a:pt x="188881" y="392144"/>
                        <a:pt x="212884" y="392144"/>
                        <a:pt x="220885" y="412052"/>
                      </a:cubicBezTo>
                      <a:cubicBezTo>
                        <a:pt x="228886" y="432054"/>
                        <a:pt x="216789" y="428053"/>
                        <a:pt x="236887" y="440055"/>
                      </a:cubicBezTo>
                      <a:cubicBezTo>
                        <a:pt x="256794" y="448056"/>
                        <a:pt x="252794" y="436150"/>
                        <a:pt x="260794" y="460153"/>
                      </a:cubicBezTo>
                      <a:cubicBezTo>
                        <a:pt x="256889" y="480060"/>
                        <a:pt x="232791" y="488156"/>
                        <a:pt x="236887" y="524066"/>
                      </a:cubicBezTo>
                      <a:cubicBezTo>
                        <a:pt x="240792" y="560070"/>
                        <a:pt x="256794" y="560070"/>
                        <a:pt x="220885" y="576072"/>
                      </a:cubicBezTo>
                      <a:cubicBezTo>
                        <a:pt x="200787" y="587978"/>
                        <a:pt x="192786" y="608076"/>
                        <a:pt x="180785" y="624173"/>
                      </a:cubicBezTo>
                      <a:cubicBezTo>
                        <a:pt x="160877" y="660178"/>
                        <a:pt x="164783" y="644176"/>
                        <a:pt x="136779" y="664083"/>
                      </a:cubicBezTo>
                      <a:cubicBezTo>
                        <a:pt x="116872" y="680085"/>
                        <a:pt x="116872" y="700183"/>
                        <a:pt x="104775" y="720185"/>
                      </a:cubicBezTo>
                      <a:cubicBezTo>
                        <a:pt x="63151" y="772192"/>
                        <a:pt x="39624" y="767048"/>
                        <a:pt x="0" y="819817"/>
                      </a:cubicBezTo>
                      <a:lnTo>
                        <a:pt x="0" y="819817"/>
                      </a:lnTo>
                      <a:close/>
                    </a:path>
                  </a:pathLst>
                </a:custGeom>
                <a:solidFill>
                  <a:srgbClr val="FF9923"/>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04592B6-1115-10F1-E3A6-C1F215E37BF5}"/>
                    </a:ext>
                  </a:extLst>
                </p:cNvPr>
                <p:cNvSpPr/>
                <p:nvPr/>
              </p:nvSpPr>
              <p:spPr>
                <a:xfrm>
                  <a:off x="3601783" y="3791235"/>
                  <a:ext cx="1189482" cy="1094136"/>
                </a:xfrm>
                <a:custGeom>
                  <a:avLst/>
                  <a:gdLst>
                    <a:gd name="connsiteX0" fmla="*/ 1189482 w 1189482"/>
                    <a:gd name="connsiteY0" fmla="*/ 0 h 1094136"/>
                    <a:gd name="connsiteX1" fmla="*/ 0 w 1189482"/>
                    <a:gd name="connsiteY1" fmla="*/ 0 h 1094136"/>
                    <a:gd name="connsiteX2" fmla="*/ 286 w 1189482"/>
                    <a:gd name="connsiteY2" fmla="*/ 1715 h 1094136"/>
                    <a:gd name="connsiteX3" fmla="*/ 24194 w 1189482"/>
                    <a:gd name="connsiteY3" fmla="*/ 145733 h 1094136"/>
                    <a:gd name="connsiteX4" fmla="*/ 40196 w 1189482"/>
                    <a:gd name="connsiteY4" fmla="*/ 245840 h 1094136"/>
                    <a:gd name="connsiteX5" fmla="*/ 80296 w 1189482"/>
                    <a:gd name="connsiteY5" fmla="*/ 321945 h 1094136"/>
                    <a:gd name="connsiteX6" fmla="*/ 112395 w 1189482"/>
                    <a:gd name="connsiteY6" fmla="*/ 401955 h 1094136"/>
                    <a:gd name="connsiteX7" fmla="*/ 148400 w 1189482"/>
                    <a:gd name="connsiteY7" fmla="*/ 481965 h 1094136"/>
                    <a:gd name="connsiteX8" fmla="*/ 200406 w 1189482"/>
                    <a:gd name="connsiteY8" fmla="*/ 658082 h 1094136"/>
                    <a:gd name="connsiteX9" fmla="*/ 240506 w 1189482"/>
                    <a:gd name="connsiteY9" fmla="*/ 730091 h 1094136"/>
                    <a:gd name="connsiteX10" fmla="*/ 300514 w 1189482"/>
                    <a:gd name="connsiteY10" fmla="*/ 898207 h 1094136"/>
                    <a:gd name="connsiteX11" fmla="*/ 332423 w 1189482"/>
                    <a:gd name="connsiteY11" fmla="*/ 982123 h 1094136"/>
                    <a:gd name="connsiteX12" fmla="*/ 404527 w 1189482"/>
                    <a:gd name="connsiteY12" fmla="*/ 1078135 h 1094136"/>
                    <a:gd name="connsiteX13" fmla="*/ 452438 w 1189482"/>
                    <a:gd name="connsiteY13" fmla="*/ 1094137 h 1094136"/>
                    <a:gd name="connsiteX14" fmla="*/ 496443 w 1189482"/>
                    <a:gd name="connsiteY14" fmla="*/ 1050131 h 1094136"/>
                    <a:gd name="connsiteX15" fmla="*/ 552545 w 1189482"/>
                    <a:gd name="connsiteY15" fmla="*/ 966026 h 1094136"/>
                    <a:gd name="connsiteX16" fmla="*/ 576548 w 1189482"/>
                    <a:gd name="connsiteY16" fmla="*/ 946118 h 1094136"/>
                    <a:gd name="connsiteX17" fmla="*/ 608457 w 1189482"/>
                    <a:gd name="connsiteY17" fmla="*/ 898207 h 1094136"/>
                    <a:gd name="connsiteX18" fmla="*/ 644557 w 1189482"/>
                    <a:gd name="connsiteY18" fmla="*/ 866204 h 1094136"/>
                    <a:gd name="connsiteX19" fmla="*/ 704564 w 1189482"/>
                    <a:gd name="connsiteY19" fmla="*/ 746188 h 1094136"/>
                    <a:gd name="connsiteX20" fmla="*/ 720471 w 1189482"/>
                    <a:gd name="connsiteY20" fmla="*/ 702183 h 1094136"/>
                    <a:gd name="connsiteX21" fmla="*/ 724567 w 1189482"/>
                    <a:gd name="connsiteY21" fmla="*/ 674084 h 1094136"/>
                    <a:gd name="connsiteX22" fmla="*/ 732568 w 1189482"/>
                    <a:gd name="connsiteY22" fmla="*/ 654177 h 1094136"/>
                    <a:gd name="connsiteX23" fmla="*/ 748570 w 1189482"/>
                    <a:gd name="connsiteY23" fmla="*/ 550164 h 1094136"/>
                    <a:gd name="connsiteX24" fmla="*/ 744474 w 1189482"/>
                    <a:gd name="connsiteY24" fmla="*/ 442246 h 1094136"/>
                    <a:gd name="connsiteX25" fmla="*/ 752475 w 1189482"/>
                    <a:gd name="connsiteY25" fmla="*/ 338042 h 1094136"/>
                    <a:gd name="connsiteX26" fmla="*/ 832390 w 1189482"/>
                    <a:gd name="connsiteY26" fmla="*/ 298133 h 1094136"/>
                    <a:gd name="connsiteX27" fmla="*/ 920496 w 1189482"/>
                    <a:gd name="connsiteY27" fmla="*/ 266033 h 1094136"/>
                    <a:gd name="connsiteX28" fmla="*/ 944499 w 1189482"/>
                    <a:gd name="connsiteY28" fmla="*/ 230029 h 1094136"/>
                    <a:gd name="connsiteX29" fmla="*/ 1008412 w 1189482"/>
                    <a:gd name="connsiteY29" fmla="*/ 173926 h 1094136"/>
                    <a:gd name="connsiteX30" fmla="*/ 1040511 w 1189482"/>
                    <a:gd name="connsiteY30" fmla="*/ 145923 h 1094136"/>
                    <a:gd name="connsiteX31" fmla="*/ 1164431 w 1189482"/>
                    <a:gd name="connsiteY31" fmla="*/ 30004 h 1094136"/>
                    <a:gd name="connsiteX32" fmla="*/ 1189387 w 1189482"/>
                    <a:gd name="connsiteY32" fmla="*/ 191 h 1094136"/>
                    <a:gd name="connsiteX33" fmla="*/ 1189387 w 1189482"/>
                    <a:gd name="connsiteY33" fmla="*/ 191 h 109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89482" h="1094136">
                      <a:moveTo>
                        <a:pt x="1189482" y="0"/>
                      </a:moveTo>
                      <a:lnTo>
                        <a:pt x="0" y="0"/>
                      </a:lnTo>
                      <a:cubicBezTo>
                        <a:pt x="191" y="667"/>
                        <a:pt x="191" y="1238"/>
                        <a:pt x="286" y="1715"/>
                      </a:cubicBezTo>
                      <a:lnTo>
                        <a:pt x="24194" y="145733"/>
                      </a:lnTo>
                      <a:cubicBezTo>
                        <a:pt x="32195" y="189738"/>
                        <a:pt x="24194" y="209836"/>
                        <a:pt x="40196" y="245840"/>
                      </a:cubicBezTo>
                      <a:cubicBezTo>
                        <a:pt x="52292" y="273749"/>
                        <a:pt x="72295" y="301752"/>
                        <a:pt x="80296" y="321945"/>
                      </a:cubicBezTo>
                      <a:cubicBezTo>
                        <a:pt x="100298" y="365950"/>
                        <a:pt x="72295" y="341852"/>
                        <a:pt x="112395" y="401955"/>
                      </a:cubicBezTo>
                      <a:cubicBezTo>
                        <a:pt x="136398" y="429863"/>
                        <a:pt x="124301" y="434054"/>
                        <a:pt x="148400" y="481965"/>
                      </a:cubicBezTo>
                      <a:cubicBezTo>
                        <a:pt x="172403" y="538067"/>
                        <a:pt x="160306" y="606076"/>
                        <a:pt x="200406" y="658082"/>
                      </a:cubicBezTo>
                      <a:cubicBezTo>
                        <a:pt x="216408" y="685990"/>
                        <a:pt x="228410" y="689991"/>
                        <a:pt x="240506" y="730091"/>
                      </a:cubicBezTo>
                      <a:lnTo>
                        <a:pt x="300514" y="898207"/>
                      </a:lnTo>
                      <a:cubicBezTo>
                        <a:pt x="312420" y="946118"/>
                        <a:pt x="308515" y="950214"/>
                        <a:pt x="332423" y="982123"/>
                      </a:cubicBezTo>
                      <a:cubicBezTo>
                        <a:pt x="380524" y="1062228"/>
                        <a:pt x="368522" y="1034129"/>
                        <a:pt x="404527" y="1078135"/>
                      </a:cubicBezTo>
                      <a:cubicBezTo>
                        <a:pt x="420529" y="1094137"/>
                        <a:pt x="424529" y="1094137"/>
                        <a:pt x="452438" y="1094137"/>
                      </a:cubicBezTo>
                      <a:lnTo>
                        <a:pt x="496443" y="1050131"/>
                      </a:lnTo>
                      <a:cubicBezTo>
                        <a:pt x="564452" y="986219"/>
                        <a:pt x="516541" y="990124"/>
                        <a:pt x="552545" y="966026"/>
                      </a:cubicBezTo>
                      <a:cubicBezTo>
                        <a:pt x="564452" y="954119"/>
                        <a:pt x="564452" y="958215"/>
                        <a:pt x="576548" y="946118"/>
                      </a:cubicBezTo>
                      <a:cubicBezTo>
                        <a:pt x="604552" y="910114"/>
                        <a:pt x="600456" y="938117"/>
                        <a:pt x="608457" y="898207"/>
                      </a:cubicBezTo>
                      <a:cubicBezTo>
                        <a:pt x="612553" y="882205"/>
                        <a:pt x="620554" y="890206"/>
                        <a:pt x="644557" y="866204"/>
                      </a:cubicBezTo>
                      <a:cubicBezTo>
                        <a:pt x="676466" y="838200"/>
                        <a:pt x="696563" y="778193"/>
                        <a:pt x="704564" y="746188"/>
                      </a:cubicBezTo>
                      <a:cubicBezTo>
                        <a:pt x="716471" y="694182"/>
                        <a:pt x="712565" y="726281"/>
                        <a:pt x="720471" y="702183"/>
                      </a:cubicBezTo>
                      <a:cubicBezTo>
                        <a:pt x="724567" y="690086"/>
                        <a:pt x="720471" y="686181"/>
                        <a:pt x="724567" y="674084"/>
                      </a:cubicBezTo>
                      <a:cubicBezTo>
                        <a:pt x="727167" y="668817"/>
                        <a:pt x="729834" y="662178"/>
                        <a:pt x="732568" y="654177"/>
                      </a:cubicBezTo>
                      <a:cubicBezTo>
                        <a:pt x="748570" y="618172"/>
                        <a:pt x="740569" y="590264"/>
                        <a:pt x="748570" y="550164"/>
                      </a:cubicBezTo>
                      <a:cubicBezTo>
                        <a:pt x="760476" y="498158"/>
                        <a:pt x="748570" y="490157"/>
                        <a:pt x="744474" y="442246"/>
                      </a:cubicBezTo>
                      <a:cubicBezTo>
                        <a:pt x="744474" y="402146"/>
                        <a:pt x="736473" y="370142"/>
                        <a:pt x="752475" y="338042"/>
                      </a:cubicBezTo>
                      <a:cubicBezTo>
                        <a:pt x="768477" y="318135"/>
                        <a:pt x="792480" y="322231"/>
                        <a:pt x="832390" y="298133"/>
                      </a:cubicBezTo>
                      <a:cubicBezTo>
                        <a:pt x="856488" y="286036"/>
                        <a:pt x="892397" y="278035"/>
                        <a:pt x="920496" y="266033"/>
                      </a:cubicBezTo>
                      <a:cubicBezTo>
                        <a:pt x="932402" y="254127"/>
                        <a:pt x="940499" y="246031"/>
                        <a:pt x="944499" y="230029"/>
                      </a:cubicBezTo>
                      <a:cubicBezTo>
                        <a:pt x="960406" y="202025"/>
                        <a:pt x="976408" y="198025"/>
                        <a:pt x="1008412" y="173926"/>
                      </a:cubicBezTo>
                      <a:cubicBezTo>
                        <a:pt x="1019080" y="165992"/>
                        <a:pt x="1029776" y="156658"/>
                        <a:pt x="1040511" y="145923"/>
                      </a:cubicBezTo>
                      <a:cubicBezTo>
                        <a:pt x="1108520" y="74009"/>
                        <a:pt x="1116521" y="98012"/>
                        <a:pt x="1164431" y="30004"/>
                      </a:cubicBezTo>
                      <a:cubicBezTo>
                        <a:pt x="1173099" y="18479"/>
                        <a:pt x="1181386" y="8668"/>
                        <a:pt x="1189387" y="191"/>
                      </a:cubicBezTo>
                      <a:lnTo>
                        <a:pt x="1189387" y="191"/>
                      </a:lnTo>
                      <a:close/>
                    </a:path>
                  </a:pathLst>
                </a:custGeom>
                <a:solidFill>
                  <a:srgbClr val="008800"/>
                </a:solidFill>
                <a:ln w="9525" cap="flat">
                  <a:noFill/>
                  <a:prstDash val="solid"/>
                  <a:miter/>
                </a:ln>
              </p:spPr>
              <p:txBody>
                <a:bodyPr rtlCol="0" anchor="ctr"/>
                <a:lstStyle/>
                <a:p>
                  <a:endParaRPr lang="en-US"/>
                </a:p>
              </p:txBody>
            </p:sp>
          </p:grpSp>
          <p:grpSp>
            <p:nvGrpSpPr>
              <p:cNvPr id="22" name="Graphic 15">
                <a:extLst>
                  <a:ext uri="{FF2B5EF4-FFF2-40B4-BE49-F238E27FC236}">
                    <a16:creationId xmlns:a16="http://schemas.microsoft.com/office/drawing/2014/main" id="{773D6B2A-8075-629D-FBA4-3FE0AE4018A3}"/>
                  </a:ext>
                </a:extLst>
              </p:cNvPr>
              <p:cNvGrpSpPr/>
              <p:nvPr/>
            </p:nvGrpSpPr>
            <p:grpSpPr>
              <a:xfrm>
                <a:off x="3726275" y="2912839"/>
                <a:ext cx="771334" cy="771334"/>
                <a:chOff x="3726275" y="2912839"/>
                <a:chExt cx="771334" cy="771334"/>
              </a:xfrm>
            </p:grpSpPr>
            <p:sp>
              <p:nvSpPr>
                <p:cNvPr id="23" name="Freeform: Shape 22">
                  <a:extLst>
                    <a:ext uri="{FF2B5EF4-FFF2-40B4-BE49-F238E27FC236}">
                      <a16:creationId xmlns:a16="http://schemas.microsoft.com/office/drawing/2014/main" id="{1C8363F2-6C2D-0517-D7FB-C79C5A5A8DFC}"/>
                    </a:ext>
                  </a:extLst>
                </p:cNvPr>
                <p:cNvSpPr/>
                <p:nvPr/>
              </p:nvSpPr>
              <p:spPr>
                <a:xfrm>
                  <a:off x="3726275" y="2912839"/>
                  <a:ext cx="771334" cy="771334"/>
                </a:xfrm>
                <a:custGeom>
                  <a:avLst/>
                  <a:gdLst>
                    <a:gd name="connsiteX0" fmla="*/ 385667 w 771334"/>
                    <a:gd name="connsiteY0" fmla="*/ 771334 h 771334"/>
                    <a:gd name="connsiteX1" fmla="*/ 0 w 771334"/>
                    <a:gd name="connsiteY1" fmla="*/ 385667 h 771334"/>
                    <a:gd name="connsiteX2" fmla="*/ 385667 w 771334"/>
                    <a:gd name="connsiteY2" fmla="*/ 0 h 771334"/>
                    <a:gd name="connsiteX3" fmla="*/ 771335 w 771334"/>
                    <a:gd name="connsiteY3" fmla="*/ 385667 h 771334"/>
                    <a:gd name="connsiteX4" fmla="*/ 385667 w 771334"/>
                    <a:gd name="connsiteY4" fmla="*/ 771334 h 77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334" h="771334">
                      <a:moveTo>
                        <a:pt x="385667" y="771334"/>
                      </a:moveTo>
                      <a:cubicBezTo>
                        <a:pt x="172688" y="771334"/>
                        <a:pt x="0" y="598646"/>
                        <a:pt x="0" y="385667"/>
                      </a:cubicBezTo>
                      <a:cubicBezTo>
                        <a:pt x="0" y="172688"/>
                        <a:pt x="172688" y="0"/>
                        <a:pt x="385667" y="0"/>
                      </a:cubicBezTo>
                      <a:cubicBezTo>
                        <a:pt x="598646" y="0"/>
                        <a:pt x="771335" y="172688"/>
                        <a:pt x="771335" y="385667"/>
                      </a:cubicBezTo>
                      <a:cubicBezTo>
                        <a:pt x="771335" y="598646"/>
                        <a:pt x="598646" y="771334"/>
                        <a:pt x="385667" y="771334"/>
                      </a:cubicBezTo>
                      <a:close/>
                    </a:path>
                  </a:pathLst>
                </a:custGeom>
                <a:solidFill>
                  <a:srgbClr val="FFFFFF"/>
                </a:solidFill>
                <a:ln w="9525" cap="flat">
                  <a:noFill/>
                  <a:prstDash val="solid"/>
                  <a:miter/>
                </a:ln>
              </p:spPr>
              <p:txBody>
                <a:bodyPr rtlCol="0" anchor="ctr"/>
                <a:lstStyle/>
                <a:p>
                  <a:endParaRPr lang="en-US"/>
                </a:p>
              </p:txBody>
            </p:sp>
            <p:grpSp>
              <p:nvGrpSpPr>
                <p:cNvPr id="24" name="Graphic 15">
                  <a:extLst>
                    <a:ext uri="{FF2B5EF4-FFF2-40B4-BE49-F238E27FC236}">
                      <a16:creationId xmlns:a16="http://schemas.microsoft.com/office/drawing/2014/main" id="{6E09D8D3-E24A-2AB0-5EC3-75D41BD214D0}"/>
                    </a:ext>
                  </a:extLst>
                </p:cNvPr>
                <p:cNvGrpSpPr/>
                <p:nvPr/>
              </p:nvGrpSpPr>
              <p:grpSpPr>
                <a:xfrm>
                  <a:off x="3753966" y="2942457"/>
                  <a:ext cx="711402" cy="711622"/>
                  <a:chOff x="3753966" y="2942457"/>
                  <a:chExt cx="711402" cy="711622"/>
                </a:xfrm>
                <a:solidFill>
                  <a:srgbClr val="0E76BD"/>
                </a:solidFill>
              </p:grpSpPr>
              <p:sp>
                <p:nvSpPr>
                  <p:cNvPr id="25" name="Freeform: Shape 24">
                    <a:extLst>
                      <a:ext uri="{FF2B5EF4-FFF2-40B4-BE49-F238E27FC236}">
                        <a16:creationId xmlns:a16="http://schemas.microsoft.com/office/drawing/2014/main" id="{0D97AE3A-0A3A-D89B-F189-3BFC48C58021}"/>
                      </a:ext>
                    </a:extLst>
                  </p:cNvPr>
                  <p:cNvSpPr/>
                  <p:nvPr/>
                </p:nvSpPr>
                <p:spPr>
                  <a:xfrm>
                    <a:off x="3794950" y="2983039"/>
                    <a:ext cx="629793" cy="630459"/>
                  </a:xfrm>
                  <a:custGeom>
                    <a:avLst/>
                    <a:gdLst>
                      <a:gd name="connsiteX0" fmla="*/ 320135 w 629793"/>
                      <a:gd name="connsiteY0" fmla="*/ 375380 h 630459"/>
                      <a:gd name="connsiteX1" fmla="*/ 325088 w 629793"/>
                      <a:gd name="connsiteY1" fmla="*/ 374428 h 630459"/>
                      <a:gd name="connsiteX2" fmla="*/ 342519 w 629793"/>
                      <a:gd name="connsiteY2" fmla="*/ 474155 h 630459"/>
                      <a:gd name="connsiteX3" fmla="*/ 396335 w 629793"/>
                      <a:gd name="connsiteY3" fmla="*/ 619697 h 630459"/>
                      <a:gd name="connsiteX4" fmla="*/ 370332 w 629793"/>
                      <a:gd name="connsiteY4" fmla="*/ 466820 h 630459"/>
                      <a:gd name="connsiteX5" fmla="*/ 335471 w 629793"/>
                      <a:gd name="connsiteY5" fmla="*/ 371570 h 630459"/>
                      <a:gd name="connsiteX6" fmla="*/ 340233 w 629793"/>
                      <a:gd name="connsiteY6" fmla="*/ 369951 h 630459"/>
                      <a:gd name="connsiteX7" fmla="*/ 382810 w 629793"/>
                      <a:gd name="connsiteY7" fmla="*/ 461772 h 630459"/>
                      <a:gd name="connsiteX8" fmla="*/ 472345 w 629793"/>
                      <a:gd name="connsiteY8" fmla="*/ 588169 h 630459"/>
                      <a:gd name="connsiteX9" fmla="*/ 407670 w 629793"/>
                      <a:gd name="connsiteY9" fmla="*/ 447485 h 630459"/>
                      <a:gd name="connsiteX10" fmla="*/ 349472 w 629793"/>
                      <a:gd name="connsiteY10" fmla="*/ 364522 h 630459"/>
                      <a:gd name="connsiteX11" fmla="*/ 353378 w 629793"/>
                      <a:gd name="connsiteY11" fmla="*/ 361378 h 630459"/>
                      <a:gd name="connsiteX12" fmla="*/ 418433 w 629793"/>
                      <a:gd name="connsiteY12" fmla="*/ 439198 h 630459"/>
                      <a:gd name="connsiteX13" fmla="*/ 537686 w 629793"/>
                      <a:gd name="connsiteY13" fmla="*/ 538162 h 630459"/>
                      <a:gd name="connsiteX14" fmla="*/ 438817 w 629793"/>
                      <a:gd name="connsiteY14" fmla="*/ 418814 h 630459"/>
                      <a:gd name="connsiteX15" fmla="*/ 361093 w 629793"/>
                      <a:gd name="connsiteY15" fmla="*/ 353854 h 630459"/>
                      <a:gd name="connsiteX16" fmla="*/ 364046 w 629793"/>
                      <a:gd name="connsiteY16" fmla="*/ 349758 h 630459"/>
                      <a:gd name="connsiteX17" fmla="*/ 447008 w 629793"/>
                      <a:gd name="connsiteY17" fmla="*/ 408146 h 630459"/>
                      <a:gd name="connsiteX18" fmla="*/ 587788 w 629793"/>
                      <a:gd name="connsiteY18" fmla="*/ 472821 h 630459"/>
                      <a:gd name="connsiteX19" fmla="*/ 461296 w 629793"/>
                      <a:gd name="connsiteY19" fmla="*/ 383191 h 630459"/>
                      <a:gd name="connsiteX20" fmla="*/ 369189 w 629793"/>
                      <a:gd name="connsiteY20" fmla="*/ 340423 h 630459"/>
                      <a:gd name="connsiteX21" fmla="*/ 371285 w 629793"/>
                      <a:gd name="connsiteY21" fmla="*/ 335852 h 630459"/>
                      <a:gd name="connsiteX22" fmla="*/ 466344 w 629793"/>
                      <a:gd name="connsiteY22" fmla="*/ 370808 h 630459"/>
                      <a:gd name="connsiteX23" fmla="*/ 619125 w 629793"/>
                      <a:gd name="connsiteY23" fmla="*/ 396907 h 630459"/>
                      <a:gd name="connsiteX24" fmla="*/ 473774 w 629793"/>
                      <a:gd name="connsiteY24" fmla="*/ 342900 h 630459"/>
                      <a:gd name="connsiteX25" fmla="*/ 373761 w 629793"/>
                      <a:gd name="connsiteY25" fmla="*/ 325469 h 630459"/>
                      <a:gd name="connsiteX26" fmla="*/ 374333 w 629793"/>
                      <a:gd name="connsiteY26" fmla="*/ 323469 h 630459"/>
                      <a:gd name="connsiteX27" fmla="*/ 374333 w 629793"/>
                      <a:gd name="connsiteY27" fmla="*/ 320421 h 630459"/>
                      <a:gd name="connsiteX28" fmla="*/ 475488 w 629793"/>
                      <a:gd name="connsiteY28" fmla="*/ 329565 h 630459"/>
                      <a:gd name="connsiteX29" fmla="*/ 629793 w 629793"/>
                      <a:gd name="connsiteY29" fmla="*/ 315087 h 630459"/>
                      <a:gd name="connsiteX30" fmla="*/ 475488 w 629793"/>
                      <a:gd name="connsiteY30" fmla="*/ 300704 h 630459"/>
                      <a:gd name="connsiteX31" fmla="*/ 374428 w 629793"/>
                      <a:gd name="connsiteY31" fmla="*/ 309658 h 630459"/>
                      <a:gd name="connsiteX32" fmla="*/ 373571 w 629793"/>
                      <a:gd name="connsiteY32" fmla="*/ 304705 h 630459"/>
                      <a:gd name="connsiteX33" fmla="*/ 473678 w 629793"/>
                      <a:gd name="connsiteY33" fmla="*/ 287274 h 630459"/>
                      <a:gd name="connsiteX34" fmla="*/ 619125 w 629793"/>
                      <a:gd name="connsiteY34" fmla="*/ 233458 h 630459"/>
                      <a:gd name="connsiteX35" fmla="*/ 466344 w 629793"/>
                      <a:gd name="connsiteY35" fmla="*/ 259556 h 630459"/>
                      <a:gd name="connsiteX36" fmla="*/ 370808 w 629793"/>
                      <a:gd name="connsiteY36" fmla="*/ 294513 h 630459"/>
                      <a:gd name="connsiteX37" fmla="*/ 368999 w 629793"/>
                      <a:gd name="connsiteY37" fmla="*/ 289751 h 630459"/>
                      <a:gd name="connsiteX38" fmla="*/ 461105 w 629793"/>
                      <a:gd name="connsiteY38" fmla="*/ 246888 h 630459"/>
                      <a:gd name="connsiteX39" fmla="*/ 587597 w 629793"/>
                      <a:gd name="connsiteY39" fmla="*/ 157448 h 630459"/>
                      <a:gd name="connsiteX40" fmla="*/ 446818 w 629793"/>
                      <a:gd name="connsiteY40" fmla="*/ 222028 h 630459"/>
                      <a:gd name="connsiteX41" fmla="*/ 363569 w 629793"/>
                      <a:gd name="connsiteY41" fmla="*/ 280511 h 630459"/>
                      <a:gd name="connsiteX42" fmla="*/ 360521 w 629793"/>
                      <a:gd name="connsiteY42" fmla="*/ 276606 h 630459"/>
                      <a:gd name="connsiteX43" fmla="*/ 438626 w 629793"/>
                      <a:gd name="connsiteY43" fmla="*/ 211455 h 630459"/>
                      <a:gd name="connsiteX44" fmla="*/ 537591 w 629793"/>
                      <a:gd name="connsiteY44" fmla="*/ 92107 h 630459"/>
                      <a:gd name="connsiteX45" fmla="*/ 418243 w 629793"/>
                      <a:gd name="connsiteY45" fmla="*/ 191071 h 630459"/>
                      <a:gd name="connsiteX46" fmla="*/ 352997 w 629793"/>
                      <a:gd name="connsiteY46" fmla="*/ 269081 h 630459"/>
                      <a:gd name="connsiteX47" fmla="*/ 348996 w 629793"/>
                      <a:gd name="connsiteY47" fmla="*/ 266224 h 630459"/>
                      <a:gd name="connsiteX48" fmla="*/ 407575 w 629793"/>
                      <a:gd name="connsiteY48" fmla="*/ 182975 h 630459"/>
                      <a:gd name="connsiteX49" fmla="*/ 472345 w 629793"/>
                      <a:gd name="connsiteY49" fmla="*/ 42100 h 630459"/>
                      <a:gd name="connsiteX50" fmla="*/ 382810 w 629793"/>
                      <a:gd name="connsiteY50" fmla="*/ 168592 h 630459"/>
                      <a:gd name="connsiteX51" fmla="*/ 339852 w 629793"/>
                      <a:gd name="connsiteY51" fmla="*/ 260985 h 630459"/>
                      <a:gd name="connsiteX52" fmla="*/ 335280 w 629793"/>
                      <a:gd name="connsiteY52" fmla="*/ 258890 h 630459"/>
                      <a:gd name="connsiteX53" fmla="*/ 370332 w 629793"/>
                      <a:gd name="connsiteY53" fmla="*/ 163544 h 630459"/>
                      <a:gd name="connsiteX54" fmla="*/ 396431 w 629793"/>
                      <a:gd name="connsiteY54" fmla="*/ 10668 h 630459"/>
                      <a:gd name="connsiteX55" fmla="*/ 342614 w 629793"/>
                      <a:gd name="connsiteY55" fmla="*/ 156019 h 630459"/>
                      <a:gd name="connsiteX56" fmla="*/ 325088 w 629793"/>
                      <a:gd name="connsiteY56" fmla="*/ 256318 h 630459"/>
                      <a:gd name="connsiteX57" fmla="*/ 322898 w 629793"/>
                      <a:gd name="connsiteY57" fmla="*/ 255841 h 630459"/>
                      <a:gd name="connsiteX58" fmla="*/ 320231 w 629793"/>
                      <a:gd name="connsiteY58" fmla="*/ 255746 h 630459"/>
                      <a:gd name="connsiteX59" fmla="*/ 329375 w 629793"/>
                      <a:gd name="connsiteY59" fmla="*/ 154210 h 630459"/>
                      <a:gd name="connsiteX60" fmla="*/ 315087 w 629793"/>
                      <a:gd name="connsiteY60" fmla="*/ 0 h 630459"/>
                      <a:gd name="connsiteX61" fmla="*/ 300704 w 629793"/>
                      <a:gd name="connsiteY61" fmla="*/ 154210 h 630459"/>
                      <a:gd name="connsiteX62" fmla="*/ 309658 w 629793"/>
                      <a:gd name="connsiteY62" fmla="*/ 255556 h 630459"/>
                      <a:gd name="connsiteX63" fmla="*/ 304800 w 629793"/>
                      <a:gd name="connsiteY63" fmla="*/ 256318 h 630459"/>
                      <a:gd name="connsiteX64" fmla="*/ 287274 w 629793"/>
                      <a:gd name="connsiteY64" fmla="*/ 155924 h 630459"/>
                      <a:gd name="connsiteX65" fmla="*/ 233458 w 629793"/>
                      <a:gd name="connsiteY65" fmla="*/ 10668 h 630459"/>
                      <a:gd name="connsiteX66" fmla="*/ 259461 w 629793"/>
                      <a:gd name="connsiteY66" fmla="*/ 163449 h 630459"/>
                      <a:gd name="connsiteX67" fmla="*/ 294418 w 629793"/>
                      <a:gd name="connsiteY67" fmla="*/ 259175 h 630459"/>
                      <a:gd name="connsiteX68" fmla="*/ 289750 w 629793"/>
                      <a:gd name="connsiteY68" fmla="*/ 260890 h 630459"/>
                      <a:gd name="connsiteX69" fmla="*/ 246983 w 629793"/>
                      <a:gd name="connsiteY69" fmla="*/ 168497 h 630459"/>
                      <a:gd name="connsiteX70" fmla="*/ 157544 w 629793"/>
                      <a:gd name="connsiteY70" fmla="*/ 42100 h 630459"/>
                      <a:gd name="connsiteX71" fmla="*/ 222123 w 629793"/>
                      <a:gd name="connsiteY71" fmla="*/ 182975 h 630459"/>
                      <a:gd name="connsiteX72" fmla="*/ 280607 w 629793"/>
                      <a:gd name="connsiteY72" fmla="*/ 266224 h 630459"/>
                      <a:gd name="connsiteX73" fmla="*/ 276701 w 629793"/>
                      <a:gd name="connsiteY73" fmla="*/ 269272 h 630459"/>
                      <a:gd name="connsiteX74" fmla="*/ 211455 w 629793"/>
                      <a:gd name="connsiteY74" fmla="*/ 191167 h 630459"/>
                      <a:gd name="connsiteX75" fmla="*/ 92297 w 629793"/>
                      <a:gd name="connsiteY75" fmla="*/ 92297 h 630459"/>
                      <a:gd name="connsiteX76" fmla="*/ 191167 w 629793"/>
                      <a:gd name="connsiteY76" fmla="*/ 211550 h 630459"/>
                      <a:gd name="connsiteX77" fmla="*/ 269081 w 629793"/>
                      <a:gd name="connsiteY77" fmla="*/ 276701 h 630459"/>
                      <a:gd name="connsiteX78" fmla="*/ 266224 w 629793"/>
                      <a:gd name="connsiteY78" fmla="*/ 280797 h 630459"/>
                      <a:gd name="connsiteX79" fmla="*/ 182975 w 629793"/>
                      <a:gd name="connsiteY79" fmla="*/ 222409 h 630459"/>
                      <a:gd name="connsiteX80" fmla="*/ 42196 w 629793"/>
                      <a:gd name="connsiteY80" fmla="*/ 157639 h 630459"/>
                      <a:gd name="connsiteX81" fmla="*/ 168593 w 629793"/>
                      <a:gd name="connsiteY81" fmla="*/ 247174 h 630459"/>
                      <a:gd name="connsiteX82" fmla="*/ 260795 w 629793"/>
                      <a:gd name="connsiteY82" fmla="*/ 290036 h 630459"/>
                      <a:gd name="connsiteX83" fmla="*/ 258699 w 629793"/>
                      <a:gd name="connsiteY83" fmla="*/ 294513 h 630459"/>
                      <a:gd name="connsiteX84" fmla="*/ 163449 w 629793"/>
                      <a:gd name="connsiteY84" fmla="*/ 259556 h 630459"/>
                      <a:gd name="connsiteX85" fmla="*/ 10763 w 629793"/>
                      <a:gd name="connsiteY85" fmla="*/ 233553 h 630459"/>
                      <a:gd name="connsiteX86" fmla="*/ 156020 w 629793"/>
                      <a:gd name="connsiteY86" fmla="*/ 287369 h 630459"/>
                      <a:gd name="connsiteX87" fmla="*/ 256127 w 629793"/>
                      <a:gd name="connsiteY87" fmla="*/ 304895 h 630459"/>
                      <a:gd name="connsiteX88" fmla="*/ 255461 w 629793"/>
                      <a:gd name="connsiteY88" fmla="*/ 307277 h 630459"/>
                      <a:gd name="connsiteX89" fmla="*/ 255461 w 629793"/>
                      <a:gd name="connsiteY89" fmla="*/ 309848 h 630459"/>
                      <a:gd name="connsiteX90" fmla="*/ 154400 w 629793"/>
                      <a:gd name="connsiteY90" fmla="*/ 300799 h 630459"/>
                      <a:gd name="connsiteX91" fmla="*/ 0 w 629793"/>
                      <a:gd name="connsiteY91" fmla="*/ 315087 h 630459"/>
                      <a:gd name="connsiteX92" fmla="*/ 154305 w 629793"/>
                      <a:gd name="connsiteY92" fmla="*/ 329565 h 630459"/>
                      <a:gd name="connsiteX93" fmla="*/ 255270 w 629793"/>
                      <a:gd name="connsiteY93" fmla="*/ 320707 h 630459"/>
                      <a:gd name="connsiteX94" fmla="*/ 256127 w 629793"/>
                      <a:gd name="connsiteY94" fmla="*/ 325565 h 630459"/>
                      <a:gd name="connsiteX95" fmla="*/ 156115 w 629793"/>
                      <a:gd name="connsiteY95" fmla="*/ 342995 h 630459"/>
                      <a:gd name="connsiteX96" fmla="*/ 10859 w 629793"/>
                      <a:gd name="connsiteY96" fmla="*/ 396716 h 630459"/>
                      <a:gd name="connsiteX97" fmla="*/ 163640 w 629793"/>
                      <a:gd name="connsiteY97" fmla="*/ 370713 h 630459"/>
                      <a:gd name="connsiteX98" fmla="*/ 258890 w 629793"/>
                      <a:gd name="connsiteY98" fmla="*/ 335852 h 630459"/>
                      <a:gd name="connsiteX99" fmla="*/ 260604 w 629793"/>
                      <a:gd name="connsiteY99" fmla="*/ 340614 h 630459"/>
                      <a:gd name="connsiteX100" fmla="*/ 168783 w 629793"/>
                      <a:gd name="connsiteY100" fmla="*/ 383191 h 630459"/>
                      <a:gd name="connsiteX101" fmla="*/ 42291 w 629793"/>
                      <a:gd name="connsiteY101" fmla="*/ 472821 h 630459"/>
                      <a:gd name="connsiteX102" fmla="*/ 183071 w 629793"/>
                      <a:gd name="connsiteY102" fmla="*/ 408146 h 630459"/>
                      <a:gd name="connsiteX103" fmla="*/ 265938 w 629793"/>
                      <a:gd name="connsiteY103" fmla="*/ 349758 h 630459"/>
                      <a:gd name="connsiteX104" fmla="*/ 268986 w 629793"/>
                      <a:gd name="connsiteY104" fmla="*/ 353854 h 630459"/>
                      <a:gd name="connsiteX105" fmla="*/ 191262 w 629793"/>
                      <a:gd name="connsiteY105" fmla="*/ 418814 h 630459"/>
                      <a:gd name="connsiteX106" fmla="*/ 92297 w 629793"/>
                      <a:gd name="connsiteY106" fmla="*/ 537972 h 630459"/>
                      <a:gd name="connsiteX107" fmla="*/ 211646 w 629793"/>
                      <a:gd name="connsiteY107" fmla="*/ 439007 h 630459"/>
                      <a:gd name="connsiteX108" fmla="*/ 276511 w 629793"/>
                      <a:gd name="connsiteY108" fmla="*/ 361378 h 630459"/>
                      <a:gd name="connsiteX109" fmla="*/ 280607 w 629793"/>
                      <a:gd name="connsiteY109" fmla="*/ 364427 h 630459"/>
                      <a:gd name="connsiteX110" fmla="*/ 222314 w 629793"/>
                      <a:gd name="connsiteY110" fmla="*/ 447389 h 630459"/>
                      <a:gd name="connsiteX111" fmla="*/ 157544 w 629793"/>
                      <a:gd name="connsiteY111" fmla="*/ 588169 h 630459"/>
                      <a:gd name="connsiteX112" fmla="*/ 247174 w 629793"/>
                      <a:gd name="connsiteY112" fmla="*/ 461582 h 630459"/>
                      <a:gd name="connsiteX113" fmla="*/ 289941 w 629793"/>
                      <a:gd name="connsiteY113" fmla="*/ 369761 h 630459"/>
                      <a:gd name="connsiteX114" fmla="*/ 294513 w 629793"/>
                      <a:gd name="connsiteY114" fmla="*/ 371856 h 630459"/>
                      <a:gd name="connsiteX115" fmla="*/ 259747 w 629793"/>
                      <a:gd name="connsiteY115" fmla="*/ 466915 h 630459"/>
                      <a:gd name="connsiteX116" fmla="*/ 233553 w 629793"/>
                      <a:gd name="connsiteY116" fmla="*/ 619697 h 630459"/>
                      <a:gd name="connsiteX117" fmla="*/ 287465 w 629793"/>
                      <a:gd name="connsiteY117" fmla="*/ 474440 h 630459"/>
                      <a:gd name="connsiteX118" fmla="*/ 304895 w 629793"/>
                      <a:gd name="connsiteY118" fmla="*/ 374523 h 630459"/>
                      <a:gd name="connsiteX119" fmla="*/ 307181 w 629793"/>
                      <a:gd name="connsiteY119" fmla="*/ 375094 h 630459"/>
                      <a:gd name="connsiteX120" fmla="*/ 309944 w 629793"/>
                      <a:gd name="connsiteY120" fmla="*/ 375190 h 630459"/>
                      <a:gd name="connsiteX121" fmla="*/ 300895 w 629793"/>
                      <a:gd name="connsiteY121" fmla="*/ 476155 h 630459"/>
                      <a:gd name="connsiteX122" fmla="*/ 315182 w 629793"/>
                      <a:gd name="connsiteY122" fmla="*/ 630460 h 630459"/>
                      <a:gd name="connsiteX123" fmla="*/ 329565 w 629793"/>
                      <a:gd name="connsiteY123" fmla="*/ 476060 h 630459"/>
                      <a:gd name="connsiteX124" fmla="*/ 320612 w 629793"/>
                      <a:gd name="connsiteY124" fmla="*/ 375476 h 63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29793" h="630459">
                        <a:moveTo>
                          <a:pt x="320135" y="375380"/>
                        </a:moveTo>
                        <a:cubicBezTo>
                          <a:pt x="321850" y="375094"/>
                          <a:pt x="323469" y="374618"/>
                          <a:pt x="325088" y="374428"/>
                        </a:cubicBezTo>
                        <a:lnTo>
                          <a:pt x="342519" y="474155"/>
                        </a:lnTo>
                        <a:lnTo>
                          <a:pt x="396335" y="619697"/>
                        </a:lnTo>
                        <a:lnTo>
                          <a:pt x="370332" y="466820"/>
                        </a:lnTo>
                        <a:lnTo>
                          <a:pt x="335471" y="371570"/>
                        </a:lnTo>
                        <a:cubicBezTo>
                          <a:pt x="336995" y="371094"/>
                          <a:pt x="338614" y="370618"/>
                          <a:pt x="340233" y="369951"/>
                        </a:cubicBezTo>
                        <a:lnTo>
                          <a:pt x="382810" y="461772"/>
                        </a:lnTo>
                        <a:lnTo>
                          <a:pt x="472345" y="588169"/>
                        </a:lnTo>
                        <a:lnTo>
                          <a:pt x="407670" y="447485"/>
                        </a:lnTo>
                        <a:lnTo>
                          <a:pt x="349472" y="364522"/>
                        </a:lnTo>
                        <a:cubicBezTo>
                          <a:pt x="350806" y="363665"/>
                          <a:pt x="352139" y="362522"/>
                          <a:pt x="353378" y="361378"/>
                        </a:cubicBezTo>
                        <a:lnTo>
                          <a:pt x="418433" y="439198"/>
                        </a:lnTo>
                        <a:lnTo>
                          <a:pt x="537686" y="538162"/>
                        </a:lnTo>
                        <a:lnTo>
                          <a:pt x="438817" y="418814"/>
                        </a:lnTo>
                        <a:lnTo>
                          <a:pt x="361093" y="353854"/>
                        </a:lnTo>
                        <a:cubicBezTo>
                          <a:pt x="362236" y="352425"/>
                          <a:pt x="363093" y="351187"/>
                          <a:pt x="364046" y="349758"/>
                        </a:cubicBezTo>
                        <a:lnTo>
                          <a:pt x="447008" y="408146"/>
                        </a:lnTo>
                        <a:lnTo>
                          <a:pt x="587788" y="472821"/>
                        </a:lnTo>
                        <a:lnTo>
                          <a:pt x="461296" y="383191"/>
                        </a:lnTo>
                        <a:lnTo>
                          <a:pt x="369189" y="340423"/>
                        </a:lnTo>
                        <a:cubicBezTo>
                          <a:pt x="369856" y="338899"/>
                          <a:pt x="370713" y="337471"/>
                          <a:pt x="371285" y="335852"/>
                        </a:cubicBezTo>
                        <a:lnTo>
                          <a:pt x="466344" y="370808"/>
                        </a:lnTo>
                        <a:lnTo>
                          <a:pt x="619125" y="396907"/>
                        </a:lnTo>
                        <a:lnTo>
                          <a:pt x="473774" y="342900"/>
                        </a:lnTo>
                        <a:lnTo>
                          <a:pt x="373761" y="325469"/>
                        </a:lnTo>
                        <a:cubicBezTo>
                          <a:pt x="373952" y="324803"/>
                          <a:pt x="374142" y="324136"/>
                          <a:pt x="374333" y="323469"/>
                        </a:cubicBezTo>
                        <a:cubicBezTo>
                          <a:pt x="374523" y="322421"/>
                          <a:pt x="374333" y="321564"/>
                          <a:pt x="374333" y="320421"/>
                        </a:cubicBezTo>
                        <a:lnTo>
                          <a:pt x="475488" y="329565"/>
                        </a:lnTo>
                        <a:lnTo>
                          <a:pt x="629793" y="315087"/>
                        </a:lnTo>
                        <a:lnTo>
                          <a:pt x="475488" y="300704"/>
                        </a:lnTo>
                        <a:lnTo>
                          <a:pt x="374428" y="309658"/>
                        </a:lnTo>
                        <a:cubicBezTo>
                          <a:pt x="374237" y="307943"/>
                          <a:pt x="373856" y="306419"/>
                          <a:pt x="373571" y="304705"/>
                        </a:cubicBezTo>
                        <a:lnTo>
                          <a:pt x="473678" y="287274"/>
                        </a:lnTo>
                        <a:lnTo>
                          <a:pt x="619125" y="233458"/>
                        </a:lnTo>
                        <a:lnTo>
                          <a:pt x="466344" y="259556"/>
                        </a:lnTo>
                        <a:lnTo>
                          <a:pt x="370808" y="294513"/>
                        </a:lnTo>
                        <a:cubicBezTo>
                          <a:pt x="370142" y="292798"/>
                          <a:pt x="369761" y="291179"/>
                          <a:pt x="368999" y="289751"/>
                        </a:cubicBezTo>
                        <a:lnTo>
                          <a:pt x="461105" y="246888"/>
                        </a:lnTo>
                        <a:lnTo>
                          <a:pt x="587597" y="157448"/>
                        </a:lnTo>
                        <a:lnTo>
                          <a:pt x="446818" y="222028"/>
                        </a:lnTo>
                        <a:lnTo>
                          <a:pt x="363569" y="280511"/>
                        </a:lnTo>
                        <a:cubicBezTo>
                          <a:pt x="362617" y="279178"/>
                          <a:pt x="361569" y="277749"/>
                          <a:pt x="360521" y="276606"/>
                        </a:cubicBezTo>
                        <a:lnTo>
                          <a:pt x="438626" y="211455"/>
                        </a:lnTo>
                        <a:lnTo>
                          <a:pt x="537591" y="92107"/>
                        </a:lnTo>
                        <a:lnTo>
                          <a:pt x="418243" y="191071"/>
                        </a:lnTo>
                        <a:lnTo>
                          <a:pt x="352997" y="269081"/>
                        </a:lnTo>
                        <a:cubicBezTo>
                          <a:pt x="351758" y="267938"/>
                          <a:pt x="350330" y="267081"/>
                          <a:pt x="348996" y="266224"/>
                        </a:cubicBezTo>
                        <a:lnTo>
                          <a:pt x="407575" y="182975"/>
                        </a:lnTo>
                        <a:lnTo>
                          <a:pt x="472345" y="42100"/>
                        </a:lnTo>
                        <a:lnTo>
                          <a:pt x="382810" y="168592"/>
                        </a:lnTo>
                        <a:lnTo>
                          <a:pt x="339852" y="260985"/>
                        </a:lnTo>
                        <a:cubicBezTo>
                          <a:pt x="338328" y="260318"/>
                          <a:pt x="336899" y="259461"/>
                          <a:pt x="335280" y="258890"/>
                        </a:cubicBezTo>
                        <a:lnTo>
                          <a:pt x="370332" y="163544"/>
                        </a:lnTo>
                        <a:lnTo>
                          <a:pt x="396431" y="10668"/>
                        </a:lnTo>
                        <a:lnTo>
                          <a:pt x="342614" y="156019"/>
                        </a:lnTo>
                        <a:lnTo>
                          <a:pt x="325088" y="256318"/>
                        </a:lnTo>
                        <a:cubicBezTo>
                          <a:pt x="324326" y="256127"/>
                          <a:pt x="323755" y="255937"/>
                          <a:pt x="322898" y="255841"/>
                        </a:cubicBezTo>
                        <a:cubicBezTo>
                          <a:pt x="321945" y="255556"/>
                          <a:pt x="321088" y="255841"/>
                          <a:pt x="320231" y="255746"/>
                        </a:cubicBezTo>
                        <a:lnTo>
                          <a:pt x="329375" y="154210"/>
                        </a:lnTo>
                        <a:lnTo>
                          <a:pt x="315087" y="0"/>
                        </a:lnTo>
                        <a:lnTo>
                          <a:pt x="300704" y="154210"/>
                        </a:lnTo>
                        <a:lnTo>
                          <a:pt x="309658" y="255556"/>
                        </a:lnTo>
                        <a:cubicBezTo>
                          <a:pt x="307943" y="255746"/>
                          <a:pt x="306419" y="256032"/>
                          <a:pt x="304800" y="256318"/>
                        </a:cubicBezTo>
                        <a:lnTo>
                          <a:pt x="287274" y="155924"/>
                        </a:lnTo>
                        <a:lnTo>
                          <a:pt x="233458" y="10668"/>
                        </a:lnTo>
                        <a:lnTo>
                          <a:pt x="259461" y="163449"/>
                        </a:lnTo>
                        <a:lnTo>
                          <a:pt x="294418" y="259175"/>
                        </a:lnTo>
                        <a:cubicBezTo>
                          <a:pt x="292894" y="259652"/>
                          <a:pt x="291275" y="260223"/>
                          <a:pt x="289750" y="260890"/>
                        </a:cubicBezTo>
                        <a:lnTo>
                          <a:pt x="246983" y="168497"/>
                        </a:lnTo>
                        <a:lnTo>
                          <a:pt x="157544" y="42100"/>
                        </a:lnTo>
                        <a:lnTo>
                          <a:pt x="222123" y="182975"/>
                        </a:lnTo>
                        <a:lnTo>
                          <a:pt x="280607" y="266224"/>
                        </a:lnTo>
                        <a:cubicBezTo>
                          <a:pt x="279178" y="267272"/>
                          <a:pt x="277940" y="268224"/>
                          <a:pt x="276701" y="269272"/>
                        </a:cubicBezTo>
                        <a:lnTo>
                          <a:pt x="211455" y="191167"/>
                        </a:lnTo>
                        <a:lnTo>
                          <a:pt x="92297" y="92297"/>
                        </a:lnTo>
                        <a:lnTo>
                          <a:pt x="191167" y="211550"/>
                        </a:lnTo>
                        <a:lnTo>
                          <a:pt x="269081" y="276701"/>
                        </a:lnTo>
                        <a:cubicBezTo>
                          <a:pt x="268034" y="278035"/>
                          <a:pt x="267081" y="279368"/>
                          <a:pt x="266224" y="280797"/>
                        </a:cubicBezTo>
                        <a:lnTo>
                          <a:pt x="182975" y="222409"/>
                        </a:lnTo>
                        <a:lnTo>
                          <a:pt x="42196" y="157639"/>
                        </a:lnTo>
                        <a:lnTo>
                          <a:pt x="168593" y="247174"/>
                        </a:lnTo>
                        <a:lnTo>
                          <a:pt x="260795" y="290036"/>
                        </a:lnTo>
                        <a:cubicBezTo>
                          <a:pt x="260128" y="291560"/>
                          <a:pt x="259271" y="292989"/>
                          <a:pt x="258699" y="294513"/>
                        </a:cubicBezTo>
                        <a:lnTo>
                          <a:pt x="163449" y="259556"/>
                        </a:lnTo>
                        <a:lnTo>
                          <a:pt x="10763" y="233553"/>
                        </a:lnTo>
                        <a:lnTo>
                          <a:pt x="156020" y="287369"/>
                        </a:lnTo>
                        <a:lnTo>
                          <a:pt x="256127" y="304895"/>
                        </a:lnTo>
                        <a:cubicBezTo>
                          <a:pt x="255937" y="305753"/>
                          <a:pt x="255651" y="306610"/>
                          <a:pt x="255461" y="307277"/>
                        </a:cubicBezTo>
                        <a:cubicBezTo>
                          <a:pt x="255461" y="308229"/>
                          <a:pt x="255461" y="308991"/>
                          <a:pt x="255461" y="309848"/>
                        </a:cubicBezTo>
                        <a:lnTo>
                          <a:pt x="154400" y="300799"/>
                        </a:lnTo>
                        <a:lnTo>
                          <a:pt x="0" y="315087"/>
                        </a:lnTo>
                        <a:lnTo>
                          <a:pt x="154305" y="329565"/>
                        </a:lnTo>
                        <a:lnTo>
                          <a:pt x="255270" y="320707"/>
                        </a:lnTo>
                        <a:cubicBezTo>
                          <a:pt x="255270" y="322231"/>
                          <a:pt x="255842" y="323945"/>
                          <a:pt x="256127" y="325565"/>
                        </a:cubicBezTo>
                        <a:lnTo>
                          <a:pt x="156115" y="342995"/>
                        </a:lnTo>
                        <a:lnTo>
                          <a:pt x="10859" y="396716"/>
                        </a:lnTo>
                        <a:lnTo>
                          <a:pt x="163640" y="370713"/>
                        </a:lnTo>
                        <a:lnTo>
                          <a:pt x="258890" y="335852"/>
                        </a:lnTo>
                        <a:cubicBezTo>
                          <a:pt x="259461" y="337471"/>
                          <a:pt x="259937" y="338995"/>
                          <a:pt x="260604" y="340614"/>
                        </a:cubicBezTo>
                        <a:lnTo>
                          <a:pt x="168783" y="383191"/>
                        </a:lnTo>
                        <a:lnTo>
                          <a:pt x="42291" y="472821"/>
                        </a:lnTo>
                        <a:lnTo>
                          <a:pt x="183071" y="408146"/>
                        </a:lnTo>
                        <a:lnTo>
                          <a:pt x="265938" y="349758"/>
                        </a:lnTo>
                        <a:cubicBezTo>
                          <a:pt x="266891" y="351187"/>
                          <a:pt x="267843" y="352615"/>
                          <a:pt x="268986" y="353854"/>
                        </a:cubicBezTo>
                        <a:lnTo>
                          <a:pt x="191262" y="418814"/>
                        </a:lnTo>
                        <a:lnTo>
                          <a:pt x="92297" y="537972"/>
                        </a:lnTo>
                        <a:lnTo>
                          <a:pt x="211646" y="439007"/>
                        </a:lnTo>
                        <a:lnTo>
                          <a:pt x="276511" y="361378"/>
                        </a:lnTo>
                        <a:cubicBezTo>
                          <a:pt x="277844" y="362522"/>
                          <a:pt x="279273" y="363569"/>
                          <a:pt x="280607" y="364427"/>
                        </a:cubicBezTo>
                        <a:lnTo>
                          <a:pt x="222314" y="447389"/>
                        </a:lnTo>
                        <a:lnTo>
                          <a:pt x="157544" y="588169"/>
                        </a:lnTo>
                        <a:lnTo>
                          <a:pt x="247174" y="461582"/>
                        </a:lnTo>
                        <a:lnTo>
                          <a:pt x="289941" y="369761"/>
                        </a:lnTo>
                        <a:cubicBezTo>
                          <a:pt x="291370" y="370332"/>
                          <a:pt x="292894" y="371285"/>
                          <a:pt x="294513" y="371856"/>
                        </a:cubicBezTo>
                        <a:lnTo>
                          <a:pt x="259747" y="466915"/>
                        </a:lnTo>
                        <a:lnTo>
                          <a:pt x="233553" y="619697"/>
                        </a:lnTo>
                        <a:lnTo>
                          <a:pt x="287465" y="474440"/>
                        </a:lnTo>
                        <a:lnTo>
                          <a:pt x="304895" y="374523"/>
                        </a:lnTo>
                        <a:cubicBezTo>
                          <a:pt x="305657" y="374714"/>
                          <a:pt x="306419" y="374999"/>
                          <a:pt x="307181" y="375094"/>
                        </a:cubicBezTo>
                        <a:cubicBezTo>
                          <a:pt x="308134" y="375285"/>
                          <a:pt x="308991" y="375094"/>
                          <a:pt x="309944" y="375190"/>
                        </a:cubicBezTo>
                        <a:lnTo>
                          <a:pt x="300895" y="476155"/>
                        </a:lnTo>
                        <a:lnTo>
                          <a:pt x="315182" y="630460"/>
                        </a:lnTo>
                        <a:lnTo>
                          <a:pt x="329565" y="476060"/>
                        </a:lnTo>
                        <a:lnTo>
                          <a:pt x="320612" y="375476"/>
                        </a:lnTo>
                        <a:close/>
                      </a:path>
                    </a:pathLst>
                  </a:custGeom>
                  <a:solidFill>
                    <a:srgbClr val="000065"/>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AF08B444-4297-BA98-E7A6-6A2F8A5EA388}"/>
                      </a:ext>
                    </a:extLst>
                  </p:cNvPr>
                  <p:cNvSpPr/>
                  <p:nvPr/>
                </p:nvSpPr>
                <p:spPr>
                  <a:xfrm>
                    <a:off x="3753966" y="2942457"/>
                    <a:ext cx="711402" cy="711622"/>
                  </a:xfrm>
                  <a:custGeom>
                    <a:avLst/>
                    <a:gdLst>
                      <a:gd name="connsiteX0" fmla="*/ 708115 w 711402"/>
                      <a:gd name="connsiteY0" fmla="*/ 403484 h 711622"/>
                      <a:gd name="connsiteX1" fmla="*/ 403506 w 711402"/>
                      <a:gd name="connsiteY1" fmla="*/ 3243 h 711622"/>
                      <a:gd name="connsiteX2" fmla="*/ 3265 w 711402"/>
                      <a:gd name="connsiteY2" fmla="*/ 308043 h 711622"/>
                      <a:gd name="connsiteX3" fmla="*/ 308065 w 711402"/>
                      <a:gd name="connsiteY3" fmla="*/ 708379 h 711622"/>
                      <a:gd name="connsiteX4" fmla="*/ 708210 w 711402"/>
                      <a:gd name="connsiteY4" fmla="*/ 403484 h 711622"/>
                      <a:gd name="connsiteX5" fmla="*/ 338164 w 711402"/>
                      <a:gd name="connsiteY5" fmla="*/ 684567 h 711622"/>
                      <a:gd name="connsiteX6" fmla="*/ 338450 w 711402"/>
                      <a:gd name="connsiteY6" fmla="*/ 683805 h 711622"/>
                      <a:gd name="connsiteX7" fmla="*/ 315304 w 711402"/>
                      <a:gd name="connsiteY7" fmla="*/ 653420 h 711622"/>
                      <a:gd name="connsiteX8" fmla="*/ 284919 w 711402"/>
                      <a:gd name="connsiteY8" fmla="*/ 676566 h 711622"/>
                      <a:gd name="connsiteX9" fmla="*/ 284919 w 711402"/>
                      <a:gd name="connsiteY9" fmla="*/ 677328 h 711622"/>
                      <a:gd name="connsiteX10" fmla="*/ 253868 w 711402"/>
                      <a:gd name="connsiteY10" fmla="*/ 668946 h 711622"/>
                      <a:gd name="connsiteX11" fmla="*/ 254344 w 711402"/>
                      <a:gd name="connsiteY11" fmla="*/ 668374 h 711622"/>
                      <a:gd name="connsiteX12" fmla="*/ 239961 w 711402"/>
                      <a:gd name="connsiteY12" fmla="*/ 633036 h 711622"/>
                      <a:gd name="connsiteX13" fmla="*/ 204433 w 711402"/>
                      <a:gd name="connsiteY13" fmla="*/ 647419 h 711622"/>
                      <a:gd name="connsiteX14" fmla="*/ 204243 w 711402"/>
                      <a:gd name="connsiteY14" fmla="*/ 648276 h 711622"/>
                      <a:gd name="connsiteX15" fmla="*/ 176525 w 711402"/>
                      <a:gd name="connsiteY15" fmla="*/ 632179 h 711622"/>
                      <a:gd name="connsiteX16" fmla="*/ 177096 w 711402"/>
                      <a:gd name="connsiteY16" fmla="*/ 631608 h 711622"/>
                      <a:gd name="connsiteX17" fmla="*/ 172239 w 711402"/>
                      <a:gd name="connsiteY17" fmla="*/ 593698 h 711622"/>
                      <a:gd name="connsiteX18" fmla="*/ 134329 w 711402"/>
                      <a:gd name="connsiteY18" fmla="*/ 598461 h 711622"/>
                      <a:gd name="connsiteX19" fmla="*/ 133853 w 711402"/>
                      <a:gd name="connsiteY19" fmla="*/ 599413 h 711622"/>
                      <a:gd name="connsiteX20" fmla="*/ 111088 w 711402"/>
                      <a:gd name="connsiteY20" fmla="*/ 576458 h 711622"/>
                      <a:gd name="connsiteX21" fmla="*/ 111945 w 711402"/>
                      <a:gd name="connsiteY21" fmla="*/ 575982 h 711622"/>
                      <a:gd name="connsiteX22" fmla="*/ 117089 w 711402"/>
                      <a:gd name="connsiteY22" fmla="*/ 537977 h 711622"/>
                      <a:gd name="connsiteX23" fmla="*/ 79179 w 711402"/>
                      <a:gd name="connsiteY23" fmla="*/ 532833 h 711622"/>
                      <a:gd name="connsiteX24" fmla="*/ 78513 w 711402"/>
                      <a:gd name="connsiteY24" fmla="*/ 533881 h 711622"/>
                      <a:gd name="connsiteX25" fmla="*/ 62320 w 711402"/>
                      <a:gd name="connsiteY25" fmla="*/ 505878 h 711622"/>
                      <a:gd name="connsiteX26" fmla="*/ 63558 w 711402"/>
                      <a:gd name="connsiteY26" fmla="*/ 505592 h 711622"/>
                      <a:gd name="connsiteX27" fmla="*/ 78322 w 711402"/>
                      <a:gd name="connsiteY27" fmla="*/ 470349 h 711622"/>
                      <a:gd name="connsiteX28" fmla="*/ 42984 w 711402"/>
                      <a:gd name="connsiteY28" fmla="*/ 455586 h 711622"/>
                      <a:gd name="connsiteX29" fmla="*/ 41937 w 711402"/>
                      <a:gd name="connsiteY29" fmla="*/ 456252 h 711622"/>
                      <a:gd name="connsiteX30" fmla="*/ 33650 w 711402"/>
                      <a:gd name="connsiteY30" fmla="*/ 424915 h 711622"/>
                      <a:gd name="connsiteX31" fmla="*/ 34983 w 711402"/>
                      <a:gd name="connsiteY31" fmla="*/ 424915 h 711622"/>
                      <a:gd name="connsiteX32" fmla="*/ 58415 w 711402"/>
                      <a:gd name="connsiteY32" fmla="*/ 394816 h 711622"/>
                      <a:gd name="connsiteX33" fmla="*/ 28221 w 711402"/>
                      <a:gd name="connsiteY33" fmla="*/ 371289 h 711622"/>
                      <a:gd name="connsiteX34" fmla="*/ 26601 w 711402"/>
                      <a:gd name="connsiteY34" fmla="*/ 371861 h 711622"/>
                      <a:gd name="connsiteX35" fmla="*/ 26601 w 711402"/>
                      <a:gd name="connsiteY35" fmla="*/ 339190 h 711622"/>
                      <a:gd name="connsiteX36" fmla="*/ 28221 w 711402"/>
                      <a:gd name="connsiteY36" fmla="*/ 339762 h 711622"/>
                      <a:gd name="connsiteX37" fmla="*/ 58605 w 711402"/>
                      <a:gd name="connsiteY37" fmla="*/ 316521 h 711622"/>
                      <a:gd name="connsiteX38" fmla="*/ 35555 w 711402"/>
                      <a:gd name="connsiteY38" fmla="*/ 286231 h 711622"/>
                      <a:gd name="connsiteX39" fmla="*/ 33745 w 711402"/>
                      <a:gd name="connsiteY39" fmla="*/ 286231 h 711622"/>
                      <a:gd name="connsiteX40" fmla="*/ 42127 w 711402"/>
                      <a:gd name="connsiteY40" fmla="*/ 254703 h 711622"/>
                      <a:gd name="connsiteX41" fmla="*/ 43746 w 711402"/>
                      <a:gd name="connsiteY41" fmla="*/ 255751 h 711622"/>
                      <a:gd name="connsiteX42" fmla="*/ 79179 w 711402"/>
                      <a:gd name="connsiteY42" fmla="*/ 241368 h 711622"/>
                      <a:gd name="connsiteX43" fmla="*/ 64701 w 711402"/>
                      <a:gd name="connsiteY43" fmla="*/ 205840 h 711622"/>
                      <a:gd name="connsiteX44" fmla="*/ 62606 w 711402"/>
                      <a:gd name="connsiteY44" fmla="*/ 205554 h 711622"/>
                      <a:gd name="connsiteX45" fmla="*/ 79179 w 711402"/>
                      <a:gd name="connsiteY45" fmla="*/ 177075 h 711622"/>
                      <a:gd name="connsiteX46" fmla="*/ 80608 w 711402"/>
                      <a:gd name="connsiteY46" fmla="*/ 178599 h 711622"/>
                      <a:gd name="connsiteX47" fmla="*/ 118518 w 711402"/>
                      <a:gd name="connsiteY47" fmla="*/ 173836 h 711622"/>
                      <a:gd name="connsiteX48" fmla="*/ 113755 w 711402"/>
                      <a:gd name="connsiteY48" fmla="*/ 135831 h 711622"/>
                      <a:gd name="connsiteX49" fmla="*/ 111469 w 711402"/>
                      <a:gd name="connsiteY49" fmla="*/ 134688 h 711622"/>
                      <a:gd name="connsiteX50" fmla="*/ 134996 w 711402"/>
                      <a:gd name="connsiteY50" fmla="*/ 111257 h 711622"/>
                      <a:gd name="connsiteX51" fmla="*/ 136139 w 711402"/>
                      <a:gd name="connsiteY51" fmla="*/ 113638 h 711622"/>
                      <a:gd name="connsiteX52" fmla="*/ 174048 w 711402"/>
                      <a:gd name="connsiteY52" fmla="*/ 118686 h 711622"/>
                      <a:gd name="connsiteX53" fmla="*/ 179097 w 711402"/>
                      <a:gd name="connsiteY53" fmla="*/ 80777 h 711622"/>
                      <a:gd name="connsiteX54" fmla="*/ 177192 w 711402"/>
                      <a:gd name="connsiteY54" fmla="*/ 79158 h 711622"/>
                      <a:gd name="connsiteX55" fmla="*/ 205957 w 711402"/>
                      <a:gd name="connsiteY55" fmla="*/ 62394 h 711622"/>
                      <a:gd name="connsiteX56" fmla="*/ 206433 w 711402"/>
                      <a:gd name="connsiteY56" fmla="*/ 65251 h 711622"/>
                      <a:gd name="connsiteX57" fmla="*/ 241771 w 711402"/>
                      <a:gd name="connsiteY57" fmla="*/ 80110 h 711622"/>
                      <a:gd name="connsiteX58" fmla="*/ 256535 w 711402"/>
                      <a:gd name="connsiteY58" fmla="*/ 44772 h 711622"/>
                      <a:gd name="connsiteX59" fmla="*/ 255106 w 711402"/>
                      <a:gd name="connsiteY59" fmla="*/ 42486 h 711622"/>
                      <a:gd name="connsiteX60" fmla="*/ 287301 w 711402"/>
                      <a:gd name="connsiteY60" fmla="*/ 33914 h 711622"/>
                      <a:gd name="connsiteX61" fmla="*/ 287110 w 711402"/>
                      <a:gd name="connsiteY61" fmla="*/ 36676 h 711622"/>
                      <a:gd name="connsiteX62" fmla="*/ 317400 w 711402"/>
                      <a:gd name="connsiteY62" fmla="*/ 60108 h 711622"/>
                      <a:gd name="connsiteX63" fmla="*/ 340831 w 711402"/>
                      <a:gd name="connsiteY63" fmla="*/ 29913 h 711622"/>
                      <a:gd name="connsiteX64" fmla="*/ 339879 w 711402"/>
                      <a:gd name="connsiteY64" fmla="*/ 27056 h 711622"/>
                      <a:gd name="connsiteX65" fmla="*/ 373311 w 711402"/>
                      <a:gd name="connsiteY65" fmla="*/ 27342 h 711622"/>
                      <a:gd name="connsiteX66" fmla="*/ 372359 w 711402"/>
                      <a:gd name="connsiteY66" fmla="*/ 29913 h 711622"/>
                      <a:gd name="connsiteX67" fmla="*/ 395505 w 711402"/>
                      <a:gd name="connsiteY67" fmla="*/ 60489 h 711622"/>
                      <a:gd name="connsiteX68" fmla="*/ 425889 w 711402"/>
                      <a:gd name="connsiteY68" fmla="*/ 37152 h 711622"/>
                      <a:gd name="connsiteX69" fmla="*/ 425794 w 711402"/>
                      <a:gd name="connsiteY69" fmla="*/ 34390 h 711622"/>
                      <a:gd name="connsiteX70" fmla="*/ 458084 w 711402"/>
                      <a:gd name="connsiteY70" fmla="*/ 43153 h 711622"/>
                      <a:gd name="connsiteX71" fmla="*/ 456369 w 711402"/>
                      <a:gd name="connsiteY71" fmla="*/ 45630 h 711622"/>
                      <a:gd name="connsiteX72" fmla="*/ 470847 w 711402"/>
                      <a:gd name="connsiteY72" fmla="*/ 80872 h 711622"/>
                      <a:gd name="connsiteX73" fmla="*/ 506280 w 711402"/>
                      <a:gd name="connsiteY73" fmla="*/ 66394 h 711622"/>
                      <a:gd name="connsiteX74" fmla="*/ 506757 w 711402"/>
                      <a:gd name="connsiteY74" fmla="*/ 63537 h 711622"/>
                      <a:gd name="connsiteX75" fmla="*/ 535617 w 711402"/>
                      <a:gd name="connsiteY75" fmla="*/ 80491 h 711622"/>
                      <a:gd name="connsiteX76" fmla="*/ 533522 w 711402"/>
                      <a:gd name="connsiteY76" fmla="*/ 82206 h 711622"/>
                      <a:gd name="connsiteX77" fmla="*/ 538380 w 711402"/>
                      <a:gd name="connsiteY77" fmla="*/ 120306 h 711622"/>
                      <a:gd name="connsiteX78" fmla="*/ 576384 w 711402"/>
                      <a:gd name="connsiteY78" fmla="*/ 115353 h 711622"/>
                      <a:gd name="connsiteX79" fmla="*/ 577623 w 711402"/>
                      <a:gd name="connsiteY79" fmla="*/ 112686 h 711622"/>
                      <a:gd name="connsiteX80" fmla="*/ 600959 w 711402"/>
                      <a:gd name="connsiteY80" fmla="*/ 136498 h 711622"/>
                      <a:gd name="connsiteX81" fmla="*/ 598578 w 711402"/>
                      <a:gd name="connsiteY81" fmla="*/ 137641 h 711622"/>
                      <a:gd name="connsiteX82" fmla="*/ 593434 w 711402"/>
                      <a:gd name="connsiteY82" fmla="*/ 175551 h 711622"/>
                      <a:gd name="connsiteX83" fmla="*/ 631344 w 711402"/>
                      <a:gd name="connsiteY83" fmla="*/ 180599 h 711622"/>
                      <a:gd name="connsiteX84" fmla="*/ 633058 w 711402"/>
                      <a:gd name="connsiteY84" fmla="*/ 178599 h 711622"/>
                      <a:gd name="connsiteX85" fmla="*/ 649632 w 711402"/>
                      <a:gd name="connsiteY85" fmla="*/ 207459 h 711622"/>
                      <a:gd name="connsiteX86" fmla="*/ 647060 w 711402"/>
                      <a:gd name="connsiteY86" fmla="*/ 208031 h 711622"/>
                      <a:gd name="connsiteX87" fmla="*/ 632201 w 711402"/>
                      <a:gd name="connsiteY87" fmla="*/ 243273 h 711622"/>
                      <a:gd name="connsiteX88" fmla="*/ 667539 w 711402"/>
                      <a:gd name="connsiteY88" fmla="*/ 258037 h 711622"/>
                      <a:gd name="connsiteX89" fmla="*/ 669348 w 711402"/>
                      <a:gd name="connsiteY89" fmla="*/ 256799 h 711622"/>
                      <a:gd name="connsiteX90" fmla="*/ 677731 w 711402"/>
                      <a:gd name="connsiteY90" fmla="*/ 288517 h 711622"/>
                      <a:gd name="connsiteX91" fmla="*/ 675635 w 711402"/>
                      <a:gd name="connsiteY91" fmla="*/ 288517 h 711622"/>
                      <a:gd name="connsiteX92" fmla="*/ 652108 w 711402"/>
                      <a:gd name="connsiteY92" fmla="*/ 318711 h 711622"/>
                      <a:gd name="connsiteX93" fmla="*/ 682302 w 711402"/>
                      <a:gd name="connsiteY93" fmla="*/ 342238 h 711622"/>
                      <a:gd name="connsiteX94" fmla="*/ 684303 w 711402"/>
                      <a:gd name="connsiteY94" fmla="*/ 341476 h 711622"/>
                      <a:gd name="connsiteX95" fmla="*/ 684017 w 711402"/>
                      <a:gd name="connsiteY95" fmla="*/ 374337 h 711622"/>
                      <a:gd name="connsiteX96" fmla="*/ 682207 w 711402"/>
                      <a:gd name="connsiteY96" fmla="*/ 373671 h 711622"/>
                      <a:gd name="connsiteX97" fmla="*/ 651823 w 711402"/>
                      <a:gd name="connsiteY97" fmla="*/ 396912 h 711622"/>
                      <a:gd name="connsiteX98" fmla="*/ 674968 w 711402"/>
                      <a:gd name="connsiteY98" fmla="*/ 427296 h 711622"/>
                      <a:gd name="connsiteX99" fmla="*/ 676873 w 711402"/>
                      <a:gd name="connsiteY99" fmla="*/ 427296 h 711622"/>
                      <a:gd name="connsiteX100" fmla="*/ 668205 w 711402"/>
                      <a:gd name="connsiteY100" fmla="*/ 458919 h 711622"/>
                      <a:gd name="connsiteX101" fmla="*/ 666681 w 711402"/>
                      <a:gd name="connsiteY101" fmla="*/ 457967 h 711622"/>
                      <a:gd name="connsiteX102" fmla="*/ 631248 w 711402"/>
                      <a:gd name="connsiteY102" fmla="*/ 472254 h 711622"/>
                      <a:gd name="connsiteX103" fmla="*/ 645727 w 711402"/>
                      <a:gd name="connsiteY103" fmla="*/ 507783 h 711622"/>
                      <a:gd name="connsiteX104" fmla="*/ 647155 w 711402"/>
                      <a:gd name="connsiteY104" fmla="*/ 507973 h 711622"/>
                      <a:gd name="connsiteX105" fmla="*/ 630772 w 711402"/>
                      <a:gd name="connsiteY105" fmla="*/ 535977 h 711622"/>
                      <a:gd name="connsiteX106" fmla="*/ 629820 w 711402"/>
                      <a:gd name="connsiteY106" fmla="*/ 535024 h 711622"/>
                      <a:gd name="connsiteX107" fmla="*/ 591910 w 711402"/>
                      <a:gd name="connsiteY107" fmla="*/ 539787 h 711622"/>
                      <a:gd name="connsiteX108" fmla="*/ 596768 w 711402"/>
                      <a:gd name="connsiteY108" fmla="*/ 577887 h 711622"/>
                      <a:gd name="connsiteX109" fmla="*/ 598006 w 711402"/>
                      <a:gd name="connsiteY109" fmla="*/ 578458 h 711622"/>
                      <a:gd name="connsiteX110" fmla="*/ 574860 w 711402"/>
                      <a:gd name="connsiteY110" fmla="*/ 601128 h 711622"/>
                      <a:gd name="connsiteX111" fmla="*/ 574289 w 711402"/>
                      <a:gd name="connsiteY111" fmla="*/ 600080 h 711622"/>
                      <a:gd name="connsiteX112" fmla="*/ 536570 w 711402"/>
                      <a:gd name="connsiteY112" fmla="*/ 594841 h 711622"/>
                      <a:gd name="connsiteX113" fmla="*/ 531427 w 711402"/>
                      <a:gd name="connsiteY113" fmla="*/ 632751 h 711622"/>
                      <a:gd name="connsiteX114" fmla="*/ 532284 w 711402"/>
                      <a:gd name="connsiteY114" fmla="*/ 633513 h 711622"/>
                      <a:gd name="connsiteX115" fmla="*/ 504280 w 711402"/>
                      <a:gd name="connsiteY115" fmla="*/ 649610 h 711622"/>
                      <a:gd name="connsiteX116" fmla="*/ 504090 w 711402"/>
                      <a:gd name="connsiteY116" fmla="*/ 648467 h 711622"/>
                      <a:gd name="connsiteX117" fmla="*/ 468752 w 711402"/>
                      <a:gd name="connsiteY117" fmla="*/ 633798 h 711622"/>
                      <a:gd name="connsiteX118" fmla="*/ 453988 w 711402"/>
                      <a:gd name="connsiteY118" fmla="*/ 668946 h 711622"/>
                      <a:gd name="connsiteX119" fmla="*/ 454560 w 711402"/>
                      <a:gd name="connsiteY119" fmla="*/ 669803 h 711622"/>
                      <a:gd name="connsiteX120" fmla="*/ 423413 w 711402"/>
                      <a:gd name="connsiteY120" fmla="*/ 677994 h 711622"/>
                      <a:gd name="connsiteX121" fmla="*/ 423413 w 711402"/>
                      <a:gd name="connsiteY121" fmla="*/ 677137 h 711622"/>
                      <a:gd name="connsiteX122" fmla="*/ 393314 w 711402"/>
                      <a:gd name="connsiteY122" fmla="*/ 653706 h 711622"/>
                      <a:gd name="connsiteX123" fmla="*/ 369787 w 711402"/>
                      <a:gd name="connsiteY123" fmla="*/ 683900 h 711622"/>
                      <a:gd name="connsiteX124" fmla="*/ 370073 w 711402"/>
                      <a:gd name="connsiteY124" fmla="*/ 684662 h 711622"/>
                      <a:gd name="connsiteX125" fmla="*/ 337974 w 711402"/>
                      <a:gd name="connsiteY125" fmla="*/ 684567 h 71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711402" h="711622">
                        <a:moveTo>
                          <a:pt x="708115" y="403484"/>
                        </a:moveTo>
                        <a:cubicBezTo>
                          <a:pt x="734595" y="208983"/>
                          <a:pt x="598197" y="29818"/>
                          <a:pt x="403506" y="3243"/>
                        </a:cubicBezTo>
                        <a:cubicBezTo>
                          <a:pt x="208910" y="-23046"/>
                          <a:pt x="29649" y="113352"/>
                          <a:pt x="3265" y="308043"/>
                        </a:cubicBezTo>
                        <a:cubicBezTo>
                          <a:pt x="-23119" y="502639"/>
                          <a:pt x="113279" y="681900"/>
                          <a:pt x="308065" y="708379"/>
                        </a:cubicBezTo>
                        <a:cubicBezTo>
                          <a:pt x="502661" y="734668"/>
                          <a:pt x="681922" y="598270"/>
                          <a:pt x="708210" y="403484"/>
                        </a:cubicBezTo>
                        <a:close/>
                        <a:moveTo>
                          <a:pt x="338164" y="684567"/>
                        </a:moveTo>
                        <a:cubicBezTo>
                          <a:pt x="338164" y="684567"/>
                          <a:pt x="338450" y="683995"/>
                          <a:pt x="338450" y="683805"/>
                        </a:cubicBezTo>
                        <a:cubicBezTo>
                          <a:pt x="340545" y="668946"/>
                          <a:pt x="330163" y="655420"/>
                          <a:pt x="315304" y="653420"/>
                        </a:cubicBezTo>
                        <a:cubicBezTo>
                          <a:pt x="300540" y="651515"/>
                          <a:pt x="286920" y="661802"/>
                          <a:pt x="284919" y="676566"/>
                        </a:cubicBezTo>
                        <a:cubicBezTo>
                          <a:pt x="284919" y="676851"/>
                          <a:pt x="284919" y="677137"/>
                          <a:pt x="284919" y="677328"/>
                        </a:cubicBezTo>
                        <a:cubicBezTo>
                          <a:pt x="274347" y="674946"/>
                          <a:pt x="264060" y="672279"/>
                          <a:pt x="253868" y="668946"/>
                        </a:cubicBezTo>
                        <a:cubicBezTo>
                          <a:pt x="254058" y="668755"/>
                          <a:pt x="254344" y="668565"/>
                          <a:pt x="254344" y="668374"/>
                        </a:cubicBezTo>
                        <a:cubicBezTo>
                          <a:pt x="260154" y="654563"/>
                          <a:pt x="253677" y="638751"/>
                          <a:pt x="239961" y="633036"/>
                        </a:cubicBezTo>
                        <a:cubicBezTo>
                          <a:pt x="226055" y="627321"/>
                          <a:pt x="210339" y="633703"/>
                          <a:pt x="204433" y="647419"/>
                        </a:cubicBezTo>
                        <a:cubicBezTo>
                          <a:pt x="204433" y="647705"/>
                          <a:pt x="204433" y="647895"/>
                          <a:pt x="204243" y="648276"/>
                        </a:cubicBezTo>
                        <a:cubicBezTo>
                          <a:pt x="194718" y="643323"/>
                          <a:pt x="185478" y="637989"/>
                          <a:pt x="176525" y="632179"/>
                        </a:cubicBezTo>
                        <a:cubicBezTo>
                          <a:pt x="176715" y="631989"/>
                          <a:pt x="176906" y="631893"/>
                          <a:pt x="177096" y="631608"/>
                        </a:cubicBezTo>
                        <a:cubicBezTo>
                          <a:pt x="186240" y="619701"/>
                          <a:pt x="184050" y="602842"/>
                          <a:pt x="172239" y="593698"/>
                        </a:cubicBezTo>
                        <a:cubicBezTo>
                          <a:pt x="160428" y="584459"/>
                          <a:pt x="143473" y="586745"/>
                          <a:pt x="134329" y="598461"/>
                        </a:cubicBezTo>
                        <a:cubicBezTo>
                          <a:pt x="134043" y="598746"/>
                          <a:pt x="134043" y="599127"/>
                          <a:pt x="133853" y="599413"/>
                        </a:cubicBezTo>
                        <a:cubicBezTo>
                          <a:pt x="125852" y="592079"/>
                          <a:pt x="118232" y="584459"/>
                          <a:pt x="111088" y="576458"/>
                        </a:cubicBezTo>
                        <a:cubicBezTo>
                          <a:pt x="111469" y="576172"/>
                          <a:pt x="111755" y="576172"/>
                          <a:pt x="111945" y="575982"/>
                        </a:cubicBezTo>
                        <a:cubicBezTo>
                          <a:pt x="123947" y="567028"/>
                          <a:pt x="126138" y="550074"/>
                          <a:pt x="117089" y="537977"/>
                        </a:cubicBezTo>
                        <a:cubicBezTo>
                          <a:pt x="108040" y="526071"/>
                          <a:pt x="91181" y="523880"/>
                          <a:pt x="79179" y="532833"/>
                        </a:cubicBezTo>
                        <a:cubicBezTo>
                          <a:pt x="78894" y="533119"/>
                          <a:pt x="78703" y="533595"/>
                          <a:pt x="78513" y="533881"/>
                        </a:cubicBezTo>
                        <a:cubicBezTo>
                          <a:pt x="72607" y="524737"/>
                          <a:pt x="67178" y="515403"/>
                          <a:pt x="62320" y="505878"/>
                        </a:cubicBezTo>
                        <a:cubicBezTo>
                          <a:pt x="62796" y="505592"/>
                          <a:pt x="63177" y="505687"/>
                          <a:pt x="63558" y="505592"/>
                        </a:cubicBezTo>
                        <a:cubicBezTo>
                          <a:pt x="77370" y="499877"/>
                          <a:pt x="83942" y="484065"/>
                          <a:pt x="78322" y="470349"/>
                        </a:cubicBezTo>
                        <a:cubicBezTo>
                          <a:pt x="72607" y="456443"/>
                          <a:pt x="56796" y="449966"/>
                          <a:pt x="42984" y="455586"/>
                        </a:cubicBezTo>
                        <a:cubicBezTo>
                          <a:pt x="42603" y="455776"/>
                          <a:pt x="42318" y="456157"/>
                          <a:pt x="41937" y="456252"/>
                        </a:cubicBezTo>
                        <a:cubicBezTo>
                          <a:pt x="38698" y="446061"/>
                          <a:pt x="35936" y="435583"/>
                          <a:pt x="33650" y="424915"/>
                        </a:cubicBezTo>
                        <a:cubicBezTo>
                          <a:pt x="34126" y="424915"/>
                          <a:pt x="34507" y="425010"/>
                          <a:pt x="34983" y="424915"/>
                        </a:cubicBezTo>
                        <a:cubicBezTo>
                          <a:pt x="49747" y="423201"/>
                          <a:pt x="60320" y="409485"/>
                          <a:pt x="58415" y="394816"/>
                        </a:cubicBezTo>
                        <a:cubicBezTo>
                          <a:pt x="56510" y="379862"/>
                          <a:pt x="42984" y="369384"/>
                          <a:pt x="28221" y="371289"/>
                        </a:cubicBezTo>
                        <a:cubicBezTo>
                          <a:pt x="27649" y="371385"/>
                          <a:pt x="27173" y="371766"/>
                          <a:pt x="26601" y="371861"/>
                        </a:cubicBezTo>
                        <a:cubicBezTo>
                          <a:pt x="26030" y="361002"/>
                          <a:pt x="26030" y="350144"/>
                          <a:pt x="26601" y="339190"/>
                        </a:cubicBezTo>
                        <a:cubicBezTo>
                          <a:pt x="27173" y="339381"/>
                          <a:pt x="27554" y="339571"/>
                          <a:pt x="28221" y="339762"/>
                        </a:cubicBezTo>
                        <a:cubicBezTo>
                          <a:pt x="43080" y="341667"/>
                          <a:pt x="56700" y="331475"/>
                          <a:pt x="58605" y="316521"/>
                        </a:cubicBezTo>
                        <a:cubicBezTo>
                          <a:pt x="60606" y="301852"/>
                          <a:pt x="50223" y="288136"/>
                          <a:pt x="35555" y="286231"/>
                        </a:cubicBezTo>
                        <a:cubicBezTo>
                          <a:pt x="34888" y="286231"/>
                          <a:pt x="34317" y="286422"/>
                          <a:pt x="33745" y="286231"/>
                        </a:cubicBezTo>
                        <a:cubicBezTo>
                          <a:pt x="36031" y="275563"/>
                          <a:pt x="38889" y="264895"/>
                          <a:pt x="42127" y="254703"/>
                        </a:cubicBezTo>
                        <a:cubicBezTo>
                          <a:pt x="42794" y="254894"/>
                          <a:pt x="43175" y="255465"/>
                          <a:pt x="43746" y="255751"/>
                        </a:cubicBezTo>
                        <a:cubicBezTo>
                          <a:pt x="57462" y="261561"/>
                          <a:pt x="73369" y="255084"/>
                          <a:pt x="79179" y="241368"/>
                        </a:cubicBezTo>
                        <a:cubicBezTo>
                          <a:pt x="84894" y="227557"/>
                          <a:pt x="78513" y="211650"/>
                          <a:pt x="64701" y="205840"/>
                        </a:cubicBezTo>
                        <a:cubicBezTo>
                          <a:pt x="64035" y="205650"/>
                          <a:pt x="63368" y="205650"/>
                          <a:pt x="62606" y="205554"/>
                        </a:cubicBezTo>
                        <a:cubicBezTo>
                          <a:pt x="67749" y="195648"/>
                          <a:pt x="73179" y="186219"/>
                          <a:pt x="79179" y="177075"/>
                        </a:cubicBezTo>
                        <a:cubicBezTo>
                          <a:pt x="79751" y="177456"/>
                          <a:pt x="79941" y="178218"/>
                          <a:pt x="80608" y="178599"/>
                        </a:cubicBezTo>
                        <a:cubicBezTo>
                          <a:pt x="92324" y="187743"/>
                          <a:pt x="109374" y="185647"/>
                          <a:pt x="118518" y="173836"/>
                        </a:cubicBezTo>
                        <a:cubicBezTo>
                          <a:pt x="127757" y="161930"/>
                          <a:pt x="125471" y="144975"/>
                          <a:pt x="113755" y="135831"/>
                        </a:cubicBezTo>
                        <a:cubicBezTo>
                          <a:pt x="112993" y="135260"/>
                          <a:pt x="112136" y="135069"/>
                          <a:pt x="111469" y="134688"/>
                        </a:cubicBezTo>
                        <a:cubicBezTo>
                          <a:pt x="118994" y="126497"/>
                          <a:pt x="126804" y="118686"/>
                          <a:pt x="134996" y="111257"/>
                        </a:cubicBezTo>
                        <a:cubicBezTo>
                          <a:pt x="135472" y="112019"/>
                          <a:pt x="135567" y="112876"/>
                          <a:pt x="136139" y="113638"/>
                        </a:cubicBezTo>
                        <a:cubicBezTo>
                          <a:pt x="145188" y="125449"/>
                          <a:pt x="162237" y="127735"/>
                          <a:pt x="174048" y="118686"/>
                        </a:cubicBezTo>
                        <a:cubicBezTo>
                          <a:pt x="185859" y="109733"/>
                          <a:pt x="188145" y="92778"/>
                          <a:pt x="179097" y="80777"/>
                        </a:cubicBezTo>
                        <a:cubicBezTo>
                          <a:pt x="178525" y="80110"/>
                          <a:pt x="177763" y="79729"/>
                          <a:pt x="177192" y="79158"/>
                        </a:cubicBezTo>
                        <a:cubicBezTo>
                          <a:pt x="186431" y="73252"/>
                          <a:pt x="196051" y="67537"/>
                          <a:pt x="205957" y="62394"/>
                        </a:cubicBezTo>
                        <a:cubicBezTo>
                          <a:pt x="206243" y="63537"/>
                          <a:pt x="206148" y="64394"/>
                          <a:pt x="206433" y="65251"/>
                        </a:cubicBezTo>
                        <a:cubicBezTo>
                          <a:pt x="212148" y="79062"/>
                          <a:pt x="227960" y="85635"/>
                          <a:pt x="241771" y="80110"/>
                        </a:cubicBezTo>
                        <a:cubicBezTo>
                          <a:pt x="255582" y="74300"/>
                          <a:pt x="262250" y="58488"/>
                          <a:pt x="256535" y="44772"/>
                        </a:cubicBezTo>
                        <a:cubicBezTo>
                          <a:pt x="256249" y="43820"/>
                          <a:pt x="255487" y="43344"/>
                          <a:pt x="255106" y="42486"/>
                        </a:cubicBezTo>
                        <a:cubicBezTo>
                          <a:pt x="265584" y="39153"/>
                          <a:pt x="276347" y="36200"/>
                          <a:pt x="287301" y="33914"/>
                        </a:cubicBezTo>
                        <a:cubicBezTo>
                          <a:pt x="287301" y="34962"/>
                          <a:pt x="286920" y="35819"/>
                          <a:pt x="287110" y="36676"/>
                        </a:cubicBezTo>
                        <a:cubicBezTo>
                          <a:pt x="288920" y="51440"/>
                          <a:pt x="302541" y="62013"/>
                          <a:pt x="317400" y="60108"/>
                        </a:cubicBezTo>
                        <a:cubicBezTo>
                          <a:pt x="332259" y="58203"/>
                          <a:pt x="342736" y="44677"/>
                          <a:pt x="340831" y="29913"/>
                        </a:cubicBezTo>
                        <a:cubicBezTo>
                          <a:pt x="340641" y="28866"/>
                          <a:pt x="340164" y="28104"/>
                          <a:pt x="339879" y="27056"/>
                        </a:cubicBezTo>
                        <a:cubicBezTo>
                          <a:pt x="350928" y="26484"/>
                          <a:pt x="362072" y="26580"/>
                          <a:pt x="373311" y="27342"/>
                        </a:cubicBezTo>
                        <a:cubicBezTo>
                          <a:pt x="373026" y="28199"/>
                          <a:pt x="372454" y="28866"/>
                          <a:pt x="372359" y="29913"/>
                        </a:cubicBezTo>
                        <a:cubicBezTo>
                          <a:pt x="370359" y="44677"/>
                          <a:pt x="380836" y="58298"/>
                          <a:pt x="395505" y="60489"/>
                        </a:cubicBezTo>
                        <a:cubicBezTo>
                          <a:pt x="410364" y="62394"/>
                          <a:pt x="423984" y="52011"/>
                          <a:pt x="425889" y="37152"/>
                        </a:cubicBezTo>
                        <a:cubicBezTo>
                          <a:pt x="426080" y="36200"/>
                          <a:pt x="425794" y="35343"/>
                          <a:pt x="425794" y="34390"/>
                        </a:cubicBezTo>
                        <a:cubicBezTo>
                          <a:pt x="436843" y="36771"/>
                          <a:pt x="447511" y="39724"/>
                          <a:pt x="458084" y="43153"/>
                        </a:cubicBezTo>
                        <a:cubicBezTo>
                          <a:pt x="457608" y="44010"/>
                          <a:pt x="456846" y="44677"/>
                          <a:pt x="456369" y="45630"/>
                        </a:cubicBezTo>
                        <a:cubicBezTo>
                          <a:pt x="450559" y="59250"/>
                          <a:pt x="457036" y="75157"/>
                          <a:pt x="470847" y="80872"/>
                        </a:cubicBezTo>
                        <a:cubicBezTo>
                          <a:pt x="484563" y="86587"/>
                          <a:pt x="500470" y="80205"/>
                          <a:pt x="506280" y="66394"/>
                        </a:cubicBezTo>
                        <a:cubicBezTo>
                          <a:pt x="506661" y="65537"/>
                          <a:pt x="506566" y="64584"/>
                          <a:pt x="506757" y="63537"/>
                        </a:cubicBezTo>
                        <a:cubicBezTo>
                          <a:pt x="516663" y="68775"/>
                          <a:pt x="526283" y="74490"/>
                          <a:pt x="535617" y="80491"/>
                        </a:cubicBezTo>
                        <a:cubicBezTo>
                          <a:pt x="534951" y="81158"/>
                          <a:pt x="534093" y="81634"/>
                          <a:pt x="533522" y="82206"/>
                        </a:cubicBezTo>
                        <a:cubicBezTo>
                          <a:pt x="524473" y="94112"/>
                          <a:pt x="526664" y="111066"/>
                          <a:pt x="538380" y="120306"/>
                        </a:cubicBezTo>
                        <a:cubicBezTo>
                          <a:pt x="550191" y="129259"/>
                          <a:pt x="567145" y="127164"/>
                          <a:pt x="576384" y="115353"/>
                        </a:cubicBezTo>
                        <a:cubicBezTo>
                          <a:pt x="576956" y="114495"/>
                          <a:pt x="577146" y="113448"/>
                          <a:pt x="577623" y="112686"/>
                        </a:cubicBezTo>
                        <a:cubicBezTo>
                          <a:pt x="585814" y="120306"/>
                          <a:pt x="593529" y="128211"/>
                          <a:pt x="600959" y="136498"/>
                        </a:cubicBezTo>
                        <a:cubicBezTo>
                          <a:pt x="600197" y="136879"/>
                          <a:pt x="599340" y="137070"/>
                          <a:pt x="598578" y="137641"/>
                        </a:cubicBezTo>
                        <a:cubicBezTo>
                          <a:pt x="586671" y="146595"/>
                          <a:pt x="584385" y="163644"/>
                          <a:pt x="593434" y="175551"/>
                        </a:cubicBezTo>
                        <a:cubicBezTo>
                          <a:pt x="602483" y="187362"/>
                          <a:pt x="619437" y="189648"/>
                          <a:pt x="631344" y="180599"/>
                        </a:cubicBezTo>
                        <a:cubicBezTo>
                          <a:pt x="632106" y="180027"/>
                          <a:pt x="632391" y="179265"/>
                          <a:pt x="633058" y="178599"/>
                        </a:cubicBezTo>
                        <a:cubicBezTo>
                          <a:pt x="638964" y="187933"/>
                          <a:pt x="644583" y="197649"/>
                          <a:pt x="649632" y="207459"/>
                        </a:cubicBezTo>
                        <a:cubicBezTo>
                          <a:pt x="648775" y="207745"/>
                          <a:pt x="647822" y="207650"/>
                          <a:pt x="647060" y="208031"/>
                        </a:cubicBezTo>
                        <a:cubicBezTo>
                          <a:pt x="633153" y="213555"/>
                          <a:pt x="626677" y="229462"/>
                          <a:pt x="632201" y="243273"/>
                        </a:cubicBezTo>
                        <a:cubicBezTo>
                          <a:pt x="637916" y="256989"/>
                          <a:pt x="653632" y="263752"/>
                          <a:pt x="667539" y="258037"/>
                        </a:cubicBezTo>
                        <a:cubicBezTo>
                          <a:pt x="668301" y="257656"/>
                          <a:pt x="668682" y="257180"/>
                          <a:pt x="669348" y="256799"/>
                        </a:cubicBezTo>
                        <a:cubicBezTo>
                          <a:pt x="672682" y="267086"/>
                          <a:pt x="675444" y="277754"/>
                          <a:pt x="677731" y="288517"/>
                        </a:cubicBezTo>
                        <a:cubicBezTo>
                          <a:pt x="676968" y="288708"/>
                          <a:pt x="676302" y="288231"/>
                          <a:pt x="675635" y="288517"/>
                        </a:cubicBezTo>
                        <a:cubicBezTo>
                          <a:pt x="660776" y="290327"/>
                          <a:pt x="650298" y="304043"/>
                          <a:pt x="652108" y="318711"/>
                        </a:cubicBezTo>
                        <a:cubicBezTo>
                          <a:pt x="654013" y="333475"/>
                          <a:pt x="667539" y="344048"/>
                          <a:pt x="682302" y="342238"/>
                        </a:cubicBezTo>
                        <a:cubicBezTo>
                          <a:pt x="683064" y="342048"/>
                          <a:pt x="683541" y="341571"/>
                          <a:pt x="684303" y="341476"/>
                        </a:cubicBezTo>
                        <a:cubicBezTo>
                          <a:pt x="684684" y="352239"/>
                          <a:pt x="684684" y="363288"/>
                          <a:pt x="684017" y="374337"/>
                        </a:cubicBezTo>
                        <a:cubicBezTo>
                          <a:pt x="683350" y="374337"/>
                          <a:pt x="682779" y="373671"/>
                          <a:pt x="682207" y="373671"/>
                        </a:cubicBezTo>
                        <a:cubicBezTo>
                          <a:pt x="667443" y="371766"/>
                          <a:pt x="653727" y="382148"/>
                          <a:pt x="651823" y="396912"/>
                        </a:cubicBezTo>
                        <a:cubicBezTo>
                          <a:pt x="649822" y="411771"/>
                          <a:pt x="660204" y="425296"/>
                          <a:pt x="674968" y="427296"/>
                        </a:cubicBezTo>
                        <a:cubicBezTo>
                          <a:pt x="675635" y="427487"/>
                          <a:pt x="676206" y="427296"/>
                          <a:pt x="676873" y="427296"/>
                        </a:cubicBezTo>
                        <a:cubicBezTo>
                          <a:pt x="674492" y="438060"/>
                          <a:pt x="671634" y="448442"/>
                          <a:pt x="668205" y="458919"/>
                        </a:cubicBezTo>
                        <a:cubicBezTo>
                          <a:pt x="667634" y="458538"/>
                          <a:pt x="667253" y="458062"/>
                          <a:pt x="666681" y="457967"/>
                        </a:cubicBezTo>
                        <a:cubicBezTo>
                          <a:pt x="652870" y="452061"/>
                          <a:pt x="637059" y="458634"/>
                          <a:pt x="631248" y="472254"/>
                        </a:cubicBezTo>
                        <a:cubicBezTo>
                          <a:pt x="625533" y="486066"/>
                          <a:pt x="632010" y="501877"/>
                          <a:pt x="645727" y="507783"/>
                        </a:cubicBezTo>
                        <a:cubicBezTo>
                          <a:pt x="646203" y="507973"/>
                          <a:pt x="646679" y="507783"/>
                          <a:pt x="647155" y="507973"/>
                        </a:cubicBezTo>
                        <a:cubicBezTo>
                          <a:pt x="642107" y="517689"/>
                          <a:pt x="636678" y="527023"/>
                          <a:pt x="630772" y="535977"/>
                        </a:cubicBezTo>
                        <a:cubicBezTo>
                          <a:pt x="630296" y="535691"/>
                          <a:pt x="630201" y="535119"/>
                          <a:pt x="629820" y="535024"/>
                        </a:cubicBezTo>
                        <a:cubicBezTo>
                          <a:pt x="618009" y="525880"/>
                          <a:pt x="601054" y="527976"/>
                          <a:pt x="591910" y="539787"/>
                        </a:cubicBezTo>
                        <a:cubicBezTo>
                          <a:pt x="582766" y="551598"/>
                          <a:pt x="584957" y="568552"/>
                          <a:pt x="596768" y="577887"/>
                        </a:cubicBezTo>
                        <a:cubicBezTo>
                          <a:pt x="597149" y="578077"/>
                          <a:pt x="597625" y="578077"/>
                          <a:pt x="598006" y="578458"/>
                        </a:cubicBezTo>
                        <a:cubicBezTo>
                          <a:pt x="590672" y="586364"/>
                          <a:pt x="582957" y="593984"/>
                          <a:pt x="574860" y="601128"/>
                        </a:cubicBezTo>
                        <a:cubicBezTo>
                          <a:pt x="574575" y="600747"/>
                          <a:pt x="574575" y="600270"/>
                          <a:pt x="574289" y="600080"/>
                        </a:cubicBezTo>
                        <a:cubicBezTo>
                          <a:pt x="565335" y="588078"/>
                          <a:pt x="548381" y="585792"/>
                          <a:pt x="536570" y="594841"/>
                        </a:cubicBezTo>
                        <a:cubicBezTo>
                          <a:pt x="524664" y="603985"/>
                          <a:pt x="522282" y="620844"/>
                          <a:pt x="531427" y="632751"/>
                        </a:cubicBezTo>
                        <a:cubicBezTo>
                          <a:pt x="531617" y="633132"/>
                          <a:pt x="532093" y="633132"/>
                          <a:pt x="532284" y="633513"/>
                        </a:cubicBezTo>
                        <a:cubicBezTo>
                          <a:pt x="523235" y="639323"/>
                          <a:pt x="513900" y="644752"/>
                          <a:pt x="504280" y="649610"/>
                        </a:cubicBezTo>
                        <a:cubicBezTo>
                          <a:pt x="504090" y="649229"/>
                          <a:pt x="504280" y="648943"/>
                          <a:pt x="504090" y="648467"/>
                        </a:cubicBezTo>
                        <a:cubicBezTo>
                          <a:pt x="498470" y="634751"/>
                          <a:pt x="482563" y="628083"/>
                          <a:pt x="468752" y="633798"/>
                        </a:cubicBezTo>
                        <a:cubicBezTo>
                          <a:pt x="455036" y="639418"/>
                          <a:pt x="448464" y="655230"/>
                          <a:pt x="453988" y="668946"/>
                        </a:cubicBezTo>
                        <a:cubicBezTo>
                          <a:pt x="453988" y="669327"/>
                          <a:pt x="454369" y="669517"/>
                          <a:pt x="454560" y="669803"/>
                        </a:cubicBezTo>
                        <a:cubicBezTo>
                          <a:pt x="444368" y="673041"/>
                          <a:pt x="433986" y="675708"/>
                          <a:pt x="423413" y="677994"/>
                        </a:cubicBezTo>
                        <a:cubicBezTo>
                          <a:pt x="423413" y="677709"/>
                          <a:pt x="423413" y="677328"/>
                          <a:pt x="423413" y="677137"/>
                        </a:cubicBezTo>
                        <a:cubicBezTo>
                          <a:pt x="421508" y="662373"/>
                          <a:pt x="407982" y="651801"/>
                          <a:pt x="393314" y="653706"/>
                        </a:cubicBezTo>
                        <a:cubicBezTo>
                          <a:pt x="378360" y="655611"/>
                          <a:pt x="367977" y="669136"/>
                          <a:pt x="369787" y="683900"/>
                        </a:cubicBezTo>
                        <a:cubicBezTo>
                          <a:pt x="369787" y="684186"/>
                          <a:pt x="369978" y="684376"/>
                          <a:pt x="370073" y="684662"/>
                        </a:cubicBezTo>
                        <a:cubicBezTo>
                          <a:pt x="359500" y="685138"/>
                          <a:pt x="348737" y="685043"/>
                          <a:pt x="337974" y="684567"/>
                        </a:cubicBezTo>
                        <a:close/>
                      </a:path>
                    </a:pathLst>
                  </a:custGeom>
                  <a:solidFill>
                    <a:srgbClr val="000065"/>
                  </a:solidFill>
                  <a:ln w="9525" cap="flat">
                    <a:noFill/>
                    <a:prstDash val="solid"/>
                    <a:miter/>
                  </a:ln>
                </p:spPr>
                <p:txBody>
                  <a:bodyPr rtlCol="0" anchor="ctr"/>
                  <a:lstStyle/>
                  <a:p>
                    <a:endParaRPr lang="en-US"/>
                  </a:p>
                </p:txBody>
              </p:sp>
            </p:grpSp>
          </p:grpSp>
        </p:grpSp>
        <p:grpSp>
          <p:nvGrpSpPr>
            <p:cNvPr id="54" name="Group 53">
              <a:extLst>
                <a:ext uri="{FF2B5EF4-FFF2-40B4-BE49-F238E27FC236}">
                  <a16:creationId xmlns:a16="http://schemas.microsoft.com/office/drawing/2014/main" id="{4884872B-B444-375C-FE58-4C70DC810F9E}"/>
                </a:ext>
              </a:extLst>
            </p:cNvPr>
            <p:cNvGrpSpPr/>
            <p:nvPr/>
          </p:nvGrpSpPr>
          <p:grpSpPr>
            <a:xfrm>
              <a:off x="7473319" y="602615"/>
              <a:ext cx="630377" cy="612815"/>
              <a:chOff x="4767123" y="6960153"/>
              <a:chExt cx="1097559" cy="1066982"/>
            </a:xfrm>
          </p:grpSpPr>
          <p:sp>
            <p:nvSpPr>
              <p:cNvPr id="55" name="Google Shape;5980;p46">
                <a:extLst>
                  <a:ext uri="{FF2B5EF4-FFF2-40B4-BE49-F238E27FC236}">
                    <a16:creationId xmlns:a16="http://schemas.microsoft.com/office/drawing/2014/main" id="{C4429FC7-5BE6-44FD-D04C-2DAF43807EA1}"/>
                  </a:ext>
                </a:extLst>
              </p:cNvPr>
              <p:cNvSpPr/>
              <p:nvPr/>
            </p:nvSpPr>
            <p:spPr>
              <a:xfrm flipH="1">
                <a:off x="4767123" y="6960153"/>
                <a:ext cx="1066981" cy="1066982"/>
              </a:xfrm>
              <a:custGeom>
                <a:avLst/>
                <a:gdLst/>
                <a:ahLst/>
                <a:cxnLst/>
                <a:rect l="l" t="t" r="r" b="b"/>
                <a:pathLst>
                  <a:path w="2966" h="2966" extrusionOk="0">
                    <a:moveTo>
                      <a:pt x="1483" y="0"/>
                    </a:moveTo>
                    <a:cubicBezTo>
                      <a:pt x="661" y="0"/>
                      <a:pt x="0" y="671"/>
                      <a:pt x="0" y="1483"/>
                    </a:cubicBezTo>
                    <a:cubicBezTo>
                      <a:pt x="0" y="2305"/>
                      <a:pt x="661" y="2966"/>
                      <a:pt x="1483" y="2966"/>
                    </a:cubicBezTo>
                    <a:cubicBezTo>
                      <a:pt x="2295" y="2966"/>
                      <a:pt x="2966" y="2305"/>
                      <a:pt x="2966" y="1483"/>
                    </a:cubicBezTo>
                    <a:cubicBezTo>
                      <a:pt x="2966" y="671"/>
                      <a:pt x="2295" y="0"/>
                      <a:pt x="148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56" name="Google Shape;5982;p46">
                <a:extLst>
                  <a:ext uri="{FF2B5EF4-FFF2-40B4-BE49-F238E27FC236}">
                    <a16:creationId xmlns:a16="http://schemas.microsoft.com/office/drawing/2014/main" id="{92103339-A399-20B6-CEC7-800C60CA9782}"/>
                  </a:ext>
                </a:extLst>
              </p:cNvPr>
              <p:cNvSpPr/>
              <p:nvPr/>
            </p:nvSpPr>
            <p:spPr>
              <a:xfrm flipH="1">
                <a:off x="4797342" y="6960153"/>
                <a:ext cx="1067340" cy="1066982"/>
              </a:xfrm>
              <a:custGeom>
                <a:avLst/>
                <a:gdLst/>
                <a:ahLst/>
                <a:cxnLst/>
                <a:rect l="l" t="t" r="r" b="b"/>
                <a:pathLst>
                  <a:path w="2967" h="2966" extrusionOk="0">
                    <a:moveTo>
                      <a:pt x="1484" y="0"/>
                    </a:moveTo>
                    <a:cubicBezTo>
                      <a:pt x="661" y="0"/>
                      <a:pt x="1" y="671"/>
                      <a:pt x="1" y="1483"/>
                    </a:cubicBezTo>
                    <a:cubicBezTo>
                      <a:pt x="1" y="2305"/>
                      <a:pt x="661" y="2966"/>
                      <a:pt x="1484" y="2966"/>
                    </a:cubicBezTo>
                    <a:cubicBezTo>
                      <a:pt x="2293" y="2966"/>
                      <a:pt x="2966" y="2305"/>
                      <a:pt x="2966" y="1483"/>
                    </a:cubicBezTo>
                    <a:cubicBezTo>
                      <a:pt x="2966" y="671"/>
                      <a:pt x="2293" y="0"/>
                      <a:pt x="1484" y="0"/>
                    </a:cubicBezTo>
                    <a:close/>
                  </a:path>
                </a:pathLst>
              </a:custGeom>
              <a:solidFill>
                <a:srgbClr val="FFFFFF"/>
              </a:solidFill>
              <a:ln w="12700">
                <a:solidFill>
                  <a:srgbClr val="1A2E35"/>
                </a:solidFill>
              </a:ln>
            </p:spPr>
            <p:txBody>
              <a:bodyPr spcFirstLastPara="1" wrap="square" lIns="91425" tIns="91425" rIns="91425" bIns="91425" anchor="ctr" anchorCtr="0">
                <a:noAutofit/>
              </a:bodyPr>
              <a:lstStyle/>
              <a:p>
                <a:endParaRPr/>
              </a:p>
            </p:txBody>
          </p:sp>
          <p:sp>
            <p:nvSpPr>
              <p:cNvPr id="57" name="Google Shape;5984;p46">
                <a:extLst>
                  <a:ext uri="{FF2B5EF4-FFF2-40B4-BE49-F238E27FC236}">
                    <a16:creationId xmlns:a16="http://schemas.microsoft.com/office/drawing/2014/main" id="{D2AB7413-95BE-3165-D054-9158DDD2CBDD}"/>
                  </a:ext>
                </a:extLst>
              </p:cNvPr>
              <p:cNvSpPr/>
              <p:nvPr/>
            </p:nvSpPr>
            <p:spPr>
              <a:xfrm flipH="1">
                <a:off x="4870007" y="7032819"/>
                <a:ext cx="925604" cy="925245"/>
              </a:xfrm>
              <a:custGeom>
                <a:avLst/>
                <a:gdLst/>
                <a:ahLst/>
                <a:cxnLst/>
                <a:rect l="l" t="t" r="r" b="b"/>
                <a:pathLst>
                  <a:path w="2573" h="2572" extrusionOk="0">
                    <a:moveTo>
                      <a:pt x="1292" y="1"/>
                    </a:moveTo>
                    <a:cubicBezTo>
                      <a:pt x="577" y="1"/>
                      <a:pt x="1" y="577"/>
                      <a:pt x="1" y="1281"/>
                    </a:cubicBezTo>
                    <a:cubicBezTo>
                      <a:pt x="1" y="1996"/>
                      <a:pt x="577" y="2572"/>
                      <a:pt x="1292" y="2572"/>
                    </a:cubicBezTo>
                    <a:cubicBezTo>
                      <a:pt x="1996" y="2572"/>
                      <a:pt x="2572" y="1996"/>
                      <a:pt x="2572" y="1281"/>
                    </a:cubicBezTo>
                    <a:cubicBezTo>
                      <a:pt x="2572" y="577"/>
                      <a:pt x="1996" y="1"/>
                      <a:pt x="1292" y="1"/>
                    </a:cubicBezTo>
                    <a:close/>
                  </a:path>
                </a:pathLst>
              </a:custGeom>
              <a:solidFill>
                <a:srgbClr val="F8BD33"/>
              </a:solidFill>
              <a:ln w="12700">
                <a:solidFill>
                  <a:srgbClr val="20343B"/>
                </a:solidFill>
              </a:ln>
            </p:spPr>
            <p:txBody>
              <a:bodyPr spcFirstLastPara="1" wrap="square" lIns="91425" tIns="91425" rIns="91425" bIns="91425" anchor="ctr" anchorCtr="0">
                <a:noAutofit/>
              </a:bodyPr>
              <a:lstStyle/>
              <a:p>
                <a:endParaRPr dirty="0"/>
              </a:p>
            </p:txBody>
          </p:sp>
          <p:sp>
            <p:nvSpPr>
              <p:cNvPr id="58" name="Google Shape;5986;p46">
                <a:extLst>
                  <a:ext uri="{FF2B5EF4-FFF2-40B4-BE49-F238E27FC236}">
                    <a16:creationId xmlns:a16="http://schemas.microsoft.com/office/drawing/2014/main" id="{D33855EA-390E-101F-3DC2-BA9B32DE1D04}"/>
                  </a:ext>
                </a:extLst>
              </p:cNvPr>
              <p:cNvSpPr/>
              <p:nvPr/>
            </p:nvSpPr>
            <p:spPr>
              <a:xfrm rot="20174444">
                <a:off x="5082224" y="7169612"/>
                <a:ext cx="443765" cy="699184"/>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chemeClr val="lt1"/>
              </a:solidFill>
              <a:ln w="9525" cap="flat" cmpd="sng">
                <a:solidFill>
                  <a:srgbClr val="4C585C"/>
                </a:solidFill>
                <a:prstDash val="solid"/>
                <a:round/>
                <a:headEnd type="none" w="sm" len="sm"/>
                <a:tailEnd type="none" w="sm" len="sm"/>
              </a:ln>
              <a:effectLst>
                <a:outerShdw dist="9525" dir="3480000" algn="bl" rotWithShape="0">
                  <a:schemeClr val="dk2"/>
                </a:outerShdw>
              </a:effectLst>
            </p:spPr>
            <p:txBody>
              <a:bodyPr spcFirstLastPara="1" wrap="square" lIns="91425" tIns="91425" rIns="91425" bIns="91425" anchor="ctr" anchorCtr="0">
                <a:noAutofit/>
              </a:bodyPr>
              <a:lstStyle/>
              <a:p>
                <a:endParaRPr dirty="0"/>
              </a:p>
            </p:txBody>
          </p:sp>
        </p:grpSp>
        <p:grpSp>
          <p:nvGrpSpPr>
            <p:cNvPr id="52" name="Group 51">
              <a:extLst>
                <a:ext uri="{FF2B5EF4-FFF2-40B4-BE49-F238E27FC236}">
                  <a16:creationId xmlns:a16="http://schemas.microsoft.com/office/drawing/2014/main" id="{EF7C0276-A15E-57A0-B182-B31B971C3A49}"/>
                </a:ext>
              </a:extLst>
            </p:cNvPr>
            <p:cNvGrpSpPr/>
            <p:nvPr/>
          </p:nvGrpSpPr>
          <p:grpSpPr>
            <a:xfrm>
              <a:off x="7499997" y="4719759"/>
              <a:ext cx="1435711" cy="2131076"/>
              <a:chOff x="7499997" y="4719759"/>
              <a:chExt cx="1435711" cy="2131076"/>
            </a:xfrm>
          </p:grpSpPr>
          <p:sp>
            <p:nvSpPr>
              <p:cNvPr id="62" name="Google Shape;5703;p46">
                <a:extLst>
                  <a:ext uri="{FF2B5EF4-FFF2-40B4-BE49-F238E27FC236}">
                    <a16:creationId xmlns:a16="http://schemas.microsoft.com/office/drawing/2014/main" id="{03BABA47-55FE-E858-B985-2FE87365E403}"/>
                  </a:ext>
                </a:extLst>
              </p:cNvPr>
              <p:cNvSpPr/>
              <p:nvPr/>
            </p:nvSpPr>
            <p:spPr>
              <a:xfrm flipH="1">
                <a:off x="7542446" y="6692912"/>
                <a:ext cx="974888" cy="149651"/>
              </a:xfrm>
              <a:custGeom>
                <a:avLst/>
                <a:gdLst/>
                <a:ahLst/>
                <a:cxnLst/>
                <a:rect l="l" t="t" r="r" b="b"/>
                <a:pathLst>
                  <a:path w="2710" h="416" extrusionOk="0">
                    <a:moveTo>
                      <a:pt x="0" y="1"/>
                    </a:moveTo>
                    <a:lnTo>
                      <a:pt x="0" y="341"/>
                    </a:lnTo>
                    <a:cubicBezTo>
                      <a:pt x="0" y="385"/>
                      <a:pt x="597" y="416"/>
                      <a:pt x="1355" y="416"/>
                    </a:cubicBezTo>
                    <a:cubicBezTo>
                      <a:pt x="2103" y="416"/>
                      <a:pt x="2710" y="385"/>
                      <a:pt x="2710" y="341"/>
                    </a:cubicBezTo>
                    <a:lnTo>
                      <a:pt x="271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63" name="Google Shape;5704;p46">
                <a:extLst>
                  <a:ext uri="{FF2B5EF4-FFF2-40B4-BE49-F238E27FC236}">
                    <a16:creationId xmlns:a16="http://schemas.microsoft.com/office/drawing/2014/main" id="{4821B4BA-561B-A8E0-C5F9-3D26F2CE2853}"/>
                  </a:ext>
                </a:extLst>
              </p:cNvPr>
              <p:cNvSpPr/>
              <p:nvPr/>
            </p:nvSpPr>
            <p:spPr>
              <a:xfrm flipH="1">
                <a:off x="7534891" y="6685716"/>
                <a:ext cx="990716" cy="165119"/>
              </a:xfrm>
              <a:custGeom>
                <a:avLst/>
                <a:gdLst/>
                <a:ahLst/>
                <a:cxnLst/>
                <a:rect l="l" t="t" r="r" b="b"/>
                <a:pathLst>
                  <a:path w="2754" h="459" extrusionOk="0">
                    <a:moveTo>
                      <a:pt x="2712" y="41"/>
                    </a:moveTo>
                    <a:lnTo>
                      <a:pt x="2712" y="351"/>
                    </a:lnTo>
                    <a:cubicBezTo>
                      <a:pt x="2638" y="385"/>
                      <a:pt x="2103" y="415"/>
                      <a:pt x="1378" y="415"/>
                    </a:cubicBezTo>
                    <a:cubicBezTo>
                      <a:pt x="653" y="415"/>
                      <a:pt x="108" y="385"/>
                      <a:pt x="44" y="351"/>
                    </a:cubicBezTo>
                    <a:lnTo>
                      <a:pt x="44" y="41"/>
                    </a:lnTo>
                    <a:close/>
                    <a:moveTo>
                      <a:pt x="23" y="0"/>
                    </a:moveTo>
                    <a:cubicBezTo>
                      <a:pt x="13" y="0"/>
                      <a:pt x="0" y="11"/>
                      <a:pt x="0" y="21"/>
                    </a:cubicBezTo>
                    <a:lnTo>
                      <a:pt x="0" y="361"/>
                    </a:lnTo>
                    <a:cubicBezTo>
                      <a:pt x="0" y="385"/>
                      <a:pt x="0" y="415"/>
                      <a:pt x="418" y="436"/>
                    </a:cubicBezTo>
                    <a:cubicBezTo>
                      <a:pt x="674" y="449"/>
                      <a:pt x="1015" y="459"/>
                      <a:pt x="1378" y="459"/>
                    </a:cubicBezTo>
                    <a:cubicBezTo>
                      <a:pt x="1742" y="459"/>
                      <a:pt x="2082" y="449"/>
                      <a:pt x="2339" y="436"/>
                    </a:cubicBezTo>
                    <a:cubicBezTo>
                      <a:pt x="2753" y="415"/>
                      <a:pt x="2753" y="385"/>
                      <a:pt x="2753" y="361"/>
                    </a:cubicBezTo>
                    <a:lnTo>
                      <a:pt x="2753" y="21"/>
                    </a:lnTo>
                    <a:cubicBezTo>
                      <a:pt x="2753" y="11"/>
                      <a:pt x="2743" y="0"/>
                      <a:pt x="273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84" name="Google Shape;5705;p46">
                <a:extLst>
                  <a:ext uri="{FF2B5EF4-FFF2-40B4-BE49-F238E27FC236}">
                    <a16:creationId xmlns:a16="http://schemas.microsoft.com/office/drawing/2014/main" id="{AD9D8248-7666-688A-AF8D-2CC9A80D69A2}"/>
                  </a:ext>
                </a:extLst>
              </p:cNvPr>
              <p:cNvSpPr/>
              <p:nvPr/>
            </p:nvSpPr>
            <p:spPr>
              <a:xfrm flipH="1">
                <a:off x="7542446" y="6666290"/>
                <a:ext cx="974888" cy="53961"/>
              </a:xfrm>
              <a:custGeom>
                <a:avLst/>
                <a:gdLst/>
                <a:ahLst/>
                <a:cxnLst/>
                <a:rect l="l" t="t" r="r" b="b"/>
                <a:pathLst>
                  <a:path w="2710" h="150" extrusionOk="0">
                    <a:moveTo>
                      <a:pt x="1355" y="1"/>
                    </a:moveTo>
                    <a:cubicBezTo>
                      <a:pt x="597" y="1"/>
                      <a:pt x="0" y="31"/>
                      <a:pt x="0" y="75"/>
                    </a:cubicBezTo>
                    <a:cubicBezTo>
                      <a:pt x="0" y="118"/>
                      <a:pt x="597" y="149"/>
                      <a:pt x="1355" y="149"/>
                    </a:cubicBezTo>
                    <a:cubicBezTo>
                      <a:pt x="2103" y="149"/>
                      <a:pt x="2710" y="118"/>
                      <a:pt x="2710" y="75"/>
                    </a:cubicBezTo>
                    <a:cubicBezTo>
                      <a:pt x="2710" y="31"/>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585" name="Google Shape;5706;p46">
                <a:extLst>
                  <a:ext uri="{FF2B5EF4-FFF2-40B4-BE49-F238E27FC236}">
                    <a16:creationId xmlns:a16="http://schemas.microsoft.com/office/drawing/2014/main" id="{84441505-3509-A60C-640E-E0A2C98BC69A}"/>
                  </a:ext>
                </a:extLst>
              </p:cNvPr>
              <p:cNvSpPr/>
              <p:nvPr/>
            </p:nvSpPr>
            <p:spPr>
              <a:xfrm flipH="1">
                <a:off x="7534891" y="6658016"/>
                <a:ext cx="990716" cy="69429"/>
              </a:xfrm>
              <a:custGeom>
                <a:avLst/>
                <a:gdLst/>
                <a:ahLst/>
                <a:cxnLst/>
                <a:rect l="l" t="t" r="r" b="b"/>
                <a:pathLst>
                  <a:path w="2754" h="193" extrusionOk="0">
                    <a:moveTo>
                      <a:pt x="1378" y="44"/>
                    </a:moveTo>
                    <a:cubicBezTo>
                      <a:pt x="2029" y="44"/>
                      <a:pt x="2531" y="65"/>
                      <a:pt x="2679" y="98"/>
                    </a:cubicBezTo>
                    <a:cubicBezTo>
                      <a:pt x="2531" y="129"/>
                      <a:pt x="2029" y="152"/>
                      <a:pt x="1378" y="152"/>
                    </a:cubicBezTo>
                    <a:cubicBezTo>
                      <a:pt x="717" y="152"/>
                      <a:pt x="216" y="129"/>
                      <a:pt x="77" y="98"/>
                    </a:cubicBezTo>
                    <a:cubicBezTo>
                      <a:pt x="216" y="65"/>
                      <a:pt x="717" y="44"/>
                      <a:pt x="1378" y="44"/>
                    </a:cubicBezTo>
                    <a:close/>
                    <a:moveTo>
                      <a:pt x="1378" y="1"/>
                    </a:moveTo>
                    <a:cubicBezTo>
                      <a:pt x="1015" y="1"/>
                      <a:pt x="674" y="13"/>
                      <a:pt x="418" y="24"/>
                    </a:cubicBezTo>
                    <a:cubicBezTo>
                      <a:pt x="0" y="44"/>
                      <a:pt x="0" y="77"/>
                      <a:pt x="0" y="98"/>
                    </a:cubicBezTo>
                    <a:cubicBezTo>
                      <a:pt x="0" y="118"/>
                      <a:pt x="0" y="152"/>
                      <a:pt x="418" y="172"/>
                    </a:cubicBezTo>
                    <a:cubicBezTo>
                      <a:pt x="674" y="182"/>
                      <a:pt x="1015" y="193"/>
                      <a:pt x="1378" y="193"/>
                    </a:cubicBezTo>
                    <a:cubicBezTo>
                      <a:pt x="1742" y="193"/>
                      <a:pt x="2082" y="182"/>
                      <a:pt x="2339" y="172"/>
                    </a:cubicBezTo>
                    <a:cubicBezTo>
                      <a:pt x="2753" y="152"/>
                      <a:pt x="2753" y="118"/>
                      <a:pt x="2753" y="98"/>
                    </a:cubicBezTo>
                    <a:cubicBezTo>
                      <a:pt x="2753" y="77"/>
                      <a:pt x="2753" y="44"/>
                      <a:pt x="2339" y="24"/>
                    </a:cubicBezTo>
                    <a:cubicBezTo>
                      <a:pt x="2082" y="13"/>
                      <a:pt x="1742" y="1"/>
                      <a:pt x="137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86" name="Google Shape;5707;p46">
                <a:extLst>
                  <a:ext uri="{FF2B5EF4-FFF2-40B4-BE49-F238E27FC236}">
                    <a16:creationId xmlns:a16="http://schemas.microsoft.com/office/drawing/2014/main" id="{881977B1-0461-C431-3053-BBC359D8005E}"/>
                  </a:ext>
                </a:extLst>
              </p:cNvPr>
              <p:cNvSpPr/>
              <p:nvPr/>
            </p:nvSpPr>
            <p:spPr>
              <a:xfrm flipH="1">
                <a:off x="7657561" y="6673845"/>
                <a:ext cx="748253" cy="35254"/>
              </a:xfrm>
              <a:custGeom>
                <a:avLst/>
                <a:gdLst/>
                <a:ahLst/>
                <a:cxnLst/>
                <a:rect l="l" t="t" r="r" b="b"/>
                <a:pathLst>
                  <a:path w="2080" h="98" extrusionOk="0">
                    <a:moveTo>
                      <a:pt x="1045" y="0"/>
                    </a:moveTo>
                    <a:cubicBezTo>
                      <a:pt x="469" y="0"/>
                      <a:pt x="0" y="21"/>
                      <a:pt x="0" y="44"/>
                    </a:cubicBezTo>
                    <a:cubicBezTo>
                      <a:pt x="0" y="74"/>
                      <a:pt x="469" y="97"/>
                      <a:pt x="1045" y="97"/>
                    </a:cubicBezTo>
                    <a:cubicBezTo>
                      <a:pt x="1621" y="97"/>
                      <a:pt x="2080" y="74"/>
                      <a:pt x="2080" y="44"/>
                    </a:cubicBezTo>
                    <a:cubicBezTo>
                      <a:pt x="2080" y="21"/>
                      <a:pt x="1621" y="0"/>
                      <a:pt x="104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587" name="Google Shape;5708;p46">
                <a:extLst>
                  <a:ext uri="{FF2B5EF4-FFF2-40B4-BE49-F238E27FC236}">
                    <a16:creationId xmlns:a16="http://schemas.microsoft.com/office/drawing/2014/main" id="{259560BC-20B4-3A75-25BB-666B940BFC42}"/>
                  </a:ext>
                </a:extLst>
              </p:cNvPr>
              <p:cNvSpPr/>
              <p:nvPr/>
            </p:nvSpPr>
            <p:spPr>
              <a:xfrm flipH="1">
                <a:off x="7650007" y="6666290"/>
                <a:ext cx="764082" cy="50003"/>
              </a:xfrm>
              <a:custGeom>
                <a:avLst/>
                <a:gdLst/>
                <a:ahLst/>
                <a:cxnLst/>
                <a:rect l="l" t="t" r="r" b="b"/>
                <a:pathLst>
                  <a:path w="2124" h="139" extrusionOk="0">
                    <a:moveTo>
                      <a:pt x="1068" y="42"/>
                    </a:moveTo>
                    <a:cubicBezTo>
                      <a:pt x="1506" y="42"/>
                      <a:pt x="1847" y="54"/>
                      <a:pt x="1995" y="65"/>
                    </a:cubicBezTo>
                    <a:cubicBezTo>
                      <a:pt x="1847" y="75"/>
                      <a:pt x="1506" y="95"/>
                      <a:pt x="1068" y="95"/>
                    </a:cubicBezTo>
                    <a:cubicBezTo>
                      <a:pt x="620" y="95"/>
                      <a:pt x="279" y="75"/>
                      <a:pt x="128" y="65"/>
                    </a:cubicBezTo>
                    <a:cubicBezTo>
                      <a:pt x="279" y="54"/>
                      <a:pt x="620" y="42"/>
                      <a:pt x="1068" y="42"/>
                    </a:cubicBezTo>
                    <a:close/>
                    <a:moveTo>
                      <a:pt x="1068" y="1"/>
                    </a:moveTo>
                    <a:cubicBezTo>
                      <a:pt x="792" y="1"/>
                      <a:pt x="523" y="1"/>
                      <a:pt x="331" y="11"/>
                    </a:cubicBezTo>
                    <a:cubicBezTo>
                      <a:pt x="0" y="21"/>
                      <a:pt x="0" y="42"/>
                      <a:pt x="0" y="65"/>
                    </a:cubicBezTo>
                    <a:cubicBezTo>
                      <a:pt x="0" y="85"/>
                      <a:pt x="0" y="106"/>
                      <a:pt x="331" y="118"/>
                    </a:cubicBezTo>
                    <a:cubicBezTo>
                      <a:pt x="523" y="129"/>
                      <a:pt x="792" y="139"/>
                      <a:pt x="1068" y="139"/>
                    </a:cubicBezTo>
                    <a:cubicBezTo>
                      <a:pt x="1345" y="139"/>
                      <a:pt x="1601" y="129"/>
                      <a:pt x="1803" y="118"/>
                    </a:cubicBezTo>
                    <a:cubicBezTo>
                      <a:pt x="2123" y="106"/>
                      <a:pt x="2123" y="85"/>
                      <a:pt x="2123" y="65"/>
                    </a:cubicBezTo>
                    <a:cubicBezTo>
                      <a:pt x="2123" y="42"/>
                      <a:pt x="2123" y="21"/>
                      <a:pt x="1803" y="11"/>
                    </a:cubicBezTo>
                    <a:cubicBezTo>
                      <a:pt x="1601" y="1"/>
                      <a:pt x="1345" y="1"/>
                      <a:pt x="106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88" name="Google Shape;5709;p46">
                <a:extLst>
                  <a:ext uri="{FF2B5EF4-FFF2-40B4-BE49-F238E27FC236}">
                    <a16:creationId xmlns:a16="http://schemas.microsoft.com/office/drawing/2014/main" id="{B3CA7EBB-2B0D-F6FB-A313-FF98F929649B}"/>
                  </a:ext>
                </a:extLst>
              </p:cNvPr>
              <p:cNvSpPr/>
              <p:nvPr/>
            </p:nvSpPr>
            <p:spPr>
              <a:xfrm flipH="1">
                <a:off x="7756850" y="6712337"/>
                <a:ext cx="16189" cy="92452"/>
              </a:xfrm>
              <a:custGeom>
                <a:avLst/>
                <a:gdLst/>
                <a:ahLst/>
                <a:cxnLst/>
                <a:rect l="l" t="t" r="r" b="b"/>
                <a:pathLst>
                  <a:path w="45" h="257" extrusionOk="0">
                    <a:moveTo>
                      <a:pt x="21" y="1"/>
                    </a:moveTo>
                    <a:cubicBezTo>
                      <a:pt x="11" y="1"/>
                      <a:pt x="1" y="11"/>
                      <a:pt x="1" y="21"/>
                    </a:cubicBezTo>
                    <a:lnTo>
                      <a:pt x="1" y="234"/>
                    </a:lnTo>
                    <a:cubicBezTo>
                      <a:pt x="1" y="246"/>
                      <a:pt x="11" y="257"/>
                      <a:pt x="21" y="257"/>
                    </a:cubicBezTo>
                    <a:cubicBezTo>
                      <a:pt x="34" y="257"/>
                      <a:pt x="44" y="246"/>
                      <a:pt x="44" y="234"/>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89" name="Google Shape;5710;p46">
                <a:extLst>
                  <a:ext uri="{FF2B5EF4-FFF2-40B4-BE49-F238E27FC236}">
                    <a16:creationId xmlns:a16="http://schemas.microsoft.com/office/drawing/2014/main" id="{23C6392C-97F1-EDE1-14C3-DEACD21CE930}"/>
                  </a:ext>
                </a:extLst>
              </p:cNvPr>
              <p:cNvSpPr/>
              <p:nvPr/>
            </p:nvSpPr>
            <p:spPr>
              <a:xfrm flipH="1">
                <a:off x="7894989" y="6761980"/>
                <a:ext cx="16189" cy="80581"/>
              </a:xfrm>
              <a:custGeom>
                <a:avLst/>
                <a:gdLst/>
                <a:ahLst/>
                <a:cxnLst/>
                <a:rect l="l" t="t" r="r" b="b"/>
                <a:pathLst>
                  <a:path w="45" h="224" extrusionOk="0">
                    <a:moveTo>
                      <a:pt x="21" y="1"/>
                    </a:moveTo>
                    <a:cubicBezTo>
                      <a:pt x="11" y="1"/>
                      <a:pt x="1" y="11"/>
                      <a:pt x="1" y="21"/>
                    </a:cubicBezTo>
                    <a:lnTo>
                      <a:pt x="1" y="203"/>
                    </a:lnTo>
                    <a:cubicBezTo>
                      <a:pt x="1" y="213"/>
                      <a:pt x="11" y="224"/>
                      <a:pt x="21" y="224"/>
                    </a:cubicBezTo>
                    <a:cubicBezTo>
                      <a:pt x="34" y="224"/>
                      <a:pt x="44" y="213"/>
                      <a:pt x="44" y="203"/>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90" name="Google Shape;5711;p46">
                <a:extLst>
                  <a:ext uri="{FF2B5EF4-FFF2-40B4-BE49-F238E27FC236}">
                    <a16:creationId xmlns:a16="http://schemas.microsoft.com/office/drawing/2014/main" id="{51E6EB83-9B94-6C86-F1C7-E1158C85DD5E}"/>
                  </a:ext>
                </a:extLst>
              </p:cNvPr>
              <p:cNvSpPr/>
              <p:nvPr/>
            </p:nvSpPr>
            <p:spPr>
              <a:xfrm flipH="1">
                <a:off x="8041762" y="6750109"/>
                <a:ext cx="15109" cy="100726"/>
              </a:xfrm>
              <a:custGeom>
                <a:avLst/>
                <a:gdLst/>
                <a:ahLst/>
                <a:cxnLst/>
                <a:rect l="l" t="t" r="r" b="b"/>
                <a:pathLst>
                  <a:path w="42" h="280" extrusionOk="0">
                    <a:moveTo>
                      <a:pt x="21" y="1"/>
                    </a:moveTo>
                    <a:cubicBezTo>
                      <a:pt x="11" y="1"/>
                      <a:pt x="1" y="13"/>
                      <a:pt x="1" y="24"/>
                    </a:cubicBezTo>
                    <a:lnTo>
                      <a:pt x="1" y="257"/>
                    </a:lnTo>
                    <a:cubicBezTo>
                      <a:pt x="1" y="270"/>
                      <a:pt x="11" y="280"/>
                      <a:pt x="21" y="280"/>
                    </a:cubicBezTo>
                    <a:cubicBezTo>
                      <a:pt x="32" y="280"/>
                      <a:pt x="42" y="270"/>
                      <a:pt x="42" y="257"/>
                    </a:cubicBezTo>
                    <a:lnTo>
                      <a:pt x="42" y="24"/>
                    </a:lnTo>
                    <a:cubicBezTo>
                      <a:pt x="42" y="13"/>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94" name="Google Shape;5714;p46">
                <a:extLst>
                  <a:ext uri="{FF2B5EF4-FFF2-40B4-BE49-F238E27FC236}">
                    <a16:creationId xmlns:a16="http://schemas.microsoft.com/office/drawing/2014/main" id="{0B51A57F-6EFC-DFE5-DF62-3A421FA67EED}"/>
                  </a:ext>
                </a:extLst>
              </p:cNvPr>
              <p:cNvSpPr/>
              <p:nvPr/>
            </p:nvSpPr>
            <p:spPr>
              <a:xfrm flipH="1">
                <a:off x="8194650" y="6761980"/>
                <a:ext cx="15829" cy="76984"/>
              </a:xfrm>
              <a:custGeom>
                <a:avLst/>
                <a:gdLst/>
                <a:ahLst/>
                <a:cxnLst/>
                <a:rect l="l" t="t" r="r" b="b"/>
                <a:pathLst>
                  <a:path w="44" h="214" extrusionOk="0">
                    <a:moveTo>
                      <a:pt x="21" y="1"/>
                    </a:moveTo>
                    <a:cubicBezTo>
                      <a:pt x="0" y="1"/>
                      <a:pt x="0" y="11"/>
                      <a:pt x="0" y="21"/>
                    </a:cubicBezTo>
                    <a:lnTo>
                      <a:pt x="0" y="193"/>
                    </a:lnTo>
                    <a:cubicBezTo>
                      <a:pt x="0" y="203"/>
                      <a:pt x="0" y="213"/>
                      <a:pt x="21" y="213"/>
                    </a:cubicBezTo>
                    <a:cubicBezTo>
                      <a:pt x="34" y="213"/>
                      <a:pt x="44" y="203"/>
                      <a:pt x="44" y="193"/>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95" name="Google Shape;5715;p46">
                <a:extLst>
                  <a:ext uri="{FF2B5EF4-FFF2-40B4-BE49-F238E27FC236}">
                    <a16:creationId xmlns:a16="http://schemas.microsoft.com/office/drawing/2014/main" id="{9222C23B-F948-B06D-9777-33DBDD148735}"/>
                  </a:ext>
                </a:extLst>
              </p:cNvPr>
              <p:cNvSpPr/>
              <p:nvPr/>
            </p:nvSpPr>
            <p:spPr>
              <a:xfrm flipH="1">
                <a:off x="7523020" y="6570601"/>
                <a:ext cx="974888" cy="149651"/>
              </a:xfrm>
              <a:custGeom>
                <a:avLst/>
                <a:gdLst/>
                <a:ahLst/>
                <a:cxnLst/>
                <a:rect l="l" t="t" r="r" b="b"/>
                <a:pathLst>
                  <a:path w="2710" h="416" extrusionOk="0">
                    <a:moveTo>
                      <a:pt x="0" y="0"/>
                    </a:moveTo>
                    <a:lnTo>
                      <a:pt x="0" y="341"/>
                    </a:lnTo>
                    <a:cubicBezTo>
                      <a:pt x="0" y="384"/>
                      <a:pt x="607" y="415"/>
                      <a:pt x="1355" y="415"/>
                    </a:cubicBezTo>
                    <a:cubicBezTo>
                      <a:pt x="2113" y="415"/>
                      <a:pt x="2710" y="384"/>
                      <a:pt x="2710" y="341"/>
                    </a:cubicBezTo>
                    <a:lnTo>
                      <a:pt x="271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596" name="Google Shape;5716;p46">
                <a:extLst>
                  <a:ext uri="{FF2B5EF4-FFF2-40B4-BE49-F238E27FC236}">
                    <a16:creationId xmlns:a16="http://schemas.microsoft.com/office/drawing/2014/main" id="{33D5D905-0D3A-8179-24FD-37E72988092E}"/>
                  </a:ext>
                </a:extLst>
              </p:cNvPr>
              <p:cNvSpPr/>
              <p:nvPr/>
            </p:nvSpPr>
            <p:spPr>
              <a:xfrm flipH="1">
                <a:off x="7515465" y="6562327"/>
                <a:ext cx="990716" cy="165119"/>
              </a:xfrm>
              <a:custGeom>
                <a:avLst/>
                <a:gdLst/>
                <a:ahLst/>
                <a:cxnLst/>
                <a:rect l="l" t="t" r="r" b="b"/>
                <a:pathLst>
                  <a:path w="2754" h="459" extrusionOk="0">
                    <a:moveTo>
                      <a:pt x="2712" y="44"/>
                    </a:moveTo>
                    <a:lnTo>
                      <a:pt x="2712" y="354"/>
                    </a:lnTo>
                    <a:cubicBezTo>
                      <a:pt x="2648" y="384"/>
                      <a:pt x="2103" y="418"/>
                      <a:pt x="1378" y="418"/>
                    </a:cubicBezTo>
                    <a:cubicBezTo>
                      <a:pt x="651" y="418"/>
                      <a:pt x="118" y="384"/>
                      <a:pt x="44" y="354"/>
                    </a:cubicBezTo>
                    <a:lnTo>
                      <a:pt x="44" y="44"/>
                    </a:lnTo>
                    <a:close/>
                    <a:moveTo>
                      <a:pt x="23" y="0"/>
                    </a:moveTo>
                    <a:cubicBezTo>
                      <a:pt x="10" y="0"/>
                      <a:pt x="0" y="10"/>
                      <a:pt x="0" y="23"/>
                    </a:cubicBezTo>
                    <a:lnTo>
                      <a:pt x="0" y="364"/>
                    </a:lnTo>
                    <a:cubicBezTo>
                      <a:pt x="0" y="384"/>
                      <a:pt x="0" y="418"/>
                      <a:pt x="418" y="438"/>
                    </a:cubicBezTo>
                    <a:cubicBezTo>
                      <a:pt x="684" y="448"/>
                      <a:pt x="1014" y="459"/>
                      <a:pt x="1378" y="459"/>
                    </a:cubicBezTo>
                    <a:cubicBezTo>
                      <a:pt x="1739" y="459"/>
                      <a:pt x="2082" y="448"/>
                      <a:pt x="2338" y="438"/>
                    </a:cubicBezTo>
                    <a:cubicBezTo>
                      <a:pt x="2753" y="418"/>
                      <a:pt x="2753" y="384"/>
                      <a:pt x="2753" y="364"/>
                    </a:cubicBezTo>
                    <a:lnTo>
                      <a:pt x="2753" y="23"/>
                    </a:lnTo>
                    <a:cubicBezTo>
                      <a:pt x="2753" y="10"/>
                      <a:pt x="2753" y="0"/>
                      <a:pt x="273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97" name="Google Shape;5717;p46">
                <a:extLst>
                  <a:ext uri="{FF2B5EF4-FFF2-40B4-BE49-F238E27FC236}">
                    <a16:creationId xmlns:a16="http://schemas.microsoft.com/office/drawing/2014/main" id="{6E067F3A-746E-0CE9-53EF-CEB001AB15E2}"/>
                  </a:ext>
                </a:extLst>
              </p:cNvPr>
              <p:cNvSpPr/>
              <p:nvPr/>
            </p:nvSpPr>
            <p:spPr>
              <a:xfrm flipH="1">
                <a:off x="7523020" y="6542902"/>
                <a:ext cx="974888" cy="54680"/>
              </a:xfrm>
              <a:custGeom>
                <a:avLst/>
                <a:gdLst/>
                <a:ahLst/>
                <a:cxnLst/>
                <a:rect l="l" t="t" r="r" b="b"/>
                <a:pathLst>
                  <a:path w="2710" h="152" extrusionOk="0">
                    <a:moveTo>
                      <a:pt x="1355" y="0"/>
                    </a:moveTo>
                    <a:cubicBezTo>
                      <a:pt x="607" y="0"/>
                      <a:pt x="0" y="34"/>
                      <a:pt x="0" y="77"/>
                    </a:cubicBezTo>
                    <a:cubicBezTo>
                      <a:pt x="0" y="118"/>
                      <a:pt x="607" y="152"/>
                      <a:pt x="1355" y="152"/>
                    </a:cubicBezTo>
                    <a:cubicBezTo>
                      <a:pt x="2113" y="152"/>
                      <a:pt x="2710" y="118"/>
                      <a:pt x="2710" y="77"/>
                    </a:cubicBezTo>
                    <a:cubicBezTo>
                      <a:pt x="2710" y="34"/>
                      <a:pt x="211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598" name="Google Shape;5718;p46">
                <a:extLst>
                  <a:ext uri="{FF2B5EF4-FFF2-40B4-BE49-F238E27FC236}">
                    <a16:creationId xmlns:a16="http://schemas.microsoft.com/office/drawing/2014/main" id="{2DB34556-56F5-C808-25FB-C340698FAB3C}"/>
                  </a:ext>
                </a:extLst>
              </p:cNvPr>
              <p:cNvSpPr/>
              <p:nvPr/>
            </p:nvSpPr>
            <p:spPr>
              <a:xfrm flipH="1">
                <a:off x="7515465" y="6535347"/>
                <a:ext cx="990716" cy="69429"/>
              </a:xfrm>
              <a:custGeom>
                <a:avLst/>
                <a:gdLst/>
                <a:ahLst/>
                <a:cxnLst/>
                <a:rect l="l" t="t" r="r" b="b"/>
                <a:pathLst>
                  <a:path w="2754" h="193" extrusionOk="0">
                    <a:moveTo>
                      <a:pt x="1378" y="44"/>
                    </a:moveTo>
                    <a:cubicBezTo>
                      <a:pt x="2039" y="44"/>
                      <a:pt x="2541" y="75"/>
                      <a:pt x="2679" y="98"/>
                    </a:cubicBezTo>
                    <a:cubicBezTo>
                      <a:pt x="2541" y="129"/>
                      <a:pt x="2039" y="149"/>
                      <a:pt x="1378" y="149"/>
                    </a:cubicBezTo>
                    <a:cubicBezTo>
                      <a:pt x="727" y="149"/>
                      <a:pt x="226" y="129"/>
                      <a:pt x="74" y="98"/>
                    </a:cubicBezTo>
                    <a:cubicBezTo>
                      <a:pt x="226" y="75"/>
                      <a:pt x="727" y="44"/>
                      <a:pt x="1378" y="44"/>
                    </a:cubicBezTo>
                    <a:close/>
                    <a:moveTo>
                      <a:pt x="1378" y="1"/>
                    </a:moveTo>
                    <a:cubicBezTo>
                      <a:pt x="1014" y="1"/>
                      <a:pt x="684" y="11"/>
                      <a:pt x="418" y="21"/>
                    </a:cubicBezTo>
                    <a:cubicBezTo>
                      <a:pt x="0" y="44"/>
                      <a:pt x="0" y="75"/>
                      <a:pt x="0" y="98"/>
                    </a:cubicBezTo>
                    <a:cubicBezTo>
                      <a:pt x="0" y="129"/>
                      <a:pt x="0" y="149"/>
                      <a:pt x="418" y="173"/>
                    </a:cubicBezTo>
                    <a:cubicBezTo>
                      <a:pt x="684" y="193"/>
                      <a:pt x="1014" y="193"/>
                      <a:pt x="1378" y="193"/>
                    </a:cubicBezTo>
                    <a:cubicBezTo>
                      <a:pt x="1739" y="193"/>
                      <a:pt x="2082" y="193"/>
                      <a:pt x="2338" y="173"/>
                    </a:cubicBezTo>
                    <a:cubicBezTo>
                      <a:pt x="2753" y="149"/>
                      <a:pt x="2753" y="129"/>
                      <a:pt x="2753" y="98"/>
                    </a:cubicBezTo>
                    <a:cubicBezTo>
                      <a:pt x="2753" y="75"/>
                      <a:pt x="2753" y="44"/>
                      <a:pt x="2338" y="21"/>
                    </a:cubicBezTo>
                    <a:cubicBezTo>
                      <a:pt x="2082" y="11"/>
                      <a:pt x="1739" y="1"/>
                      <a:pt x="137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99" name="Google Shape;5719;p46">
                <a:extLst>
                  <a:ext uri="{FF2B5EF4-FFF2-40B4-BE49-F238E27FC236}">
                    <a16:creationId xmlns:a16="http://schemas.microsoft.com/office/drawing/2014/main" id="{4EEAA12E-D49F-102F-79BD-A1C9C2CE1E59}"/>
                  </a:ext>
                </a:extLst>
              </p:cNvPr>
              <p:cNvSpPr/>
              <p:nvPr/>
            </p:nvSpPr>
            <p:spPr>
              <a:xfrm flipH="1">
                <a:off x="7634539" y="6551175"/>
                <a:ext cx="748253" cy="34535"/>
              </a:xfrm>
              <a:custGeom>
                <a:avLst/>
                <a:gdLst/>
                <a:ahLst/>
                <a:cxnLst/>
                <a:rect l="l" t="t" r="r" b="b"/>
                <a:pathLst>
                  <a:path w="2080" h="96" extrusionOk="0">
                    <a:moveTo>
                      <a:pt x="1035" y="0"/>
                    </a:moveTo>
                    <a:cubicBezTo>
                      <a:pt x="469" y="0"/>
                      <a:pt x="0" y="21"/>
                      <a:pt x="0" y="41"/>
                    </a:cubicBezTo>
                    <a:cubicBezTo>
                      <a:pt x="0" y="75"/>
                      <a:pt x="469" y="95"/>
                      <a:pt x="1035" y="95"/>
                    </a:cubicBezTo>
                    <a:cubicBezTo>
                      <a:pt x="1611" y="95"/>
                      <a:pt x="2080" y="75"/>
                      <a:pt x="2080" y="41"/>
                    </a:cubicBezTo>
                    <a:cubicBezTo>
                      <a:pt x="2080" y="21"/>
                      <a:pt x="1611" y="0"/>
                      <a:pt x="10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00" name="Google Shape;5720;p46">
                <a:extLst>
                  <a:ext uri="{FF2B5EF4-FFF2-40B4-BE49-F238E27FC236}">
                    <a16:creationId xmlns:a16="http://schemas.microsoft.com/office/drawing/2014/main" id="{C08ABC31-06E1-1FE1-CF12-A11A331F8D18}"/>
                  </a:ext>
                </a:extLst>
              </p:cNvPr>
              <p:cNvSpPr/>
              <p:nvPr/>
            </p:nvSpPr>
            <p:spPr>
              <a:xfrm flipH="1">
                <a:off x="7626984" y="6542902"/>
                <a:ext cx="764082" cy="51083"/>
              </a:xfrm>
              <a:custGeom>
                <a:avLst/>
                <a:gdLst/>
                <a:ahLst/>
                <a:cxnLst/>
                <a:rect l="l" t="t" r="r" b="b"/>
                <a:pathLst>
                  <a:path w="2124" h="142" extrusionOk="0">
                    <a:moveTo>
                      <a:pt x="1058" y="44"/>
                    </a:moveTo>
                    <a:cubicBezTo>
                      <a:pt x="1506" y="44"/>
                      <a:pt x="1847" y="54"/>
                      <a:pt x="1995" y="64"/>
                    </a:cubicBezTo>
                    <a:cubicBezTo>
                      <a:pt x="1847" y="87"/>
                      <a:pt x="1506" y="98"/>
                      <a:pt x="1058" y="98"/>
                    </a:cubicBezTo>
                    <a:cubicBezTo>
                      <a:pt x="620" y="98"/>
                      <a:pt x="279" y="87"/>
                      <a:pt x="128" y="64"/>
                    </a:cubicBezTo>
                    <a:cubicBezTo>
                      <a:pt x="279" y="54"/>
                      <a:pt x="620" y="44"/>
                      <a:pt x="1058" y="44"/>
                    </a:cubicBezTo>
                    <a:close/>
                    <a:moveTo>
                      <a:pt x="1058" y="0"/>
                    </a:moveTo>
                    <a:cubicBezTo>
                      <a:pt x="779" y="0"/>
                      <a:pt x="523" y="0"/>
                      <a:pt x="320" y="13"/>
                    </a:cubicBezTo>
                    <a:cubicBezTo>
                      <a:pt x="0" y="34"/>
                      <a:pt x="0" y="44"/>
                      <a:pt x="0" y="64"/>
                    </a:cubicBezTo>
                    <a:cubicBezTo>
                      <a:pt x="0" y="98"/>
                      <a:pt x="0" y="108"/>
                      <a:pt x="320" y="128"/>
                    </a:cubicBezTo>
                    <a:cubicBezTo>
                      <a:pt x="523" y="128"/>
                      <a:pt x="779" y="141"/>
                      <a:pt x="1058" y="141"/>
                    </a:cubicBezTo>
                    <a:cubicBezTo>
                      <a:pt x="1345" y="141"/>
                      <a:pt x="1601" y="128"/>
                      <a:pt x="1793" y="128"/>
                    </a:cubicBezTo>
                    <a:cubicBezTo>
                      <a:pt x="2123" y="108"/>
                      <a:pt x="2123" y="98"/>
                      <a:pt x="2123" y="64"/>
                    </a:cubicBezTo>
                    <a:cubicBezTo>
                      <a:pt x="2123" y="44"/>
                      <a:pt x="2123" y="34"/>
                      <a:pt x="1793" y="13"/>
                    </a:cubicBezTo>
                    <a:cubicBezTo>
                      <a:pt x="1601" y="0"/>
                      <a:pt x="1345" y="0"/>
                      <a:pt x="105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01" name="Google Shape;5721;p46">
                <a:extLst>
                  <a:ext uri="{FF2B5EF4-FFF2-40B4-BE49-F238E27FC236}">
                    <a16:creationId xmlns:a16="http://schemas.microsoft.com/office/drawing/2014/main" id="{EACC3303-F26D-042F-A613-E39D83500AE9}"/>
                  </a:ext>
                </a:extLst>
              </p:cNvPr>
              <p:cNvSpPr/>
              <p:nvPr/>
            </p:nvSpPr>
            <p:spPr>
              <a:xfrm flipH="1">
                <a:off x="7737785" y="6588947"/>
                <a:ext cx="15829" cy="92452"/>
              </a:xfrm>
              <a:custGeom>
                <a:avLst/>
                <a:gdLst/>
                <a:ahLst/>
                <a:cxnLst/>
                <a:rect l="l" t="t" r="r" b="b"/>
                <a:pathLst>
                  <a:path w="44" h="257" extrusionOk="0">
                    <a:moveTo>
                      <a:pt x="21" y="0"/>
                    </a:moveTo>
                    <a:cubicBezTo>
                      <a:pt x="11" y="0"/>
                      <a:pt x="0" y="13"/>
                      <a:pt x="0" y="24"/>
                    </a:cubicBezTo>
                    <a:lnTo>
                      <a:pt x="0" y="236"/>
                    </a:lnTo>
                    <a:cubicBezTo>
                      <a:pt x="0" y="246"/>
                      <a:pt x="11" y="257"/>
                      <a:pt x="21" y="257"/>
                    </a:cubicBezTo>
                    <a:cubicBezTo>
                      <a:pt x="44" y="257"/>
                      <a:pt x="44" y="246"/>
                      <a:pt x="44" y="236"/>
                    </a:cubicBezTo>
                    <a:lnTo>
                      <a:pt x="44" y="24"/>
                    </a:lnTo>
                    <a:cubicBezTo>
                      <a:pt x="44" y="13"/>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02" name="Google Shape;5722;p46">
                <a:extLst>
                  <a:ext uri="{FF2B5EF4-FFF2-40B4-BE49-F238E27FC236}">
                    <a16:creationId xmlns:a16="http://schemas.microsoft.com/office/drawing/2014/main" id="{086FBA87-4C01-6C73-9814-7D4E42C9052D}"/>
                  </a:ext>
                </a:extLst>
              </p:cNvPr>
              <p:cNvSpPr/>
              <p:nvPr/>
            </p:nvSpPr>
            <p:spPr>
              <a:xfrm flipH="1">
                <a:off x="7871966" y="6639670"/>
                <a:ext cx="16189" cy="84178"/>
              </a:xfrm>
              <a:custGeom>
                <a:avLst/>
                <a:gdLst/>
                <a:ahLst/>
                <a:cxnLst/>
                <a:rect l="l" t="t" r="r" b="b"/>
                <a:pathLst>
                  <a:path w="45" h="234" extrusionOk="0">
                    <a:moveTo>
                      <a:pt x="21" y="0"/>
                    </a:moveTo>
                    <a:cubicBezTo>
                      <a:pt x="11" y="0"/>
                      <a:pt x="1" y="11"/>
                      <a:pt x="1" y="21"/>
                    </a:cubicBezTo>
                    <a:lnTo>
                      <a:pt x="1" y="213"/>
                    </a:lnTo>
                    <a:cubicBezTo>
                      <a:pt x="1" y="223"/>
                      <a:pt x="11" y="233"/>
                      <a:pt x="21" y="233"/>
                    </a:cubicBezTo>
                    <a:cubicBezTo>
                      <a:pt x="34" y="233"/>
                      <a:pt x="44" y="223"/>
                      <a:pt x="44" y="213"/>
                    </a:cubicBezTo>
                    <a:lnTo>
                      <a:pt x="44" y="21"/>
                    </a:lnTo>
                    <a:cubicBezTo>
                      <a:pt x="44" y="11"/>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03" name="Google Shape;5723;p46">
                <a:extLst>
                  <a:ext uri="{FF2B5EF4-FFF2-40B4-BE49-F238E27FC236}">
                    <a16:creationId xmlns:a16="http://schemas.microsoft.com/office/drawing/2014/main" id="{D8EED625-0980-9203-E129-28C962D8C7B7}"/>
                  </a:ext>
                </a:extLst>
              </p:cNvPr>
              <p:cNvSpPr/>
              <p:nvPr/>
            </p:nvSpPr>
            <p:spPr>
              <a:xfrm flipH="1">
                <a:off x="8018739" y="6627799"/>
                <a:ext cx="15109" cy="99648"/>
              </a:xfrm>
              <a:custGeom>
                <a:avLst/>
                <a:gdLst/>
                <a:ahLst/>
                <a:cxnLst/>
                <a:rect l="l" t="t" r="r" b="b"/>
                <a:pathLst>
                  <a:path w="42" h="277" extrusionOk="0">
                    <a:moveTo>
                      <a:pt x="21" y="0"/>
                    </a:moveTo>
                    <a:cubicBezTo>
                      <a:pt x="1" y="0"/>
                      <a:pt x="1" y="10"/>
                      <a:pt x="1" y="21"/>
                    </a:cubicBezTo>
                    <a:lnTo>
                      <a:pt x="1" y="256"/>
                    </a:lnTo>
                    <a:cubicBezTo>
                      <a:pt x="1" y="277"/>
                      <a:pt x="1" y="277"/>
                      <a:pt x="21" y="277"/>
                    </a:cubicBezTo>
                    <a:cubicBezTo>
                      <a:pt x="32" y="277"/>
                      <a:pt x="42" y="277"/>
                      <a:pt x="42" y="256"/>
                    </a:cubicBezTo>
                    <a:lnTo>
                      <a:pt x="42" y="21"/>
                    </a:lnTo>
                    <a:cubicBezTo>
                      <a:pt x="42" y="10"/>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06" name="Google Shape;5726;p46">
                <a:extLst>
                  <a:ext uri="{FF2B5EF4-FFF2-40B4-BE49-F238E27FC236}">
                    <a16:creationId xmlns:a16="http://schemas.microsoft.com/office/drawing/2014/main" id="{08A385B9-140E-C507-8387-0066A31CBE96}"/>
                  </a:ext>
                </a:extLst>
              </p:cNvPr>
              <p:cNvSpPr/>
              <p:nvPr/>
            </p:nvSpPr>
            <p:spPr>
              <a:xfrm flipH="1">
                <a:off x="8175224" y="6643267"/>
                <a:ext cx="15829" cy="73026"/>
              </a:xfrm>
              <a:custGeom>
                <a:avLst/>
                <a:gdLst/>
                <a:ahLst/>
                <a:cxnLst/>
                <a:rect l="l" t="t" r="r" b="b"/>
                <a:pathLst>
                  <a:path w="44" h="203" extrusionOk="0">
                    <a:moveTo>
                      <a:pt x="20" y="1"/>
                    </a:moveTo>
                    <a:cubicBezTo>
                      <a:pt x="10" y="1"/>
                      <a:pt x="0" y="11"/>
                      <a:pt x="0" y="21"/>
                    </a:cubicBezTo>
                    <a:lnTo>
                      <a:pt x="0" y="182"/>
                    </a:lnTo>
                    <a:cubicBezTo>
                      <a:pt x="0" y="193"/>
                      <a:pt x="10" y="203"/>
                      <a:pt x="20" y="203"/>
                    </a:cubicBezTo>
                    <a:cubicBezTo>
                      <a:pt x="31" y="203"/>
                      <a:pt x="44" y="193"/>
                      <a:pt x="44" y="182"/>
                    </a:cubicBezTo>
                    <a:lnTo>
                      <a:pt x="44" y="21"/>
                    </a:lnTo>
                    <a:cubicBezTo>
                      <a:pt x="44" y="11"/>
                      <a:pt x="31" y="1"/>
                      <a:pt x="20"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07" name="Google Shape;5727;p46">
                <a:extLst>
                  <a:ext uri="{FF2B5EF4-FFF2-40B4-BE49-F238E27FC236}">
                    <a16:creationId xmlns:a16="http://schemas.microsoft.com/office/drawing/2014/main" id="{6B54ACE1-3C35-4031-04A0-D93AC4CD6A4B}"/>
                  </a:ext>
                </a:extLst>
              </p:cNvPr>
              <p:cNvSpPr/>
              <p:nvPr/>
            </p:nvSpPr>
            <p:spPr>
              <a:xfrm flipH="1">
                <a:off x="7519423" y="6447211"/>
                <a:ext cx="974888" cy="150370"/>
              </a:xfrm>
              <a:custGeom>
                <a:avLst/>
                <a:gdLst/>
                <a:ahLst/>
                <a:cxnLst/>
                <a:rect l="l" t="t" r="r" b="b"/>
                <a:pathLst>
                  <a:path w="2710" h="418" extrusionOk="0">
                    <a:moveTo>
                      <a:pt x="0" y="0"/>
                    </a:moveTo>
                    <a:lnTo>
                      <a:pt x="0" y="343"/>
                    </a:lnTo>
                    <a:cubicBezTo>
                      <a:pt x="0" y="384"/>
                      <a:pt x="607" y="418"/>
                      <a:pt x="1355" y="418"/>
                    </a:cubicBezTo>
                    <a:cubicBezTo>
                      <a:pt x="2113" y="418"/>
                      <a:pt x="2710" y="384"/>
                      <a:pt x="2710" y="343"/>
                    </a:cubicBezTo>
                    <a:lnTo>
                      <a:pt x="271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08" name="Google Shape;5728;p46">
                <a:extLst>
                  <a:ext uri="{FF2B5EF4-FFF2-40B4-BE49-F238E27FC236}">
                    <a16:creationId xmlns:a16="http://schemas.microsoft.com/office/drawing/2014/main" id="{0454FA01-52E6-8DD2-BCF9-072E696867F6}"/>
                  </a:ext>
                </a:extLst>
              </p:cNvPr>
              <p:cNvSpPr/>
              <p:nvPr/>
            </p:nvSpPr>
            <p:spPr>
              <a:xfrm flipH="1">
                <a:off x="7511868" y="6439657"/>
                <a:ext cx="990716" cy="165119"/>
              </a:xfrm>
              <a:custGeom>
                <a:avLst/>
                <a:gdLst/>
                <a:ahLst/>
                <a:cxnLst/>
                <a:rect l="l" t="t" r="r" b="b"/>
                <a:pathLst>
                  <a:path w="2754" h="459" extrusionOk="0">
                    <a:moveTo>
                      <a:pt x="2712" y="44"/>
                    </a:moveTo>
                    <a:lnTo>
                      <a:pt x="2712" y="351"/>
                    </a:lnTo>
                    <a:cubicBezTo>
                      <a:pt x="2648" y="385"/>
                      <a:pt x="2103" y="415"/>
                      <a:pt x="1378" y="415"/>
                    </a:cubicBezTo>
                    <a:cubicBezTo>
                      <a:pt x="653" y="415"/>
                      <a:pt x="118" y="385"/>
                      <a:pt x="44" y="351"/>
                    </a:cubicBezTo>
                    <a:lnTo>
                      <a:pt x="44" y="44"/>
                    </a:lnTo>
                    <a:close/>
                    <a:moveTo>
                      <a:pt x="23" y="1"/>
                    </a:moveTo>
                    <a:cubicBezTo>
                      <a:pt x="13" y="1"/>
                      <a:pt x="0" y="11"/>
                      <a:pt x="0" y="21"/>
                    </a:cubicBezTo>
                    <a:lnTo>
                      <a:pt x="0" y="364"/>
                    </a:lnTo>
                    <a:cubicBezTo>
                      <a:pt x="0" y="395"/>
                      <a:pt x="0" y="415"/>
                      <a:pt x="418" y="439"/>
                    </a:cubicBezTo>
                    <a:cubicBezTo>
                      <a:pt x="674" y="449"/>
                      <a:pt x="1015" y="459"/>
                      <a:pt x="1378" y="459"/>
                    </a:cubicBezTo>
                    <a:cubicBezTo>
                      <a:pt x="1742" y="459"/>
                      <a:pt x="2082" y="449"/>
                      <a:pt x="2339" y="439"/>
                    </a:cubicBezTo>
                    <a:cubicBezTo>
                      <a:pt x="2753" y="415"/>
                      <a:pt x="2753" y="395"/>
                      <a:pt x="2753" y="364"/>
                    </a:cubicBezTo>
                    <a:lnTo>
                      <a:pt x="2753" y="21"/>
                    </a:lnTo>
                    <a:cubicBezTo>
                      <a:pt x="2753" y="11"/>
                      <a:pt x="275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09" name="Google Shape;5729;p46">
                <a:extLst>
                  <a:ext uri="{FF2B5EF4-FFF2-40B4-BE49-F238E27FC236}">
                    <a16:creationId xmlns:a16="http://schemas.microsoft.com/office/drawing/2014/main" id="{A3FD769D-B1CA-D5D7-9BE7-5405A712297F}"/>
                  </a:ext>
                </a:extLst>
              </p:cNvPr>
              <p:cNvSpPr/>
              <p:nvPr/>
            </p:nvSpPr>
            <p:spPr>
              <a:xfrm flipH="1">
                <a:off x="7519423" y="6420231"/>
                <a:ext cx="974888" cy="53961"/>
              </a:xfrm>
              <a:custGeom>
                <a:avLst/>
                <a:gdLst/>
                <a:ahLst/>
                <a:cxnLst/>
                <a:rect l="l" t="t" r="r" b="b"/>
                <a:pathLst>
                  <a:path w="2710" h="150" extrusionOk="0">
                    <a:moveTo>
                      <a:pt x="1355" y="1"/>
                    </a:moveTo>
                    <a:cubicBezTo>
                      <a:pt x="607" y="1"/>
                      <a:pt x="0" y="44"/>
                      <a:pt x="0" y="75"/>
                    </a:cubicBezTo>
                    <a:cubicBezTo>
                      <a:pt x="0" y="119"/>
                      <a:pt x="607" y="149"/>
                      <a:pt x="1355" y="149"/>
                    </a:cubicBezTo>
                    <a:cubicBezTo>
                      <a:pt x="2113" y="149"/>
                      <a:pt x="2710" y="119"/>
                      <a:pt x="2710" y="75"/>
                    </a:cubicBezTo>
                    <a:cubicBezTo>
                      <a:pt x="2710" y="44"/>
                      <a:pt x="211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10" name="Google Shape;5730;p46">
                <a:extLst>
                  <a:ext uri="{FF2B5EF4-FFF2-40B4-BE49-F238E27FC236}">
                    <a16:creationId xmlns:a16="http://schemas.microsoft.com/office/drawing/2014/main" id="{BD214C5B-FB53-1C65-9C9C-3B6164116389}"/>
                  </a:ext>
                </a:extLst>
              </p:cNvPr>
              <p:cNvSpPr/>
              <p:nvPr/>
            </p:nvSpPr>
            <p:spPr>
              <a:xfrm flipH="1">
                <a:off x="7511868" y="6413036"/>
                <a:ext cx="990716" cy="69429"/>
              </a:xfrm>
              <a:custGeom>
                <a:avLst/>
                <a:gdLst/>
                <a:ahLst/>
                <a:cxnLst/>
                <a:rect l="l" t="t" r="r" b="b"/>
                <a:pathLst>
                  <a:path w="2754" h="193" extrusionOk="0">
                    <a:moveTo>
                      <a:pt x="1378" y="41"/>
                    </a:moveTo>
                    <a:cubicBezTo>
                      <a:pt x="2039" y="41"/>
                      <a:pt x="2541" y="75"/>
                      <a:pt x="2679" y="95"/>
                    </a:cubicBezTo>
                    <a:cubicBezTo>
                      <a:pt x="2541" y="128"/>
                      <a:pt x="2039" y="149"/>
                      <a:pt x="1378" y="149"/>
                    </a:cubicBezTo>
                    <a:cubicBezTo>
                      <a:pt x="728" y="149"/>
                      <a:pt x="226" y="128"/>
                      <a:pt x="77" y="95"/>
                    </a:cubicBezTo>
                    <a:cubicBezTo>
                      <a:pt x="226" y="75"/>
                      <a:pt x="728" y="41"/>
                      <a:pt x="1378" y="41"/>
                    </a:cubicBezTo>
                    <a:close/>
                    <a:moveTo>
                      <a:pt x="1378" y="0"/>
                    </a:moveTo>
                    <a:cubicBezTo>
                      <a:pt x="1015" y="0"/>
                      <a:pt x="674" y="11"/>
                      <a:pt x="418" y="21"/>
                    </a:cubicBezTo>
                    <a:cubicBezTo>
                      <a:pt x="0" y="54"/>
                      <a:pt x="0" y="75"/>
                      <a:pt x="0" y="95"/>
                    </a:cubicBezTo>
                    <a:cubicBezTo>
                      <a:pt x="0" y="128"/>
                      <a:pt x="0" y="149"/>
                      <a:pt x="418" y="169"/>
                    </a:cubicBezTo>
                    <a:cubicBezTo>
                      <a:pt x="674" y="192"/>
                      <a:pt x="1015" y="192"/>
                      <a:pt x="1378" y="192"/>
                    </a:cubicBezTo>
                    <a:cubicBezTo>
                      <a:pt x="1742" y="192"/>
                      <a:pt x="2082" y="192"/>
                      <a:pt x="2339" y="169"/>
                    </a:cubicBezTo>
                    <a:cubicBezTo>
                      <a:pt x="2753" y="149"/>
                      <a:pt x="2753" y="128"/>
                      <a:pt x="2753" y="95"/>
                    </a:cubicBezTo>
                    <a:cubicBezTo>
                      <a:pt x="2753" y="75"/>
                      <a:pt x="2753" y="54"/>
                      <a:pt x="2339" y="21"/>
                    </a:cubicBezTo>
                    <a:cubicBezTo>
                      <a:pt x="2082" y="11"/>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11" name="Google Shape;5731;p46">
                <a:extLst>
                  <a:ext uri="{FF2B5EF4-FFF2-40B4-BE49-F238E27FC236}">
                    <a16:creationId xmlns:a16="http://schemas.microsoft.com/office/drawing/2014/main" id="{CF9CA1F7-3BF1-5919-435B-2DCC77124098}"/>
                  </a:ext>
                </a:extLst>
              </p:cNvPr>
              <p:cNvSpPr/>
              <p:nvPr/>
            </p:nvSpPr>
            <p:spPr>
              <a:xfrm flipH="1">
                <a:off x="7630581" y="6427786"/>
                <a:ext cx="748614" cy="35254"/>
              </a:xfrm>
              <a:custGeom>
                <a:avLst/>
                <a:gdLst/>
                <a:ahLst/>
                <a:cxnLst/>
                <a:rect l="l" t="t" r="r" b="b"/>
                <a:pathLst>
                  <a:path w="2081" h="98" extrusionOk="0">
                    <a:moveTo>
                      <a:pt x="1035" y="0"/>
                    </a:moveTo>
                    <a:cubicBezTo>
                      <a:pt x="459" y="0"/>
                      <a:pt x="1" y="23"/>
                      <a:pt x="1" y="54"/>
                    </a:cubicBezTo>
                    <a:cubicBezTo>
                      <a:pt x="1" y="77"/>
                      <a:pt x="459" y="98"/>
                      <a:pt x="1035" y="98"/>
                    </a:cubicBezTo>
                    <a:cubicBezTo>
                      <a:pt x="1611" y="98"/>
                      <a:pt x="2080" y="77"/>
                      <a:pt x="2080" y="54"/>
                    </a:cubicBezTo>
                    <a:cubicBezTo>
                      <a:pt x="2080" y="23"/>
                      <a:pt x="1611" y="0"/>
                      <a:pt x="10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12" name="Google Shape;5732;p46">
                <a:extLst>
                  <a:ext uri="{FF2B5EF4-FFF2-40B4-BE49-F238E27FC236}">
                    <a16:creationId xmlns:a16="http://schemas.microsoft.com/office/drawing/2014/main" id="{90887575-5825-1A40-92E1-1553465608C8}"/>
                  </a:ext>
                </a:extLst>
              </p:cNvPr>
              <p:cNvSpPr/>
              <p:nvPr/>
            </p:nvSpPr>
            <p:spPr>
              <a:xfrm flipH="1">
                <a:off x="7622307" y="6420231"/>
                <a:ext cx="765161" cy="50364"/>
              </a:xfrm>
              <a:custGeom>
                <a:avLst/>
                <a:gdLst/>
                <a:ahLst/>
                <a:cxnLst/>
                <a:rect l="l" t="t" r="r" b="b"/>
                <a:pathLst>
                  <a:path w="2127" h="140" extrusionOk="0">
                    <a:moveTo>
                      <a:pt x="1058" y="44"/>
                    </a:moveTo>
                    <a:cubicBezTo>
                      <a:pt x="1506" y="44"/>
                      <a:pt x="1847" y="55"/>
                      <a:pt x="1998" y="75"/>
                    </a:cubicBezTo>
                    <a:cubicBezTo>
                      <a:pt x="1847" y="85"/>
                      <a:pt x="1506" y="98"/>
                      <a:pt x="1058" y="98"/>
                    </a:cubicBezTo>
                    <a:cubicBezTo>
                      <a:pt x="620" y="98"/>
                      <a:pt x="280" y="85"/>
                      <a:pt x="129" y="75"/>
                    </a:cubicBezTo>
                    <a:cubicBezTo>
                      <a:pt x="280" y="55"/>
                      <a:pt x="620" y="44"/>
                      <a:pt x="1058" y="44"/>
                    </a:cubicBezTo>
                    <a:close/>
                    <a:moveTo>
                      <a:pt x="1058" y="1"/>
                    </a:moveTo>
                    <a:cubicBezTo>
                      <a:pt x="782" y="1"/>
                      <a:pt x="526" y="1"/>
                      <a:pt x="321" y="11"/>
                    </a:cubicBezTo>
                    <a:cubicBezTo>
                      <a:pt x="1" y="34"/>
                      <a:pt x="1" y="44"/>
                      <a:pt x="1" y="75"/>
                    </a:cubicBezTo>
                    <a:cubicBezTo>
                      <a:pt x="1" y="98"/>
                      <a:pt x="1" y="108"/>
                      <a:pt x="321" y="129"/>
                    </a:cubicBezTo>
                    <a:cubicBezTo>
                      <a:pt x="526" y="139"/>
                      <a:pt x="782" y="139"/>
                      <a:pt x="1058" y="139"/>
                    </a:cubicBezTo>
                    <a:cubicBezTo>
                      <a:pt x="1335" y="139"/>
                      <a:pt x="1601" y="139"/>
                      <a:pt x="1793" y="129"/>
                    </a:cubicBezTo>
                    <a:cubicBezTo>
                      <a:pt x="2126" y="108"/>
                      <a:pt x="2126" y="98"/>
                      <a:pt x="2126" y="75"/>
                    </a:cubicBezTo>
                    <a:cubicBezTo>
                      <a:pt x="2126" y="44"/>
                      <a:pt x="2126" y="34"/>
                      <a:pt x="1793" y="11"/>
                    </a:cubicBezTo>
                    <a:cubicBezTo>
                      <a:pt x="1601" y="1"/>
                      <a:pt x="1335" y="1"/>
                      <a:pt x="105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13" name="Google Shape;5733;p46">
                <a:extLst>
                  <a:ext uri="{FF2B5EF4-FFF2-40B4-BE49-F238E27FC236}">
                    <a16:creationId xmlns:a16="http://schemas.microsoft.com/office/drawing/2014/main" id="{C4EFFFB8-1D08-565B-3B63-E76DFAE754ED}"/>
                  </a:ext>
                </a:extLst>
              </p:cNvPr>
              <p:cNvSpPr/>
              <p:nvPr/>
            </p:nvSpPr>
            <p:spPr>
              <a:xfrm flipH="1">
                <a:off x="7733828" y="6466277"/>
                <a:ext cx="16189" cy="92452"/>
              </a:xfrm>
              <a:custGeom>
                <a:avLst/>
                <a:gdLst/>
                <a:ahLst/>
                <a:cxnLst/>
                <a:rect l="l" t="t" r="r" b="b"/>
                <a:pathLst>
                  <a:path w="45" h="257" extrusionOk="0">
                    <a:moveTo>
                      <a:pt x="21" y="1"/>
                    </a:moveTo>
                    <a:cubicBezTo>
                      <a:pt x="11" y="1"/>
                      <a:pt x="1" y="11"/>
                      <a:pt x="1" y="21"/>
                    </a:cubicBezTo>
                    <a:lnTo>
                      <a:pt x="1" y="236"/>
                    </a:lnTo>
                    <a:cubicBezTo>
                      <a:pt x="1" y="247"/>
                      <a:pt x="11" y="257"/>
                      <a:pt x="21" y="257"/>
                    </a:cubicBezTo>
                    <a:cubicBezTo>
                      <a:pt x="34" y="257"/>
                      <a:pt x="44" y="247"/>
                      <a:pt x="44" y="236"/>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14" name="Google Shape;5734;p46">
                <a:extLst>
                  <a:ext uri="{FF2B5EF4-FFF2-40B4-BE49-F238E27FC236}">
                    <a16:creationId xmlns:a16="http://schemas.microsoft.com/office/drawing/2014/main" id="{D958148A-3D65-091F-E4FA-F6E5E43E6932}"/>
                  </a:ext>
                </a:extLst>
              </p:cNvPr>
              <p:cNvSpPr/>
              <p:nvPr/>
            </p:nvSpPr>
            <p:spPr>
              <a:xfrm flipH="1">
                <a:off x="7868369" y="6516280"/>
                <a:ext cx="16189" cy="84899"/>
              </a:xfrm>
              <a:custGeom>
                <a:avLst/>
                <a:gdLst/>
                <a:ahLst/>
                <a:cxnLst/>
                <a:rect l="l" t="t" r="r" b="b"/>
                <a:pathLst>
                  <a:path w="45" h="236" extrusionOk="0">
                    <a:moveTo>
                      <a:pt x="24" y="0"/>
                    </a:moveTo>
                    <a:cubicBezTo>
                      <a:pt x="11" y="0"/>
                      <a:pt x="1" y="10"/>
                      <a:pt x="1" y="23"/>
                    </a:cubicBezTo>
                    <a:lnTo>
                      <a:pt x="1" y="215"/>
                    </a:lnTo>
                    <a:cubicBezTo>
                      <a:pt x="1" y="226"/>
                      <a:pt x="11" y="236"/>
                      <a:pt x="24" y="236"/>
                    </a:cubicBezTo>
                    <a:cubicBezTo>
                      <a:pt x="34" y="236"/>
                      <a:pt x="44" y="226"/>
                      <a:pt x="44" y="215"/>
                    </a:cubicBezTo>
                    <a:lnTo>
                      <a:pt x="44" y="23"/>
                    </a:lnTo>
                    <a:cubicBezTo>
                      <a:pt x="44" y="10"/>
                      <a:pt x="34" y="0"/>
                      <a:pt x="24"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15" name="Google Shape;5735;p46">
                <a:extLst>
                  <a:ext uri="{FF2B5EF4-FFF2-40B4-BE49-F238E27FC236}">
                    <a16:creationId xmlns:a16="http://schemas.microsoft.com/office/drawing/2014/main" id="{A62C790E-5310-AC47-B808-D5B1396149CD}"/>
                  </a:ext>
                </a:extLst>
              </p:cNvPr>
              <p:cNvSpPr/>
              <p:nvPr/>
            </p:nvSpPr>
            <p:spPr>
              <a:xfrm flipH="1">
                <a:off x="8014063" y="6508727"/>
                <a:ext cx="15829" cy="100007"/>
              </a:xfrm>
              <a:custGeom>
                <a:avLst/>
                <a:gdLst/>
                <a:ahLst/>
                <a:cxnLst/>
                <a:rect l="l" t="t" r="r" b="b"/>
                <a:pathLst>
                  <a:path w="44" h="278" extrusionOk="0">
                    <a:moveTo>
                      <a:pt x="21" y="1"/>
                    </a:moveTo>
                    <a:cubicBezTo>
                      <a:pt x="0" y="1"/>
                      <a:pt x="0" y="11"/>
                      <a:pt x="0" y="21"/>
                    </a:cubicBezTo>
                    <a:lnTo>
                      <a:pt x="0" y="257"/>
                    </a:lnTo>
                    <a:cubicBezTo>
                      <a:pt x="0" y="267"/>
                      <a:pt x="0" y="277"/>
                      <a:pt x="21" y="277"/>
                    </a:cubicBezTo>
                    <a:cubicBezTo>
                      <a:pt x="31" y="277"/>
                      <a:pt x="44" y="267"/>
                      <a:pt x="44" y="257"/>
                    </a:cubicBezTo>
                    <a:lnTo>
                      <a:pt x="44" y="21"/>
                    </a:lnTo>
                    <a:cubicBezTo>
                      <a:pt x="44"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18" name="Google Shape;5738;p46">
                <a:extLst>
                  <a:ext uri="{FF2B5EF4-FFF2-40B4-BE49-F238E27FC236}">
                    <a16:creationId xmlns:a16="http://schemas.microsoft.com/office/drawing/2014/main" id="{A58AEAB6-E60D-E3C5-D912-9B51503F042C}"/>
                  </a:ext>
                </a:extLst>
              </p:cNvPr>
              <p:cNvSpPr/>
              <p:nvPr/>
            </p:nvSpPr>
            <p:spPr>
              <a:xfrm flipH="1">
                <a:off x="8171627" y="6519877"/>
                <a:ext cx="15829" cy="74106"/>
              </a:xfrm>
              <a:custGeom>
                <a:avLst/>
                <a:gdLst/>
                <a:ahLst/>
                <a:cxnLst/>
                <a:rect l="l" t="t" r="r" b="b"/>
                <a:pathLst>
                  <a:path w="44" h="206" extrusionOk="0">
                    <a:moveTo>
                      <a:pt x="21" y="0"/>
                    </a:moveTo>
                    <a:cubicBezTo>
                      <a:pt x="10" y="0"/>
                      <a:pt x="0" y="13"/>
                      <a:pt x="0" y="23"/>
                    </a:cubicBezTo>
                    <a:lnTo>
                      <a:pt x="0" y="182"/>
                    </a:lnTo>
                    <a:cubicBezTo>
                      <a:pt x="0" y="205"/>
                      <a:pt x="10" y="205"/>
                      <a:pt x="21" y="205"/>
                    </a:cubicBezTo>
                    <a:cubicBezTo>
                      <a:pt x="34" y="205"/>
                      <a:pt x="44" y="205"/>
                      <a:pt x="44" y="182"/>
                    </a:cubicBezTo>
                    <a:lnTo>
                      <a:pt x="44" y="23"/>
                    </a:lnTo>
                    <a:cubicBezTo>
                      <a:pt x="44" y="13"/>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19" name="Google Shape;5739;p46">
                <a:extLst>
                  <a:ext uri="{FF2B5EF4-FFF2-40B4-BE49-F238E27FC236}">
                    <a16:creationId xmlns:a16="http://schemas.microsoft.com/office/drawing/2014/main" id="{334A2DA4-B0E7-371B-3E06-093E199CADFF}"/>
                  </a:ext>
                </a:extLst>
              </p:cNvPr>
              <p:cNvSpPr/>
              <p:nvPr/>
            </p:nvSpPr>
            <p:spPr>
              <a:xfrm flipH="1">
                <a:off x="7523020" y="6328139"/>
                <a:ext cx="974888" cy="146054"/>
              </a:xfrm>
              <a:custGeom>
                <a:avLst/>
                <a:gdLst/>
                <a:ahLst/>
                <a:cxnLst/>
                <a:rect l="l" t="t" r="r" b="b"/>
                <a:pathLst>
                  <a:path w="2710" h="406" extrusionOk="0">
                    <a:moveTo>
                      <a:pt x="0" y="1"/>
                    </a:moveTo>
                    <a:lnTo>
                      <a:pt x="0" y="331"/>
                    </a:lnTo>
                    <a:cubicBezTo>
                      <a:pt x="0" y="375"/>
                      <a:pt x="607" y="405"/>
                      <a:pt x="1355" y="405"/>
                    </a:cubicBezTo>
                    <a:cubicBezTo>
                      <a:pt x="2113" y="405"/>
                      <a:pt x="2710" y="375"/>
                      <a:pt x="2710" y="331"/>
                    </a:cubicBezTo>
                    <a:lnTo>
                      <a:pt x="271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20" name="Google Shape;5740;p46">
                <a:extLst>
                  <a:ext uri="{FF2B5EF4-FFF2-40B4-BE49-F238E27FC236}">
                    <a16:creationId xmlns:a16="http://schemas.microsoft.com/office/drawing/2014/main" id="{5424D670-6027-280C-0370-CF96E0AFD3A5}"/>
                  </a:ext>
                </a:extLst>
              </p:cNvPr>
              <p:cNvSpPr/>
              <p:nvPr/>
            </p:nvSpPr>
            <p:spPr>
              <a:xfrm flipH="1">
                <a:off x="7515465" y="6320943"/>
                <a:ext cx="990716" cy="161522"/>
              </a:xfrm>
              <a:custGeom>
                <a:avLst/>
                <a:gdLst/>
                <a:ahLst/>
                <a:cxnLst/>
                <a:rect l="l" t="t" r="r" b="b"/>
                <a:pathLst>
                  <a:path w="2754" h="449" extrusionOk="0">
                    <a:moveTo>
                      <a:pt x="2712" y="41"/>
                    </a:moveTo>
                    <a:lnTo>
                      <a:pt x="2712" y="351"/>
                    </a:lnTo>
                    <a:cubicBezTo>
                      <a:pt x="2648" y="374"/>
                      <a:pt x="2103" y="405"/>
                      <a:pt x="1378" y="405"/>
                    </a:cubicBezTo>
                    <a:cubicBezTo>
                      <a:pt x="651" y="405"/>
                      <a:pt x="118" y="374"/>
                      <a:pt x="44" y="351"/>
                    </a:cubicBezTo>
                    <a:lnTo>
                      <a:pt x="44" y="41"/>
                    </a:lnTo>
                    <a:close/>
                    <a:moveTo>
                      <a:pt x="23" y="0"/>
                    </a:moveTo>
                    <a:cubicBezTo>
                      <a:pt x="10" y="0"/>
                      <a:pt x="0" y="10"/>
                      <a:pt x="0" y="21"/>
                    </a:cubicBezTo>
                    <a:lnTo>
                      <a:pt x="0" y="351"/>
                    </a:lnTo>
                    <a:cubicBezTo>
                      <a:pt x="0" y="384"/>
                      <a:pt x="0" y="405"/>
                      <a:pt x="418" y="425"/>
                    </a:cubicBezTo>
                    <a:cubicBezTo>
                      <a:pt x="684" y="448"/>
                      <a:pt x="1014" y="448"/>
                      <a:pt x="1378" y="448"/>
                    </a:cubicBezTo>
                    <a:cubicBezTo>
                      <a:pt x="1739" y="448"/>
                      <a:pt x="2082" y="448"/>
                      <a:pt x="2338" y="425"/>
                    </a:cubicBezTo>
                    <a:cubicBezTo>
                      <a:pt x="2753" y="405"/>
                      <a:pt x="2753" y="384"/>
                      <a:pt x="2753" y="351"/>
                    </a:cubicBezTo>
                    <a:lnTo>
                      <a:pt x="2753" y="21"/>
                    </a:lnTo>
                    <a:cubicBezTo>
                      <a:pt x="2753" y="10"/>
                      <a:pt x="2753" y="0"/>
                      <a:pt x="273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21" name="Google Shape;5741;p46">
                <a:extLst>
                  <a:ext uri="{FF2B5EF4-FFF2-40B4-BE49-F238E27FC236}">
                    <a16:creationId xmlns:a16="http://schemas.microsoft.com/office/drawing/2014/main" id="{6A7E4355-ECAA-2054-DD2B-9EEBBF0BDC87}"/>
                  </a:ext>
                </a:extLst>
              </p:cNvPr>
              <p:cNvSpPr/>
              <p:nvPr/>
            </p:nvSpPr>
            <p:spPr>
              <a:xfrm flipH="1">
                <a:off x="7523020" y="6301518"/>
                <a:ext cx="974888" cy="53601"/>
              </a:xfrm>
              <a:custGeom>
                <a:avLst/>
                <a:gdLst/>
                <a:ahLst/>
                <a:cxnLst/>
                <a:rect l="l" t="t" r="r" b="b"/>
                <a:pathLst>
                  <a:path w="2710" h="149" extrusionOk="0">
                    <a:moveTo>
                      <a:pt x="1355" y="0"/>
                    </a:moveTo>
                    <a:cubicBezTo>
                      <a:pt x="607" y="0"/>
                      <a:pt x="0" y="31"/>
                      <a:pt x="0" y="75"/>
                    </a:cubicBezTo>
                    <a:cubicBezTo>
                      <a:pt x="0" y="118"/>
                      <a:pt x="607" y="149"/>
                      <a:pt x="1355" y="149"/>
                    </a:cubicBezTo>
                    <a:cubicBezTo>
                      <a:pt x="2113" y="149"/>
                      <a:pt x="2710" y="118"/>
                      <a:pt x="2710" y="75"/>
                    </a:cubicBezTo>
                    <a:cubicBezTo>
                      <a:pt x="2710" y="31"/>
                      <a:pt x="211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22" name="Google Shape;5742;p46">
                <a:extLst>
                  <a:ext uri="{FF2B5EF4-FFF2-40B4-BE49-F238E27FC236}">
                    <a16:creationId xmlns:a16="http://schemas.microsoft.com/office/drawing/2014/main" id="{66822A41-A3D1-8FF8-8DF7-8BD3491B6D06}"/>
                  </a:ext>
                </a:extLst>
              </p:cNvPr>
              <p:cNvSpPr/>
              <p:nvPr/>
            </p:nvSpPr>
            <p:spPr>
              <a:xfrm flipH="1">
                <a:off x="7515465" y="6293964"/>
                <a:ext cx="990716" cy="69789"/>
              </a:xfrm>
              <a:custGeom>
                <a:avLst/>
                <a:gdLst/>
                <a:ahLst/>
                <a:cxnLst/>
                <a:rect l="l" t="t" r="r" b="b"/>
                <a:pathLst>
                  <a:path w="2754" h="194" extrusionOk="0">
                    <a:moveTo>
                      <a:pt x="1378" y="42"/>
                    </a:moveTo>
                    <a:cubicBezTo>
                      <a:pt x="2039" y="42"/>
                      <a:pt x="2541" y="65"/>
                      <a:pt x="2679" y="96"/>
                    </a:cubicBezTo>
                    <a:cubicBezTo>
                      <a:pt x="2541" y="116"/>
                      <a:pt x="2039" y="149"/>
                      <a:pt x="1378" y="149"/>
                    </a:cubicBezTo>
                    <a:cubicBezTo>
                      <a:pt x="727" y="149"/>
                      <a:pt x="226" y="116"/>
                      <a:pt x="74" y="96"/>
                    </a:cubicBezTo>
                    <a:cubicBezTo>
                      <a:pt x="226" y="65"/>
                      <a:pt x="727" y="42"/>
                      <a:pt x="1378" y="42"/>
                    </a:cubicBezTo>
                    <a:close/>
                    <a:moveTo>
                      <a:pt x="1378" y="1"/>
                    </a:moveTo>
                    <a:cubicBezTo>
                      <a:pt x="1014" y="1"/>
                      <a:pt x="684" y="1"/>
                      <a:pt x="418" y="21"/>
                    </a:cubicBezTo>
                    <a:cubicBezTo>
                      <a:pt x="0" y="42"/>
                      <a:pt x="0" y="65"/>
                      <a:pt x="0" y="96"/>
                    </a:cubicBezTo>
                    <a:cubicBezTo>
                      <a:pt x="0" y="116"/>
                      <a:pt x="0" y="139"/>
                      <a:pt x="418" y="170"/>
                    </a:cubicBezTo>
                    <a:cubicBezTo>
                      <a:pt x="684" y="180"/>
                      <a:pt x="1014" y="193"/>
                      <a:pt x="1378" y="193"/>
                    </a:cubicBezTo>
                    <a:cubicBezTo>
                      <a:pt x="1739" y="193"/>
                      <a:pt x="2082" y="180"/>
                      <a:pt x="2338" y="170"/>
                    </a:cubicBezTo>
                    <a:cubicBezTo>
                      <a:pt x="2753" y="139"/>
                      <a:pt x="2753" y="116"/>
                      <a:pt x="2753" y="96"/>
                    </a:cubicBezTo>
                    <a:cubicBezTo>
                      <a:pt x="2753" y="65"/>
                      <a:pt x="2753" y="42"/>
                      <a:pt x="2338" y="21"/>
                    </a:cubicBezTo>
                    <a:cubicBezTo>
                      <a:pt x="2082" y="1"/>
                      <a:pt x="1739" y="1"/>
                      <a:pt x="137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23" name="Google Shape;5743;p46">
                <a:extLst>
                  <a:ext uri="{FF2B5EF4-FFF2-40B4-BE49-F238E27FC236}">
                    <a16:creationId xmlns:a16="http://schemas.microsoft.com/office/drawing/2014/main" id="{595F40D3-A7AF-4C36-480D-029CAA591959}"/>
                  </a:ext>
                </a:extLst>
              </p:cNvPr>
              <p:cNvSpPr/>
              <p:nvPr/>
            </p:nvSpPr>
            <p:spPr>
              <a:xfrm flipH="1">
                <a:off x="7634539" y="6305115"/>
                <a:ext cx="748253" cy="35254"/>
              </a:xfrm>
              <a:custGeom>
                <a:avLst/>
                <a:gdLst/>
                <a:ahLst/>
                <a:cxnLst/>
                <a:rect l="l" t="t" r="r" b="b"/>
                <a:pathLst>
                  <a:path w="2080" h="98" extrusionOk="0">
                    <a:moveTo>
                      <a:pt x="1035" y="1"/>
                    </a:moveTo>
                    <a:cubicBezTo>
                      <a:pt x="469" y="1"/>
                      <a:pt x="0" y="21"/>
                      <a:pt x="0" y="54"/>
                    </a:cubicBezTo>
                    <a:cubicBezTo>
                      <a:pt x="0" y="75"/>
                      <a:pt x="469" y="98"/>
                      <a:pt x="1035" y="98"/>
                    </a:cubicBezTo>
                    <a:cubicBezTo>
                      <a:pt x="1611" y="98"/>
                      <a:pt x="2080" y="75"/>
                      <a:pt x="2080" y="54"/>
                    </a:cubicBezTo>
                    <a:cubicBezTo>
                      <a:pt x="2080"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24" name="Google Shape;5744;p46">
                <a:extLst>
                  <a:ext uri="{FF2B5EF4-FFF2-40B4-BE49-F238E27FC236}">
                    <a16:creationId xmlns:a16="http://schemas.microsoft.com/office/drawing/2014/main" id="{77A20E34-975B-E3C4-2786-96779E8D03F1}"/>
                  </a:ext>
                </a:extLst>
              </p:cNvPr>
              <p:cNvSpPr/>
              <p:nvPr/>
            </p:nvSpPr>
            <p:spPr>
              <a:xfrm flipH="1">
                <a:off x="7626984" y="6297920"/>
                <a:ext cx="764082" cy="50003"/>
              </a:xfrm>
              <a:custGeom>
                <a:avLst/>
                <a:gdLst/>
                <a:ahLst/>
                <a:cxnLst/>
                <a:rect l="l" t="t" r="r" b="b"/>
                <a:pathLst>
                  <a:path w="2124" h="139" extrusionOk="0">
                    <a:moveTo>
                      <a:pt x="1058" y="41"/>
                    </a:moveTo>
                    <a:cubicBezTo>
                      <a:pt x="1506" y="41"/>
                      <a:pt x="1847" y="54"/>
                      <a:pt x="1995" y="74"/>
                    </a:cubicBezTo>
                    <a:cubicBezTo>
                      <a:pt x="1847" y="85"/>
                      <a:pt x="1506" y="95"/>
                      <a:pt x="1058" y="95"/>
                    </a:cubicBezTo>
                    <a:cubicBezTo>
                      <a:pt x="620" y="95"/>
                      <a:pt x="279" y="85"/>
                      <a:pt x="128" y="74"/>
                    </a:cubicBezTo>
                    <a:cubicBezTo>
                      <a:pt x="279" y="54"/>
                      <a:pt x="620" y="41"/>
                      <a:pt x="1058" y="41"/>
                    </a:cubicBezTo>
                    <a:close/>
                    <a:moveTo>
                      <a:pt x="1058" y="0"/>
                    </a:moveTo>
                    <a:cubicBezTo>
                      <a:pt x="779" y="0"/>
                      <a:pt x="523" y="10"/>
                      <a:pt x="320" y="21"/>
                    </a:cubicBezTo>
                    <a:cubicBezTo>
                      <a:pt x="0" y="31"/>
                      <a:pt x="0" y="41"/>
                      <a:pt x="0" y="74"/>
                    </a:cubicBezTo>
                    <a:cubicBezTo>
                      <a:pt x="0" y="95"/>
                      <a:pt x="0" y="118"/>
                      <a:pt x="320" y="128"/>
                    </a:cubicBezTo>
                    <a:cubicBezTo>
                      <a:pt x="523" y="138"/>
                      <a:pt x="779" y="138"/>
                      <a:pt x="1058" y="138"/>
                    </a:cubicBezTo>
                    <a:cubicBezTo>
                      <a:pt x="1345" y="138"/>
                      <a:pt x="1601" y="138"/>
                      <a:pt x="1793" y="128"/>
                    </a:cubicBezTo>
                    <a:cubicBezTo>
                      <a:pt x="2123" y="118"/>
                      <a:pt x="2123" y="95"/>
                      <a:pt x="2123" y="74"/>
                    </a:cubicBezTo>
                    <a:cubicBezTo>
                      <a:pt x="2123" y="41"/>
                      <a:pt x="2123" y="31"/>
                      <a:pt x="1793" y="21"/>
                    </a:cubicBezTo>
                    <a:cubicBezTo>
                      <a:pt x="1601" y="10"/>
                      <a:pt x="1345" y="0"/>
                      <a:pt x="105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25" name="Google Shape;5745;p46">
                <a:extLst>
                  <a:ext uri="{FF2B5EF4-FFF2-40B4-BE49-F238E27FC236}">
                    <a16:creationId xmlns:a16="http://schemas.microsoft.com/office/drawing/2014/main" id="{265CD16E-AFF6-B7BF-4498-063C6C4A2B8C}"/>
                  </a:ext>
                </a:extLst>
              </p:cNvPr>
              <p:cNvSpPr/>
              <p:nvPr/>
            </p:nvSpPr>
            <p:spPr>
              <a:xfrm flipH="1">
                <a:off x="7737785" y="6343968"/>
                <a:ext cx="15829" cy="96051"/>
              </a:xfrm>
              <a:custGeom>
                <a:avLst/>
                <a:gdLst/>
                <a:ahLst/>
                <a:cxnLst/>
                <a:rect l="l" t="t" r="r" b="b"/>
                <a:pathLst>
                  <a:path w="44" h="267" extrusionOk="0">
                    <a:moveTo>
                      <a:pt x="21" y="0"/>
                    </a:moveTo>
                    <a:cubicBezTo>
                      <a:pt x="11" y="0"/>
                      <a:pt x="0" y="10"/>
                      <a:pt x="0" y="21"/>
                    </a:cubicBezTo>
                    <a:lnTo>
                      <a:pt x="0" y="246"/>
                    </a:lnTo>
                    <a:cubicBezTo>
                      <a:pt x="0" y="256"/>
                      <a:pt x="11" y="267"/>
                      <a:pt x="21" y="267"/>
                    </a:cubicBezTo>
                    <a:cubicBezTo>
                      <a:pt x="44" y="267"/>
                      <a:pt x="44" y="256"/>
                      <a:pt x="44" y="246"/>
                    </a:cubicBezTo>
                    <a:lnTo>
                      <a:pt x="44" y="21"/>
                    </a:lnTo>
                    <a:cubicBezTo>
                      <a:pt x="44" y="10"/>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26" name="Google Shape;5746;p46">
                <a:extLst>
                  <a:ext uri="{FF2B5EF4-FFF2-40B4-BE49-F238E27FC236}">
                    <a16:creationId xmlns:a16="http://schemas.microsoft.com/office/drawing/2014/main" id="{8943A740-05C7-E3F5-7A1E-559359C78C4E}"/>
                  </a:ext>
                </a:extLst>
              </p:cNvPr>
              <p:cNvSpPr/>
              <p:nvPr/>
            </p:nvSpPr>
            <p:spPr>
              <a:xfrm flipH="1">
                <a:off x="7871966" y="6393611"/>
                <a:ext cx="16189" cy="85258"/>
              </a:xfrm>
              <a:custGeom>
                <a:avLst/>
                <a:gdLst/>
                <a:ahLst/>
                <a:cxnLst/>
                <a:rect l="l" t="t" r="r" b="b"/>
                <a:pathLst>
                  <a:path w="45" h="237" extrusionOk="0">
                    <a:moveTo>
                      <a:pt x="21" y="1"/>
                    </a:moveTo>
                    <a:cubicBezTo>
                      <a:pt x="11" y="1"/>
                      <a:pt x="1" y="11"/>
                      <a:pt x="1" y="21"/>
                    </a:cubicBezTo>
                    <a:lnTo>
                      <a:pt x="1" y="213"/>
                    </a:lnTo>
                    <a:cubicBezTo>
                      <a:pt x="1" y="223"/>
                      <a:pt x="11" y="236"/>
                      <a:pt x="21" y="236"/>
                    </a:cubicBezTo>
                    <a:cubicBezTo>
                      <a:pt x="34" y="236"/>
                      <a:pt x="44" y="223"/>
                      <a:pt x="44" y="213"/>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27" name="Google Shape;5747;p46">
                <a:extLst>
                  <a:ext uri="{FF2B5EF4-FFF2-40B4-BE49-F238E27FC236}">
                    <a16:creationId xmlns:a16="http://schemas.microsoft.com/office/drawing/2014/main" id="{82516CAA-BE39-6430-109B-A57AF980B204}"/>
                  </a:ext>
                </a:extLst>
              </p:cNvPr>
              <p:cNvSpPr/>
              <p:nvPr/>
            </p:nvSpPr>
            <p:spPr>
              <a:xfrm flipH="1">
                <a:off x="8018739" y="6386416"/>
                <a:ext cx="15109" cy="99648"/>
              </a:xfrm>
              <a:custGeom>
                <a:avLst/>
                <a:gdLst/>
                <a:ahLst/>
                <a:cxnLst/>
                <a:rect l="l" t="t" r="r" b="b"/>
                <a:pathLst>
                  <a:path w="42" h="277" extrusionOk="0">
                    <a:moveTo>
                      <a:pt x="21" y="0"/>
                    </a:moveTo>
                    <a:cubicBezTo>
                      <a:pt x="1" y="0"/>
                      <a:pt x="1" y="10"/>
                      <a:pt x="1" y="21"/>
                    </a:cubicBezTo>
                    <a:lnTo>
                      <a:pt x="1" y="256"/>
                    </a:lnTo>
                    <a:cubicBezTo>
                      <a:pt x="1" y="266"/>
                      <a:pt x="1" y="277"/>
                      <a:pt x="21" y="277"/>
                    </a:cubicBezTo>
                    <a:cubicBezTo>
                      <a:pt x="32" y="277"/>
                      <a:pt x="42" y="266"/>
                      <a:pt x="42" y="256"/>
                    </a:cubicBezTo>
                    <a:lnTo>
                      <a:pt x="42" y="21"/>
                    </a:lnTo>
                    <a:cubicBezTo>
                      <a:pt x="42" y="10"/>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30" name="Google Shape;5750;p46">
                <a:extLst>
                  <a:ext uri="{FF2B5EF4-FFF2-40B4-BE49-F238E27FC236}">
                    <a16:creationId xmlns:a16="http://schemas.microsoft.com/office/drawing/2014/main" id="{08C2079F-BB3D-F769-51C1-D726722ED02A}"/>
                  </a:ext>
                </a:extLst>
              </p:cNvPr>
              <p:cNvSpPr/>
              <p:nvPr/>
            </p:nvSpPr>
            <p:spPr>
              <a:xfrm flipH="1">
                <a:off x="8175224" y="6397208"/>
                <a:ext cx="15829" cy="76984"/>
              </a:xfrm>
              <a:custGeom>
                <a:avLst/>
                <a:gdLst/>
                <a:ahLst/>
                <a:cxnLst/>
                <a:rect l="l" t="t" r="r" b="b"/>
                <a:pathLst>
                  <a:path w="44" h="214" extrusionOk="0">
                    <a:moveTo>
                      <a:pt x="20" y="1"/>
                    </a:moveTo>
                    <a:cubicBezTo>
                      <a:pt x="10" y="1"/>
                      <a:pt x="0" y="11"/>
                      <a:pt x="0" y="21"/>
                    </a:cubicBezTo>
                    <a:lnTo>
                      <a:pt x="0" y="193"/>
                    </a:lnTo>
                    <a:cubicBezTo>
                      <a:pt x="0" y="203"/>
                      <a:pt x="10" y="213"/>
                      <a:pt x="20" y="213"/>
                    </a:cubicBezTo>
                    <a:cubicBezTo>
                      <a:pt x="31" y="213"/>
                      <a:pt x="44" y="203"/>
                      <a:pt x="44" y="193"/>
                    </a:cubicBezTo>
                    <a:lnTo>
                      <a:pt x="44" y="21"/>
                    </a:lnTo>
                    <a:cubicBezTo>
                      <a:pt x="44" y="11"/>
                      <a:pt x="31" y="1"/>
                      <a:pt x="20"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31" name="Google Shape;5751;p46">
                <a:extLst>
                  <a:ext uri="{FF2B5EF4-FFF2-40B4-BE49-F238E27FC236}">
                    <a16:creationId xmlns:a16="http://schemas.microsoft.com/office/drawing/2014/main" id="{A3D4F216-9C75-6E5F-36E3-64D51F3B04E8}"/>
                  </a:ext>
                </a:extLst>
              </p:cNvPr>
              <p:cNvSpPr/>
              <p:nvPr/>
            </p:nvSpPr>
            <p:spPr>
              <a:xfrm flipH="1">
                <a:off x="7515467" y="6205829"/>
                <a:ext cx="975247" cy="149291"/>
              </a:xfrm>
              <a:custGeom>
                <a:avLst/>
                <a:gdLst/>
                <a:ahLst/>
                <a:cxnLst/>
                <a:rect l="l" t="t" r="r" b="b"/>
                <a:pathLst>
                  <a:path w="2711" h="415" extrusionOk="0">
                    <a:moveTo>
                      <a:pt x="1" y="0"/>
                    </a:moveTo>
                    <a:lnTo>
                      <a:pt x="1" y="341"/>
                    </a:lnTo>
                    <a:cubicBezTo>
                      <a:pt x="1" y="374"/>
                      <a:pt x="608" y="415"/>
                      <a:pt x="1355" y="415"/>
                    </a:cubicBezTo>
                    <a:cubicBezTo>
                      <a:pt x="2103" y="415"/>
                      <a:pt x="2710" y="374"/>
                      <a:pt x="2710" y="341"/>
                    </a:cubicBezTo>
                    <a:lnTo>
                      <a:pt x="271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32" name="Google Shape;5752;p46">
                <a:extLst>
                  <a:ext uri="{FF2B5EF4-FFF2-40B4-BE49-F238E27FC236}">
                    <a16:creationId xmlns:a16="http://schemas.microsoft.com/office/drawing/2014/main" id="{9F9AE65C-154B-67B6-B7EA-20F27F57EF51}"/>
                  </a:ext>
                </a:extLst>
              </p:cNvPr>
              <p:cNvSpPr/>
              <p:nvPr/>
            </p:nvSpPr>
            <p:spPr>
              <a:xfrm flipH="1">
                <a:off x="7507191" y="6197555"/>
                <a:ext cx="990716" cy="166199"/>
              </a:xfrm>
              <a:custGeom>
                <a:avLst/>
                <a:gdLst/>
                <a:ahLst/>
                <a:cxnLst/>
                <a:rect l="l" t="t" r="r" b="b"/>
                <a:pathLst>
                  <a:path w="2754" h="462" extrusionOk="0">
                    <a:moveTo>
                      <a:pt x="2710" y="44"/>
                    </a:moveTo>
                    <a:lnTo>
                      <a:pt x="2710" y="353"/>
                    </a:lnTo>
                    <a:cubicBezTo>
                      <a:pt x="2646" y="384"/>
                      <a:pt x="2100" y="417"/>
                      <a:pt x="1375" y="417"/>
                    </a:cubicBezTo>
                    <a:cubicBezTo>
                      <a:pt x="651" y="417"/>
                      <a:pt x="115" y="384"/>
                      <a:pt x="41" y="353"/>
                    </a:cubicBezTo>
                    <a:lnTo>
                      <a:pt x="41" y="44"/>
                    </a:lnTo>
                    <a:close/>
                    <a:moveTo>
                      <a:pt x="21" y="0"/>
                    </a:moveTo>
                    <a:cubicBezTo>
                      <a:pt x="10" y="0"/>
                      <a:pt x="0" y="13"/>
                      <a:pt x="0" y="23"/>
                    </a:cubicBezTo>
                    <a:lnTo>
                      <a:pt x="0" y="364"/>
                    </a:lnTo>
                    <a:cubicBezTo>
                      <a:pt x="0" y="384"/>
                      <a:pt x="0" y="407"/>
                      <a:pt x="415" y="438"/>
                    </a:cubicBezTo>
                    <a:cubicBezTo>
                      <a:pt x="671" y="448"/>
                      <a:pt x="1012" y="461"/>
                      <a:pt x="1375" y="461"/>
                    </a:cubicBezTo>
                    <a:cubicBezTo>
                      <a:pt x="1739" y="461"/>
                      <a:pt x="2080" y="448"/>
                      <a:pt x="2336" y="438"/>
                    </a:cubicBezTo>
                    <a:cubicBezTo>
                      <a:pt x="2753" y="407"/>
                      <a:pt x="2753" y="384"/>
                      <a:pt x="2753" y="364"/>
                    </a:cubicBezTo>
                    <a:lnTo>
                      <a:pt x="2753" y="23"/>
                    </a:lnTo>
                    <a:cubicBezTo>
                      <a:pt x="2753" y="13"/>
                      <a:pt x="2740" y="0"/>
                      <a:pt x="2730"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33" name="Google Shape;5753;p46">
                <a:extLst>
                  <a:ext uri="{FF2B5EF4-FFF2-40B4-BE49-F238E27FC236}">
                    <a16:creationId xmlns:a16="http://schemas.microsoft.com/office/drawing/2014/main" id="{553D7430-A1F2-93A3-D3C5-CB72D7AC351C}"/>
                  </a:ext>
                </a:extLst>
              </p:cNvPr>
              <p:cNvSpPr/>
              <p:nvPr/>
            </p:nvSpPr>
            <p:spPr>
              <a:xfrm flipH="1">
                <a:off x="7515467" y="6178848"/>
                <a:ext cx="975247" cy="53961"/>
              </a:xfrm>
              <a:custGeom>
                <a:avLst/>
                <a:gdLst/>
                <a:ahLst/>
                <a:cxnLst/>
                <a:rect l="l" t="t" r="r" b="b"/>
                <a:pathLst>
                  <a:path w="2711" h="150" extrusionOk="0">
                    <a:moveTo>
                      <a:pt x="1355" y="1"/>
                    </a:moveTo>
                    <a:cubicBezTo>
                      <a:pt x="608" y="1"/>
                      <a:pt x="1" y="32"/>
                      <a:pt x="1" y="75"/>
                    </a:cubicBezTo>
                    <a:cubicBezTo>
                      <a:pt x="1" y="116"/>
                      <a:pt x="608" y="149"/>
                      <a:pt x="1355" y="149"/>
                    </a:cubicBezTo>
                    <a:cubicBezTo>
                      <a:pt x="2103" y="149"/>
                      <a:pt x="2710" y="116"/>
                      <a:pt x="2710" y="75"/>
                    </a:cubicBezTo>
                    <a:cubicBezTo>
                      <a:pt x="2710" y="32"/>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34" name="Google Shape;5754;p46">
                <a:extLst>
                  <a:ext uri="{FF2B5EF4-FFF2-40B4-BE49-F238E27FC236}">
                    <a16:creationId xmlns:a16="http://schemas.microsoft.com/office/drawing/2014/main" id="{D997A914-3DC7-7033-83FE-FD9EB9AB46D7}"/>
                  </a:ext>
                </a:extLst>
              </p:cNvPr>
              <p:cNvSpPr/>
              <p:nvPr/>
            </p:nvSpPr>
            <p:spPr>
              <a:xfrm flipH="1">
                <a:off x="7507191" y="6170575"/>
                <a:ext cx="990716" cy="69429"/>
              </a:xfrm>
              <a:custGeom>
                <a:avLst/>
                <a:gdLst/>
                <a:ahLst/>
                <a:cxnLst/>
                <a:rect l="l" t="t" r="r" b="b"/>
                <a:pathLst>
                  <a:path w="2754" h="193" extrusionOk="0">
                    <a:moveTo>
                      <a:pt x="1375" y="44"/>
                    </a:moveTo>
                    <a:cubicBezTo>
                      <a:pt x="2036" y="44"/>
                      <a:pt x="2538" y="65"/>
                      <a:pt x="2676" y="98"/>
                    </a:cubicBezTo>
                    <a:cubicBezTo>
                      <a:pt x="2538" y="119"/>
                      <a:pt x="2036" y="152"/>
                      <a:pt x="1375" y="152"/>
                    </a:cubicBezTo>
                    <a:cubicBezTo>
                      <a:pt x="725" y="152"/>
                      <a:pt x="223" y="119"/>
                      <a:pt x="74" y="98"/>
                    </a:cubicBezTo>
                    <a:cubicBezTo>
                      <a:pt x="223" y="65"/>
                      <a:pt x="725" y="44"/>
                      <a:pt x="1375" y="44"/>
                    </a:cubicBezTo>
                    <a:close/>
                    <a:moveTo>
                      <a:pt x="1375" y="1"/>
                    </a:moveTo>
                    <a:cubicBezTo>
                      <a:pt x="1012" y="1"/>
                      <a:pt x="671" y="11"/>
                      <a:pt x="415" y="24"/>
                    </a:cubicBezTo>
                    <a:cubicBezTo>
                      <a:pt x="0" y="44"/>
                      <a:pt x="0" y="65"/>
                      <a:pt x="0" y="98"/>
                    </a:cubicBezTo>
                    <a:cubicBezTo>
                      <a:pt x="0" y="119"/>
                      <a:pt x="0" y="152"/>
                      <a:pt x="415" y="172"/>
                    </a:cubicBezTo>
                    <a:cubicBezTo>
                      <a:pt x="671" y="183"/>
                      <a:pt x="1012" y="193"/>
                      <a:pt x="1375" y="193"/>
                    </a:cubicBezTo>
                    <a:cubicBezTo>
                      <a:pt x="1739" y="193"/>
                      <a:pt x="2080" y="183"/>
                      <a:pt x="2336" y="172"/>
                    </a:cubicBezTo>
                    <a:cubicBezTo>
                      <a:pt x="2753" y="152"/>
                      <a:pt x="2753" y="119"/>
                      <a:pt x="2753" y="98"/>
                    </a:cubicBezTo>
                    <a:cubicBezTo>
                      <a:pt x="2753" y="65"/>
                      <a:pt x="2753" y="44"/>
                      <a:pt x="2336" y="24"/>
                    </a:cubicBezTo>
                    <a:cubicBezTo>
                      <a:pt x="2080" y="11"/>
                      <a:pt x="1739" y="1"/>
                      <a:pt x="1375"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35" name="Google Shape;5755;p46">
                <a:extLst>
                  <a:ext uri="{FF2B5EF4-FFF2-40B4-BE49-F238E27FC236}">
                    <a16:creationId xmlns:a16="http://schemas.microsoft.com/office/drawing/2014/main" id="{DC57BD0D-9E19-A24B-7E46-8809155CDDD3}"/>
                  </a:ext>
                </a:extLst>
              </p:cNvPr>
              <p:cNvSpPr/>
              <p:nvPr/>
            </p:nvSpPr>
            <p:spPr>
              <a:xfrm flipH="1">
                <a:off x="7626984" y="6182806"/>
                <a:ext cx="748614" cy="34175"/>
              </a:xfrm>
              <a:custGeom>
                <a:avLst/>
                <a:gdLst/>
                <a:ahLst/>
                <a:cxnLst/>
                <a:rect l="l" t="t" r="r" b="b"/>
                <a:pathLst>
                  <a:path w="2081" h="95" extrusionOk="0">
                    <a:moveTo>
                      <a:pt x="1035" y="0"/>
                    </a:moveTo>
                    <a:cubicBezTo>
                      <a:pt x="459" y="0"/>
                      <a:pt x="1" y="21"/>
                      <a:pt x="1" y="54"/>
                    </a:cubicBezTo>
                    <a:cubicBezTo>
                      <a:pt x="1" y="74"/>
                      <a:pt x="459" y="95"/>
                      <a:pt x="1035" y="95"/>
                    </a:cubicBezTo>
                    <a:cubicBezTo>
                      <a:pt x="1612" y="95"/>
                      <a:pt x="2080" y="74"/>
                      <a:pt x="2080" y="54"/>
                    </a:cubicBezTo>
                    <a:cubicBezTo>
                      <a:pt x="2080" y="21"/>
                      <a:pt x="1612" y="0"/>
                      <a:pt x="10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36" name="Google Shape;5756;p46">
                <a:extLst>
                  <a:ext uri="{FF2B5EF4-FFF2-40B4-BE49-F238E27FC236}">
                    <a16:creationId xmlns:a16="http://schemas.microsoft.com/office/drawing/2014/main" id="{BD2D6FCB-F4A1-2C09-E7B8-A3990FA85595}"/>
                  </a:ext>
                </a:extLst>
              </p:cNvPr>
              <p:cNvSpPr/>
              <p:nvPr/>
            </p:nvSpPr>
            <p:spPr>
              <a:xfrm flipH="1">
                <a:off x="7618710" y="6174532"/>
                <a:ext cx="764082" cy="50722"/>
              </a:xfrm>
              <a:custGeom>
                <a:avLst/>
                <a:gdLst/>
                <a:ahLst/>
                <a:cxnLst/>
                <a:rect l="l" t="t" r="r" b="b"/>
                <a:pathLst>
                  <a:path w="2124" h="141" extrusionOk="0">
                    <a:moveTo>
                      <a:pt x="1055" y="44"/>
                    </a:moveTo>
                    <a:cubicBezTo>
                      <a:pt x="1504" y="44"/>
                      <a:pt x="1844" y="64"/>
                      <a:pt x="1995" y="77"/>
                    </a:cubicBezTo>
                    <a:cubicBezTo>
                      <a:pt x="1844" y="87"/>
                      <a:pt x="1504" y="97"/>
                      <a:pt x="1055" y="97"/>
                    </a:cubicBezTo>
                    <a:cubicBezTo>
                      <a:pt x="618" y="97"/>
                      <a:pt x="277" y="87"/>
                      <a:pt x="128" y="77"/>
                    </a:cubicBezTo>
                    <a:cubicBezTo>
                      <a:pt x="277" y="64"/>
                      <a:pt x="618" y="44"/>
                      <a:pt x="1055" y="44"/>
                    </a:cubicBezTo>
                    <a:close/>
                    <a:moveTo>
                      <a:pt x="1055" y="0"/>
                    </a:moveTo>
                    <a:cubicBezTo>
                      <a:pt x="779" y="0"/>
                      <a:pt x="523" y="13"/>
                      <a:pt x="320" y="23"/>
                    </a:cubicBezTo>
                    <a:cubicBezTo>
                      <a:pt x="0" y="33"/>
                      <a:pt x="0" y="54"/>
                      <a:pt x="0" y="77"/>
                    </a:cubicBezTo>
                    <a:cubicBezTo>
                      <a:pt x="0" y="97"/>
                      <a:pt x="0" y="118"/>
                      <a:pt x="320" y="128"/>
                    </a:cubicBezTo>
                    <a:cubicBezTo>
                      <a:pt x="523" y="141"/>
                      <a:pt x="779" y="141"/>
                      <a:pt x="1055" y="141"/>
                    </a:cubicBezTo>
                    <a:cubicBezTo>
                      <a:pt x="1332" y="141"/>
                      <a:pt x="1601" y="141"/>
                      <a:pt x="1793" y="128"/>
                    </a:cubicBezTo>
                    <a:cubicBezTo>
                      <a:pt x="2123" y="118"/>
                      <a:pt x="2123" y="97"/>
                      <a:pt x="2123" y="77"/>
                    </a:cubicBezTo>
                    <a:cubicBezTo>
                      <a:pt x="2123" y="54"/>
                      <a:pt x="2123" y="33"/>
                      <a:pt x="1793" y="23"/>
                    </a:cubicBezTo>
                    <a:cubicBezTo>
                      <a:pt x="1601" y="13"/>
                      <a:pt x="1332" y="0"/>
                      <a:pt x="1055"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37" name="Google Shape;5757;p46">
                <a:extLst>
                  <a:ext uri="{FF2B5EF4-FFF2-40B4-BE49-F238E27FC236}">
                    <a16:creationId xmlns:a16="http://schemas.microsoft.com/office/drawing/2014/main" id="{753AC196-C37B-1DE0-3772-BC4997C0D948}"/>
                  </a:ext>
                </a:extLst>
              </p:cNvPr>
              <p:cNvSpPr/>
              <p:nvPr/>
            </p:nvSpPr>
            <p:spPr>
              <a:xfrm flipH="1">
                <a:off x="7730230" y="6224894"/>
                <a:ext cx="16189" cy="92452"/>
              </a:xfrm>
              <a:custGeom>
                <a:avLst/>
                <a:gdLst/>
                <a:ahLst/>
                <a:cxnLst/>
                <a:rect l="l" t="t" r="r" b="b"/>
                <a:pathLst>
                  <a:path w="45" h="257" extrusionOk="0">
                    <a:moveTo>
                      <a:pt x="24" y="1"/>
                    </a:moveTo>
                    <a:cubicBezTo>
                      <a:pt x="11" y="1"/>
                      <a:pt x="1" y="11"/>
                      <a:pt x="1" y="21"/>
                    </a:cubicBezTo>
                    <a:lnTo>
                      <a:pt x="1" y="234"/>
                    </a:lnTo>
                    <a:cubicBezTo>
                      <a:pt x="1" y="244"/>
                      <a:pt x="11" y="257"/>
                      <a:pt x="24" y="257"/>
                    </a:cubicBezTo>
                    <a:cubicBezTo>
                      <a:pt x="34" y="257"/>
                      <a:pt x="44" y="244"/>
                      <a:pt x="44" y="234"/>
                    </a:cubicBezTo>
                    <a:lnTo>
                      <a:pt x="44" y="21"/>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38" name="Google Shape;5758;p46">
                <a:extLst>
                  <a:ext uri="{FF2B5EF4-FFF2-40B4-BE49-F238E27FC236}">
                    <a16:creationId xmlns:a16="http://schemas.microsoft.com/office/drawing/2014/main" id="{5C5C0F05-F357-49B8-93B6-F031AD7DA041}"/>
                  </a:ext>
                </a:extLst>
              </p:cNvPr>
              <p:cNvSpPr/>
              <p:nvPr/>
            </p:nvSpPr>
            <p:spPr>
              <a:xfrm flipH="1">
                <a:off x="7864772" y="6274897"/>
                <a:ext cx="15829" cy="80222"/>
              </a:xfrm>
              <a:custGeom>
                <a:avLst/>
                <a:gdLst/>
                <a:ahLst/>
                <a:cxnLst/>
                <a:rect l="l" t="t" r="r" b="b"/>
                <a:pathLst>
                  <a:path w="44" h="223" extrusionOk="0">
                    <a:moveTo>
                      <a:pt x="23" y="0"/>
                    </a:moveTo>
                    <a:cubicBezTo>
                      <a:pt x="13" y="0"/>
                      <a:pt x="0" y="10"/>
                      <a:pt x="0" y="21"/>
                    </a:cubicBezTo>
                    <a:lnTo>
                      <a:pt x="0" y="202"/>
                    </a:lnTo>
                    <a:cubicBezTo>
                      <a:pt x="0" y="213"/>
                      <a:pt x="13" y="223"/>
                      <a:pt x="23" y="223"/>
                    </a:cubicBezTo>
                    <a:cubicBezTo>
                      <a:pt x="33" y="223"/>
                      <a:pt x="44" y="213"/>
                      <a:pt x="44" y="202"/>
                    </a:cubicBezTo>
                    <a:lnTo>
                      <a:pt x="44" y="21"/>
                    </a:lnTo>
                    <a:cubicBezTo>
                      <a:pt x="44" y="1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39" name="Google Shape;5759;p46">
                <a:extLst>
                  <a:ext uri="{FF2B5EF4-FFF2-40B4-BE49-F238E27FC236}">
                    <a16:creationId xmlns:a16="http://schemas.microsoft.com/office/drawing/2014/main" id="{7E3863DC-28FC-BFF8-51FF-5BF761CA8023}"/>
                  </a:ext>
                </a:extLst>
              </p:cNvPr>
              <p:cNvSpPr/>
              <p:nvPr/>
            </p:nvSpPr>
            <p:spPr>
              <a:xfrm flipH="1">
                <a:off x="8014063" y="6262666"/>
                <a:ext cx="15829" cy="101086"/>
              </a:xfrm>
              <a:custGeom>
                <a:avLst/>
                <a:gdLst/>
                <a:ahLst/>
                <a:cxnLst/>
                <a:rect l="l" t="t" r="r" b="b"/>
                <a:pathLst>
                  <a:path w="44" h="281" extrusionOk="0">
                    <a:moveTo>
                      <a:pt x="21" y="1"/>
                    </a:moveTo>
                    <a:cubicBezTo>
                      <a:pt x="10" y="1"/>
                      <a:pt x="0" y="11"/>
                      <a:pt x="0" y="24"/>
                    </a:cubicBezTo>
                    <a:lnTo>
                      <a:pt x="0" y="257"/>
                    </a:lnTo>
                    <a:cubicBezTo>
                      <a:pt x="0" y="267"/>
                      <a:pt x="10" y="280"/>
                      <a:pt x="21" y="280"/>
                    </a:cubicBezTo>
                    <a:cubicBezTo>
                      <a:pt x="44" y="280"/>
                      <a:pt x="44" y="267"/>
                      <a:pt x="44" y="257"/>
                    </a:cubicBezTo>
                    <a:lnTo>
                      <a:pt x="44" y="24"/>
                    </a:lnTo>
                    <a:cubicBezTo>
                      <a:pt x="44" y="11"/>
                      <a:pt x="4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42" name="Google Shape;5762;p46">
                <a:extLst>
                  <a:ext uri="{FF2B5EF4-FFF2-40B4-BE49-F238E27FC236}">
                    <a16:creationId xmlns:a16="http://schemas.microsoft.com/office/drawing/2014/main" id="{5D839D75-FF98-141C-8F15-A5B0271FF4D9}"/>
                  </a:ext>
                </a:extLst>
              </p:cNvPr>
              <p:cNvSpPr/>
              <p:nvPr/>
            </p:nvSpPr>
            <p:spPr>
              <a:xfrm flipH="1">
                <a:off x="8167669" y="6274897"/>
                <a:ext cx="16189" cy="76623"/>
              </a:xfrm>
              <a:custGeom>
                <a:avLst/>
                <a:gdLst/>
                <a:ahLst/>
                <a:cxnLst/>
                <a:rect l="l" t="t" r="r" b="b"/>
                <a:pathLst>
                  <a:path w="45" h="213" extrusionOk="0">
                    <a:moveTo>
                      <a:pt x="24" y="0"/>
                    </a:moveTo>
                    <a:cubicBezTo>
                      <a:pt x="11" y="0"/>
                      <a:pt x="0" y="10"/>
                      <a:pt x="0" y="21"/>
                    </a:cubicBezTo>
                    <a:lnTo>
                      <a:pt x="0" y="192"/>
                    </a:lnTo>
                    <a:cubicBezTo>
                      <a:pt x="0" y="202"/>
                      <a:pt x="11" y="213"/>
                      <a:pt x="24" y="213"/>
                    </a:cubicBezTo>
                    <a:cubicBezTo>
                      <a:pt x="34" y="213"/>
                      <a:pt x="44" y="202"/>
                      <a:pt x="44" y="192"/>
                    </a:cubicBezTo>
                    <a:lnTo>
                      <a:pt x="44" y="21"/>
                    </a:lnTo>
                    <a:cubicBezTo>
                      <a:pt x="44" y="10"/>
                      <a:pt x="34" y="0"/>
                      <a:pt x="24"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43" name="Google Shape;5763;p46">
                <a:extLst>
                  <a:ext uri="{FF2B5EF4-FFF2-40B4-BE49-F238E27FC236}">
                    <a16:creationId xmlns:a16="http://schemas.microsoft.com/office/drawing/2014/main" id="{DEDB3915-0E78-4777-14A2-A868B7E7585B}"/>
                  </a:ext>
                </a:extLst>
              </p:cNvPr>
              <p:cNvSpPr/>
              <p:nvPr/>
            </p:nvSpPr>
            <p:spPr>
              <a:xfrm flipH="1">
                <a:off x="7542446" y="6082079"/>
                <a:ext cx="974888" cy="150731"/>
              </a:xfrm>
              <a:custGeom>
                <a:avLst/>
                <a:gdLst/>
                <a:ahLst/>
                <a:cxnLst/>
                <a:rect l="l" t="t" r="r" b="b"/>
                <a:pathLst>
                  <a:path w="2710" h="419" extrusionOk="0">
                    <a:moveTo>
                      <a:pt x="0" y="1"/>
                    </a:moveTo>
                    <a:lnTo>
                      <a:pt x="0" y="344"/>
                    </a:lnTo>
                    <a:cubicBezTo>
                      <a:pt x="0" y="385"/>
                      <a:pt x="597" y="418"/>
                      <a:pt x="1355" y="418"/>
                    </a:cubicBezTo>
                    <a:cubicBezTo>
                      <a:pt x="2103" y="418"/>
                      <a:pt x="2710" y="385"/>
                      <a:pt x="2710" y="344"/>
                    </a:cubicBezTo>
                    <a:lnTo>
                      <a:pt x="271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44" name="Google Shape;5764;p46">
                <a:extLst>
                  <a:ext uri="{FF2B5EF4-FFF2-40B4-BE49-F238E27FC236}">
                    <a16:creationId xmlns:a16="http://schemas.microsoft.com/office/drawing/2014/main" id="{62F3AC1B-7FC5-4F78-461D-CE99DF9938EB}"/>
                  </a:ext>
                </a:extLst>
              </p:cNvPr>
              <p:cNvSpPr/>
              <p:nvPr/>
            </p:nvSpPr>
            <p:spPr>
              <a:xfrm flipH="1">
                <a:off x="7534891" y="6074884"/>
                <a:ext cx="990716" cy="165119"/>
              </a:xfrm>
              <a:custGeom>
                <a:avLst/>
                <a:gdLst/>
                <a:ahLst/>
                <a:cxnLst/>
                <a:rect l="l" t="t" r="r" b="b"/>
                <a:pathLst>
                  <a:path w="2754" h="459" extrusionOk="0">
                    <a:moveTo>
                      <a:pt x="2712" y="44"/>
                    </a:moveTo>
                    <a:lnTo>
                      <a:pt x="2712" y="354"/>
                    </a:lnTo>
                    <a:cubicBezTo>
                      <a:pt x="2638" y="385"/>
                      <a:pt x="2103" y="418"/>
                      <a:pt x="1378" y="418"/>
                    </a:cubicBezTo>
                    <a:cubicBezTo>
                      <a:pt x="653" y="418"/>
                      <a:pt x="108" y="385"/>
                      <a:pt x="44" y="354"/>
                    </a:cubicBezTo>
                    <a:lnTo>
                      <a:pt x="44" y="44"/>
                    </a:lnTo>
                    <a:close/>
                    <a:moveTo>
                      <a:pt x="23" y="0"/>
                    </a:moveTo>
                    <a:cubicBezTo>
                      <a:pt x="13" y="0"/>
                      <a:pt x="0" y="11"/>
                      <a:pt x="0" y="21"/>
                    </a:cubicBezTo>
                    <a:lnTo>
                      <a:pt x="0" y="364"/>
                    </a:lnTo>
                    <a:cubicBezTo>
                      <a:pt x="0" y="385"/>
                      <a:pt x="0" y="418"/>
                      <a:pt x="418" y="438"/>
                    </a:cubicBezTo>
                    <a:cubicBezTo>
                      <a:pt x="674" y="449"/>
                      <a:pt x="1015" y="459"/>
                      <a:pt x="1378" y="459"/>
                    </a:cubicBezTo>
                    <a:cubicBezTo>
                      <a:pt x="1742" y="459"/>
                      <a:pt x="2082" y="449"/>
                      <a:pt x="2339" y="438"/>
                    </a:cubicBezTo>
                    <a:cubicBezTo>
                      <a:pt x="2753" y="418"/>
                      <a:pt x="2753" y="385"/>
                      <a:pt x="2753" y="364"/>
                    </a:cubicBezTo>
                    <a:lnTo>
                      <a:pt x="2753" y="21"/>
                    </a:lnTo>
                    <a:cubicBezTo>
                      <a:pt x="2753" y="11"/>
                      <a:pt x="2743" y="0"/>
                      <a:pt x="273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45" name="Google Shape;5765;p46">
                <a:extLst>
                  <a:ext uri="{FF2B5EF4-FFF2-40B4-BE49-F238E27FC236}">
                    <a16:creationId xmlns:a16="http://schemas.microsoft.com/office/drawing/2014/main" id="{08C88073-C9F6-6393-B1AD-EE92B984CA51}"/>
                  </a:ext>
                </a:extLst>
              </p:cNvPr>
              <p:cNvSpPr/>
              <p:nvPr/>
            </p:nvSpPr>
            <p:spPr>
              <a:xfrm flipH="1">
                <a:off x="7542446" y="6055458"/>
                <a:ext cx="974888" cy="54680"/>
              </a:xfrm>
              <a:custGeom>
                <a:avLst/>
                <a:gdLst/>
                <a:ahLst/>
                <a:cxnLst/>
                <a:rect l="l" t="t" r="r" b="b"/>
                <a:pathLst>
                  <a:path w="2710" h="152" extrusionOk="0">
                    <a:moveTo>
                      <a:pt x="1355" y="1"/>
                    </a:moveTo>
                    <a:cubicBezTo>
                      <a:pt x="597" y="1"/>
                      <a:pt x="0" y="34"/>
                      <a:pt x="0" y="75"/>
                    </a:cubicBezTo>
                    <a:cubicBezTo>
                      <a:pt x="0" y="118"/>
                      <a:pt x="597" y="152"/>
                      <a:pt x="1355" y="152"/>
                    </a:cubicBezTo>
                    <a:cubicBezTo>
                      <a:pt x="2103" y="152"/>
                      <a:pt x="2710" y="118"/>
                      <a:pt x="2710" y="75"/>
                    </a:cubicBezTo>
                    <a:cubicBezTo>
                      <a:pt x="2710" y="34"/>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46" name="Google Shape;5766;p46">
                <a:extLst>
                  <a:ext uri="{FF2B5EF4-FFF2-40B4-BE49-F238E27FC236}">
                    <a16:creationId xmlns:a16="http://schemas.microsoft.com/office/drawing/2014/main" id="{7B6F2E9C-D46A-9C84-12E8-5ACDA5573E83}"/>
                  </a:ext>
                </a:extLst>
              </p:cNvPr>
              <p:cNvSpPr/>
              <p:nvPr/>
            </p:nvSpPr>
            <p:spPr>
              <a:xfrm flipH="1">
                <a:off x="7534891" y="6048264"/>
                <a:ext cx="990716" cy="69429"/>
              </a:xfrm>
              <a:custGeom>
                <a:avLst/>
                <a:gdLst/>
                <a:ahLst/>
                <a:cxnLst/>
                <a:rect l="l" t="t" r="r" b="b"/>
                <a:pathLst>
                  <a:path w="2754" h="193" extrusionOk="0">
                    <a:moveTo>
                      <a:pt x="1378" y="44"/>
                    </a:moveTo>
                    <a:cubicBezTo>
                      <a:pt x="2029" y="44"/>
                      <a:pt x="2531" y="64"/>
                      <a:pt x="2679" y="95"/>
                    </a:cubicBezTo>
                    <a:cubicBezTo>
                      <a:pt x="2531" y="128"/>
                      <a:pt x="2029" y="149"/>
                      <a:pt x="1378" y="149"/>
                    </a:cubicBezTo>
                    <a:cubicBezTo>
                      <a:pt x="717" y="149"/>
                      <a:pt x="216" y="128"/>
                      <a:pt x="77" y="95"/>
                    </a:cubicBezTo>
                    <a:cubicBezTo>
                      <a:pt x="216" y="64"/>
                      <a:pt x="717" y="44"/>
                      <a:pt x="1378" y="44"/>
                    </a:cubicBezTo>
                    <a:close/>
                    <a:moveTo>
                      <a:pt x="1378" y="0"/>
                    </a:moveTo>
                    <a:cubicBezTo>
                      <a:pt x="1015" y="0"/>
                      <a:pt x="674" y="10"/>
                      <a:pt x="418" y="21"/>
                    </a:cubicBezTo>
                    <a:cubicBezTo>
                      <a:pt x="0" y="44"/>
                      <a:pt x="0" y="74"/>
                      <a:pt x="0" y="95"/>
                    </a:cubicBezTo>
                    <a:cubicBezTo>
                      <a:pt x="0" y="118"/>
                      <a:pt x="0" y="149"/>
                      <a:pt x="418" y="172"/>
                    </a:cubicBezTo>
                    <a:cubicBezTo>
                      <a:pt x="674" y="182"/>
                      <a:pt x="1015" y="192"/>
                      <a:pt x="1378" y="192"/>
                    </a:cubicBezTo>
                    <a:cubicBezTo>
                      <a:pt x="1742" y="192"/>
                      <a:pt x="2082" y="182"/>
                      <a:pt x="2339" y="172"/>
                    </a:cubicBezTo>
                    <a:cubicBezTo>
                      <a:pt x="2753" y="149"/>
                      <a:pt x="2753" y="118"/>
                      <a:pt x="2753" y="95"/>
                    </a:cubicBezTo>
                    <a:cubicBezTo>
                      <a:pt x="2753" y="74"/>
                      <a:pt x="2753" y="44"/>
                      <a:pt x="2339" y="21"/>
                    </a:cubicBezTo>
                    <a:cubicBezTo>
                      <a:pt x="2082" y="10"/>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47" name="Google Shape;5767;p46">
                <a:extLst>
                  <a:ext uri="{FF2B5EF4-FFF2-40B4-BE49-F238E27FC236}">
                    <a16:creationId xmlns:a16="http://schemas.microsoft.com/office/drawing/2014/main" id="{B8232DFA-0CFD-42A6-5FFB-7D1E0E606548}"/>
                  </a:ext>
                </a:extLst>
              </p:cNvPr>
              <p:cNvSpPr/>
              <p:nvPr/>
            </p:nvSpPr>
            <p:spPr>
              <a:xfrm flipH="1">
                <a:off x="7657561" y="6063732"/>
                <a:ext cx="748253" cy="34535"/>
              </a:xfrm>
              <a:custGeom>
                <a:avLst/>
                <a:gdLst/>
                <a:ahLst/>
                <a:cxnLst/>
                <a:rect l="l" t="t" r="r" b="b"/>
                <a:pathLst>
                  <a:path w="2080" h="96" extrusionOk="0">
                    <a:moveTo>
                      <a:pt x="1045" y="1"/>
                    </a:moveTo>
                    <a:cubicBezTo>
                      <a:pt x="469" y="1"/>
                      <a:pt x="0" y="21"/>
                      <a:pt x="0" y="42"/>
                    </a:cubicBezTo>
                    <a:cubicBezTo>
                      <a:pt x="0" y="75"/>
                      <a:pt x="469" y="95"/>
                      <a:pt x="1045" y="95"/>
                    </a:cubicBezTo>
                    <a:cubicBezTo>
                      <a:pt x="1621" y="95"/>
                      <a:pt x="2080" y="75"/>
                      <a:pt x="2080" y="42"/>
                    </a:cubicBezTo>
                    <a:cubicBezTo>
                      <a:pt x="2080" y="21"/>
                      <a:pt x="1621" y="1"/>
                      <a:pt x="104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36" name="Google Shape;5768;p46">
                <a:extLst>
                  <a:ext uri="{FF2B5EF4-FFF2-40B4-BE49-F238E27FC236}">
                    <a16:creationId xmlns:a16="http://schemas.microsoft.com/office/drawing/2014/main" id="{A79E7CF1-D017-9602-5F7A-15D295CD39D5}"/>
                  </a:ext>
                </a:extLst>
              </p:cNvPr>
              <p:cNvSpPr/>
              <p:nvPr/>
            </p:nvSpPr>
            <p:spPr>
              <a:xfrm flipH="1">
                <a:off x="7650007" y="6055458"/>
                <a:ext cx="764082" cy="50003"/>
              </a:xfrm>
              <a:custGeom>
                <a:avLst/>
                <a:gdLst/>
                <a:ahLst/>
                <a:cxnLst/>
                <a:rect l="l" t="t" r="r" b="b"/>
                <a:pathLst>
                  <a:path w="2124" h="139" extrusionOk="0">
                    <a:moveTo>
                      <a:pt x="1068" y="44"/>
                    </a:moveTo>
                    <a:cubicBezTo>
                      <a:pt x="1506" y="44"/>
                      <a:pt x="1847" y="54"/>
                      <a:pt x="1995" y="65"/>
                    </a:cubicBezTo>
                    <a:cubicBezTo>
                      <a:pt x="1847" y="88"/>
                      <a:pt x="1506" y="98"/>
                      <a:pt x="1068" y="98"/>
                    </a:cubicBezTo>
                    <a:cubicBezTo>
                      <a:pt x="620" y="98"/>
                      <a:pt x="279" y="88"/>
                      <a:pt x="128" y="65"/>
                    </a:cubicBezTo>
                    <a:cubicBezTo>
                      <a:pt x="279" y="54"/>
                      <a:pt x="620" y="44"/>
                      <a:pt x="1068" y="44"/>
                    </a:cubicBezTo>
                    <a:close/>
                    <a:moveTo>
                      <a:pt x="1068" y="1"/>
                    </a:moveTo>
                    <a:cubicBezTo>
                      <a:pt x="792" y="1"/>
                      <a:pt x="523" y="1"/>
                      <a:pt x="331" y="11"/>
                    </a:cubicBezTo>
                    <a:cubicBezTo>
                      <a:pt x="0" y="24"/>
                      <a:pt x="0" y="44"/>
                      <a:pt x="0" y="65"/>
                    </a:cubicBezTo>
                    <a:cubicBezTo>
                      <a:pt x="0" y="88"/>
                      <a:pt x="0" y="108"/>
                      <a:pt x="331" y="118"/>
                    </a:cubicBezTo>
                    <a:cubicBezTo>
                      <a:pt x="523" y="129"/>
                      <a:pt x="792" y="139"/>
                      <a:pt x="1068" y="139"/>
                    </a:cubicBezTo>
                    <a:cubicBezTo>
                      <a:pt x="1345" y="139"/>
                      <a:pt x="1601" y="129"/>
                      <a:pt x="1803" y="118"/>
                    </a:cubicBezTo>
                    <a:cubicBezTo>
                      <a:pt x="2123" y="108"/>
                      <a:pt x="2123" y="88"/>
                      <a:pt x="2123" y="65"/>
                    </a:cubicBezTo>
                    <a:cubicBezTo>
                      <a:pt x="2123" y="44"/>
                      <a:pt x="2123" y="24"/>
                      <a:pt x="1803" y="11"/>
                    </a:cubicBezTo>
                    <a:cubicBezTo>
                      <a:pt x="1601" y="1"/>
                      <a:pt x="1345" y="1"/>
                      <a:pt x="106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37" name="Google Shape;5769;p46">
                <a:extLst>
                  <a:ext uri="{FF2B5EF4-FFF2-40B4-BE49-F238E27FC236}">
                    <a16:creationId xmlns:a16="http://schemas.microsoft.com/office/drawing/2014/main" id="{0A19A585-D2F7-1680-750F-960DB0455669}"/>
                  </a:ext>
                </a:extLst>
              </p:cNvPr>
              <p:cNvSpPr/>
              <p:nvPr/>
            </p:nvSpPr>
            <p:spPr>
              <a:xfrm flipH="1">
                <a:off x="7756850" y="6101504"/>
                <a:ext cx="16189" cy="92452"/>
              </a:xfrm>
              <a:custGeom>
                <a:avLst/>
                <a:gdLst/>
                <a:ahLst/>
                <a:cxnLst/>
                <a:rect l="l" t="t" r="r" b="b"/>
                <a:pathLst>
                  <a:path w="45" h="257" extrusionOk="0">
                    <a:moveTo>
                      <a:pt x="21" y="1"/>
                    </a:moveTo>
                    <a:cubicBezTo>
                      <a:pt x="11" y="1"/>
                      <a:pt x="1" y="11"/>
                      <a:pt x="1" y="24"/>
                    </a:cubicBezTo>
                    <a:lnTo>
                      <a:pt x="1" y="236"/>
                    </a:lnTo>
                    <a:cubicBezTo>
                      <a:pt x="1" y="247"/>
                      <a:pt x="11" y="257"/>
                      <a:pt x="21" y="257"/>
                    </a:cubicBezTo>
                    <a:cubicBezTo>
                      <a:pt x="34" y="257"/>
                      <a:pt x="44" y="247"/>
                      <a:pt x="44" y="236"/>
                    </a:cubicBezTo>
                    <a:lnTo>
                      <a:pt x="44" y="24"/>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38" name="Google Shape;5770;p46">
                <a:extLst>
                  <a:ext uri="{FF2B5EF4-FFF2-40B4-BE49-F238E27FC236}">
                    <a16:creationId xmlns:a16="http://schemas.microsoft.com/office/drawing/2014/main" id="{0872E9DF-F276-3C55-D633-833443B09745}"/>
                  </a:ext>
                </a:extLst>
              </p:cNvPr>
              <p:cNvSpPr/>
              <p:nvPr/>
            </p:nvSpPr>
            <p:spPr>
              <a:xfrm flipH="1">
                <a:off x="7894989" y="6151508"/>
                <a:ext cx="16189" cy="81300"/>
              </a:xfrm>
              <a:custGeom>
                <a:avLst/>
                <a:gdLst/>
                <a:ahLst/>
                <a:cxnLst/>
                <a:rect l="l" t="t" r="r" b="b"/>
                <a:pathLst>
                  <a:path w="45" h="226" extrusionOk="0">
                    <a:moveTo>
                      <a:pt x="21" y="0"/>
                    </a:moveTo>
                    <a:cubicBezTo>
                      <a:pt x="11" y="0"/>
                      <a:pt x="1" y="13"/>
                      <a:pt x="1" y="23"/>
                    </a:cubicBezTo>
                    <a:lnTo>
                      <a:pt x="1" y="205"/>
                    </a:lnTo>
                    <a:cubicBezTo>
                      <a:pt x="1" y="215"/>
                      <a:pt x="11" y="225"/>
                      <a:pt x="21" y="225"/>
                    </a:cubicBezTo>
                    <a:cubicBezTo>
                      <a:pt x="34" y="225"/>
                      <a:pt x="44" y="215"/>
                      <a:pt x="44" y="205"/>
                    </a:cubicBezTo>
                    <a:lnTo>
                      <a:pt x="44" y="23"/>
                    </a:lnTo>
                    <a:cubicBezTo>
                      <a:pt x="44" y="13"/>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39" name="Google Shape;5771;p46">
                <a:extLst>
                  <a:ext uri="{FF2B5EF4-FFF2-40B4-BE49-F238E27FC236}">
                    <a16:creationId xmlns:a16="http://schemas.microsoft.com/office/drawing/2014/main" id="{D14810B5-3E74-8C4D-30E2-2709FBFCFA13}"/>
                  </a:ext>
                </a:extLst>
              </p:cNvPr>
              <p:cNvSpPr/>
              <p:nvPr/>
            </p:nvSpPr>
            <p:spPr>
              <a:xfrm flipH="1">
                <a:off x="8041762" y="6140356"/>
                <a:ext cx="15109" cy="99648"/>
              </a:xfrm>
              <a:custGeom>
                <a:avLst/>
                <a:gdLst/>
                <a:ahLst/>
                <a:cxnLst/>
                <a:rect l="l" t="t" r="r" b="b"/>
                <a:pathLst>
                  <a:path w="42" h="277" extrusionOk="0">
                    <a:moveTo>
                      <a:pt x="21" y="0"/>
                    </a:moveTo>
                    <a:cubicBezTo>
                      <a:pt x="11" y="0"/>
                      <a:pt x="1" y="11"/>
                      <a:pt x="1" y="21"/>
                    </a:cubicBezTo>
                    <a:lnTo>
                      <a:pt x="1" y="256"/>
                    </a:lnTo>
                    <a:cubicBezTo>
                      <a:pt x="1" y="267"/>
                      <a:pt x="11" y="277"/>
                      <a:pt x="21" y="277"/>
                    </a:cubicBezTo>
                    <a:cubicBezTo>
                      <a:pt x="32" y="277"/>
                      <a:pt x="42" y="267"/>
                      <a:pt x="42" y="256"/>
                    </a:cubicBezTo>
                    <a:lnTo>
                      <a:pt x="42" y="21"/>
                    </a:lnTo>
                    <a:cubicBezTo>
                      <a:pt x="42" y="11"/>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42" name="Google Shape;5774;p46">
                <a:extLst>
                  <a:ext uri="{FF2B5EF4-FFF2-40B4-BE49-F238E27FC236}">
                    <a16:creationId xmlns:a16="http://schemas.microsoft.com/office/drawing/2014/main" id="{ABDE5044-FB8B-A656-2664-76133D6A4299}"/>
                  </a:ext>
                </a:extLst>
              </p:cNvPr>
              <p:cNvSpPr/>
              <p:nvPr/>
            </p:nvSpPr>
            <p:spPr>
              <a:xfrm flipH="1">
                <a:off x="8194650" y="6155825"/>
                <a:ext cx="15829" cy="73387"/>
              </a:xfrm>
              <a:custGeom>
                <a:avLst/>
                <a:gdLst/>
                <a:ahLst/>
                <a:cxnLst/>
                <a:rect l="l" t="t" r="r" b="b"/>
                <a:pathLst>
                  <a:path w="44" h="204" extrusionOk="0">
                    <a:moveTo>
                      <a:pt x="21" y="1"/>
                    </a:moveTo>
                    <a:cubicBezTo>
                      <a:pt x="0" y="1"/>
                      <a:pt x="0" y="1"/>
                      <a:pt x="0" y="21"/>
                    </a:cubicBezTo>
                    <a:lnTo>
                      <a:pt x="0" y="180"/>
                    </a:lnTo>
                    <a:cubicBezTo>
                      <a:pt x="0" y="193"/>
                      <a:pt x="0" y="203"/>
                      <a:pt x="21" y="203"/>
                    </a:cubicBezTo>
                    <a:cubicBezTo>
                      <a:pt x="34" y="203"/>
                      <a:pt x="44" y="193"/>
                      <a:pt x="44" y="180"/>
                    </a:cubicBezTo>
                    <a:lnTo>
                      <a:pt x="44" y="21"/>
                    </a:lnTo>
                    <a:cubicBezTo>
                      <a:pt x="44" y="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43" name="Google Shape;5775;p46">
                <a:extLst>
                  <a:ext uri="{FF2B5EF4-FFF2-40B4-BE49-F238E27FC236}">
                    <a16:creationId xmlns:a16="http://schemas.microsoft.com/office/drawing/2014/main" id="{C15412A3-5D3B-9C1E-BAF7-1D91DDD2B4FB}"/>
                  </a:ext>
                </a:extLst>
              </p:cNvPr>
              <p:cNvSpPr/>
              <p:nvPr/>
            </p:nvSpPr>
            <p:spPr>
              <a:xfrm flipH="1">
                <a:off x="7557915" y="5959770"/>
                <a:ext cx="975247" cy="150370"/>
              </a:xfrm>
              <a:custGeom>
                <a:avLst/>
                <a:gdLst/>
                <a:ahLst/>
                <a:cxnLst/>
                <a:rect l="l" t="t" r="r" b="b"/>
                <a:pathLst>
                  <a:path w="2711" h="418" extrusionOk="0">
                    <a:moveTo>
                      <a:pt x="1" y="0"/>
                    </a:moveTo>
                    <a:lnTo>
                      <a:pt x="1" y="341"/>
                    </a:lnTo>
                    <a:cubicBezTo>
                      <a:pt x="1" y="384"/>
                      <a:pt x="610" y="418"/>
                      <a:pt x="1356" y="418"/>
                    </a:cubicBezTo>
                    <a:cubicBezTo>
                      <a:pt x="2103" y="418"/>
                      <a:pt x="2710" y="384"/>
                      <a:pt x="2710" y="341"/>
                    </a:cubicBezTo>
                    <a:lnTo>
                      <a:pt x="271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44" name="Google Shape;5776;p46">
                <a:extLst>
                  <a:ext uri="{FF2B5EF4-FFF2-40B4-BE49-F238E27FC236}">
                    <a16:creationId xmlns:a16="http://schemas.microsoft.com/office/drawing/2014/main" id="{CAE5F528-6B84-4322-FAC1-FE3624DDD49A}"/>
                  </a:ext>
                </a:extLst>
              </p:cNvPr>
              <p:cNvSpPr/>
              <p:nvPr/>
            </p:nvSpPr>
            <p:spPr>
              <a:xfrm flipH="1">
                <a:off x="7549640" y="5952215"/>
                <a:ext cx="990716" cy="165480"/>
              </a:xfrm>
              <a:custGeom>
                <a:avLst/>
                <a:gdLst/>
                <a:ahLst/>
                <a:cxnLst/>
                <a:rect l="l" t="t" r="r" b="b"/>
                <a:pathLst>
                  <a:path w="2754" h="460" extrusionOk="0">
                    <a:moveTo>
                      <a:pt x="2710" y="42"/>
                    </a:moveTo>
                    <a:lnTo>
                      <a:pt x="2710" y="352"/>
                    </a:lnTo>
                    <a:cubicBezTo>
                      <a:pt x="2636" y="385"/>
                      <a:pt x="2103" y="416"/>
                      <a:pt x="1376" y="416"/>
                    </a:cubicBezTo>
                    <a:cubicBezTo>
                      <a:pt x="651" y="416"/>
                      <a:pt x="105" y="385"/>
                      <a:pt x="41" y="352"/>
                    </a:cubicBezTo>
                    <a:lnTo>
                      <a:pt x="41" y="42"/>
                    </a:lnTo>
                    <a:close/>
                    <a:moveTo>
                      <a:pt x="21" y="1"/>
                    </a:moveTo>
                    <a:cubicBezTo>
                      <a:pt x="11" y="1"/>
                      <a:pt x="0" y="11"/>
                      <a:pt x="0" y="21"/>
                    </a:cubicBezTo>
                    <a:lnTo>
                      <a:pt x="0" y="362"/>
                    </a:lnTo>
                    <a:cubicBezTo>
                      <a:pt x="0" y="385"/>
                      <a:pt x="0" y="416"/>
                      <a:pt x="415" y="439"/>
                    </a:cubicBezTo>
                    <a:cubicBezTo>
                      <a:pt x="671" y="449"/>
                      <a:pt x="1015" y="459"/>
                      <a:pt x="1376" y="459"/>
                    </a:cubicBezTo>
                    <a:cubicBezTo>
                      <a:pt x="1739" y="459"/>
                      <a:pt x="2080" y="449"/>
                      <a:pt x="2336" y="439"/>
                    </a:cubicBezTo>
                    <a:cubicBezTo>
                      <a:pt x="2753" y="416"/>
                      <a:pt x="2753" y="385"/>
                      <a:pt x="2753" y="362"/>
                    </a:cubicBezTo>
                    <a:lnTo>
                      <a:pt x="2753" y="21"/>
                    </a:lnTo>
                    <a:cubicBezTo>
                      <a:pt x="2753" y="11"/>
                      <a:pt x="2743" y="1"/>
                      <a:pt x="2730"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45" name="Google Shape;5777;p46">
                <a:extLst>
                  <a:ext uri="{FF2B5EF4-FFF2-40B4-BE49-F238E27FC236}">
                    <a16:creationId xmlns:a16="http://schemas.microsoft.com/office/drawing/2014/main" id="{F13E14A1-EB99-DEDB-8547-82A7C1F5E710}"/>
                  </a:ext>
                </a:extLst>
              </p:cNvPr>
              <p:cNvSpPr/>
              <p:nvPr/>
            </p:nvSpPr>
            <p:spPr>
              <a:xfrm flipH="1">
                <a:off x="7557915" y="5933148"/>
                <a:ext cx="975247" cy="53601"/>
              </a:xfrm>
              <a:custGeom>
                <a:avLst/>
                <a:gdLst/>
                <a:ahLst/>
                <a:cxnLst/>
                <a:rect l="l" t="t" r="r" b="b"/>
                <a:pathLst>
                  <a:path w="2711" h="149" extrusionOk="0">
                    <a:moveTo>
                      <a:pt x="1356" y="0"/>
                    </a:moveTo>
                    <a:cubicBezTo>
                      <a:pt x="610" y="0"/>
                      <a:pt x="1" y="31"/>
                      <a:pt x="1" y="74"/>
                    </a:cubicBezTo>
                    <a:cubicBezTo>
                      <a:pt x="1" y="118"/>
                      <a:pt x="610" y="149"/>
                      <a:pt x="1356" y="149"/>
                    </a:cubicBezTo>
                    <a:cubicBezTo>
                      <a:pt x="2103" y="149"/>
                      <a:pt x="2710" y="118"/>
                      <a:pt x="2710" y="74"/>
                    </a:cubicBezTo>
                    <a:cubicBezTo>
                      <a:pt x="2710" y="31"/>
                      <a:pt x="2103" y="0"/>
                      <a:pt x="1356"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46" name="Google Shape;5778;p46">
                <a:extLst>
                  <a:ext uri="{FF2B5EF4-FFF2-40B4-BE49-F238E27FC236}">
                    <a16:creationId xmlns:a16="http://schemas.microsoft.com/office/drawing/2014/main" id="{CA73D6FE-1D09-9B71-E52C-5D1ECAB6F200}"/>
                  </a:ext>
                </a:extLst>
              </p:cNvPr>
              <p:cNvSpPr/>
              <p:nvPr/>
            </p:nvSpPr>
            <p:spPr>
              <a:xfrm flipH="1">
                <a:off x="7549640" y="5925593"/>
                <a:ext cx="990716" cy="69429"/>
              </a:xfrm>
              <a:custGeom>
                <a:avLst/>
                <a:gdLst/>
                <a:ahLst/>
                <a:cxnLst/>
                <a:rect l="l" t="t" r="r" b="b"/>
                <a:pathLst>
                  <a:path w="2754" h="193" extrusionOk="0">
                    <a:moveTo>
                      <a:pt x="1376" y="42"/>
                    </a:moveTo>
                    <a:cubicBezTo>
                      <a:pt x="2026" y="42"/>
                      <a:pt x="2528" y="75"/>
                      <a:pt x="2679" y="95"/>
                    </a:cubicBezTo>
                    <a:cubicBezTo>
                      <a:pt x="2528" y="129"/>
                      <a:pt x="2026" y="149"/>
                      <a:pt x="1376" y="149"/>
                    </a:cubicBezTo>
                    <a:cubicBezTo>
                      <a:pt x="715" y="149"/>
                      <a:pt x="213" y="129"/>
                      <a:pt x="75" y="95"/>
                    </a:cubicBezTo>
                    <a:cubicBezTo>
                      <a:pt x="213" y="75"/>
                      <a:pt x="715" y="42"/>
                      <a:pt x="1376" y="42"/>
                    </a:cubicBezTo>
                    <a:close/>
                    <a:moveTo>
                      <a:pt x="1376" y="1"/>
                    </a:moveTo>
                    <a:cubicBezTo>
                      <a:pt x="1015" y="1"/>
                      <a:pt x="671" y="11"/>
                      <a:pt x="415" y="21"/>
                    </a:cubicBezTo>
                    <a:cubicBezTo>
                      <a:pt x="0" y="42"/>
                      <a:pt x="0" y="75"/>
                      <a:pt x="0" y="95"/>
                    </a:cubicBezTo>
                    <a:cubicBezTo>
                      <a:pt x="0" y="129"/>
                      <a:pt x="0" y="149"/>
                      <a:pt x="415" y="170"/>
                    </a:cubicBezTo>
                    <a:cubicBezTo>
                      <a:pt x="671" y="193"/>
                      <a:pt x="1015" y="193"/>
                      <a:pt x="1376" y="193"/>
                    </a:cubicBezTo>
                    <a:cubicBezTo>
                      <a:pt x="1739" y="193"/>
                      <a:pt x="2080" y="193"/>
                      <a:pt x="2336" y="170"/>
                    </a:cubicBezTo>
                    <a:cubicBezTo>
                      <a:pt x="2753" y="149"/>
                      <a:pt x="2753" y="129"/>
                      <a:pt x="2753" y="95"/>
                    </a:cubicBezTo>
                    <a:cubicBezTo>
                      <a:pt x="2753" y="75"/>
                      <a:pt x="2753" y="42"/>
                      <a:pt x="2336" y="21"/>
                    </a:cubicBezTo>
                    <a:cubicBezTo>
                      <a:pt x="2080" y="11"/>
                      <a:pt x="1739"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47" name="Google Shape;5779;p46">
                <a:extLst>
                  <a:ext uri="{FF2B5EF4-FFF2-40B4-BE49-F238E27FC236}">
                    <a16:creationId xmlns:a16="http://schemas.microsoft.com/office/drawing/2014/main" id="{41D79C46-452E-5242-96B9-16679636C470}"/>
                  </a:ext>
                </a:extLst>
              </p:cNvPr>
              <p:cNvSpPr/>
              <p:nvPr/>
            </p:nvSpPr>
            <p:spPr>
              <a:xfrm flipH="1">
                <a:off x="7673030" y="5940344"/>
                <a:ext cx="748614" cy="35254"/>
              </a:xfrm>
              <a:custGeom>
                <a:avLst/>
                <a:gdLst/>
                <a:ahLst/>
                <a:cxnLst/>
                <a:rect l="l" t="t" r="r" b="b"/>
                <a:pathLst>
                  <a:path w="2081" h="98" extrusionOk="0">
                    <a:moveTo>
                      <a:pt x="1046" y="1"/>
                    </a:moveTo>
                    <a:cubicBezTo>
                      <a:pt x="469" y="1"/>
                      <a:pt x="1" y="24"/>
                      <a:pt x="1" y="44"/>
                    </a:cubicBezTo>
                    <a:cubicBezTo>
                      <a:pt x="1" y="75"/>
                      <a:pt x="469" y="98"/>
                      <a:pt x="1046" y="98"/>
                    </a:cubicBezTo>
                    <a:cubicBezTo>
                      <a:pt x="1622" y="98"/>
                      <a:pt x="2080" y="75"/>
                      <a:pt x="2080" y="44"/>
                    </a:cubicBezTo>
                    <a:cubicBezTo>
                      <a:pt x="2080" y="24"/>
                      <a:pt x="1622" y="1"/>
                      <a:pt x="1046"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48" name="Google Shape;5780;p46">
                <a:extLst>
                  <a:ext uri="{FF2B5EF4-FFF2-40B4-BE49-F238E27FC236}">
                    <a16:creationId xmlns:a16="http://schemas.microsoft.com/office/drawing/2014/main" id="{E01C3D93-C07F-477A-E074-2671753AD1DA}"/>
                  </a:ext>
                </a:extLst>
              </p:cNvPr>
              <p:cNvSpPr/>
              <p:nvPr/>
            </p:nvSpPr>
            <p:spPr>
              <a:xfrm flipH="1">
                <a:off x="7664756" y="5933148"/>
                <a:ext cx="764082" cy="50003"/>
              </a:xfrm>
              <a:custGeom>
                <a:avLst/>
                <a:gdLst/>
                <a:ahLst/>
                <a:cxnLst/>
                <a:rect l="l" t="t" r="r" b="b"/>
                <a:pathLst>
                  <a:path w="2124" h="139" extrusionOk="0">
                    <a:moveTo>
                      <a:pt x="1066" y="44"/>
                    </a:moveTo>
                    <a:cubicBezTo>
                      <a:pt x="1504" y="44"/>
                      <a:pt x="1844" y="54"/>
                      <a:pt x="2006" y="64"/>
                    </a:cubicBezTo>
                    <a:cubicBezTo>
                      <a:pt x="1844" y="85"/>
                      <a:pt x="1504" y="95"/>
                      <a:pt x="1066" y="95"/>
                    </a:cubicBezTo>
                    <a:cubicBezTo>
                      <a:pt x="617" y="95"/>
                      <a:pt x="287" y="85"/>
                      <a:pt x="128" y="64"/>
                    </a:cubicBezTo>
                    <a:cubicBezTo>
                      <a:pt x="287" y="54"/>
                      <a:pt x="617" y="44"/>
                      <a:pt x="1066" y="44"/>
                    </a:cubicBezTo>
                    <a:close/>
                    <a:moveTo>
                      <a:pt x="1066" y="0"/>
                    </a:moveTo>
                    <a:cubicBezTo>
                      <a:pt x="789" y="0"/>
                      <a:pt x="523" y="0"/>
                      <a:pt x="331" y="10"/>
                    </a:cubicBezTo>
                    <a:cubicBezTo>
                      <a:pt x="0" y="31"/>
                      <a:pt x="0" y="44"/>
                      <a:pt x="0" y="64"/>
                    </a:cubicBezTo>
                    <a:cubicBezTo>
                      <a:pt x="0" y="95"/>
                      <a:pt x="0" y="108"/>
                      <a:pt x="331" y="128"/>
                    </a:cubicBezTo>
                    <a:cubicBezTo>
                      <a:pt x="523" y="128"/>
                      <a:pt x="789" y="138"/>
                      <a:pt x="1066" y="138"/>
                    </a:cubicBezTo>
                    <a:cubicBezTo>
                      <a:pt x="1345" y="138"/>
                      <a:pt x="1601" y="128"/>
                      <a:pt x="1803" y="128"/>
                    </a:cubicBezTo>
                    <a:cubicBezTo>
                      <a:pt x="2123" y="108"/>
                      <a:pt x="2123" y="95"/>
                      <a:pt x="2123" y="64"/>
                    </a:cubicBezTo>
                    <a:cubicBezTo>
                      <a:pt x="2123" y="44"/>
                      <a:pt x="2123" y="31"/>
                      <a:pt x="1803" y="10"/>
                    </a:cubicBezTo>
                    <a:cubicBezTo>
                      <a:pt x="1601" y="0"/>
                      <a:pt x="1345" y="0"/>
                      <a:pt x="106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49" name="Google Shape;5781;p46">
                <a:extLst>
                  <a:ext uri="{FF2B5EF4-FFF2-40B4-BE49-F238E27FC236}">
                    <a16:creationId xmlns:a16="http://schemas.microsoft.com/office/drawing/2014/main" id="{42377DE1-3E1F-6D42-976C-23057F1E0E14}"/>
                  </a:ext>
                </a:extLst>
              </p:cNvPr>
              <p:cNvSpPr/>
              <p:nvPr/>
            </p:nvSpPr>
            <p:spPr>
              <a:xfrm flipH="1">
                <a:off x="7772679" y="5979195"/>
                <a:ext cx="15829" cy="92452"/>
              </a:xfrm>
              <a:custGeom>
                <a:avLst/>
                <a:gdLst/>
                <a:ahLst/>
                <a:cxnLst/>
                <a:rect l="l" t="t" r="r" b="b"/>
                <a:pathLst>
                  <a:path w="44" h="257" extrusionOk="0">
                    <a:moveTo>
                      <a:pt x="23" y="0"/>
                    </a:moveTo>
                    <a:cubicBezTo>
                      <a:pt x="13" y="0"/>
                      <a:pt x="0" y="10"/>
                      <a:pt x="0" y="21"/>
                    </a:cubicBezTo>
                    <a:lnTo>
                      <a:pt x="0" y="236"/>
                    </a:lnTo>
                    <a:cubicBezTo>
                      <a:pt x="0" y="246"/>
                      <a:pt x="13" y="256"/>
                      <a:pt x="23" y="256"/>
                    </a:cubicBezTo>
                    <a:cubicBezTo>
                      <a:pt x="33" y="256"/>
                      <a:pt x="44" y="246"/>
                      <a:pt x="44" y="236"/>
                    </a:cubicBezTo>
                    <a:lnTo>
                      <a:pt x="44" y="21"/>
                    </a:lnTo>
                    <a:cubicBezTo>
                      <a:pt x="44" y="1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50" name="Google Shape;5782;p46">
                <a:extLst>
                  <a:ext uri="{FF2B5EF4-FFF2-40B4-BE49-F238E27FC236}">
                    <a16:creationId xmlns:a16="http://schemas.microsoft.com/office/drawing/2014/main" id="{5EAB36C2-DF25-F987-A1BA-2550CD02EC71}"/>
                  </a:ext>
                </a:extLst>
              </p:cNvPr>
              <p:cNvSpPr/>
              <p:nvPr/>
            </p:nvSpPr>
            <p:spPr>
              <a:xfrm flipH="1">
                <a:off x="7910818" y="6028838"/>
                <a:ext cx="15829" cy="84899"/>
              </a:xfrm>
              <a:custGeom>
                <a:avLst/>
                <a:gdLst/>
                <a:ahLst/>
                <a:cxnLst/>
                <a:rect l="l" t="t" r="r" b="b"/>
                <a:pathLst>
                  <a:path w="44" h="236" extrusionOk="0">
                    <a:moveTo>
                      <a:pt x="23" y="0"/>
                    </a:moveTo>
                    <a:cubicBezTo>
                      <a:pt x="13" y="0"/>
                      <a:pt x="0" y="11"/>
                      <a:pt x="0" y="21"/>
                    </a:cubicBezTo>
                    <a:lnTo>
                      <a:pt x="0" y="213"/>
                    </a:lnTo>
                    <a:cubicBezTo>
                      <a:pt x="0" y="226"/>
                      <a:pt x="13" y="236"/>
                      <a:pt x="23" y="236"/>
                    </a:cubicBezTo>
                    <a:cubicBezTo>
                      <a:pt x="33" y="236"/>
                      <a:pt x="44" y="226"/>
                      <a:pt x="44" y="213"/>
                    </a:cubicBezTo>
                    <a:lnTo>
                      <a:pt x="44" y="21"/>
                    </a:lnTo>
                    <a:cubicBezTo>
                      <a:pt x="44" y="11"/>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51" name="Google Shape;5783;p46">
                <a:extLst>
                  <a:ext uri="{FF2B5EF4-FFF2-40B4-BE49-F238E27FC236}">
                    <a16:creationId xmlns:a16="http://schemas.microsoft.com/office/drawing/2014/main" id="{80F46CF3-91B1-1D00-B6C7-FBDEFE50BC34}"/>
                  </a:ext>
                </a:extLst>
              </p:cNvPr>
              <p:cNvSpPr/>
              <p:nvPr/>
            </p:nvSpPr>
            <p:spPr>
              <a:xfrm flipH="1">
                <a:off x="8056511" y="6017686"/>
                <a:ext cx="15829" cy="103604"/>
              </a:xfrm>
              <a:custGeom>
                <a:avLst/>
                <a:gdLst/>
                <a:ahLst/>
                <a:cxnLst/>
                <a:rect l="l" t="t" r="r" b="b"/>
                <a:pathLst>
                  <a:path w="44" h="288" extrusionOk="0">
                    <a:moveTo>
                      <a:pt x="21" y="1"/>
                    </a:moveTo>
                    <a:cubicBezTo>
                      <a:pt x="11" y="1"/>
                      <a:pt x="0" y="11"/>
                      <a:pt x="0" y="21"/>
                    </a:cubicBezTo>
                    <a:lnTo>
                      <a:pt x="0" y="267"/>
                    </a:lnTo>
                    <a:cubicBezTo>
                      <a:pt x="0" y="277"/>
                      <a:pt x="11" y="287"/>
                      <a:pt x="21" y="287"/>
                    </a:cubicBezTo>
                    <a:cubicBezTo>
                      <a:pt x="34" y="287"/>
                      <a:pt x="44" y="277"/>
                      <a:pt x="44" y="267"/>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54" name="Google Shape;5786;p46">
                <a:extLst>
                  <a:ext uri="{FF2B5EF4-FFF2-40B4-BE49-F238E27FC236}">
                    <a16:creationId xmlns:a16="http://schemas.microsoft.com/office/drawing/2014/main" id="{35B1E024-BD73-85B8-E521-4576D73CE6B5}"/>
                  </a:ext>
                </a:extLst>
              </p:cNvPr>
              <p:cNvSpPr/>
              <p:nvPr/>
            </p:nvSpPr>
            <p:spPr>
              <a:xfrm flipH="1">
                <a:off x="8210118" y="6032436"/>
                <a:ext cx="16189" cy="73026"/>
              </a:xfrm>
              <a:custGeom>
                <a:avLst/>
                <a:gdLst/>
                <a:ahLst/>
                <a:cxnLst/>
                <a:rect l="l" t="t" r="r" b="b"/>
                <a:pathLst>
                  <a:path w="45" h="203" extrusionOk="0">
                    <a:moveTo>
                      <a:pt x="24" y="1"/>
                    </a:moveTo>
                    <a:cubicBezTo>
                      <a:pt x="13" y="1"/>
                      <a:pt x="1" y="11"/>
                      <a:pt x="1" y="24"/>
                    </a:cubicBezTo>
                    <a:lnTo>
                      <a:pt x="1" y="182"/>
                    </a:lnTo>
                    <a:cubicBezTo>
                      <a:pt x="1" y="193"/>
                      <a:pt x="13" y="203"/>
                      <a:pt x="24" y="203"/>
                    </a:cubicBezTo>
                    <a:cubicBezTo>
                      <a:pt x="34" y="203"/>
                      <a:pt x="44" y="193"/>
                      <a:pt x="44" y="182"/>
                    </a:cubicBezTo>
                    <a:lnTo>
                      <a:pt x="44" y="24"/>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55" name="Google Shape;5787;p46">
                <a:extLst>
                  <a:ext uri="{FF2B5EF4-FFF2-40B4-BE49-F238E27FC236}">
                    <a16:creationId xmlns:a16="http://schemas.microsoft.com/office/drawing/2014/main" id="{E23F251F-5C02-767E-01E1-A2F5E2ADA149}"/>
                  </a:ext>
                </a:extLst>
              </p:cNvPr>
              <p:cNvSpPr/>
              <p:nvPr/>
            </p:nvSpPr>
            <p:spPr>
              <a:xfrm flipH="1">
                <a:off x="7584535" y="5837099"/>
                <a:ext cx="975247" cy="149651"/>
              </a:xfrm>
              <a:custGeom>
                <a:avLst/>
                <a:gdLst/>
                <a:ahLst/>
                <a:cxnLst/>
                <a:rect l="l" t="t" r="r" b="b"/>
                <a:pathLst>
                  <a:path w="2711" h="416" extrusionOk="0">
                    <a:moveTo>
                      <a:pt x="1" y="1"/>
                    </a:moveTo>
                    <a:lnTo>
                      <a:pt x="1" y="341"/>
                    </a:lnTo>
                    <a:cubicBezTo>
                      <a:pt x="1" y="385"/>
                      <a:pt x="608" y="416"/>
                      <a:pt x="1355" y="416"/>
                    </a:cubicBezTo>
                    <a:cubicBezTo>
                      <a:pt x="2103" y="416"/>
                      <a:pt x="2710" y="385"/>
                      <a:pt x="2710" y="341"/>
                    </a:cubicBezTo>
                    <a:lnTo>
                      <a:pt x="271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56" name="Google Shape;5788;p46">
                <a:extLst>
                  <a:ext uri="{FF2B5EF4-FFF2-40B4-BE49-F238E27FC236}">
                    <a16:creationId xmlns:a16="http://schemas.microsoft.com/office/drawing/2014/main" id="{410069C6-E7D3-5BD9-6CFB-66D5B093FA81}"/>
                  </a:ext>
                </a:extLst>
              </p:cNvPr>
              <p:cNvSpPr/>
              <p:nvPr/>
            </p:nvSpPr>
            <p:spPr>
              <a:xfrm flipH="1">
                <a:off x="7576260" y="5828825"/>
                <a:ext cx="990716" cy="166199"/>
              </a:xfrm>
              <a:custGeom>
                <a:avLst/>
                <a:gdLst/>
                <a:ahLst/>
                <a:cxnLst/>
                <a:rect l="l" t="t" r="r" b="b"/>
                <a:pathLst>
                  <a:path w="2754" h="462" extrusionOk="0">
                    <a:moveTo>
                      <a:pt x="2710" y="44"/>
                    </a:moveTo>
                    <a:lnTo>
                      <a:pt x="2710" y="354"/>
                    </a:lnTo>
                    <a:cubicBezTo>
                      <a:pt x="2646" y="385"/>
                      <a:pt x="2100" y="418"/>
                      <a:pt x="1375" y="418"/>
                    </a:cubicBezTo>
                    <a:cubicBezTo>
                      <a:pt x="651" y="418"/>
                      <a:pt x="115" y="385"/>
                      <a:pt x="41" y="354"/>
                    </a:cubicBezTo>
                    <a:lnTo>
                      <a:pt x="41" y="44"/>
                    </a:lnTo>
                    <a:close/>
                    <a:moveTo>
                      <a:pt x="21" y="1"/>
                    </a:moveTo>
                    <a:cubicBezTo>
                      <a:pt x="10" y="1"/>
                      <a:pt x="0" y="13"/>
                      <a:pt x="0" y="24"/>
                    </a:cubicBezTo>
                    <a:lnTo>
                      <a:pt x="0" y="364"/>
                    </a:lnTo>
                    <a:cubicBezTo>
                      <a:pt x="0" y="398"/>
                      <a:pt x="0" y="418"/>
                      <a:pt x="415" y="439"/>
                    </a:cubicBezTo>
                    <a:cubicBezTo>
                      <a:pt x="671" y="462"/>
                      <a:pt x="1012" y="462"/>
                      <a:pt x="1375" y="462"/>
                    </a:cubicBezTo>
                    <a:cubicBezTo>
                      <a:pt x="1739" y="462"/>
                      <a:pt x="2080" y="462"/>
                      <a:pt x="2336" y="439"/>
                    </a:cubicBezTo>
                    <a:cubicBezTo>
                      <a:pt x="2753" y="418"/>
                      <a:pt x="2753" y="398"/>
                      <a:pt x="2753" y="364"/>
                    </a:cubicBezTo>
                    <a:lnTo>
                      <a:pt x="2753" y="24"/>
                    </a:lnTo>
                    <a:cubicBezTo>
                      <a:pt x="2753" y="13"/>
                      <a:pt x="2740" y="1"/>
                      <a:pt x="2730"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57" name="Google Shape;5789;p46">
                <a:extLst>
                  <a:ext uri="{FF2B5EF4-FFF2-40B4-BE49-F238E27FC236}">
                    <a16:creationId xmlns:a16="http://schemas.microsoft.com/office/drawing/2014/main" id="{EDF717F9-EEC9-D3C3-047C-AC8F7E88E132}"/>
                  </a:ext>
                </a:extLst>
              </p:cNvPr>
              <p:cNvSpPr/>
              <p:nvPr/>
            </p:nvSpPr>
            <p:spPr>
              <a:xfrm flipH="1">
                <a:off x="7584535" y="5810479"/>
                <a:ext cx="975247" cy="57558"/>
              </a:xfrm>
              <a:custGeom>
                <a:avLst/>
                <a:gdLst/>
                <a:ahLst/>
                <a:cxnLst/>
                <a:rect l="l" t="t" r="r" b="b"/>
                <a:pathLst>
                  <a:path w="2711" h="160" extrusionOk="0">
                    <a:moveTo>
                      <a:pt x="1355" y="0"/>
                    </a:moveTo>
                    <a:cubicBezTo>
                      <a:pt x="608" y="0"/>
                      <a:pt x="1" y="41"/>
                      <a:pt x="1" y="75"/>
                    </a:cubicBezTo>
                    <a:cubicBezTo>
                      <a:pt x="1" y="116"/>
                      <a:pt x="608" y="159"/>
                      <a:pt x="1355" y="159"/>
                    </a:cubicBezTo>
                    <a:cubicBezTo>
                      <a:pt x="2103" y="159"/>
                      <a:pt x="2710" y="116"/>
                      <a:pt x="2710" y="75"/>
                    </a:cubicBezTo>
                    <a:cubicBezTo>
                      <a:pt x="2710" y="41"/>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58" name="Google Shape;5790;p46">
                <a:extLst>
                  <a:ext uri="{FF2B5EF4-FFF2-40B4-BE49-F238E27FC236}">
                    <a16:creationId xmlns:a16="http://schemas.microsoft.com/office/drawing/2014/main" id="{AC9A384A-FDEC-16F8-CBB8-00630D68432A}"/>
                  </a:ext>
                </a:extLst>
              </p:cNvPr>
              <p:cNvSpPr/>
              <p:nvPr/>
            </p:nvSpPr>
            <p:spPr>
              <a:xfrm flipH="1">
                <a:off x="7576260" y="5802205"/>
                <a:ext cx="990716" cy="73026"/>
              </a:xfrm>
              <a:custGeom>
                <a:avLst/>
                <a:gdLst/>
                <a:ahLst/>
                <a:cxnLst/>
                <a:rect l="l" t="t" r="r" b="b"/>
                <a:pathLst>
                  <a:path w="2754" h="203" extrusionOk="0">
                    <a:moveTo>
                      <a:pt x="1375" y="44"/>
                    </a:moveTo>
                    <a:cubicBezTo>
                      <a:pt x="2036" y="44"/>
                      <a:pt x="2538" y="75"/>
                      <a:pt x="2676" y="98"/>
                    </a:cubicBezTo>
                    <a:cubicBezTo>
                      <a:pt x="2538" y="128"/>
                      <a:pt x="2036" y="162"/>
                      <a:pt x="1375" y="162"/>
                    </a:cubicBezTo>
                    <a:cubicBezTo>
                      <a:pt x="725" y="162"/>
                      <a:pt x="213" y="128"/>
                      <a:pt x="74" y="98"/>
                    </a:cubicBezTo>
                    <a:cubicBezTo>
                      <a:pt x="213" y="75"/>
                      <a:pt x="725" y="44"/>
                      <a:pt x="1375" y="44"/>
                    </a:cubicBezTo>
                    <a:close/>
                    <a:moveTo>
                      <a:pt x="1375" y="0"/>
                    </a:moveTo>
                    <a:cubicBezTo>
                      <a:pt x="1012" y="0"/>
                      <a:pt x="671" y="11"/>
                      <a:pt x="415" y="23"/>
                    </a:cubicBezTo>
                    <a:cubicBezTo>
                      <a:pt x="0" y="54"/>
                      <a:pt x="0" y="75"/>
                      <a:pt x="0" y="98"/>
                    </a:cubicBezTo>
                    <a:cubicBezTo>
                      <a:pt x="0" y="128"/>
                      <a:pt x="0" y="152"/>
                      <a:pt x="415" y="172"/>
                    </a:cubicBezTo>
                    <a:cubicBezTo>
                      <a:pt x="671" y="192"/>
                      <a:pt x="1012" y="203"/>
                      <a:pt x="1375" y="203"/>
                    </a:cubicBezTo>
                    <a:cubicBezTo>
                      <a:pt x="1739" y="203"/>
                      <a:pt x="2080" y="192"/>
                      <a:pt x="2336" y="172"/>
                    </a:cubicBezTo>
                    <a:cubicBezTo>
                      <a:pt x="2753" y="152"/>
                      <a:pt x="2753" y="128"/>
                      <a:pt x="2753" y="98"/>
                    </a:cubicBezTo>
                    <a:cubicBezTo>
                      <a:pt x="2753" y="75"/>
                      <a:pt x="2753" y="54"/>
                      <a:pt x="2336" y="23"/>
                    </a:cubicBezTo>
                    <a:cubicBezTo>
                      <a:pt x="2080" y="11"/>
                      <a:pt x="1739" y="0"/>
                      <a:pt x="1375"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59" name="Google Shape;5791;p46">
                <a:extLst>
                  <a:ext uri="{FF2B5EF4-FFF2-40B4-BE49-F238E27FC236}">
                    <a16:creationId xmlns:a16="http://schemas.microsoft.com/office/drawing/2014/main" id="{0A3D5971-F80A-97A4-F943-7A1CABF75FD4}"/>
                  </a:ext>
                </a:extLst>
              </p:cNvPr>
              <p:cNvSpPr/>
              <p:nvPr/>
            </p:nvSpPr>
            <p:spPr>
              <a:xfrm flipH="1">
                <a:off x="7696054" y="5817673"/>
                <a:ext cx="752211" cy="34535"/>
              </a:xfrm>
              <a:custGeom>
                <a:avLst/>
                <a:gdLst/>
                <a:ahLst/>
                <a:cxnLst/>
                <a:rect l="l" t="t" r="r" b="b"/>
                <a:pathLst>
                  <a:path w="2091" h="96" extrusionOk="0">
                    <a:moveTo>
                      <a:pt x="1045" y="1"/>
                    </a:moveTo>
                    <a:cubicBezTo>
                      <a:pt x="469" y="1"/>
                      <a:pt x="1" y="21"/>
                      <a:pt x="1" y="55"/>
                    </a:cubicBezTo>
                    <a:cubicBezTo>
                      <a:pt x="1" y="75"/>
                      <a:pt x="469" y="96"/>
                      <a:pt x="1045" y="96"/>
                    </a:cubicBezTo>
                    <a:cubicBezTo>
                      <a:pt x="1622" y="96"/>
                      <a:pt x="2090" y="75"/>
                      <a:pt x="2090" y="55"/>
                    </a:cubicBezTo>
                    <a:cubicBezTo>
                      <a:pt x="2090" y="21"/>
                      <a:pt x="1622" y="1"/>
                      <a:pt x="104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60" name="Google Shape;5792;p46">
                <a:extLst>
                  <a:ext uri="{FF2B5EF4-FFF2-40B4-BE49-F238E27FC236}">
                    <a16:creationId xmlns:a16="http://schemas.microsoft.com/office/drawing/2014/main" id="{172ACB11-C049-EE4F-FEC5-CBE6EA501501}"/>
                  </a:ext>
                </a:extLst>
              </p:cNvPr>
              <p:cNvSpPr/>
              <p:nvPr/>
            </p:nvSpPr>
            <p:spPr>
              <a:xfrm flipH="1">
                <a:off x="7687780" y="5810479"/>
                <a:ext cx="768758" cy="50003"/>
              </a:xfrm>
              <a:custGeom>
                <a:avLst/>
                <a:gdLst/>
                <a:ahLst/>
                <a:cxnLst/>
                <a:rect l="l" t="t" r="r" b="b"/>
                <a:pathLst>
                  <a:path w="2137" h="139" extrusionOk="0">
                    <a:moveTo>
                      <a:pt x="1068" y="41"/>
                    </a:moveTo>
                    <a:cubicBezTo>
                      <a:pt x="1517" y="41"/>
                      <a:pt x="1847" y="52"/>
                      <a:pt x="2008" y="75"/>
                    </a:cubicBezTo>
                    <a:cubicBezTo>
                      <a:pt x="1847" y="85"/>
                      <a:pt x="1517" y="95"/>
                      <a:pt x="1068" y="95"/>
                    </a:cubicBezTo>
                    <a:cubicBezTo>
                      <a:pt x="630" y="95"/>
                      <a:pt x="290" y="85"/>
                      <a:pt x="129" y="75"/>
                    </a:cubicBezTo>
                    <a:cubicBezTo>
                      <a:pt x="290" y="52"/>
                      <a:pt x="630" y="41"/>
                      <a:pt x="1068" y="41"/>
                    </a:cubicBezTo>
                    <a:close/>
                    <a:moveTo>
                      <a:pt x="1068" y="0"/>
                    </a:moveTo>
                    <a:cubicBezTo>
                      <a:pt x="792" y="0"/>
                      <a:pt x="525" y="11"/>
                      <a:pt x="333" y="11"/>
                    </a:cubicBezTo>
                    <a:cubicBezTo>
                      <a:pt x="0" y="31"/>
                      <a:pt x="0" y="41"/>
                      <a:pt x="0" y="75"/>
                    </a:cubicBezTo>
                    <a:cubicBezTo>
                      <a:pt x="0" y="95"/>
                      <a:pt x="0" y="105"/>
                      <a:pt x="333" y="129"/>
                    </a:cubicBezTo>
                    <a:cubicBezTo>
                      <a:pt x="525" y="139"/>
                      <a:pt x="792" y="139"/>
                      <a:pt x="1068" y="139"/>
                    </a:cubicBezTo>
                    <a:cubicBezTo>
                      <a:pt x="1345" y="139"/>
                      <a:pt x="1614" y="139"/>
                      <a:pt x="1806" y="129"/>
                    </a:cubicBezTo>
                    <a:cubicBezTo>
                      <a:pt x="2136" y="105"/>
                      <a:pt x="2136" y="95"/>
                      <a:pt x="2136" y="75"/>
                    </a:cubicBezTo>
                    <a:cubicBezTo>
                      <a:pt x="2136" y="41"/>
                      <a:pt x="2136" y="31"/>
                      <a:pt x="1806" y="11"/>
                    </a:cubicBezTo>
                    <a:cubicBezTo>
                      <a:pt x="1614" y="11"/>
                      <a:pt x="1345" y="0"/>
                      <a:pt x="106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61" name="Google Shape;5793;p46">
                <a:extLst>
                  <a:ext uri="{FF2B5EF4-FFF2-40B4-BE49-F238E27FC236}">
                    <a16:creationId xmlns:a16="http://schemas.microsoft.com/office/drawing/2014/main" id="{743A622A-BF83-0DB5-A193-CA3EC2234AC9}"/>
                  </a:ext>
                </a:extLst>
              </p:cNvPr>
              <p:cNvSpPr/>
              <p:nvPr/>
            </p:nvSpPr>
            <p:spPr>
              <a:xfrm flipH="1">
                <a:off x="7799299" y="5856525"/>
                <a:ext cx="16189" cy="92452"/>
              </a:xfrm>
              <a:custGeom>
                <a:avLst/>
                <a:gdLst/>
                <a:ahLst/>
                <a:cxnLst/>
                <a:rect l="l" t="t" r="r" b="b"/>
                <a:pathLst>
                  <a:path w="45" h="257" extrusionOk="0">
                    <a:moveTo>
                      <a:pt x="24" y="1"/>
                    </a:moveTo>
                    <a:cubicBezTo>
                      <a:pt x="11" y="1"/>
                      <a:pt x="1" y="11"/>
                      <a:pt x="1" y="21"/>
                    </a:cubicBezTo>
                    <a:lnTo>
                      <a:pt x="1" y="234"/>
                    </a:lnTo>
                    <a:cubicBezTo>
                      <a:pt x="1" y="257"/>
                      <a:pt x="11" y="257"/>
                      <a:pt x="24" y="257"/>
                    </a:cubicBezTo>
                    <a:cubicBezTo>
                      <a:pt x="34" y="257"/>
                      <a:pt x="44" y="257"/>
                      <a:pt x="44" y="234"/>
                    </a:cubicBezTo>
                    <a:lnTo>
                      <a:pt x="44" y="21"/>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62" name="Google Shape;5794;p46">
                <a:extLst>
                  <a:ext uri="{FF2B5EF4-FFF2-40B4-BE49-F238E27FC236}">
                    <a16:creationId xmlns:a16="http://schemas.microsoft.com/office/drawing/2014/main" id="{8E0A3F64-A208-A976-0B5D-E5E908CBE999}"/>
                  </a:ext>
                </a:extLst>
              </p:cNvPr>
              <p:cNvSpPr/>
              <p:nvPr/>
            </p:nvSpPr>
            <p:spPr>
              <a:xfrm flipH="1">
                <a:off x="7937438" y="5906168"/>
                <a:ext cx="16189" cy="84178"/>
              </a:xfrm>
              <a:custGeom>
                <a:avLst/>
                <a:gdLst/>
                <a:ahLst/>
                <a:cxnLst/>
                <a:rect l="l" t="t" r="r" b="b"/>
                <a:pathLst>
                  <a:path w="45" h="234" extrusionOk="0">
                    <a:moveTo>
                      <a:pt x="24" y="1"/>
                    </a:moveTo>
                    <a:cubicBezTo>
                      <a:pt x="11" y="1"/>
                      <a:pt x="1" y="11"/>
                      <a:pt x="1" y="21"/>
                    </a:cubicBezTo>
                    <a:lnTo>
                      <a:pt x="1" y="213"/>
                    </a:lnTo>
                    <a:cubicBezTo>
                      <a:pt x="1" y="224"/>
                      <a:pt x="11" y="234"/>
                      <a:pt x="24" y="234"/>
                    </a:cubicBezTo>
                    <a:cubicBezTo>
                      <a:pt x="44" y="234"/>
                      <a:pt x="44" y="224"/>
                      <a:pt x="44" y="213"/>
                    </a:cubicBezTo>
                    <a:lnTo>
                      <a:pt x="44" y="21"/>
                    </a:lnTo>
                    <a:cubicBezTo>
                      <a:pt x="44" y="11"/>
                      <a:pt x="4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63" name="Google Shape;5795;p46">
                <a:extLst>
                  <a:ext uri="{FF2B5EF4-FFF2-40B4-BE49-F238E27FC236}">
                    <a16:creationId xmlns:a16="http://schemas.microsoft.com/office/drawing/2014/main" id="{EE7172B1-88A9-9EB3-182F-1D1753942BAE}"/>
                  </a:ext>
                </a:extLst>
              </p:cNvPr>
              <p:cNvSpPr/>
              <p:nvPr/>
            </p:nvSpPr>
            <p:spPr>
              <a:xfrm flipH="1">
                <a:off x="8083131" y="5897894"/>
                <a:ext cx="15829" cy="100726"/>
              </a:xfrm>
              <a:custGeom>
                <a:avLst/>
                <a:gdLst/>
                <a:ahLst/>
                <a:cxnLst/>
                <a:rect l="l" t="t" r="r" b="b"/>
                <a:pathLst>
                  <a:path w="44" h="280" extrusionOk="0">
                    <a:moveTo>
                      <a:pt x="21" y="1"/>
                    </a:moveTo>
                    <a:cubicBezTo>
                      <a:pt x="10" y="1"/>
                      <a:pt x="0" y="14"/>
                      <a:pt x="0" y="24"/>
                    </a:cubicBezTo>
                    <a:lnTo>
                      <a:pt x="0" y="257"/>
                    </a:lnTo>
                    <a:cubicBezTo>
                      <a:pt x="0" y="270"/>
                      <a:pt x="10" y="280"/>
                      <a:pt x="21" y="280"/>
                    </a:cubicBezTo>
                    <a:cubicBezTo>
                      <a:pt x="31" y="280"/>
                      <a:pt x="44" y="270"/>
                      <a:pt x="44" y="257"/>
                    </a:cubicBezTo>
                    <a:lnTo>
                      <a:pt x="44" y="24"/>
                    </a:lnTo>
                    <a:cubicBezTo>
                      <a:pt x="44" y="14"/>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67" name="Google Shape;5799;p46">
                <a:extLst>
                  <a:ext uri="{FF2B5EF4-FFF2-40B4-BE49-F238E27FC236}">
                    <a16:creationId xmlns:a16="http://schemas.microsoft.com/office/drawing/2014/main" id="{65858648-FC6C-3856-F104-FB84415EEB70}"/>
                  </a:ext>
                </a:extLst>
              </p:cNvPr>
              <p:cNvSpPr/>
              <p:nvPr/>
            </p:nvSpPr>
            <p:spPr>
              <a:xfrm flipH="1">
                <a:off x="7542446" y="5718386"/>
                <a:ext cx="974888" cy="145694"/>
              </a:xfrm>
              <a:custGeom>
                <a:avLst/>
                <a:gdLst/>
                <a:ahLst/>
                <a:cxnLst/>
                <a:rect l="l" t="t" r="r" b="b"/>
                <a:pathLst>
                  <a:path w="2710" h="405" extrusionOk="0">
                    <a:moveTo>
                      <a:pt x="0" y="0"/>
                    </a:moveTo>
                    <a:lnTo>
                      <a:pt x="0" y="331"/>
                    </a:lnTo>
                    <a:cubicBezTo>
                      <a:pt x="0" y="372"/>
                      <a:pt x="597" y="405"/>
                      <a:pt x="1355" y="405"/>
                    </a:cubicBezTo>
                    <a:cubicBezTo>
                      <a:pt x="2103" y="405"/>
                      <a:pt x="2710" y="372"/>
                      <a:pt x="2710" y="331"/>
                    </a:cubicBezTo>
                    <a:lnTo>
                      <a:pt x="271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69" name="Google Shape;5800;p46">
                <a:extLst>
                  <a:ext uri="{FF2B5EF4-FFF2-40B4-BE49-F238E27FC236}">
                    <a16:creationId xmlns:a16="http://schemas.microsoft.com/office/drawing/2014/main" id="{FB7E2F34-6989-08CB-BDB5-9F8FAB1D68A7}"/>
                  </a:ext>
                </a:extLst>
              </p:cNvPr>
              <p:cNvSpPr/>
              <p:nvPr/>
            </p:nvSpPr>
            <p:spPr>
              <a:xfrm flipH="1">
                <a:off x="7534891" y="5710112"/>
                <a:ext cx="990716" cy="161522"/>
              </a:xfrm>
              <a:custGeom>
                <a:avLst/>
                <a:gdLst/>
                <a:ahLst/>
                <a:cxnLst/>
                <a:rect l="l" t="t" r="r" b="b"/>
                <a:pathLst>
                  <a:path w="2754" h="449" extrusionOk="0">
                    <a:moveTo>
                      <a:pt x="2712" y="44"/>
                    </a:moveTo>
                    <a:lnTo>
                      <a:pt x="2712" y="354"/>
                    </a:lnTo>
                    <a:cubicBezTo>
                      <a:pt x="2638" y="374"/>
                      <a:pt x="2103" y="408"/>
                      <a:pt x="1378" y="408"/>
                    </a:cubicBezTo>
                    <a:cubicBezTo>
                      <a:pt x="653" y="408"/>
                      <a:pt x="108" y="374"/>
                      <a:pt x="44" y="354"/>
                    </a:cubicBezTo>
                    <a:lnTo>
                      <a:pt x="44" y="44"/>
                    </a:lnTo>
                    <a:close/>
                    <a:moveTo>
                      <a:pt x="23" y="0"/>
                    </a:moveTo>
                    <a:cubicBezTo>
                      <a:pt x="13" y="0"/>
                      <a:pt x="0" y="11"/>
                      <a:pt x="0" y="23"/>
                    </a:cubicBezTo>
                    <a:lnTo>
                      <a:pt x="0" y="354"/>
                    </a:lnTo>
                    <a:cubicBezTo>
                      <a:pt x="0" y="384"/>
                      <a:pt x="0" y="408"/>
                      <a:pt x="418" y="428"/>
                    </a:cubicBezTo>
                    <a:cubicBezTo>
                      <a:pt x="674" y="448"/>
                      <a:pt x="1015" y="448"/>
                      <a:pt x="1378" y="448"/>
                    </a:cubicBezTo>
                    <a:cubicBezTo>
                      <a:pt x="1742" y="448"/>
                      <a:pt x="2082" y="448"/>
                      <a:pt x="2339" y="428"/>
                    </a:cubicBezTo>
                    <a:cubicBezTo>
                      <a:pt x="2753" y="408"/>
                      <a:pt x="2753" y="384"/>
                      <a:pt x="2753" y="354"/>
                    </a:cubicBezTo>
                    <a:lnTo>
                      <a:pt x="2753" y="23"/>
                    </a:lnTo>
                    <a:cubicBezTo>
                      <a:pt x="2753" y="11"/>
                      <a:pt x="2743" y="0"/>
                      <a:pt x="273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70" name="Google Shape;5801;p46">
                <a:extLst>
                  <a:ext uri="{FF2B5EF4-FFF2-40B4-BE49-F238E27FC236}">
                    <a16:creationId xmlns:a16="http://schemas.microsoft.com/office/drawing/2014/main" id="{FC21EEDA-A78B-0B0D-F562-D3AC210AF500}"/>
                  </a:ext>
                </a:extLst>
              </p:cNvPr>
              <p:cNvSpPr/>
              <p:nvPr/>
            </p:nvSpPr>
            <p:spPr>
              <a:xfrm flipH="1">
                <a:off x="7542446" y="5690686"/>
                <a:ext cx="974888" cy="54680"/>
              </a:xfrm>
              <a:custGeom>
                <a:avLst/>
                <a:gdLst/>
                <a:ahLst/>
                <a:cxnLst/>
                <a:rect l="l" t="t" r="r" b="b"/>
                <a:pathLst>
                  <a:path w="2710" h="152" extrusionOk="0">
                    <a:moveTo>
                      <a:pt x="1355" y="1"/>
                    </a:moveTo>
                    <a:cubicBezTo>
                      <a:pt x="597" y="1"/>
                      <a:pt x="0" y="34"/>
                      <a:pt x="0" y="77"/>
                    </a:cubicBezTo>
                    <a:cubicBezTo>
                      <a:pt x="0" y="118"/>
                      <a:pt x="597" y="152"/>
                      <a:pt x="1355" y="152"/>
                    </a:cubicBezTo>
                    <a:cubicBezTo>
                      <a:pt x="2103" y="152"/>
                      <a:pt x="2710" y="118"/>
                      <a:pt x="2710" y="77"/>
                    </a:cubicBezTo>
                    <a:cubicBezTo>
                      <a:pt x="2710" y="34"/>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72" name="Google Shape;5802;p46">
                <a:extLst>
                  <a:ext uri="{FF2B5EF4-FFF2-40B4-BE49-F238E27FC236}">
                    <a16:creationId xmlns:a16="http://schemas.microsoft.com/office/drawing/2014/main" id="{B345C076-E33F-9B1E-621A-DB6C1B7ED940}"/>
                  </a:ext>
                </a:extLst>
              </p:cNvPr>
              <p:cNvSpPr/>
              <p:nvPr/>
            </p:nvSpPr>
            <p:spPr>
              <a:xfrm flipH="1">
                <a:off x="7534891" y="5683492"/>
                <a:ext cx="990716" cy="69429"/>
              </a:xfrm>
              <a:custGeom>
                <a:avLst/>
                <a:gdLst/>
                <a:ahLst/>
                <a:cxnLst/>
                <a:rect l="l" t="t" r="r" b="b"/>
                <a:pathLst>
                  <a:path w="2754" h="193" extrusionOk="0">
                    <a:moveTo>
                      <a:pt x="1378" y="44"/>
                    </a:moveTo>
                    <a:cubicBezTo>
                      <a:pt x="2029" y="44"/>
                      <a:pt x="2531" y="64"/>
                      <a:pt x="2679" y="97"/>
                    </a:cubicBezTo>
                    <a:cubicBezTo>
                      <a:pt x="2531" y="118"/>
                      <a:pt x="2029" y="149"/>
                      <a:pt x="1378" y="149"/>
                    </a:cubicBezTo>
                    <a:cubicBezTo>
                      <a:pt x="717" y="149"/>
                      <a:pt x="216" y="118"/>
                      <a:pt x="77" y="97"/>
                    </a:cubicBezTo>
                    <a:cubicBezTo>
                      <a:pt x="216" y="64"/>
                      <a:pt x="717" y="44"/>
                      <a:pt x="1378" y="44"/>
                    </a:cubicBezTo>
                    <a:close/>
                    <a:moveTo>
                      <a:pt x="1378" y="0"/>
                    </a:moveTo>
                    <a:cubicBezTo>
                      <a:pt x="1015" y="0"/>
                      <a:pt x="674" y="0"/>
                      <a:pt x="418" y="21"/>
                    </a:cubicBezTo>
                    <a:cubicBezTo>
                      <a:pt x="0" y="44"/>
                      <a:pt x="0" y="64"/>
                      <a:pt x="0" y="97"/>
                    </a:cubicBezTo>
                    <a:cubicBezTo>
                      <a:pt x="0" y="118"/>
                      <a:pt x="0" y="138"/>
                      <a:pt x="418" y="172"/>
                    </a:cubicBezTo>
                    <a:cubicBezTo>
                      <a:pt x="674" y="182"/>
                      <a:pt x="1015" y="192"/>
                      <a:pt x="1378" y="192"/>
                    </a:cubicBezTo>
                    <a:cubicBezTo>
                      <a:pt x="1742" y="192"/>
                      <a:pt x="2082" y="182"/>
                      <a:pt x="2339" y="172"/>
                    </a:cubicBezTo>
                    <a:cubicBezTo>
                      <a:pt x="2753" y="138"/>
                      <a:pt x="2753" y="118"/>
                      <a:pt x="2753" y="97"/>
                    </a:cubicBezTo>
                    <a:cubicBezTo>
                      <a:pt x="2753" y="64"/>
                      <a:pt x="2753" y="44"/>
                      <a:pt x="2339" y="21"/>
                    </a:cubicBezTo>
                    <a:cubicBezTo>
                      <a:pt x="2082" y="0"/>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73" name="Google Shape;5803;p46">
                <a:extLst>
                  <a:ext uri="{FF2B5EF4-FFF2-40B4-BE49-F238E27FC236}">
                    <a16:creationId xmlns:a16="http://schemas.microsoft.com/office/drawing/2014/main" id="{282E6CAB-766B-2CFF-69CC-2BBDADB0A70F}"/>
                  </a:ext>
                </a:extLst>
              </p:cNvPr>
              <p:cNvSpPr/>
              <p:nvPr/>
            </p:nvSpPr>
            <p:spPr>
              <a:xfrm flipH="1">
                <a:off x="7657561" y="5695363"/>
                <a:ext cx="748253" cy="34535"/>
              </a:xfrm>
              <a:custGeom>
                <a:avLst/>
                <a:gdLst/>
                <a:ahLst/>
                <a:cxnLst/>
                <a:rect l="l" t="t" r="r" b="b"/>
                <a:pathLst>
                  <a:path w="2080" h="96" extrusionOk="0">
                    <a:moveTo>
                      <a:pt x="1045" y="0"/>
                    </a:moveTo>
                    <a:cubicBezTo>
                      <a:pt x="469" y="0"/>
                      <a:pt x="0" y="21"/>
                      <a:pt x="0" y="52"/>
                    </a:cubicBezTo>
                    <a:cubicBezTo>
                      <a:pt x="0" y="75"/>
                      <a:pt x="469" y="95"/>
                      <a:pt x="1045" y="95"/>
                    </a:cubicBezTo>
                    <a:cubicBezTo>
                      <a:pt x="1621" y="95"/>
                      <a:pt x="2080" y="75"/>
                      <a:pt x="2080" y="52"/>
                    </a:cubicBezTo>
                    <a:cubicBezTo>
                      <a:pt x="2080" y="21"/>
                      <a:pt x="1621" y="0"/>
                      <a:pt x="104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74" name="Google Shape;5804;p46">
                <a:extLst>
                  <a:ext uri="{FF2B5EF4-FFF2-40B4-BE49-F238E27FC236}">
                    <a16:creationId xmlns:a16="http://schemas.microsoft.com/office/drawing/2014/main" id="{79037690-2A3D-0D42-A8B6-19D598D3B760}"/>
                  </a:ext>
                </a:extLst>
              </p:cNvPr>
              <p:cNvSpPr/>
              <p:nvPr/>
            </p:nvSpPr>
            <p:spPr>
              <a:xfrm flipH="1">
                <a:off x="7650007" y="5687089"/>
                <a:ext cx="764082" cy="50003"/>
              </a:xfrm>
              <a:custGeom>
                <a:avLst/>
                <a:gdLst/>
                <a:ahLst/>
                <a:cxnLst/>
                <a:rect l="l" t="t" r="r" b="b"/>
                <a:pathLst>
                  <a:path w="2124" h="139" extrusionOk="0">
                    <a:moveTo>
                      <a:pt x="1068" y="44"/>
                    </a:moveTo>
                    <a:cubicBezTo>
                      <a:pt x="1506" y="44"/>
                      <a:pt x="1847" y="54"/>
                      <a:pt x="1995" y="75"/>
                    </a:cubicBezTo>
                    <a:cubicBezTo>
                      <a:pt x="1847" y="87"/>
                      <a:pt x="1506" y="98"/>
                      <a:pt x="1068" y="98"/>
                    </a:cubicBezTo>
                    <a:cubicBezTo>
                      <a:pt x="620" y="98"/>
                      <a:pt x="279" y="87"/>
                      <a:pt x="128" y="75"/>
                    </a:cubicBezTo>
                    <a:cubicBezTo>
                      <a:pt x="279" y="54"/>
                      <a:pt x="620" y="44"/>
                      <a:pt x="1068" y="44"/>
                    </a:cubicBezTo>
                    <a:close/>
                    <a:moveTo>
                      <a:pt x="1068" y="0"/>
                    </a:moveTo>
                    <a:cubicBezTo>
                      <a:pt x="792" y="0"/>
                      <a:pt x="523" y="11"/>
                      <a:pt x="331" y="23"/>
                    </a:cubicBezTo>
                    <a:cubicBezTo>
                      <a:pt x="0" y="34"/>
                      <a:pt x="0" y="54"/>
                      <a:pt x="0" y="75"/>
                    </a:cubicBezTo>
                    <a:cubicBezTo>
                      <a:pt x="0" y="98"/>
                      <a:pt x="0" y="118"/>
                      <a:pt x="331" y="128"/>
                    </a:cubicBezTo>
                    <a:cubicBezTo>
                      <a:pt x="523" y="139"/>
                      <a:pt x="792" y="139"/>
                      <a:pt x="1068" y="139"/>
                    </a:cubicBezTo>
                    <a:cubicBezTo>
                      <a:pt x="1345" y="139"/>
                      <a:pt x="1601" y="139"/>
                      <a:pt x="1803" y="128"/>
                    </a:cubicBezTo>
                    <a:cubicBezTo>
                      <a:pt x="2123" y="118"/>
                      <a:pt x="2123" y="98"/>
                      <a:pt x="2123" y="75"/>
                    </a:cubicBezTo>
                    <a:cubicBezTo>
                      <a:pt x="2123" y="54"/>
                      <a:pt x="2123" y="34"/>
                      <a:pt x="1803" y="23"/>
                    </a:cubicBezTo>
                    <a:cubicBezTo>
                      <a:pt x="1601" y="11"/>
                      <a:pt x="1345" y="0"/>
                      <a:pt x="106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82" name="Google Shape;5805;p46">
                <a:extLst>
                  <a:ext uri="{FF2B5EF4-FFF2-40B4-BE49-F238E27FC236}">
                    <a16:creationId xmlns:a16="http://schemas.microsoft.com/office/drawing/2014/main" id="{E67112EF-390A-85B7-E993-798AC8172391}"/>
                  </a:ext>
                </a:extLst>
              </p:cNvPr>
              <p:cNvSpPr/>
              <p:nvPr/>
            </p:nvSpPr>
            <p:spPr>
              <a:xfrm flipH="1">
                <a:off x="7756850" y="5736732"/>
                <a:ext cx="16189" cy="92452"/>
              </a:xfrm>
              <a:custGeom>
                <a:avLst/>
                <a:gdLst/>
                <a:ahLst/>
                <a:cxnLst/>
                <a:rect l="l" t="t" r="r" b="b"/>
                <a:pathLst>
                  <a:path w="45" h="257" extrusionOk="0">
                    <a:moveTo>
                      <a:pt x="21" y="1"/>
                    </a:moveTo>
                    <a:cubicBezTo>
                      <a:pt x="11" y="1"/>
                      <a:pt x="1" y="1"/>
                      <a:pt x="1" y="24"/>
                    </a:cubicBezTo>
                    <a:lnTo>
                      <a:pt x="1" y="236"/>
                    </a:lnTo>
                    <a:cubicBezTo>
                      <a:pt x="1" y="246"/>
                      <a:pt x="11" y="257"/>
                      <a:pt x="21" y="257"/>
                    </a:cubicBezTo>
                    <a:cubicBezTo>
                      <a:pt x="34" y="257"/>
                      <a:pt x="44" y="246"/>
                      <a:pt x="44" y="236"/>
                    </a:cubicBezTo>
                    <a:lnTo>
                      <a:pt x="44" y="24"/>
                    </a:lnTo>
                    <a:cubicBezTo>
                      <a:pt x="44" y="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83" name="Google Shape;5806;p46">
                <a:extLst>
                  <a:ext uri="{FF2B5EF4-FFF2-40B4-BE49-F238E27FC236}">
                    <a16:creationId xmlns:a16="http://schemas.microsoft.com/office/drawing/2014/main" id="{EEF3BECD-5305-10B7-E0DE-458D215B3771}"/>
                  </a:ext>
                </a:extLst>
              </p:cNvPr>
              <p:cNvSpPr/>
              <p:nvPr/>
            </p:nvSpPr>
            <p:spPr>
              <a:xfrm flipH="1">
                <a:off x="7894989" y="5782779"/>
                <a:ext cx="16189" cy="85258"/>
              </a:xfrm>
              <a:custGeom>
                <a:avLst/>
                <a:gdLst/>
                <a:ahLst/>
                <a:cxnLst/>
                <a:rect l="l" t="t" r="r" b="b"/>
                <a:pathLst>
                  <a:path w="45" h="237" extrusionOk="0">
                    <a:moveTo>
                      <a:pt x="21" y="1"/>
                    </a:moveTo>
                    <a:cubicBezTo>
                      <a:pt x="11" y="1"/>
                      <a:pt x="1" y="13"/>
                      <a:pt x="1" y="24"/>
                    </a:cubicBezTo>
                    <a:lnTo>
                      <a:pt x="1" y="216"/>
                    </a:lnTo>
                    <a:cubicBezTo>
                      <a:pt x="1" y="226"/>
                      <a:pt x="11" y="236"/>
                      <a:pt x="21" y="236"/>
                    </a:cubicBezTo>
                    <a:cubicBezTo>
                      <a:pt x="34" y="236"/>
                      <a:pt x="44" y="226"/>
                      <a:pt x="44" y="216"/>
                    </a:cubicBezTo>
                    <a:lnTo>
                      <a:pt x="44" y="24"/>
                    </a:lnTo>
                    <a:cubicBezTo>
                      <a:pt x="44" y="13"/>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84" name="Google Shape;5807;p46">
                <a:extLst>
                  <a:ext uri="{FF2B5EF4-FFF2-40B4-BE49-F238E27FC236}">
                    <a16:creationId xmlns:a16="http://schemas.microsoft.com/office/drawing/2014/main" id="{B3C9BBAF-41E4-5C23-B9CC-81C49FA9CB81}"/>
                  </a:ext>
                </a:extLst>
              </p:cNvPr>
              <p:cNvSpPr/>
              <p:nvPr/>
            </p:nvSpPr>
            <p:spPr>
              <a:xfrm flipH="1">
                <a:off x="8041762" y="5775585"/>
                <a:ext cx="15109" cy="99648"/>
              </a:xfrm>
              <a:custGeom>
                <a:avLst/>
                <a:gdLst/>
                <a:ahLst/>
                <a:cxnLst/>
                <a:rect l="l" t="t" r="r" b="b"/>
                <a:pathLst>
                  <a:path w="42" h="277" extrusionOk="0">
                    <a:moveTo>
                      <a:pt x="21" y="0"/>
                    </a:moveTo>
                    <a:cubicBezTo>
                      <a:pt x="11" y="0"/>
                      <a:pt x="1" y="10"/>
                      <a:pt x="1" y="21"/>
                    </a:cubicBezTo>
                    <a:lnTo>
                      <a:pt x="1" y="256"/>
                    </a:lnTo>
                    <a:cubicBezTo>
                      <a:pt x="1" y="266"/>
                      <a:pt x="11" y="277"/>
                      <a:pt x="21" y="277"/>
                    </a:cubicBezTo>
                    <a:cubicBezTo>
                      <a:pt x="32" y="277"/>
                      <a:pt x="42" y="266"/>
                      <a:pt x="42" y="256"/>
                    </a:cubicBezTo>
                    <a:lnTo>
                      <a:pt x="42" y="21"/>
                    </a:lnTo>
                    <a:cubicBezTo>
                      <a:pt x="42" y="10"/>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87" name="Google Shape;5810;p46">
                <a:extLst>
                  <a:ext uri="{FF2B5EF4-FFF2-40B4-BE49-F238E27FC236}">
                    <a16:creationId xmlns:a16="http://schemas.microsoft.com/office/drawing/2014/main" id="{350C3715-E435-AA53-C640-F432B6A9B528}"/>
                  </a:ext>
                </a:extLst>
              </p:cNvPr>
              <p:cNvSpPr/>
              <p:nvPr/>
            </p:nvSpPr>
            <p:spPr>
              <a:xfrm flipH="1">
                <a:off x="8194650" y="5787456"/>
                <a:ext cx="15829" cy="76623"/>
              </a:xfrm>
              <a:custGeom>
                <a:avLst/>
                <a:gdLst/>
                <a:ahLst/>
                <a:cxnLst/>
                <a:rect l="l" t="t" r="r" b="b"/>
                <a:pathLst>
                  <a:path w="44" h="213" extrusionOk="0">
                    <a:moveTo>
                      <a:pt x="21" y="0"/>
                    </a:moveTo>
                    <a:cubicBezTo>
                      <a:pt x="0" y="0"/>
                      <a:pt x="0" y="11"/>
                      <a:pt x="0" y="21"/>
                    </a:cubicBezTo>
                    <a:lnTo>
                      <a:pt x="0" y="193"/>
                    </a:lnTo>
                    <a:cubicBezTo>
                      <a:pt x="0" y="203"/>
                      <a:pt x="0" y="213"/>
                      <a:pt x="21" y="213"/>
                    </a:cubicBezTo>
                    <a:cubicBezTo>
                      <a:pt x="34" y="213"/>
                      <a:pt x="44" y="203"/>
                      <a:pt x="44" y="193"/>
                    </a:cubicBezTo>
                    <a:lnTo>
                      <a:pt x="44" y="21"/>
                    </a:lnTo>
                    <a:cubicBezTo>
                      <a:pt x="44" y="11"/>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88" name="Google Shape;5811;p46">
                <a:extLst>
                  <a:ext uri="{FF2B5EF4-FFF2-40B4-BE49-F238E27FC236}">
                    <a16:creationId xmlns:a16="http://schemas.microsoft.com/office/drawing/2014/main" id="{55A3CF13-3C3B-FBEC-1E28-B1461BAE12AB}"/>
                  </a:ext>
                </a:extLst>
              </p:cNvPr>
              <p:cNvSpPr/>
              <p:nvPr/>
            </p:nvSpPr>
            <p:spPr>
              <a:xfrm flipH="1">
                <a:off x="7576260" y="5594997"/>
                <a:ext cx="975967" cy="150370"/>
              </a:xfrm>
              <a:custGeom>
                <a:avLst/>
                <a:gdLst/>
                <a:ahLst/>
                <a:cxnLst/>
                <a:rect l="l" t="t" r="r" b="b"/>
                <a:pathLst>
                  <a:path w="2713" h="418" extrusionOk="0">
                    <a:moveTo>
                      <a:pt x="0" y="0"/>
                    </a:moveTo>
                    <a:lnTo>
                      <a:pt x="0" y="343"/>
                    </a:lnTo>
                    <a:cubicBezTo>
                      <a:pt x="0" y="384"/>
                      <a:pt x="610" y="418"/>
                      <a:pt x="1355" y="418"/>
                    </a:cubicBezTo>
                    <a:cubicBezTo>
                      <a:pt x="2103" y="418"/>
                      <a:pt x="2712" y="384"/>
                      <a:pt x="2712" y="343"/>
                    </a:cubicBezTo>
                    <a:lnTo>
                      <a:pt x="2712"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89" name="Google Shape;5812;p46">
                <a:extLst>
                  <a:ext uri="{FF2B5EF4-FFF2-40B4-BE49-F238E27FC236}">
                    <a16:creationId xmlns:a16="http://schemas.microsoft.com/office/drawing/2014/main" id="{1ED8A566-DEAE-F416-6ECC-05F1BAA5197B}"/>
                  </a:ext>
                </a:extLst>
              </p:cNvPr>
              <p:cNvSpPr/>
              <p:nvPr/>
            </p:nvSpPr>
            <p:spPr>
              <a:xfrm flipH="1">
                <a:off x="7569066" y="5587443"/>
                <a:ext cx="990716" cy="165480"/>
              </a:xfrm>
              <a:custGeom>
                <a:avLst/>
                <a:gdLst/>
                <a:ahLst/>
                <a:cxnLst/>
                <a:rect l="l" t="t" r="r" b="b"/>
                <a:pathLst>
                  <a:path w="2754" h="460" extrusionOk="0">
                    <a:moveTo>
                      <a:pt x="2710" y="44"/>
                    </a:moveTo>
                    <a:lnTo>
                      <a:pt x="2710" y="352"/>
                    </a:lnTo>
                    <a:cubicBezTo>
                      <a:pt x="2636" y="385"/>
                      <a:pt x="2103" y="416"/>
                      <a:pt x="1376" y="416"/>
                    </a:cubicBezTo>
                    <a:cubicBezTo>
                      <a:pt x="651" y="416"/>
                      <a:pt x="118" y="385"/>
                      <a:pt x="44" y="352"/>
                    </a:cubicBezTo>
                    <a:lnTo>
                      <a:pt x="44" y="44"/>
                    </a:lnTo>
                    <a:close/>
                    <a:moveTo>
                      <a:pt x="21" y="1"/>
                    </a:moveTo>
                    <a:cubicBezTo>
                      <a:pt x="11" y="1"/>
                      <a:pt x="1" y="11"/>
                      <a:pt x="1" y="21"/>
                    </a:cubicBezTo>
                    <a:lnTo>
                      <a:pt x="1" y="364"/>
                    </a:lnTo>
                    <a:cubicBezTo>
                      <a:pt x="1" y="385"/>
                      <a:pt x="1" y="405"/>
                      <a:pt x="416" y="439"/>
                    </a:cubicBezTo>
                    <a:cubicBezTo>
                      <a:pt x="672" y="449"/>
                      <a:pt x="1015" y="459"/>
                      <a:pt x="1376" y="459"/>
                    </a:cubicBezTo>
                    <a:cubicBezTo>
                      <a:pt x="1740" y="459"/>
                      <a:pt x="2080" y="449"/>
                      <a:pt x="2336" y="439"/>
                    </a:cubicBezTo>
                    <a:cubicBezTo>
                      <a:pt x="2754" y="405"/>
                      <a:pt x="2754" y="385"/>
                      <a:pt x="2754" y="364"/>
                    </a:cubicBezTo>
                    <a:lnTo>
                      <a:pt x="2754" y="21"/>
                    </a:lnTo>
                    <a:cubicBezTo>
                      <a:pt x="2754"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90" name="Google Shape;5813;p46">
                <a:extLst>
                  <a:ext uri="{FF2B5EF4-FFF2-40B4-BE49-F238E27FC236}">
                    <a16:creationId xmlns:a16="http://schemas.microsoft.com/office/drawing/2014/main" id="{A711E19F-AD8A-5E4A-8A20-08F068420E11}"/>
                  </a:ext>
                </a:extLst>
              </p:cNvPr>
              <p:cNvSpPr/>
              <p:nvPr/>
            </p:nvSpPr>
            <p:spPr>
              <a:xfrm flipH="1">
                <a:off x="7576260" y="5568017"/>
                <a:ext cx="975967" cy="53961"/>
              </a:xfrm>
              <a:custGeom>
                <a:avLst/>
                <a:gdLst/>
                <a:ahLst/>
                <a:cxnLst/>
                <a:rect l="l" t="t" r="r" b="b"/>
                <a:pathLst>
                  <a:path w="2713" h="150" extrusionOk="0">
                    <a:moveTo>
                      <a:pt x="1355" y="1"/>
                    </a:moveTo>
                    <a:cubicBezTo>
                      <a:pt x="610" y="1"/>
                      <a:pt x="0" y="34"/>
                      <a:pt x="0" y="75"/>
                    </a:cubicBezTo>
                    <a:cubicBezTo>
                      <a:pt x="0" y="119"/>
                      <a:pt x="610" y="149"/>
                      <a:pt x="1355" y="149"/>
                    </a:cubicBezTo>
                    <a:cubicBezTo>
                      <a:pt x="2103" y="149"/>
                      <a:pt x="2712" y="119"/>
                      <a:pt x="2712" y="75"/>
                    </a:cubicBezTo>
                    <a:cubicBezTo>
                      <a:pt x="2712" y="34"/>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91" name="Google Shape;5814;p46">
                <a:extLst>
                  <a:ext uri="{FF2B5EF4-FFF2-40B4-BE49-F238E27FC236}">
                    <a16:creationId xmlns:a16="http://schemas.microsoft.com/office/drawing/2014/main" id="{D11E841E-1398-ECCB-F2F5-696E449B3ECF}"/>
                  </a:ext>
                </a:extLst>
              </p:cNvPr>
              <p:cNvSpPr/>
              <p:nvPr/>
            </p:nvSpPr>
            <p:spPr>
              <a:xfrm flipH="1">
                <a:off x="7569066" y="5560821"/>
                <a:ext cx="990716" cy="69429"/>
              </a:xfrm>
              <a:custGeom>
                <a:avLst/>
                <a:gdLst/>
                <a:ahLst/>
                <a:cxnLst/>
                <a:rect l="l" t="t" r="r" b="b"/>
                <a:pathLst>
                  <a:path w="2754" h="193" extrusionOk="0">
                    <a:moveTo>
                      <a:pt x="1376" y="41"/>
                    </a:moveTo>
                    <a:cubicBezTo>
                      <a:pt x="2029" y="41"/>
                      <a:pt x="2541" y="64"/>
                      <a:pt x="2679" y="95"/>
                    </a:cubicBezTo>
                    <a:cubicBezTo>
                      <a:pt x="2541" y="118"/>
                      <a:pt x="2029" y="149"/>
                      <a:pt x="1376" y="149"/>
                    </a:cubicBezTo>
                    <a:cubicBezTo>
                      <a:pt x="715" y="149"/>
                      <a:pt x="213" y="118"/>
                      <a:pt x="75" y="95"/>
                    </a:cubicBezTo>
                    <a:cubicBezTo>
                      <a:pt x="213" y="64"/>
                      <a:pt x="715" y="41"/>
                      <a:pt x="1376" y="41"/>
                    </a:cubicBezTo>
                    <a:close/>
                    <a:moveTo>
                      <a:pt x="1376" y="0"/>
                    </a:moveTo>
                    <a:cubicBezTo>
                      <a:pt x="1015" y="0"/>
                      <a:pt x="672" y="11"/>
                      <a:pt x="416" y="21"/>
                    </a:cubicBezTo>
                    <a:cubicBezTo>
                      <a:pt x="1" y="41"/>
                      <a:pt x="1" y="75"/>
                      <a:pt x="1" y="95"/>
                    </a:cubicBezTo>
                    <a:cubicBezTo>
                      <a:pt x="1" y="118"/>
                      <a:pt x="1" y="149"/>
                      <a:pt x="416" y="169"/>
                    </a:cubicBezTo>
                    <a:cubicBezTo>
                      <a:pt x="672" y="182"/>
                      <a:pt x="1015" y="193"/>
                      <a:pt x="1376" y="193"/>
                    </a:cubicBezTo>
                    <a:cubicBezTo>
                      <a:pt x="1740" y="193"/>
                      <a:pt x="2080" y="182"/>
                      <a:pt x="2336" y="169"/>
                    </a:cubicBezTo>
                    <a:cubicBezTo>
                      <a:pt x="2754" y="149"/>
                      <a:pt x="2754" y="118"/>
                      <a:pt x="2754" y="95"/>
                    </a:cubicBezTo>
                    <a:cubicBezTo>
                      <a:pt x="2754" y="75"/>
                      <a:pt x="2754" y="41"/>
                      <a:pt x="2336" y="21"/>
                    </a:cubicBezTo>
                    <a:cubicBezTo>
                      <a:pt x="2080" y="11"/>
                      <a:pt x="1740" y="0"/>
                      <a:pt x="137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92" name="Google Shape;5815;p46">
                <a:extLst>
                  <a:ext uri="{FF2B5EF4-FFF2-40B4-BE49-F238E27FC236}">
                    <a16:creationId xmlns:a16="http://schemas.microsoft.com/office/drawing/2014/main" id="{94424D37-C4C1-A3AC-DAAE-C361AFD6F21C}"/>
                  </a:ext>
                </a:extLst>
              </p:cNvPr>
              <p:cNvSpPr/>
              <p:nvPr/>
            </p:nvSpPr>
            <p:spPr>
              <a:xfrm flipH="1">
                <a:off x="7687779" y="5571973"/>
                <a:ext cx="753290" cy="38851"/>
              </a:xfrm>
              <a:custGeom>
                <a:avLst/>
                <a:gdLst/>
                <a:ahLst/>
                <a:cxnLst/>
                <a:rect l="l" t="t" r="r" b="b"/>
                <a:pathLst>
                  <a:path w="2094" h="108" extrusionOk="0">
                    <a:moveTo>
                      <a:pt x="1046" y="0"/>
                    </a:moveTo>
                    <a:cubicBezTo>
                      <a:pt x="470" y="0"/>
                      <a:pt x="1" y="23"/>
                      <a:pt x="1" y="54"/>
                    </a:cubicBezTo>
                    <a:cubicBezTo>
                      <a:pt x="1" y="87"/>
                      <a:pt x="470" y="108"/>
                      <a:pt x="1046" y="108"/>
                    </a:cubicBezTo>
                    <a:cubicBezTo>
                      <a:pt x="1622" y="108"/>
                      <a:pt x="2093" y="87"/>
                      <a:pt x="2093" y="54"/>
                    </a:cubicBezTo>
                    <a:cubicBezTo>
                      <a:pt x="2093" y="23"/>
                      <a:pt x="1622" y="0"/>
                      <a:pt x="1046"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193" name="Google Shape;5816;p46">
                <a:extLst>
                  <a:ext uri="{FF2B5EF4-FFF2-40B4-BE49-F238E27FC236}">
                    <a16:creationId xmlns:a16="http://schemas.microsoft.com/office/drawing/2014/main" id="{1F905F21-5A31-FDEB-C852-B4DEA7F54F85}"/>
                  </a:ext>
                </a:extLst>
              </p:cNvPr>
              <p:cNvSpPr/>
              <p:nvPr/>
            </p:nvSpPr>
            <p:spPr>
              <a:xfrm flipH="1">
                <a:off x="7680586" y="5564420"/>
                <a:ext cx="767679" cy="53961"/>
              </a:xfrm>
              <a:custGeom>
                <a:avLst/>
                <a:gdLst/>
                <a:ahLst/>
                <a:cxnLst/>
                <a:rect l="l" t="t" r="r" b="b"/>
                <a:pathLst>
                  <a:path w="2134" h="150" extrusionOk="0">
                    <a:moveTo>
                      <a:pt x="1066" y="44"/>
                    </a:moveTo>
                    <a:cubicBezTo>
                      <a:pt x="1514" y="44"/>
                      <a:pt x="1847" y="65"/>
                      <a:pt x="2006" y="75"/>
                    </a:cubicBezTo>
                    <a:cubicBezTo>
                      <a:pt x="1847" y="85"/>
                      <a:pt x="1514" y="108"/>
                      <a:pt x="1066" y="108"/>
                    </a:cubicBezTo>
                    <a:cubicBezTo>
                      <a:pt x="618" y="108"/>
                      <a:pt x="287" y="85"/>
                      <a:pt x="129" y="75"/>
                    </a:cubicBezTo>
                    <a:cubicBezTo>
                      <a:pt x="287" y="65"/>
                      <a:pt x="618" y="44"/>
                      <a:pt x="1066" y="44"/>
                    </a:cubicBezTo>
                    <a:close/>
                    <a:moveTo>
                      <a:pt x="1066" y="1"/>
                    </a:moveTo>
                    <a:cubicBezTo>
                      <a:pt x="789" y="1"/>
                      <a:pt x="523" y="11"/>
                      <a:pt x="331" y="21"/>
                    </a:cubicBezTo>
                    <a:cubicBezTo>
                      <a:pt x="1" y="31"/>
                      <a:pt x="1" y="54"/>
                      <a:pt x="1" y="75"/>
                    </a:cubicBezTo>
                    <a:cubicBezTo>
                      <a:pt x="1" y="95"/>
                      <a:pt x="1" y="118"/>
                      <a:pt x="331" y="129"/>
                    </a:cubicBezTo>
                    <a:cubicBezTo>
                      <a:pt x="523" y="139"/>
                      <a:pt x="789" y="149"/>
                      <a:pt x="1066" y="149"/>
                    </a:cubicBezTo>
                    <a:cubicBezTo>
                      <a:pt x="1345" y="149"/>
                      <a:pt x="1611" y="139"/>
                      <a:pt x="1803" y="129"/>
                    </a:cubicBezTo>
                    <a:cubicBezTo>
                      <a:pt x="2134" y="118"/>
                      <a:pt x="2134" y="95"/>
                      <a:pt x="2134" y="75"/>
                    </a:cubicBezTo>
                    <a:cubicBezTo>
                      <a:pt x="2134" y="54"/>
                      <a:pt x="2134" y="31"/>
                      <a:pt x="1803" y="21"/>
                    </a:cubicBezTo>
                    <a:cubicBezTo>
                      <a:pt x="1611" y="11"/>
                      <a:pt x="1345" y="1"/>
                      <a:pt x="106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94" name="Google Shape;5817;p46">
                <a:extLst>
                  <a:ext uri="{FF2B5EF4-FFF2-40B4-BE49-F238E27FC236}">
                    <a16:creationId xmlns:a16="http://schemas.microsoft.com/office/drawing/2014/main" id="{374F9B45-26DA-CEFB-449D-1AFB7B01D258}"/>
                  </a:ext>
                </a:extLst>
              </p:cNvPr>
              <p:cNvSpPr/>
              <p:nvPr/>
            </p:nvSpPr>
            <p:spPr>
              <a:xfrm flipH="1">
                <a:off x="7792105" y="5614063"/>
                <a:ext cx="15109" cy="92812"/>
              </a:xfrm>
              <a:custGeom>
                <a:avLst/>
                <a:gdLst/>
                <a:ahLst/>
                <a:cxnLst/>
                <a:rect l="l" t="t" r="r" b="b"/>
                <a:pathLst>
                  <a:path w="42" h="258" extrusionOk="0">
                    <a:moveTo>
                      <a:pt x="21" y="1"/>
                    </a:moveTo>
                    <a:cubicBezTo>
                      <a:pt x="11" y="1"/>
                      <a:pt x="1" y="11"/>
                      <a:pt x="1" y="21"/>
                    </a:cubicBezTo>
                    <a:lnTo>
                      <a:pt x="1" y="237"/>
                    </a:lnTo>
                    <a:cubicBezTo>
                      <a:pt x="1" y="247"/>
                      <a:pt x="11" y="257"/>
                      <a:pt x="21" y="257"/>
                    </a:cubicBezTo>
                    <a:cubicBezTo>
                      <a:pt x="32" y="257"/>
                      <a:pt x="42" y="247"/>
                      <a:pt x="42" y="237"/>
                    </a:cubicBezTo>
                    <a:lnTo>
                      <a:pt x="42" y="21"/>
                    </a:lnTo>
                    <a:cubicBezTo>
                      <a:pt x="42" y="1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95" name="Google Shape;5818;p46">
                <a:extLst>
                  <a:ext uri="{FF2B5EF4-FFF2-40B4-BE49-F238E27FC236}">
                    <a16:creationId xmlns:a16="http://schemas.microsoft.com/office/drawing/2014/main" id="{34EF8CB0-0A23-211C-1278-B2F15B551BFC}"/>
                  </a:ext>
                </a:extLst>
              </p:cNvPr>
              <p:cNvSpPr/>
              <p:nvPr/>
            </p:nvSpPr>
            <p:spPr>
              <a:xfrm flipH="1">
                <a:off x="7930243" y="5664066"/>
                <a:ext cx="15109" cy="81300"/>
              </a:xfrm>
              <a:custGeom>
                <a:avLst/>
                <a:gdLst/>
                <a:ahLst/>
                <a:cxnLst/>
                <a:rect l="l" t="t" r="r" b="b"/>
                <a:pathLst>
                  <a:path w="42" h="226" extrusionOk="0">
                    <a:moveTo>
                      <a:pt x="21" y="0"/>
                    </a:moveTo>
                    <a:cubicBezTo>
                      <a:pt x="11" y="0"/>
                      <a:pt x="1" y="11"/>
                      <a:pt x="1" y="23"/>
                    </a:cubicBezTo>
                    <a:lnTo>
                      <a:pt x="1" y="203"/>
                    </a:lnTo>
                    <a:cubicBezTo>
                      <a:pt x="1" y="215"/>
                      <a:pt x="11" y="226"/>
                      <a:pt x="21" y="226"/>
                    </a:cubicBezTo>
                    <a:cubicBezTo>
                      <a:pt x="32" y="226"/>
                      <a:pt x="42" y="215"/>
                      <a:pt x="42" y="203"/>
                    </a:cubicBezTo>
                    <a:lnTo>
                      <a:pt x="42" y="23"/>
                    </a:lnTo>
                    <a:cubicBezTo>
                      <a:pt x="42" y="11"/>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96" name="Google Shape;5819;p46">
                <a:extLst>
                  <a:ext uri="{FF2B5EF4-FFF2-40B4-BE49-F238E27FC236}">
                    <a16:creationId xmlns:a16="http://schemas.microsoft.com/office/drawing/2014/main" id="{C753FAB4-FEDF-AD63-B630-B674FD3B0309}"/>
                  </a:ext>
                </a:extLst>
              </p:cNvPr>
              <p:cNvSpPr/>
              <p:nvPr/>
            </p:nvSpPr>
            <p:spPr>
              <a:xfrm flipH="1">
                <a:off x="8075576" y="5652914"/>
                <a:ext cx="16189" cy="100007"/>
              </a:xfrm>
              <a:custGeom>
                <a:avLst/>
                <a:gdLst/>
                <a:ahLst/>
                <a:cxnLst/>
                <a:rect l="l" t="t" r="r" b="b"/>
                <a:pathLst>
                  <a:path w="45" h="278" extrusionOk="0">
                    <a:moveTo>
                      <a:pt x="24" y="1"/>
                    </a:moveTo>
                    <a:cubicBezTo>
                      <a:pt x="11" y="1"/>
                      <a:pt x="1" y="11"/>
                      <a:pt x="1" y="21"/>
                    </a:cubicBezTo>
                    <a:lnTo>
                      <a:pt x="1" y="257"/>
                    </a:lnTo>
                    <a:cubicBezTo>
                      <a:pt x="1" y="267"/>
                      <a:pt x="11" y="277"/>
                      <a:pt x="24" y="277"/>
                    </a:cubicBezTo>
                    <a:cubicBezTo>
                      <a:pt x="34" y="277"/>
                      <a:pt x="44" y="267"/>
                      <a:pt x="44" y="257"/>
                    </a:cubicBezTo>
                    <a:lnTo>
                      <a:pt x="44" y="21"/>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97" name="Google Shape;5820;p46">
                <a:extLst>
                  <a:ext uri="{FF2B5EF4-FFF2-40B4-BE49-F238E27FC236}">
                    <a16:creationId xmlns:a16="http://schemas.microsoft.com/office/drawing/2014/main" id="{6C209AEB-A47D-AE90-2BDE-C64A4371F1F2}"/>
                  </a:ext>
                </a:extLst>
              </p:cNvPr>
              <p:cNvSpPr/>
              <p:nvPr/>
            </p:nvSpPr>
            <p:spPr>
              <a:xfrm flipH="1">
                <a:off x="8513376" y="5603271"/>
                <a:ext cx="15829" cy="57558"/>
              </a:xfrm>
              <a:custGeom>
                <a:avLst/>
                <a:gdLst/>
                <a:ahLst/>
                <a:cxnLst/>
                <a:rect l="l" t="t" r="r" b="b"/>
                <a:pathLst>
                  <a:path w="44" h="160" extrusionOk="0">
                    <a:moveTo>
                      <a:pt x="23" y="0"/>
                    </a:moveTo>
                    <a:cubicBezTo>
                      <a:pt x="10" y="0"/>
                      <a:pt x="0" y="0"/>
                      <a:pt x="0" y="21"/>
                    </a:cubicBezTo>
                    <a:lnTo>
                      <a:pt x="0" y="139"/>
                    </a:lnTo>
                    <a:cubicBezTo>
                      <a:pt x="0" y="149"/>
                      <a:pt x="10" y="159"/>
                      <a:pt x="23" y="159"/>
                    </a:cubicBezTo>
                    <a:cubicBezTo>
                      <a:pt x="33" y="159"/>
                      <a:pt x="44" y="149"/>
                      <a:pt x="44" y="139"/>
                    </a:cubicBezTo>
                    <a:lnTo>
                      <a:pt x="44" y="21"/>
                    </a:lnTo>
                    <a:cubicBezTo>
                      <a:pt x="44" y="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98" name="Google Shape;5821;p46">
                <a:extLst>
                  <a:ext uri="{FF2B5EF4-FFF2-40B4-BE49-F238E27FC236}">
                    <a16:creationId xmlns:a16="http://schemas.microsoft.com/office/drawing/2014/main" id="{F9DC7DFB-2F4B-3FA8-FAF8-6155380B3D63}"/>
                  </a:ext>
                </a:extLst>
              </p:cNvPr>
              <p:cNvSpPr/>
              <p:nvPr/>
            </p:nvSpPr>
            <p:spPr>
              <a:xfrm flipH="1">
                <a:off x="8456178" y="5672340"/>
                <a:ext cx="15109" cy="64752"/>
              </a:xfrm>
              <a:custGeom>
                <a:avLst/>
                <a:gdLst/>
                <a:ahLst/>
                <a:cxnLst/>
                <a:rect l="l" t="t" r="r" b="b"/>
                <a:pathLst>
                  <a:path w="42" h="180" extrusionOk="0">
                    <a:moveTo>
                      <a:pt x="21" y="0"/>
                    </a:moveTo>
                    <a:cubicBezTo>
                      <a:pt x="11" y="0"/>
                      <a:pt x="0" y="11"/>
                      <a:pt x="0" y="21"/>
                    </a:cubicBezTo>
                    <a:lnTo>
                      <a:pt x="0" y="159"/>
                    </a:lnTo>
                    <a:cubicBezTo>
                      <a:pt x="0" y="169"/>
                      <a:pt x="11" y="180"/>
                      <a:pt x="21" y="180"/>
                    </a:cubicBezTo>
                    <a:cubicBezTo>
                      <a:pt x="31" y="180"/>
                      <a:pt x="41" y="169"/>
                      <a:pt x="41" y="159"/>
                    </a:cubicBezTo>
                    <a:lnTo>
                      <a:pt x="41" y="21"/>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99" name="Google Shape;5822;p46">
                <a:extLst>
                  <a:ext uri="{FF2B5EF4-FFF2-40B4-BE49-F238E27FC236}">
                    <a16:creationId xmlns:a16="http://schemas.microsoft.com/office/drawing/2014/main" id="{DFC5C139-5783-F877-8721-B7EC5201FD85}"/>
                  </a:ext>
                </a:extLst>
              </p:cNvPr>
              <p:cNvSpPr/>
              <p:nvPr/>
            </p:nvSpPr>
            <p:spPr>
              <a:xfrm flipH="1">
                <a:off x="8229544" y="5664066"/>
                <a:ext cx="15109" cy="77703"/>
              </a:xfrm>
              <a:custGeom>
                <a:avLst/>
                <a:gdLst/>
                <a:ahLst/>
                <a:cxnLst/>
                <a:rect l="l" t="t" r="r" b="b"/>
                <a:pathLst>
                  <a:path w="42" h="216" extrusionOk="0">
                    <a:moveTo>
                      <a:pt x="21" y="0"/>
                    </a:moveTo>
                    <a:cubicBezTo>
                      <a:pt x="11" y="0"/>
                      <a:pt x="0" y="11"/>
                      <a:pt x="0" y="23"/>
                    </a:cubicBezTo>
                    <a:lnTo>
                      <a:pt x="0" y="192"/>
                    </a:lnTo>
                    <a:cubicBezTo>
                      <a:pt x="0" y="203"/>
                      <a:pt x="11" y="215"/>
                      <a:pt x="21" y="215"/>
                    </a:cubicBezTo>
                    <a:cubicBezTo>
                      <a:pt x="31" y="215"/>
                      <a:pt x="41" y="203"/>
                      <a:pt x="41" y="192"/>
                    </a:cubicBezTo>
                    <a:lnTo>
                      <a:pt x="41" y="23"/>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48" name="Google Shape;5823;p46">
                <a:extLst>
                  <a:ext uri="{FF2B5EF4-FFF2-40B4-BE49-F238E27FC236}">
                    <a16:creationId xmlns:a16="http://schemas.microsoft.com/office/drawing/2014/main" id="{32FE438F-51EB-EC77-0DB4-6DB8CEC527A0}"/>
                  </a:ext>
                </a:extLst>
              </p:cNvPr>
              <p:cNvSpPr/>
              <p:nvPr/>
            </p:nvSpPr>
            <p:spPr>
              <a:xfrm flipH="1">
                <a:off x="7542446" y="5472327"/>
                <a:ext cx="974888" cy="149651"/>
              </a:xfrm>
              <a:custGeom>
                <a:avLst/>
                <a:gdLst/>
                <a:ahLst/>
                <a:cxnLst/>
                <a:rect l="l" t="t" r="r" b="b"/>
                <a:pathLst>
                  <a:path w="2710" h="416" extrusionOk="0">
                    <a:moveTo>
                      <a:pt x="0" y="1"/>
                    </a:moveTo>
                    <a:lnTo>
                      <a:pt x="0" y="341"/>
                    </a:lnTo>
                    <a:cubicBezTo>
                      <a:pt x="0" y="385"/>
                      <a:pt x="597" y="415"/>
                      <a:pt x="1355" y="415"/>
                    </a:cubicBezTo>
                    <a:cubicBezTo>
                      <a:pt x="2103" y="415"/>
                      <a:pt x="2710" y="385"/>
                      <a:pt x="2710" y="341"/>
                    </a:cubicBezTo>
                    <a:lnTo>
                      <a:pt x="271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49" name="Google Shape;5824;p46">
                <a:extLst>
                  <a:ext uri="{FF2B5EF4-FFF2-40B4-BE49-F238E27FC236}">
                    <a16:creationId xmlns:a16="http://schemas.microsoft.com/office/drawing/2014/main" id="{A8C9ED40-4E16-4EC6-A47E-D4F87C4640E2}"/>
                  </a:ext>
                </a:extLst>
              </p:cNvPr>
              <p:cNvSpPr/>
              <p:nvPr/>
            </p:nvSpPr>
            <p:spPr>
              <a:xfrm flipH="1">
                <a:off x="7534891" y="5465132"/>
                <a:ext cx="990716" cy="165119"/>
              </a:xfrm>
              <a:custGeom>
                <a:avLst/>
                <a:gdLst/>
                <a:ahLst/>
                <a:cxnLst/>
                <a:rect l="l" t="t" r="r" b="b"/>
                <a:pathLst>
                  <a:path w="2754" h="459" extrusionOk="0">
                    <a:moveTo>
                      <a:pt x="2712" y="41"/>
                    </a:moveTo>
                    <a:lnTo>
                      <a:pt x="2712" y="351"/>
                    </a:lnTo>
                    <a:cubicBezTo>
                      <a:pt x="2638" y="384"/>
                      <a:pt x="2103" y="415"/>
                      <a:pt x="1378" y="415"/>
                    </a:cubicBezTo>
                    <a:cubicBezTo>
                      <a:pt x="653" y="415"/>
                      <a:pt x="108" y="384"/>
                      <a:pt x="44" y="351"/>
                    </a:cubicBezTo>
                    <a:lnTo>
                      <a:pt x="44" y="41"/>
                    </a:lnTo>
                    <a:close/>
                    <a:moveTo>
                      <a:pt x="23" y="0"/>
                    </a:moveTo>
                    <a:cubicBezTo>
                      <a:pt x="13" y="0"/>
                      <a:pt x="0" y="10"/>
                      <a:pt x="0" y="21"/>
                    </a:cubicBezTo>
                    <a:lnTo>
                      <a:pt x="0" y="361"/>
                    </a:lnTo>
                    <a:cubicBezTo>
                      <a:pt x="0" y="384"/>
                      <a:pt x="0" y="415"/>
                      <a:pt x="418" y="435"/>
                    </a:cubicBezTo>
                    <a:cubicBezTo>
                      <a:pt x="674" y="448"/>
                      <a:pt x="1015" y="459"/>
                      <a:pt x="1378" y="459"/>
                    </a:cubicBezTo>
                    <a:cubicBezTo>
                      <a:pt x="1742" y="459"/>
                      <a:pt x="2082" y="448"/>
                      <a:pt x="2339" y="435"/>
                    </a:cubicBezTo>
                    <a:cubicBezTo>
                      <a:pt x="2753" y="415"/>
                      <a:pt x="2753" y="384"/>
                      <a:pt x="2753" y="361"/>
                    </a:cubicBezTo>
                    <a:lnTo>
                      <a:pt x="2753" y="21"/>
                    </a:lnTo>
                    <a:cubicBezTo>
                      <a:pt x="2753" y="10"/>
                      <a:pt x="2743" y="0"/>
                      <a:pt x="273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50" name="Google Shape;5825;p46">
                <a:extLst>
                  <a:ext uri="{FF2B5EF4-FFF2-40B4-BE49-F238E27FC236}">
                    <a16:creationId xmlns:a16="http://schemas.microsoft.com/office/drawing/2014/main" id="{C7571D85-82DD-CC25-6F50-E201BD532AAB}"/>
                  </a:ext>
                </a:extLst>
              </p:cNvPr>
              <p:cNvSpPr/>
              <p:nvPr/>
            </p:nvSpPr>
            <p:spPr>
              <a:xfrm flipH="1">
                <a:off x="7542446" y="5445706"/>
                <a:ext cx="974888" cy="53601"/>
              </a:xfrm>
              <a:custGeom>
                <a:avLst/>
                <a:gdLst/>
                <a:ahLst/>
                <a:cxnLst/>
                <a:rect l="l" t="t" r="r" b="b"/>
                <a:pathLst>
                  <a:path w="2710" h="149" extrusionOk="0">
                    <a:moveTo>
                      <a:pt x="1355" y="0"/>
                    </a:moveTo>
                    <a:cubicBezTo>
                      <a:pt x="597" y="0"/>
                      <a:pt x="0" y="31"/>
                      <a:pt x="0" y="75"/>
                    </a:cubicBezTo>
                    <a:cubicBezTo>
                      <a:pt x="0" y="118"/>
                      <a:pt x="597" y="149"/>
                      <a:pt x="1355" y="149"/>
                    </a:cubicBezTo>
                    <a:cubicBezTo>
                      <a:pt x="2103" y="149"/>
                      <a:pt x="2710" y="118"/>
                      <a:pt x="2710" y="75"/>
                    </a:cubicBezTo>
                    <a:cubicBezTo>
                      <a:pt x="2710" y="31"/>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51" name="Google Shape;5826;p46">
                <a:extLst>
                  <a:ext uri="{FF2B5EF4-FFF2-40B4-BE49-F238E27FC236}">
                    <a16:creationId xmlns:a16="http://schemas.microsoft.com/office/drawing/2014/main" id="{101507F1-DDD2-5D4E-56E6-564698C5DF7E}"/>
                  </a:ext>
                </a:extLst>
              </p:cNvPr>
              <p:cNvSpPr/>
              <p:nvPr/>
            </p:nvSpPr>
            <p:spPr>
              <a:xfrm flipH="1">
                <a:off x="7534891" y="5437433"/>
                <a:ext cx="990716" cy="69429"/>
              </a:xfrm>
              <a:custGeom>
                <a:avLst/>
                <a:gdLst/>
                <a:ahLst/>
                <a:cxnLst/>
                <a:rect l="l" t="t" r="r" b="b"/>
                <a:pathLst>
                  <a:path w="2754" h="193" extrusionOk="0">
                    <a:moveTo>
                      <a:pt x="1378" y="44"/>
                    </a:moveTo>
                    <a:cubicBezTo>
                      <a:pt x="2029" y="44"/>
                      <a:pt x="2531" y="64"/>
                      <a:pt x="2679" y="98"/>
                    </a:cubicBezTo>
                    <a:cubicBezTo>
                      <a:pt x="2531" y="128"/>
                      <a:pt x="2029" y="151"/>
                      <a:pt x="1378" y="151"/>
                    </a:cubicBezTo>
                    <a:cubicBezTo>
                      <a:pt x="717" y="151"/>
                      <a:pt x="216" y="128"/>
                      <a:pt x="77" y="98"/>
                    </a:cubicBezTo>
                    <a:cubicBezTo>
                      <a:pt x="216" y="64"/>
                      <a:pt x="717" y="44"/>
                      <a:pt x="1378" y="44"/>
                    </a:cubicBezTo>
                    <a:close/>
                    <a:moveTo>
                      <a:pt x="1378" y="0"/>
                    </a:moveTo>
                    <a:cubicBezTo>
                      <a:pt x="1015" y="0"/>
                      <a:pt x="674" y="13"/>
                      <a:pt x="418" y="23"/>
                    </a:cubicBezTo>
                    <a:cubicBezTo>
                      <a:pt x="0" y="44"/>
                      <a:pt x="0" y="77"/>
                      <a:pt x="0" y="98"/>
                    </a:cubicBezTo>
                    <a:cubicBezTo>
                      <a:pt x="0" y="118"/>
                      <a:pt x="0" y="151"/>
                      <a:pt x="418" y="172"/>
                    </a:cubicBezTo>
                    <a:cubicBezTo>
                      <a:pt x="674" y="182"/>
                      <a:pt x="1015" y="192"/>
                      <a:pt x="1378" y="192"/>
                    </a:cubicBezTo>
                    <a:cubicBezTo>
                      <a:pt x="1742" y="192"/>
                      <a:pt x="2082" y="182"/>
                      <a:pt x="2339" y="172"/>
                    </a:cubicBezTo>
                    <a:cubicBezTo>
                      <a:pt x="2753" y="151"/>
                      <a:pt x="2753" y="118"/>
                      <a:pt x="2753" y="98"/>
                    </a:cubicBezTo>
                    <a:cubicBezTo>
                      <a:pt x="2753" y="77"/>
                      <a:pt x="2753" y="44"/>
                      <a:pt x="2339" y="23"/>
                    </a:cubicBezTo>
                    <a:cubicBezTo>
                      <a:pt x="2082" y="13"/>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52" name="Google Shape;5827;p46">
                <a:extLst>
                  <a:ext uri="{FF2B5EF4-FFF2-40B4-BE49-F238E27FC236}">
                    <a16:creationId xmlns:a16="http://schemas.microsoft.com/office/drawing/2014/main" id="{7FEEF832-1582-3257-33EB-D682CC4A7D01}"/>
                  </a:ext>
                </a:extLst>
              </p:cNvPr>
              <p:cNvSpPr/>
              <p:nvPr/>
            </p:nvSpPr>
            <p:spPr>
              <a:xfrm flipH="1">
                <a:off x="7657561" y="5452901"/>
                <a:ext cx="748253" cy="35615"/>
              </a:xfrm>
              <a:custGeom>
                <a:avLst/>
                <a:gdLst/>
                <a:ahLst/>
                <a:cxnLst/>
                <a:rect l="l" t="t" r="r" b="b"/>
                <a:pathLst>
                  <a:path w="2080" h="99" extrusionOk="0">
                    <a:moveTo>
                      <a:pt x="1045" y="1"/>
                    </a:moveTo>
                    <a:cubicBezTo>
                      <a:pt x="469" y="1"/>
                      <a:pt x="0" y="21"/>
                      <a:pt x="0" y="44"/>
                    </a:cubicBezTo>
                    <a:cubicBezTo>
                      <a:pt x="0" y="75"/>
                      <a:pt x="469" y="98"/>
                      <a:pt x="1045" y="98"/>
                    </a:cubicBezTo>
                    <a:cubicBezTo>
                      <a:pt x="1621" y="98"/>
                      <a:pt x="2080" y="75"/>
                      <a:pt x="2080" y="44"/>
                    </a:cubicBezTo>
                    <a:cubicBezTo>
                      <a:pt x="2080" y="21"/>
                      <a:pt x="1621" y="1"/>
                      <a:pt x="104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53" name="Google Shape;5828;p46">
                <a:extLst>
                  <a:ext uri="{FF2B5EF4-FFF2-40B4-BE49-F238E27FC236}">
                    <a16:creationId xmlns:a16="http://schemas.microsoft.com/office/drawing/2014/main" id="{249D048F-E453-F17D-65E1-C41903941A24}"/>
                  </a:ext>
                </a:extLst>
              </p:cNvPr>
              <p:cNvSpPr/>
              <p:nvPr/>
            </p:nvSpPr>
            <p:spPr>
              <a:xfrm flipH="1">
                <a:off x="7650007" y="5445706"/>
                <a:ext cx="764082" cy="50003"/>
              </a:xfrm>
              <a:custGeom>
                <a:avLst/>
                <a:gdLst/>
                <a:ahLst/>
                <a:cxnLst/>
                <a:rect l="l" t="t" r="r" b="b"/>
                <a:pathLst>
                  <a:path w="2124" h="139" extrusionOk="0">
                    <a:moveTo>
                      <a:pt x="1068" y="41"/>
                    </a:moveTo>
                    <a:cubicBezTo>
                      <a:pt x="1506" y="41"/>
                      <a:pt x="1847" y="54"/>
                      <a:pt x="1995" y="64"/>
                    </a:cubicBezTo>
                    <a:cubicBezTo>
                      <a:pt x="1847" y="85"/>
                      <a:pt x="1506" y="95"/>
                      <a:pt x="1068" y="95"/>
                    </a:cubicBezTo>
                    <a:cubicBezTo>
                      <a:pt x="620" y="95"/>
                      <a:pt x="279" y="85"/>
                      <a:pt x="128" y="64"/>
                    </a:cubicBezTo>
                    <a:cubicBezTo>
                      <a:pt x="279" y="54"/>
                      <a:pt x="620" y="41"/>
                      <a:pt x="1068" y="41"/>
                    </a:cubicBezTo>
                    <a:close/>
                    <a:moveTo>
                      <a:pt x="1068" y="0"/>
                    </a:moveTo>
                    <a:cubicBezTo>
                      <a:pt x="792" y="0"/>
                      <a:pt x="523" y="0"/>
                      <a:pt x="331" y="11"/>
                    </a:cubicBezTo>
                    <a:cubicBezTo>
                      <a:pt x="0" y="21"/>
                      <a:pt x="0" y="41"/>
                      <a:pt x="0" y="64"/>
                    </a:cubicBezTo>
                    <a:cubicBezTo>
                      <a:pt x="0" y="85"/>
                      <a:pt x="0" y="105"/>
                      <a:pt x="331" y="118"/>
                    </a:cubicBezTo>
                    <a:cubicBezTo>
                      <a:pt x="523" y="128"/>
                      <a:pt x="792" y="139"/>
                      <a:pt x="1068" y="139"/>
                    </a:cubicBezTo>
                    <a:cubicBezTo>
                      <a:pt x="1345" y="139"/>
                      <a:pt x="1601" y="128"/>
                      <a:pt x="1803" y="118"/>
                    </a:cubicBezTo>
                    <a:cubicBezTo>
                      <a:pt x="2123" y="105"/>
                      <a:pt x="2123" y="85"/>
                      <a:pt x="2123" y="64"/>
                    </a:cubicBezTo>
                    <a:cubicBezTo>
                      <a:pt x="2123" y="41"/>
                      <a:pt x="2123" y="21"/>
                      <a:pt x="1803" y="11"/>
                    </a:cubicBezTo>
                    <a:cubicBezTo>
                      <a:pt x="1601" y="0"/>
                      <a:pt x="1345" y="0"/>
                      <a:pt x="106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54" name="Google Shape;5829;p46">
                <a:extLst>
                  <a:ext uri="{FF2B5EF4-FFF2-40B4-BE49-F238E27FC236}">
                    <a16:creationId xmlns:a16="http://schemas.microsoft.com/office/drawing/2014/main" id="{7645BBCC-9F3B-0E53-C295-8D1D8DBC2728}"/>
                  </a:ext>
                </a:extLst>
              </p:cNvPr>
              <p:cNvSpPr/>
              <p:nvPr/>
            </p:nvSpPr>
            <p:spPr>
              <a:xfrm flipH="1">
                <a:off x="7756850" y="5491752"/>
                <a:ext cx="16189" cy="92452"/>
              </a:xfrm>
              <a:custGeom>
                <a:avLst/>
                <a:gdLst/>
                <a:ahLst/>
                <a:cxnLst/>
                <a:rect l="l" t="t" r="r" b="b"/>
                <a:pathLst>
                  <a:path w="45" h="257" extrusionOk="0">
                    <a:moveTo>
                      <a:pt x="21" y="0"/>
                    </a:moveTo>
                    <a:cubicBezTo>
                      <a:pt x="11" y="0"/>
                      <a:pt x="1" y="11"/>
                      <a:pt x="1" y="21"/>
                    </a:cubicBezTo>
                    <a:lnTo>
                      <a:pt x="1" y="233"/>
                    </a:lnTo>
                    <a:cubicBezTo>
                      <a:pt x="1" y="246"/>
                      <a:pt x="11" y="256"/>
                      <a:pt x="21" y="256"/>
                    </a:cubicBezTo>
                    <a:cubicBezTo>
                      <a:pt x="34" y="256"/>
                      <a:pt x="44" y="246"/>
                      <a:pt x="44" y="233"/>
                    </a:cubicBezTo>
                    <a:lnTo>
                      <a:pt x="44" y="21"/>
                    </a:lnTo>
                    <a:cubicBezTo>
                      <a:pt x="44" y="11"/>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55" name="Google Shape;5830;p46">
                <a:extLst>
                  <a:ext uri="{FF2B5EF4-FFF2-40B4-BE49-F238E27FC236}">
                    <a16:creationId xmlns:a16="http://schemas.microsoft.com/office/drawing/2014/main" id="{563EEAC9-88D1-0C38-06CC-FEE4989ED032}"/>
                  </a:ext>
                </a:extLst>
              </p:cNvPr>
              <p:cNvSpPr/>
              <p:nvPr/>
            </p:nvSpPr>
            <p:spPr>
              <a:xfrm flipH="1">
                <a:off x="7894989" y="5541395"/>
                <a:ext cx="16189" cy="80581"/>
              </a:xfrm>
              <a:custGeom>
                <a:avLst/>
                <a:gdLst/>
                <a:ahLst/>
                <a:cxnLst/>
                <a:rect l="l" t="t" r="r" b="b"/>
                <a:pathLst>
                  <a:path w="45" h="224" extrusionOk="0">
                    <a:moveTo>
                      <a:pt x="21" y="1"/>
                    </a:moveTo>
                    <a:cubicBezTo>
                      <a:pt x="11" y="1"/>
                      <a:pt x="1" y="11"/>
                      <a:pt x="1" y="21"/>
                    </a:cubicBezTo>
                    <a:lnTo>
                      <a:pt x="1" y="203"/>
                    </a:lnTo>
                    <a:cubicBezTo>
                      <a:pt x="1" y="223"/>
                      <a:pt x="11" y="223"/>
                      <a:pt x="21" y="223"/>
                    </a:cubicBezTo>
                    <a:cubicBezTo>
                      <a:pt x="34" y="223"/>
                      <a:pt x="44" y="223"/>
                      <a:pt x="44" y="203"/>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56" name="Google Shape;5831;p46">
                <a:extLst>
                  <a:ext uri="{FF2B5EF4-FFF2-40B4-BE49-F238E27FC236}">
                    <a16:creationId xmlns:a16="http://schemas.microsoft.com/office/drawing/2014/main" id="{CD906143-19AF-C946-EECD-C822E34EB9FB}"/>
                  </a:ext>
                </a:extLst>
              </p:cNvPr>
              <p:cNvSpPr/>
              <p:nvPr/>
            </p:nvSpPr>
            <p:spPr>
              <a:xfrm flipH="1">
                <a:off x="8041762" y="5529524"/>
                <a:ext cx="15109" cy="100726"/>
              </a:xfrm>
              <a:custGeom>
                <a:avLst/>
                <a:gdLst/>
                <a:ahLst/>
                <a:cxnLst/>
                <a:rect l="l" t="t" r="r" b="b"/>
                <a:pathLst>
                  <a:path w="42" h="280" extrusionOk="0">
                    <a:moveTo>
                      <a:pt x="21" y="0"/>
                    </a:moveTo>
                    <a:cubicBezTo>
                      <a:pt x="11" y="0"/>
                      <a:pt x="1" y="13"/>
                      <a:pt x="1" y="23"/>
                    </a:cubicBezTo>
                    <a:lnTo>
                      <a:pt x="1" y="256"/>
                    </a:lnTo>
                    <a:cubicBezTo>
                      <a:pt x="1" y="269"/>
                      <a:pt x="11" y="280"/>
                      <a:pt x="21" y="280"/>
                    </a:cubicBezTo>
                    <a:cubicBezTo>
                      <a:pt x="32" y="280"/>
                      <a:pt x="42" y="269"/>
                      <a:pt x="42" y="256"/>
                    </a:cubicBezTo>
                    <a:lnTo>
                      <a:pt x="42" y="23"/>
                    </a:lnTo>
                    <a:cubicBezTo>
                      <a:pt x="42" y="13"/>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57" name="Google Shape;5832;p46">
                <a:extLst>
                  <a:ext uri="{FF2B5EF4-FFF2-40B4-BE49-F238E27FC236}">
                    <a16:creationId xmlns:a16="http://schemas.microsoft.com/office/drawing/2014/main" id="{BCC7086F-78EF-2678-0F4B-235978D6B4DC}"/>
                  </a:ext>
                </a:extLst>
              </p:cNvPr>
              <p:cNvSpPr/>
              <p:nvPr/>
            </p:nvSpPr>
            <p:spPr>
              <a:xfrm flipH="1">
                <a:off x="8479201" y="5479881"/>
                <a:ext cx="15109" cy="58277"/>
              </a:xfrm>
              <a:custGeom>
                <a:avLst/>
                <a:gdLst/>
                <a:ahLst/>
                <a:cxnLst/>
                <a:rect l="l" t="t" r="r" b="b"/>
                <a:pathLst>
                  <a:path w="42" h="162" extrusionOk="0">
                    <a:moveTo>
                      <a:pt x="21" y="0"/>
                    </a:moveTo>
                    <a:cubicBezTo>
                      <a:pt x="11" y="0"/>
                      <a:pt x="0" y="10"/>
                      <a:pt x="0" y="23"/>
                    </a:cubicBezTo>
                    <a:lnTo>
                      <a:pt x="0" y="138"/>
                    </a:lnTo>
                    <a:cubicBezTo>
                      <a:pt x="0" y="151"/>
                      <a:pt x="11" y="161"/>
                      <a:pt x="21" y="161"/>
                    </a:cubicBezTo>
                    <a:cubicBezTo>
                      <a:pt x="31" y="161"/>
                      <a:pt x="41" y="151"/>
                      <a:pt x="41" y="138"/>
                    </a:cubicBezTo>
                    <a:lnTo>
                      <a:pt x="41" y="23"/>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58" name="Google Shape;5833;p46">
                <a:extLst>
                  <a:ext uri="{FF2B5EF4-FFF2-40B4-BE49-F238E27FC236}">
                    <a16:creationId xmlns:a16="http://schemas.microsoft.com/office/drawing/2014/main" id="{0D9B15D6-E405-C7AE-FC53-EEFCF05E28EB}"/>
                  </a:ext>
                </a:extLst>
              </p:cNvPr>
              <p:cNvSpPr/>
              <p:nvPr/>
            </p:nvSpPr>
            <p:spPr>
              <a:xfrm flipH="1">
                <a:off x="8421284" y="5548950"/>
                <a:ext cx="15829" cy="65472"/>
              </a:xfrm>
              <a:custGeom>
                <a:avLst/>
                <a:gdLst/>
                <a:ahLst/>
                <a:cxnLst/>
                <a:rect l="l" t="t" r="r" b="b"/>
                <a:pathLst>
                  <a:path w="44" h="182" extrusionOk="0">
                    <a:moveTo>
                      <a:pt x="23" y="0"/>
                    </a:moveTo>
                    <a:cubicBezTo>
                      <a:pt x="10" y="0"/>
                      <a:pt x="0" y="10"/>
                      <a:pt x="0" y="23"/>
                    </a:cubicBezTo>
                    <a:lnTo>
                      <a:pt x="0" y="161"/>
                    </a:lnTo>
                    <a:cubicBezTo>
                      <a:pt x="0" y="172"/>
                      <a:pt x="10" y="182"/>
                      <a:pt x="23" y="182"/>
                    </a:cubicBezTo>
                    <a:cubicBezTo>
                      <a:pt x="34" y="182"/>
                      <a:pt x="44" y="172"/>
                      <a:pt x="44" y="161"/>
                    </a:cubicBezTo>
                    <a:lnTo>
                      <a:pt x="44" y="23"/>
                    </a:lnTo>
                    <a:cubicBezTo>
                      <a:pt x="44" y="10"/>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59" name="Google Shape;5834;p46">
                <a:extLst>
                  <a:ext uri="{FF2B5EF4-FFF2-40B4-BE49-F238E27FC236}">
                    <a16:creationId xmlns:a16="http://schemas.microsoft.com/office/drawing/2014/main" id="{192843D3-2A23-98AF-0F1D-437962E993A3}"/>
                  </a:ext>
                </a:extLst>
              </p:cNvPr>
              <p:cNvSpPr/>
              <p:nvPr/>
            </p:nvSpPr>
            <p:spPr>
              <a:xfrm flipH="1">
                <a:off x="8194650" y="5544994"/>
                <a:ext cx="15829" cy="73387"/>
              </a:xfrm>
              <a:custGeom>
                <a:avLst/>
                <a:gdLst/>
                <a:ahLst/>
                <a:cxnLst/>
                <a:rect l="l" t="t" r="r" b="b"/>
                <a:pathLst>
                  <a:path w="44" h="204" extrusionOk="0">
                    <a:moveTo>
                      <a:pt x="21" y="1"/>
                    </a:moveTo>
                    <a:cubicBezTo>
                      <a:pt x="0" y="1"/>
                      <a:pt x="0" y="1"/>
                      <a:pt x="0" y="21"/>
                    </a:cubicBezTo>
                    <a:lnTo>
                      <a:pt x="0" y="183"/>
                    </a:lnTo>
                    <a:cubicBezTo>
                      <a:pt x="0" y="193"/>
                      <a:pt x="0" y="203"/>
                      <a:pt x="21" y="203"/>
                    </a:cubicBezTo>
                    <a:cubicBezTo>
                      <a:pt x="34" y="203"/>
                      <a:pt x="44" y="193"/>
                      <a:pt x="44" y="183"/>
                    </a:cubicBezTo>
                    <a:lnTo>
                      <a:pt x="44" y="21"/>
                    </a:lnTo>
                    <a:cubicBezTo>
                      <a:pt x="44" y="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60" name="Google Shape;5835;p46">
                <a:extLst>
                  <a:ext uri="{FF2B5EF4-FFF2-40B4-BE49-F238E27FC236}">
                    <a16:creationId xmlns:a16="http://schemas.microsoft.com/office/drawing/2014/main" id="{4AD4D168-E667-8CAD-2B13-A91CE7125B19}"/>
                  </a:ext>
                </a:extLst>
              </p:cNvPr>
              <p:cNvSpPr/>
              <p:nvPr/>
            </p:nvSpPr>
            <p:spPr>
              <a:xfrm flipH="1">
                <a:off x="7507191" y="5349657"/>
                <a:ext cx="975967" cy="149651"/>
              </a:xfrm>
              <a:custGeom>
                <a:avLst/>
                <a:gdLst/>
                <a:ahLst/>
                <a:cxnLst/>
                <a:rect l="l" t="t" r="r" b="b"/>
                <a:pathLst>
                  <a:path w="2713" h="416" extrusionOk="0">
                    <a:moveTo>
                      <a:pt x="0" y="1"/>
                    </a:moveTo>
                    <a:lnTo>
                      <a:pt x="0" y="342"/>
                    </a:lnTo>
                    <a:cubicBezTo>
                      <a:pt x="0" y="385"/>
                      <a:pt x="610" y="416"/>
                      <a:pt x="1355" y="416"/>
                    </a:cubicBezTo>
                    <a:cubicBezTo>
                      <a:pt x="2103" y="416"/>
                      <a:pt x="2712" y="385"/>
                      <a:pt x="2712" y="342"/>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61" name="Google Shape;5836;p46">
                <a:extLst>
                  <a:ext uri="{FF2B5EF4-FFF2-40B4-BE49-F238E27FC236}">
                    <a16:creationId xmlns:a16="http://schemas.microsoft.com/office/drawing/2014/main" id="{E7F3064F-AC8F-021D-2226-7C80DF9FDF85}"/>
                  </a:ext>
                </a:extLst>
              </p:cNvPr>
              <p:cNvSpPr/>
              <p:nvPr/>
            </p:nvSpPr>
            <p:spPr>
              <a:xfrm flipH="1">
                <a:off x="7499997" y="5341384"/>
                <a:ext cx="990716" cy="165480"/>
              </a:xfrm>
              <a:custGeom>
                <a:avLst/>
                <a:gdLst/>
                <a:ahLst/>
                <a:cxnLst/>
                <a:rect l="l" t="t" r="r" b="b"/>
                <a:pathLst>
                  <a:path w="2754" h="460" extrusionOk="0">
                    <a:moveTo>
                      <a:pt x="2710" y="44"/>
                    </a:moveTo>
                    <a:lnTo>
                      <a:pt x="2710" y="354"/>
                    </a:lnTo>
                    <a:cubicBezTo>
                      <a:pt x="2646" y="385"/>
                      <a:pt x="2103" y="418"/>
                      <a:pt x="1376" y="418"/>
                    </a:cubicBezTo>
                    <a:cubicBezTo>
                      <a:pt x="651" y="418"/>
                      <a:pt x="119" y="385"/>
                      <a:pt x="44" y="354"/>
                    </a:cubicBezTo>
                    <a:lnTo>
                      <a:pt x="44" y="44"/>
                    </a:lnTo>
                    <a:close/>
                    <a:moveTo>
                      <a:pt x="21" y="1"/>
                    </a:moveTo>
                    <a:cubicBezTo>
                      <a:pt x="11" y="1"/>
                      <a:pt x="1" y="11"/>
                      <a:pt x="1" y="24"/>
                    </a:cubicBezTo>
                    <a:lnTo>
                      <a:pt x="1" y="365"/>
                    </a:lnTo>
                    <a:cubicBezTo>
                      <a:pt x="1" y="385"/>
                      <a:pt x="1" y="418"/>
                      <a:pt x="416" y="439"/>
                    </a:cubicBezTo>
                    <a:cubicBezTo>
                      <a:pt x="672" y="449"/>
                      <a:pt x="1015" y="459"/>
                      <a:pt x="1376" y="459"/>
                    </a:cubicBezTo>
                    <a:cubicBezTo>
                      <a:pt x="1740" y="459"/>
                      <a:pt x="2080" y="449"/>
                      <a:pt x="2336" y="439"/>
                    </a:cubicBezTo>
                    <a:cubicBezTo>
                      <a:pt x="2754" y="418"/>
                      <a:pt x="2754" y="385"/>
                      <a:pt x="2754" y="365"/>
                    </a:cubicBezTo>
                    <a:lnTo>
                      <a:pt x="2754" y="24"/>
                    </a:lnTo>
                    <a:cubicBezTo>
                      <a:pt x="2754"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62" name="Google Shape;5837;p46">
                <a:extLst>
                  <a:ext uri="{FF2B5EF4-FFF2-40B4-BE49-F238E27FC236}">
                    <a16:creationId xmlns:a16="http://schemas.microsoft.com/office/drawing/2014/main" id="{87FD23D0-F6A9-902D-A8DB-929DA3E98B7A}"/>
                  </a:ext>
                </a:extLst>
              </p:cNvPr>
              <p:cNvSpPr/>
              <p:nvPr/>
            </p:nvSpPr>
            <p:spPr>
              <a:xfrm flipH="1">
                <a:off x="7507191" y="5322317"/>
                <a:ext cx="975967" cy="54680"/>
              </a:xfrm>
              <a:custGeom>
                <a:avLst/>
                <a:gdLst/>
                <a:ahLst/>
                <a:cxnLst/>
                <a:rect l="l" t="t" r="r" b="b"/>
                <a:pathLst>
                  <a:path w="2713" h="152" extrusionOk="0">
                    <a:moveTo>
                      <a:pt x="1355" y="0"/>
                    </a:moveTo>
                    <a:cubicBezTo>
                      <a:pt x="610" y="0"/>
                      <a:pt x="0" y="33"/>
                      <a:pt x="0" y="77"/>
                    </a:cubicBezTo>
                    <a:cubicBezTo>
                      <a:pt x="0" y="118"/>
                      <a:pt x="610" y="151"/>
                      <a:pt x="1355" y="151"/>
                    </a:cubicBezTo>
                    <a:cubicBezTo>
                      <a:pt x="2103" y="151"/>
                      <a:pt x="2712" y="118"/>
                      <a:pt x="2712" y="77"/>
                    </a:cubicBezTo>
                    <a:cubicBezTo>
                      <a:pt x="2712" y="33"/>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63" name="Google Shape;5838;p46">
                <a:extLst>
                  <a:ext uri="{FF2B5EF4-FFF2-40B4-BE49-F238E27FC236}">
                    <a16:creationId xmlns:a16="http://schemas.microsoft.com/office/drawing/2014/main" id="{ECABA438-B001-6DFF-7132-494905A472C0}"/>
                  </a:ext>
                </a:extLst>
              </p:cNvPr>
              <p:cNvSpPr/>
              <p:nvPr/>
            </p:nvSpPr>
            <p:spPr>
              <a:xfrm flipH="1">
                <a:off x="7499997" y="5314762"/>
                <a:ext cx="990716" cy="69429"/>
              </a:xfrm>
              <a:custGeom>
                <a:avLst/>
                <a:gdLst/>
                <a:ahLst/>
                <a:cxnLst/>
                <a:rect l="l" t="t" r="r" b="b"/>
                <a:pathLst>
                  <a:path w="2754" h="193" extrusionOk="0">
                    <a:moveTo>
                      <a:pt x="1376" y="44"/>
                    </a:moveTo>
                    <a:cubicBezTo>
                      <a:pt x="2039" y="44"/>
                      <a:pt x="2541" y="75"/>
                      <a:pt x="2679" y="98"/>
                    </a:cubicBezTo>
                    <a:cubicBezTo>
                      <a:pt x="2541" y="129"/>
                      <a:pt x="2039" y="149"/>
                      <a:pt x="1376" y="149"/>
                    </a:cubicBezTo>
                    <a:cubicBezTo>
                      <a:pt x="725" y="149"/>
                      <a:pt x="224" y="129"/>
                      <a:pt x="75" y="98"/>
                    </a:cubicBezTo>
                    <a:cubicBezTo>
                      <a:pt x="224" y="75"/>
                      <a:pt x="725" y="44"/>
                      <a:pt x="1376" y="44"/>
                    </a:cubicBezTo>
                    <a:close/>
                    <a:moveTo>
                      <a:pt x="1376" y="1"/>
                    </a:moveTo>
                    <a:cubicBezTo>
                      <a:pt x="1015" y="1"/>
                      <a:pt x="672" y="11"/>
                      <a:pt x="416" y="21"/>
                    </a:cubicBezTo>
                    <a:cubicBezTo>
                      <a:pt x="1" y="44"/>
                      <a:pt x="1" y="75"/>
                      <a:pt x="1" y="98"/>
                    </a:cubicBezTo>
                    <a:cubicBezTo>
                      <a:pt x="1" y="129"/>
                      <a:pt x="1" y="149"/>
                      <a:pt x="416" y="172"/>
                    </a:cubicBezTo>
                    <a:cubicBezTo>
                      <a:pt x="672" y="193"/>
                      <a:pt x="1015" y="193"/>
                      <a:pt x="1376" y="193"/>
                    </a:cubicBezTo>
                    <a:cubicBezTo>
                      <a:pt x="1740" y="193"/>
                      <a:pt x="2080" y="193"/>
                      <a:pt x="2336" y="172"/>
                    </a:cubicBezTo>
                    <a:cubicBezTo>
                      <a:pt x="2754" y="149"/>
                      <a:pt x="2754" y="129"/>
                      <a:pt x="2754" y="98"/>
                    </a:cubicBezTo>
                    <a:cubicBezTo>
                      <a:pt x="2754" y="75"/>
                      <a:pt x="2754" y="44"/>
                      <a:pt x="2336" y="21"/>
                    </a:cubicBezTo>
                    <a:cubicBezTo>
                      <a:pt x="2080" y="11"/>
                      <a:pt x="1740"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64" name="Google Shape;5839;p46">
                <a:extLst>
                  <a:ext uri="{FF2B5EF4-FFF2-40B4-BE49-F238E27FC236}">
                    <a16:creationId xmlns:a16="http://schemas.microsoft.com/office/drawing/2014/main" id="{24D2D157-876E-C224-EC94-DDACBA2ABB19}"/>
                  </a:ext>
                </a:extLst>
              </p:cNvPr>
              <p:cNvSpPr/>
              <p:nvPr/>
            </p:nvSpPr>
            <p:spPr>
              <a:xfrm flipH="1">
                <a:off x="7618710" y="5330590"/>
                <a:ext cx="749333" cy="34175"/>
              </a:xfrm>
              <a:custGeom>
                <a:avLst/>
                <a:gdLst/>
                <a:ahLst/>
                <a:cxnLst/>
                <a:rect l="l" t="t" r="r" b="b"/>
                <a:pathLst>
                  <a:path w="2083" h="95" extrusionOk="0">
                    <a:moveTo>
                      <a:pt x="1035" y="0"/>
                    </a:moveTo>
                    <a:cubicBezTo>
                      <a:pt x="459" y="0"/>
                      <a:pt x="0" y="21"/>
                      <a:pt x="0" y="41"/>
                    </a:cubicBezTo>
                    <a:cubicBezTo>
                      <a:pt x="0" y="74"/>
                      <a:pt x="459" y="95"/>
                      <a:pt x="1035" y="95"/>
                    </a:cubicBezTo>
                    <a:cubicBezTo>
                      <a:pt x="1611" y="95"/>
                      <a:pt x="2082" y="74"/>
                      <a:pt x="2082" y="41"/>
                    </a:cubicBezTo>
                    <a:cubicBezTo>
                      <a:pt x="2082" y="21"/>
                      <a:pt x="1611" y="0"/>
                      <a:pt x="10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65" name="Google Shape;5840;p46">
                <a:extLst>
                  <a:ext uri="{FF2B5EF4-FFF2-40B4-BE49-F238E27FC236}">
                    <a16:creationId xmlns:a16="http://schemas.microsoft.com/office/drawing/2014/main" id="{F745B719-705A-834B-2C69-F76C1808DD89}"/>
                  </a:ext>
                </a:extLst>
              </p:cNvPr>
              <p:cNvSpPr/>
              <p:nvPr/>
            </p:nvSpPr>
            <p:spPr>
              <a:xfrm flipH="1">
                <a:off x="7611516" y="5322317"/>
                <a:ext cx="764082" cy="50722"/>
              </a:xfrm>
              <a:custGeom>
                <a:avLst/>
                <a:gdLst/>
                <a:ahLst/>
                <a:cxnLst/>
                <a:rect l="l" t="t" r="r" b="b"/>
                <a:pathLst>
                  <a:path w="2124" h="141" extrusionOk="0">
                    <a:moveTo>
                      <a:pt x="1056" y="44"/>
                    </a:moveTo>
                    <a:cubicBezTo>
                      <a:pt x="1504" y="44"/>
                      <a:pt x="1847" y="54"/>
                      <a:pt x="1996" y="64"/>
                    </a:cubicBezTo>
                    <a:cubicBezTo>
                      <a:pt x="1847" y="87"/>
                      <a:pt x="1504" y="97"/>
                      <a:pt x="1056" y="97"/>
                    </a:cubicBezTo>
                    <a:cubicBezTo>
                      <a:pt x="621" y="97"/>
                      <a:pt x="277" y="87"/>
                      <a:pt x="119" y="64"/>
                    </a:cubicBezTo>
                    <a:cubicBezTo>
                      <a:pt x="277" y="54"/>
                      <a:pt x="621" y="44"/>
                      <a:pt x="1056" y="44"/>
                    </a:cubicBezTo>
                    <a:close/>
                    <a:moveTo>
                      <a:pt x="1056" y="0"/>
                    </a:moveTo>
                    <a:cubicBezTo>
                      <a:pt x="779" y="0"/>
                      <a:pt x="523" y="0"/>
                      <a:pt x="321" y="13"/>
                    </a:cubicBezTo>
                    <a:cubicBezTo>
                      <a:pt x="1" y="33"/>
                      <a:pt x="1" y="44"/>
                      <a:pt x="1" y="64"/>
                    </a:cubicBezTo>
                    <a:cubicBezTo>
                      <a:pt x="1" y="97"/>
                      <a:pt x="1" y="108"/>
                      <a:pt x="321" y="128"/>
                    </a:cubicBezTo>
                    <a:cubicBezTo>
                      <a:pt x="523" y="128"/>
                      <a:pt x="779" y="141"/>
                      <a:pt x="1056" y="141"/>
                    </a:cubicBezTo>
                    <a:cubicBezTo>
                      <a:pt x="1335" y="141"/>
                      <a:pt x="1601" y="128"/>
                      <a:pt x="1793" y="128"/>
                    </a:cubicBezTo>
                    <a:cubicBezTo>
                      <a:pt x="2124" y="108"/>
                      <a:pt x="2124" y="97"/>
                      <a:pt x="2124" y="64"/>
                    </a:cubicBezTo>
                    <a:cubicBezTo>
                      <a:pt x="2124" y="44"/>
                      <a:pt x="2124" y="33"/>
                      <a:pt x="1793" y="13"/>
                    </a:cubicBezTo>
                    <a:cubicBezTo>
                      <a:pt x="1601" y="0"/>
                      <a:pt x="1335" y="0"/>
                      <a:pt x="105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66" name="Google Shape;5841;p46">
                <a:extLst>
                  <a:ext uri="{FF2B5EF4-FFF2-40B4-BE49-F238E27FC236}">
                    <a16:creationId xmlns:a16="http://schemas.microsoft.com/office/drawing/2014/main" id="{79834FA3-4B68-7479-2688-D39BA0E61C09}"/>
                  </a:ext>
                </a:extLst>
              </p:cNvPr>
              <p:cNvSpPr/>
              <p:nvPr/>
            </p:nvSpPr>
            <p:spPr>
              <a:xfrm flipH="1">
                <a:off x="7723036" y="5368362"/>
                <a:ext cx="15109" cy="92452"/>
              </a:xfrm>
              <a:custGeom>
                <a:avLst/>
                <a:gdLst/>
                <a:ahLst/>
                <a:cxnLst/>
                <a:rect l="l" t="t" r="r" b="b"/>
                <a:pathLst>
                  <a:path w="42" h="257" extrusionOk="0">
                    <a:moveTo>
                      <a:pt x="21" y="0"/>
                    </a:moveTo>
                    <a:cubicBezTo>
                      <a:pt x="11" y="0"/>
                      <a:pt x="1" y="13"/>
                      <a:pt x="1" y="23"/>
                    </a:cubicBezTo>
                    <a:lnTo>
                      <a:pt x="1" y="236"/>
                    </a:lnTo>
                    <a:cubicBezTo>
                      <a:pt x="1" y="246"/>
                      <a:pt x="11" y="256"/>
                      <a:pt x="21" y="256"/>
                    </a:cubicBezTo>
                    <a:cubicBezTo>
                      <a:pt x="32" y="256"/>
                      <a:pt x="42" y="246"/>
                      <a:pt x="42" y="236"/>
                    </a:cubicBezTo>
                    <a:lnTo>
                      <a:pt x="42" y="23"/>
                    </a:lnTo>
                    <a:cubicBezTo>
                      <a:pt x="42" y="13"/>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67" name="Google Shape;5842;p46">
                <a:extLst>
                  <a:ext uri="{FF2B5EF4-FFF2-40B4-BE49-F238E27FC236}">
                    <a16:creationId xmlns:a16="http://schemas.microsoft.com/office/drawing/2014/main" id="{0405FDA7-90EB-67EC-03CC-B1CE18800CD7}"/>
                  </a:ext>
                </a:extLst>
              </p:cNvPr>
              <p:cNvSpPr/>
              <p:nvPr/>
            </p:nvSpPr>
            <p:spPr>
              <a:xfrm flipH="1">
                <a:off x="7857217" y="5419086"/>
                <a:ext cx="15109" cy="84178"/>
              </a:xfrm>
              <a:custGeom>
                <a:avLst/>
                <a:gdLst/>
                <a:ahLst/>
                <a:cxnLst/>
                <a:rect l="l" t="t" r="r" b="b"/>
                <a:pathLst>
                  <a:path w="42" h="234" extrusionOk="0">
                    <a:moveTo>
                      <a:pt x="21" y="0"/>
                    </a:moveTo>
                    <a:cubicBezTo>
                      <a:pt x="10" y="0"/>
                      <a:pt x="0" y="10"/>
                      <a:pt x="0" y="21"/>
                    </a:cubicBezTo>
                    <a:lnTo>
                      <a:pt x="0" y="213"/>
                    </a:lnTo>
                    <a:cubicBezTo>
                      <a:pt x="0" y="223"/>
                      <a:pt x="10" y="233"/>
                      <a:pt x="21" y="233"/>
                    </a:cubicBezTo>
                    <a:cubicBezTo>
                      <a:pt x="31" y="233"/>
                      <a:pt x="41" y="223"/>
                      <a:pt x="41" y="213"/>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68" name="Google Shape;5843;p46">
                <a:extLst>
                  <a:ext uri="{FF2B5EF4-FFF2-40B4-BE49-F238E27FC236}">
                    <a16:creationId xmlns:a16="http://schemas.microsoft.com/office/drawing/2014/main" id="{91F306D8-0E02-3E5B-59F0-F46D85C30B73}"/>
                  </a:ext>
                </a:extLst>
              </p:cNvPr>
              <p:cNvSpPr/>
              <p:nvPr/>
            </p:nvSpPr>
            <p:spPr>
              <a:xfrm flipH="1">
                <a:off x="8006508" y="5410452"/>
                <a:ext cx="16189" cy="101086"/>
              </a:xfrm>
              <a:custGeom>
                <a:avLst/>
                <a:gdLst/>
                <a:ahLst/>
                <a:cxnLst/>
                <a:rect l="l" t="t" r="r" b="b"/>
                <a:pathLst>
                  <a:path w="45" h="281" extrusionOk="0">
                    <a:moveTo>
                      <a:pt x="24" y="1"/>
                    </a:moveTo>
                    <a:cubicBezTo>
                      <a:pt x="11" y="1"/>
                      <a:pt x="1" y="1"/>
                      <a:pt x="1" y="24"/>
                    </a:cubicBezTo>
                    <a:lnTo>
                      <a:pt x="1" y="257"/>
                    </a:lnTo>
                    <a:cubicBezTo>
                      <a:pt x="1" y="267"/>
                      <a:pt x="11" y="280"/>
                      <a:pt x="24" y="280"/>
                    </a:cubicBezTo>
                    <a:cubicBezTo>
                      <a:pt x="44" y="280"/>
                      <a:pt x="44" y="267"/>
                      <a:pt x="44" y="257"/>
                    </a:cubicBezTo>
                    <a:lnTo>
                      <a:pt x="44" y="24"/>
                    </a:lnTo>
                    <a:cubicBezTo>
                      <a:pt x="44" y="1"/>
                      <a:pt x="4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69" name="Google Shape;5844;p46">
                <a:extLst>
                  <a:ext uri="{FF2B5EF4-FFF2-40B4-BE49-F238E27FC236}">
                    <a16:creationId xmlns:a16="http://schemas.microsoft.com/office/drawing/2014/main" id="{E30A4E4B-22A6-D782-7EAC-E7D853366E2D}"/>
                  </a:ext>
                </a:extLst>
              </p:cNvPr>
              <p:cNvSpPr/>
              <p:nvPr/>
            </p:nvSpPr>
            <p:spPr>
              <a:xfrm flipH="1">
                <a:off x="8444307" y="5357211"/>
                <a:ext cx="15829" cy="57558"/>
              </a:xfrm>
              <a:custGeom>
                <a:avLst/>
                <a:gdLst/>
                <a:ahLst/>
                <a:cxnLst/>
                <a:rect l="l" t="t" r="r" b="b"/>
                <a:pathLst>
                  <a:path w="44" h="160" extrusionOk="0">
                    <a:moveTo>
                      <a:pt x="23" y="0"/>
                    </a:moveTo>
                    <a:cubicBezTo>
                      <a:pt x="10" y="0"/>
                      <a:pt x="0" y="11"/>
                      <a:pt x="0" y="21"/>
                    </a:cubicBezTo>
                    <a:lnTo>
                      <a:pt x="0" y="139"/>
                    </a:lnTo>
                    <a:cubicBezTo>
                      <a:pt x="0" y="149"/>
                      <a:pt x="10" y="159"/>
                      <a:pt x="23" y="159"/>
                    </a:cubicBezTo>
                    <a:cubicBezTo>
                      <a:pt x="34" y="159"/>
                      <a:pt x="44" y="149"/>
                      <a:pt x="44" y="139"/>
                    </a:cubicBezTo>
                    <a:lnTo>
                      <a:pt x="44" y="21"/>
                    </a:lnTo>
                    <a:cubicBezTo>
                      <a:pt x="44" y="11"/>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70" name="Google Shape;5845;p46">
                <a:extLst>
                  <a:ext uri="{FF2B5EF4-FFF2-40B4-BE49-F238E27FC236}">
                    <a16:creationId xmlns:a16="http://schemas.microsoft.com/office/drawing/2014/main" id="{881840F5-C26A-CA8F-544F-337877FF4BBF}"/>
                  </a:ext>
                </a:extLst>
              </p:cNvPr>
              <p:cNvSpPr/>
              <p:nvPr/>
            </p:nvSpPr>
            <p:spPr>
              <a:xfrm flipH="1">
                <a:off x="8387108" y="5426281"/>
                <a:ext cx="15109" cy="65832"/>
              </a:xfrm>
              <a:custGeom>
                <a:avLst/>
                <a:gdLst/>
                <a:ahLst/>
                <a:cxnLst/>
                <a:rect l="l" t="t" r="r" b="b"/>
                <a:pathLst>
                  <a:path w="42" h="183" extrusionOk="0">
                    <a:moveTo>
                      <a:pt x="21" y="1"/>
                    </a:moveTo>
                    <a:cubicBezTo>
                      <a:pt x="11" y="1"/>
                      <a:pt x="1" y="11"/>
                      <a:pt x="1" y="21"/>
                    </a:cubicBezTo>
                    <a:lnTo>
                      <a:pt x="1" y="159"/>
                    </a:lnTo>
                    <a:cubicBezTo>
                      <a:pt x="1" y="172"/>
                      <a:pt x="11" y="182"/>
                      <a:pt x="21" y="182"/>
                    </a:cubicBezTo>
                    <a:cubicBezTo>
                      <a:pt x="31" y="182"/>
                      <a:pt x="42" y="172"/>
                      <a:pt x="42" y="159"/>
                    </a:cubicBezTo>
                    <a:lnTo>
                      <a:pt x="42" y="21"/>
                    </a:lnTo>
                    <a:cubicBezTo>
                      <a:pt x="42"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71" name="Google Shape;5846;p46">
                <a:extLst>
                  <a:ext uri="{FF2B5EF4-FFF2-40B4-BE49-F238E27FC236}">
                    <a16:creationId xmlns:a16="http://schemas.microsoft.com/office/drawing/2014/main" id="{56193CB5-A57F-1F83-F8F9-81AF503924AB}"/>
                  </a:ext>
                </a:extLst>
              </p:cNvPr>
              <p:cNvSpPr/>
              <p:nvPr/>
            </p:nvSpPr>
            <p:spPr>
              <a:xfrm flipH="1">
                <a:off x="8160475" y="5422684"/>
                <a:ext cx="15109" cy="73026"/>
              </a:xfrm>
              <a:custGeom>
                <a:avLst/>
                <a:gdLst/>
                <a:ahLst/>
                <a:cxnLst/>
                <a:rect l="l" t="t" r="r" b="b"/>
                <a:pathLst>
                  <a:path w="42" h="203" extrusionOk="0">
                    <a:moveTo>
                      <a:pt x="21" y="0"/>
                    </a:moveTo>
                    <a:cubicBezTo>
                      <a:pt x="11" y="0"/>
                      <a:pt x="1" y="11"/>
                      <a:pt x="1" y="21"/>
                    </a:cubicBezTo>
                    <a:lnTo>
                      <a:pt x="1" y="182"/>
                    </a:lnTo>
                    <a:cubicBezTo>
                      <a:pt x="1" y="192"/>
                      <a:pt x="11" y="203"/>
                      <a:pt x="21" y="203"/>
                    </a:cubicBezTo>
                    <a:cubicBezTo>
                      <a:pt x="31" y="203"/>
                      <a:pt x="42" y="192"/>
                      <a:pt x="42" y="182"/>
                    </a:cubicBezTo>
                    <a:lnTo>
                      <a:pt x="42" y="21"/>
                    </a:lnTo>
                    <a:cubicBezTo>
                      <a:pt x="42"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72" name="Google Shape;5847;p46">
                <a:extLst>
                  <a:ext uri="{FF2B5EF4-FFF2-40B4-BE49-F238E27FC236}">
                    <a16:creationId xmlns:a16="http://schemas.microsoft.com/office/drawing/2014/main" id="{2EAA416E-7BAE-6E31-1431-807729BD50B8}"/>
                  </a:ext>
                </a:extLst>
              </p:cNvPr>
              <p:cNvSpPr/>
              <p:nvPr/>
            </p:nvSpPr>
            <p:spPr>
              <a:xfrm flipH="1">
                <a:off x="7507191" y="5234541"/>
                <a:ext cx="975967" cy="149651"/>
              </a:xfrm>
              <a:custGeom>
                <a:avLst/>
                <a:gdLst/>
                <a:ahLst/>
                <a:cxnLst/>
                <a:rect l="l" t="t" r="r" b="b"/>
                <a:pathLst>
                  <a:path w="2713" h="416" extrusionOk="0">
                    <a:moveTo>
                      <a:pt x="0" y="1"/>
                    </a:moveTo>
                    <a:lnTo>
                      <a:pt x="0" y="341"/>
                    </a:lnTo>
                    <a:cubicBezTo>
                      <a:pt x="0" y="385"/>
                      <a:pt x="610" y="416"/>
                      <a:pt x="1355" y="416"/>
                    </a:cubicBezTo>
                    <a:cubicBezTo>
                      <a:pt x="2103" y="416"/>
                      <a:pt x="2712" y="385"/>
                      <a:pt x="2712" y="341"/>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73" name="Google Shape;5848;p46">
                <a:extLst>
                  <a:ext uri="{FF2B5EF4-FFF2-40B4-BE49-F238E27FC236}">
                    <a16:creationId xmlns:a16="http://schemas.microsoft.com/office/drawing/2014/main" id="{8FFB703E-D5E3-CAF1-7297-D88C288E363E}"/>
                  </a:ext>
                </a:extLst>
              </p:cNvPr>
              <p:cNvSpPr/>
              <p:nvPr/>
            </p:nvSpPr>
            <p:spPr>
              <a:xfrm flipH="1">
                <a:off x="7499997" y="5226267"/>
                <a:ext cx="990716" cy="165480"/>
              </a:xfrm>
              <a:custGeom>
                <a:avLst/>
                <a:gdLst/>
                <a:ahLst/>
                <a:cxnLst/>
                <a:rect l="l" t="t" r="r" b="b"/>
                <a:pathLst>
                  <a:path w="2754" h="460" extrusionOk="0">
                    <a:moveTo>
                      <a:pt x="2710" y="44"/>
                    </a:moveTo>
                    <a:lnTo>
                      <a:pt x="2710" y="354"/>
                    </a:lnTo>
                    <a:cubicBezTo>
                      <a:pt x="2646" y="385"/>
                      <a:pt x="2103" y="418"/>
                      <a:pt x="1376" y="418"/>
                    </a:cubicBezTo>
                    <a:cubicBezTo>
                      <a:pt x="651" y="418"/>
                      <a:pt x="119" y="385"/>
                      <a:pt x="44" y="354"/>
                    </a:cubicBezTo>
                    <a:lnTo>
                      <a:pt x="44" y="44"/>
                    </a:lnTo>
                    <a:close/>
                    <a:moveTo>
                      <a:pt x="21" y="1"/>
                    </a:moveTo>
                    <a:cubicBezTo>
                      <a:pt x="11" y="1"/>
                      <a:pt x="1" y="11"/>
                      <a:pt x="1" y="24"/>
                    </a:cubicBezTo>
                    <a:lnTo>
                      <a:pt x="1" y="364"/>
                    </a:lnTo>
                    <a:cubicBezTo>
                      <a:pt x="1" y="395"/>
                      <a:pt x="1" y="418"/>
                      <a:pt x="416" y="439"/>
                    </a:cubicBezTo>
                    <a:cubicBezTo>
                      <a:pt x="672" y="459"/>
                      <a:pt x="1015" y="459"/>
                      <a:pt x="1376" y="459"/>
                    </a:cubicBezTo>
                    <a:cubicBezTo>
                      <a:pt x="1740" y="459"/>
                      <a:pt x="2080" y="459"/>
                      <a:pt x="2336" y="439"/>
                    </a:cubicBezTo>
                    <a:cubicBezTo>
                      <a:pt x="2754" y="418"/>
                      <a:pt x="2754" y="395"/>
                      <a:pt x="2754" y="364"/>
                    </a:cubicBezTo>
                    <a:lnTo>
                      <a:pt x="2754" y="24"/>
                    </a:lnTo>
                    <a:cubicBezTo>
                      <a:pt x="2754"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74" name="Google Shape;5849;p46">
                <a:extLst>
                  <a:ext uri="{FF2B5EF4-FFF2-40B4-BE49-F238E27FC236}">
                    <a16:creationId xmlns:a16="http://schemas.microsoft.com/office/drawing/2014/main" id="{CB0D4C38-A61F-4932-DDFE-5258903A7464}"/>
                  </a:ext>
                </a:extLst>
              </p:cNvPr>
              <p:cNvSpPr/>
              <p:nvPr/>
            </p:nvSpPr>
            <p:spPr>
              <a:xfrm flipH="1">
                <a:off x="7507191" y="5207201"/>
                <a:ext cx="975967" cy="58277"/>
              </a:xfrm>
              <a:custGeom>
                <a:avLst/>
                <a:gdLst/>
                <a:ahLst/>
                <a:cxnLst/>
                <a:rect l="l" t="t" r="r" b="b"/>
                <a:pathLst>
                  <a:path w="2713" h="162" extrusionOk="0">
                    <a:moveTo>
                      <a:pt x="1355" y="0"/>
                    </a:moveTo>
                    <a:cubicBezTo>
                      <a:pt x="610" y="0"/>
                      <a:pt x="0" y="44"/>
                      <a:pt x="0" y="77"/>
                    </a:cubicBezTo>
                    <a:cubicBezTo>
                      <a:pt x="0" y="118"/>
                      <a:pt x="610" y="161"/>
                      <a:pt x="1355" y="161"/>
                    </a:cubicBezTo>
                    <a:cubicBezTo>
                      <a:pt x="2103" y="161"/>
                      <a:pt x="2712" y="118"/>
                      <a:pt x="2712" y="77"/>
                    </a:cubicBezTo>
                    <a:cubicBezTo>
                      <a:pt x="2712" y="44"/>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75" name="Google Shape;5850;p46">
                <a:extLst>
                  <a:ext uri="{FF2B5EF4-FFF2-40B4-BE49-F238E27FC236}">
                    <a16:creationId xmlns:a16="http://schemas.microsoft.com/office/drawing/2014/main" id="{8B47BCF3-ABEB-91BD-2D54-64B77C4536C5}"/>
                  </a:ext>
                </a:extLst>
              </p:cNvPr>
              <p:cNvSpPr/>
              <p:nvPr/>
            </p:nvSpPr>
            <p:spPr>
              <a:xfrm flipH="1">
                <a:off x="7499997" y="5199647"/>
                <a:ext cx="990716" cy="73026"/>
              </a:xfrm>
              <a:custGeom>
                <a:avLst/>
                <a:gdLst/>
                <a:ahLst/>
                <a:cxnLst/>
                <a:rect l="l" t="t" r="r" b="b"/>
                <a:pathLst>
                  <a:path w="2754" h="203" extrusionOk="0">
                    <a:moveTo>
                      <a:pt x="1376" y="44"/>
                    </a:moveTo>
                    <a:cubicBezTo>
                      <a:pt x="2039" y="44"/>
                      <a:pt x="2541" y="75"/>
                      <a:pt x="2679" y="98"/>
                    </a:cubicBezTo>
                    <a:cubicBezTo>
                      <a:pt x="2541" y="129"/>
                      <a:pt x="2039" y="162"/>
                      <a:pt x="1376" y="162"/>
                    </a:cubicBezTo>
                    <a:cubicBezTo>
                      <a:pt x="725" y="162"/>
                      <a:pt x="224" y="129"/>
                      <a:pt x="75" y="98"/>
                    </a:cubicBezTo>
                    <a:cubicBezTo>
                      <a:pt x="224" y="75"/>
                      <a:pt x="725" y="44"/>
                      <a:pt x="1376" y="44"/>
                    </a:cubicBezTo>
                    <a:close/>
                    <a:moveTo>
                      <a:pt x="1376" y="1"/>
                    </a:moveTo>
                    <a:cubicBezTo>
                      <a:pt x="1015" y="1"/>
                      <a:pt x="672" y="11"/>
                      <a:pt x="416" y="21"/>
                    </a:cubicBezTo>
                    <a:cubicBezTo>
                      <a:pt x="1" y="54"/>
                      <a:pt x="1" y="75"/>
                      <a:pt x="1" y="98"/>
                    </a:cubicBezTo>
                    <a:cubicBezTo>
                      <a:pt x="1" y="129"/>
                      <a:pt x="1" y="149"/>
                      <a:pt x="416" y="172"/>
                    </a:cubicBezTo>
                    <a:cubicBezTo>
                      <a:pt x="672" y="193"/>
                      <a:pt x="1015" y="203"/>
                      <a:pt x="1376" y="203"/>
                    </a:cubicBezTo>
                    <a:cubicBezTo>
                      <a:pt x="1740" y="203"/>
                      <a:pt x="2080" y="193"/>
                      <a:pt x="2336" y="172"/>
                    </a:cubicBezTo>
                    <a:cubicBezTo>
                      <a:pt x="2754" y="149"/>
                      <a:pt x="2754" y="129"/>
                      <a:pt x="2754" y="98"/>
                    </a:cubicBezTo>
                    <a:cubicBezTo>
                      <a:pt x="2754" y="75"/>
                      <a:pt x="2754" y="54"/>
                      <a:pt x="2336" y="21"/>
                    </a:cubicBezTo>
                    <a:cubicBezTo>
                      <a:pt x="2080" y="11"/>
                      <a:pt x="1740"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76" name="Google Shape;5851;p46">
                <a:extLst>
                  <a:ext uri="{FF2B5EF4-FFF2-40B4-BE49-F238E27FC236}">
                    <a16:creationId xmlns:a16="http://schemas.microsoft.com/office/drawing/2014/main" id="{2560E8EE-EBC0-B4D0-AB66-D7881274D700}"/>
                  </a:ext>
                </a:extLst>
              </p:cNvPr>
              <p:cNvSpPr/>
              <p:nvPr/>
            </p:nvSpPr>
            <p:spPr>
              <a:xfrm flipH="1">
                <a:off x="7618710" y="5215476"/>
                <a:ext cx="749333" cy="34175"/>
              </a:xfrm>
              <a:custGeom>
                <a:avLst/>
                <a:gdLst/>
                <a:ahLst/>
                <a:cxnLst/>
                <a:rect l="l" t="t" r="r" b="b"/>
                <a:pathLst>
                  <a:path w="2083" h="95" extrusionOk="0">
                    <a:moveTo>
                      <a:pt x="1035" y="0"/>
                    </a:moveTo>
                    <a:cubicBezTo>
                      <a:pt x="459" y="0"/>
                      <a:pt x="0" y="21"/>
                      <a:pt x="0" y="54"/>
                    </a:cubicBezTo>
                    <a:cubicBezTo>
                      <a:pt x="0" y="74"/>
                      <a:pt x="459" y="95"/>
                      <a:pt x="1035" y="95"/>
                    </a:cubicBezTo>
                    <a:cubicBezTo>
                      <a:pt x="1611" y="95"/>
                      <a:pt x="2082" y="74"/>
                      <a:pt x="2082" y="54"/>
                    </a:cubicBezTo>
                    <a:cubicBezTo>
                      <a:pt x="2082" y="21"/>
                      <a:pt x="1611" y="0"/>
                      <a:pt x="10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77" name="Google Shape;5852;p46">
                <a:extLst>
                  <a:ext uri="{FF2B5EF4-FFF2-40B4-BE49-F238E27FC236}">
                    <a16:creationId xmlns:a16="http://schemas.microsoft.com/office/drawing/2014/main" id="{77DB759E-7FFF-96FA-CCF3-1BD1ACB12E41}"/>
                  </a:ext>
                </a:extLst>
              </p:cNvPr>
              <p:cNvSpPr/>
              <p:nvPr/>
            </p:nvSpPr>
            <p:spPr>
              <a:xfrm flipH="1">
                <a:off x="7611516" y="5207201"/>
                <a:ext cx="764082" cy="50722"/>
              </a:xfrm>
              <a:custGeom>
                <a:avLst/>
                <a:gdLst/>
                <a:ahLst/>
                <a:cxnLst/>
                <a:rect l="l" t="t" r="r" b="b"/>
                <a:pathLst>
                  <a:path w="2124" h="141" extrusionOk="0">
                    <a:moveTo>
                      <a:pt x="1056" y="44"/>
                    </a:moveTo>
                    <a:cubicBezTo>
                      <a:pt x="1504" y="44"/>
                      <a:pt x="1847" y="54"/>
                      <a:pt x="1996" y="77"/>
                    </a:cubicBezTo>
                    <a:cubicBezTo>
                      <a:pt x="1847" y="87"/>
                      <a:pt x="1504" y="97"/>
                      <a:pt x="1056" y="97"/>
                    </a:cubicBezTo>
                    <a:cubicBezTo>
                      <a:pt x="621" y="97"/>
                      <a:pt x="277" y="87"/>
                      <a:pt x="119" y="77"/>
                    </a:cubicBezTo>
                    <a:cubicBezTo>
                      <a:pt x="277" y="54"/>
                      <a:pt x="621" y="44"/>
                      <a:pt x="1056" y="44"/>
                    </a:cubicBezTo>
                    <a:close/>
                    <a:moveTo>
                      <a:pt x="1056" y="0"/>
                    </a:moveTo>
                    <a:cubicBezTo>
                      <a:pt x="779" y="0"/>
                      <a:pt x="523" y="13"/>
                      <a:pt x="321" y="13"/>
                    </a:cubicBezTo>
                    <a:cubicBezTo>
                      <a:pt x="1" y="33"/>
                      <a:pt x="1" y="44"/>
                      <a:pt x="1" y="77"/>
                    </a:cubicBezTo>
                    <a:cubicBezTo>
                      <a:pt x="1" y="97"/>
                      <a:pt x="1" y="108"/>
                      <a:pt x="321" y="128"/>
                    </a:cubicBezTo>
                    <a:cubicBezTo>
                      <a:pt x="523" y="141"/>
                      <a:pt x="779" y="141"/>
                      <a:pt x="1056" y="141"/>
                    </a:cubicBezTo>
                    <a:cubicBezTo>
                      <a:pt x="1335" y="141"/>
                      <a:pt x="1601" y="141"/>
                      <a:pt x="1793" y="128"/>
                    </a:cubicBezTo>
                    <a:cubicBezTo>
                      <a:pt x="2124" y="108"/>
                      <a:pt x="2124" y="97"/>
                      <a:pt x="2124" y="77"/>
                    </a:cubicBezTo>
                    <a:cubicBezTo>
                      <a:pt x="2124" y="44"/>
                      <a:pt x="2124" y="33"/>
                      <a:pt x="1793" y="13"/>
                    </a:cubicBezTo>
                    <a:cubicBezTo>
                      <a:pt x="1601" y="13"/>
                      <a:pt x="1335" y="0"/>
                      <a:pt x="105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78" name="Google Shape;5853;p46">
                <a:extLst>
                  <a:ext uri="{FF2B5EF4-FFF2-40B4-BE49-F238E27FC236}">
                    <a16:creationId xmlns:a16="http://schemas.microsoft.com/office/drawing/2014/main" id="{633F1BEE-C266-7DA3-023B-2B059D488B9F}"/>
                  </a:ext>
                </a:extLst>
              </p:cNvPr>
              <p:cNvSpPr/>
              <p:nvPr/>
            </p:nvSpPr>
            <p:spPr>
              <a:xfrm flipH="1">
                <a:off x="7723036" y="5253248"/>
                <a:ext cx="15109" cy="92452"/>
              </a:xfrm>
              <a:custGeom>
                <a:avLst/>
                <a:gdLst/>
                <a:ahLst/>
                <a:cxnLst/>
                <a:rect l="l" t="t" r="r" b="b"/>
                <a:pathLst>
                  <a:path w="42" h="257" extrusionOk="0">
                    <a:moveTo>
                      <a:pt x="21" y="0"/>
                    </a:moveTo>
                    <a:cubicBezTo>
                      <a:pt x="11" y="0"/>
                      <a:pt x="1" y="13"/>
                      <a:pt x="1" y="23"/>
                    </a:cubicBezTo>
                    <a:lnTo>
                      <a:pt x="1" y="236"/>
                    </a:lnTo>
                    <a:cubicBezTo>
                      <a:pt x="1" y="256"/>
                      <a:pt x="11" y="256"/>
                      <a:pt x="21" y="256"/>
                    </a:cubicBezTo>
                    <a:cubicBezTo>
                      <a:pt x="32" y="256"/>
                      <a:pt x="42" y="256"/>
                      <a:pt x="42" y="236"/>
                    </a:cubicBezTo>
                    <a:lnTo>
                      <a:pt x="42" y="23"/>
                    </a:lnTo>
                    <a:cubicBezTo>
                      <a:pt x="42" y="13"/>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79" name="Google Shape;5854;p46">
                <a:extLst>
                  <a:ext uri="{FF2B5EF4-FFF2-40B4-BE49-F238E27FC236}">
                    <a16:creationId xmlns:a16="http://schemas.microsoft.com/office/drawing/2014/main" id="{D56404A8-26C4-789D-95D8-B9BF2E536A24}"/>
                  </a:ext>
                </a:extLst>
              </p:cNvPr>
              <p:cNvSpPr/>
              <p:nvPr/>
            </p:nvSpPr>
            <p:spPr>
              <a:xfrm flipH="1">
                <a:off x="7857217" y="5303610"/>
                <a:ext cx="15109" cy="84178"/>
              </a:xfrm>
              <a:custGeom>
                <a:avLst/>
                <a:gdLst/>
                <a:ahLst/>
                <a:cxnLst/>
                <a:rect l="l" t="t" r="r" b="b"/>
                <a:pathLst>
                  <a:path w="42" h="234" extrusionOk="0">
                    <a:moveTo>
                      <a:pt x="21" y="1"/>
                    </a:moveTo>
                    <a:cubicBezTo>
                      <a:pt x="10" y="1"/>
                      <a:pt x="0" y="11"/>
                      <a:pt x="0" y="21"/>
                    </a:cubicBezTo>
                    <a:lnTo>
                      <a:pt x="0" y="213"/>
                    </a:lnTo>
                    <a:cubicBezTo>
                      <a:pt x="0" y="224"/>
                      <a:pt x="10" y="234"/>
                      <a:pt x="21" y="234"/>
                    </a:cubicBezTo>
                    <a:cubicBezTo>
                      <a:pt x="31" y="234"/>
                      <a:pt x="41" y="224"/>
                      <a:pt x="41" y="213"/>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80" name="Google Shape;5855;p46">
                <a:extLst>
                  <a:ext uri="{FF2B5EF4-FFF2-40B4-BE49-F238E27FC236}">
                    <a16:creationId xmlns:a16="http://schemas.microsoft.com/office/drawing/2014/main" id="{8CEE7E12-645D-8707-856F-9B50C7F9C7E5}"/>
                  </a:ext>
                </a:extLst>
              </p:cNvPr>
              <p:cNvSpPr/>
              <p:nvPr/>
            </p:nvSpPr>
            <p:spPr>
              <a:xfrm flipH="1">
                <a:off x="8006508" y="5295336"/>
                <a:ext cx="16189" cy="101086"/>
              </a:xfrm>
              <a:custGeom>
                <a:avLst/>
                <a:gdLst/>
                <a:ahLst/>
                <a:cxnLst/>
                <a:rect l="l" t="t" r="r" b="b"/>
                <a:pathLst>
                  <a:path w="45" h="281" extrusionOk="0">
                    <a:moveTo>
                      <a:pt x="24" y="1"/>
                    </a:moveTo>
                    <a:cubicBezTo>
                      <a:pt x="11" y="1"/>
                      <a:pt x="1" y="11"/>
                      <a:pt x="1" y="24"/>
                    </a:cubicBezTo>
                    <a:lnTo>
                      <a:pt x="1" y="257"/>
                    </a:lnTo>
                    <a:cubicBezTo>
                      <a:pt x="1" y="267"/>
                      <a:pt x="11" y="280"/>
                      <a:pt x="24" y="280"/>
                    </a:cubicBezTo>
                    <a:cubicBezTo>
                      <a:pt x="44" y="280"/>
                      <a:pt x="44" y="267"/>
                      <a:pt x="44" y="257"/>
                    </a:cubicBezTo>
                    <a:lnTo>
                      <a:pt x="44" y="24"/>
                    </a:lnTo>
                    <a:cubicBezTo>
                      <a:pt x="44" y="11"/>
                      <a:pt x="4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81" name="Google Shape;5856;p46">
                <a:extLst>
                  <a:ext uri="{FF2B5EF4-FFF2-40B4-BE49-F238E27FC236}">
                    <a16:creationId xmlns:a16="http://schemas.microsoft.com/office/drawing/2014/main" id="{B956040F-F3A3-6792-A614-A6ECB94A8136}"/>
                  </a:ext>
                </a:extLst>
              </p:cNvPr>
              <p:cNvSpPr/>
              <p:nvPr/>
            </p:nvSpPr>
            <p:spPr>
              <a:xfrm flipH="1">
                <a:off x="8444307" y="5242096"/>
                <a:ext cx="15829" cy="57558"/>
              </a:xfrm>
              <a:custGeom>
                <a:avLst/>
                <a:gdLst/>
                <a:ahLst/>
                <a:cxnLst/>
                <a:rect l="l" t="t" r="r" b="b"/>
                <a:pathLst>
                  <a:path w="44" h="160" extrusionOk="0">
                    <a:moveTo>
                      <a:pt x="23" y="0"/>
                    </a:moveTo>
                    <a:cubicBezTo>
                      <a:pt x="10" y="0"/>
                      <a:pt x="0" y="11"/>
                      <a:pt x="0" y="21"/>
                    </a:cubicBezTo>
                    <a:lnTo>
                      <a:pt x="0" y="139"/>
                    </a:lnTo>
                    <a:cubicBezTo>
                      <a:pt x="0" y="149"/>
                      <a:pt x="10" y="159"/>
                      <a:pt x="23" y="159"/>
                    </a:cubicBezTo>
                    <a:cubicBezTo>
                      <a:pt x="34" y="159"/>
                      <a:pt x="44" y="149"/>
                      <a:pt x="44" y="139"/>
                    </a:cubicBezTo>
                    <a:lnTo>
                      <a:pt x="44" y="21"/>
                    </a:lnTo>
                    <a:cubicBezTo>
                      <a:pt x="44" y="11"/>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82" name="Google Shape;5857;p46">
                <a:extLst>
                  <a:ext uri="{FF2B5EF4-FFF2-40B4-BE49-F238E27FC236}">
                    <a16:creationId xmlns:a16="http://schemas.microsoft.com/office/drawing/2014/main" id="{1ECD4297-3ED1-8D1D-7982-D8B2EB71BEC4}"/>
                  </a:ext>
                </a:extLst>
              </p:cNvPr>
              <p:cNvSpPr/>
              <p:nvPr/>
            </p:nvSpPr>
            <p:spPr>
              <a:xfrm flipH="1">
                <a:off x="8387108" y="5311165"/>
                <a:ext cx="15109" cy="65832"/>
              </a:xfrm>
              <a:custGeom>
                <a:avLst/>
                <a:gdLst/>
                <a:ahLst/>
                <a:cxnLst/>
                <a:rect l="l" t="t" r="r" b="b"/>
                <a:pathLst>
                  <a:path w="42" h="183" extrusionOk="0">
                    <a:moveTo>
                      <a:pt x="21" y="0"/>
                    </a:moveTo>
                    <a:cubicBezTo>
                      <a:pt x="11" y="0"/>
                      <a:pt x="1" y="11"/>
                      <a:pt x="1" y="21"/>
                    </a:cubicBezTo>
                    <a:lnTo>
                      <a:pt x="1" y="159"/>
                    </a:lnTo>
                    <a:cubicBezTo>
                      <a:pt x="1" y="172"/>
                      <a:pt x="11" y="182"/>
                      <a:pt x="21" y="182"/>
                    </a:cubicBezTo>
                    <a:cubicBezTo>
                      <a:pt x="31" y="182"/>
                      <a:pt x="42" y="172"/>
                      <a:pt x="42" y="159"/>
                    </a:cubicBezTo>
                    <a:lnTo>
                      <a:pt x="42" y="21"/>
                    </a:lnTo>
                    <a:cubicBezTo>
                      <a:pt x="42"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83" name="Google Shape;5858;p46">
                <a:extLst>
                  <a:ext uri="{FF2B5EF4-FFF2-40B4-BE49-F238E27FC236}">
                    <a16:creationId xmlns:a16="http://schemas.microsoft.com/office/drawing/2014/main" id="{67C4968A-54C3-0E82-6555-467D6DA2B511}"/>
                  </a:ext>
                </a:extLst>
              </p:cNvPr>
              <p:cNvSpPr/>
              <p:nvPr/>
            </p:nvSpPr>
            <p:spPr>
              <a:xfrm flipH="1">
                <a:off x="8160475" y="5307568"/>
                <a:ext cx="15109" cy="73026"/>
              </a:xfrm>
              <a:custGeom>
                <a:avLst/>
                <a:gdLst/>
                <a:ahLst/>
                <a:cxnLst/>
                <a:rect l="l" t="t" r="r" b="b"/>
                <a:pathLst>
                  <a:path w="42" h="203" extrusionOk="0">
                    <a:moveTo>
                      <a:pt x="21" y="0"/>
                    </a:moveTo>
                    <a:cubicBezTo>
                      <a:pt x="11" y="0"/>
                      <a:pt x="1" y="10"/>
                      <a:pt x="1" y="21"/>
                    </a:cubicBezTo>
                    <a:lnTo>
                      <a:pt x="1" y="182"/>
                    </a:lnTo>
                    <a:cubicBezTo>
                      <a:pt x="1" y="202"/>
                      <a:pt x="11" y="202"/>
                      <a:pt x="21" y="202"/>
                    </a:cubicBezTo>
                    <a:cubicBezTo>
                      <a:pt x="31" y="202"/>
                      <a:pt x="42" y="202"/>
                      <a:pt x="42" y="182"/>
                    </a:cubicBezTo>
                    <a:lnTo>
                      <a:pt x="42" y="21"/>
                    </a:lnTo>
                    <a:cubicBezTo>
                      <a:pt x="42"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84" name="Google Shape;5859;p46">
                <a:extLst>
                  <a:ext uri="{FF2B5EF4-FFF2-40B4-BE49-F238E27FC236}">
                    <a16:creationId xmlns:a16="http://schemas.microsoft.com/office/drawing/2014/main" id="{EC0ED395-5B6F-92B2-E6B1-0ECB9B8D574E}"/>
                  </a:ext>
                </a:extLst>
              </p:cNvPr>
              <p:cNvSpPr/>
              <p:nvPr/>
            </p:nvSpPr>
            <p:spPr>
              <a:xfrm flipH="1">
                <a:off x="7553237" y="5123022"/>
                <a:ext cx="975967" cy="146054"/>
              </a:xfrm>
              <a:custGeom>
                <a:avLst/>
                <a:gdLst/>
                <a:ahLst/>
                <a:cxnLst/>
                <a:rect l="l" t="t" r="r" b="b"/>
                <a:pathLst>
                  <a:path w="2713" h="406" extrusionOk="0">
                    <a:moveTo>
                      <a:pt x="0" y="1"/>
                    </a:moveTo>
                    <a:lnTo>
                      <a:pt x="0" y="331"/>
                    </a:lnTo>
                    <a:cubicBezTo>
                      <a:pt x="0" y="375"/>
                      <a:pt x="610" y="406"/>
                      <a:pt x="1355" y="406"/>
                    </a:cubicBezTo>
                    <a:cubicBezTo>
                      <a:pt x="2103" y="406"/>
                      <a:pt x="2712" y="375"/>
                      <a:pt x="2712" y="331"/>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85" name="Google Shape;5860;p46">
                <a:extLst>
                  <a:ext uri="{FF2B5EF4-FFF2-40B4-BE49-F238E27FC236}">
                    <a16:creationId xmlns:a16="http://schemas.microsoft.com/office/drawing/2014/main" id="{E78D44E3-BFFE-4C04-74E3-6FBAA0B1923B}"/>
                  </a:ext>
                </a:extLst>
              </p:cNvPr>
              <p:cNvSpPr/>
              <p:nvPr/>
            </p:nvSpPr>
            <p:spPr>
              <a:xfrm flipH="1">
                <a:off x="7546043" y="5114749"/>
                <a:ext cx="990716" cy="161883"/>
              </a:xfrm>
              <a:custGeom>
                <a:avLst/>
                <a:gdLst/>
                <a:ahLst/>
                <a:cxnLst/>
                <a:rect l="l" t="t" r="r" b="b"/>
                <a:pathLst>
                  <a:path w="2754" h="450" extrusionOk="0">
                    <a:moveTo>
                      <a:pt x="2710" y="44"/>
                    </a:moveTo>
                    <a:lnTo>
                      <a:pt x="2710" y="354"/>
                    </a:lnTo>
                    <a:cubicBezTo>
                      <a:pt x="2646" y="375"/>
                      <a:pt x="2103" y="408"/>
                      <a:pt x="1376" y="408"/>
                    </a:cubicBezTo>
                    <a:cubicBezTo>
                      <a:pt x="651" y="408"/>
                      <a:pt x="118" y="375"/>
                      <a:pt x="44" y="354"/>
                    </a:cubicBezTo>
                    <a:lnTo>
                      <a:pt x="44" y="44"/>
                    </a:lnTo>
                    <a:close/>
                    <a:moveTo>
                      <a:pt x="21" y="1"/>
                    </a:moveTo>
                    <a:cubicBezTo>
                      <a:pt x="11" y="1"/>
                      <a:pt x="1" y="14"/>
                      <a:pt x="1" y="24"/>
                    </a:cubicBezTo>
                    <a:lnTo>
                      <a:pt x="1" y="354"/>
                    </a:lnTo>
                    <a:cubicBezTo>
                      <a:pt x="1" y="385"/>
                      <a:pt x="1" y="408"/>
                      <a:pt x="416" y="429"/>
                    </a:cubicBezTo>
                    <a:cubicBezTo>
                      <a:pt x="672" y="449"/>
                      <a:pt x="1015" y="449"/>
                      <a:pt x="1376" y="449"/>
                    </a:cubicBezTo>
                    <a:cubicBezTo>
                      <a:pt x="1740" y="449"/>
                      <a:pt x="2080" y="449"/>
                      <a:pt x="2336" y="429"/>
                    </a:cubicBezTo>
                    <a:cubicBezTo>
                      <a:pt x="2754" y="408"/>
                      <a:pt x="2754" y="385"/>
                      <a:pt x="2754" y="354"/>
                    </a:cubicBezTo>
                    <a:lnTo>
                      <a:pt x="2754" y="24"/>
                    </a:lnTo>
                    <a:cubicBezTo>
                      <a:pt x="2754" y="14"/>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86" name="Google Shape;5861;p46">
                <a:extLst>
                  <a:ext uri="{FF2B5EF4-FFF2-40B4-BE49-F238E27FC236}">
                    <a16:creationId xmlns:a16="http://schemas.microsoft.com/office/drawing/2014/main" id="{D5CB4E56-17A0-C602-8A3C-3AFF03C45170}"/>
                  </a:ext>
                </a:extLst>
              </p:cNvPr>
              <p:cNvSpPr/>
              <p:nvPr/>
            </p:nvSpPr>
            <p:spPr>
              <a:xfrm flipH="1">
                <a:off x="7553237" y="5096402"/>
                <a:ext cx="975967" cy="53961"/>
              </a:xfrm>
              <a:custGeom>
                <a:avLst/>
                <a:gdLst/>
                <a:ahLst/>
                <a:cxnLst/>
                <a:rect l="l" t="t" r="r" b="b"/>
                <a:pathLst>
                  <a:path w="2713" h="150" extrusionOk="0">
                    <a:moveTo>
                      <a:pt x="1355" y="1"/>
                    </a:moveTo>
                    <a:cubicBezTo>
                      <a:pt x="610" y="1"/>
                      <a:pt x="0" y="31"/>
                      <a:pt x="0" y="75"/>
                    </a:cubicBezTo>
                    <a:cubicBezTo>
                      <a:pt x="0" y="116"/>
                      <a:pt x="610" y="149"/>
                      <a:pt x="1355" y="149"/>
                    </a:cubicBezTo>
                    <a:cubicBezTo>
                      <a:pt x="2103" y="149"/>
                      <a:pt x="2712" y="116"/>
                      <a:pt x="2712" y="75"/>
                    </a:cubicBezTo>
                    <a:cubicBezTo>
                      <a:pt x="2712" y="31"/>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87" name="Google Shape;5862;p46">
                <a:extLst>
                  <a:ext uri="{FF2B5EF4-FFF2-40B4-BE49-F238E27FC236}">
                    <a16:creationId xmlns:a16="http://schemas.microsoft.com/office/drawing/2014/main" id="{FC932B3A-5A78-F24E-FD36-45E7DDA3D5FA}"/>
                  </a:ext>
                </a:extLst>
              </p:cNvPr>
              <p:cNvSpPr/>
              <p:nvPr/>
            </p:nvSpPr>
            <p:spPr>
              <a:xfrm flipH="1">
                <a:off x="7546043" y="5088129"/>
                <a:ext cx="990716" cy="69429"/>
              </a:xfrm>
              <a:custGeom>
                <a:avLst/>
                <a:gdLst/>
                <a:ahLst/>
                <a:cxnLst/>
                <a:rect l="l" t="t" r="r" b="b"/>
                <a:pathLst>
                  <a:path w="2754" h="193" extrusionOk="0">
                    <a:moveTo>
                      <a:pt x="1376" y="44"/>
                    </a:moveTo>
                    <a:cubicBezTo>
                      <a:pt x="2039" y="44"/>
                      <a:pt x="2541" y="65"/>
                      <a:pt x="2679" y="98"/>
                    </a:cubicBezTo>
                    <a:cubicBezTo>
                      <a:pt x="2541" y="118"/>
                      <a:pt x="2039" y="152"/>
                      <a:pt x="1376" y="152"/>
                    </a:cubicBezTo>
                    <a:cubicBezTo>
                      <a:pt x="725" y="152"/>
                      <a:pt x="213" y="118"/>
                      <a:pt x="75" y="98"/>
                    </a:cubicBezTo>
                    <a:cubicBezTo>
                      <a:pt x="213" y="65"/>
                      <a:pt x="725" y="44"/>
                      <a:pt x="1376" y="44"/>
                    </a:cubicBezTo>
                    <a:close/>
                    <a:moveTo>
                      <a:pt x="1376" y="1"/>
                    </a:moveTo>
                    <a:cubicBezTo>
                      <a:pt x="1015" y="1"/>
                      <a:pt x="672" y="1"/>
                      <a:pt x="416" y="24"/>
                    </a:cubicBezTo>
                    <a:cubicBezTo>
                      <a:pt x="1" y="44"/>
                      <a:pt x="1" y="65"/>
                      <a:pt x="1" y="98"/>
                    </a:cubicBezTo>
                    <a:cubicBezTo>
                      <a:pt x="1" y="118"/>
                      <a:pt x="1" y="139"/>
                      <a:pt x="416" y="172"/>
                    </a:cubicBezTo>
                    <a:cubicBezTo>
                      <a:pt x="672" y="182"/>
                      <a:pt x="1015" y="193"/>
                      <a:pt x="1376" y="193"/>
                    </a:cubicBezTo>
                    <a:cubicBezTo>
                      <a:pt x="1740" y="193"/>
                      <a:pt x="2080" y="182"/>
                      <a:pt x="2336" y="172"/>
                    </a:cubicBezTo>
                    <a:cubicBezTo>
                      <a:pt x="2754" y="139"/>
                      <a:pt x="2754" y="118"/>
                      <a:pt x="2754" y="98"/>
                    </a:cubicBezTo>
                    <a:cubicBezTo>
                      <a:pt x="2754" y="65"/>
                      <a:pt x="2754" y="44"/>
                      <a:pt x="2336" y="24"/>
                    </a:cubicBezTo>
                    <a:cubicBezTo>
                      <a:pt x="2080" y="1"/>
                      <a:pt x="1740"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88" name="Google Shape;5863;p46">
                <a:extLst>
                  <a:ext uri="{FF2B5EF4-FFF2-40B4-BE49-F238E27FC236}">
                    <a16:creationId xmlns:a16="http://schemas.microsoft.com/office/drawing/2014/main" id="{AE7F7B4E-E181-809B-1DD1-59D94E2313BF}"/>
                  </a:ext>
                </a:extLst>
              </p:cNvPr>
              <p:cNvSpPr/>
              <p:nvPr/>
            </p:nvSpPr>
            <p:spPr>
              <a:xfrm flipH="1">
                <a:off x="7664756" y="5100000"/>
                <a:ext cx="749333" cy="34535"/>
              </a:xfrm>
              <a:custGeom>
                <a:avLst/>
                <a:gdLst/>
                <a:ahLst/>
                <a:cxnLst/>
                <a:rect l="l" t="t" r="r" b="b"/>
                <a:pathLst>
                  <a:path w="2083" h="96" extrusionOk="0">
                    <a:moveTo>
                      <a:pt x="1035" y="1"/>
                    </a:moveTo>
                    <a:cubicBezTo>
                      <a:pt x="459" y="1"/>
                      <a:pt x="0" y="21"/>
                      <a:pt x="0" y="55"/>
                    </a:cubicBezTo>
                    <a:cubicBezTo>
                      <a:pt x="0" y="75"/>
                      <a:pt x="459" y="96"/>
                      <a:pt x="1035" y="96"/>
                    </a:cubicBezTo>
                    <a:cubicBezTo>
                      <a:pt x="1611" y="96"/>
                      <a:pt x="2082" y="75"/>
                      <a:pt x="2082" y="55"/>
                    </a:cubicBezTo>
                    <a:cubicBezTo>
                      <a:pt x="2082"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89" name="Google Shape;5864;p46">
                <a:extLst>
                  <a:ext uri="{FF2B5EF4-FFF2-40B4-BE49-F238E27FC236}">
                    <a16:creationId xmlns:a16="http://schemas.microsoft.com/office/drawing/2014/main" id="{60A2AD69-A4D8-C7CD-F00E-E75E2A5B8881}"/>
                  </a:ext>
                </a:extLst>
              </p:cNvPr>
              <p:cNvSpPr/>
              <p:nvPr/>
            </p:nvSpPr>
            <p:spPr>
              <a:xfrm flipH="1">
                <a:off x="7657561" y="5091726"/>
                <a:ext cx="764082" cy="51083"/>
              </a:xfrm>
              <a:custGeom>
                <a:avLst/>
                <a:gdLst/>
                <a:ahLst/>
                <a:cxnLst/>
                <a:rect l="l" t="t" r="r" b="b"/>
                <a:pathLst>
                  <a:path w="2124" h="142" extrusionOk="0">
                    <a:moveTo>
                      <a:pt x="1056" y="44"/>
                    </a:moveTo>
                    <a:cubicBezTo>
                      <a:pt x="1504" y="44"/>
                      <a:pt x="1837" y="55"/>
                      <a:pt x="1996" y="78"/>
                    </a:cubicBezTo>
                    <a:cubicBezTo>
                      <a:pt x="1837" y="88"/>
                      <a:pt x="1504" y="98"/>
                      <a:pt x="1056" y="98"/>
                    </a:cubicBezTo>
                    <a:cubicBezTo>
                      <a:pt x="621" y="98"/>
                      <a:pt x="277" y="88"/>
                      <a:pt x="119" y="78"/>
                    </a:cubicBezTo>
                    <a:cubicBezTo>
                      <a:pt x="277" y="55"/>
                      <a:pt x="621" y="44"/>
                      <a:pt x="1056" y="44"/>
                    </a:cubicBezTo>
                    <a:close/>
                    <a:moveTo>
                      <a:pt x="1056" y="1"/>
                    </a:moveTo>
                    <a:cubicBezTo>
                      <a:pt x="779" y="1"/>
                      <a:pt x="513" y="14"/>
                      <a:pt x="321" y="24"/>
                    </a:cubicBezTo>
                    <a:cubicBezTo>
                      <a:pt x="1" y="34"/>
                      <a:pt x="1" y="44"/>
                      <a:pt x="1" y="78"/>
                    </a:cubicBezTo>
                    <a:cubicBezTo>
                      <a:pt x="1" y="98"/>
                      <a:pt x="1" y="119"/>
                      <a:pt x="321" y="129"/>
                    </a:cubicBezTo>
                    <a:cubicBezTo>
                      <a:pt x="513" y="142"/>
                      <a:pt x="779" y="142"/>
                      <a:pt x="1056" y="142"/>
                    </a:cubicBezTo>
                    <a:cubicBezTo>
                      <a:pt x="1335" y="142"/>
                      <a:pt x="1601" y="142"/>
                      <a:pt x="1793" y="129"/>
                    </a:cubicBezTo>
                    <a:cubicBezTo>
                      <a:pt x="2124" y="119"/>
                      <a:pt x="2124" y="98"/>
                      <a:pt x="2124" y="78"/>
                    </a:cubicBezTo>
                    <a:cubicBezTo>
                      <a:pt x="2124" y="44"/>
                      <a:pt x="2124" y="34"/>
                      <a:pt x="1793" y="24"/>
                    </a:cubicBezTo>
                    <a:cubicBezTo>
                      <a:pt x="1601" y="14"/>
                      <a:pt x="1335" y="1"/>
                      <a:pt x="105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90" name="Google Shape;5865;p46">
                <a:extLst>
                  <a:ext uri="{FF2B5EF4-FFF2-40B4-BE49-F238E27FC236}">
                    <a16:creationId xmlns:a16="http://schemas.microsoft.com/office/drawing/2014/main" id="{39B979E3-4E63-38A6-9169-8C2EB4A68798}"/>
                  </a:ext>
                </a:extLst>
              </p:cNvPr>
              <p:cNvSpPr/>
              <p:nvPr/>
            </p:nvSpPr>
            <p:spPr>
              <a:xfrm flipH="1">
                <a:off x="7769082" y="5142448"/>
                <a:ext cx="15109" cy="92452"/>
              </a:xfrm>
              <a:custGeom>
                <a:avLst/>
                <a:gdLst/>
                <a:ahLst/>
                <a:cxnLst/>
                <a:rect l="l" t="t" r="r" b="b"/>
                <a:pathLst>
                  <a:path w="42" h="257" extrusionOk="0">
                    <a:moveTo>
                      <a:pt x="21" y="1"/>
                    </a:moveTo>
                    <a:cubicBezTo>
                      <a:pt x="11" y="1"/>
                      <a:pt x="1" y="1"/>
                      <a:pt x="1" y="21"/>
                    </a:cubicBezTo>
                    <a:lnTo>
                      <a:pt x="1" y="234"/>
                    </a:lnTo>
                    <a:cubicBezTo>
                      <a:pt x="1" y="244"/>
                      <a:pt x="11" y="257"/>
                      <a:pt x="21" y="257"/>
                    </a:cubicBezTo>
                    <a:cubicBezTo>
                      <a:pt x="32" y="257"/>
                      <a:pt x="42" y="244"/>
                      <a:pt x="42" y="234"/>
                    </a:cubicBezTo>
                    <a:lnTo>
                      <a:pt x="42" y="21"/>
                    </a:lnTo>
                    <a:cubicBezTo>
                      <a:pt x="42" y="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91" name="Google Shape;5866;p46">
                <a:extLst>
                  <a:ext uri="{FF2B5EF4-FFF2-40B4-BE49-F238E27FC236}">
                    <a16:creationId xmlns:a16="http://schemas.microsoft.com/office/drawing/2014/main" id="{76FB67A1-867F-67AB-8465-14CEC977166A}"/>
                  </a:ext>
                </a:extLst>
              </p:cNvPr>
              <p:cNvSpPr/>
              <p:nvPr/>
            </p:nvSpPr>
            <p:spPr>
              <a:xfrm flipH="1">
                <a:off x="7907220" y="5188496"/>
                <a:ext cx="15109" cy="84178"/>
              </a:xfrm>
              <a:custGeom>
                <a:avLst/>
                <a:gdLst/>
                <a:ahLst/>
                <a:cxnLst/>
                <a:rect l="l" t="t" r="r" b="b"/>
                <a:pathLst>
                  <a:path w="42" h="234" extrusionOk="0">
                    <a:moveTo>
                      <a:pt x="21" y="1"/>
                    </a:moveTo>
                    <a:cubicBezTo>
                      <a:pt x="11" y="1"/>
                      <a:pt x="1" y="11"/>
                      <a:pt x="1" y="21"/>
                    </a:cubicBezTo>
                    <a:lnTo>
                      <a:pt x="1" y="213"/>
                    </a:lnTo>
                    <a:cubicBezTo>
                      <a:pt x="1" y="224"/>
                      <a:pt x="11" y="234"/>
                      <a:pt x="21" y="234"/>
                    </a:cubicBezTo>
                    <a:cubicBezTo>
                      <a:pt x="42" y="234"/>
                      <a:pt x="42" y="224"/>
                      <a:pt x="42" y="213"/>
                    </a:cubicBezTo>
                    <a:lnTo>
                      <a:pt x="42" y="21"/>
                    </a:lnTo>
                    <a:cubicBezTo>
                      <a:pt x="42" y="11"/>
                      <a:pt x="4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92" name="Google Shape;5867;p46">
                <a:extLst>
                  <a:ext uri="{FF2B5EF4-FFF2-40B4-BE49-F238E27FC236}">
                    <a16:creationId xmlns:a16="http://schemas.microsoft.com/office/drawing/2014/main" id="{A8504EAA-779A-1251-321C-020C46632B71}"/>
                  </a:ext>
                </a:extLst>
              </p:cNvPr>
              <p:cNvSpPr/>
              <p:nvPr/>
            </p:nvSpPr>
            <p:spPr>
              <a:xfrm flipH="1">
                <a:off x="8052554" y="5180222"/>
                <a:ext cx="16189" cy="100726"/>
              </a:xfrm>
              <a:custGeom>
                <a:avLst/>
                <a:gdLst/>
                <a:ahLst/>
                <a:cxnLst/>
                <a:rect l="l" t="t" r="r" b="b"/>
                <a:pathLst>
                  <a:path w="45" h="280" extrusionOk="0">
                    <a:moveTo>
                      <a:pt x="24" y="1"/>
                    </a:moveTo>
                    <a:cubicBezTo>
                      <a:pt x="11" y="1"/>
                      <a:pt x="1" y="11"/>
                      <a:pt x="1" y="24"/>
                    </a:cubicBezTo>
                    <a:lnTo>
                      <a:pt x="1" y="257"/>
                    </a:lnTo>
                    <a:cubicBezTo>
                      <a:pt x="1" y="267"/>
                      <a:pt x="11" y="280"/>
                      <a:pt x="24" y="280"/>
                    </a:cubicBezTo>
                    <a:cubicBezTo>
                      <a:pt x="34" y="280"/>
                      <a:pt x="44" y="267"/>
                      <a:pt x="44" y="257"/>
                    </a:cubicBezTo>
                    <a:lnTo>
                      <a:pt x="44" y="24"/>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93" name="Google Shape;5868;p46">
                <a:extLst>
                  <a:ext uri="{FF2B5EF4-FFF2-40B4-BE49-F238E27FC236}">
                    <a16:creationId xmlns:a16="http://schemas.microsoft.com/office/drawing/2014/main" id="{83EFAA28-8A00-068A-AD2F-4857C4609F7F}"/>
                  </a:ext>
                </a:extLst>
              </p:cNvPr>
              <p:cNvSpPr/>
              <p:nvPr/>
            </p:nvSpPr>
            <p:spPr>
              <a:xfrm flipH="1">
                <a:off x="8490353" y="5126980"/>
                <a:ext cx="15829" cy="57198"/>
              </a:xfrm>
              <a:custGeom>
                <a:avLst/>
                <a:gdLst/>
                <a:ahLst/>
                <a:cxnLst/>
                <a:rect l="l" t="t" r="r" b="b"/>
                <a:pathLst>
                  <a:path w="44" h="159" extrusionOk="0">
                    <a:moveTo>
                      <a:pt x="23" y="0"/>
                    </a:moveTo>
                    <a:cubicBezTo>
                      <a:pt x="10" y="0"/>
                      <a:pt x="0" y="10"/>
                      <a:pt x="0" y="21"/>
                    </a:cubicBezTo>
                    <a:lnTo>
                      <a:pt x="0" y="139"/>
                    </a:lnTo>
                    <a:cubicBezTo>
                      <a:pt x="0" y="149"/>
                      <a:pt x="10" y="159"/>
                      <a:pt x="23" y="159"/>
                    </a:cubicBezTo>
                    <a:cubicBezTo>
                      <a:pt x="33" y="159"/>
                      <a:pt x="44" y="149"/>
                      <a:pt x="44" y="139"/>
                    </a:cubicBezTo>
                    <a:lnTo>
                      <a:pt x="44" y="21"/>
                    </a:lnTo>
                    <a:cubicBezTo>
                      <a:pt x="44" y="1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94" name="Google Shape;5869;p46">
                <a:extLst>
                  <a:ext uri="{FF2B5EF4-FFF2-40B4-BE49-F238E27FC236}">
                    <a16:creationId xmlns:a16="http://schemas.microsoft.com/office/drawing/2014/main" id="{2835BC45-96E6-F29C-CAB7-CABB921ABA78}"/>
                  </a:ext>
                </a:extLst>
              </p:cNvPr>
              <p:cNvSpPr/>
              <p:nvPr/>
            </p:nvSpPr>
            <p:spPr>
              <a:xfrm flipH="1">
                <a:off x="8433155" y="5196050"/>
                <a:ext cx="15109" cy="65832"/>
              </a:xfrm>
              <a:custGeom>
                <a:avLst/>
                <a:gdLst/>
                <a:ahLst/>
                <a:cxnLst/>
                <a:rect l="l" t="t" r="r" b="b"/>
                <a:pathLst>
                  <a:path w="42" h="183" extrusionOk="0">
                    <a:moveTo>
                      <a:pt x="21" y="0"/>
                    </a:moveTo>
                    <a:cubicBezTo>
                      <a:pt x="11" y="0"/>
                      <a:pt x="1" y="11"/>
                      <a:pt x="1" y="21"/>
                    </a:cubicBezTo>
                    <a:lnTo>
                      <a:pt x="1" y="159"/>
                    </a:lnTo>
                    <a:cubicBezTo>
                      <a:pt x="1" y="172"/>
                      <a:pt x="11" y="182"/>
                      <a:pt x="21" y="182"/>
                    </a:cubicBezTo>
                    <a:cubicBezTo>
                      <a:pt x="31" y="182"/>
                      <a:pt x="41" y="172"/>
                      <a:pt x="41" y="159"/>
                    </a:cubicBezTo>
                    <a:lnTo>
                      <a:pt x="41" y="21"/>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95" name="Google Shape;5870;p46">
                <a:extLst>
                  <a:ext uri="{FF2B5EF4-FFF2-40B4-BE49-F238E27FC236}">
                    <a16:creationId xmlns:a16="http://schemas.microsoft.com/office/drawing/2014/main" id="{6C3D949E-D9E7-EFFF-238D-EE9F2001FFF0}"/>
                  </a:ext>
                </a:extLst>
              </p:cNvPr>
              <p:cNvSpPr/>
              <p:nvPr/>
            </p:nvSpPr>
            <p:spPr>
              <a:xfrm flipH="1">
                <a:off x="8206521" y="5192451"/>
                <a:ext cx="15109" cy="76623"/>
              </a:xfrm>
              <a:custGeom>
                <a:avLst/>
                <a:gdLst/>
                <a:ahLst/>
                <a:cxnLst/>
                <a:rect l="l" t="t" r="r" b="b"/>
                <a:pathLst>
                  <a:path w="42" h="213" extrusionOk="0">
                    <a:moveTo>
                      <a:pt x="21" y="0"/>
                    </a:moveTo>
                    <a:cubicBezTo>
                      <a:pt x="11" y="0"/>
                      <a:pt x="0" y="10"/>
                      <a:pt x="0" y="21"/>
                    </a:cubicBezTo>
                    <a:lnTo>
                      <a:pt x="0" y="192"/>
                    </a:lnTo>
                    <a:cubicBezTo>
                      <a:pt x="0" y="202"/>
                      <a:pt x="11" y="213"/>
                      <a:pt x="21" y="213"/>
                    </a:cubicBezTo>
                    <a:cubicBezTo>
                      <a:pt x="31" y="213"/>
                      <a:pt x="41" y="202"/>
                      <a:pt x="41" y="192"/>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96" name="Google Shape;5871;p46">
                <a:extLst>
                  <a:ext uri="{FF2B5EF4-FFF2-40B4-BE49-F238E27FC236}">
                    <a16:creationId xmlns:a16="http://schemas.microsoft.com/office/drawing/2014/main" id="{2784E791-6751-76F7-5555-8535B0FE485B}"/>
                  </a:ext>
                </a:extLst>
              </p:cNvPr>
              <p:cNvSpPr/>
              <p:nvPr/>
            </p:nvSpPr>
            <p:spPr>
              <a:xfrm flipH="1">
                <a:off x="7611514" y="5007908"/>
                <a:ext cx="974888" cy="149651"/>
              </a:xfrm>
              <a:custGeom>
                <a:avLst/>
                <a:gdLst/>
                <a:ahLst/>
                <a:cxnLst/>
                <a:rect l="l" t="t" r="r" b="b"/>
                <a:pathLst>
                  <a:path w="2710" h="416" extrusionOk="0">
                    <a:moveTo>
                      <a:pt x="0" y="1"/>
                    </a:moveTo>
                    <a:lnTo>
                      <a:pt x="0" y="341"/>
                    </a:lnTo>
                    <a:cubicBezTo>
                      <a:pt x="0" y="375"/>
                      <a:pt x="607" y="416"/>
                      <a:pt x="1355" y="416"/>
                    </a:cubicBezTo>
                    <a:cubicBezTo>
                      <a:pt x="2103" y="416"/>
                      <a:pt x="2710" y="375"/>
                      <a:pt x="2710" y="341"/>
                    </a:cubicBezTo>
                    <a:lnTo>
                      <a:pt x="271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97" name="Google Shape;5872;p46">
                <a:extLst>
                  <a:ext uri="{FF2B5EF4-FFF2-40B4-BE49-F238E27FC236}">
                    <a16:creationId xmlns:a16="http://schemas.microsoft.com/office/drawing/2014/main" id="{488B1DEE-C41A-9B25-6A28-1E9E461F30FC}"/>
                  </a:ext>
                </a:extLst>
              </p:cNvPr>
              <p:cNvSpPr/>
              <p:nvPr/>
            </p:nvSpPr>
            <p:spPr>
              <a:xfrm flipH="1">
                <a:off x="7603961" y="4999634"/>
                <a:ext cx="990716" cy="166199"/>
              </a:xfrm>
              <a:custGeom>
                <a:avLst/>
                <a:gdLst/>
                <a:ahLst/>
                <a:cxnLst/>
                <a:rect l="l" t="t" r="r" b="b"/>
                <a:pathLst>
                  <a:path w="2754" h="462" extrusionOk="0">
                    <a:moveTo>
                      <a:pt x="2712" y="44"/>
                    </a:moveTo>
                    <a:lnTo>
                      <a:pt x="2712" y="354"/>
                    </a:lnTo>
                    <a:cubicBezTo>
                      <a:pt x="2648" y="385"/>
                      <a:pt x="2103" y="418"/>
                      <a:pt x="1378" y="418"/>
                    </a:cubicBezTo>
                    <a:cubicBezTo>
                      <a:pt x="653" y="418"/>
                      <a:pt x="118" y="385"/>
                      <a:pt x="44" y="354"/>
                    </a:cubicBezTo>
                    <a:lnTo>
                      <a:pt x="44" y="44"/>
                    </a:lnTo>
                    <a:close/>
                    <a:moveTo>
                      <a:pt x="23" y="1"/>
                    </a:moveTo>
                    <a:cubicBezTo>
                      <a:pt x="13" y="1"/>
                      <a:pt x="0" y="14"/>
                      <a:pt x="0" y="24"/>
                    </a:cubicBezTo>
                    <a:lnTo>
                      <a:pt x="0" y="364"/>
                    </a:lnTo>
                    <a:cubicBezTo>
                      <a:pt x="0" y="385"/>
                      <a:pt x="0" y="408"/>
                      <a:pt x="418" y="439"/>
                    </a:cubicBezTo>
                    <a:cubicBezTo>
                      <a:pt x="674" y="449"/>
                      <a:pt x="1014" y="462"/>
                      <a:pt x="1378" y="462"/>
                    </a:cubicBezTo>
                    <a:cubicBezTo>
                      <a:pt x="1742" y="462"/>
                      <a:pt x="2082" y="449"/>
                      <a:pt x="2338" y="439"/>
                    </a:cubicBezTo>
                    <a:cubicBezTo>
                      <a:pt x="2753" y="408"/>
                      <a:pt x="2753" y="385"/>
                      <a:pt x="2753" y="364"/>
                    </a:cubicBezTo>
                    <a:lnTo>
                      <a:pt x="2753" y="24"/>
                    </a:lnTo>
                    <a:cubicBezTo>
                      <a:pt x="2753" y="14"/>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98" name="Google Shape;5873;p46">
                <a:extLst>
                  <a:ext uri="{FF2B5EF4-FFF2-40B4-BE49-F238E27FC236}">
                    <a16:creationId xmlns:a16="http://schemas.microsoft.com/office/drawing/2014/main" id="{12D9DD1D-FE9F-46AC-9BE0-DD8F8BC1563F}"/>
                  </a:ext>
                </a:extLst>
              </p:cNvPr>
              <p:cNvSpPr/>
              <p:nvPr/>
            </p:nvSpPr>
            <p:spPr>
              <a:xfrm flipH="1">
                <a:off x="7611514" y="4981288"/>
                <a:ext cx="974888" cy="53961"/>
              </a:xfrm>
              <a:custGeom>
                <a:avLst/>
                <a:gdLst/>
                <a:ahLst/>
                <a:cxnLst/>
                <a:rect l="l" t="t" r="r" b="b"/>
                <a:pathLst>
                  <a:path w="2710" h="150" extrusionOk="0">
                    <a:moveTo>
                      <a:pt x="1355" y="1"/>
                    </a:moveTo>
                    <a:cubicBezTo>
                      <a:pt x="607" y="1"/>
                      <a:pt x="0" y="31"/>
                      <a:pt x="0" y="75"/>
                    </a:cubicBezTo>
                    <a:cubicBezTo>
                      <a:pt x="0" y="116"/>
                      <a:pt x="607" y="149"/>
                      <a:pt x="1355" y="149"/>
                    </a:cubicBezTo>
                    <a:cubicBezTo>
                      <a:pt x="2103" y="149"/>
                      <a:pt x="2710" y="116"/>
                      <a:pt x="2710" y="75"/>
                    </a:cubicBezTo>
                    <a:cubicBezTo>
                      <a:pt x="2710" y="31"/>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699" name="Google Shape;5874;p46">
                <a:extLst>
                  <a:ext uri="{FF2B5EF4-FFF2-40B4-BE49-F238E27FC236}">
                    <a16:creationId xmlns:a16="http://schemas.microsoft.com/office/drawing/2014/main" id="{9F56CDBC-3679-BA56-D8F5-04DD4051E34C}"/>
                  </a:ext>
                </a:extLst>
              </p:cNvPr>
              <p:cNvSpPr/>
              <p:nvPr/>
            </p:nvSpPr>
            <p:spPr>
              <a:xfrm flipH="1">
                <a:off x="7603961" y="4973012"/>
                <a:ext cx="990716" cy="69429"/>
              </a:xfrm>
              <a:custGeom>
                <a:avLst/>
                <a:gdLst/>
                <a:ahLst/>
                <a:cxnLst/>
                <a:rect l="l" t="t" r="r" b="b"/>
                <a:pathLst>
                  <a:path w="2754" h="193" extrusionOk="0">
                    <a:moveTo>
                      <a:pt x="1378" y="44"/>
                    </a:moveTo>
                    <a:cubicBezTo>
                      <a:pt x="2039" y="44"/>
                      <a:pt x="2541" y="65"/>
                      <a:pt x="2679" y="98"/>
                    </a:cubicBezTo>
                    <a:cubicBezTo>
                      <a:pt x="2541" y="118"/>
                      <a:pt x="2039" y="152"/>
                      <a:pt x="1378" y="152"/>
                    </a:cubicBezTo>
                    <a:cubicBezTo>
                      <a:pt x="728" y="152"/>
                      <a:pt x="215" y="118"/>
                      <a:pt x="77" y="98"/>
                    </a:cubicBezTo>
                    <a:cubicBezTo>
                      <a:pt x="215" y="65"/>
                      <a:pt x="728" y="44"/>
                      <a:pt x="1378" y="44"/>
                    </a:cubicBezTo>
                    <a:close/>
                    <a:moveTo>
                      <a:pt x="1378" y="1"/>
                    </a:moveTo>
                    <a:cubicBezTo>
                      <a:pt x="1014" y="1"/>
                      <a:pt x="674" y="11"/>
                      <a:pt x="418" y="24"/>
                    </a:cubicBezTo>
                    <a:cubicBezTo>
                      <a:pt x="0" y="44"/>
                      <a:pt x="0" y="65"/>
                      <a:pt x="0" y="98"/>
                    </a:cubicBezTo>
                    <a:cubicBezTo>
                      <a:pt x="0" y="118"/>
                      <a:pt x="0" y="152"/>
                      <a:pt x="418" y="172"/>
                    </a:cubicBezTo>
                    <a:cubicBezTo>
                      <a:pt x="674" y="182"/>
                      <a:pt x="1014" y="193"/>
                      <a:pt x="1378" y="193"/>
                    </a:cubicBezTo>
                    <a:cubicBezTo>
                      <a:pt x="1742" y="193"/>
                      <a:pt x="2082" y="182"/>
                      <a:pt x="2338" y="172"/>
                    </a:cubicBezTo>
                    <a:cubicBezTo>
                      <a:pt x="2753" y="152"/>
                      <a:pt x="2753" y="118"/>
                      <a:pt x="2753" y="98"/>
                    </a:cubicBezTo>
                    <a:cubicBezTo>
                      <a:pt x="2753" y="65"/>
                      <a:pt x="2753" y="44"/>
                      <a:pt x="2338" y="24"/>
                    </a:cubicBezTo>
                    <a:cubicBezTo>
                      <a:pt x="2082" y="11"/>
                      <a:pt x="1742" y="1"/>
                      <a:pt x="137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00" name="Google Shape;5875;p46">
                <a:extLst>
                  <a:ext uri="{FF2B5EF4-FFF2-40B4-BE49-F238E27FC236}">
                    <a16:creationId xmlns:a16="http://schemas.microsoft.com/office/drawing/2014/main" id="{881DE4B6-18D9-0220-7B92-F0728936877F}"/>
                  </a:ext>
                </a:extLst>
              </p:cNvPr>
              <p:cNvSpPr/>
              <p:nvPr/>
            </p:nvSpPr>
            <p:spPr>
              <a:xfrm flipH="1">
                <a:off x="7723034" y="4984885"/>
                <a:ext cx="748253" cy="34535"/>
              </a:xfrm>
              <a:custGeom>
                <a:avLst/>
                <a:gdLst/>
                <a:ahLst/>
                <a:cxnLst/>
                <a:rect l="l" t="t" r="r" b="b"/>
                <a:pathLst>
                  <a:path w="2080" h="96" extrusionOk="0">
                    <a:moveTo>
                      <a:pt x="1035" y="1"/>
                    </a:moveTo>
                    <a:cubicBezTo>
                      <a:pt x="459" y="1"/>
                      <a:pt x="0" y="21"/>
                      <a:pt x="0" y="55"/>
                    </a:cubicBezTo>
                    <a:cubicBezTo>
                      <a:pt x="0" y="75"/>
                      <a:pt x="459" y="96"/>
                      <a:pt x="1035" y="96"/>
                    </a:cubicBezTo>
                    <a:cubicBezTo>
                      <a:pt x="1611" y="96"/>
                      <a:pt x="2080" y="75"/>
                      <a:pt x="2080" y="55"/>
                    </a:cubicBezTo>
                    <a:cubicBezTo>
                      <a:pt x="2080"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01" name="Google Shape;5876;p46">
                <a:extLst>
                  <a:ext uri="{FF2B5EF4-FFF2-40B4-BE49-F238E27FC236}">
                    <a16:creationId xmlns:a16="http://schemas.microsoft.com/office/drawing/2014/main" id="{4B690C4D-1769-C247-F95B-DA23D4B42724}"/>
                  </a:ext>
                </a:extLst>
              </p:cNvPr>
              <p:cNvSpPr/>
              <p:nvPr/>
            </p:nvSpPr>
            <p:spPr>
              <a:xfrm flipH="1">
                <a:off x="7714400" y="4976611"/>
                <a:ext cx="765161" cy="51083"/>
              </a:xfrm>
              <a:custGeom>
                <a:avLst/>
                <a:gdLst/>
                <a:ahLst/>
                <a:cxnLst/>
                <a:rect l="l" t="t" r="r" b="b"/>
                <a:pathLst>
                  <a:path w="2127" h="142" extrusionOk="0">
                    <a:moveTo>
                      <a:pt x="1058" y="44"/>
                    </a:moveTo>
                    <a:cubicBezTo>
                      <a:pt x="1506" y="44"/>
                      <a:pt x="1837" y="65"/>
                      <a:pt x="1998" y="78"/>
                    </a:cubicBezTo>
                    <a:cubicBezTo>
                      <a:pt x="1837" y="88"/>
                      <a:pt x="1506" y="98"/>
                      <a:pt x="1058" y="98"/>
                    </a:cubicBezTo>
                    <a:cubicBezTo>
                      <a:pt x="620" y="98"/>
                      <a:pt x="280" y="88"/>
                      <a:pt x="118" y="78"/>
                    </a:cubicBezTo>
                    <a:cubicBezTo>
                      <a:pt x="280" y="65"/>
                      <a:pt x="620" y="44"/>
                      <a:pt x="1058" y="44"/>
                    </a:cubicBezTo>
                    <a:close/>
                    <a:moveTo>
                      <a:pt x="1058" y="1"/>
                    </a:moveTo>
                    <a:cubicBezTo>
                      <a:pt x="782" y="1"/>
                      <a:pt x="525" y="14"/>
                      <a:pt x="321" y="24"/>
                    </a:cubicBezTo>
                    <a:cubicBezTo>
                      <a:pt x="0" y="34"/>
                      <a:pt x="0" y="55"/>
                      <a:pt x="0" y="78"/>
                    </a:cubicBezTo>
                    <a:cubicBezTo>
                      <a:pt x="0" y="98"/>
                      <a:pt x="0" y="119"/>
                      <a:pt x="321" y="129"/>
                    </a:cubicBezTo>
                    <a:cubicBezTo>
                      <a:pt x="525" y="142"/>
                      <a:pt x="782" y="142"/>
                      <a:pt x="1058" y="142"/>
                    </a:cubicBezTo>
                    <a:cubicBezTo>
                      <a:pt x="1335" y="142"/>
                      <a:pt x="1601" y="142"/>
                      <a:pt x="1793" y="129"/>
                    </a:cubicBezTo>
                    <a:cubicBezTo>
                      <a:pt x="2126" y="119"/>
                      <a:pt x="2126" y="98"/>
                      <a:pt x="2126" y="78"/>
                    </a:cubicBezTo>
                    <a:cubicBezTo>
                      <a:pt x="2126" y="55"/>
                      <a:pt x="2126" y="34"/>
                      <a:pt x="1793" y="24"/>
                    </a:cubicBezTo>
                    <a:cubicBezTo>
                      <a:pt x="1601" y="14"/>
                      <a:pt x="1335" y="1"/>
                      <a:pt x="105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02" name="Google Shape;5877;p46">
                <a:extLst>
                  <a:ext uri="{FF2B5EF4-FFF2-40B4-BE49-F238E27FC236}">
                    <a16:creationId xmlns:a16="http://schemas.microsoft.com/office/drawing/2014/main" id="{683F94B5-A8BA-AB1D-B43D-A461F9EE903F}"/>
                  </a:ext>
                </a:extLst>
              </p:cNvPr>
              <p:cNvSpPr/>
              <p:nvPr/>
            </p:nvSpPr>
            <p:spPr>
              <a:xfrm flipH="1">
                <a:off x="7723036" y="5022657"/>
                <a:ext cx="15109" cy="115476"/>
              </a:xfrm>
              <a:custGeom>
                <a:avLst/>
                <a:gdLst/>
                <a:ahLst/>
                <a:cxnLst/>
                <a:rect l="l" t="t" r="r" b="b"/>
                <a:pathLst>
                  <a:path w="42" h="321" extrusionOk="0">
                    <a:moveTo>
                      <a:pt x="21" y="1"/>
                    </a:moveTo>
                    <a:cubicBezTo>
                      <a:pt x="11" y="1"/>
                      <a:pt x="1" y="14"/>
                      <a:pt x="1" y="24"/>
                    </a:cubicBezTo>
                    <a:lnTo>
                      <a:pt x="1" y="300"/>
                    </a:lnTo>
                    <a:cubicBezTo>
                      <a:pt x="1" y="311"/>
                      <a:pt x="11" y="321"/>
                      <a:pt x="21" y="321"/>
                    </a:cubicBezTo>
                    <a:cubicBezTo>
                      <a:pt x="32" y="321"/>
                      <a:pt x="42" y="311"/>
                      <a:pt x="42" y="300"/>
                    </a:cubicBezTo>
                    <a:lnTo>
                      <a:pt x="42" y="24"/>
                    </a:lnTo>
                    <a:cubicBezTo>
                      <a:pt x="42" y="14"/>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03" name="Google Shape;5878;p46">
                <a:extLst>
                  <a:ext uri="{FF2B5EF4-FFF2-40B4-BE49-F238E27FC236}">
                    <a16:creationId xmlns:a16="http://schemas.microsoft.com/office/drawing/2014/main" id="{367AFBC7-A720-7DD2-32AC-A55CDD598392}"/>
                  </a:ext>
                </a:extLst>
              </p:cNvPr>
              <p:cNvSpPr/>
              <p:nvPr/>
            </p:nvSpPr>
            <p:spPr>
              <a:xfrm flipH="1">
                <a:off x="7825921" y="5027334"/>
                <a:ext cx="16189" cy="92452"/>
              </a:xfrm>
              <a:custGeom>
                <a:avLst/>
                <a:gdLst/>
                <a:ahLst/>
                <a:cxnLst/>
                <a:rect l="l" t="t" r="r" b="b"/>
                <a:pathLst>
                  <a:path w="45" h="257" extrusionOk="0">
                    <a:moveTo>
                      <a:pt x="21" y="1"/>
                    </a:moveTo>
                    <a:cubicBezTo>
                      <a:pt x="11" y="1"/>
                      <a:pt x="1" y="11"/>
                      <a:pt x="1" y="21"/>
                    </a:cubicBezTo>
                    <a:lnTo>
                      <a:pt x="1" y="234"/>
                    </a:lnTo>
                    <a:cubicBezTo>
                      <a:pt x="1" y="244"/>
                      <a:pt x="11" y="257"/>
                      <a:pt x="21" y="257"/>
                    </a:cubicBezTo>
                    <a:cubicBezTo>
                      <a:pt x="34" y="257"/>
                      <a:pt x="44" y="244"/>
                      <a:pt x="44" y="234"/>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04" name="Google Shape;5879;p46">
                <a:extLst>
                  <a:ext uri="{FF2B5EF4-FFF2-40B4-BE49-F238E27FC236}">
                    <a16:creationId xmlns:a16="http://schemas.microsoft.com/office/drawing/2014/main" id="{3E7026AE-C44E-0C40-27A9-C893FFCEAB9F}"/>
                  </a:ext>
                </a:extLst>
              </p:cNvPr>
              <p:cNvSpPr/>
              <p:nvPr/>
            </p:nvSpPr>
            <p:spPr>
              <a:xfrm flipH="1">
                <a:off x="7960461" y="5076977"/>
                <a:ext cx="16189" cy="80581"/>
              </a:xfrm>
              <a:custGeom>
                <a:avLst/>
                <a:gdLst/>
                <a:ahLst/>
                <a:cxnLst/>
                <a:rect l="l" t="t" r="r" b="b"/>
                <a:pathLst>
                  <a:path w="45" h="224" extrusionOk="0">
                    <a:moveTo>
                      <a:pt x="24" y="1"/>
                    </a:moveTo>
                    <a:cubicBezTo>
                      <a:pt x="1" y="1"/>
                      <a:pt x="1" y="11"/>
                      <a:pt x="1" y="21"/>
                    </a:cubicBezTo>
                    <a:lnTo>
                      <a:pt x="1" y="203"/>
                    </a:lnTo>
                    <a:cubicBezTo>
                      <a:pt x="1" y="213"/>
                      <a:pt x="1" y="224"/>
                      <a:pt x="24" y="224"/>
                    </a:cubicBezTo>
                    <a:cubicBezTo>
                      <a:pt x="34" y="224"/>
                      <a:pt x="44" y="213"/>
                      <a:pt x="44" y="203"/>
                    </a:cubicBezTo>
                    <a:lnTo>
                      <a:pt x="44" y="21"/>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05" name="Google Shape;5880;p46">
                <a:extLst>
                  <a:ext uri="{FF2B5EF4-FFF2-40B4-BE49-F238E27FC236}">
                    <a16:creationId xmlns:a16="http://schemas.microsoft.com/office/drawing/2014/main" id="{F566A291-6A2D-498D-F444-E280E53A3E84}"/>
                  </a:ext>
                </a:extLst>
              </p:cNvPr>
              <p:cNvSpPr/>
              <p:nvPr/>
            </p:nvSpPr>
            <p:spPr>
              <a:xfrm flipH="1">
                <a:off x="8110831" y="5065106"/>
                <a:ext cx="15109" cy="100726"/>
              </a:xfrm>
              <a:custGeom>
                <a:avLst/>
                <a:gdLst/>
                <a:ahLst/>
                <a:cxnLst/>
                <a:rect l="l" t="t" r="r" b="b"/>
                <a:pathLst>
                  <a:path w="42" h="280" extrusionOk="0">
                    <a:moveTo>
                      <a:pt x="21" y="1"/>
                    </a:moveTo>
                    <a:cubicBezTo>
                      <a:pt x="11" y="1"/>
                      <a:pt x="1" y="11"/>
                      <a:pt x="1" y="24"/>
                    </a:cubicBezTo>
                    <a:lnTo>
                      <a:pt x="1" y="257"/>
                    </a:lnTo>
                    <a:cubicBezTo>
                      <a:pt x="1" y="267"/>
                      <a:pt x="11" y="280"/>
                      <a:pt x="21" y="280"/>
                    </a:cubicBezTo>
                    <a:cubicBezTo>
                      <a:pt x="32" y="280"/>
                      <a:pt x="42" y="267"/>
                      <a:pt x="42" y="257"/>
                    </a:cubicBezTo>
                    <a:lnTo>
                      <a:pt x="42" y="24"/>
                    </a:lnTo>
                    <a:cubicBezTo>
                      <a:pt x="42" y="1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06" name="Google Shape;5881;p46">
                <a:extLst>
                  <a:ext uri="{FF2B5EF4-FFF2-40B4-BE49-F238E27FC236}">
                    <a16:creationId xmlns:a16="http://schemas.microsoft.com/office/drawing/2014/main" id="{4FB81C98-7305-9398-6366-3C7406B61AF9}"/>
                  </a:ext>
                </a:extLst>
              </p:cNvPr>
              <p:cNvSpPr/>
              <p:nvPr/>
            </p:nvSpPr>
            <p:spPr>
              <a:xfrm flipH="1">
                <a:off x="8548270" y="5011864"/>
                <a:ext cx="15109" cy="57198"/>
              </a:xfrm>
              <a:custGeom>
                <a:avLst/>
                <a:gdLst/>
                <a:ahLst/>
                <a:cxnLst/>
                <a:rect l="l" t="t" r="r" b="b"/>
                <a:pathLst>
                  <a:path w="42" h="159" extrusionOk="0">
                    <a:moveTo>
                      <a:pt x="21" y="0"/>
                    </a:moveTo>
                    <a:cubicBezTo>
                      <a:pt x="11" y="0"/>
                      <a:pt x="0" y="10"/>
                      <a:pt x="0" y="21"/>
                    </a:cubicBezTo>
                    <a:lnTo>
                      <a:pt x="0" y="138"/>
                    </a:lnTo>
                    <a:cubicBezTo>
                      <a:pt x="0" y="159"/>
                      <a:pt x="11" y="159"/>
                      <a:pt x="21" y="159"/>
                    </a:cubicBezTo>
                    <a:cubicBezTo>
                      <a:pt x="31" y="159"/>
                      <a:pt x="41" y="159"/>
                      <a:pt x="41" y="138"/>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07" name="Google Shape;5882;p46">
                <a:extLst>
                  <a:ext uri="{FF2B5EF4-FFF2-40B4-BE49-F238E27FC236}">
                    <a16:creationId xmlns:a16="http://schemas.microsoft.com/office/drawing/2014/main" id="{260FEB86-C995-3D14-2162-1DD32786E527}"/>
                  </a:ext>
                </a:extLst>
              </p:cNvPr>
              <p:cNvSpPr/>
              <p:nvPr/>
            </p:nvSpPr>
            <p:spPr>
              <a:xfrm flipH="1">
                <a:off x="8490353" y="5084531"/>
                <a:ext cx="15829" cy="65832"/>
              </a:xfrm>
              <a:custGeom>
                <a:avLst/>
                <a:gdLst/>
                <a:ahLst/>
                <a:cxnLst/>
                <a:rect l="l" t="t" r="r" b="b"/>
                <a:pathLst>
                  <a:path w="44" h="183" extrusionOk="0">
                    <a:moveTo>
                      <a:pt x="23" y="0"/>
                    </a:moveTo>
                    <a:cubicBezTo>
                      <a:pt x="10" y="0"/>
                      <a:pt x="0" y="0"/>
                      <a:pt x="0" y="21"/>
                    </a:cubicBezTo>
                    <a:lnTo>
                      <a:pt x="0" y="162"/>
                    </a:lnTo>
                    <a:cubicBezTo>
                      <a:pt x="0" y="172"/>
                      <a:pt x="10" y="182"/>
                      <a:pt x="23" y="182"/>
                    </a:cubicBezTo>
                    <a:cubicBezTo>
                      <a:pt x="33" y="182"/>
                      <a:pt x="44" y="172"/>
                      <a:pt x="44" y="162"/>
                    </a:cubicBezTo>
                    <a:lnTo>
                      <a:pt x="44" y="21"/>
                    </a:lnTo>
                    <a:cubicBezTo>
                      <a:pt x="44" y="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08" name="Google Shape;5883;p46">
                <a:extLst>
                  <a:ext uri="{FF2B5EF4-FFF2-40B4-BE49-F238E27FC236}">
                    <a16:creationId xmlns:a16="http://schemas.microsoft.com/office/drawing/2014/main" id="{9990B84D-4E70-2047-F7A3-AE561C52C5A2}"/>
                  </a:ext>
                </a:extLst>
              </p:cNvPr>
              <p:cNvSpPr/>
              <p:nvPr/>
            </p:nvSpPr>
            <p:spPr>
              <a:xfrm flipH="1">
                <a:off x="8263720" y="5076977"/>
                <a:ext cx="15829" cy="76984"/>
              </a:xfrm>
              <a:custGeom>
                <a:avLst/>
                <a:gdLst/>
                <a:ahLst/>
                <a:cxnLst/>
                <a:rect l="l" t="t" r="r" b="b"/>
                <a:pathLst>
                  <a:path w="44" h="214" extrusionOk="0">
                    <a:moveTo>
                      <a:pt x="21" y="1"/>
                    </a:moveTo>
                    <a:cubicBezTo>
                      <a:pt x="10" y="1"/>
                      <a:pt x="0" y="11"/>
                      <a:pt x="0" y="21"/>
                    </a:cubicBezTo>
                    <a:lnTo>
                      <a:pt x="0" y="193"/>
                    </a:lnTo>
                    <a:cubicBezTo>
                      <a:pt x="0" y="203"/>
                      <a:pt x="10" y="213"/>
                      <a:pt x="21" y="213"/>
                    </a:cubicBezTo>
                    <a:cubicBezTo>
                      <a:pt x="33" y="213"/>
                      <a:pt x="44" y="203"/>
                      <a:pt x="44" y="193"/>
                    </a:cubicBezTo>
                    <a:lnTo>
                      <a:pt x="44" y="21"/>
                    </a:lnTo>
                    <a:cubicBezTo>
                      <a:pt x="44" y="11"/>
                      <a:pt x="33"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09" name="Google Shape;5884;p46">
                <a:extLst>
                  <a:ext uri="{FF2B5EF4-FFF2-40B4-BE49-F238E27FC236}">
                    <a16:creationId xmlns:a16="http://schemas.microsoft.com/office/drawing/2014/main" id="{B2FDB089-275D-AE55-1B47-0F3A018ED42B}"/>
                  </a:ext>
                </a:extLst>
              </p:cNvPr>
              <p:cNvSpPr/>
              <p:nvPr/>
            </p:nvSpPr>
            <p:spPr>
              <a:xfrm flipH="1">
                <a:off x="7542446" y="4877324"/>
                <a:ext cx="974888" cy="150370"/>
              </a:xfrm>
              <a:custGeom>
                <a:avLst/>
                <a:gdLst/>
                <a:ahLst/>
                <a:cxnLst/>
                <a:rect l="l" t="t" r="r" b="b"/>
                <a:pathLst>
                  <a:path w="2710" h="418" extrusionOk="0">
                    <a:moveTo>
                      <a:pt x="0" y="0"/>
                    </a:moveTo>
                    <a:lnTo>
                      <a:pt x="0" y="331"/>
                    </a:lnTo>
                    <a:cubicBezTo>
                      <a:pt x="0" y="374"/>
                      <a:pt x="597" y="418"/>
                      <a:pt x="1355" y="418"/>
                    </a:cubicBezTo>
                    <a:cubicBezTo>
                      <a:pt x="2103" y="418"/>
                      <a:pt x="2710" y="374"/>
                      <a:pt x="2710" y="331"/>
                    </a:cubicBezTo>
                    <a:lnTo>
                      <a:pt x="271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10" name="Google Shape;5885;p46">
                <a:extLst>
                  <a:ext uri="{FF2B5EF4-FFF2-40B4-BE49-F238E27FC236}">
                    <a16:creationId xmlns:a16="http://schemas.microsoft.com/office/drawing/2014/main" id="{6023D363-CA51-EC43-1EF9-1BF6D411BA7A}"/>
                  </a:ext>
                </a:extLst>
              </p:cNvPr>
              <p:cNvSpPr/>
              <p:nvPr/>
            </p:nvSpPr>
            <p:spPr>
              <a:xfrm flipH="1">
                <a:off x="7534891" y="4869769"/>
                <a:ext cx="990716" cy="165480"/>
              </a:xfrm>
              <a:custGeom>
                <a:avLst/>
                <a:gdLst/>
                <a:ahLst/>
                <a:cxnLst/>
                <a:rect l="l" t="t" r="r" b="b"/>
                <a:pathLst>
                  <a:path w="2754" h="460" extrusionOk="0">
                    <a:moveTo>
                      <a:pt x="2712" y="42"/>
                    </a:moveTo>
                    <a:lnTo>
                      <a:pt x="2712" y="352"/>
                    </a:lnTo>
                    <a:cubicBezTo>
                      <a:pt x="2638" y="385"/>
                      <a:pt x="2103" y="416"/>
                      <a:pt x="1378" y="416"/>
                    </a:cubicBezTo>
                    <a:cubicBezTo>
                      <a:pt x="653" y="416"/>
                      <a:pt x="108" y="385"/>
                      <a:pt x="44" y="352"/>
                    </a:cubicBezTo>
                    <a:lnTo>
                      <a:pt x="44" y="42"/>
                    </a:lnTo>
                    <a:close/>
                    <a:moveTo>
                      <a:pt x="23" y="1"/>
                    </a:moveTo>
                    <a:cubicBezTo>
                      <a:pt x="13" y="1"/>
                      <a:pt x="0" y="11"/>
                      <a:pt x="0" y="21"/>
                    </a:cubicBezTo>
                    <a:lnTo>
                      <a:pt x="0" y="352"/>
                    </a:lnTo>
                    <a:cubicBezTo>
                      <a:pt x="0" y="385"/>
                      <a:pt x="0" y="405"/>
                      <a:pt x="418" y="426"/>
                    </a:cubicBezTo>
                    <a:cubicBezTo>
                      <a:pt x="674" y="449"/>
                      <a:pt x="1015" y="459"/>
                      <a:pt x="1378" y="459"/>
                    </a:cubicBezTo>
                    <a:cubicBezTo>
                      <a:pt x="1742" y="459"/>
                      <a:pt x="2082" y="449"/>
                      <a:pt x="2339" y="426"/>
                    </a:cubicBezTo>
                    <a:cubicBezTo>
                      <a:pt x="2753" y="405"/>
                      <a:pt x="2753" y="385"/>
                      <a:pt x="2753" y="352"/>
                    </a:cubicBezTo>
                    <a:lnTo>
                      <a:pt x="2753" y="21"/>
                    </a:lnTo>
                    <a:cubicBezTo>
                      <a:pt x="2753"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11" name="Google Shape;5886;p46">
                <a:extLst>
                  <a:ext uri="{FF2B5EF4-FFF2-40B4-BE49-F238E27FC236}">
                    <a16:creationId xmlns:a16="http://schemas.microsoft.com/office/drawing/2014/main" id="{5928688E-0326-1413-889E-34B13AD44D7C}"/>
                  </a:ext>
                </a:extLst>
              </p:cNvPr>
              <p:cNvSpPr/>
              <p:nvPr/>
            </p:nvSpPr>
            <p:spPr>
              <a:xfrm flipH="1">
                <a:off x="7542446" y="4850343"/>
                <a:ext cx="974888" cy="53961"/>
              </a:xfrm>
              <a:custGeom>
                <a:avLst/>
                <a:gdLst/>
                <a:ahLst/>
                <a:cxnLst/>
                <a:rect l="l" t="t" r="r" b="b"/>
                <a:pathLst>
                  <a:path w="2710" h="150" extrusionOk="0">
                    <a:moveTo>
                      <a:pt x="1355" y="1"/>
                    </a:moveTo>
                    <a:cubicBezTo>
                      <a:pt x="597" y="1"/>
                      <a:pt x="0" y="32"/>
                      <a:pt x="0" y="75"/>
                    </a:cubicBezTo>
                    <a:cubicBezTo>
                      <a:pt x="0" y="119"/>
                      <a:pt x="597" y="149"/>
                      <a:pt x="1355" y="149"/>
                    </a:cubicBezTo>
                    <a:cubicBezTo>
                      <a:pt x="2103" y="149"/>
                      <a:pt x="2710" y="119"/>
                      <a:pt x="2710" y="75"/>
                    </a:cubicBezTo>
                    <a:cubicBezTo>
                      <a:pt x="2710" y="32"/>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12" name="Google Shape;5887;p46">
                <a:extLst>
                  <a:ext uri="{FF2B5EF4-FFF2-40B4-BE49-F238E27FC236}">
                    <a16:creationId xmlns:a16="http://schemas.microsoft.com/office/drawing/2014/main" id="{4ADEB3F4-3F3B-28D2-953C-87602EF652EB}"/>
                  </a:ext>
                </a:extLst>
              </p:cNvPr>
              <p:cNvSpPr/>
              <p:nvPr/>
            </p:nvSpPr>
            <p:spPr>
              <a:xfrm flipH="1">
                <a:off x="7534891" y="4843149"/>
                <a:ext cx="990716" cy="69429"/>
              </a:xfrm>
              <a:custGeom>
                <a:avLst/>
                <a:gdLst/>
                <a:ahLst/>
                <a:cxnLst/>
                <a:rect l="l" t="t" r="r" b="b"/>
                <a:pathLst>
                  <a:path w="2754" h="193" extrusionOk="0">
                    <a:moveTo>
                      <a:pt x="1378" y="41"/>
                    </a:moveTo>
                    <a:cubicBezTo>
                      <a:pt x="2029" y="41"/>
                      <a:pt x="2531" y="64"/>
                      <a:pt x="2679" y="95"/>
                    </a:cubicBezTo>
                    <a:cubicBezTo>
                      <a:pt x="2531" y="116"/>
                      <a:pt x="2029" y="149"/>
                      <a:pt x="1378" y="149"/>
                    </a:cubicBezTo>
                    <a:cubicBezTo>
                      <a:pt x="717" y="149"/>
                      <a:pt x="216" y="116"/>
                      <a:pt x="77" y="95"/>
                    </a:cubicBezTo>
                    <a:cubicBezTo>
                      <a:pt x="216" y="64"/>
                      <a:pt x="717" y="41"/>
                      <a:pt x="1378" y="41"/>
                    </a:cubicBezTo>
                    <a:close/>
                    <a:moveTo>
                      <a:pt x="1378" y="0"/>
                    </a:moveTo>
                    <a:cubicBezTo>
                      <a:pt x="1015" y="0"/>
                      <a:pt x="674" y="0"/>
                      <a:pt x="418" y="21"/>
                    </a:cubicBezTo>
                    <a:cubicBezTo>
                      <a:pt x="0" y="41"/>
                      <a:pt x="0" y="64"/>
                      <a:pt x="0" y="95"/>
                    </a:cubicBezTo>
                    <a:cubicBezTo>
                      <a:pt x="0" y="116"/>
                      <a:pt x="0" y="149"/>
                      <a:pt x="418" y="169"/>
                    </a:cubicBezTo>
                    <a:cubicBezTo>
                      <a:pt x="674" y="180"/>
                      <a:pt x="1015" y="193"/>
                      <a:pt x="1378" y="193"/>
                    </a:cubicBezTo>
                    <a:cubicBezTo>
                      <a:pt x="1742" y="193"/>
                      <a:pt x="2082" y="180"/>
                      <a:pt x="2339" y="169"/>
                    </a:cubicBezTo>
                    <a:cubicBezTo>
                      <a:pt x="2753" y="149"/>
                      <a:pt x="2753" y="116"/>
                      <a:pt x="2753" y="95"/>
                    </a:cubicBezTo>
                    <a:cubicBezTo>
                      <a:pt x="2753" y="64"/>
                      <a:pt x="2753" y="41"/>
                      <a:pt x="2339" y="21"/>
                    </a:cubicBezTo>
                    <a:cubicBezTo>
                      <a:pt x="2082" y="0"/>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13" name="Google Shape;5888;p46">
                <a:extLst>
                  <a:ext uri="{FF2B5EF4-FFF2-40B4-BE49-F238E27FC236}">
                    <a16:creationId xmlns:a16="http://schemas.microsoft.com/office/drawing/2014/main" id="{25733D52-2269-28DE-CD7F-021A30D40F47}"/>
                  </a:ext>
                </a:extLst>
              </p:cNvPr>
              <p:cNvSpPr/>
              <p:nvPr/>
            </p:nvSpPr>
            <p:spPr>
              <a:xfrm flipH="1">
                <a:off x="7657561" y="4854301"/>
                <a:ext cx="748253" cy="35254"/>
              </a:xfrm>
              <a:custGeom>
                <a:avLst/>
                <a:gdLst/>
                <a:ahLst/>
                <a:cxnLst/>
                <a:rect l="l" t="t" r="r" b="b"/>
                <a:pathLst>
                  <a:path w="2080" h="98" extrusionOk="0">
                    <a:moveTo>
                      <a:pt x="1045" y="0"/>
                    </a:moveTo>
                    <a:cubicBezTo>
                      <a:pt x="469" y="0"/>
                      <a:pt x="0" y="21"/>
                      <a:pt x="0" y="54"/>
                    </a:cubicBezTo>
                    <a:cubicBezTo>
                      <a:pt x="0" y="74"/>
                      <a:pt x="469" y="98"/>
                      <a:pt x="1045" y="98"/>
                    </a:cubicBezTo>
                    <a:cubicBezTo>
                      <a:pt x="1621" y="98"/>
                      <a:pt x="2080" y="74"/>
                      <a:pt x="2080" y="54"/>
                    </a:cubicBezTo>
                    <a:cubicBezTo>
                      <a:pt x="2080" y="21"/>
                      <a:pt x="1621" y="0"/>
                      <a:pt x="104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14" name="Google Shape;5889;p46">
                <a:extLst>
                  <a:ext uri="{FF2B5EF4-FFF2-40B4-BE49-F238E27FC236}">
                    <a16:creationId xmlns:a16="http://schemas.microsoft.com/office/drawing/2014/main" id="{A17F4F9A-65D9-02D0-5F99-B320D896D30B}"/>
                  </a:ext>
                </a:extLst>
              </p:cNvPr>
              <p:cNvSpPr/>
              <p:nvPr/>
            </p:nvSpPr>
            <p:spPr>
              <a:xfrm flipH="1">
                <a:off x="7650007" y="4846746"/>
                <a:ext cx="764082" cy="50003"/>
              </a:xfrm>
              <a:custGeom>
                <a:avLst/>
                <a:gdLst/>
                <a:ahLst/>
                <a:cxnLst/>
                <a:rect l="l" t="t" r="r" b="b"/>
                <a:pathLst>
                  <a:path w="2124" h="139" extrusionOk="0">
                    <a:moveTo>
                      <a:pt x="1068" y="42"/>
                    </a:moveTo>
                    <a:cubicBezTo>
                      <a:pt x="1506" y="42"/>
                      <a:pt x="1847" y="54"/>
                      <a:pt x="1995" y="75"/>
                    </a:cubicBezTo>
                    <a:cubicBezTo>
                      <a:pt x="1847" y="85"/>
                      <a:pt x="1506" y="95"/>
                      <a:pt x="1068" y="95"/>
                    </a:cubicBezTo>
                    <a:cubicBezTo>
                      <a:pt x="620" y="95"/>
                      <a:pt x="279" y="85"/>
                      <a:pt x="128" y="75"/>
                    </a:cubicBezTo>
                    <a:cubicBezTo>
                      <a:pt x="279" y="54"/>
                      <a:pt x="620" y="42"/>
                      <a:pt x="1068" y="42"/>
                    </a:cubicBezTo>
                    <a:close/>
                    <a:moveTo>
                      <a:pt x="1068" y="1"/>
                    </a:moveTo>
                    <a:cubicBezTo>
                      <a:pt x="792" y="1"/>
                      <a:pt x="523" y="11"/>
                      <a:pt x="331" y="21"/>
                    </a:cubicBezTo>
                    <a:cubicBezTo>
                      <a:pt x="0" y="31"/>
                      <a:pt x="0" y="54"/>
                      <a:pt x="0" y="75"/>
                    </a:cubicBezTo>
                    <a:cubicBezTo>
                      <a:pt x="0" y="95"/>
                      <a:pt x="0" y="119"/>
                      <a:pt x="331" y="129"/>
                    </a:cubicBezTo>
                    <a:cubicBezTo>
                      <a:pt x="523" y="139"/>
                      <a:pt x="792" y="139"/>
                      <a:pt x="1068" y="139"/>
                    </a:cubicBezTo>
                    <a:cubicBezTo>
                      <a:pt x="1345" y="139"/>
                      <a:pt x="1601" y="139"/>
                      <a:pt x="1803" y="129"/>
                    </a:cubicBezTo>
                    <a:cubicBezTo>
                      <a:pt x="2123" y="119"/>
                      <a:pt x="2123" y="95"/>
                      <a:pt x="2123" y="75"/>
                    </a:cubicBezTo>
                    <a:cubicBezTo>
                      <a:pt x="2123" y="54"/>
                      <a:pt x="2123" y="31"/>
                      <a:pt x="1803" y="21"/>
                    </a:cubicBezTo>
                    <a:cubicBezTo>
                      <a:pt x="1601" y="11"/>
                      <a:pt x="1345" y="1"/>
                      <a:pt x="106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15" name="Google Shape;5890;p46">
                <a:extLst>
                  <a:ext uri="{FF2B5EF4-FFF2-40B4-BE49-F238E27FC236}">
                    <a16:creationId xmlns:a16="http://schemas.microsoft.com/office/drawing/2014/main" id="{AEBC1CE1-61A3-BB10-38F7-14E7E6AD3500}"/>
                  </a:ext>
                </a:extLst>
              </p:cNvPr>
              <p:cNvSpPr/>
              <p:nvPr/>
            </p:nvSpPr>
            <p:spPr>
              <a:xfrm flipH="1">
                <a:off x="7756850" y="4896389"/>
                <a:ext cx="16189" cy="92812"/>
              </a:xfrm>
              <a:custGeom>
                <a:avLst/>
                <a:gdLst/>
                <a:ahLst/>
                <a:cxnLst/>
                <a:rect l="l" t="t" r="r" b="b"/>
                <a:pathLst>
                  <a:path w="45" h="258" extrusionOk="0">
                    <a:moveTo>
                      <a:pt x="21" y="1"/>
                    </a:moveTo>
                    <a:cubicBezTo>
                      <a:pt x="11" y="1"/>
                      <a:pt x="1" y="1"/>
                      <a:pt x="1" y="21"/>
                    </a:cubicBezTo>
                    <a:lnTo>
                      <a:pt x="1" y="237"/>
                    </a:lnTo>
                    <a:cubicBezTo>
                      <a:pt x="1" y="247"/>
                      <a:pt x="11" y="257"/>
                      <a:pt x="21" y="257"/>
                    </a:cubicBezTo>
                    <a:cubicBezTo>
                      <a:pt x="34" y="257"/>
                      <a:pt x="44" y="247"/>
                      <a:pt x="44" y="237"/>
                    </a:cubicBezTo>
                    <a:lnTo>
                      <a:pt x="44" y="21"/>
                    </a:lnTo>
                    <a:cubicBezTo>
                      <a:pt x="44" y="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16" name="Google Shape;5891;p46">
                <a:extLst>
                  <a:ext uri="{FF2B5EF4-FFF2-40B4-BE49-F238E27FC236}">
                    <a16:creationId xmlns:a16="http://schemas.microsoft.com/office/drawing/2014/main" id="{5C51DF2F-2D38-C038-8CD1-44728F1F6EBE}"/>
                  </a:ext>
                </a:extLst>
              </p:cNvPr>
              <p:cNvSpPr/>
              <p:nvPr/>
            </p:nvSpPr>
            <p:spPr>
              <a:xfrm flipH="1">
                <a:off x="7894989" y="4946392"/>
                <a:ext cx="16189" cy="81300"/>
              </a:xfrm>
              <a:custGeom>
                <a:avLst/>
                <a:gdLst/>
                <a:ahLst/>
                <a:cxnLst/>
                <a:rect l="l" t="t" r="r" b="b"/>
                <a:pathLst>
                  <a:path w="45" h="226" extrusionOk="0">
                    <a:moveTo>
                      <a:pt x="21" y="0"/>
                    </a:moveTo>
                    <a:cubicBezTo>
                      <a:pt x="11" y="0"/>
                      <a:pt x="1" y="0"/>
                      <a:pt x="1" y="21"/>
                    </a:cubicBezTo>
                    <a:lnTo>
                      <a:pt x="1" y="203"/>
                    </a:lnTo>
                    <a:cubicBezTo>
                      <a:pt x="1" y="213"/>
                      <a:pt x="11" y="226"/>
                      <a:pt x="21" y="226"/>
                    </a:cubicBezTo>
                    <a:cubicBezTo>
                      <a:pt x="34" y="226"/>
                      <a:pt x="44" y="213"/>
                      <a:pt x="44" y="203"/>
                    </a:cubicBezTo>
                    <a:lnTo>
                      <a:pt x="44" y="21"/>
                    </a:lnTo>
                    <a:cubicBezTo>
                      <a:pt x="44" y="0"/>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17" name="Google Shape;5892;p46">
                <a:extLst>
                  <a:ext uri="{FF2B5EF4-FFF2-40B4-BE49-F238E27FC236}">
                    <a16:creationId xmlns:a16="http://schemas.microsoft.com/office/drawing/2014/main" id="{D693E3B9-6DF2-FAB8-1693-C7CFDAAEF195}"/>
                  </a:ext>
                </a:extLst>
              </p:cNvPr>
              <p:cNvSpPr/>
              <p:nvPr/>
            </p:nvSpPr>
            <p:spPr>
              <a:xfrm flipH="1">
                <a:off x="8041762" y="4935240"/>
                <a:ext cx="15109" cy="100007"/>
              </a:xfrm>
              <a:custGeom>
                <a:avLst/>
                <a:gdLst/>
                <a:ahLst/>
                <a:cxnLst/>
                <a:rect l="l" t="t" r="r" b="b"/>
                <a:pathLst>
                  <a:path w="42" h="278" extrusionOk="0">
                    <a:moveTo>
                      <a:pt x="21" y="1"/>
                    </a:moveTo>
                    <a:cubicBezTo>
                      <a:pt x="11" y="1"/>
                      <a:pt x="1" y="11"/>
                      <a:pt x="1" y="21"/>
                    </a:cubicBezTo>
                    <a:lnTo>
                      <a:pt x="1" y="257"/>
                    </a:lnTo>
                    <a:cubicBezTo>
                      <a:pt x="1" y="267"/>
                      <a:pt x="11" y="277"/>
                      <a:pt x="21" y="277"/>
                    </a:cubicBezTo>
                    <a:cubicBezTo>
                      <a:pt x="32" y="277"/>
                      <a:pt x="42" y="267"/>
                      <a:pt x="42" y="257"/>
                    </a:cubicBezTo>
                    <a:lnTo>
                      <a:pt x="42" y="21"/>
                    </a:lnTo>
                    <a:cubicBezTo>
                      <a:pt x="42" y="1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18" name="Google Shape;5893;p46">
                <a:extLst>
                  <a:ext uri="{FF2B5EF4-FFF2-40B4-BE49-F238E27FC236}">
                    <a16:creationId xmlns:a16="http://schemas.microsoft.com/office/drawing/2014/main" id="{D4CF1A85-2E04-01C1-3DF9-3D80EF1F8F4A}"/>
                  </a:ext>
                </a:extLst>
              </p:cNvPr>
              <p:cNvSpPr/>
              <p:nvPr/>
            </p:nvSpPr>
            <p:spPr>
              <a:xfrm flipH="1">
                <a:off x="8479201" y="4880921"/>
                <a:ext cx="15109" cy="58277"/>
              </a:xfrm>
              <a:custGeom>
                <a:avLst/>
                <a:gdLst/>
                <a:ahLst/>
                <a:cxnLst/>
                <a:rect l="l" t="t" r="r" b="b"/>
                <a:pathLst>
                  <a:path w="42" h="162" extrusionOk="0">
                    <a:moveTo>
                      <a:pt x="21" y="0"/>
                    </a:moveTo>
                    <a:cubicBezTo>
                      <a:pt x="11" y="0"/>
                      <a:pt x="0" y="11"/>
                      <a:pt x="0" y="24"/>
                    </a:cubicBezTo>
                    <a:lnTo>
                      <a:pt x="0" y="139"/>
                    </a:lnTo>
                    <a:cubicBezTo>
                      <a:pt x="0" y="152"/>
                      <a:pt x="11" y="162"/>
                      <a:pt x="21" y="162"/>
                    </a:cubicBezTo>
                    <a:cubicBezTo>
                      <a:pt x="31" y="162"/>
                      <a:pt x="41" y="152"/>
                      <a:pt x="41" y="139"/>
                    </a:cubicBezTo>
                    <a:lnTo>
                      <a:pt x="41" y="24"/>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19" name="Google Shape;5894;p46">
                <a:extLst>
                  <a:ext uri="{FF2B5EF4-FFF2-40B4-BE49-F238E27FC236}">
                    <a16:creationId xmlns:a16="http://schemas.microsoft.com/office/drawing/2014/main" id="{095655FC-B96E-F448-4A6B-41C2F6CB53B7}"/>
                  </a:ext>
                </a:extLst>
              </p:cNvPr>
              <p:cNvSpPr/>
              <p:nvPr/>
            </p:nvSpPr>
            <p:spPr>
              <a:xfrm flipH="1">
                <a:off x="8421284" y="4949990"/>
                <a:ext cx="15829" cy="65832"/>
              </a:xfrm>
              <a:custGeom>
                <a:avLst/>
                <a:gdLst/>
                <a:ahLst/>
                <a:cxnLst/>
                <a:rect l="l" t="t" r="r" b="b"/>
                <a:pathLst>
                  <a:path w="44" h="183" extrusionOk="0">
                    <a:moveTo>
                      <a:pt x="23" y="1"/>
                    </a:moveTo>
                    <a:cubicBezTo>
                      <a:pt x="10" y="1"/>
                      <a:pt x="0" y="11"/>
                      <a:pt x="0" y="24"/>
                    </a:cubicBezTo>
                    <a:lnTo>
                      <a:pt x="0" y="162"/>
                    </a:lnTo>
                    <a:cubicBezTo>
                      <a:pt x="0" y="182"/>
                      <a:pt x="10" y="182"/>
                      <a:pt x="23" y="182"/>
                    </a:cubicBezTo>
                    <a:cubicBezTo>
                      <a:pt x="34" y="182"/>
                      <a:pt x="44" y="182"/>
                      <a:pt x="44" y="162"/>
                    </a:cubicBezTo>
                    <a:lnTo>
                      <a:pt x="44" y="24"/>
                    </a:lnTo>
                    <a:cubicBezTo>
                      <a:pt x="44" y="11"/>
                      <a:pt x="34" y="1"/>
                      <a:pt x="2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20" name="Google Shape;5895;p46">
                <a:extLst>
                  <a:ext uri="{FF2B5EF4-FFF2-40B4-BE49-F238E27FC236}">
                    <a16:creationId xmlns:a16="http://schemas.microsoft.com/office/drawing/2014/main" id="{B8C7CDC9-E75E-FA3F-BD27-C8083342F39F}"/>
                  </a:ext>
                </a:extLst>
              </p:cNvPr>
              <p:cNvSpPr/>
              <p:nvPr/>
            </p:nvSpPr>
            <p:spPr>
              <a:xfrm flipH="1">
                <a:off x="8194650" y="4946392"/>
                <a:ext cx="15829" cy="76623"/>
              </a:xfrm>
              <a:custGeom>
                <a:avLst/>
                <a:gdLst/>
                <a:ahLst/>
                <a:cxnLst/>
                <a:rect l="l" t="t" r="r" b="b"/>
                <a:pathLst>
                  <a:path w="44" h="213" extrusionOk="0">
                    <a:moveTo>
                      <a:pt x="21" y="0"/>
                    </a:moveTo>
                    <a:cubicBezTo>
                      <a:pt x="0" y="0"/>
                      <a:pt x="0" y="11"/>
                      <a:pt x="0" y="21"/>
                    </a:cubicBezTo>
                    <a:lnTo>
                      <a:pt x="0" y="192"/>
                    </a:lnTo>
                    <a:cubicBezTo>
                      <a:pt x="0" y="203"/>
                      <a:pt x="0" y="213"/>
                      <a:pt x="21" y="213"/>
                    </a:cubicBezTo>
                    <a:cubicBezTo>
                      <a:pt x="34" y="213"/>
                      <a:pt x="44" y="203"/>
                      <a:pt x="44" y="192"/>
                    </a:cubicBezTo>
                    <a:lnTo>
                      <a:pt x="44" y="21"/>
                    </a:lnTo>
                    <a:cubicBezTo>
                      <a:pt x="44" y="11"/>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21" name="Google Shape;5896;p46">
                <a:extLst>
                  <a:ext uri="{FF2B5EF4-FFF2-40B4-BE49-F238E27FC236}">
                    <a16:creationId xmlns:a16="http://schemas.microsoft.com/office/drawing/2014/main" id="{56B0D4C3-A311-2029-0555-918585922398}"/>
                  </a:ext>
                </a:extLst>
              </p:cNvPr>
              <p:cNvSpPr/>
              <p:nvPr/>
            </p:nvSpPr>
            <p:spPr>
              <a:xfrm flipH="1">
                <a:off x="7507191" y="4754653"/>
                <a:ext cx="975967" cy="149651"/>
              </a:xfrm>
              <a:custGeom>
                <a:avLst/>
                <a:gdLst/>
                <a:ahLst/>
                <a:cxnLst/>
                <a:rect l="l" t="t" r="r" b="b"/>
                <a:pathLst>
                  <a:path w="2713" h="416" extrusionOk="0">
                    <a:moveTo>
                      <a:pt x="0" y="1"/>
                    </a:moveTo>
                    <a:lnTo>
                      <a:pt x="0" y="341"/>
                    </a:lnTo>
                    <a:cubicBezTo>
                      <a:pt x="0" y="385"/>
                      <a:pt x="610" y="415"/>
                      <a:pt x="1355" y="415"/>
                    </a:cubicBezTo>
                    <a:cubicBezTo>
                      <a:pt x="2103" y="415"/>
                      <a:pt x="2712" y="385"/>
                      <a:pt x="2712" y="341"/>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22" name="Google Shape;5897;p46">
                <a:extLst>
                  <a:ext uri="{FF2B5EF4-FFF2-40B4-BE49-F238E27FC236}">
                    <a16:creationId xmlns:a16="http://schemas.microsoft.com/office/drawing/2014/main" id="{80FAAA0A-73D5-6334-B624-C3D61C699720}"/>
                  </a:ext>
                </a:extLst>
              </p:cNvPr>
              <p:cNvSpPr/>
              <p:nvPr/>
            </p:nvSpPr>
            <p:spPr>
              <a:xfrm flipH="1">
                <a:off x="7499997" y="4746379"/>
                <a:ext cx="990716" cy="166199"/>
              </a:xfrm>
              <a:custGeom>
                <a:avLst/>
                <a:gdLst/>
                <a:ahLst/>
                <a:cxnLst/>
                <a:rect l="l" t="t" r="r" b="b"/>
                <a:pathLst>
                  <a:path w="2754" h="462" extrusionOk="0">
                    <a:moveTo>
                      <a:pt x="2710" y="44"/>
                    </a:moveTo>
                    <a:lnTo>
                      <a:pt x="2710" y="354"/>
                    </a:lnTo>
                    <a:cubicBezTo>
                      <a:pt x="2646" y="385"/>
                      <a:pt x="2103" y="418"/>
                      <a:pt x="1376" y="418"/>
                    </a:cubicBezTo>
                    <a:cubicBezTo>
                      <a:pt x="651" y="418"/>
                      <a:pt x="119" y="385"/>
                      <a:pt x="44" y="354"/>
                    </a:cubicBezTo>
                    <a:lnTo>
                      <a:pt x="44" y="44"/>
                    </a:lnTo>
                    <a:close/>
                    <a:moveTo>
                      <a:pt x="21" y="1"/>
                    </a:moveTo>
                    <a:cubicBezTo>
                      <a:pt x="11" y="1"/>
                      <a:pt x="1" y="13"/>
                      <a:pt x="1" y="24"/>
                    </a:cubicBezTo>
                    <a:lnTo>
                      <a:pt x="1" y="364"/>
                    </a:lnTo>
                    <a:cubicBezTo>
                      <a:pt x="1" y="385"/>
                      <a:pt x="1" y="418"/>
                      <a:pt x="416" y="438"/>
                    </a:cubicBezTo>
                    <a:cubicBezTo>
                      <a:pt x="672" y="449"/>
                      <a:pt x="1015" y="462"/>
                      <a:pt x="1376" y="462"/>
                    </a:cubicBezTo>
                    <a:cubicBezTo>
                      <a:pt x="1740" y="462"/>
                      <a:pt x="2080" y="449"/>
                      <a:pt x="2336" y="438"/>
                    </a:cubicBezTo>
                    <a:cubicBezTo>
                      <a:pt x="2754" y="418"/>
                      <a:pt x="2754" y="385"/>
                      <a:pt x="2754" y="364"/>
                    </a:cubicBezTo>
                    <a:lnTo>
                      <a:pt x="2754" y="24"/>
                    </a:lnTo>
                    <a:cubicBezTo>
                      <a:pt x="2754" y="13"/>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23" name="Google Shape;5898;p46">
                <a:extLst>
                  <a:ext uri="{FF2B5EF4-FFF2-40B4-BE49-F238E27FC236}">
                    <a16:creationId xmlns:a16="http://schemas.microsoft.com/office/drawing/2014/main" id="{BE28641D-D63C-898E-2E6C-BCB5F39CA84D}"/>
                  </a:ext>
                </a:extLst>
              </p:cNvPr>
              <p:cNvSpPr/>
              <p:nvPr/>
            </p:nvSpPr>
            <p:spPr>
              <a:xfrm flipH="1">
                <a:off x="7507191" y="4728033"/>
                <a:ext cx="975967" cy="53601"/>
              </a:xfrm>
              <a:custGeom>
                <a:avLst/>
                <a:gdLst/>
                <a:ahLst/>
                <a:cxnLst/>
                <a:rect l="l" t="t" r="r" b="b"/>
                <a:pathLst>
                  <a:path w="2713" h="149" extrusionOk="0">
                    <a:moveTo>
                      <a:pt x="1355" y="0"/>
                    </a:moveTo>
                    <a:cubicBezTo>
                      <a:pt x="610" y="0"/>
                      <a:pt x="0" y="31"/>
                      <a:pt x="0" y="75"/>
                    </a:cubicBezTo>
                    <a:cubicBezTo>
                      <a:pt x="0" y="116"/>
                      <a:pt x="610" y="149"/>
                      <a:pt x="1355" y="149"/>
                    </a:cubicBezTo>
                    <a:cubicBezTo>
                      <a:pt x="2103" y="149"/>
                      <a:pt x="2712" y="116"/>
                      <a:pt x="2712" y="75"/>
                    </a:cubicBezTo>
                    <a:cubicBezTo>
                      <a:pt x="2712" y="31"/>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24" name="Google Shape;5899;p46">
                <a:extLst>
                  <a:ext uri="{FF2B5EF4-FFF2-40B4-BE49-F238E27FC236}">
                    <a16:creationId xmlns:a16="http://schemas.microsoft.com/office/drawing/2014/main" id="{C7D49EDA-E7F8-26F0-40FE-C0A16EDB4DEA}"/>
                  </a:ext>
                </a:extLst>
              </p:cNvPr>
              <p:cNvSpPr/>
              <p:nvPr/>
            </p:nvSpPr>
            <p:spPr>
              <a:xfrm flipH="1">
                <a:off x="7499997" y="4719759"/>
                <a:ext cx="990716" cy="69429"/>
              </a:xfrm>
              <a:custGeom>
                <a:avLst/>
                <a:gdLst/>
                <a:ahLst/>
                <a:cxnLst/>
                <a:rect l="l" t="t" r="r" b="b"/>
                <a:pathLst>
                  <a:path w="2754" h="193" extrusionOk="0">
                    <a:moveTo>
                      <a:pt x="1376" y="44"/>
                    </a:moveTo>
                    <a:cubicBezTo>
                      <a:pt x="2039" y="44"/>
                      <a:pt x="2541" y="64"/>
                      <a:pt x="2679" y="98"/>
                    </a:cubicBezTo>
                    <a:cubicBezTo>
                      <a:pt x="2541" y="128"/>
                      <a:pt x="2039" y="151"/>
                      <a:pt x="1376" y="151"/>
                    </a:cubicBezTo>
                    <a:cubicBezTo>
                      <a:pt x="725" y="151"/>
                      <a:pt x="224" y="128"/>
                      <a:pt x="75" y="98"/>
                    </a:cubicBezTo>
                    <a:cubicBezTo>
                      <a:pt x="224" y="64"/>
                      <a:pt x="725" y="44"/>
                      <a:pt x="1376" y="44"/>
                    </a:cubicBezTo>
                    <a:close/>
                    <a:moveTo>
                      <a:pt x="1376" y="0"/>
                    </a:moveTo>
                    <a:cubicBezTo>
                      <a:pt x="1015" y="0"/>
                      <a:pt x="672" y="11"/>
                      <a:pt x="416" y="23"/>
                    </a:cubicBezTo>
                    <a:cubicBezTo>
                      <a:pt x="1" y="44"/>
                      <a:pt x="1" y="75"/>
                      <a:pt x="1" y="98"/>
                    </a:cubicBezTo>
                    <a:cubicBezTo>
                      <a:pt x="1" y="118"/>
                      <a:pt x="1" y="151"/>
                      <a:pt x="416" y="172"/>
                    </a:cubicBezTo>
                    <a:cubicBezTo>
                      <a:pt x="672" y="182"/>
                      <a:pt x="1015" y="192"/>
                      <a:pt x="1376" y="192"/>
                    </a:cubicBezTo>
                    <a:cubicBezTo>
                      <a:pt x="1740" y="192"/>
                      <a:pt x="2080" y="182"/>
                      <a:pt x="2336" y="172"/>
                    </a:cubicBezTo>
                    <a:cubicBezTo>
                      <a:pt x="2754" y="151"/>
                      <a:pt x="2754" y="118"/>
                      <a:pt x="2754" y="98"/>
                    </a:cubicBezTo>
                    <a:cubicBezTo>
                      <a:pt x="2754" y="75"/>
                      <a:pt x="2754" y="44"/>
                      <a:pt x="2336" y="23"/>
                    </a:cubicBezTo>
                    <a:cubicBezTo>
                      <a:pt x="2080" y="11"/>
                      <a:pt x="1740" y="0"/>
                      <a:pt x="137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25" name="Google Shape;5900;p46">
                <a:extLst>
                  <a:ext uri="{FF2B5EF4-FFF2-40B4-BE49-F238E27FC236}">
                    <a16:creationId xmlns:a16="http://schemas.microsoft.com/office/drawing/2014/main" id="{0C9BF53C-63E1-9246-6CC5-2FFD443AC12C}"/>
                  </a:ext>
                </a:extLst>
              </p:cNvPr>
              <p:cNvSpPr/>
              <p:nvPr/>
            </p:nvSpPr>
            <p:spPr>
              <a:xfrm flipH="1">
                <a:off x="7618710" y="4735227"/>
                <a:ext cx="749333" cy="34535"/>
              </a:xfrm>
              <a:custGeom>
                <a:avLst/>
                <a:gdLst/>
                <a:ahLst/>
                <a:cxnLst/>
                <a:rect l="l" t="t" r="r" b="b"/>
                <a:pathLst>
                  <a:path w="2083" h="96" extrusionOk="0">
                    <a:moveTo>
                      <a:pt x="1035" y="1"/>
                    </a:moveTo>
                    <a:cubicBezTo>
                      <a:pt x="459" y="1"/>
                      <a:pt x="0" y="21"/>
                      <a:pt x="0" y="44"/>
                    </a:cubicBezTo>
                    <a:cubicBezTo>
                      <a:pt x="0" y="75"/>
                      <a:pt x="459" y="96"/>
                      <a:pt x="1035" y="96"/>
                    </a:cubicBezTo>
                    <a:cubicBezTo>
                      <a:pt x="1611" y="96"/>
                      <a:pt x="2082" y="75"/>
                      <a:pt x="2082" y="44"/>
                    </a:cubicBezTo>
                    <a:cubicBezTo>
                      <a:pt x="2082"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26" name="Google Shape;5901;p46">
                <a:extLst>
                  <a:ext uri="{FF2B5EF4-FFF2-40B4-BE49-F238E27FC236}">
                    <a16:creationId xmlns:a16="http://schemas.microsoft.com/office/drawing/2014/main" id="{919277A7-BD1D-0CBF-EAE4-55CFD742564B}"/>
                  </a:ext>
                </a:extLst>
              </p:cNvPr>
              <p:cNvSpPr/>
              <p:nvPr/>
            </p:nvSpPr>
            <p:spPr>
              <a:xfrm flipH="1">
                <a:off x="7611516" y="4728033"/>
                <a:ext cx="764082" cy="50003"/>
              </a:xfrm>
              <a:custGeom>
                <a:avLst/>
                <a:gdLst/>
                <a:ahLst/>
                <a:cxnLst/>
                <a:rect l="l" t="t" r="r" b="b"/>
                <a:pathLst>
                  <a:path w="2124" h="139" extrusionOk="0">
                    <a:moveTo>
                      <a:pt x="1056" y="41"/>
                    </a:moveTo>
                    <a:cubicBezTo>
                      <a:pt x="1504" y="41"/>
                      <a:pt x="1847" y="52"/>
                      <a:pt x="1996" y="64"/>
                    </a:cubicBezTo>
                    <a:cubicBezTo>
                      <a:pt x="1847" y="75"/>
                      <a:pt x="1504" y="95"/>
                      <a:pt x="1056" y="95"/>
                    </a:cubicBezTo>
                    <a:cubicBezTo>
                      <a:pt x="621" y="95"/>
                      <a:pt x="277" y="75"/>
                      <a:pt x="119" y="64"/>
                    </a:cubicBezTo>
                    <a:cubicBezTo>
                      <a:pt x="277" y="52"/>
                      <a:pt x="621" y="41"/>
                      <a:pt x="1056" y="41"/>
                    </a:cubicBezTo>
                    <a:close/>
                    <a:moveTo>
                      <a:pt x="1056" y="0"/>
                    </a:moveTo>
                    <a:cubicBezTo>
                      <a:pt x="779" y="0"/>
                      <a:pt x="523" y="0"/>
                      <a:pt x="321" y="11"/>
                    </a:cubicBezTo>
                    <a:cubicBezTo>
                      <a:pt x="1" y="21"/>
                      <a:pt x="1" y="41"/>
                      <a:pt x="1" y="64"/>
                    </a:cubicBezTo>
                    <a:cubicBezTo>
                      <a:pt x="1" y="85"/>
                      <a:pt x="1" y="105"/>
                      <a:pt x="321" y="116"/>
                    </a:cubicBezTo>
                    <a:cubicBezTo>
                      <a:pt x="523" y="128"/>
                      <a:pt x="779" y="139"/>
                      <a:pt x="1056" y="139"/>
                    </a:cubicBezTo>
                    <a:cubicBezTo>
                      <a:pt x="1335" y="139"/>
                      <a:pt x="1601" y="128"/>
                      <a:pt x="1793" y="116"/>
                    </a:cubicBezTo>
                    <a:cubicBezTo>
                      <a:pt x="2124" y="105"/>
                      <a:pt x="2124" y="85"/>
                      <a:pt x="2124" y="64"/>
                    </a:cubicBezTo>
                    <a:cubicBezTo>
                      <a:pt x="2124" y="41"/>
                      <a:pt x="2124" y="21"/>
                      <a:pt x="1793" y="11"/>
                    </a:cubicBezTo>
                    <a:cubicBezTo>
                      <a:pt x="1601" y="0"/>
                      <a:pt x="1335" y="0"/>
                      <a:pt x="105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27" name="Google Shape;5902;p46">
                <a:extLst>
                  <a:ext uri="{FF2B5EF4-FFF2-40B4-BE49-F238E27FC236}">
                    <a16:creationId xmlns:a16="http://schemas.microsoft.com/office/drawing/2014/main" id="{096B734B-6AF9-5C00-3069-A922C83A56D7}"/>
                  </a:ext>
                </a:extLst>
              </p:cNvPr>
              <p:cNvSpPr/>
              <p:nvPr/>
            </p:nvSpPr>
            <p:spPr>
              <a:xfrm flipH="1">
                <a:off x="7723036" y="4774079"/>
                <a:ext cx="15109" cy="92452"/>
              </a:xfrm>
              <a:custGeom>
                <a:avLst/>
                <a:gdLst/>
                <a:ahLst/>
                <a:cxnLst/>
                <a:rect l="l" t="t" r="r" b="b"/>
                <a:pathLst>
                  <a:path w="42" h="257" extrusionOk="0">
                    <a:moveTo>
                      <a:pt x="21" y="0"/>
                    </a:moveTo>
                    <a:cubicBezTo>
                      <a:pt x="11" y="0"/>
                      <a:pt x="1" y="11"/>
                      <a:pt x="1" y="21"/>
                    </a:cubicBezTo>
                    <a:lnTo>
                      <a:pt x="1" y="233"/>
                    </a:lnTo>
                    <a:cubicBezTo>
                      <a:pt x="1" y="244"/>
                      <a:pt x="11" y="256"/>
                      <a:pt x="21" y="256"/>
                    </a:cubicBezTo>
                    <a:cubicBezTo>
                      <a:pt x="32" y="256"/>
                      <a:pt x="42" y="244"/>
                      <a:pt x="42" y="233"/>
                    </a:cubicBezTo>
                    <a:lnTo>
                      <a:pt x="42" y="21"/>
                    </a:lnTo>
                    <a:cubicBezTo>
                      <a:pt x="42" y="11"/>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28" name="Google Shape;5903;p46">
                <a:extLst>
                  <a:ext uri="{FF2B5EF4-FFF2-40B4-BE49-F238E27FC236}">
                    <a16:creationId xmlns:a16="http://schemas.microsoft.com/office/drawing/2014/main" id="{439E5A13-75B1-397D-15B2-6E906CE27AF4}"/>
                  </a:ext>
                </a:extLst>
              </p:cNvPr>
              <p:cNvSpPr/>
              <p:nvPr/>
            </p:nvSpPr>
            <p:spPr>
              <a:xfrm flipH="1">
                <a:off x="7857217" y="4823723"/>
                <a:ext cx="15109" cy="80581"/>
              </a:xfrm>
              <a:custGeom>
                <a:avLst/>
                <a:gdLst/>
                <a:ahLst/>
                <a:cxnLst/>
                <a:rect l="l" t="t" r="r" b="b"/>
                <a:pathLst>
                  <a:path w="42" h="224" extrusionOk="0">
                    <a:moveTo>
                      <a:pt x="21" y="1"/>
                    </a:moveTo>
                    <a:cubicBezTo>
                      <a:pt x="10" y="1"/>
                      <a:pt x="0" y="11"/>
                      <a:pt x="0" y="21"/>
                    </a:cubicBezTo>
                    <a:lnTo>
                      <a:pt x="0" y="203"/>
                    </a:lnTo>
                    <a:cubicBezTo>
                      <a:pt x="0" y="213"/>
                      <a:pt x="10" y="223"/>
                      <a:pt x="21" y="223"/>
                    </a:cubicBezTo>
                    <a:cubicBezTo>
                      <a:pt x="31" y="223"/>
                      <a:pt x="41" y="213"/>
                      <a:pt x="41" y="203"/>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29" name="Google Shape;5904;p46">
                <a:extLst>
                  <a:ext uri="{FF2B5EF4-FFF2-40B4-BE49-F238E27FC236}">
                    <a16:creationId xmlns:a16="http://schemas.microsoft.com/office/drawing/2014/main" id="{A223721D-442A-28AE-67C6-5B0D1CD42F3C}"/>
                  </a:ext>
                </a:extLst>
              </p:cNvPr>
              <p:cNvSpPr/>
              <p:nvPr/>
            </p:nvSpPr>
            <p:spPr>
              <a:xfrm flipH="1">
                <a:off x="8006508" y="4811852"/>
                <a:ext cx="16189" cy="100726"/>
              </a:xfrm>
              <a:custGeom>
                <a:avLst/>
                <a:gdLst/>
                <a:ahLst/>
                <a:cxnLst/>
                <a:rect l="l" t="t" r="r" b="b"/>
                <a:pathLst>
                  <a:path w="45" h="280" extrusionOk="0">
                    <a:moveTo>
                      <a:pt x="24" y="0"/>
                    </a:moveTo>
                    <a:cubicBezTo>
                      <a:pt x="11" y="0"/>
                      <a:pt x="1" y="11"/>
                      <a:pt x="1" y="23"/>
                    </a:cubicBezTo>
                    <a:lnTo>
                      <a:pt x="1" y="256"/>
                    </a:lnTo>
                    <a:cubicBezTo>
                      <a:pt x="1" y="267"/>
                      <a:pt x="11" y="280"/>
                      <a:pt x="24" y="280"/>
                    </a:cubicBezTo>
                    <a:cubicBezTo>
                      <a:pt x="44" y="280"/>
                      <a:pt x="44" y="267"/>
                      <a:pt x="44" y="256"/>
                    </a:cubicBezTo>
                    <a:lnTo>
                      <a:pt x="44" y="23"/>
                    </a:lnTo>
                    <a:cubicBezTo>
                      <a:pt x="44" y="11"/>
                      <a:pt x="44" y="0"/>
                      <a:pt x="24"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30" name="Google Shape;5905;p46">
                <a:extLst>
                  <a:ext uri="{FF2B5EF4-FFF2-40B4-BE49-F238E27FC236}">
                    <a16:creationId xmlns:a16="http://schemas.microsoft.com/office/drawing/2014/main" id="{C1A98239-F02C-E7B2-46E3-064348CA35E1}"/>
                  </a:ext>
                </a:extLst>
              </p:cNvPr>
              <p:cNvSpPr/>
              <p:nvPr/>
            </p:nvSpPr>
            <p:spPr>
              <a:xfrm flipH="1">
                <a:off x="8444307" y="4762208"/>
                <a:ext cx="15829" cy="58277"/>
              </a:xfrm>
              <a:custGeom>
                <a:avLst/>
                <a:gdLst/>
                <a:ahLst/>
                <a:cxnLst/>
                <a:rect l="l" t="t" r="r" b="b"/>
                <a:pathLst>
                  <a:path w="44" h="162" extrusionOk="0">
                    <a:moveTo>
                      <a:pt x="23" y="0"/>
                    </a:moveTo>
                    <a:cubicBezTo>
                      <a:pt x="10" y="0"/>
                      <a:pt x="0" y="0"/>
                      <a:pt x="0" y="21"/>
                    </a:cubicBezTo>
                    <a:lnTo>
                      <a:pt x="0" y="138"/>
                    </a:lnTo>
                    <a:cubicBezTo>
                      <a:pt x="0" y="149"/>
                      <a:pt x="10" y="161"/>
                      <a:pt x="23" y="161"/>
                    </a:cubicBezTo>
                    <a:cubicBezTo>
                      <a:pt x="34" y="161"/>
                      <a:pt x="44" y="149"/>
                      <a:pt x="44" y="138"/>
                    </a:cubicBezTo>
                    <a:lnTo>
                      <a:pt x="44" y="21"/>
                    </a:lnTo>
                    <a:cubicBezTo>
                      <a:pt x="44" y="0"/>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31" name="Google Shape;5906;p46">
                <a:extLst>
                  <a:ext uri="{FF2B5EF4-FFF2-40B4-BE49-F238E27FC236}">
                    <a16:creationId xmlns:a16="http://schemas.microsoft.com/office/drawing/2014/main" id="{D03CA630-1207-638F-2E17-565779E3348F}"/>
                  </a:ext>
                </a:extLst>
              </p:cNvPr>
              <p:cNvSpPr/>
              <p:nvPr/>
            </p:nvSpPr>
            <p:spPr>
              <a:xfrm flipH="1">
                <a:off x="8387108" y="4831278"/>
                <a:ext cx="15109" cy="65472"/>
              </a:xfrm>
              <a:custGeom>
                <a:avLst/>
                <a:gdLst/>
                <a:ahLst/>
                <a:cxnLst/>
                <a:rect l="l" t="t" r="r" b="b"/>
                <a:pathLst>
                  <a:path w="42" h="182" extrusionOk="0">
                    <a:moveTo>
                      <a:pt x="21" y="0"/>
                    </a:moveTo>
                    <a:cubicBezTo>
                      <a:pt x="11" y="0"/>
                      <a:pt x="1" y="10"/>
                      <a:pt x="1" y="21"/>
                    </a:cubicBezTo>
                    <a:lnTo>
                      <a:pt x="1" y="162"/>
                    </a:lnTo>
                    <a:cubicBezTo>
                      <a:pt x="1" y="172"/>
                      <a:pt x="11" y="182"/>
                      <a:pt x="21" y="182"/>
                    </a:cubicBezTo>
                    <a:cubicBezTo>
                      <a:pt x="31" y="182"/>
                      <a:pt x="42" y="172"/>
                      <a:pt x="42" y="162"/>
                    </a:cubicBezTo>
                    <a:lnTo>
                      <a:pt x="42" y="21"/>
                    </a:lnTo>
                    <a:cubicBezTo>
                      <a:pt x="42"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32" name="Google Shape;5907;p46">
                <a:extLst>
                  <a:ext uri="{FF2B5EF4-FFF2-40B4-BE49-F238E27FC236}">
                    <a16:creationId xmlns:a16="http://schemas.microsoft.com/office/drawing/2014/main" id="{7EB72B96-A78A-394A-9D1B-5976B98D8978}"/>
                  </a:ext>
                </a:extLst>
              </p:cNvPr>
              <p:cNvSpPr/>
              <p:nvPr/>
            </p:nvSpPr>
            <p:spPr>
              <a:xfrm flipH="1">
                <a:off x="8160475" y="4823723"/>
                <a:ext cx="15109" cy="76984"/>
              </a:xfrm>
              <a:custGeom>
                <a:avLst/>
                <a:gdLst/>
                <a:ahLst/>
                <a:cxnLst/>
                <a:rect l="l" t="t" r="r" b="b"/>
                <a:pathLst>
                  <a:path w="42" h="214" extrusionOk="0">
                    <a:moveTo>
                      <a:pt x="21" y="1"/>
                    </a:moveTo>
                    <a:cubicBezTo>
                      <a:pt x="11" y="1"/>
                      <a:pt x="1" y="11"/>
                      <a:pt x="1" y="21"/>
                    </a:cubicBezTo>
                    <a:lnTo>
                      <a:pt x="1" y="193"/>
                    </a:lnTo>
                    <a:cubicBezTo>
                      <a:pt x="1" y="203"/>
                      <a:pt x="11" y="213"/>
                      <a:pt x="21" y="213"/>
                    </a:cubicBezTo>
                    <a:cubicBezTo>
                      <a:pt x="31" y="213"/>
                      <a:pt x="42" y="203"/>
                      <a:pt x="42" y="193"/>
                    </a:cubicBezTo>
                    <a:lnTo>
                      <a:pt x="42" y="21"/>
                    </a:lnTo>
                    <a:cubicBezTo>
                      <a:pt x="42"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805" name="Google Shape;5980;p46">
                <a:extLst>
                  <a:ext uri="{FF2B5EF4-FFF2-40B4-BE49-F238E27FC236}">
                    <a16:creationId xmlns:a16="http://schemas.microsoft.com/office/drawing/2014/main" id="{310DBB00-7897-02BE-49D4-1EFABD6C0CD4}"/>
                  </a:ext>
                </a:extLst>
              </p:cNvPr>
              <p:cNvSpPr/>
              <p:nvPr/>
            </p:nvSpPr>
            <p:spPr>
              <a:xfrm flipH="1">
                <a:off x="7838149" y="5764433"/>
                <a:ext cx="1066981" cy="1066982"/>
              </a:xfrm>
              <a:custGeom>
                <a:avLst/>
                <a:gdLst/>
                <a:ahLst/>
                <a:cxnLst/>
                <a:rect l="l" t="t" r="r" b="b"/>
                <a:pathLst>
                  <a:path w="2966" h="2966" extrusionOk="0">
                    <a:moveTo>
                      <a:pt x="1483" y="0"/>
                    </a:moveTo>
                    <a:cubicBezTo>
                      <a:pt x="661" y="0"/>
                      <a:pt x="0" y="671"/>
                      <a:pt x="0" y="1483"/>
                    </a:cubicBezTo>
                    <a:cubicBezTo>
                      <a:pt x="0" y="2305"/>
                      <a:pt x="661" y="2966"/>
                      <a:pt x="1483" y="2966"/>
                    </a:cubicBezTo>
                    <a:cubicBezTo>
                      <a:pt x="2295" y="2966"/>
                      <a:pt x="2966" y="2305"/>
                      <a:pt x="2966" y="1483"/>
                    </a:cubicBezTo>
                    <a:cubicBezTo>
                      <a:pt x="2966" y="671"/>
                      <a:pt x="2295" y="0"/>
                      <a:pt x="148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807" name="Google Shape;5982;p46">
                <a:extLst>
                  <a:ext uri="{FF2B5EF4-FFF2-40B4-BE49-F238E27FC236}">
                    <a16:creationId xmlns:a16="http://schemas.microsoft.com/office/drawing/2014/main" id="{9F05DD1E-7A2A-C068-DB8C-1A27182870BC}"/>
                  </a:ext>
                </a:extLst>
              </p:cNvPr>
              <p:cNvSpPr/>
              <p:nvPr/>
            </p:nvSpPr>
            <p:spPr>
              <a:xfrm flipH="1">
                <a:off x="7868368" y="5764433"/>
                <a:ext cx="1067340" cy="1066982"/>
              </a:xfrm>
              <a:custGeom>
                <a:avLst/>
                <a:gdLst/>
                <a:ahLst/>
                <a:cxnLst/>
                <a:rect l="l" t="t" r="r" b="b"/>
                <a:pathLst>
                  <a:path w="2967" h="2966" extrusionOk="0">
                    <a:moveTo>
                      <a:pt x="1484" y="0"/>
                    </a:moveTo>
                    <a:cubicBezTo>
                      <a:pt x="661" y="0"/>
                      <a:pt x="1" y="671"/>
                      <a:pt x="1" y="1483"/>
                    </a:cubicBezTo>
                    <a:cubicBezTo>
                      <a:pt x="1" y="2305"/>
                      <a:pt x="661" y="2966"/>
                      <a:pt x="1484" y="2966"/>
                    </a:cubicBezTo>
                    <a:cubicBezTo>
                      <a:pt x="2293" y="2966"/>
                      <a:pt x="2966" y="2305"/>
                      <a:pt x="2966" y="1483"/>
                    </a:cubicBezTo>
                    <a:cubicBezTo>
                      <a:pt x="2966" y="671"/>
                      <a:pt x="2293" y="0"/>
                      <a:pt x="1484" y="0"/>
                    </a:cubicBezTo>
                    <a:close/>
                  </a:path>
                </a:pathLst>
              </a:custGeom>
              <a:solidFill>
                <a:srgbClr val="FFFFFF"/>
              </a:solidFill>
              <a:ln w="12700">
                <a:solidFill>
                  <a:srgbClr val="1A2E35"/>
                </a:solidFill>
              </a:ln>
            </p:spPr>
            <p:txBody>
              <a:bodyPr spcFirstLastPara="1" wrap="square" lIns="91425" tIns="91425" rIns="91425" bIns="91425" anchor="ctr" anchorCtr="0">
                <a:noAutofit/>
              </a:bodyPr>
              <a:lstStyle/>
              <a:p>
                <a:endParaRPr/>
              </a:p>
            </p:txBody>
          </p:sp>
          <p:sp>
            <p:nvSpPr>
              <p:cNvPr id="3809" name="Google Shape;5984;p46">
                <a:extLst>
                  <a:ext uri="{FF2B5EF4-FFF2-40B4-BE49-F238E27FC236}">
                    <a16:creationId xmlns:a16="http://schemas.microsoft.com/office/drawing/2014/main" id="{01742477-54FC-5541-B19A-0011E5DB5B47}"/>
                  </a:ext>
                </a:extLst>
              </p:cNvPr>
              <p:cNvSpPr/>
              <p:nvPr/>
            </p:nvSpPr>
            <p:spPr>
              <a:xfrm flipH="1">
                <a:off x="7941033" y="5837099"/>
                <a:ext cx="925604" cy="925245"/>
              </a:xfrm>
              <a:custGeom>
                <a:avLst/>
                <a:gdLst/>
                <a:ahLst/>
                <a:cxnLst/>
                <a:rect l="l" t="t" r="r" b="b"/>
                <a:pathLst>
                  <a:path w="2573" h="2572" extrusionOk="0">
                    <a:moveTo>
                      <a:pt x="1292" y="1"/>
                    </a:moveTo>
                    <a:cubicBezTo>
                      <a:pt x="577" y="1"/>
                      <a:pt x="1" y="577"/>
                      <a:pt x="1" y="1281"/>
                    </a:cubicBezTo>
                    <a:cubicBezTo>
                      <a:pt x="1" y="1996"/>
                      <a:pt x="577" y="2572"/>
                      <a:pt x="1292" y="2572"/>
                    </a:cubicBezTo>
                    <a:cubicBezTo>
                      <a:pt x="1996" y="2572"/>
                      <a:pt x="2572" y="1996"/>
                      <a:pt x="2572" y="1281"/>
                    </a:cubicBezTo>
                    <a:cubicBezTo>
                      <a:pt x="2572" y="577"/>
                      <a:pt x="1996" y="1"/>
                      <a:pt x="1292" y="1"/>
                    </a:cubicBezTo>
                    <a:close/>
                  </a:path>
                </a:pathLst>
              </a:custGeom>
              <a:solidFill>
                <a:srgbClr val="F8BD33"/>
              </a:solidFill>
              <a:ln w="12700">
                <a:solidFill>
                  <a:srgbClr val="20343B"/>
                </a:solidFill>
              </a:ln>
            </p:spPr>
            <p:txBody>
              <a:bodyPr spcFirstLastPara="1" wrap="square" lIns="91425" tIns="91425" rIns="91425" bIns="91425" anchor="ctr" anchorCtr="0">
                <a:noAutofit/>
              </a:bodyPr>
              <a:lstStyle/>
              <a:p>
                <a:endParaRPr dirty="0"/>
              </a:p>
            </p:txBody>
          </p:sp>
          <p:sp>
            <p:nvSpPr>
              <p:cNvPr id="3811" name="Google Shape;5986;p46">
                <a:extLst>
                  <a:ext uri="{FF2B5EF4-FFF2-40B4-BE49-F238E27FC236}">
                    <a16:creationId xmlns:a16="http://schemas.microsoft.com/office/drawing/2014/main" id="{A5630B09-20CB-AEAC-3216-2F1AD54021CC}"/>
                  </a:ext>
                </a:extLst>
              </p:cNvPr>
              <p:cNvSpPr/>
              <p:nvPr/>
            </p:nvSpPr>
            <p:spPr>
              <a:xfrm rot="20174444">
                <a:off x="8153250" y="5973892"/>
                <a:ext cx="443765" cy="699184"/>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chemeClr val="lt1"/>
              </a:solidFill>
              <a:ln w="9525" cap="flat" cmpd="sng">
                <a:solidFill>
                  <a:srgbClr val="4C585C"/>
                </a:solidFill>
                <a:prstDash val="solid"/>
                <a:round/>
                <a:headEnd type="none" w="sm" len="sm"/>
                <a:tailEnd type="none" w="sm" len="sm"/>
              </a:ln>
              <a:effectLst>
                <a:outerShdw dist="9525" dir="3480000" algn="bl" rotWithShape="0">
                  <a:schemeClr val="dk2"/>
                </a:outerShdw>
              </a:effectLst>
            </p:spPr>
            <p:txBody>
              <a:bodyPr spcFirstLastPara="1" wrap="square" lIns="91425" tIns="91425" rIns="91425" bIns="91425" anchor="ctr" anchorCtr="0">
                <a:noAutofit/>
              </a:bodyPr>
              <a:lstStyle/>
              <a:p>
                <a:endParaRPr dirty="0"/>
              </a:p>
            </p:txBody>
          </p:sp>
          <p:sp>
            <p:nvSpPr>
              <p:cNvPr id="6" name="Google Shape;5987;p46">
                <a:extLst>
                  <a:ext uri="{FF2B5EF4-FFF2-40B4-BE49-F238E27FC236}">
                    <a16:creationId xmlns:a16="http://schemas.microsoft.com/office/drawing/2014/main" id="{AB0C7F3C-D04E-1CCB-D0E6-62037E245C9B}"/>
                  </a:ext>
                </a:extLst>
              </p:cNvPr>
              <p:cNvSpPr/>
              <p:nvPr/>
            </p:nvSpPr>
            <p:spPr>
              <a:xfrm flipH="1">
                <a:off x="7584537" y="6700465"/>
                <a:ext cx="15109" cy="107922"/>
              </a:xfrm>
              <a:custGeom>
                <a:avLst/>
                <a:gdLst/>
                <a:ahLst/>
                <a:cxnLst/>
                <a:rect l="l" t="t" r="r" b="b"/>
                <a:pathLst>
                  <a:path w="42" h="300" extrusionOk="0">
                    <a:moveTo>
                      <a:pt x="21" y="0"/>
                    </a:moveTo>
                    <a:cubicBezTo>
                      <a:pt x="10" y="0"/>
                      <a:pt x="0" y="11"/>
                      <a:pt x="0" y="23"/>
                    </a:cubicBezTo>
                    <a:lnTo>
                      <a:pt x="0" y="279"/>
                    </a:lnTo>
                    <a:cubicBezTo>
                      <a:pt x="0" y="290"/>
                      <a:pt x="10" y="300"/>
                      <a:pt x="21" y="300"/>
                    </a:cubicBezTo>
                    <a:cubicBezTo>
                      <a:pt x="31" y="300"/>
                      <a:pt x="41" y="290"/>
                      <a:pt x="41" y="279"/>
                    </a:cubicBezTo>
                    <a:lnTo>
                      <a:pt x="41" y="23"/>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7" name="Google Shape;5988;p46">
                <a:extLst>
                  <a:ext uri="{FF2B5EF4-FFF2-40B4-BE49-F238E27FC236}">
                    <a16:creationId xmlns:a16="http://schemas.microsoft.com/office/drawing/2014/main" id="{1AC74C78-40D1-4C8C-0505-49FA64C536FA}"/>
                  </a:ext>
                </a:extLst>
              </p:cNvPr>
              <p:cNvSpPr/>
              <p:nvPr/>
            </p:nvSpPr>
            <p:spPr>
              <a:xfrm flipH="1">
                <a:off x="7653607" y="6708739"/>
                <a:ext cx="15109" cy="115476"/>
              </a:xfrm>
              <a:custGeom>
                <a:avLst/>
                <a:gdLst/>
                <a:ahLst/>
                <a:cxnLst/>
                <a:rect l="l" t="t" r="r" b="b"/>
                <a:pathLst>
                  <a:path w="42" h="321" extrusionOk="0">
                    <a:moveTo>
                      <a:pt x="21" y="0"/>
                    </a:moveTo>
                    <a:cubicBezTo>
                      <a:pt x="10" y="0"/>
                      <a:pt x="0" y="11"/>
                      <a:pt x="0" y="21"/>
                    </a:cubicBezTo>
                    <a:lnTo>
                      <a:pt x="0" y="297"/>
                    </a:lnTo>
                    <a:cubicBezTo>
                      <a:pt x="0" y="308"/>
                      <a:pt x="10" y="321"/>
                      <a:pt x="21" y="321"/>
                    </a:cubicBezTo>
                    <a:cubicBezTo>
                      <a:pt x="31" y="321"/>
                      <a:pt x="41" y="308"/>
                      <a:pt x="41" y="297"/>
                    </a:cubicBezTo>
                    <a:lnTo>
                      <a:pt x="41" y="21"/>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8" name="Google Shape;5989;p46">
                <a:extLst>
                  <a:ext uri="{FF2B5EF4-FFF2-40B4-BE49-F238E27FC236}">
                    <a16:creationId xmlns:a16="http://schemas.microsoft.com/office/drawing/2014/main" id="{BA922528-CE4A-562D-4CA1-2AF25090CE76}"/>
                  </a:ext>
                </a:extLst>
              </p:cNvPr>
              <p:cNvSpPr/>
              <p:nvPr/>
            </p:nvSpPr>
            <p:spPr>
              <a:xfrm flipH="1">
                <a:off x="7561514" y="6577795"/>
                <a:ext cx="15109" cy="108280"/>
              </a:xfrm>
              <a:custGeom>
                <a:avLst/>
                <a:gdLst/>
                <a:ahLst/>
                <a:cxnLst/>
                <a:rect l="l" t="t" r="r" b="b"/>
                <a:pathLst>
                  <a:path w="42" h="301" extrusionOk="0">
                    <a:moveTo>
                      <a:pt x="21" y="1"/>
                    </a:moveTo>
                    <a:cubicBezTo>
                      <a:pt x="10" y="1"/>
                      <a:pt x="0" y="11"/>
                      <a:pt x="0" y="21"/>
                    </a:cubicBezTo>
                    <a:lnTo>
                      <a:pt x="0" y="277"/>
                    </a:lnTo>
                    <a:cubicBezTo>
                      <a:pt x="0" y="300"/>
                      <a:pt x="10" y="300"/>
                      <a:pt x="21" y="300"/>
                    </a:cubicBezTo>
                    <a:cubicBezTo>
                      <a:pt x="31" y="300"/>
                      <a:pt x="41" y="300"/>
                      <a:pt x="41" y="277"/>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9" name="Google Shape;5990;p46">
                <a:extLst>
                  <a:ext uri="{FF2B5EF4-FFF2-40B4-BE49-F238E27FC236}">
                    <a16:creationId xmlns:a16="http://schemas.microsoft.com/office/drawing/2014/main" id="{585263D1-D639-FF19-A18B-1B4B9DA8CF0C}"/>
                  </a:ext>
                </a:extLst>
              </p:cNvPr>
              <p:cNvSpPr/>
              <p:nvPr/>
            </p:nvSpPr>
            <p:spPr>
              <a:xfrm flipH="1">
                <a:off x="7630584" y="6585350"/>
                <a:ext cx="15109" cy="115476"/>
              </a:xfrm>
              <a:custGeom>
                <a:avLst/>
                <a:gdLst/>
                <a:ahLst/>
                <a:cxnLst/>
                <a:rect l="l" t="t" r="r" b="b"/>
                <a:pathLst>
                  <a:path w="42" h="321" extrusionOk="0">
                    <a:moveTo>
                      <a:pt x="21" y="0"/>
                    </a:moveTo>
                    <a:cubicBezTo>
                      <a:pt x="10" y="0"/>
                      <a:pt x="0" y="10"/>
                      <a:pt x="0" y="23"/>
                    </a:cubicBezTo>
                    <a:lnTo>
                      <a:pt x="0" y="300"/>
                    </a:lnTo>
                    <a:cubicBezTo>
                      <a:pt x="0" y="310"/>
                      <a:pt x="10" y="320"/>
                      <a:pt x="21" y="320"/>
                    </a:cubicBezTo>
                    <a:cubicBezTo>
                      <a:pt x="31" y="320"/>
                      <a:pt x="41" y="310"/>
                      <a:pt x="41" y="300"/>
                    </a:cubicBezTo>
                    <a:lnTo>
                      <a:pt x="41" y="23"/>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10" name="Google Shape;5991;p46">
                <a:extLst>
                  <a:ext uri="{FF2B5EF4-FFF2-40B4-BE49-F238E27FC236}">
                    <a16:creationId xmlns:a16="http://schemas.microsoft.com/office/drawing/2014/main" id="{216E18B4-6E97-DBD8-0380-BE36E9FE2AA1}"/>
                  </a:ext>
                </a:extLst>
              </p:cNvPr>
              <p:cNvSpPr/>
              <p:nvPr/>
            </p:nvSpPr>
            <p:spPr>
              <a:xfrm flipH="1">
                <a:off x="7557917" y="6455485"/>
                <a:ext cx="15109" cy="110800"/>
              </a:xfrm>
              <a:custGeom>
                <a:avLst/>
                <a:gdLst/>
                <a:ahLst/>
                <a:cxnLst/>
                <a:rect l="l" t="t" r="r" b="b"/>
                <a:pathLst>
                  <a:path w="42" h="308" extrusionOk="0">
                    <a:moveTo>
                      <a:pt x="21" y="0"/>
                    </a:moveTo>
                    <a:cubicBezTo>
                      <a:pt x="11" y="0"/>
                      <a:pt x="0" y="10"/>
                      <a:pt x="0" y="21"/>
                    </a:cubicBezTo>
                    <a:lnTo>
                      <a:pt x="0" y="287"/>
                    </a:lnTo>
                    <a:cubicBezTo>
                      <a:pt x="0" y="297"/>
                      <a:pt x="11" y="307"/>
                      <a:pt x="21" y="307"/>
                    </a:cubicBezTo>
                    <a:cubicBezTo>
                      <a:pt x="31" y="307"/>
                      <a:pt x="41" y="297"/>
                      <a:pt x="41" y="287"/>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11" name="Google Shape;5992;p46">
                <a:extLst>
                  <a:ext uri="{FF2B5EF4-FFF2-40B4-BE49-F238E27FC236}">
                    <a16:creationId xmlns:a16="http://schemas.microsoft.com/office/drawing/2014/main" id="{351FC871-4B34-4A42-D91C-986579B0BAD4}"/>
                  </a:ext>
                </a:extLst>
              </p:cNvPr>
              <p:cNvSpPr/>
              <p:nvPr/>
            </p:nvSpPr>
            <p:spPr>
              <a:xfrm flipH="1">
                <a:off x="7626985" y="6466277"/>
                <a:ext cx="15109" cy="115476"/>
              </a:xfrm>
              <a:custGeom>
                <a:avLst/>
                <a:gdLst/>
                <a:ahLst/>
                <a:cxnLst/>
                <a:rect l="l" t="t" r="r" b="b"/>
                <a:pathLst>
                  <a:path w="42" h="321" extrusionOk="0">
                    <a:moveTo>
                      <a:pt x="21" y="1"/>
                    </a:moveTo>
                    <a:cubicBezTo>
                      <a:pt x="0" y="1"/>
                      <a:pt x="0" y="11"/>
                      <a:pt x="0" y="21"/>
                    </a:cubicBezTo>
                    <a:lnTo>
                      <a:pt x="0" y="300"/>
                    </a:lnTo>
                    <a:cubicBezTo>
                      <a:pt x="0" y="311"/>
                      <a:pt x="0" y="321"/>
                      <a:pt x="21" y="321"/>
                    </a:cubicBezTo>
                    <a:cubicBezTo>
                      <a:pt x="31" y="321"/>
                      <a:pt x="41" y="311"/>
                      <a:pt x="41" y="300"/>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12" name="Google Shape;5993;p46">
                <a:extLst>
                  <a:ext uri="{FF2B5EF4-FFF2-40B4-BE49-F238E27FC236}">
                    <a16:creationId xmlns:a16="http://schemas.microsoft.com/office/drawing/2014/main" id="{8D5F49B0-E11A-0531-30FF-1A8B5E0B773F}"/>
                  </a:ext>
                </a:extLst>
              </p:cNvPr>
              <p:cNvSpPr/>
              <p:nvPr/>
            </p:nvSpPr>
            <p:spPr>
              <a:xfrm flipH="1">
                <a:off x="7561514" y="6331736"/>
                <a:ext cx="15109" cy="111878"/>
              </a:xfrm>
              <a:custGeom>
                <a:avLst/>
                <a:gdLst/>
                <a:ahLst/>
                <a:cxnLst/>
                <a:rect l="l" t="t" r="r" b="b"/>
                <a:pathLst>
                  <a:path w="42" h="311" extrusionOk="0">
                    <a:moveTo>
                      <a:pt x="21" y="1"/>
                    </a:moveTo>
                    <a:cubicBezTo>
                      <a:pt x="10" y="1"/>
                      <a:pt x="0" y="11"/>
                      <a:pt x="0" y="24"/>
                    </a:cubicBezTo>
                    <a:lnTo>
                      <a:pt x="0" y="290"/>
                    </a:lnTo>
                    <a:cubicBezTo>
                      <a:pt x="0" y="301"/>
                      <a:pt x="10" y="311"/>
                      <a:pt x="21" y="311"/>
                    </a:cubicBezTo>
                    <a:cubicBezTo>
                      <a:pt x="31" y="311"/>
                      <a:pt x="41" y="301"/>
                      <a:pt x="41" y="290"/>
                    </a:cubicBezTo>
                    <a:lnTo>
                      <a:pt x="41" y="24"/>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13" name="Google Shape;5994;p46">
                <a:extLst>
                  <a:ext uri="{FF2B5EF4-FFF2-40B4-BE49-F238E27FC236}">
                    <a16:creationId xmlns:a16="http://schemas.microsoft.com/office/drawing/2014/main" id="{5EDA8AC4-A98D-827A-76EA-175DE4527428}"/>
                  </a:ext>
                </a:extLst>
              </p:cNvPr>
              <p:cNvSpPr/>
              <p:nvPr/>
            </p:nvSpPr>
            <p:spPr>
              <a:xfrm flipH="1">
                <a:off x="7630584" y="6343968"/>
                <a:ext cx="15109" cy="115476"/>
              </a:xfrm>
              <a:custGeom>
                <a:avLst/>
                <a:gdLst/>
                <a:ahLst/>
                <a:cxnLst/>
                <a:rect l="l" t="t" r="r" b="b"/>
                <a:pathLst>
                  <a:path w="42" h="321" extrusionOk="0">
                    <a:moveTo>
                      <a:pt x="21" y="0"/>
                    </a:moveTo>
                    <a:cubicBezTo>
                      <a:pt x="10" y="0"/>
                      <a:pt x="0" y="10"/>
                      <a:pt x="0" y="21"/>
                    </a:cubicBezTo>
                    <a:lnTo>
                      <a:pt x="0" y="297"/>
                    </a:lnTo>
                    <a:cubicBezTo>
                      <a:pt x="0" y="310"/>
                      <a:pt x="10" y="320"/>
                      <a:pt x="21" y="320"/>
                    </a:cubicBezTo>
                    <a:cubicBezTo>
                      <a:pt x="31" y="320"/>
                      <a:pt x="41" y="310"/>
                      <a:pt x="41" y="297"/>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14" name="Google Shape;5995;p46">
                <a:extLst>
                  <a:ext uri="{FF2B5EF4-FFF2-40B4-BE49-F238E27FC236}">
                    <a16:creationId xmlns:a16="http://schemas.microsoft.com/office/drawing/2014/main" id="{E2B323EE-681C-FEEE-BC50-3579CDFA0F62}"/>
                  </a:ext>
                </a:extLst>
              </p:cNvPr>
              <p:cNvSpPr/>
              <p:nvPr/>
            </p:nvSpPr>
            <p:spPr>
              <a:xfrm flipH="1">
                <a:off x="7553240" y="6209426"/>
                <a:ext cx="16189" cy="111878"/>
              </a:xfrm>
              <a:custGeom>
                <a:avLst/>
                <a:gdLst/>
                <a:ahLst/>
                <a:cxnLst/>
                <a:rect l="l" t="t" r="r" b="b"/>
                <a:pathLst>
                  <a:path w="45" h="311" extrusionOk="0">
                    <a:moveTo>
                      <a:pt x="21" y="0"/>
                    </a:moveTo>
                    <a:cubicBezTo>
                      <a:pt x="11" y="0"/>
                      <a:pt x="1" y="11"/>
                      <a:pt x="1" y="21"/>
                    </a:cubicBezTo>
                    <a:lnTo>
                      <a:pt x="1" y="287"/>
                    </a:lnTo>
                    <a:cubicBezTo>
                      <a:pt x="1" y="300"/>
                      <a:pt x="11" y="310"/>
                      <a:pt x="21" y="310"/>
                    </a:cubicBezTo>
                    <a:cubicBezTo>
                      <a:pt x="31" y="310"/>
                      <a:pt x="44" y="300"/>
                      <a:pt x="44" y="287"/>
                    </a:cubicBezTo>
                    <a:lnTo>
                      <a:pt x="44" y="21"/>
                    </a:lnTo>
                    <a:cubicBezTo>
                      <a:pt x="44"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15" name="Google Shape;5996;p46">
                <a:extLst>
                  <a:ext uri="{FF2B5EF4-FFF2-40B4-BE49-F238E27FC236}">
                    <a16:creationId xmlns:a16="http://schemas.microsoft.com/office/drawing/2014/main" id="{754950BD-D768-0FB3-9BF7-B076D705C65A}"/>
                  </a:ext>
                </a:extLst>
              </p:cNvPr>
              <p:cNvSpPr/>
              <p:nvPr/>
            </p:nvSpPr>
            <p:spPr>
              <a:xfrm flipH="1">
                <a:off x="7622309" y="6220578"/>
                <a:ext cx="16189" cy="115476"/>
              </a:xfrm>
              <a:custGeom>
                <a:avLst/>
                <a:gdLst/>
                <a:ahLst/>
                <a:cxnLst/>
                <a:rect l="l" t="t" r="r" b="b"/>
                <a:pathLst>
                  <a:path w="45" h="321" extrusionOk="0">
                    <a:moveTo>
                      <a:pt x="21" y="0"/>
                    </a:moveTo>
                    <a:cubicBezTo>
                      <a:pt x="1" y="0"/>
                      <a:pt x="1" y="13"/>
                      <a:pt x="1" y="23"/>
                    </a:cubicBezTo>
                    <a:lnTo>
                      <a:pt x="1" y="300"/>
                    </a:lnTo>
                    <a:cubicBezTo>
                      <a:pt x="1" y="310"/>
                      <a:pt x="1" y="320"/>
                      <a:pt x="21" y="320"/>
                    </a:cubicBezTo>
                    <a:cubicBezTo>
                      <a:pt x="31" y="320"/>
                      <a:pt x="44" y="310"/>
                      <a:pt x="44" y="300"/>
                    </a:cubicBezTo>
                    <a:lnTo>
                      <a:pt x="44" y="23"/>
                    </a:lnTo>
                    <a:cubicBezTo>
                      <a:pt x="44" y="13"/>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16" name="Google Shape;5997;p46">
                <a:extLst>
                  <a:ext uri="{FF2B5EF4-FFF2-40B4-BE49-F238E27FC236}">
                    <a16:creationId xmlns:a16="http://schemas.microsoft.com/office/drawing/2014/main" id="{7C272988-1FEF-F6A4-8695-A8C2F7B7F22C}"/>
                  </a:ext>
                </a:extLst>
              </p:cNvPr>
              <p:cNvSpPr/>
              <p:nvPr/>
            </p:nvSpPr>
            <p:spPr>
              <a:xfrm flipH="1">
                <a:off x="7584537" y="6090352"/>
                <a:ext cx="15109" cy="107561"/>
              </a:xfrm>
              <a:custGeom>
                <a:avLst/>
                <a:gdLst/>
                <a:ahLst/>
                <a:cxnLst/>
                <a:rect l="l" t="t" r="r" b="b"/>
                <a:pathLst>
                  <a:path w="42" h="299" extrusionOk="0">
                    <a:moveTo>
                      <a:pt x="21" y="1"/>
                    </a:moveTo>
                    <a:cubicBezTo>
                      <a:pt x="10" y="1"/>
                      <a:pt x="0" y="11"/>
                      <a:pt x="0" y="21"/>
                    </a:cubicBezTo>
                    <a:lnTo>
                      <a:pt x="0" y="278"/>
                    </a:lnTo>
                    <a:cubicBezTo>
                      <a:pt x="0" y="288"/>
                      <a:pt x="10" y="298"/>
                      <a:pt x="21" y="298"/>
                    </a:cubicBezTo>
                    <a:cubicBezTo>
                      <a:pt x="31" y="298"/>
                      <a:pt x="41" y="288"/>
                      <a:pt x="41" y="278"/>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27" name="Google Shape;5998;p46">
                <a:extLst>
                  <a:ext uri="{FF2B5EF4-FFF2-40B4-BE49-F238E27FC236}">
                    <a16:creationId xmlns:a16="http://schemas.microsoft.com/office/drawing/2014/main" id="{28A62729-9456-BAE4-9018-8BC1974922BC}"/>
                  </a:ext>
                </a:extLst>
              </p:cNvPr>
              <p:cNvSpPr/>
              <p:nvPr/>
            </p:nvSpPr>
            <p:spPr>
              <a:xfrm flipH="1">
                <a:off x="7653607" y="6097907"/>
                <a:ext cx="15109" cy="115476"/>
              </a:xfrm>
              <a:custGeom>
                <a:avLst/>
                <a:gdLst/>
                <a:ahLst/>
                <a:cxnLst/>
                <a:rect l="l" t="t" r="r" b="b"/>
                <a:pathLst>
                  <a:path w="42" h="321" extrusionOk="0">
                    <a:moveTo>
                      <a:pt x="21" y="0"/>
                    </a:moveTo>
                    <a:cubicBezTo>
                      <a:pt x="10" y="0"/>
                      <a:pt x="0" y="11"/>
                      <a:pt x="0" y="21"/>
                    </a:cubicBezTo>
                    <a:lnTo>
                      <a:pt x="0" y="300"/>
                    </a:lnTo>
                    <a:cubicBezTo>
                      <a:pt x="0" y="310"/>
                      <a:pt x="10" y="321"/>
                      <a:pt x="21" y="321"/>
                    </a:cubicBezTo>
                    <a:cubicBezTo>
                      <a:pt x="31" y="321"/>
                      <a:pt x="41" y="310"/>
                      <a:pt x="41" y="300"/>
                    </a:cubicBezTo>
                    <a:lnTo>
                      <a:pt x="41" y="21"/>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28" name="Google Shape;5999;p46">
                <a:extLst>
                  <a:ext uri="{FF2B5EF4-FFF2-40B4-BE49-F238E27FC236}">
                    <a16:creationId xmlns:a16="http://schemas.microsoft.com/office/drawing/2014/main" id="{94C351F3-E867-3B7C-CEB2-AEEF3E1AD4BF}"/>
                  </a:ext>
                </a:extLst>
              </p:cNvPr>
              <p:cNvSpPr/>
              <p:nvPr/>
            </p:nvSpPr>
            <p:spPr>
              <a:xfrm flipH="1">
                <a:off x="7599286" y="5966964"/>
                <a:ext cx="16189" cy="111878"/>
              </a:xfrm>
              <a:custGeom>
                <a:avLst/>
                <a:gdLst/>
                <a:ahLst/>
                <a:cxnLst/>
                <a:rect l="l" t="t" r="r" b="b"/>
                <a:pathLst>
                  <a:path w="45" h="311" extrusionOk="0">
                    <a:moveTo>
                      <a:pt x="21" y="1"/>
                    </a:moveTo>
                    <a:cubicBezTo>
                      <a:pt x="11" y="1"/>
                      <a:pt x="1" y="14"/>
                      <a:pt x="1" y="24"/>
                    </a:cubicBezTo>
                    <a:lnTo>
                      <a:pt x="1" y="290"/>
                    </a:lnTo>
                    <a:cubicBezTo>
                      <a:pt x="1" y="300"/>
                      <a:pt x="11" y="311"/>
                      <a:pt x="21" y="311"/>
                    </a:cubicBezTo>
                    <a:cubicBezTo>
                      <a:pt x="31" y="311"/>
                      <a:pt x="44" y="300"/>
                      <a:pt x="44" y="290"/>
                    </a:cubicBezTo>
                    <a:lnTo>
                      <a:pt x="44" y="24"/>
                    </a:lnTo>
                    <a:cubicBezTo>
                      <a:pt x="44" y="14"/>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29" name="Google Shape;6000;p46">
                <a:extLst>
                  <a:ext uri="{FF2B5EF4-FFF2-40B4-BE49-F238E27FC236}">
                    <a16:creationId xmlns:a16="http://schemas.microsoft.com/office/drawing/2014/main" id="{25E1C0F4-27B0-FEC8-46AD-C211C75BE839}"/>
                  </a:ext>
                </a:extLst>
              </p:cNvPr>
              <p:cNvSpPr/>
              <p:nvPr/>
            </p:nvSpPr>
            <p:spPr>
              <a:xfrm flipH="1">
                <a:off x="7668356" y="5975238"/>
                <a:ext cx="16189" cy="115476"/>
              </a:xfrm>
              <a:custGeom>
                <a:avLst/>
                <a:gdLst/>
                <a:ahLst/>
                <a:cxnLst/>
                <a:rect l="l" t="t" r="r" b="b"/>
                <a:pathLst>
                  <a:path w="45" h="321" extrusionOk="0">
                    <a:moveTo>
                      <a:pt x="21" y="1"/>
                    </a:moveTo>
                    <a:cubicBezTo>
                      <a:pt x="11" y="1"/>
                      <a:pt x="1" y="11"/>
                      <a:pt x="1" y="21"/>
                    </a:cubicBezTo>
                    <a:lnTo>
                      <a:pt x="1" y="298"/>
                    </a:lnTo>
                    <a:cubicBezTo>
                      <a:pt x="1" y="311"/>
                      <a:pt x="11" y="321"/>
                      <a:pt x="21" y="321"/>
                    </a:cubicBezTo>
                    <a:cubicBezTo>
                      <a:pt x="31" y="321"/>
                      <a:pt x="44" y="311"/>
                      <a:pt x="44" y="298"/>
                    </a:cubicBezTo>
                    <a:lnTo>
                      <a:pt x="44" y="21"/>
                    </a:lnTo>
                    <a:cubicBezTo>
                      <a:pt x="44"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1" name="Google Shape;6001;p46">
                <a:extLst>
                  <a:ext uri="{FF2B5EF4-FFF2-40B4-BE49-F238E27FC236}">
                    <a16:creationId xmlns:a16="http://schemas.microsoft.com/office/drawing/2014/main" id="{6EECAC36-76F6-8D6C-6828-6A6632D4C333}"/>
                  </a:ext>
                </a:extLst>
              </p:cNvPr>
              <p:cNvSpPr/>
              <p:nvPr/>
            </p:nvSpPr>
            <p:spPr>
              <a:xfrm flipH="1">
                <a:off x="7626985" y="5844654"/>
                <a:ext cx="15109" cy="111878"/>
              </a:xfrm>
              <a:custGeom>
                <a:avLst/>
                <a:gdLst/>
                <a:ahLst/>
                <a:cxnLst/>
                <a:rect l="l" t="t" r="r" b="b"/>
                <a:pathLst>
                  <a:path w="42" h="311" extrusionOk="0">
                    <a:moveTo>
                      <a:pt x="21" y="0"/>
                    </a:moveTo>
                    <a:cubicBezTo>
                      <a:pt x="11" y="0"/>
                      <a:pt x="0" y="10"/>
                      <a:pt x="0" y="21"/>
                    </a:cubicBezTo>
                    <a:lnTo>
                      <a:pt x="0" y="290"/>
                    </a:lnTo>
                    <a:cubicBezTo>
                      <a:pt x="0" y="300"/>
                      <a:pt x="11" y="310"/>
                      <a:pt x="21" y="310"/>
                    </a:cubicBezTo>
                    <a:cubicBezTo>
                      <a:pt x="31" y="310"/>
                      <a:pt x="41" y="300"/>
                      <a:pt x="41" y="290"/>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2" name="Google Shape;6002;p46">
                <a:extLst>
                  <a:ext uri="{FF2B5EF4-FFF2-40B4-BE49-F238E27FC236}">
                    <a16:creationId xmlns:a16="http://schemas.microsoft.com/office/drawing/2014/main" id="{C5EC8178-8040-7C37-E5B1-1BAB40BBF746}"/>
                  </a:ext>
                </a:extLst>
              </p:cNvPr>
              <p:cNvSpPr/>
              <p:nvPr/>
            </p:nvSpPr>
            <p:spPr>
              <a:xfrm flipH="1">
                <a:off x="7696056" y="5856525"/>
                <a:ext cx="15109" cy="115476"/>
              </a:xfrm>
              <a:custGeom>
                <a:avLst/>
                <a:gdLst/>
                <a:ahLst/>
                <a:cxnLst/>
                <a:rect l="l" t="t" r="r" b="b"/>
                <a:pathLst>
                  <a:path w="42" h="321" extrusionOk="0">
                    <a:moveTo>
                      <a:pt x="21" y="1"/>
                    </a:moveTo>
                    <a:cubicBezTo>
                      <a:pt x="11" y="1"/>
                      <a:pt x="0" y="11"/>
                      <a:pt x="0" y="21"/>
                    </a:cubicBezTo>
                    <a:lnTo>
                      <a:pt x="0" y="298"/>
                    </a:lnTo>
                    <a:cubicBezTo>
                      <a:pt x="0" y="308"/>
                      <a:pt x="11" y="321"/>
                      <a:pt x="21" y="321"/>
                    </a:cubicBezTo>
                    <a:cubicBezTo>
                      <a:pt x="31" y="321"/>
                      <a:pt x="41" y="308"/>
                      <a:pt x="41" y="298"/>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3" name="Google Shape;6003;p46">
                <a:extLst>
                  <a:ext uri="{FF2B5EF4-FFF2-40B4-BE49-F238E27FC236}">
                    <a16:creationId xmlns:a16="http://schemas.microsoft.com/office/drawing/2014/main" id="{CDB79BB8-E867-F24B-E8B3-C18C3C90FDD6}"/>
                  </a:ext>
                </a:extLst>
              </p:cNvPr>
              <p:cNvSpPr/>
              <p:nvPr/>
            </p:nvSpPr>
            <p:spPr>
              <a:xfrm flipH="1">
                <a:off x="7584537" y="5721983"/>
                <a:ext cx="15109" cy="111878"/>
              </a:xfrm>
              <a:custGeom>
                <a:avLst/>
                <a:gdLst/>
                <a:ahLst/>
                <a:cxnLst/>
                <a:rect l="l" t="t" r="r" b="b"/>
                <a:pathLst>
                  <a:path w="42" h="311" extrusionOk="0">
                    <a:moveTo>
                      <a:pt x="21" y="1"/>
                    </a:moveTo>
                    <a:cubicBezTo>
                      <a:pt x="10" y="1"/>
                      <a:pt x="0" y="11"/>
                      <a:pt x="0" y="21"/>
                    </a:cubicBezTo>
                    <a:lnTo>
                      <a:pt x="0" y="287"/>
                    </a:lnTo>
                    <a:cubicBezTo>
                      <a:pt x="0" y="298"/>
                      <a:pt x="10" y="310"/>
                      <a:pt x="21" y="310"/>
                    </a:cubicBezTo>
                    <a:cubicBezTo>
                      <a:pt x="31" y="310"/>
                      <a:pt x="41" y="298"/>
                      <a:pt x="41" y="287"/>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4" name="Google Shape;6004;p46">
                <a:extLst>
                  <a:ext uri="{FF2B5EF4-FFF2-40B4-BE49-F238E27FC236}">
                    <a16:creationId xmlns:a16="http://schemas.microsoft.com/office/drawing/2014/main" id="{CD3AC34C-BDFE-744E-E6E5-E55B55B57115}"/>
                  </a:ext>
                </a:extLst>
              </p:cNvPr>
              <p:cNvSpPr/>
              <p:nvPr/>
            </p:nvSpPr>
            <p:spPr>
              <a:xfrm flipH="1">
                <a:off x="7653607" y="5733135"/>
                <a:ext cx="15109" cy="115476"/>
              </a:xfrm>
              <a:custGeom>
                <a:avLst/>
                <a:gdLst/>
                <a:ahLst/>
                <a:cxnLst/>
                <a:rect l="l" t="t" r="r" b="b"/>
                <a:pathLst>
                  <a:path w="42" h="321" extrusionOk="0">
                    <a:moveTo>
                      <a:pt x="21" y="0"/>
                    </a:moveTo>
                    <a:cubicBezTo>
                      <a:pt x="10" y="0"/>
                      <a:pt x="0" y="11"/>
                      <a:pt x="0" y="23"/>
                    </a:cubicBezTo>
                    <a:lnTo>
                      <a:pt x="0" y="300"/>
                    </a:lnTo>
                    <a:cubicBezTo>
                      <a:pt x="0" y="310"/>
                      <a:pt x="10" y="320"/>
                      <a:pt x="21" y="320"/>
                    </a:cubicBezTo>
                    <a:cubicBezTo>
                      <a:pt x="31" y="320"/>
                      <a:pt x="41" y="310"/>
                      <a:pt x="41" y="300"/>
                    </a:cubicBezTo>
                    <a:lnTo>
                      <a:pt x="41" y="23"/>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5" name="Google Shape;6005;p46">
                <a:extLst>
                  <a:ext uri="{FF2B5EF4-FFF2-40B4-BE49-F238E27FC236}">
                    <a16:creationId xmlns:a16="http://schemas.microsoft.com/office/drawing/2014/main" id="{609526DB-0574-A370-8D35-231125447EE2}"/>
                  </a:ext>
                </a:extLst>
              </p:cNvPr>
              <p:cNvSpPr/>
              <p:nvPr/>
            </p:nvSpPr>
            <p:spPr>
              <a:xfrm flipH="1">
                <a:off x="7618712" y="5603271"/>
                <a:ext cx="16189" cy="107203"/>
              </a:xfrm>
              <a:custGeom>
                <a:avLst/>
                <a:gdLst/>
                <a:ahLst/>
                <a:cxnLst/>
                <a:rect l="l" t="t" r="r" b="b"/>
                <a:pathLst>
                  <a:path w="45" h="298" extrusionOk="0">
                    <a:moveTo>
                      <a:pt x="21" y="0"/>
                    </a:moveTo>
                    <a:cubicBezTo>
                      <a:pt x="11" y="0"/>
                      <a:pt x="1" y="0"/>
                      <a:pt x="1" y="21"/>
                    </a:cubicBezTo>
                    <a:lnTo>
                      <a:pt x="1" y="277"/>
                    </a:lnTo>
                    <a:cubicBezTo>
                      <a:pt x="1" y="287"/>
                      <a:pt x="11" y="297"/>
                      <a:pt x="21" y="297"/>
                    </a:cubicBezTo>
                    <a:cubicBezTo>
                      <a:pt x="34" y="297"/>
                      <a:pt x="44" y="287"/>
                      <a:pt x="44" y="277"/>
                    </a:cubicBezTo>
                    <a:lnTo>
                      <a:pt x="44" y="21"/>
                    </a:lnTo>
                    <a:cubicBezTo>
                      <a:pt x="44" y="0"/>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6" name="Google Shape;6006;p46">
                <a:extLst>
                  <a:ext uri="{FF2B5EF4-FFF2-40B4-BE49-F238E27FC236}">
                    <a16:creationId xmlns:a16="http://schemas.microsoft.com/office/drawing/2014/main" id="{EBCAC748-9691-AD94-C5C4-934FC5C0B669}"/>
                  </a:ext>
                </a:extLst>
              </p:cNvPr>
              <p:cNvSpPr/>
              <p:nvPr/>
            </p:nvSpPr>
            <p:spPr>
              <a:xfrm flipH="1">
                <a:off x="7687782" y="5610466"/>
                <a:ext cx="16189" cy="115476"/>
              </a:xfrm>
              <a:custGeom>
                <a:avLst/>
                <a:gdLst/>
                <a:ahLst/>
                <a:cxnLst/>
                <a:rect l="l" t="t" r="r" b="b"/>
                <a:pathLst>
                  <a:path w="45" h="321" extrusionOk="0">
                    <a:moveTo>
                      <a:pt x="21" y="1"/>
                    </a:moveTo>
                    <a:cubicBezTo>
                      <a:pt x="11" y="1"/>
                      <a:pt x="1" y="11"/>
                      <a:pt x="1" y="21"/>
                    </a:cubicBezTo>
                    <a:lnTo>
                      <a:pt x="1" y="300"/>
                    </a:lnTo>
                    <a:cubicBezTo>
                      <a:pt x="1" y="311"/>
                      <a:pt x="11" y="321"/>
                      <a:pt x="21" y="321"/>
                    </a:cubicBezTo>
                    <a:cubicBezTo>
                      <a:pt x="34" y="321"/>
                      <a:pt x="44" y="311"/>
                      <a:pt x="44" y="300"/>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7" name="Google Shape;6007;p46">
                <a:extLst>
                  <a:ext uri="{FF2B5EF4-FFF2-40B4-BE49-F238E27FC236}">
                    <a16:creationId xmlns:a16="http://schemas.microsoft.com/office/drawing/2014/main" id="{E12A0D7C-29B8-2147-FAEF-726F1AD3075C}"/>
                  </a:ext>
                </a:extLst>
              </p:cNvPr>
              <p:cNvSpPr/>
              <p:nvPr/>
            </p:nvSpPr>
            <p:spPr>
              <a:xfrm flipH="1">
                <a:off x="7584537" y="5479881"/>
                <a:ext cx="15109" cy="107922"/>
              </a:xfrm>
              <a:custGeom>
                <a:avLst/>
                <a:gdLst/>
                <a:ahLst/>
                <a:cxnLst/>
                <a:rect l="l" t="t" r="r" b="b"/>
                <a:pathLst>
                  <a:path w="42" h="300" extrusionOk="0">
                    <a:moveTo>
                      <a:pt x="21" y="0"/>
                    </a:moveTo>
                    <a:cubicBezTo>
                      <a:pt x="10" y="0"/>
                      <a:pt x="0" y="10"/>
                      <a:pt x="0" y="23"/>
                    </a:cubicBezTo>
                    <a:lnTo>
                      <a:pt x="0" y="279"/>
                    </a:lnTo>
                    <a:cubicBezTo>
                      <a:pt x="0" y="289"/>
                      <a:pt x="10" y="300"/>
                      <a:pt x="21" y="300"/>
                    </a:cubicBezTo>
                    <a:cubicBezTo>
                      <a:pt x="31" y="300"/>
                      <a:pt x="41" y="289"/>
                      <a:pt x="41" y="279"/>
                    </a:cubicBezTo>
                    <a:lnTo>
                      <a:pt x="41" y="23"/>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8" name="Google Shape;6008;p46">
                <a:extLst>
                  <a:ext uri="{FF2B5EF4-FFF2-40B4-BE49-F238E27FC236}">
                    <a16:creationId xmlns:a16="http://schemas.microsoft.com/office/drawing/2014/main" id="{34E45D2B-3CCE-3FCA-1F12-EEBEDD8E6EBD}"/>
                  </a:ext>
                </a:extLst>
              </p:cNvPr>
              <p:cNvSpPr/>
              <p:nvPr/>
            </p:nvSpPr>
            <p:spPr>
              <a:xfrm flipH="1">
                <a:off x="7653607" y="5488155"/>
                <a:ext cx="15109" cy="115476"/>
              </a:xfrm>
              <a:custGeom>
                <a:avLst/>
                <a:gdLst/>
                <a:ahLst/>
                <a:cxnLst/>
                <a:rect l="l" t="t" r="r" b="b"/>
                <a:pathLst>
                  <a:path w="42" h="321" extrusionOk="0">
                    <a:moveTo>
                      <a:pt x="21" y="0"/>
                    </a:moveTo>
                    <a:cubicBezTo>
                      <a:pt x="10" y="0"/>
                      <a:pt x="0" y="10"/>
                      <a:pt x="0" y="21"/>
                    </a:cubicBezTo>
                    <a:lnTo>
                      <a:pt x="0" y="297"/>
                    </a:lnTo>
                    <a:cubicBezTo>
                      <a:pt x="0" y="307"/>
                      <a:pt x="10" y="320"/>
                      <a:pt x="21" y="320"/>
                    </a:cubicBezTo>
                    <a:cubicBezTo>
                      <a:pt x="31" y="320"/>
                      <a:pt x="41" y="307"/>
                      <a:pt x="41" y="297"/>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39" name="Google Shape;6009;p46">
                <a:extLst>
                  <a:ext uri="{FF2B5EF4-FFF2-40B4-BE49-F238E27FC236}">
                    <a16:creationId xmlns:a16="http://schemas.microsoft.com/office/drawing/2014/main" id="{519A41FA-ED4C-BD82-19E0-BB1F49FFA6C1}"/>
                  </a:ext>
                </a:extLst>
              </p:cNvPr>
              <p:cNvSpPr/>
              <p:nvPr/>
            </p:nvSpPr>
            <p:spPr>
              <a:xfrm flipH="1">
                <a:off x="7546046" y="5357211"/>
                <a:ext cx="15829" cy="111878"/>
              </a:xfrm>
              <a:custGeom>
                <a:avLst/>
                <a:gdLst/>
                <a:ahLst/>
                <a:cxnLst/>
                <a:rect l="l" t="t" r="r" b="b"/>
                <a:pathLst>
                  <a:path w="44" h="311" extrusionOk="0">
                    <a:moveTo>
                      <a:pt x="23" y="0"/>
                    </a:moveTo>
                    <a:cubicBezTo>
                      <a:pt x="10" y="0"/>
                      <a:pt x="0" y="11"/>
                      <a:pt x="0" y="21"/>
                    </a:cubicBezTo>
                    <a:lnTo>
                      <a:pt x="0" y="287"/>
                    </a:lnTo>
                    <a:cubicBezTo>
                      <a:pt x="0" y="300"/>
                      <a:pt x="10" y="310"/>
                      <a:pt x="23" y="310"/>
                    </a:cubicBezTo>
                    <a:cubicBezTo>
                      <a:pt x="33" y="310"/>
                      <a:pt x="44" y="300"/>
                      <a:pt x="44" y="287"/>
                    </a:cubicBezTo>
                    <a:lnTo>
                      <a:pt x="44" y="21"/>
                    </a:lnTo>
                    <a:cubicBezTo>
                      <a:pt x="44" y="11"/>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0" name="Google Shape;6010;p46">
                <a:extLst>
                  <a:ext uri="{FF2B5EF4-FFF2-40B4-BE49-F238E27FC236}">
                    <a16:creationId xmlns:a16="http://schemas.microsoft.com/office/drawing/2014/main" id="{FC729119-44F6-7CBE-9B7E-91862F22DDC6}"/>
                  </a:ext>
                </a:extLst>
              </p:cNvPr>
              <p:cNvSpPr/>
              <p:nvPr/>
            </p:nvSpPr>
            <p:spPr>
              <a:xfrm flipH="1">
                <a:off x="7618712" y="5368362"/>
                <a:ext cx="16189" cy="111878"/>
              </a:xfrm>
              <a:custGeom>
                <a:avLst/>
                <a:gdLst/>
                <a:ahLst/>
                <a:cxnLst/>
                <a:rect l="l" t="t" r="r" b="b"/>
                <a:pathLst>
                  <a:path w="45" h="311" extrusionOk="0">
                    <a:moveTo>
                      <a:pt x="21" y="0"/>
                    </a:moveTo>
                    <a:cubicBezTo>
                      <a:pt x="11" y="0"/>
                      <a:pt x="1" y="0"/>
                      <a:pt x="1" y="23"/>
                    </a:cubicBezTo>
                    <a:lnTo>
                      <a:pt x="1" y="290"/>
                    </a:lnTo>
                    <a:cubicBezTo>
                      <a:pt x="1" y="310"/>
                      <a:pt x="11" y="310"/>
                      <a:pt x="21" y="310"/>
                    </a:cubicBezTo>
                    <a:cubicBezTo>
                      <a:pt x="44" y="310"/>
                      <a:pt x="44" y="310"/>
                      <a:pt x="44" y="290"/>
                    </a:cubicBezTo>
                    <a:lnTo>
                      <a:pt x="44" y="23"/>
                    </a:lnTo>
                    <a:cubicBezTo>
                      <a:pt x="44" y="0"/>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1" name="Google Shape;6011;p46">
                <a:extLst>
                  <a:ext uri="{FF2B5EF4-FFF2-40B4-BE49-F238E27FC236}">
                    <a16:creationId xmlns:a16="http://schemas.microsoft.com/office/drawing/2014/main" id="{6554F2A5-CD3F-E21B-D1D6-6C437D540E0E}"/>
                  </a:ext>
                </a:extLst>
              </p:cNvPr>
              <p:cNvSpPr/>
              <p:nvPr/>
            </p:nvSpPr>
            <p:spPr>
              <a:xfrm flipH="1">
                <a:off x="7546046" y="5242096"/>
                <a:ext cx="15829" cy="111878"/>
              </a:xfrm>
              <a:custGeom>
                <a:avLst/>
                <a:gdLst/>
                <a:ahLst/>
                <a:cxnLst/>
                <a:rect l="l" t="t" r="r" b="b"/>
                <a:pathLst>
                  <a:path w="44" h="311" extrusionOk="0">
                    <a:moveTo>
                      <a:pt x="23" y="0"/>
                    </a:moveTo>
                    <a:cubicBezTo>
                      <a:pt x="10" y="0"/>
                      <a:pt x="0" y="11"/>
                      <a:pt x="0" y="21"/>
                    </a:cubicBezTo>
                    <a:lnTo>
                      <a:pt x="0" y="287"/>
                    </a:lnTo>
                    <a:cubicBezTo>
                      <a:pt x="0" y="300"/>
                      <a:pt x="10" y="310"/>
                      <a:pt x="23" y="310"/>
                    </a:cubicBezTo>
                    <a:cubicBezTo>
                      <a:pt x="33" y="310"/>
                      <a:pt x="44" y="300"/>
                      <a:pt x="44" y="287"/>
                    </a:cubicBezTo>
                    <a:lnTo>
                      <a:pt x="44" y="21"/>
                    </a:lnTo>
                    <a:cubicBezTo>
                      <a:pt x="44" y="11"/>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2" name="Google Shape;6012;p46">
                <a:extLst>
                  <a:ext uri="{FF2B5EF4-FFF2-40B4-BE49-F238E27FC236}">
                    <a16:creationId xmlns:a16="http://schemas.microsoft.com/office/drawing/2014/main" id="{A17437AD-81F1-B898-3B8C-3326DBAC4457}"/>
                  </a:ext>
                </a:extLst>
              </p:cNvPr>
              <p:cNvSpPr/>
              <p:nvPr/>
            </p:nvSpPr>
            <p:spPr>
              <a:xfrm flipH="1">
                <a:off x="7618712" y="5253248"/>
                <a:ext cx="16189" cy="115476"/>
              </a:xfrm>
              <a:custGeom>
                <a:avLst/>
                <a:gdLst/>
                <a:ahLst/>
                <a:cxnLst/>
                <a:rect l="l" t="t" r="r" b="b"/>
                <a:pathLst>
                  <a:path w="45" h="321" extrusionOk="0">
                    <a:moveTo>
                      <a:pt x="21" y="0"/>
                    </a:moveTo>
                    <a:cubicBezTo>
                      <a:pt x="11" y="0"/>
                      <a:pt x="1" y="13"/>
                      <a:pt x="1" y="23"/>
                    </a:cubicBezTo>
                    <a:lnTo>
                      <a:pt x="1" y="300"/>
                    </a:lnTo>
                    <a:cubicBezTo>
                      <a:pt x="1" y="310"/>
                      <a:pt x="11" y="320"/>
                      <a:pt x="21" y="320"/>
                    </a:cubicBezTo>
                    <a:cubicBezTo>
                      <a:pt x="44" y="320"/>
                      <a:pt x="44" y="310"/>
                      <a:pt x="44" y="300"/>
                    </a:cubicBezTo>
                    <a:lnTo>
                      <a:pt x="44" y="23"/>
                    </a:lnTo>
                    <a:cubicBezTo>
                      <a:pt x="44" y="13"/>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 name="Google Shape;6013;p46">
                <a:extLst>
                  <a:ext uri="{FF2B5EF4-FFF2-40B4-BE49-F238E27FC236}">
                    <a16:creationId xmlns:a16="http://schemas.microsoft.com/office/drawing/2014/main" id="{54B25446-AE71-8035-8C9A-7E3BCE09B9A7}"/>
                  </a:ext>
                </a:extLst>
              </p:cNvPr>
              <p:cNvSpPr/>
              <p:nvPr/>
            </p:nvSpPr>
            <p:spPr>
              <a:xfrm flipH="1">
                <a:off x="7595689" y="5126980"/>
                <a:ext cx="16189" cy="111878"/>
              </a:xfrm>
              <a:custGeom>
                <a:avLst/>
                <a:gdLst/>
                <a:ahLst/>
                <a:cxnLst/>
                <a:rect l="l" t="t" r="r" b="b"/>
                <a:pathLst>
                  <a:path w="45" h="311" extrusionOk="0">
                    <a:moveTo>
                      <a:pt x="21" y="0"/>
                    </a:moveTo>
                    <a:cubicBezTo>
                      <a:pt x="11" y="0"/>
                      <a:pt x="1" y="10"/>
                      <a:pt x="1" y="21"/>
                    </a:cubicBezTo>
                    <a:lnTo>
                      <a:pt x="1" y="287"/>
                    </a:lnTo>
                    <a:cubicBezTo>
                      <a:pt x="1" y="300"/>
                      <a:pt x="11" y="310"/>
                      <a:pt x="21" y="310"/>
                    </a:cubicBezTo>
                    <a:cubicBezTo>
                      <a:pt x="44" y="310"/>
                      <a:pt x="44" y="300"/>
                      <a:pt x="44" y="287"/>
                    </a:cubicBezTo>
                    <a:lnTo>
                      <a:pt x="44" y="21"/>
                    </a:lnTo>
                    <a:cubicBezTo>
                      <a:pt x="44" y="10"/>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 name="Google Shape;6014;p46">
                <a:extLst>
                  <a:ext uri="{FF2B5EF4-FFF2-40B4-BE49-F238E27FC236}">
                    <a16:creationId xmlns:a16="http://schemas.microsoft.com/office/drawing/2014/main" id="{CBD8D923-BFD4-A34A-59C0-04411ABFEEAF}"/>
                  </a:ext>
                </a:extLst>
              </p:cNvPr>
              <p:cNvSpPr/>
              <p:nvPr/>
            </p:nvSpPr>
            <p:spPr>
              <a:xfrm flipH="1">
                <a:off x="7664759" y="5137772"/>
                <a:ext cx="16189" cy="115835"/>
              </a:xfrm>
              <a:custGeom>
                <a:avLst/>
                <a:gdLst/>
                <a:ahLst/>
                <a:cxnLst/>
                <a:rect l="l" t="t" r="r" b="b"/>
                <a:pathLst>
                  <a:path w="45" h="322" extrusionOk="0">
                    <a:moveTo>
                      <a:pt x="21" y="1"/>
                    </a:moveTo>
                    <a:cubicBezTo>
                      <a:pt x="11" y="1"/>
                      <a:pt x="1" y="14"/>
                      <a:pt x="1" y="24"/>
                    </a:cubicBezTo>
                    <a:lnTo>
                      <a:pt x="1" y="301"/>
                    </a:lnTo>
                    <a:cubicBezTo>
                      <a:pt x="1" y="311"/>
                      <a:pt x="11" y="321"/>
                      <a:pt x="21" y="321"/>
                    </a:cubicBezTo>
                    <a:cubicBezTo>
                      <a:pt x="34" y="321"/>
                      <a:pt x="44" y="311"/>
                      <a:pt x="44" y="301"/>
                    </a:cubicBezTo>
                    <a:lnTo>
                      <a:pt x="44" y="24"/>
                    </a:lnTo>
                    <a:cubicBezTo>
                      <a:pt x="44" y="14"/>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 name="Google Shape;6015;p46">
                <a:extLst>
                  <a:ext uri="{FF2B5EF4-FFF2-40B4-BE49-F238E27FC236}">
                    <a16:creationId xmlns:a16="http://schemas.microsoft.com/office/drawing/2014/main" id="{03AFDCEA-729B-FC50-B9CF-AD3F9AE293F9}"/>
                  </a:ext>
                </a:extLst>
              </p:cNvPr>
              <p:cNvSpPr/>
              <p:nvPr/>
            </p:nvSpPr>
            <p:spPr>
              <a:xfrm flipH="1">
                <a:off x="7650010" y="5011864"/>
                <a:ext cx="15109" cy="111519"/>
              </a:xfrm>
              <a:custGeom>
                <a:avLst/>
                <a:gdLst/>
                <a:ahLst/>
                <a:cxnLst/>
                <a:rect l="l" t="t" r="r" b="b"/>
                <a:pathLst>
                  <a:path w="42" h="310" extrusionOk="0">
                    <a:moveTo>
                      <a:pt x="21" y="0"/>
                    </a:moveTo>
                    <a:cubicBezTo>
                      <a:pt x="0" y="0"/>
                      <a:pt x="0" y="10"/>
                      <a:pt x="0" y="21"/>
                    </a:cubicBezTo>
                    <a:lnTo>
                      <a:pt x="0" y="287"/>
                    </a:lnTo>
                    <a:cubicBezTo>
                      <a:pt x="0" y="300"/>
                      <a:pt x="0" y="310"/>
                      <a:pt x="21" y="310"/>
                    </a:cubicBezTo>
                    <a:cubicBezTo>
                      <a:pt x="31" y="310"/>
                      <a:pt x="41" y="300"/>
                      <a:pt x="41" y="287"/>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 name="Google Shape;6016;p46">
                <a:extLst>
                  <a:ext uri="{FF2B5EF4-FFF2-40B4-BE49-F238E27FC236}">
                    <a16:creationId xmlns:a16="http://schemas.microsoft.com/office/drawing/2014/main" id="{C24D5324-A3AA-7090-9F32-4B517AC41EA5}"/>
                  </a:ext>
                </a:extLst>
              </p:cNvPr>
              <p:cNvSpPr/>
              <p:nvPr/>
            </p:nvSpPr>
            <p:spPr>
              <a:xfrm flipH="1">
                <a:off x="7584537" y="4880921"/>
                <a:ext cx="15109" cy="111878"/>
              </a:xfrm>
              <a:custGeom>
                <a:avLst/>
                <a:gdLst/>
                <a:ahLst/>
                <a:cxnLst/>
                <a:rect l="l" t="t" r="r" b="b"/>
                <a:pathLst>
                  <a:path w="42" h="311" extrusionOk="0">
                    <a:moveTo>
                      <a:pt x="21" y="0"/>
                    </a:moveTo>
                    <a:cubicBezTo>
                      <a:pt x="10" y="0"/>
                      <a:pt x="0" y="11"/>
                      <a:pt x="0" y="24"/>
                    </a:cubicBezTo>
                    <a:lnTo>
                      <a:pt x="0" y="290"/>
                    </a:lnTo>
                    <a:cubicBezTo>
                      <a:pt x="0" y="300"/>
                      <a:pt x="10" y="310"/>
                      <a:pt x="21" y="310"/>
                    </a:cubicBezTo>
                    <a:cubicBezTo>
                      <a:pt x="31" y="310"/>
                      <a:pt x="41" y="300"/>
                      <a:pt x="41" y="290"/>
                    </a:cubicBezTo>
                    <a:lnTo>
                      <a:pt x="41" y="24"/>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7" name="Google Shape;6017;p46">
                <a:extLst>
                  <a:ext uri="{FF2B5EF4-FFF2-40B4-BE49-F238E27FC236}">
                    <a16:creationId xmlns:a16="http://schemas.microsoft.com/office/drawing/2014/main" id="{D0D87205-9781-AD13-D521-EEBA509DE453}"/>
                  </a:ext>
                </a:extLst>
              </p:cNvPr>
              <p:cNvSpPr/>
              <p:nvPr/>
            </p:nvSpPr>
            <p:spPr>
              <a:xfrm flipH="1">
                <a:off x="7653607" y="4892792"/>
                <a:ext cx="15109" cy="115476"/>
              </a:xfrm>
              <a:custGeom>
                <a:avLst/>
                <a:gdLst/>
                <a:ahLst/>
                <a:cxnLst/>
                <a:rect l="l" t="t" r="r" b="b"/>
                <a:pathLst>
                  <a:path w="42" h="321" extrusionOk="0">
                    <a:moveTo>
                      <a:pt x="21" y="1"/>
                    </a:moveTo>
                    <a:cubicBezTo>
                      <a:pt x="10" y="1"/>
                      <a:pt x="0" y="11"/>
                      <a:pt x="0" y="21"/>
                    </a:cubicBezTo>
                    <a:lnTo>
                      <a:pt x="0" y="298"/>
                    </a:lnTo>
                    <a:cubicBezTo>
                      <a:pt x="0" y="311"/>
                      <a:pt x="10" y="321"/>
                      <a:pt x="21" y="321"/>
                    </a:cubicBezTo>
                    <a:cubicBezTo>
                      <a:pt x="31" y="321"/>
                      <a:pt x="41" y="311"/>
                      <a:pt x="41" y="298"/>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8" name="Google Shape;6018;p46">
                <a:extLst>
                  <a:ext uri="{FF2B5EF4-FFF2-40B4-BE49-F238E27FC236}">
                    <a16:creationId xmlns:a16="http://schemas.microsoft.com/office/drawing/2014/main" id="{D466FAB4-45D8-ED04-D2C6-7C29100D2186}"/>
                  </a:ext>
                </a:extLst>
              </p:cNvPr>
              <p:cNvSpPr/>
              <p:nvPr/>
            </p:nvSpPr>
            <p:spPr>
              <a:xfrm flipH="1">
                <a:off x="7546046" y="4762208"/>
                <a:ext cx="15829" cy="107922"/>
              </a:xfrm>
              <a:custGeom>
                <a:avLst/>
                <a:gdLst/>
                <a:ahLst/>
                <a:cxnLst/>
                <a:rect l="l" t="t" r="r" b="b"/>
                <a:pathLst>
                  <a:path w="44" h="300" extrusionOk="0">
                    <a:moveTo>
                      <a:pt x="23" y="0"/>
                    </a:moveTo>
                    <a:cubicBezTo>
                      <a:pt x="10" y="0"/>
                      <a:pt x="0" y="0"/>
                      <a:pt x="0" y="21"/>
                    </a:cubicBezTo>
                    <a:lnTo>
                      <a:pt x="0" y="277"/>
                    </a:lnTo>
                    <a:cubicBezTo>
                      <a:pt x="0" y="289"/>
                      <a:pt x="10" y="300"/>
                      <a:pt x="23" y="300"/>
                    </a:cubicBezTo>
                    <a:cubicBezTo>
                      <a:pt x="33" y="300"/>
                      <a:pt x="44" y="289"/>
                      <a:pt x="44" y="277"/>
                    </a:cubicBezTo>
                    <a:lnTo>
                      <a:pt x="44" y="21"/>
                    </a:lnTo>
                    <a:cubicBezTo>
                      <a:pt x="44" y="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9" name="Google Shape;6019;p46">
                <a:extLst>
                  <a:ext uri="{FF2B5EF4-FFF2-40B4-BE49-F238E27FC236}">
                    <a16:creationId xmlns:a16="http://schemas.microsoft.com/office/drawing/2014/main" id="{016B86F0-BCAD-B787-FD4C-74AF786CA080}"/>
                  </a:ext>
                </a:extLst>
              </p:cNvPr>
              <p:cNvSpPr/>
              <p:nvPr/>
            </p:nvSpPr>
            <p:spPr>
              <a:xfrm flipH="1">
                <a:off x="7618712" y="4769402"/>
                <a:ext cx="16189" cy="115476"/>
              </a:xfrm>
              <a:custGeom>
                <a:avLst/>
                <a:gdLst/>
                <a:ahLst/>
                <a:cxnLst/>
                <a:rect l="l" t="t" r="r" b="b"/>
                <a:pathLst>
                  <a:path w="45" h="321" extrusionOk="0">
                    <a:moveTo>
                      <a:pt x="21" y="1"/>
                    </a:moveTo>
                    <a:cubicBezTo>
                      <a:pt x="11" y="1"/>
                      <a:pt x="1" y="13"/>
                      <a:pt x="1" y="24"/>
                    </a:cubicBezTo>
                    <a:lnTo>
                      <a:pt x="1" y="300"/>
                    </a:lnTo>
                    <a:cubicBezTo>
                      <a:pt x="1" y="310"/>
                      <a:pt x="11" y="321"/>
                      <a:pt x="21" y="321"/>
                    </a:cubicBezTo>
                    <a:cubicBezTo>
                      <a:pt x="44" y="321"/>
                      <a:pt x="44" y="310"/>
                      <a:pt x="44" y="300"/>
                    </a:cubicBezTo>
                    <a:lnTo>
                      <a:pt x="44" y="24"/>
                    </a:lnTo>
                    <a:cubicBezTo>
                      <a:pt x="44" y="13"/>
                      <a:pt x="4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grpSp>
        <p:grpSp>
          <p:nvGrpSpPr>
            <p:cNvPr id="4664" name="Group 4663">
              <a:extLst>
                <a:ext uri="{FF2B5EF4-FFF2-40B4-BE49-F238E27FC236}">
                  <a16:creationId xmlns:a16="http://schemas.microsoft.com/office/drawing/2014/main" id="{AF346A6A-7FF5-84CC-6AE0-51FC84D5A57E}"/>
                </a:ext>
              </a:extLst>
            </p:cNvPr>
            <p:cNvGrpSpPr/>
            <p:nvPr/>
          </p:nvGrpSpPr>
          <p:grpSpPr>
            <a:xfrm>
              <a:off x="5758592" y="5698960"/>
              <a:ext cx="1094680" cy="1151875"/>
              <a:chOff x="5773582" y="5598588"/>
              <a:chExt cx="1094680" cy="1151875"/>
            </a:xfrm>
          </p:grpSpPr>
          <p:sp>
            <p:nvSpPr>
              <p:cNvPr id="4290" name="Google Shape;5799;p46">
                <a:extLst>
                  <a:ext uri="{FF2B5EF4-FFF2-40B4-BE49-F238E27FC236}">
                    <a16:creationId xmlns:a16="http://schemas.microsoft.com/office/drawing/2014/main" id="{D5347086-9243-C8BB-76E5-35F458C004BB}"/>
                  </a:ext>
                </a:extLst>
              </p:cNvPr>
              <p:cNvSpPr/>
              <p:nvPr/>
            </p:nvSpPr>
            <p:spPr>
              <a:xfrm flipH="1">
                <a:off x="5816031" y="6597215"/>
                <a:ext cx="974888" cy="145694"/>
              </a:xfrm>
              <a:custGeom>
                <a:avLst/>
                <a:gdLst/>
                <a:ahLst/>
                <a:cxnLst/>
                <a:rect l="l" t="t" r="r" b="b"/>
                <a:pathLst>
                  <a:path w="2710" h="405" extrusionOk="0">
                    <a:moveTo>
                      <a:pt x="0" y="0"/>
                    </a:moveTo>
                    <a:lnTo>
                      <a:pt x="0" y="331"/>
                    </a:lnTo>
                    <a:cubicBezTo>
                      <a:pt x="0" y="372"/>
                      <a:pt x="597" y="405"/>
                      <a:pt x="1355" y="405"/>
                    </a:cubicBezTo>
                    <a:cubicBezTo>
                      <a:pt x="2103" y="405"/>
                      <a:pt x="2710" y="372"/>
                      <a:pt x="2710" y="331"/>
                    </a:cubicBezTo>
                    <a:lnTo>
                      <a:pt x="271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291" name="Google Shape;5800;p46">
                <a:extLst>
                  <a:ext uri="{FF2B5EF4-FFF2-40B4-BE49-F238E27FC236}">
                    <a16:creationId xmlns:a16="http://schemas.microsoft.com/office/drawing/2014/main" id="{8A00108D-A713-52B6-2455-7BC9BE11AEF9}"/>
                  </a:ext>
                </a:extLst>
              </p:cNvPr>
              <p:cNvSpPr/>
              <p:nvPr/>
            </p:nvSpPr>
            <p:spPr>
              <a:xfrm flipH="1">
                <a:off x="5808476" y="6588941"/>
                <a:ext cx="990716" cy="161522"/>
              </a:xfrm>
              <a:custGeom>
                <a:avLst/>
                <a:gdLst/>
                <a:ahLst/>
                <a:cxnLst/>
                <a:rect l="l" t="t" r="r" b="b"/>
                <a:pathLst>
                  <a:path w="2754" h="449" extrusionOk="0">
                    <a:moveTo>
                      <a:pt x="2712" y="44"/>
                    </a:moveTo>
                    <a:lnTo>
                      <a:pt x="2712" y="354"/>
                    </a:lnTo>
                    <a:cubicBezTo>
                      <a:pt x="2638" y="374"/>
                      <a:pt x="2103" y="408"/>
                      <a:pt x="1378" y="408"/>
                    </a:cubicBezTo>
                    <a:cubicBezTo>
                      <a:pt x="653" y="408"/>
                      <a:pt x="108" y="374"/>
                      <a:pt x="44" y="354"/>
                    </a:cubicBezTo>
                    <a:lnTo>
                      <a:pt x="44" y="44"/>
                    </a:lnTo>
                    <a:close/>
                    <a:moveTo>
                      <a:pt x="23" y="0"/>
                    </a:moveTo>
                    <a:cubicBezTo>
                      <a:pt x="13" y="0"/>
                      <a:pt x="0" y="11"/>
                      <a:pt x="0" y="23"/>
                    </a:cubicBezTo>
                    <a:lnTo>
                      <a:pt x="0" y="354"/>
                    </a:lnTo>
                    <a:cubicBezTo>
                      <a:pt x="0" y="384"/>
                      <a:pt x="0" y="408"/>
                      <a:pt x="418" y="428"/>
                    </a:cubicBezTo>
                    <a:cubicBezTo>
                      <a:pt x="674" y="448"/>
                      <a:pt x="1015" y="448"/>
                      <a:pt x="1378" y="448"/>
                    </a:cubicBezTo>
                    <a:cubicBezTo>
                      <a:pt x="1742" y="448"/>
                      <a:pt x="2082" y="448"/>
                      <a:pt x="2339" y="428"/>
                    </a:cubicBezTo>
                    <a:cubicBezTo>
                      <a:pt x="2753" y="408"/>
                      <a:pt x="2753" y="384"/>
                      <a:pt x="2753" y="354"/>
                    </a:cubicBezTo>
                    <a:lnTo>
                      <a:pt x="2753" y="23"/>
                    </a:lnTo>
                    <a:cubicBezTo>
                      <a:pt x="2753" y="11"/>
                      <a:pt x="2743" y="0"/>
                      <a:pt x="273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292" name="Google Shape;5801;p46">
                <a:extLst>
                  <a:ext uri="{FF2B5EF4-FFF2-40B4-BE49-F238E27FC236}">
                    <a16:creationId xmlns:a16="http://schemas.microsoft.com/office/drawing/2014/main" id="{C268D8C3-A8D0-215D-3A87-18622F518DA8}"/>
                  </a:ext>
                </a:extLst>
              </p:cNvPr>
              <p:cNvSpPr/>
              <p:nvPr/>
            </p:nvSpPr>
            <p:spPr>
              <a:xfrm flipH="1">
                <a:off x="5816031" y="6569515"/>
                <a:ext cx="974888" cy="54680"/>
              </a:xfrm>
              <a:custGeom>
                <a:avLst/>
                <a:gdLst/>
                <a:ahLst/>
                <a:cxnLst/>
                <a:rect l="l" t="t" r="r" b="b"/>
                <a:pathLst>
                  <a:path w="2710" h="152" extrusionOk="0">
                    <a:moveTo>
                      <a:pt x="1355" y="1"/>
                    </a:moveTo>
                    <a:cubicBezTo>
                      <a:pt x="597" y="1"/>
                      <a:pt x="0" y="34"/>
                      <a:pt x="0" y="77"/>
                    </a:cubicBezTo>
                    <a:cubicBezTo>
                      <a:pt x="0" y="118"/>
                      <a:pt x="597" y="152"/>
                      <a:pt x="1355" y="152"/>
                    </a:cubicBezTo>
                    <a:cubicBezTo>
                      <a:pt x="2103" y="152"/>
                      <a:pt x="2710" y="118"/>
                      <a:pt x="2710" y="77"/>
                    </a:cubicBezTo>
                    <a:cubicBezTo>
                      <a:pt x="2710" y="34"/>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293" name="Google Shape;5802;p46">
                <a:extLst>
                  <a:ext uri="{FF2B5EF4-FFF2-40B4-BE49-F238E27FC236}">
                    <a16:creationId xmlns:a16="http://schemas.microsoft.com/office/drawing/2014/main" id="{3C031FD6-F256-DB3C-5686-09119804D7F8}"/>
                  </a:ext>
                </a:extLst>
              </p:cNvPr>
              <p:cNvSpPr/>
              <p:nvPr/>
            </p:nvSpPr>
            <p:spPr>
              <a:xfrm flipH="1">
                <a:off x="5808476" y="6562321"/>
                <a:ext cx="990716" cy="69429"/>
              </a:xfrm>
              <a:custGeom>
                <a:avLst/>
                <a:gdLst/>
                <a:ahLst/>
                <a:cxnLst/>
                <a:rect l="l" t="t" r="r" b="b"/>
                <a:pathLst>
                  <a:path w="2754" h="193" extrusionOk="0">
                    <a:moveTo>
                      <a:pt x="1378" y="44"/>
                    </a:moveTo>
                    <a:cubicBezTo>
                      <a:pt x="2029" y="44"/>
                      <a:pt x="2531" y="64"/>
                      <a:pt x="2679" y="97"/>
                    </a:cubicBezTo>
                    <a:cubicBezTo>
                      <a:pt x="2531" y="118"/>
                      <a:pt x="2029" y="149"/>
                      <a:pt x="1378" y="149"/>
                    </a:cubicBezTo>
                    <a:cubicBezTo>
                      <a:pt x="717" y="149"/>
                      <a:pt x="216" y="118"/>
                      <a:pt x="77" y="97"/>
                    </a:cubicBezTo>
                    <a:cubicBezTo>
                      <a:pt x="216" y="64"/>
                      <a:pt x="717" y="44"/>
                      <a:pt x="1378" y="44"/>
                    </a:cubicBezTo>
                    <a:close/>
                    <a:moveTo>
                      <a:pt x="1378" y="0"/>
                    </a:moveTo>
                    <a:cubicBezTo>
                      <a:pt x="1015" y="0"/>
                      <a:pt x="674" y="0"/>
                      <a:pt x="418" y="21"/>
                    </a:cubicBezTo>
                    <a:cubicBezTo>
                      <a:pt x="0" y="44"/>
                      <a:pt x="0" y="64"/>
                      <a:pt x="0" y="97"/>
                    </a:cubicBezTo>
                    <a:cubicBezTo>
                      <a:pt x="0" y="118"/>
                      <a:pt x="0" y="138"/>
                      <a:pt x="418" y="172"/>
                    </a:cubicBezTo>
                    <a:cubicBezTo>
                      <a:pt x="674" y="182"/>
                      <a:pt x="1015" y="192"/>
                      <a:pt x="1378" y="192"/>
                    </a:cubicBezTo>
                    <a:cubicBezTo>
                      <a:pt x="1742" y="192"/>
                      <a:pt x="2082" y="182"/>
                      <a:pt x="2339" y="172"/>
                    </a:cubicBezTo>
                    <a:cubicBezTo>
                      <a:pt x="2753" y="138"/>
                      <a:pt x="2753" y="118"/>
                      <a:pt x="2753" y="97"/>
                    </a:cubicBezTo>
                    <a:cubicBezTo>
                      <a:pt x="2753" y="64"/>
                      <a:pt x="2753" y="44"/>
                      <a:pt x="2339" y="21"/>
                    </a:cubicBezTo>
                    <a:cubicBezTo>
                      <a:pt x="2082" y="0"/>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294" name="Google Shape;5803;p46">
                <a:extLst>
                  <a:ext uri="{FF2B5EF4-FFF2-40B4-BE49-F238E27FC236}">
                    <a16:creationId xmlns:a16="http://schemas.microsoft.com/office/drawing/2014/main" id="{BF8AAB6D-5041-E039-DD79-0BE70EAC74EB}"/>
                  </a:ext>
                </a:extLst>
              </p:cNvPr>
              <p:cNvSpPr/>
              <p:nvPr/>
            </p:nvSpPr>
            <p:spPr>
              <a:xfrm flipH="1">
                <a:off x="5931146" y="6574192"/>
                <a:ext cx="748253" cy="34535"/>
              </a:xfrm>
              <a:custGeom>
                <a:avLst/>
                <a:gdLst/>
                <a:ahLst/>
                <a:cxnLst/>
                <a:rect l="l" t="t" r="r" b="b"/>
                <a:pathLst>
                  <a:path w="2080" h="96" extrusionOk="0">
                    <a:moveTo>
                      <a:pt x="1045" y="0"/>
                    </a:moveTo>
                    <a:cubicBezTo>
                      <a:pt x="469" y="0"/>
                      <a:pt x="0" y="21"/>
                      <a:pt x="0" y="52"/>
                    </a:cubicBezTo>
                    <a:cubicBezTo>
                      <a:pt x="0" y="75"/>
                      <a:pt x="469" y="95"/>
                      <a:pt x="1045" y="95"/>
                    </a:cubicBezTo>
                    <a:cubicBezTo>
                      <a:pt x="1621" y="95"/>
                      <a:pt x="2080" y="75"/>
                      <a:pt x="2080" y="52"/>
                    </a:cubicBezTo>
                    <a:cubicBezTo>
                      <a:pt x="2080" y="21"/>
                      <a:pt x="1621" y="0"/>
                      <a:pt x="104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295" name="Google Shape;5804;p46">
                <a:extLst>
                  <a:ext uri="{FF2B5EF4-FFF2-40B4-BE49-F238E27FC236}">
                    <a16:creationId xmlns:a16="http://schemas.microsoft.com/office/drawing/2014/main" id="{595739A9-4EBE-1A65-CAD7-B80F1947F02E}"/>
                  </a:ext>
                </a:extLst>
              </p:cNvPr>
              <p:cNvSpPr/>
              <p:nvPr/>
            </p:nvSpPr>
            <p:spPr>
              <a:xfrm flipH="1">
                <a:off x="5923592" y="6565918"/>
                <a:ext cx="764082" cy="50003"/>
              </a:xfrm>
              <a:custGeom>
                <a:avLst/>
                <a:gdLst/>
                <a:ahLst/>
                <a:cxnLst/>
                <a:rect l="l" t="t" r="r" b="b"/>
                <a:pathLst>
                  <a:path w="2124" h="139" extrusionOk="0">
                    <a:moveTo>
                      <a:pt x="1068" y="44"/>
                    </a:moveTo>
                    <a:cubicBezTo>
                      <a:pt x="1506" y="44"/>
                      <a:pt x="1847" y="54"/>
                      <a:pt x="1995" y="75"/>
                    </a:cubicBezTo>
                    <a:cubicBezTo>
                      <a:pt x="1847" y="87"/>
                      <a:pt x="1506" y="98"/>
                      <a:pt x="1068" y="98"/>
                    </a:cubicBezTo>
                    <a:cubicBezTo>
                      <a:pt x="620" y="98"/>
                      <a:pt x="279" y="87"/>
                      <a:pt x="128" y="75"/>
                    </a:cubicBezTo>
                    <a:cubicBezTo>
                      <a:pt x="279" y="54"/>
                      <a:pt x="620" y="44"/>
                      <a:pt x="1068" y="44"/>
                    </a:cubicBezTo>
                    <a:close/>
                    <a:moveTo>
                      <a:pt x="1068" y="0"/>
                    </a:moveTo>
                    <a:cubicBezTo>
                      <a:pt x="792" y="0"/>
                      <a:pt x="523" y="11"/>
                      <a:pt x="331" y="23"/>
                    </a:cubicBezTo>
                    <a:cubicBezTo>
                      <a:pt x="0" y="34"/>
                      <a:pt x="0" y="54"/>
                      <a:pt x="0" y="75"/>
                    </a:cubicBezTo>
                    <a:cubicBezTo>
                      <a:pt x="0" y="98"/>
                      <a:pt x="0" y="118"/>
                      <a:pt x="331" y="128"/>
                    </a:cubicBezTo>
                    <a:cubicBezTo>
                      <a:pt x="523" y="139"/>
                      <a:pt x="792" y="139"/>
                      <a:pt x="1068" y="139"/>
                    </a:cubicBezTo>
                    <a:cubicBezTo>
                      <a:pt x="1345" y="139"/>
                      <a:pt x="1601" y="139"/>
                      <a:pt x="1803" y="128"/>
                    </a:cubicBezTo>
                    <a:cubicBezTo>
                      <a:pt x="2123" y="118"/>
                      <a:pt x="2123" y="98"/>
                      <a:pt x="2123" y="75"/>
                    </a:cubicBezTo>
                    <a:cubicBezTo>
                      <a:pt x="2123" y="54"/>
                      <a:pt x="2123" y="34"/>
                      <a:pt x="1803" y="23"/>
                    </a:cubicBezTo>
                    <a:cubicBezTo>
                      <a:pt x="1601" y="11"/>
                      <a:pt x="1345" y="0"/>
                      <a:pt x="106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296" name="Google Shape;5805;p46">
                <a:extLst>
                  <a:ext uri="{FF2B5EF4-FFF2-40B4-BE49-F238E27FC236}">
                    <a16:creationId xmlns:a16="http://schemas.microsoft.com/office/drawing/2014/main" id="{1A07EE6A-9D3F-4FA9-7A4D-8F98F9EB2BD5}"/>
                  </a:ext>
                </a:extLst>
              </p:cNvPr>
              <p:cNvSpPr/>
              <p:nvPr/>
            </p:nvSpPr>
            <p:spPr>
              <a:xfrm flipH="1">
                <a:off x="6030435" y="6615561"/>
                <a:ext cx="16189" cy="92452"/>
              </a:xfrm>
              <a:custGeom>
                <a:avLst/>
                <a:gdLst/>
                <a:ahLst/>
                <a:cxnLst/>
                <a:rect l="l" t="t" r="r" b="b"/>
                <a:pathLst>
                  <a:path w="45" h="257" extrusionOk="0">
                    <a:moveTo>
                      <a:pt x="21" y="1"/>
                    </a:moveTo>
                    <a:cubicBezTo>
                      <a:pt x="11" y="1"/>
                      <a:pt x="1" y="1"/>
                      <a:pt x="1" y="24"/>
                    </a:cubicBezTo>
                    <a:lnTo>
                      <a:pt x="1" y="236"/>
                    </a:lnTo>
                    <a:cubicBezTo>
                      <a:pt x="1" y="246"/>
                      <a:pt x="11" y="257"/>
                      <a:pt x="21" y="257"/>
                    </a:cubicBezTo>
                    <a:cubicBezTo>
                      <a:pt x="34" y="257"/>
                      <a:pt x="44" y="246"/>
                      <a:pt x="44" y="236"/>
                    </a:cubicBezTo>
                    <a:lnTo>
                      <a:pt x="44" y="24"/>
                    </a:lnTo>
                    <a:cubicBezTo>
                      <a:pt x="44" y="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00" name="Google Shape;5811;p46">
                <a:extLst>
                  <a:ext uri="{FF2B5EF4-FFF2-40B4-BE49-F238E27FC236}">
                    <a16:creationId xmlns:a16="http://schemas.microsoft.com/office/drawing/2014/main" id="{6B730C5B-E064-3004-C3BF-2FEDDC5164E9}"/>
                  </a:ext>
                </a:extLst>
              </p:cNvPr>
              <p:cNvSpPr/>
              <p:nvPr/>
            </p:nvSpPr>
            <p:spPr>
              <a:xfrm flipH="1">
                <a:off x="5849845" y="6473826"/>
                <a:ext cx="975967" cy="150370"/>
              </a:xfrm>
              <a:custGeom>
                <a:avLst/>
                <a:gdLst/>
                <a:ahLst/>
                <a:cxnLst/>
                <a:rect l="l" t="t" r="r" b="b"/>
                <a:pathLst>
                  <a:path w="2713" h="418" extrusionOk="0">
                    <a:moveTo>
                      <a:pt x="0" y="0"/>
                    </a:moveTo>
                    <a:lnTo>
                      <a:pt x="0" y="343"/>
                    </a:lnTo>
                    <a:cubicBezTo>
                      <a:pt x="0" y="384"/>
                      <a:pt x="610" y="418"/>
                      <a:pt x="1355" y="418"/>
                    </a:cubicBezTo>
                    <a:cubicBezTo>
                      <a:pt x="2103" y="418"/>
                      <a:pt x="2712" y="384"/>
                      <a:pt x="2712" y="343"/>
                    </a:cubicBezTo>
                    <a:lnTo>
                      <a:pt x="2712"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01" name="Google Shape;5812;p46">
                <a:extLst>
                  <a:ext uri="{FF2B5EF4-FFF2-40B4-BE49-F238E27FC236}">
                    <a16:creationId xmlns:a16="http://schemas.microsoft.com/office/drawing/2014/main" id="{9484F424-D0CE-51F7-DD66-26014FFBEBCD}"/>
                  </a:ext>
                </a:extLst>
              </p:cNvPr>
              <p:cNvSpPr/>
              <p:nvPr/>
            </p:nvSpPr>
            <p:spPr>
              <a:xfrm flipH="1">
                <a:off x="5842651" y="6466272"/>
                <a:ext cx="990716" cy="165480"/>
              </a:xfrm>
              <a:custGeom>
                <a:avLst/>
                <a:gdLst/>
                <a:ahLst/>
                <a:cxnLst/>
                <a:rect l="l" t="t" r="r" b="b"/>
                <a:pathLst>
                  <a:path w="2754" h="460" extrusionOk="0">
                    <a:moveTo>
                      <a:pt x="2710" y="44"/>
                    </a:moveTo>
                    <a:lnTo>
                      <a:pt x="2710" y="352"/>
                    </a:lnTo>
                    <a:cubicBezTo>
                      <a:pt x="2636" y="385"/>
                      <a:pt x="2103" y="416"/>
                      <a:pt x="1376" y="416"/>
                    </a:cubicBezTo>
                    <a:cubicBezTo>
                      <a:pt x="651" y="416"/>
                      <a:pt x="118" y="385"/>
                      <a:pt x="44" y="352"/>
                    </a:cubicBezTo>
                    <a:lnTo>
                      <a:pt x="44" y="44"/>
                    </a:lnTo>
                    <a:close/>
                    <a:moveTo>
                      <a:pt x="21" y="1"/>
                    </a:moveTo>
                    <a:cubicBezTo>
                      <a:pt x="11" y="1"/>
                      <a:pt x="1" y="11"/>
                      <a:pt x="1" y="21"/>
                    </a:cubicBezTo>
                    <a:lnTo>
                      <a:pt x="1" y="364"/>
                    </a:lnTo>
                    <a:cubicBezTo>
                      <a:pt x="1" y="385"/>
                      <a:pt x="1" y="405"/>
                      <a:pt x="416" y="439"/>
                    </a:cubicBezTo>
                    <a:cubicBezTo>
                      <a:pt x="672" y="449"/>
                      <a:pt x="1015" y="459"/>
                      <a:pt x="1376" y="459"/>
                    </a:cubicBezTo>
                    <a:cubicBezTo>
                      <a:pt x="1740" y="459"/>
                      <a:pt x="2080" y="449"/>
                      <a:pt x="2336" y="439"/>
                    </a:cubicBezTo>
                    <a:cubicBezTo>
                      <a:pt x="2754" y="405"/>
                      <a:pt x="2754" y="385"/>
                      <a:pt x="2754" y="364"/>
                    </a:cubicBezTo>
                    <a:lnTo>
                      <a:pt x="2754" y="21"/>
                    </a:lnTo>
                    <a:cubicBezTo>
                      <a:pt x="2754"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02" name="Google Shape;5813;p46">
                <a:extLst>
                  <a:ext uri="{FF2B5EF4-FFF2-40B4-BE49-F238E27FC236}">
                    <a16:creationId xmlns:a16="http://schemas.microsoft.com/office/drawing/2014/main" id="{2B88E6A4-9912-072C-C46D-EAE1CDE53263}"/>
                  </a:ext>
                </a:extLst>
              </p:cNvPr>
              <p:cNvSpPr/>
              <p:nvPr/>
            </p:nvSpPr>
            <p:spPr>
              <a:xfrm flipH="1">
                <a:off x="5849845" y="6446846"/>
                <a:ext cx="975967" cy="53961"/>
              </a:xfrm>
              <a:custGeom>
                <a:avLst/>
                <a:gdLst/>
                <a:ahLst/>
                <a:cxnLst/>
                <a:rect l="l" t="t" r="r" b="b"/>
                <a:pathLst>
                  <a:path w="2713" h="150" extrusionOk="0">
                    <a:moveTo>
                      <a:pt x="1355" y="1"/>
                    </a:moveTo>
                    <a:cubicBezTo>
                      <a:pt x="610" y="1"/>
                      <a:pt x="0" y="34"/>
                      <a:pt x="0" y="75"/>
                    </a:cubicBezTo>
                    <a:cubicBezTo>
                      <a:pt x="0" y="119"/>
                      <a:pt x="610" y="149"/>
                      <a:pt x="1355" y="149"/>
                    </a:cubicBezTo>
                    <a:cubicBezTo>
                      <a:pt x="2103" y="149"/>
                      <a:pt x="2712" y="119"/>
                      <a:pt x="2712" y="75"/>
                    </a:cubicBezTo>
                    <a:cubicBezTo>
                      <a:pt x="2712" y="34"/>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03" name="Google Shape;5814;p46">
                <a:extLst>
                  <a:ext uri="{FF2B5EF4-FFF2-40B4-BE49-F238E27FC236}">
                    <a16:creationId xmlns:a16="http://schemas.microsoft.com/office/drawing/2014/main" id="{74B28924-0149-47AC-C45E-E792CC164A33}"/>
                  </a:ext>
                </a:extLst>
              </p:cNvPr>
              <p:cNvSpPr/>
              <p:nvPr/>
            </p:nvSpPr>
            <p:spPr>
              <a:xfrm flipH="1">
                <a:off x="5842651" y="6439650"/>
                <a:ext cx="990716" cy="69429"/>
              </a:xfrm>
              <a:custGeom>
                <a:avLst/>
                <a:gdLst/>
                <a:ahLst/>
                <a:cxnLst/>
                <a:rect l="l" t="t" r="r" b="b"/>
                <a:pathLst>
                  <a:path w="2754" h="193" extrusionOk="0">
                    <a:moveTo>
                      <a:pt x="1376" y="41"/>
                    </a:moveTo>
                    <a:cubicBezTo>
                      <a:pt x="2029" y="41"/>
                      <a:pt x="2541" y="64"/>
                      <a:pt x="2679" y="95"/>
                    </a:cubicBezTo>
                    <a:cubicBezTo>
                      <a:pt x="2541" y="118"/>
                      <a:pt x="2029" y="149"/>
                      <a:pt x="1376" y="149"/>
                    </a:cubicBezTo>
                    <a:cubicBezTo>
                      <a:pt x="715" y="149"/>
                      <a:pt x="213" y="118"/>
                      <a:pt x="75" y="95"/>
                    </a:cubicBezTo>
                    <a:cubicBezTo>
                      <a:pt x="213" y="64"/>
                      <a:pt x="715" y="41"/>
                      <a:pt x="1376" y="41"/>
                    </a:cubicBezTo>
                    <a:close/>
                    <a:moveTo>
                      <a:pt x="1376" y="0"/>
                    </a:moveTo>
                    <a:cubicBezTo>
                      <a:pt x="1015" y="0"/>
                      <a:pt x="672" y="11"/>
                      <a:pt x="416" y="21"/>
                    </a:cubicBezTo>
                    <a:cubicBezTo>
                      <a:pt x="1" y="41"/>
                      <a:pt x="1" y="75"/>
                      <a:pt x="1" y="95"/>
                    </a:cubicBezTo>
                    <a:cubicBezTo>
                      <a:pt x="1" y="118"/>
                      <a:pt x="1" y="149"/>
                      <a:pt x="416" y="169"/>
                    </a:cubicBezTo>
                    <a:cubicBezTo>
                      <a:pt x="672" y="182"/>
                      <a:pt x="1015" y="193"/>
                      <a:pt x="1376" y="193"/>
                    </a:cubicBezTo>
                    <a:cubicBezTo>
                      <a:pt x="1740" y="193"/>
                      <a:pt x="2080" y="182"/>
                      <a:pt x="2336" y="169"/>
                    </a:cubicBezTo>
                    <a:cubicBezTo>
                      <a:pt x="2754" y="149"/>
                      <a:pt x="2754" y="118"/>
                      <a:pt x="2754" y="95"/>
                    </a:cubicBezTo>
                    <a:cubicBezTo>
                      <a:pt x="2754" y="75"/>
                      <a:pt x="2754" y="41"/>
                      <a:pt x="2336" y="21"/>
                    </a:cubicBezTo>
                    <a:cubicBezTo>
                      <a:pt x="2080" y="11"/>
                      <a:pt x="1740" y="0"/>
                      <a:pt x="137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04" name="Google Shape;5815;p46">
                <a:extLst>
                  <a:ext uri="{FF2B5EF4-FFF2-40B4-BE49-F238E27FC236}">
                    <a16:creationId xmlns:a16="http://schemas.microsoft.com/office/drawing/2014/main" id="{A7B1446C-EB68-7B06-5019-EEAACBF8E0C2}"/>
                  </a:ext>
                </a:extLst>
              </p:cNvPr>
              <p:cNvSpPr/>
              <p:nvPr/>
            </p:nvSpPr>
            <p:spPr>
              <a:xfrm flipH="1">
                <a:off x="5961364" y="6450802"/>
                <a:ext cx="753290" cy="38851"/>
              </a:xfrm>
              <a:custGeom>
                <a:avLst/>
                <a:gdLst/>
                <a:ahLst/>
                <a:cxnLst/>
                <a:rect l="l" t="t" r="r" b="b"/>
                <a:pathLst>
                  <a:path w="2094" h="108" extrusionOk="0">
                    <a:moveTo>
                      <a:pt x="1046" y="0"/>
                    </a:moveTo>
                    <a:cubicBezTo>
                      <a:pt x="470" y="0"/>
                      <a:pt x="1" y="23"/>
                      <a:pt x="1" y="54"/>
                    </a:cubicBezTo>
                    <a:cubicBezTo>
                      <a:pt x="1" y="87"/>
                      <a:pt x="470" y="108"/>
                      <a:pt x="1046" y="108"/>
                    </a:cubicBezTo>
                    <a:cubicBezTo>
                      <a:pt x="1622" y="108"/>
                      <a:pt x="2093" y="87"/>
                      <a:pt x="2093" y="54"/>
                    </a:cubicBezTo>
                    <a:cubicBezTo>
                      <a:pt x="2093" y="23"/>
                      <a:pt x="1622" y="0"/>
                      <a:pt x="1046"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05" name="Google Shape;5816;p46">
                <a:extLst>
                  <a:ext uri="{FF2B5EF4-FFF2-40B4-BE49-F238E27FC236}">
                    <a16:creationId xmlns:a16="http://schemas.microsoft.com/office/drawing/2014/main" id="{8581E7DF-4DF7-9930-792E-D2DF5DCF8C31}"/>
                  </a:ext>
                </a:extLst>
              </p:cNvPr>
              <p:cNvSpPr/>
              <p:nvPr/>
            </p:nvSpPr>
            <p:spPr>
              <a:xfrm flipH="1">
                <a:off x="5954171" y="6443249"/>
                <a:ext cx="767679" cy="53961"/>
              </a:xfrm>
              <a:custGeom>
                <a:avLst/>
                <a:gdLst/>
                <a:ahLst/>
                <a:cxnLst/>
                <a:rect l="l" t="t" r="r" b="b"/>
                <a:pathLst>
                  <a:path w="2134" h="150" extrusionOk="0">
                    <a:moveTo>
                      <a:pt x="1066" y="44"/>
                    </a:moveTo>
                    <a:cubicBezTo>
                      <a:pt x="1514" y="44"/>
                      <a:pt x="1847" y="65"/>
                      <a:pt x="2006" y="75"/>
                    </a:cubicBezTo>
                    <a:cubicBezTo>
                      <a:pt x="1847" y="85"/>
                      <a:pt x="1514" y="108"/>
                      <a:pt x="1066" y="108"/>
                    </a:cubicBezTo>
                    <a:cubicBezTo>
                      <a:pt x="618" y="108"/>
                      <a:pt x="287" y="85"/>
                      <a:pt x="129" y="75"/>
                    </a:cubicBezTo>
                    <a:cubicBezTo>
                      <a:pt x="287" y="65"/>
                      <a:pt x="618" y="44"/>
                      <a:pt x="1066" y="44"/>
                    </a:cubicBezTo>
                    <a:close/>
                    <a:moveTo>
                      <a:pt x="1066" y="1"/>
                    </a:moveTo>
                    <a:cubicBezTo>
                      <a:pt x="789" y="1"/>
                      <a:pt x="523" y="11"/>
                      <a:pt x="331" y="21"/>
                    </a:cubicBezTo>
                    <a:cubicBezTo>
                      <a:pt x="1" y="31"/>
                      <a:pt x="1" y="54"/>
                      <a:pt x="1" y="75"/>
                    </a:cubicBezTo>
                    <a:cubicBezTo>
                      <a:pt x="1" y="95"/>
                      <a:pt x="1" y="118"/>
                      <a:pt x="331" y="129"/>
                    </a:cubicBezTo>
                    <a:cubicBezTo>
                      <a:pt x="523" y="139"/>
                      <a:pt x="789" y="149"/>
                      <a:pt x="1066" y="149"/>
                    </a:cubicBezTo>
                    <a:cubicBezTo>
                      <a:pt x="1345" y="149"/>
                      <a:pt x="1611" y="139"/>
                      <a:pt x="1803" y="129"/>
                    </a:cubicBezTo>
                    <a:cubicBezTo>
                      <a:pt x="2134" y="118"/>
                      <a:pt x="2134" y="95"/>
                      <a:pt x="2134" y="75"/>
                    </a:cubicBezTo>
                    <a:cubicBezTo>
                      <a:pt x="2134" y="54"/>
                      <a:pt x="2134" y="31"/>
                      <a:pt x="1803" y="21"/>
                    </a:cubicBezTo>
                    <a:cubicBezTo>
                      <a:pt x="1611" y="11"/>
                      <a:pt x="1345" y="1"/>
                      <a:pt x="106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06" name="Google Shape;5817;p46">
                <a:extLst>
                  <a:ext uri="{FF2B5EF4-FFF2-40B4-BE49-F238E27FC236}">
                    <a16:creationId xmlns:a16="http://schemas.microsoft.com/office/drawing/2014/main" id="{C9E190BC-A567-169F-9613-DB50DEA77F40}"/>
                  </a:ext>
                </a:extLst>
              </p:cNvPr>
              <p:cNvSpPr/>
              <p:nvPr/>
            </p:nvSpPr>
            <p:spPr>
              <a:xfrm flipH="1">
                <a:off x="6065690" y="6492892"/>
                <a:ext cx="15109" cy="92812"/>
              </a:xfrm>
              <a:custGeom>
                <a:avLst/>
                <a:gdLst/>
                <a:ahLst/>
                <a:cxnLst/>
                <a:rect l="l" t="t" r="r" b="b"/>
                <a:pathLst>
                  <a:path w="42" h="258" extrusionOk="0">
                    <a:moveTo>
                      <a:pt x="21" y="1"/>
                    </a:moveTo>
                    <a:cubicBezTo>
                      <a:pt x="11" y="1"/>
                      <a:pt x="1" y="11"/>
                      <a:pt x="1" y="21"/>
                    </a:cubicBezTo>
                    <a:lnTo>
                      <a:pt x="1" y="237"/>
                    </a:lnTo>
                    <a:cubicBezTo>
                      <a:pt x="1" y="247"/>
                      <a:pt x="11" y="257"/>
                      <a:pt x="21" y="257"/>
                    </a:cubicBezTo>
                    <a:cubicBezTo>
                      <a:pt x="32" y="257"/>
                      <a:pt x="42" y="247"/>
                      <a:pt x="42" y="237"/>
                    </a:cubicBezTo>
                    <a:lnTo>
                      <a:pt x="42" y="21"/>
                    </a:lnTo>
                    <a:cubicBezTo>
                      <a:pt x="42" y="1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07" name="Google Shape;5818;p46">
                <a:extLst>
                  <a:ext uri="{FF2B5EF4-FFF2-40B4-BE49-F238E27FC236}">
                    <a16:creationId xmlns:a16="http://schemas.microsoft.com/office/drawing/2014/main" id="{323FCDCB-69F2-C06C-7141-C4640EF908D9}"/>
                  </a:ext>
                </a:extLst>
              </p:cNvPr>
              <p:cNvSpPr/>
              <p:nvPr/>
            </p:nvSpPr>
            <p:spPr>
              <a:xfrm flipH="1">
                <a:off x="6203828" y="6542895"/>
                <a:ext cx="15109" cy="81300"/>
              </a:xfrm>
              <a:custGeom>
                <a:avLst/>
                <a:gdLst/>
                <a:ahLst/>
                <a:cxnLst/>
                <a:rect l="l" t="t" r="r" b="b"/>
                <a:pathLst>
                  <a:path w="42" h="226" extrusionOk="0">
                    <a:moveTo>
                      <a:pt x="21" y="0"/>
                    </a:moveTo>
                    <a:cubicBezTo>
                      <a:pt x="11" y="0"/>
                      <a:pt x="1" y="11"/>
                      <a:pt x="1" y="23"/>
                    </a:cubicBezTo>
                    <a:lnTo>
                      <a:pt x="1" y="203"/>
                    </a:lnTo>
                    <a:cubicBezTo>
                      <a:pt x="1" y="215"/>
                      <a:pt x="11" y="226"/>
                      <a:pt x="21" y="226"/>
                    </a:cubicBezTo>
                    <a:cubicBezTo>
                      <a:pt x="32" y="226"/>
                      <a:pt x="42" y="215"/>
                      <a:pt x="42" y="203"/>
                    </a:cubicBezTo>
                    <a:lnTo>
                      <a:pt x="42" y="23"/>
                    </a:lnTo>
                    <a:cubicBezTo>
                      <a:pt x="42" y="11"/>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08" name="Google Shape;5819;p46">
                <a:extLst>
                  <a:ext uri="{FF2B5EF4-FFF2-40B4-BE49-F238E27FC236}">
                    <a16:creationId xmlns:a16="http://schemas.microsoft.com/office/drawing/2014/main" id="{359E67CA-F384-0359-C53B-8350B5B8A58B}"/>
                  </a:ext>
                </a:extLst>
              </p:cNvPr>
              <p:cNvSpPr/>
              <p:nvPr/>
            </p:nvSpPr>
            <p:spPr>
              <a:xfrm flipH="1">
                <a:off x="6349161" y="6531743"/>
                <a:ext cx="16189" cy="100007"/>
              </a:xfrm>
              <a:custGeom>
                <a:avLst/>
                <a:gdLst/>
                <a:ahLst/>
                <a:cxnLst/>
                <a:rect l="l" t="t" r="r" b="b"/>
                <a:pathLst>
                  <a:path w="45" h="278" extrusionOk="0">
                    <a:moveTo>
                      <a:pt x="24" y="1"/>
                    </a:moveTo>
                    <a:cubicBezTo>
                      <a:pt x="11" y="1"/>
                      <a:pt x="1" y="11"/>
                      <a:pt x="1" y="21"/>
                    </a:cubicBezTo>
                    <a:lnTo>
                      <a:pt x="1" y="257"/>
                    </a:lnTo>
                    <a:cubicBezTo>
                      <a:pt x="1" y="267"/>
                      <a:pt x="11" y="277"/>
                      <a:pt x="24" y="277"/>
                    </a:cubicBezTo>
                    <a:cubicBezTo>
                      <a:pt x="34" y="277"/>
                      <a:pt x="44" y="267"/>
                      <a:pt x="44" y="257"/>
                    </a:cubicBezTo>
                    <a:lnTo>
                      <a:pt x="44" y="21"/>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09" name="Google Shape;5820;p46">
                <a:extLst>
                  <a:ext uri="{FF2B5EF4-FFF2-40B4-BE49-F238E27FC236}">
                    <a16:creationId xmlns:a16="http://schemas.microsoft.com/office/drawing/2014/main" id="{4EAC9DD9-9DB1-40A4-1DF1-E5132DC3ED2E}"/>
                  </a:ext>
                </a:extLst>
              </p:cNvPr>
              <p:cNvSpPr/>
              <p:nvPr/>
            </p:nvSpPr>
            <p:spPr>
              <a:xfrm flipH="1">
                <a:off x="6786961" y="6482100"/>
                <a:ext cx="15829" cy="57558"/>
              </a:xfrm>
              <a:custGeom>
                <a:avLst/>
                <a:gdLst/>
                <a:ahLst/>
                <a:cxnLst/>
                <a:rect l="l" t="t" r="r" b="b"/>
                <a:pathLst>
                  <a:path w="44" h="160" extrusionOk="0">
                    <a:moveTo>
                      <a:pt x="23" y="0"/>
                    </a:moveTo>
                    <a:cubicBezTo>
                      <a:pt x="10" y="0"/>
                      <a:pt x="0" y="0"/>
                      <a:pt x="0" y="21"/>
                    </a:cubicBezTo>
                    <a:lnTo>
                      <a:pt x="0" y="139"/>
                    </a:lnTo>
                    <a:cubicBezTo>
                      <a:pt x="0" y="149"/>
                      <a:pt x="10" y="159"/>
                      <a:pt x="23" y="159"/>
                    </a:cubicBezTo>
                    <a:cubicBezTo>
                      <a:pt x="33" y="159"/>
                      <a:pt x="44" y="149"/>
                      <a:pt x="44" y="139"/>
                    </a:cubicBezTo>
                    <a:lnTo>
                      <a:pt x="44" y="21"/>
                    </a:lnTo>
                    <a:cubicBezTo>
                      <a:pt x="44" y="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10" name="Google Shape;5821;p46">
                <a:extLst>
                  <a:ext uri="{FF2B5EF4-FFF2-40B4-BE49-F238E27FC236}">
                    <a16:creationId xmlns:a16="http://schemas.microsoft.com/office/drawing/2014/main" id="{18509001-CEA2-4895-4B0D-FA663E2F799F}"/>
                  </a:ext>
                </a:extLst>
              </p:cNvPr>
              <p:cNvSpPr/>
              <p:nvPr/>
            </p:nvSpPr>
            <p:spPr>
              <a:xfrm flipH="1">
                <a:off x="6729763" y="6551169"/>
                <a:ext cx="15109" cy="64752"/>
              </a:xfrm>
              <a:custGeom>
                <a:avLst/>
                <a:gdLst/>
                <a:ahLst/>
                <a:cxnLst/>
                <a:rect l="l" t="t" r="r" b="b"/>
                <a:pathLst>
                  <a:path w="42" h="180" extrusionOk="0">
                    <a:moveTo>
                      <a:pt x="21" y="0"/>
                    </a:moveTo>
                    <a:cubicBezTo>
                      <a:pt x="11" y="0"/>
                      <a:pt x="0" y="11"/>
                      <a:pt x="0" y="21"/>
                    </a:cubicBezTo>
                    <a:lnTo>
                      <a:pt x="0" y="159"/>
                    </a:lnTo>
                    <a:cubicBezTo>
                      <a:pt x="0" y="169"/>
                      <a:pt x="11" y="180"/>
                      <a:pt x="21" y="180"/>
                    </a:cubicBezTo>
                    <a:cubicBezTo>
                      <a:pt x="31" y="180"/>
                      <a:pt x="41" y="169"/>
                      <a:pt x="41" y="159"/>
                    </a:cubicBezTo>
                    <a:lnTo>
                      <a:pt x="41" y="21"/>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11" name="Google Shape;5822;p46">
                <a:extLst>
                  <a:ext uri="{FF2B5EF4-FFF2-40B4-BE49-F238E27FC236}">
                    <a16:creationId xmlns:a16="http://schemas.microsoft.com/office/drawing/2014/main" id="{A7001381-F271-F395-0179-B14D193642C5}"/>
                  </a:ext>
                </a:extLst>
              </p:cNvPr>
              <p:cNvSpPr/>
              <p:nvPr/>
            </p:nvSpPr>
            <p:spPr>
              <a:xfrm flipH="1">
                <a:off x="6503129" y="6542895"/>
                <a:ext cx="15109" cy="77703"/>
              </a:xfrm>
              <a:custGeom>
                <a:avLst/>
                <a:gdLst/>
                <a:ahLst/>
                <a:cxnLst/>
                <a:rect l="l" t="t" r="r" b="b"/>
                <a:pathLst>
                  <a:path w="42" h="216" extrusionOk="0">
                    <a:moveTo>
                      <a:pt x="21" y="0"/>
                    </a:moveTo>
                    <a:cubicBezTo>
                      <a:pt x="11" y="0"/>
                      <a:pt x="0" y="11"/>
                      <a:pt x="0" y="23"/>
                    </a:cubicBezTo>
                    <a:lnTo>
                      <a:pt x="0" y="192"/>
                    </a:lnTo>
                    <a:cubicBezTo>
                      <a:pt x="0" y="203"/>
                      <a:pt x="11" y="215"/>
                      <a:pt x="21" y="215"/>
                    </a:cubicBezTo>
                    <a:cubicBezTo>
                      <a:pt x="31" y="215"/>
                      <a:pt x="41" y="203"/>
                      <a:pt x="41" y="192"/>
                    </a:cubicBezTo>
                    <a:lnTo>
                      <a:pt x="41" y="23"/>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12" name="Google Shape;5823;p46">
                <a:extLst>
                  <a:ext uri="{FF2B5EF4-FFF2-40B4-BE49-F238E27FC236}">
                    <a16:creationId xmlns:a16="http://schemas.microsoft.com/office/drawing/2014/main" id="{657CBB9C-0304-2920-EB98-27B712F6823D}"/>
                  </a:ext>
                </a:extLst>
              </p:cNvPr>
              <p:cNvSpPr/>
              <p:nvPr/>
            </p:nvSpPr>
            <p:spPr>
              <a:xfrm flipH="1">
                <a:off x="5816031" y="6351156"/>
                <a:ext cx="974888" cy="149651"/>
              </a:xfrm>
              <a:custGeom>
                <a:avLst/>
                <a:gdLst/>
                <a:ahLst/>
                <a:cxnLst/>
                <a:rect l="l" t="t" r="r" b="b"/>
                <a:pathLst>
                  <a:path w="2710" h="416" extrusionOk="0">
                    <a:moveTo>
                      <a:pt x="0" y="1"/>
                    </a:moveTo>
                    <a:lnTo>
                      <a:pt x="0" y="341"/>
                    </a:lnTo>
                    <a:cubicBezTo>
                      <a:pt x="0" y="385"/>
                      <a:pt x="597" y="415"/>
                      <a:pt x="1355" y="415"/>
                    </a:cubicBezTo>
                    <a:cubicBezTo>
                      <a:pt x="2103" y="415"/>
                      <a:pt x="2710" y="385"/>
                      <a:pt x="2710" y="341"/>
                    </a:cubicBezTo>
                    <a:lnTo>
                      <a:pt x="271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13" name="Google Shape;5824;p46">
                <a:extLst>
                  <a:ext uri="{FF2B5EF4-FFF2-40B4-BE49-F238E27FC236}">
                    <a16:creationId xmlns:a16="http://schemas.microsoft.com/office/drawing/2014/main" id="{FACC7CC3-1BA4-BA64-8761-8514640BBEB5}"/>
                  </a:ext>
                </a:extLst>
              </p:cNvPr>
              <p:cNvSpPr/>
              <p:nvPr/>
            </p:nvSpPr>
            <p:spPr>
              <a:xfrm flipH="1">
                <a:off x="5808476" y="6343961"/>
                <a:ext cx="990716" cy="165119"/>
              </a:xfrm>
              <a:custGeom>
                <a:avLst/>
                <a:gdLst/>
                <a:ahLst/>
                <a:cxnLst/>
                <a:rect l="l" t="t" r="r" b="b"/>
                <a:pathLst>
                  <a:path w="2754" h="459" extrusionOk="0">
                    <a:moveTo>
                      <a:pt x="2712" y="41"/>
                    </a:moveTo>
                    <a:lnTo>
                      <a:pt x="2712" y="351"/>
                    </a:lnTo>
                    <a:cubicBezTo>
                      <a:pt x="2638" y="384"/>
                      <a:pt x="2103" y="415"/>
                      <a:pt x="1378" y="415"/>
                    </a:cubicBezTo>
                    <a:cubicBezTo>
                      <a:pt x="653" y="415"/>
                      <a:pt x="108" y="384"/>
                      <a:pt x="44" y="351"/>
                    </a:cubicBezTo>
                    <a:lnTo>
                      <a:pt x="44" y="41"/>
                    </a:lnTo>
                    <a:close/>
                    <a:moveTo>
                      <a:pt x="23" y="0"/>
                    </a:moveTo>
                    <a:cubicBezTo>
                      <a:pt x="13" y="0"/>
                      <a:pt x="0" y="10"/>
                      <a:pt x="0" y="21"/>
                    </a:cubicBezTo>
                    <a:lnTo>
                      <a:pt x="0" y="361"/>
                    </a:lnTo>
                    <a:cubicBezTo>
                      <a:pt x="0" y="384"/>
                      <a:pt x="0" y="415"/>
                      <a:pt x="418" y="435"/>
                    </a:cubicBezTo>
                    <a:cubicBezTo>
                      <a:pt x="674" y="448"/>
                      <a:pt x="1015" y="459"/>
                      <a:pt x="1378" y="459"/>
                    </a:cubicBezTo>
                    <a:cubicBezTo>
                      <a:pt x="1742" y="459"/>
                      <a:pt x="2082" y="448"/>
                      <a:pt x="2339" y="435"/>
                    </a:cubicBezTo>
                    <a:cubicBezTo>
                      <a:pt x="2753" y="415"/>
                      <a:pt x="2753" y="384"/>
                      <a:pt x="2753" y="361"/>
                    </a:cubicBezTo>
                    <a:lnTo>
                      <a:pt x="2753" y="21"/>
                    </a:lnTo>
                    <a:cubicBezTo>
                      <a:pt x="2753" y="10"/>
                      <a:pt x="2743" y="0"/>
                      <a:pt x="273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14" name="Google Shape;5825;p46">
                <a:extLst>
                  <a:ext uri="{FF2B5EF4-FFF2-40B4-BE49-F238E27FC236}">
                    <a16:creationId xmlns:a16="http://schemas.microsoft.com/office/drawing/2014/main" id="{B6E255FA-E793-317B-371D-76C370F85AD3}"/>
                  </a:ext>
                </a:extLst>
              </p:cNvPr>
              <p:cNvSpPr/>
              <p:nvPr/>
            </p:nvSpPr>
            <p:spPr>
              <a:xfrm flipH="1">
                <a:off x="5816031" y="6324535"/>
                <a:ext cx="974888" cy="53601"/>
              </a:xfrm>
              <a:custGeom>
                <a:avLst/>
                <a:gdLst/>
                <a:ahLst/>
                <a:cxnLst/>
                <a:rect l="l" t="t" r="r" b="b"/>
                <a:pathLst>
                  <a:path w="2710" h="149" extrusionOk="0">
                    <a:moveTo>
                      <a:pt x="1355" y="0"/>
                    </a:moveTo>
                    <a:cubicBezTo>
                      <a:pt x="597" y="0"/>
                      <a:pt x="0" y="31"/>
                      <a:pt x="0" y="75"/>
                    </a:cubicBezTo>
                    <a:cubicBezTo>
                      <a:pt x="0" y="118"/>
                      <a:pt x="597" y="149"/>
                      <a:pt x="1355" y="149"/>
                    </a:cubicBezTo>
                    <a:cubicBezTo>
                      <a:pt x="2103" y="149"/>
                      <a:pt x="2710" y="118"/>
                      <a:pt x="2710" y="75"/>
                    </a:cubicBezTo>
                    <a:cubicBezTo>
                      <a:pt x="2710" y="31"/>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15" name="Google Shape;5826;p46">
                <a:extLst>
                  <a:ext uri="{FF2B5EF4-FFF2-40B4-BE49-F238E27FC236}">
                    <a16:creationId xmlns:a16="http://schemas.microsoft.com/office/drawing/2014/main" id="{1BC02066-B031-86AC-89B7-E7371FA6BC58}"/>
                  </a:ext>
                </a:extLst>
              </p:cNvPr>
              <p:cNvSpPr/>
              <p:nvPr/>
            </p:nvSpPr>
            <p:spPr>
              <a:xfrm flipH="1">
                <a:off x="5808476" y="6316262"/>
                <a:ext cx="990716" cy="69429"/>
              </a:xfrm>
              <a:custGeom>
                <a:avLst/>
                <a:gdLst/>
                <a:ahLst/>
                <a:cxnLst/>
                <a:rect l="l" t="t" r="r" b="b"/>
                <a:pathLst>
                  <a:path w="2754" h="193" extrusionOk="0">
                    <a:moveTo>
                      <a:pt x="1378" y="44"/>
                    </a:moveTo>
                    <a:cubicBezTo>
                      <a:pt x="2029" y="44"/>
                      <a:pt x="2531" y="64"/>
                      <a:pt x="2679" y="98"/>
                    </a:cubicBezTo>
                    <a:cubicBezTo>
                      <a:pt x="2531" y="128"/>
                      <a:pt x="2029" y="151"/>
                      <a:pt x="1378" y="151"/>
                    </a:cubicBezTo>
                    <a:cubicBezTo>
                      <a:pt x="717" y="151"/>
                      <a:pt x="216" y="128"/>
                      <a:pt x="77" y="98"/>
                    </a:cubicBezTo>
                    <a:cubicBezTo>
                      <a:pt x="216" y="64"/>
                      <a:pt x="717" y="44"/>
                      <a:pt x="1378" y="44"/>
                    </a:cubicBezTo>
                    <a:close/>
                    <a:moveTo>
                      <a:pt x="1378" y="0"/>
                    </a:moveTo>
                    <a:cubicBezTo>
                      <a:pt x="1015" y="0"/>
                      <a:pt x="674" y="13"/>
                      <a:pt x="418" y="23"/>
                    </a:cubicBezTo>
                    <a:cubicBezTo>
                      <a:pt x="0" y="44"/>
                      <a:pt x="0" y="77"/>
                      <a:pt x="0" y="98"/>
                    </a:cubicBezTo>
                    <a:cubicBezTo>
                      <a:pt x="0" y="118"/>
                      <a:pt x="0" y="151"/>
                      <a:pt x="418" y="172"/>
                    </a:cubicBezTo>
                    <a:cubicBezTo>
                      <a:pt x="674" y="182"/>
                      <a:pt x="1015" y="192"/>
                      <a:pt x="1378" y="192"/>
                    </a:cubicBezTo>
                    <a:cubicBezTo>
                      <a:pt x="1742" y="192"/>
                      <a:pt x="2082" y="182"/>
                      <a:pt x="2339" y="172"/>
                    </a:cubicBezTo>
                    <a:cubicBezTo>
                      <a:pt x="2753" y="151"/>
                      <a:pt x="2753" y="118"/>
                      <a:pt x="2753" y="98"/>
                    </a:cubicBezTo>
                    <a:cubicBezTo>
                      <a:pt x="2753" y="77"/>
                      <a:pt x="2753" y="44"/>
                      <a:pt x="2339" y="23"/>
                    </a:cubicBezTo>
                    <a:cubicBezTo>
                      <a:pt x="2082" y="13"/>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16" name="Google Shape;5827;p46">
                <a:extLst>
                  <a:ext uri="{FF2B5EF4-FFF2-40B4-BE49-F238E27FC236}">
                    <a16:creationId xmlns:a16="http://schemas.microsoft.com/office/drawing/2014/main" id="{29F943AE-9F36-F14D-04E6-5690DB365B63}"/>
                  </a:ext>
                </a:extLst>
              </p:cNvPr>
              <p:cNvSpPr/>
              <p:nvPr/>
            </p:nvSpPr>
            <p:spPr>
              <a:xfrm flipH="1">
                <a:off x="5931146" y="6331730"/>
                <a:ext cx="748253" cy="35615"/>
              </a:xfrm>
              <a:custGeom>
                <a:avLst/>
                <a:gdLst/>
                <a:ahLst/>
                <a:cxnLst/>
                <a:rect l="l" t="t" r="r" b="b"/>
                <a:pathLst>
                  <a:path w="2080" h="99" extrusionOk="0">
                    <a:moveTo>
                      <a:pt x="1045" y="1"/>
                    </a:moveTo>
                    <a:cubicBezTo>
                      <a:pt x="469" y="1"/>
                      <a:pt x="0" y="21"/>
                      <a:pt x="0" y="44"/>
                    </a:cubicBezTo>
                    <a:cubicBezTo>
                      <a:pt x="0" y="75"/>
                      <a:pt x="469" y="98"/>
                      <a:pt x="1045" y="98"/>
                    </a:cubicBezTo>
                    <a:cubicBezTo>
                      <a:pt x="1621" y="98"/>
                      <a:pt x="2080" y="75"/>
                      <a:pt x="2080" y="44"/>
                    </a:cubicBezTo>
                    <a:cubicBezTo>
                      <a:pt x="2080" y="21"/>
                      <a:pt x="1621" y="1"/>
                      <a:pt x="104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17" name="Google Shape;5828;p46">
                <a:extLst>
                  <a:ext uri="{FF2B5EF4-FFF2-40B4-BE49-F238E27FC236}">
                    <a16:creationId xmlns:a16="http://schemas.microsoft.com/office/drawing/2014/main" id="{01EB7FE8-2689-D205-6742-1E3DD3E55BFC}"/>
                  </a:ext>
                </a:extLst>
              </p:cNvPr>
              <p:cNvSpPr/>
              <p:nvPr/>
            </p:nvSpPr>
            <p:spPr>
              <a:xfrm flipH="1">
                <a:off x="5923592" y="6324535"/>
                <a:ext cx="764082" cy="50003"/>
              </a:xfrm>
              <a:custGeom>
                <a:avLst/>
                <a:gdLst/>
                <a:ahLst/>
                <a:cxnLst/>
                <a:rect l="l" t="t" r="r" b="b"/>
                <a:pathLst>
                  <a:path w="2124" h="139" extrusionOk="0">
                    <a:moveTo>
                      <a:pt x="1068" y="41"/>
                    </a:moveTo>
                    <a:cubicBezTo>
                      <a:pt x="1506" y="41"/>
                      <a:pt x="1847" y="54"/>
                      <a:pt x="1995" y="64"/>
                    </a:cubicBezTo>
                    <a:cubicBezTo>
                      <a:pt x="1847" y="85"/>
                      <a:pt x="1506" y="95"/>
                      <a:pt x="1068" y="95"/>
                    </a:cubicBezTo>
                    <a:cubicBezTo>
                      <a:pt x="620" y="95"/>
                      <a:pt x="279" y="85"/>
                      <a:pt x="128" y="64"/>
                    </a:cubicBezTo>
                    <a:cubicBezTo>
                      <a:pt x="279" y="54"/>
                      <a:pt x="620" y="41"/>
                      <a:pt x="1068" y="41"/>
                    </a:cubicBezTo>
                    <a:close/>
                    <a:moveTo>
                      <a:pt x="1068" y="0"/>
                    </a:moveTo>
                    <a:cubicBezTo>
                      <a:pt x="792" y="0"/>
                      <a:pt x="523" y="0"/>
                      <a:pt x="331" y="11"/>
                    </a:cubicBezTo>
                    <a:cubicBezTo>
                      <a:pt x="0" y="21"/>
                      <a:pt x="0" y="41"/>
                      <a:pt x="0" y="64"/>
                    </a:cubicBezTo>
                    <a:cubicBezTo>
                      <a:pt x="0" y="85"/>
                      <a:pt x="0" y="105"/>
                      <a:pt x="331" y="118"/>
                    </a:cubicBezTo>
                    <a:cubicBezTo>
                      <a:pt x="523" y="128"/>
                      <a:pt x="792" y="139"/>
                      <a:pt x="1068" y="139"/>
                    </a:cubicBezTo>
                    <a:cubicBezTo>
                      <a:pt x="1345" y="139"/>
                      <a:pt x="1601" y="128"/>
                      <a:pt x="1803" y="118"/>
                    </a:cubicBezTo>
                    <a:cubicBezTo>
                      <a:pt x="2123" y="105"/>
                      <a:pt x="2123" y="85"/>
                      <a:pt x="2123" y="64"/>
                    </a:cubicBezTo>
                    <a:cubicBezTo>
                      <a:pt x="2123" y="41"/>
                      <a:pt x="2123" y="21"/>
                      <a:pt x="1803" y="11"/>
                    </a:cubicBezTo>
                    <a:cubicBezTo>
                      <a:pt x="1601" y="0"/>
                      <a:pt x="1345" y="0"/>
                      <a:pt x="106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18" name="Google Shape;5829;p46">
                <a:extLst>
                  <a:ext uri="{FF2B5EF4-FFF2-40B4-BE49-F238E27FC236}">
                    <a16:creationId xmlns:a16="http://schemas.microsoft.com/office/drawing/2014/main" id="{DFC10FEC-6923-1A64-0976-0E69EF6CEFBD}"/>
                  </a:ext>
                </a:extLst>
              </p:cNvPr>
              <p:cNvSpPr/>
              <p:nvPr/>
            </p:nvSpPr>
            <p:spPr>
              <a:xfrm flipH="1">
                <a:off x="6030435" y="6370581"/>
                <a:ext cx="16189" cy="92452"/>
              </a:xfrm>
              <a:custGeom>
                <a:avLst/>
                <a:gdLst/>
                <a:ahLst/>
                <a:cxnLst/>
                <a:rect l="l" t="t" r="r" b="b"/>
                <a:pathLst>
                  <a:path w="45" h="257" extrusionOk="0">
                    <a:moveTo>
                      <a:pt x="21" y="0"/>
                    </a:moveTo>
                    <a:cubicBezTo>
                      <a:pt x="11" y="0"/>
                      <a:pt x="1" y="11"/>
                      <a:pt x="1" y="21"/>
                    </a:cubicBezTo>
                    <a:lnTo>
                      <a:pt x="1" y="233"/>
                    </a:lnTo>
                    <a:cubicBezTo>
                      <a:pt x="1" y="246"/>
                      <a:pt x="11" y="256"/>
                      <a:pt x="21" y="256"/>
                    </a:cubicBezTo>
                    <a:cubicBezTo>
                      <a:pt x="34" y="256"/>
                      <a:pt x="44" y="246"/>
                      <a:pt x="44" y="233"/>
                    </a:cubicBezTo>
                    <a:lnTo>
                      <a:pt x="44" y="21"/>
                    </a:lnTo>
                    <a:cubicBezTo>
                      <a:pt x="44" y="11"/>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19" name="Google Shape;5830;p46">
                <a:extLst>
                  <a:ext uri="{FF2B5EF4-FFF2-40B4-BE49-F238E27FC236}">
                    <a16:creationId xmlns:a16="http://schemas.microsoft.com/office/drawing/2014/main" id="{71F91C84-B9FF-0A2C-6FBF-C119578E1676}"/>
                  </a:ext>
                </a:extLst>
              </p:cNvPr>
              <p:cNvSpPr/>
              <p:nvPr/>
            </p:nvSpPr>
            <p:spPr>
              <a:xfrm flipH="1">
                <a:off x="6168574" y="6420224"/>
                <a:ext cx="16189" cy="80581"/>
              </a:xfrm>
              <a:custGeom>
                <a:avLst/>
                <a:gdLst/>
                <a:ahLst/>
                <a:cxnLst/>
                <a:rect l="l" t="t" r="r" b="b"/>
                <a:pathLst>
                  <a:path w="45" h="224" extrusionOk="0">
                    <a:moveTo>
                      <a:pt x="21" y="1"/>
                    </a:moveTo>
                    <a:cubicBezTo>
                      <a:pt x="11" y="1"/>
                      <a:pt x="1" y="11"/>
                      <a:pt x="1" y="21"/>
                    </a:cubicBezTo>
                    <a:lnTo>
                      <a:pt x="1" y="203"/>
                    </a:lnTo>
                    <a:cubicBezTo>
                      <a:pt x="1" y="223"/>
                      <a:pt x="11" y="223"/>
                      <a:pt x="21" y="223"/>
                    </a:cubicBezTo>
                    <a:cubicBezTo>
                      <a:pt x="34" y="223"/>
                      <a:pt x="44" y="223"/>
                      <a:pt x="44" y="203"/>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20" name="Google Shape;5831;p46">
                <a:extLst>
                  <a:ext uri="{FF2B5EF4-FFF2-40B4-BE49-F238E27FC236}">
                    <a16:creationId xmlns:a16="http://schemas.microsoft.com/office/drawing/2014/main" id="{C9A06327-1B56-167F-7DC1-CDB3E3F8E687}"/>
                  </a:ext>
                </a:extLst>
              </p:cNvPr>
              <p:cNvSpPr/>
              <p:nvPr/>
            </p:nvSpPr>
            <p:spPr>
              <a:xfrm flipH="1">
                <a:off x="6315347" y="6408353"/>
                <a:ext cx="15109" cy="100726"/>
              </a:xfrm>
              <a:custGeom>
                <a:avLst/>
                <a:gdLst/>
                <a:ahLst/>
                <a:cxnLst/>
                <a:rect l="l" t="t" r="r" b="b"/>
                <a:pathLst>
                  <a:path w="42" h="280" extrusionOk="0">
                    <a:moveTo>
                      <a:pt x="21" y="0"/>
                    </a:moveTo>
                    <a:cubicBezTo>
                      <a:pt x="11" y="0"/>
                      <a:pt x="1" y="13"/>
                      <a:pt x="1" y="23"/>
                    </a:cubicBezTo>
                    <a:lnTo>
                      <a:pt x="1" y="256"/>
                    </a:lnTo>
                    <a:cubicBezTo>
                      <a:pt x="1" y="269"/>
                      <a:pt x="11" y="280"/>
                      <a:pt x="21" y="280"/>
                    </a:cubicBezTo>
                    <a:cubicBezTo>
                      <a:pt x="32" y="280"/>
                      <a:pt x="42" y="269"/>
                      <a:pt x="42" y="256"/>
                    </a:cubicBezTo>
                    <a:lnTo>
                      <a:pt x="42" y="23"/>
                    </a:lnTo>
                    <a:cubicBezTo>
                      <a:pt x="42" y="13"/>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21" name="Google Shape;5832;p46">
                <a:extLst>
                  <a:ext uri="{FF2B5EF4-FFF2-40B4-BE49-F238E27FC236}">
                    <a16:creationId xmlns:a16="http://schemas.microsoft.com/office/drawing/2014/main" id="{3E578914-EEFA-FDAE-463E-93EB87C494E3}"/>
                  </a:ext>
                </a:extLst>
              </p:cNvPr>
              <p:cNvSpPr/>
              <p:nvPr/>
            </p:nvSpPr>
            <p:spPr>
              <a:xfrm flipH="1">
                <a:off x="6752786" y="6358710"/>
                <a:ext cx="15109" cy="58277"/>
              </a:xfrm>
              <a:custGeom>
                <a:avLst/>
                <a:gdLst/>
                <a:ahLst/>
                <a:cxnLst/>
                <a:rect l="l" t="t" r="r" b="b"/>
                <a:pathLst>
                  <a:path w="42" h="162" extrusionOk="0">
                    <a:moveTo>
                      <a:pt x="21" y="0"/>
                    </a:moveTo>
                    <a:cubicBezTo>
                      <a:pt x="11" y="0"/>
                      <a:pt x="0" y="10"/>
                      <a:pt x="0" y="23"/>
                    </a:cubicBezTo>
                    <a:lnTo>
                      <a:pt x="0" y="138"/>
                    </a:lnTo>
                    <a:cubicBezTo>
                      <a:pt x="0" y="151"/>
                      <a:pt x="11" y="161"/>
                      <a:pt x="21" y="161"/>
                    </a:cubicBezTo>
                    <a:cubicBezTo>
                      <a:pt x="31" y="161"/>
                      <a:pt x="41" y="151"/>
                      <a:pt x="41" y="138"/>
                    </a:cubicBezTo>
                    <a:lnTo>
                      <a:pt x="41" y="23"/>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22" name="Google Shape;5833;p46">
                <a:extLst>
                  <a:ext uri="{FF2B5EF4-FFF2-40B4-BE49-F238E27FC236}">
                    <a16:creationId xmlns:a16="http://schemas.microsoft.com/office/drawing/2014/main" id="{2247D56E-3F1E-8B6F-68BD-C15999881E7F}"/>
                  </a:ext>
                </a:extLst>
              </p:cNvPr>
              <p:cNvSpPr/>
              <p:nvPr/>
            </p:nvSpPr>
            <p:spPr>
              <a:xfrm flipH="1">
                <a:off x="6694869" y="6427779"/>
                <a:ext cx="15829" cy="65472"/>
              </a:xfrm>
              <a:custGeom>
                <a:avLst/>
                <a:gdLst/>
                <a:ahLst/>
                <a:cxnLst/>
                <a:rect l="l" t="t" r="r" b="b"/>
                <a:pathLst>
                  <a:path w="44" h="182" extrusionOk="0">
                    <a:moveTo>
                      <a:pt x="23" y="0"/>
                    </a:moveTo>
                    <a:cubicBezTo>
                      <a:pt x="10" y="0"/>
                      <a:pt x="0" y="10"/>
                      <a:pt x="0" y="23"/>
                    </a:cubicBezTo>
                    <a:lnTo>
                      <a:pt x="0" y="161"/>
                    </a:lnTo>
                    <a:cubicBezTo>
                      <a:pt x="0" y="172"/>
                      <a:pt x="10" y="182"/>
                      <a:pt x="23" y="182"/>
                    </a:cubicBezTo>
                    <a:cubicBezTo>
                      <a:pt x="34" y="182"/>
                      <a:pt x="44" y="172"/>
                      <a:pt x="44" y="161"/>
                    </a:cubicBezTo>
                    <a:lnTo>
                      <a:pt x="44" y="23"/>
                    </a:lnTo>
                    <a:cubicBezTo>
                      <a:pt x="44" y="10"/>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23" name="Google Shape;5834;p46">
                <a:extLst>
                  <a:ext uri="{FF2B5EF4-FFF2-40B4-BE49-F238E27FC236}">
                    <a16:creationId xmlns:a16="http://schemas.microsoft.com/office/drawing/2014/main" id="{3CDB038A-8869-C845-ACDB-A3F3D6EA89FC}"/>
                  </a:ext>
                </a:extLst>
              </p:cNvPr>
              <p:cNvSpPr/>
              <p:nvPr/>
            </p:nvSpPr>
            <p:spPr>
              <a:xfrm flipH="1">
                <a:off x="6468235" y="6423823"/>
                <a:ext cx="15829" cy="73387"/>
              </a:xfrm>
              <a:custGeom>
                <a:avLst/>
                <a:gdLst/>
                <a:ahLst/>
                <a:cxnLst/>
                <a:rect l="l" t="t" r="r" b="b"/>
                <a:pathLst>
                  <a:path w="44" h="204" extrusionOk="0">
                    <a:moveTo>
                      <a:pt x="21" y="1"/>
                    </a:moveTo>
                    <a:cubicBezTo>
                      <a:pt x="0" y="1"/>
                      <a:pt x="0" y="1"/>
                      <a:pt x="0" y="21"/>
                    </a:cubicBezTo>
                    <a:lnTo>
                      <a:pt x="0" y="183"/>
                    </a:lnTo>
                    <a:cubicBezTo>
                      <a:pt x="0" y="193"/>
                      <a:pt x="0" y="203"/>
                      <a:pt x="21" y="203"/>
                    </a:cubicBezTo>
                    <a:cubicBezTo>
                      <a:pt x="34" y="203"/>
                      <a:pt x="44" y="193"/>
                      <a:pt x="44" y="183"/>
                    </a:cubicBezTo>
                    <a:lnTo>
                      <a:pt x="44" y="21"/>
                    </a:lnTo>
                    <a:cubicBezTo>
                      <a:pt x="44" y="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24" name="Google Shape;5835;p46">
                <a:extLst>
                  <a:ext uri="{FF2B5EF4-FFF2-40B4-BE49-F238E27FC236}">
                    <a16:creationId xmlns:a16="http://schemas.microsoft.com/office/drawing/2014/main" id="{FCF14E09-5ED4-FFFA-5868-6D0E6586CE8B}"/>
                  </a:ext>
                </a:extLst>
              </p:cNvPr>
              <p:cNvSpPr/>
              <p:nvPr/>
            </p:nvSpPr>
            <p:spPr>
              <a:xfrm flipH="1">
                <a:off x="5780776" y="6228486"/>
                <a:ext cx="975967" cy="149651"/>
              </a:xfrm>
              <a:custGeom>
                <a:avLst/>
                <a:gdLst/>
                <a:ahLst/>
                <a:cxnLst/>
                <a:rect l="l" t="t" r="r" b="b"/>
                <a:pathLst>
                  <a:path w="2713" h="416" extrusionOk="0">
                    <a:moveTo>
                      <a:pt x="0" y="1"/>
                    </a:moveTo>
                    <a:lnTo>
                      <a:pt x="0" y="342"/>
                    </a:lnTo>
                    <a:cubicBezTo>
                      <a:pt x="0" y="385"/>
                      <a:pt x="610" y="416"/>
                      <a:pt x="1355" y="416"/>
                    </a:cubicBezTo>
                    <a:cubicBezTo>
                      <a:pt x="2103" y="416"/>
                      <a:pt x="2712" y="385"/>
                      <a:pt x="2712" y="342"/>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25" name="Google Shape;5836;p46">
                <a:extLst>
                  <a:ext uri="{FF2B5EF4-FFF2-40B4-BE49-F238E27FC236}">
                    <a16:creationId xmlns:a16="http://schemas.microsoft.com/office/drawing/2014/main" id="{5C07C88D-5952-52E2-ECF9-FBD725B48E6B}"/>
                  </a:ext>
                </a:extLst>
              </p:cNvPr>
              <p:cNvSpPr/>
              <p:nvPr/>
            </p:nvSpPr>
            <p:spPr>
              <a:xfrm flipH="1">
                <a:off x="5773582" y="6220213"/>
                <a:ext cx="990716" cy="165480"/>
              </a:xfrm>
              <a:custGeom>
                <a:avLst/>
                <a:gdLst/>
                <a:ahLst/>
                <a:cxnLst/>
                <a:rect l="l" t="t" r="r" b="b"/>
                <a:pathLst>
                  <a:path w="2754" h="460" extrusionOk="0">
                    <a:moveTo>
                      <a:pt x="2710" y="44"/>
                    </a:moveTo>
                    <a:lnTo>
                      <a:pt x="2710" y="354"/>
                    </a:lnTo>
                    <a:cubicBezTo>
                      <a:pt x="2646" y="385"/>
                      <a:pt x="2103" y="418"/>
                      <a:pt x="1376" y="418"/>
                    </a:cubicBezTo>
                    <a:cubicBezTo>
                      <a:pt x="651" y="418"/>
                      <a:pt x="119" y="385"/>
                      <a:pt x="44" y="354"/>
                    </a:cubicBezTo>
                    <a:lnTo>
                      <a:pt x="44" y="44"/>
                    </a:lnTo>
                    <a:close/>
                    <a:moveTo>
                      <a:pt x="21" y="1"/>
                    </a:moveTo>
                    <a:cubicBezTo>
                      <a:pt x="11" y="1"/>
                      <a:pt x="1" y="11"/>
                      <a:pt x="1" y="24"/>
                    </a:cubicBezTo>
                    <a:lnTo>
                      <a:pt x="1" y="365"/>
                    </a:lnTo>
                    <a:cubicBezTo>
                      <a:pt x="1" y="385"/>
                      <a:pt x="1" y="418"/>
                      <a:pt x="416" y="439"/>
                    </a:cubicBezTo>
                    <a:cubicBezTo>
                      <a:pt x="672" y="449"/>
                      <a:pt x="1015" y="459"/>
                      <a:pt x="1376" y="459"/>
                    </a:cubicBezTo>
                    <a:cubicBezTo>
                      <a:pt x="1740" y="459"/>
                      <a:pt x="2080" y="449"/>
                      <a:pt x="2336" y="439"/>
                    </a:cubicBezTo>
                    <a:cubicBezTo>
                      <a:pt x="2754" y="418"/>
                      <a:pt x="2754" y="385"/>
                      <a:pt x="2754" y="365"/>
                    </a:cubicBezTo>
                    <a:lnTo>
                      <a:pt x="2754" y="24"/>
                    </a:lnTo>
                    <a:cubicBezTo>
                      <a:pt x="2754"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26" name="Google Shape;5837;p46">
                <a:extLst>
                  <a:ext uri="{FF2B5EF4-FFF2-40B4-BE49-F238E27FC236}">
                    <a16:creationId xmlns:a16="http://schemas.microsoft.com/office/drawing/2014/main" id="{AF5F704D-A2D0-0347-6DCA-99482AAC5164}"/>
                  </a:ext>
                </a:extLst>
              </p:cNvPr>
              <p:cNvSpPr/>
              <p:nvPr/>
            </p:nvSpPr>
            <p:spPr>
              <a:xfrm flipH="1">
                <a:off x="5780776" y="6201146"/>
                <a:ext cx="975967" cy="54680"/>
              </a:xfrm>
              <a:custGeom>
                <a:avLst/>
                <a:gdLst/>
                <a:ahLst/>
                <a:cxnLst/>
                <a:rect l="l" t="t" r="r" b="b"/>
                <a:pathLst>
                  <a:path w="2713" h="152" extrusionOk="0">
                    <a:moveTo>
                      <a:pt x="1355" y="0"/>
                    </a:moveTo>
                    <a:cubicBezTo>
                      <a:pt x="610" y="0"/>
                      <a:pt x="0" y="33"/>
                      <a:pt x="0" y="77"/>
                    </a:cubicBezTo>
                    <a:cubicBezTo>
                      <a:pt x="0" y="118"/>
                      <a:pt x="610" y="151"/>
                      <a:pt x="1355" y="151"/>
                    </a:cubicBezTo>
                    <a:cubicBezTo>
                      <a:pt x="2103" y="151"/>
                      <a:pt x="2712" y="118"/>
                      <a:pt x="2712" y="77"/>
                    </a:cubicBezTo>
                    <a:cubicBezTo>
                      <a:pt x="2712" y="33"/>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27" name="Google Shape;5838;p46">
                <a:extLst>
                  <a:ext uri="{FF2B5EF4-FFF2-40B4-BE49-F238E27FC236}">
                    <a16:creationId xmlns:a16="http://schemas.microsoft.com/office/drawing/2014/main" id="{8799E50B-8D40-5073-B27F-9BF7FF0BBC48}"/>
                  </a:ext>
                </a:extLst>
              </p:cNvPr>
              <p:cNvSpPr/>
              <p:nvPr/>
            </p:nvSpPr>
            <p:spPr>
              <a:xfrm flipH="1">
                <a:off x="5773582" y="6193591"/>
                <a:ext cx="990716" cy="69429"/>
              </a:xfrm>
              <a:custGeom>
                <a:avLst/>
                <a:gdLst/>
                <a:ahLst/>
                <a:cxnLst/>
                <a:rect l="l" t="t" r="r" b="b"/>
                <a:pathLst>
                  <a:path w="2754" h="193" extrusionOk="0">
                    <a:moveTo>
                      <a:pt x="1376" y="44"/>
                    </a:moveTo>
                    <a:cubicBezTo>
                      <a:pt x="2039" y="44"/>
                      <a:pt x="2541" y="75"/>
                      <a:pt x="2679" y="98"/>
                    </a:cubicBezTo>
                    <a:cubicBezTo>
                      <a:pt x="2541" y="129"/>
                      <a:pt x="2039" y="149"/>
                      <a:pt x="1376" y="149"/>
                    </a:cubicBezTo>
                    <a:cubicBezTo>
                      <a:pt x="725" y="149"/>
                      <a:pt x="224" y="129"/>
                      <a:pt x="75" y="98"/>
                    </a:cubicBezTo>
                    <a:cubicBezTo>
                      <a:pt x="224" y="75"/>
                      <a:pt x="725" y="44"/>
                      <a:pt x="1376" y="44"/>
                    </a:cubicBezTo>
                    <a:close/>
                    <a:moveTo>
                      <a:pt x="1376" y="1"/>
                    </a:moveTo>
                    <a:cubicBezTo>
                      <a:pt x="1015" y="1"/>
                      <a:pt x="672" y="11"/>
                      <a:pt x="416" y="21"/>
                    </a:cubicBezTo>
                    <a:cubicBezTo>
                      <a:pt x="1" y="44"/>
                      <a:pt x="1" y="75"/>
                      <a:pt x="1" y="98"/>
                    </a:cubicBezTo>
                    <a:cubicBezTo>
                      <a:pt x="1" y="129"/>
                      <a:pt x="1" y="149"/>
                      <a:pt x="416" y="172"/>
                    </a:cubicBezTo>
                    <a:cubicBezTo>
                      <a:pt x="672" y="193"/>
                      <a:pt x="1015" y="193"/>
                      <a:pt x="1376" y="193"/>
                    </a:cubicBezTo>
                    <a:cubicBezTo>
                      <a:pt x="1740" y="193"/>
                      <a:pt x="2080" y="193"/>
                      <a:pt x="2336" y="172"/>
                    </a:cubicBezTo>
                    <a:cubicBezTo>
                      <a:pt x="2754" y="149"/>
                      <a:pt x="2754" y="129"/>
                      <a:pt x="2754" y="98"/>
                    </a:cubicBezTo>
                    <a:cubicBezTo>
                      <a:pt x="2754" y="75"/>
                      <a:pt x="2754" y="44"/>
                      <a:pt x="2336" y="21"/>
                    </a:cubicBezTo>
                    <a:cubicBezTo>
                      <a:pt x="2080" y="11"/>
                      <a:pt x="1740"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28" name="Google Shape;5839;p46">
                <a:extLst>
                  <a:ext uri="{FF2B5EF4-FFF2-40B4-BE49-F238E27FC236}">
                    <a16:creationId xmlns:a16="http://schemas.microsoft.com/office/drawing/2014/main" id="{58856DEB-6FEC-A307-7BE6-B87EF05CD547}"/>
                  </a:ext>
                </a:extLst>
              </p:cNvPr>
              <p:cNvSpPr/>
              <p:nvPr/>
            </p:nvSpPr>
            <p:spPr>
              <a:xfrm flipH="1">
                <a:off x="5892295" y="6209419"/>
                <a:ext cx="749333" cy="34175"/>
              </a:xfrm>
              <a:custGeom>
                <a:avLst/>
                <a:gdLst/>
                <a:ahLst/>
                <a:cxnLst/>
                <a:rect l="l" t="t" r="r" b="b"/>
                <a:pathLst>
                  <a:path w="2083" h="95" extrusionOk="0">
                    <a:moveTo>
                      <a:pt x="1035" y="0"/>
                    </a:moveTo>
                    <a:cubicBezTo>
                      <a:pt x="459" y="0"/>
                      <a:pt x="0" y="21"/>
                      <a:pt x="0" y="41"/>
                    </a:cubicBezTo>
                    <a:cubicBezTo>
                      <a:pt x="0" y="74"/>
                      <a:pt x="459" y="95"/>
                      <a:pt x="1035" y="95"/>
                    </a:cubicBezTo>
                    <a:cubicBezTo>
                      <a:pt x="1611" y="95"/>
                      <a:pt x="2082" y="74"/>
                      <a:pt x="2082" y="41"/>
                    </a:cubicBezTo>
                    <a:cubicBezTo>
                      <a:pt x="2082" y="21"/>
                      <a:pt x="1611" y="0"/>
                      <a:pt x="10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29" name="Google Shape;5840;p46">
                <a:extLst>
                  <a:ext uri="{FF2B5EF4-FFF2-40B4-BE49-F238E27FC236}">
                    <a16:creationId xmlns:a16="http://schemas.microsoft.com/office/drawing/2014/main" id="{B92C35CC-BB0B-6439-4142-2EF5C451E5E8}"/>
                  </a:ext>
                </a:extLst>
              </p:cNvPr>
              <p:cNvSpPr/>
              <p:nvPr/>
            </p:nvSpPr>
            <p:spPr>
              <a:xfrm flipH="1">
                <a:off x="5885101" y="6201146"/>
                <a:ext cx="764082" cy="50722"/>
              </a:xfrm>
              <a:custGeom>
                <a:avLst/>
                <a:gdLst/>
                <a:ahLst/>
                <a:cxnLst/>
                <a:rect l="l" t="t" r="r" b="b"/>
                <a:pathLst>
                  <a:path w="2124" h="141" extrusionOk="0">
                    <a:moveTo>
                      <a:pt x="1056" y="44"/>
                    </a:moveTo>
                    <a:cubicBezTo>
                      <a:pt x="1504" y="44"/>
                      <a:pt x="1847" y="54"/>
                      <a:pt x="1996" y="64"/>
                    </a:cubicBezTo>
                    <a:cubicBezTo>
                      <a:pt x="1847" y="87"/>
                      <a:pt x="1504" y="97"/>
                      <a:pt x="1056" y="97"/>
                    </a:cubicBezTo>
                    <a:cubicBezTo>
                      <a:pt x="621" y="97"/>
                      <a:pt x="277" y="87"/>
                      <a:pt x="119" y="64"/>
                    </a:cubicBezTo>
                    <a:cubicBezTo>
                      <a:pt x="277" y="54"/>
                      <a:pt x="621" y="44"/>
                      <a:pt x="1056" y="44"/>
                    </a:cubicBezTo>
                    <a:close/>
                    <a:moveTo>
                      <a:pt x="1056" y="0"/>
                    </a:moveTo>
                    <a:cubicBezTo>
                      <a:pt x="779" y="0"/>
                      <a:pt x="523" y="0"/>
                      <a:pt x="321" y="13"/>
                    </a:cubicBezTo>
                    <a:cubicBezTo>
                      <a:pt x="1" y="33"/>
                      <a:pt x="1" y="44"/>
                      <a:pt x="1" y="64"/>
                    </a:cubicBezTo>
                    <a:cubicBezTo>
                      <a:pt x="1" y="97"/>
                      <a:pt x="1" y="108"/>
                      <a:pt x="321" y="128"/>
                    </a:cubicBezTo>
                    <a:cubicBezTo>
                      <a:pt x="523" y="128"/>
                      <a:pt x="779" y="141"/>
                      <a:pt x="1056" y="141"/>
                    </a:cubicBezTo>
                    <a:cubicBezTo>
                      <a:pt x="1335" y="141"/>
                      <a:pt x="1601" y="128"/>
                      <a:pt x="1793" y="128"/>
                    </a:cubicBezTo>
                    <a:cubicBezTo>
                      <a:pt x="2124" y="108"/>
                      <a:pt x="2124" y="97"/>
                      <a:pt x="2124" y="64"/>
                    </a:cubicBezTo>
                    <a:cubicBezTo>
                      <a:pt x="2124" y="44"/>
                      <a:pt x="2124" y="33"/>
                      <a:pt x="1793" y="13"/>
                    </a:cubicBezTo>
                    <a:cubicBezTo>
                      <a:pt x="1601" y="0"/>
                      <a:pt x="1335" y="0"/>
                      <a:pt x="105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30" name="Google Shape;5841;p46">
                <a:extLst>
                  <a:ext uri="{FF2B5EF4-FFF2-40B4-BE49-F238E27FC236}">
                    <a16:creationId xmlns:a16="http://schemas.microsoft.com/office/drawing/2014/main" id="{DEC240C2-EE56-EE58-4B99-BED10B80EE1D}"/>
                  </a:ext>
                </a:extLst>
              </p:cNvPr>
              <p:cNvSpPr/>
              <p:nvPr/>
            </p:nvSpPr>
            <p:spPr>
              <a:xfrm flipH="1">
                <a:off x="5996621" y="6247191"/>
                <a:ext cx="15109" cy="92452"/>
              </a:xfrm>
              <a:custGeom>
                <a:avLst/>
                <a:gdLst/>
                <a:ahLst/>
                <a:cxnLst/>
                <a:rect l="l" t="t" r="r" b="b"/>
                <a:pathLst>
                  <a:path w="42" h="257" extrusionOk="0">
                    <a:moveTo>
                      <a:pt x="21" y="0"/>
                    </a:moveTo>
                    <a:cubicBezTo>
                      <a:pt x="11" y="0"/>
                      <a:pt x="1" y="13"/>
                      <a:pt x="1" y="23"/>
                    </a:cubicBezTo>
                    <a:lnTo>
                      <a:pt x="1" y="236"/>
                    </a:lnTo>
                    <a:cubicBezTo>
                      <a:pt x="1" y="246"/>
                      <a:pt x="11" y="256"/>
                      <a:pt x="21" y="256"/>
                    </a:cubicBezTo>
                    <a:cubicBezTo>
                      <a:pt x="32" y="256"/>
                      <a:pt x="42" y="246"/>
                      <a:pt x="42" y="236"/>
                    </a:cubicBezTo>
                    <a:lnTo>
                      <a:pt x="42" y="23"/>
                    </a:lnTo>
                    <a:cubicBezTo>
                      <a:pt x="42" y="13"/>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31" name="Google Shape;5842;p46">
                <a:extLst>
                  <a:ext uri="{FF2B5EF4-FFF2-40B4-BE49-F238E27FC236}">
                    <a16:creationId xmlns:a16="http://schemas.microsoft.com/office/drawing/2014/main" id="{253E6F46-0FCA-98E9-4B58-6DBD29D448EA}"/>
                  </a:ext>
                </a:extLst>
              </p:cNvPr>
              <p:cNvSpPr/>
              <p:nvPr/>
            </p:nvSpPr>
            <p:spPr>
              <a:xfrm flipH="1">
                <a:off x="6130802" y="6297915"/>
                <a:ext cx="15109" cy="84178"/>
              </a:xfrm>
              <a:custGeom>
                <a:avLst/>
                <a:gdLst/>
                <a:ahLst/>
                <a:cxnLst/>
                <a:rect l="l" t="t" r="r" b="b"/>
                <a:pathLst>
                  <a:path w="42" h="234" extrusionOk="0">
                    <a:moveTo>
                      <a:pt x="21" y="0"/>
                    </a:moveTo>
                    <a:cubicBezTo>
                      <a:pt x="10" y="0"/>
                      <a:pt x="0" y="10"/>
                      <a:pt x="0" y="21"/>
                    </a:cubicBezTo>
                    <a:lnTo>
                      <a:pt x="0" y="213"/>
                    </a:lnTo>
                    <a:cubicBezTo>
                      <a:pt x="0" y="223"/>
                      <a:pt x="10" y="233"/>
                      <a:pt x="21" y="233"/>
                    </a:cubicBezTo>
                    <a:cubicBezTo>
                      <a:pt x="31" y="233"/>
                      <a:pt x="41" y="223"/>
                      <a:pt x="41" y="213"/>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32" name="Google Shape;5843;p46">
                <a:extLst>
                  <a:ext uri="{FF2B5EF4-FFF2-40B4-BE49-F238E27FC236}">
                    <a16:creationId xmlns:a16="http://schemas.microsoft.com/office/drawing/2014/main" id="{17284D98-D1D6-C785-FDFC-93EE68AF870F}"/>
                  </a:ext>
                </a:extLst>
              </p:cNvPr>
              <p:cNvSpPr/>
              <p:nvPr/>
            </p:nvSpPr>
            <p:spPr>
              <a:xfrm flipH="1">
                <a:off x="6280093" y="6289281"/>
                <a:ext cx="16189" cy="101086"/>
              </a:xfrm>
              <a:custGeom>
                <a:avLst/>
                <a:gdLst/>
                <a:ahLst/>
                <a:cxnLst/>
                <a:rect l="l" t="t" r="r" b="b"/>
                <a:pathLst>
                  <a:path w="45" h="281" extrusionOk="0">
                    <a:moveTo>
                      <a:pt x="24" y="1"/>
                    </a:moveTo>
                    <a:cubicBezTo>
                      <a:pt x="11" y="1"/>
                      <a:pt x="1" y="1"/>
                      <a:pt x="1" y="24"/>
                    </a:cubicBezTo>
                    <a:lnTo>
                      <a:pt x="1" y="257"/>
                    </a:lnTo>
                    <a:cubicBezTo>
                      <a:pt x="1" y="267"/>
                      <a:pt x="11" y="280"/>
                      <a:pt x="24" y="280"/>
                    </a:cubicBezTo>
                    <a:cubicBezTo>
                      <a:pt x="44" y="280"/>
                      <a:pt x="44" y="267"/>
                      <a:pt x="44" y="257"/>
                    </a:cubicBezTo>
                    <a:lnTo>
                      <a:pt x="44" y="24"/>
                    </a:lnTo>
                    <a:cubicBezTo>
                      <a:pt x="44" y="1"/>
                      <a:pt x="4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33" name="Google Shape;5844;p46">
                <a:extLst>
                  <a:ext uri="{FF2B5EF4-FFF2-40B4-BE49-F238E27FC236}">
                    <a16:creationId xmlns:a16="http://schemas.microsoft.com/office/drawing/2014/main" id="{A84EC9C9-71C2-6635-E69C-BEAEF5E0421D}"/>
                  </a:ext>
                </a:extLst>
              </p:cNvPr>
              <p:cNvSpPr/>
              <p:nvPr/>
            </p:nvSpPr>
            <p:spPr>
              <a:xfrm flipH="1">
                <a:off x="6717892" y="6236040"/>
                <a:ext cx="15829" cy="57558"/>
              </a:xfrm>
              <a:custGeom>
                <a:avLst/>
                <a:gdLst/>
                <a:ahLst/>
                <a:cxnLst/>
                <a:rect l="l" t="t" r="r" b="b"/>
                <a:pathLst>
                  <a:path w="44" h="160" extrusionOk="0">
                    <a:moveTo>
                      <a:pt x="23" y="0"/>
                    </a:moveTo>
                    <a:cubicBezTo>
                      <a:pt x="10" y="0"/>
                      <a:pt x="0" y="11"/>
                      <a:pt x="0" y="21"/>
                    </a:cubicBezTo>
                    <a:lnTo>
                      <a:pt x="0" y="139"/>
                    </a:lnTo>
                    <a:cubicBezTo>
                      <a:pt x="0" y="149"/>
                      <a:pt x="10" y="159"/>
                      <a:pt x="23" y="159"/>
                    </a:cubicBezTo>
                    <a:cubicBezTo>
                      <a:pt x="34" y="159"/>
                      <a:pt x="44" y="149"/>
                      <a:pt x="44" y="139"/>
                    </a:cubicBezTo>
                    <a:lnTo>
                      <a:pt x="44" y="21"/>
                    </a:lnTo>
                    <a:cubicBezTo>
                      <a:pt x="44" y="11"/>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34" name="Google Shape;5845;p46">
                <a:extLst>
                  <a:ext uri="{FF2B5EF4-FFF2-40B4-BE49-F238E27FC236}">
                    <a16:creationId xmlns:a16="http://schemas.microsoft.com/office/drawing/2014/main" id="{F5EA676B-5C8C-C38E-F678-82B5FA0A96E1}"/>
                  </a:ext>
                </a:extLst>
              </p:cNvPr>
              <p:cNvSpPr/>
              <p:nvPr/>
            </p:nvSpPr>
            <p:spPr>
              <a:xfrm flipH="1">
                <a:off x="6660693" y="6305110"/>
                <a:ext cx="15109" cy="65832"/>
              </a:xfrm>
              <a:custGeom>
                <a:avLst/>
                <a:gdLst/>
                <a:ahLst/>
                <a:cxnLst/>
                <a:rect l="l" t="t" r="r" b="b"/>
                <a:pathLst>
                  <a:path w="42" h="183" extrusionOk="0">
                    <a:moveTo>
                      <a:pt x="21" y="1"/>
                    </a:moveTo>
                    <a:cubicBezTo>
                      <a:pt x="11" y="1"/>
                      <a:pt x="1" y="11"/>
                      <a:pt x="1" y="21"/>
                    </a:cubicBezTo>
                    <a:lnTo>
                      <a:pt x="1" y="159"/>
                    </a:lnTo>
                    <a:cubicBezTo>
                      <a:pt x="1" y="172"/>
                      <a:pt x="11" y="182"/>
                      <a:pt x="21" y="182"/>
                    </a:cubicBezTo>
                    <a:cubicBezTo>
                      <a:pt x="31" y="182"/>
                      <a:pt x="42" y="172"/>
                      <a:pt x="42" y="159"/>
                    </a:cubicBezTo>
                    <a:lnTo>
                      <a:pt x="42" y="21"/>
                    </a:lnTo>
                    <a:cubicBezTo>
                      <a:pt x="42"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35" name="Google Shape;5846;p46">
                <a:extLst>
                  <a:ext uri="{FF2B5EF4-FFF2-40B4-BE49-F238E27FC236}">
                    <a16:creationId xmlns:a16="http://schemas.microsoft.com/office/drawing/2014/main" id="{0CAAFECC-F8F2-3B0C-74E9-C4181F915EB2}"/>
                  </a:ext>
                </a:extLst>
              </p:cNvPr>
              <p:cNvSpPr/>
              <p:nvPr/>
            </p:nvSpPr>
            <p:spPr>
              <a:xfrm flipH="1">
                <a:off x="6434060" y="6301513"/>
                <a:ext cx="15109" cy="73026"/>
              </a:xfrm>
              <a:custGeom>
                <a:avLst/>
                <a:gdLst/>
                <a:ahLst/>
                <a:cxnLst/>
                <a:rect l="l" t="t" r="r" b="b"/>
                <a:pathLst>
                  <a:path w="42" h="203" extrusionOk="0">
                    <a:moveTo>
                      <a:pt x="21" y="0"/>
                    </a:moveTo>
                    <a:cubicBezTo>
                      <a:pt x="11" y="0"/>
                      <a:pt x="1" y="11"/>
                      <a:pt x="1" y="21"/>
                    </a:cubicBezTo>
                    <a:lnTo>
                      <a:pt x="1" y="182"/>
                    </a:lnTo>
                    <a:cubicBezTo>
                      <a:pt x="1" y="192"/>
                      <a:pt x="11" y="203"/>
                      <a:pt x="21" y="203"/>
                    </a:cubicBezTo>
                    <a:cubicBezTo>
                      <a:pt x="31" y="203"/>
                      <a:pt x="42" y="192"/>
                      <a:pt x="42" y="182"/>
                    </a:cubicBezTo>
                    <a:lnTo>
                      <a:pt x="42" y="21"/>
                    </a:lnTo>
                    <a:cubicBezTo>
                      <a:pt x="42"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36" name="Google Shape;5847;p46">
                <a:extLst>
                  <a:ext uri="{FF2B5EF4-FFF2-40B4-BE49-F238E27FC236}">
                    <a16:creationId xmlns:a16="http://schemas.microsoft.com/office/drawing/2014/main" id="{5340B6A8-E0D5-320F-5D7E-BB179DFECB31}"/>
                  </a:ext>
                </a:extLst>
              </p:cNvPr>
              <p:cNvSpPr/>
              <p:nvPr/>
            </p:nvSpPr>
            <p:spPr>
              <a:xfrm flipH="1">
                <a:off x="5780776" y="6113370"/>
                <a:ext cx="975967" cy="149651"/>
              </a:xfrm>
              <a:custGeom>
                <a:avLst/>
                <a:gdLst/>
                <a:ahLst/>
                <a:cxnLst/>
                <a:rect l="l" t="t" r="r" b="b"/>
                <a:pathLst>
                  <a:path w="2713" h="416" extrusionOk="0">
                    <a:moveTo>
                      <a:pt x="0" y="1"/>
                    </a:moveTo>
                    <a:lnTo>
                      <a:pt x="0" y="341"/>
                    </a:lnTo>
                    <a:cubicBezTo>
                      <a:pt x="0" y="385"/>
                      <a:pt x="610" y="416"/>
                      <a:pt x="1355" y="416"/>
                    </a:cubicBezTo>
                    <a:cubicBezTo>
                      <a:pt x="2103" y="416"/>
                      <a:pt x="2712" y="385"/>
                      <a:pt x="2712" y="341"/>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37" name="Google Shape;5848;p46">
                <a:extLst>
                  <a:ext uri="{FF2B5EF4-FFF2-40B4-BE49-F238E27FC236}">
                    <a16:creationId xmlns:a16="http://schemas.microsoft.com/office/drawing/2014/main" id="{9585214B-9F3B-50B3-5925-EED8DE562693}"/>
                  </a:ext>
                </a:extLst>
              </p:cNvPr>
              <p:cNvSpPr/>
              <p:nvPr/>
            </p:nvSpPr>
            <p:spPr>
              <a:xfrm flipH="1">
                <a:off x="5773582" y="6105096"/>
                <a:ext cx="990716" cy="165480"/>
              </a:xfrm>
              <a:custGeom>
                <a:avLst/>
                <a:gdLst/>
                <a:ahLst/>
                <a:cxnLst/>
                <a:rect l="l" t="t" r="r" b="b"/>
                <a:pathLst>
                  <a:path w="2754" h="460" extrusionOk="0">
                    <a:moveTo>
                      <a:pt x="2710" y="44"/>
                    </a:moveTo>
                    <a:lnTo>
                      <a:pt x="2710" y="354"/>
                    </a:lnTo>
                    <a:cubicBezTo>
                      <a:pt x="2646" y="385"/>
                      <a:pt x="2103" y="418"/>
                      <a:pt x="1376" y="418"/>
                    </a:cubicBezTo>
                    <a:cubicBezTo>
                      <a:pt x="651" y="418"/>
                      <a:pt x="119" y="385"/>
                      <a:pt x="44" y="354"/>
                    </a:cubicBezTo>
                    <a:lnTo>
                      <a:pt x="44" y="44"/>
                    </a:lnTo>
                    <a:close/>
                    <a:moveTo>
                      <a:pt x="21" y="1"/>
                    </a:moveTo>
                    <a:cubicBezTo>
                      <a:pt x="11" y="1"/>
                      <a:pt x="1" y="11"/>
                      <a:pt x="1" y="24"/>
                    </a:cubicBezTo>
                    <a:lnTo>
                      <a:pt x="1" y="364"/>
                    </a:lnTo>
                    <a:cubicBezTo>
                      <a:pt x="1" y="395"/>
                      <a:pt x="1" y="418"/>
                      <a:pt x="416" y="439"/>
                    </a:cubicBezTo>
                    <a:cubicBezTo>
                      <a:pt x="672" y="459"/>
                      <a:pt x="1015" y="459"/>
                      <a:pt x="1376" y="459"/>
                    </a:cubicBezTo>
                    <a:cubicBezTo>
                      <a:pt x="1740" y="459"/>
                      <a:pt x="2080" y="459"/>
                      <a:pt x="2336" y="439"/>
                    </a:cubicBezTo>
                    <a:cubicBezTo>
                      <a:pt x="2754" y="418"/>
                      <a:pt x="2754" y="395"/>
                      <a:pt x="2754" y="364"/>
                    </a:cubicBezTo>
                    <a:lnTo>
                      <a:pt x="2754" y="24"/>
                    </a:lnTo>
                    <a:cubicBezTo>
                      <a:pt x="2754"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38" name="Google Shape;5849;p46">
                <a:extLst>
                  <a:ext uri="{FF2B5EF4-FFF2-40B4-BE49-F238E27FC236}">
                    <a16:creationId xmlns:a16="http://schemas.microsoft.com/office/drawing/2014/main" id="{9CF70FFC-4544-9C29-A896-E0F831DCA2AD}"/>
                  </a:ext>
                </a:extLst>
              </p:cNvPr>
              <p:cNvSpPr/>
              <p:nvPr/>
            </p:nvSpPr>
            <p:spPr>
              <a:xfrm flipH="1">
                <a:off x="5780776" y="6086030"/>
                <a:ext cx="975967" cy="58277"/>
              </a:xfrm>
              <a:custGeom>
                <a:avLst/>
                <a:gdLst/>
                <a:ahLst/>
                <a:cxnLst/>
                <a:rect l="l" t="t" r="r" b="b"/>
                <a:pathLst>
                  <a:path w="2713" h="162" extrusionOk="0">
                    <a:moveTo>
                      <a:pt x="1355" y="0"/>
                    </a:moveTo>
                    <a:cubicBezTo>
                      <a:pt x="610" y="0"/>
                      <a:pt x="0" y="44"/>
                      <a:pt x="0" y="77"/>
                    </a:cubicBezTo>
                    <a:cubicBezTo>
                      <a:pt x="0" y="118"/>
                      <a:pt x="610" y="161"/>
                      <a:pt x="1355" y="161"/>
                    </a:cubicBezTo>
                    <a:cubicBezTo>
                      <a:pt x="2103" y="161"/>
                      <a:pt x="2712" y="118"/>
                      <a:pt x="2712" y="77"/>
                    </a:cubicBezTo>
                    <a:cubicBezTo>
                      <a:pt x="2712" y="44"/>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39" name="Google Shape;5850;p46">
                <a:extLst>
                  <a:ext uri="{FF2B5EF4-FFF2-40B4-BE49-F238E27FC236}">
                    <a16:creationId xmlns:a16="http://schemas.microsoft.com/office/drawing/2014/main" id="{3A97D136-BCF1-2103-86D9-CCD0146A528E}"/>
                  </a:ext>
                </a:extLst>
              </p:cNvPr>
              <p:cNvSpPr/>
              <p:nvPr/>
            </p:nvSpPr>
            <p:spPr>
              <a:xfrm flipH="1">
                <a:off x="5773582" y="6078476"/>
                <a:ext cx="990716" cy="73026"/>
              </a:xfrm>
              <a:custGeom>
                <a:avLst/>
                <a:gdLst/>
                <a:ahLst/>
                <a:cxnLst/>
                <a:rect l="l" t="t" r="r" b="b"/>
                <a:pathLst>
                  <a:path w="2754" h="203" extrusionOk="0">
                    <a:moveTo>
                      <a:pt x="1376" y="44"/>
                    </a:moveTo>
                    <a:cubicBezTo>
                      <a:pt x="2039" y="44"/>
                      <a:pt x="2541" y="75"/>
                      <a:pt x="2679" y="98"/>
                    </a:cubicBezTo>
                    <a:cubicBezTo>
                      <a:pt x="2541" y="129"/>
                      <a:pt x="2039" y="162"/>
                      <a:pt x="1376" y="162"/>
                    </a:cubicBezTo>
                    <a:cubicBezTo>
                      <a:pt x="725" y="162"/>
                      <a:pt x="224" y="129"/>
                      <a:pt x="75" y="98"/>
                    </a:cubicBezTo>
                    <a:cubicBezTo>
                      <a:pt x="224" y="75"/>
                      <a:pt x="725" y="44"/>
                      <a:pt x="1376" y="44"/>
                    </a:cubicBezTo>
                    <a:close/>
                    <a:moveTo>
                      <a:pt x="1376" y="1"/>
                    </a:moveTo>
                    <a:cubicBezTo>
                      <a:pt x="1015" y="1"/>
                      <a:pt x="672" y="11"/>
                      <a:pt x="416" y="21"/>
                    </a:cubicBezTo>
                    <a:cubicBezTo>
                      <a:pt x="1" y="54"/>
                      <a:pt x="1" y="75"/>
                      <a:pt x="1" y="98"/>
                    </a:cubicBezTo>
                    <a:cubicBezTo>
                      <a:pt x="1" y="129"/>
                      <a:pt x="1" y="149"/>
                      <a:pt x="416" y="172"/>
                    </a:cubicBezTo>
                    <a:cubicBezTo>
                      <a:pt x="672" y="193"/>
                      <a:pt x="1015" y="203"/>
                      <a:pt x="1376" y="203"/>
                    </a:cubicBezTo>
                    <a:cubicBezTo>
                      <a:pt x="1740" y="203"/>
                      <a:pt x="2080" y="193"/>
                      <a:pt x="2336" y="172"/>
                    </a:cubicBezTo>
                    <a:cubicBezTo>
                      <a:pt x="2754" y="149"/>
                      <a:pt x="2754" y="129"/>
                      <a:pt x="2754" y="98"/>
                    </a:cubicBezTo>
                    <a:cubicBezTo>
                      <a:pt x="2754" y="75"/>
                      <a:pt x="2754" y="54"/>
                      <a:pt x="2336" y="21"/>
                    </a:cubicBezTo>
                    <a:cubicBezTo>
                      <a:pt x="2080" y="11"/>
                      <a:pt x="1740"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40" name="Google Shape;5851;p46">
                <a:extLst>
                  <a:ext uri="{FF2B5EF4-FFF2-40B4-BE49-F238E27FC236}">
                    <a16:creationId xmlns:a16="http://schemas.microsoft.com/office/drawing/2014/main" id="{F50FBF39-3E73-B6ED-A1B5-8234C14E0B5C}"/>
                  </a:ext>
                </a:extLst>
              </p:cNvPr>
              <p:cNvSpPr/>
              <p:nvPr/>
            </p:nvSpPr>
            <p:spPr>
              <a:xfrm flipH="1">
                <a:off x="5892295" y="6094305"/>
                <a:ext cx="749333" cy="34175"/>
              </a:xfrm>
              <a:custGeom>
                <a:avLst/>
                <a:gdLst/>
                <a:ahLst/>
                <a:cxnLst/>
                <a:rect l="l" t="t" r="r" b="b"/>
                <a:pathLst>
                  <a:path w="2083" h="95" extrusionOk="0">
                    <a:moveTo>
                      <a:pt x="1035" y="0"/>
                    </a:moveTo>
                    <a:cubicBezTo>
                      <a:pt x="459" y="0"/>
                      <a:pt x="0" y="21"/>
                      <a:pt x="0" y="54"/>
                    </a:cubicBezTo>
                    <a:cubicBezTo>
                      <a:pt x="0" y="74"/>
                      <a:pt x="459" y="95"/>
                      <a:pt x="1035" y="95"/>
                    </a:cubicBezTo>
                    <a:cubicBezTo>
                      <a:pt x="1611" y="95"/>
                      <a:pt x="2082" y="74"/>
                      <a:pt x="2082" y="54"/>
                    </a:cubicBezTo>
                    <a:cubicBezTo>
                      <a:pt x="2082" y="21"/>
                      <a:pt x="1611" y="0"/>
                      <a:pt x="10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41" name="Google Shape;5852;p46">
                <a:extLst>
                  <a:ext uri="{FF2B5EF4-FFF2-40B4-BE49-F238E27FC236}">
                    <a16:creationId xmlns:a16="http://schemas.microsoft.com/office/drawing/2014/main" id="{9BCE3CC0-E3E7-3519-AED7-CAD8DBD9CBE1}"/>
                  </a:ext>
                </a:extLst>
              </p:cNvPr>
              <p:cNvSpPr/>
              <p:nvPr/>
            </p:nvSpPr>
            <p:spPr>
              <a:xfrm flipH="1">
                <a:off x="5885101" y="6086030"/>
                <a:ext cx="764082" cy="50722"/>
              </a:xfrm>
              <a:custGeom>
                <a:avLst/>
                <a:gdLst/>
                <a:ahLst/>
                <a:cxnLst/>
                <a:rect l="l" t="t" r="r" b="b"/>
                <a:pathLst>
                  <a:path w="2124" h="141" extrusionOk="0">
                    <a:moveTo>
                      <a:pt x="1056" y="44"/>
                    </a:moveTo>
                    <a:cubicBezTo>
                      <a:pt x="1504" y="44"/>
                      <a:pt x="1847" y="54"/>
                      <a:pt x="1996" y="77"/>
                    </a:cubicBezTo>
                    <a:cubicBezTo>
                      <a:pt x="1847" y="87"/>
                      <a:pt x="1504" y="97"/>
                      <a:pt x="1056" y="97"/>
                    </a:cubicBezTo>
                    <a:cubicBezTo>
                      <a:pt x="621" y="97"/>
                      <a:pt x="277" y="87"/>
                      <a:pt x="119" y="77"/>
                    </a:cubicBezTo>
                    <a:cubicBezTo>
                      <a:pt x="277" y="54"/>
                      <a:pt x="621" y="44"/>
                      <a:pt x="1056" y="44"/>
                    </a:cubicBezTo>
                    <a:close/>
                    <a:moveTo>
                      <a:pt x="1056" y="0"/>
                    </a:moveTo>
                    <a:cubicBezTo>
                      <a:pt x="779" y="0"/>
                      <a:pt x="523" y="13"/>
                      <a:pt x="321" y="13"/>
                    </a:cubicBezTo>
                    <a:cubicBezTo>
                      <a:pt x="1" y="33"/>
                      <a:pt x="1" y="44"/>
                      <a:pt x="1" y="77"/>
                    </a:cubicBezTo>
                    <a:cubicBezTo>
                      <a:pt x="1" y="97"/>
                      <a:pt x="1" y="108"/>
                      <a:pt x="321" y="128"/>
                    </a:cubicBezTo>
                    <a:cubicBezTo>
                      <a:pt x="523" y="141"/>
                      <a:pt x="779" y="141"/>
                      <a:pt x="1056" y="141"/>
                    </a:cubicBezTo>
                    <a:cubicBezTo>
                      <a:pt x="1335" y="141"/>
                      <a:pt x="1601" y="141"/>
                      <a:pt x="1793" y="128"/>
                    </a:cubicBezTo>
                    <a:cubicBezTo>
                      <a:pt x="2124" y="108"/>
                      <a:pt x="2124" y="97"/>
                      <a:pt x="2124" y="77"/>
                    </a:cubicBezTo>
                    <a:cubicBezTo>
                      <a:pt x="2124" y="44"/>
                      <a:pt x="2124" y="33"/>
                      <a:pt x="1793" y="13"/>
                    </a:cubicBezTo>
                    <a:cubicBezTo>
                      <a:pt x="1601" y="13"/>
                      <a:pt x="1335" y="0"/>
                      <a:pt x="105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42" name="Google Shape;5853;p46">
                <a:extLst>
                  <a:ext uri="{FF2B5EF4-FFF2-40B4-BE49-F238E27FC236}">
                    <a16:creationId xmlns:a16="http://schemas.microsoft.com/office/drawing/2014/main" id="{A48422CC-1650-C439-733F-16ECE3F6B7FE}"/>
                  </a:ext>
                </a:extLst>
              </p:cNvPr>
              <p:cNvSpPr/>
              <p:nvPr/>
            </p:nvSpPr>
            <p:spPr>
              <a:xfrm flipH="1">
                <a:off x="5996621" y="6132077"/>
                <a:ext cx="15109" cy="92452"/>
              </a:xfrm>
              <a:custGeom>
                <a:avLst/>
                <a:gdLst/>
                <a:ahLst/>
                <a:cxnLst/>
                <a:rect l="l" t="t" r="r" b="b"/>
                <a:pathLst>
                  <a:path w="42" h="257" extrusionOk="0">
                    <a:moveTo>
                      <a:pt x="21" y="0"/>
                    </a:moveTo>
                    <a:cubicBezTo>
                      <a:pt x="11" y="0"/>
                      <a:pt x="1" y="13"/>
                      <a:pt x="1" y="23"/>
                    </a:cubicBezTo>
                    <a:lnTo>
                      <a:pt x="1" y="236"/>
                    </a:lnTo>
                    <a:cubicBezTo>
                      <a:pt x="1" y="256"/>
                      <a:pt x="11" y="256"/>
                      <a:pt x="21" y="256"/>
                    </a:cubicBezTo>
                    <a:cubicBezTo>
                      <a:pt x="32" y="256"/>
                      <a:pt x="42" y="256"/>
                      <a:pt x="42" y="236"/>
                    </a:cubicBezTo>
                    <a:lnTo>
                      <a:pt x="42" y="23"/>
                    </a:lnTo>
                    <a:cubicBezTo>
                      <a:pt x="42" y="13"/>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43" name="Google Shape;5854;p46">
                <a:extLst>
                  <a:ext uri="{FF2B5EF4-FFF2-40B4-BE49-F238E27FC236}">
                    <a16:creationId xmlns:a16="http://schemas.microsoft.com/office/drawing/2014/main" id="{7A409CD4-3CAC-E990-482C-5AD326596681}"/>
                  </a:ext>
                </a:extLst>
              </p:cNvPr>
              <p:cNvSpPr/>
              <p:nvPr/>
            </p:nvSpPr>
            <p:spPr>
              <a:xfrm flipH="1">
                <a:off x="6130802" y="6182439"/>
                <a:ext cx="15109" cy="84178"/>
              </a:xfrm>
              <a:custGeom>
                <a:avLst/>
                <a:gdLst/>
                <a:ahLst/>
                <a:cxnLst/>
                <a:rect l="l" t="t" r="r" b="b"/>
                <a:pathLst>
                  <a:path w="42" h="234" extrusionOk="0">
                    <a:moveTo>
                      <a:pt x="21" y="1"/>
                    </a:moveTo>
                    <a:cubicBezTo>
                      <a:pt x="10" y="1"/>
                      <a:pt x="0" y="11"/>
                      <a:pt x="0" y="21"/>
                    </a:cubicBezTo>
                    <a:lnTo>
                      <a:pt x="0" y="213"/>
                    </a:lnTo>
                    <a:cubicBezTo>
                      <a:pt x="0" y="224"/>
                      <a:pt x="10" y="234"/>
                      <a:pt x="21" y="234"/>
                    </a:cubicBezTo>
                    <a:cubicBezTo>
                      <a:pt x="31" y="234"/>
                      <a:pt x="41" y="224"/>
                      <a:pt x="41" y="213"/>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44" name="Google Shape;5855;p46">
                <a:extLst>
                  <a:ext uri="{FF2B5EF4-FFF2-40B4-BE49-F238E27FC236}">
                    <a16:creationId xmlns:a16="http://schemas.microsoft.com/office/drawing/2014/main" id="{7981F3DA-1074-7132-60CE-E0177D767916}"/>
                  </a:ext>
                </a:extLst>
              </p:cNvPr>
              <p:cNvSpPr/>
              <p:nvPr/>
            </p:nvSpPr>
            <p:spPr>
              <a:xfrm flipH="1">
                <a:off x="6280093" y="6174165"/>
                <a:ext cx="16189" cy="101086"/>
              </a:xfrm>
              <a:custGeom>
                <a:avLst/>
                <a:gdLst/>
                <a:ahLst/>
                <a:cxnLst/>
                <a:rect l="l" t="t" r="r" b="b"/>
                <a:pathLst>
                  <a:path w="45" h="281" extrusionOk="0">
                    <a:moveTo>
                      <a:pt x="24" y="1"/>
                    </a:moveTo>
                    <a:cubicBezTo>
                      <a:pt x="11" y="1"/>
                      <a:pt x="1" y="11"/>
                      <a:pt x="1" y="24"/>
                    </a:cubicBezTo>
                    <a:lnTo>
                      <a:pt x="1" y="257"/>
                    </a:lnTo>
                    <a:cubicBezTo>
                      <a:pt x="1" y="267"/>
                      <a:pt x="11" y="280"/>
                      <a:pt x="24" y="280"/>
                    </a:cubicBezTo>
                    <a:cubicBezTo>
                      <a:pt x="44" y="280"/>
                      <a:pt x="44" y="267"/>
                      <a:pt x="44" y="257"/>
                    </a:cubicBezTo>
                    <a:lnTo>
                      <a:pt x="44" y="24"/>
                    </a:lnTo>
                    <a:cubicBezTo>
                      <a:pt x="44" y="11"/>
                      <a:pt x="4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45" name="Google Shape;5856;p46">
                <a:extLst>
                  <a:ext uri="{FF2B5EF4-FFF2-40B4-BE49-F238E27FC236}">
                    <a16:creationId xmlns:a16="http://schemas.microsoft.com/office/drawing/2014/main" id="{75AD4DBA-07D7-831D-35C3-A7F449B13DA9}"/>
                  </a:ext>
                </a:extLst>
              </p:cNvPr>
              <p:cNvSpPr/>
              <p:nvPr/>
            </p:nvSpPr>
            <p:spPr>
              <a:xfrm flipH="1">
                <a:off x="6717892" y="6120925"/>
                <a:ext cx="15829" cy="57558"/>
              </a:xfrm>
              <a:custGeom>
                <a:avLst/>
                <a:gdLst/>
                <a:ahLst/>
                <a:cxnLst/>
                <a:rect l="l" t="t" r="r" b="b"/>
                <a:pathLst>
                  <a:path w="44" h="160" extrusionOk="0">
                    <a:moveTo>
                      <a:pt x="23" y="0"/>
                    </a:moveTo>
                    <a:cubicBezTo>
                      <a:pt x="10" y="0"/>
                      <a:pt x="0" y="11"/>
                      <a:pt x="0" y="21"/>
                    </a:cubicBezTo>
                    <a:lnTo>
                      <a:pt x="0" y="139"/>
                    </a:lnTo>
                    <a:cubicBezTo>
                      <a:pt x="0" y="149"/>
                      <a:pt x="10" y="159"/>
                      <a:pt x="23" y="159"/>
                    </a:cubicBezTo>
                    <a:cubicBezTo>
                      <a:pt x="34" y="159"/>
                      <a:pt x="44" y="149"/>
                      <a:pt x="44" y="139"/>
                    </a:cubicBezTo>
                    <a:lnTo>
                      <a:pt x="44" y="21"/>
                    </a:lnTo>
                    <a:cubicBezTo>
                      <a:pt x="44" y="11"/>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46" name="Google Shape;5857;p46">
                <a:extLst>
                  <a:ext uri="{FF2B5EF4-FFF2-40B4-BE49-F238E27FC236}">
                    <a16:creationId xmlns:a16="http://schemas.microsoft.com/office/drawing/2014/main" id="{ADD491EC-9F3B-1911-E8A9-891923A51887}"/>
                  </a:ext>
                </a:extLst>
              </p:cNvPr>
              <p:cNvSpPr/>
              <p:nvPr/>
            </p:nvSpPr>
            <p:spPr>
              <a:xfrm flipH="1">
                <a:off x="6660693" y="6189994"/>
                <a:ext cx="15109" cy="65832"/>
              </a:xfrm>
              <a:custGeom>
                <a:avLst/>
                <a:gdLst/>
                <a:ahLst/>
                <a:cxnLst/>
                <a:rect l="l" t="t" r="r" b="b"/>
                <a:pathLst>
                  <a:path w="42" h="183" extrusionOk="0">
                    <a:moveTo>
                      <a:pt x="21" y="0"/>
                    </a:moveTo>
                    <a:cubicBezTo>
                      <a:pt x="11" y="0"/>
                      <a:pt x="1" y="11"/>
                      <a:pt x="1" y="21"/>
                    </a:cubicBezTo>
                    <a:lnTo>
                      <a:pt x="1" y="159"/>
                    </a:lnTo>
                    <a:cubicBezTo>
                      <a:pt x="1" y="172"/>
                      <a:pt x="11" y="182"/>
                      <a:pt x="21" y="182"/>
                    </a:cubicBezTo>
                    <a:cubicBezTo>
                      <a:pt x="31" y="182"/>
                      <a:pt x="42" y="172"/>
                      <a:pt x="42" y="159"/>
                    </a:cubicBezTo>
                    <a:lnTo>
                      <a:pt x="42" y="21"/>
                    </a:lnTo>
                    <a:cubicBezTo>
                      <a:pt x="42"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47" name="Google Shape;5858;p46">
                <a:extLst>
                  <a:ext uri="{FF2B5EF4-FFF2-40B4-BE49-F238E27FC236}">
                    <a16:creationId xmlns:a16="http://schemas.microsoft.com/office/drawing/2014/main" id="{135FA9D1-503C-B48D-9A95-E13C465CF741}"/>
                  </a:ext>
                </a:extLst>
              </p:cNvPr>
              <p:cNvSpPr/>
              <p:nvPr/>
            </p:nvSpPr>
            <p:spPr>
              <a:xfrm flipH="1">
                <a:off x="6434060" y="6186397"/>
                <a:ext cx="15109" cy="73026"/>
              </a:xfrm>
              <a:custGeom>
                <a:avLst/>
                <a:gdLst/>
                <a:ahLst/>
                <a:cxnLst/>
                <a:rect l="l" t="t" r="r" b="b"/>
                <a:pathLst>
                  <a:path w="42" h="203" extrusionOk="0">
                    <a:moveTo>
                      <a:pt x="21" y="0"/>
                    </a:moveTo>
                    <a:cubicBezTo>
                      <a:pt x="11" y="0"/>
                      <a:pt x="1" y="10"/>
                      <a:pt x="1" y="21"/>
                    </a:cubicBezTo>
                    <a:lnTo>
                      <a:pt x="1" y="182"/>
                    </a:lnTo>
                    <a:cubicBezTo>
                      <a:pt x="1" y="202"/>
                      <a:pt x="11" y="202"/>
                      <a:pt x="21" y="202"/>
                    </a:cubicBezTo>
                    <a:cubicBezTo>
                      <a:pt x="31" y="202"/>
                      <a:pt x="42" y="202"/>
                      <a:pt x="42" y="182"/>
                    </a:cubicBezTo>
                    <a:lnTo>
                      <a:pt x="42" y="21"/>
                    </a:lnTo>
                    <a:cubicBezTo>
                      <a:pt x="42"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48" name="Google Shape;5859;p46">
                <a:extLst>
                  <a:ext uri="{FF2B5EF4-FFF2-40B4-BE49-F238E27FC236}">
                    <a16:creationId xmlns:a16="http://schemas.microsoft.com/office/drawing/2014/main" id="{80268CFC-C955-B593-4975-C24CBB004A55}"/>
                  </a:ext>
                </a:extLst>
              </p:cNvPr>
              <p:cNvSpPr/>
              <p:nvPr/>
            </p:nvSpPr>
            <p:spPr>
              <a:xfrm flipH="1">
                <a:off x="5826822" y="6001851"/>
                <a:ext cx="975967" cy="146054"/>
              </a:xfrm>
              <a:custGeom>
                <a:avLst/>
                <a:gdLst/>
                <a:ahLst/>
                <a:cxnLst/>
                <a:rect l="l" t="t" r="r" b="b"/>
                <a:pathLst>
                  <a:path w="2713" h="406" extrusionOk="0">
                    <a:moveTo>
                      <a:pt x="0" y="1"/>
                    </a:moveTo>
                    <a:lnTo>
                      <a:pt x="0" y="331"/>
                    </a:lnTo>
                    <a:cubicBezTo>
                      <a:pt x="0" y="375"/>
                      <a:pt x="610" y="406"/>
                      <a:pt x="1355" y="406"/>
                    </a:cubicBezTo>
                    <a:cubicBezTo>
                      <a:pt x="2103" y="406"/>
                      <a:pt x="2712" y="375"/>
                      <a:pt x="2712" y="331"/>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49" name="Google Shape;5860;p46">
                <a:extLst>
                  <a:ext uri="{FF2B5EF4-FFF2-40B4-BE49-F238E27FC236}">
                    <a16:creationId xmlns:a16="http://schemas.microsoft.com/office/drawing/2014/main" id="{AA5313D5-FC80-E657-3083-EE03446B520C}"/>
                  </a:ext>
                </a:extLst>
              </p:cNvPr>
              <p:cNvSpPr/>
              <p:nvPr/>
            </p:nvSpPr>
            <p:spPr>
              <a:xfrm flipH="1">
                <a:off x="5819628" y="5993578"/>
                <a:ext cx="990716" cy="161883"/>
              </a:xfrm>
              <a:custGeom>
                <a:avLst/>
                <a:gdLst/>
                <a:ahLst/>
                <a:cxnLst/>
                <a:rect l="l" t="t" r="r" b="b"/>
                <a:pathLst>
                  <a:path w="2754" h="450" extrusionOk="0">
                    <a:moveTo>
                      <a:pt x="2710" y="44"/>
                    </a:moveTo>
                    <a:lnTo>
                      <a:pt x="2710" y="354"/>
                    </a:lnTo>
                    <a:cubicBezTo>
                      <a:pt x="2646" y="375"/>
                      <a:pt x="2103" y="408"/>
                      <a:pt x="1376" y="408"/>
                    </a:cubicBezTo>
                    <a:cubicBezTo>
                      <a:pt x="651" y="408"/>
                      <a:pt x="118" y="375"/>
                      <a:pt x="44" y="354"/>
                    </a:cubicBezTo>
                    <a:lnTo>
                      <a:pt x="44" y="44"/>
                    </a:lnTo>
                    <a:close/>
                    <a:moveTo>
                      <a:pt x="21" y="1"/>
                    </a:moveTo>
                    <a:cubicBezTo>
                      <a:pt x="11" y="1"/>
                      <a:pt x="1" y="14"/>
                      <a:pt x="1" y="24"/>
                    </a:cubicBezTo>
                    <a:lnTo>
                      <a:pt x="1" y="354"/>
                    </a:lnTo>
                    <a:cubicBezTo>
                      <a:pt x="1" y="385"/>
                      <a:pt x="1" y="408"/>
                      <a:pt x="416" y="429"/>
                    </a:cubicBezTo>
                    <a:cubicBezTo>
                      <a:pt x="672" y="449"/>
                      <a:pt x="1015" y="449"/>
                      <a:pt x="1376" y="449"/>
                    </a:cubicBezTo>
                    <a:cubicBezTo>
                      <a:pt x="1740" y="449"/>
                      <a:pt x="2080" y="449"/>
                      <a:pt x="2336" y="429"/>
                    </a:cubicBezTo>
                    <a:cubicBezTo>
                      <a:pt x="2754" y="408"/>
                      <a:pt x="2754" y="385"/>
                      <a:pt x="2754" y="354"/>
                    </a:cubicBezTo>
                    <a:lnTo>
                      <a:pt x="2754" y="24"/>
                    </a:lnTo>
                    <a:cubicBezTo>
                      <a:pt x="2754" y="14"/>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50" name="Google Shape;5861;p46">
                <a:extLst>
                  <a:ext uri="{FF2B5EF4-FFF2-40B4-BE49-F238E27FC236}">
                    <a16:creationId xmlns:a16="http://schemas.microsoft.com/office/drawing/2014/main" id="{F71EA239-3388-DB8C-54B7-F9CD30EEB6F5}"/>
                  </a:ext>
                </a:extLst>
              </p:cNvPr>
              <p:cNvSpPr/>
              <p:nvPr/>
            </p:nvSpPr>
            <p:spPr>
              <a:xfrm flipH="1">
                <a:off x="5826822" y="5975231"/>
                <a:ext cx="975967" cy="53961"/>
              </a:xfrm>
              <a:custGeom>
                <a:avLst/>
                <a:gdLst/>
                <a:ahLst/>
                <a:cxnLst/>
                <a:rect l="l" t="t" r="r" b="b"/>
                <a:pathLst>
                  <a:path w="2713" h="150" extrusionOk="0">
                    <a:moveTo>
                      <a:pt x="1355" y="1"/>
                    </a:moveTo>
                    <a:cubicBezTo>
                      <a:pt x="610" y="1"/>
                      <a:pt x="0" y="31"/>
                      <a:pt x="0" y="75"/>
                    </a:cubicBezTo>
                    <a:cubicBezTo>
                      <a:pt x="0" y="116"/>
                      <a:pt x="610" y="149"/>
                      <a:pt x="1355" y="149"/>
                    </a:cubicBezTo>
                    <a:cubicBezTo>
                      <a:pt x="2103" y="149"/>
                      <a:pt x="2712" y="116"/>
                      <a:pt x="2712" y="75"/>
                    </a:cubicBezTo>
                    <a:cubicBezTo>
                      <a:pt x="2712" y="31"/>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51" name="Google Shape;5862;p46">
                <a:extLst>
                  <a:ext uri="{FF2B5EF4-FFF2-40B4-BE49-F238E27FC236}">
                    <a16:creationId xmlns:a16="http://schemas.microsoft.com/office/drawing/2014/main" id="{595B4DFA-04B7-6173-C878-B8DB1EDE7D4B}"/>
                  </a:ext>
                </a:extLst>
              </p:cNvPr>
              <p:cNvSpPr/>
              <p:nvPr/>
            </p:nvSpPr>
            <p:spPr>
              <a:xfrm flipH="1">
                <a:off x="5819628" y="5966958"/>
                <a:ext cx="990716" cy="69429"/>
              </a:xfrm>
              <a:custGeom>
                <a:avLst/>
                <a:gdLst/>
                <a:ahLst/>
                <a:cxnLst/>
                <a:rect l="l" t="t" r="r" b="b"/>
                <a:pathLst>
                  <a:path w="2754" h="193" extrusionOk="0">
                    <a:moveTo>
                      <a:pt x="1376" y="44"/>
                    </a:moveTo>
                    <a:cubicBezTo>
                      <a:pt x="2039" y="44"/>
                      <a:pt x="2541" y="65"/>
                      <a:pt x="2679" y="98"/>
                    </a:cubicBezTo>
                    <a:cubicBezTo>
                      <a:pt x="2541" y="118"/>
                      <a:pt x="2039" y="152"/>
                      <a:pt x="1376" y="152"/>
                    </a:cubicBezTo>
                    <a:cubicBezTo>
                      <a:pt x="725" y="152"/>
                      <a:pt x="213" y="118"/>
                      <a:pt x="75" y="98"/>
                    </a:cubicBezTo>
                    <a:cubicBezTo>
                      <a:pt x="213" y="65"/>
                      <a:pt x="725" y="44"/>
                      <a:pt x="1376" y="44"/>
                    </a:cubicBezTo>
                    <a:close/>
                    <a:moveTo>
                      <a:pt x="1376" y="1"/>
                    </a:moveTo>
                    <a:cubicBezTo>
                      <a:pt x="1015" y="1"/>
                      <a:pt x="672" y="1"/>
                      <a:pt x="416" y="24"/>
                    </a:cubicBezTo>
                    <a:cubicBezTo>
                      <a:pt x="1" y="44"/>
                      <a:pt x="1" y="65"/>
                      <a:pt x="1" y="98"/>
                    </a:cubicBezTo>
                    <a:cubicBezTo>
                      <a:pt x="1" y="118"/>
                      <a:pt x="1" y="139"/>
                      <a:pt x="416" y="172"/>
                    </a:cubicBezTo>
                    <a:cubicBezTo>
                      <a:pt x="672" y="182"/>
                      <a:pt x="1015" y="193"/>
                      <a:pt x="1376" y="193"/>
                    </a:cubicBezTo>
                    <a:cubicBezTo>
                      <a:pt x="1740" y="193"/>
                      <a:pt x="2080" y="182"/>
                      <a:pt x="2336" y="172"/>
                    </a:cubicBezTo>
                    <a:cubicBezTo>
                      <a:pt x="2754" y="139"/>
                      <a:pt x="2754" y="118"/>
                      <a:pt x="2754" y="98"/>
                    </a:cubicBezTo>
                    <a:cubicBezTo>
                      <a:pt x="2754" y="65"/>
                      <a:pt x="2754" y="44"/>
                      <a:pt x="2336" y="24"/>
                    </a:cubicBezTo>
                    <a:cubicBezTo>
                      <a:pt x="2080" y="1"/>
                      <a:pt x="1740"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52" name="Google Shape;5863;p46">
                <a:extLst>
                  <a:ext uri="{FF2B5EF4-FFF2-40B4-BE49-F238E27FC236}">
                    <a16:creationId xmlns:a16="http://schemas.microsoft.com/office/drawing/2014/main" id="{77C82E71-2D6B-B4DA-4E0B-7F4267E055A4}"/>
                  </a:ext>
                </a:extLst>
              </p:cNvPr>
              <p:cNvSpPr/>
              <p:nvPr/>
            </p:nvSpPr>
            <p:spPr>
              <a:xfrm flipH="1">
                <a:off x="5938341" y="5978829"/>
                <a:ext cx="749333" cy="34535"/>
              </a:xfrm>
              <a:custGeom>
                <a:avLst/>
                <a:gdLst/>
                <a:ahLst/>
                <a:cxnLst/>
                <a:rect l="l" t="t" r="r" b="b"/>
                <a:pathLst>
                  <a:path w="2083" h="96" extrusionOk="0">
                    <a:moveTo>
                      <a:pt x="1035" y="1"/>
                    </a:moveTo>
                    <a:cubicBezTo>
                      <a:pt x="459" y="1"/>
                      <a:pt x="0" y="21"/>
                      <a:pt x="0" y="55"/>
                    </a:cubicBezTo>
                    <a:cubicBezTo>
                      <a:pt x="0" y="75"/>
                      <a:pt x="459" y="96"/>
                      <a:pt x="1035" y="96"/>
                    </a:cubicBezTo>
                    <a:cubicBezTo>
                      <a:pt x="1611" y="96"/>
                      <a:pt x="2082" y="75"/>
                      <a:pt x="2082" y="55"/>
                    </a:cubicBezTo>
                    <a:cubicBezTo>
                      <a:pt x="2082"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53" name="Google Shape;5864;p46">
                <a:extLst>
                  <a:ext uri="{FF2B5EF4-FFF2-40B4-BE49-F238E27FC236}">
                    <a16:creationId xmlns:a16="http://schemas.microsoft.com/office/drawing/2014/main" id="{3B05ECAC-A562-3AB7-868C-8C970F777BFE}"/>
                  </a:ext>
                </a:extLst>
              </p:cNvPr>
              <p:cNvSpPr/>
              <p:nvPr/>
            </p:nvSpPr>
            <p:spPr>
              <a:xfrm flipH="1">
                <a:off x="5931146" y="5970555"/>
                <a:ext cx="764082" cy="51083"/>
              </a:xfrm>
              <a:custGeom>
                <a:avLst/>
                <a:gdLst/>
                <a:ahLst/>
                <a:cxnLst/>
                <a:rect l="l" t="t" r="r" b="b"/>
                <a:pathLst>
                  <a:path w="2124" h="142" extrusionOk="0">
                    <a:moveTo>
                      <a:pt x="1056" y="44"/>
                    </a:moveTo>
                    <a:cubicBezTo>
                      <a:pt x="1504" y="44"/>
                      <a:pt x="1837" y="55"/>
                      <a:pt x="1996" y="78"/>
                    </a:cubicBezTo>
                    <a:cubicBezTo>
                      <a:pt x="1837" y="88"/>
                      <a:pt x="1504" y="98"/>
                      <a:pt x="1056" y="98"/>
                    </a:cubicBezTo>
                    <a:cubicBezTo>
                      <a:pt x="621" y="98"/>
                      <a:pt x="277" y="88"/>
                      <a:pt x="119" y="78"/>
                    </a:cubicBezTo>
                    <a:cubicBezTo>
                      <a:pt x="277" y="55"/>
                      <a:pt x="621" y="44"/>
                      <a:pt x="1056" y="44"/>
                    </a:cubicBezTo>
                    <a:close/>
                    <a:moveTo>
                      <a:pt x="1056" y="1"/>
                    </a:moveTo>
                    <a:cubicBezTo>
                      <a:pt x="779" y="1"/>
                      <a:pt x="513" y="14"/>
                      <a:pt x="321" y="24"/>
                    </a:cubicBezTo>
                    <a:cubicBezTo>
                      <a:pt x="1" y="34"/>
                      <a:pt x="1" y="44"/>
                      <a:pt x="1" y="78"/>
                    </a:cubicBezTo>
                    <a:cubicBezTo>
                      <a:pt x="1" y="98"/>
                      <a:pt x="1" y="119"/>
                      <a:pt x="321" y="129"/>
                    </a:cubicBezTo>
                    <a:cubicBezTo>
                      <a:pt x="513" y="142"/>
                      <a:pt x="779" y="142"/>
                      <a:pt x="1056" y="142"/>
                    </a:cubicBezTo>
                    <a:cubicBezTo>
                      <a:pt x="1335" y="142"/>
                      <a:pt x="1601" y="142"/>
                      <a:pt x="1793" y="129"/>
                    </a:cubicBezTo>
                    <a:cubicBezTo>
                      <a:pt x="2124" y="119"/>
                      <a:pt x="2124" y="98"/>
                      <a:pt x="2124" y="78"/>
                    </a:cubicBezTo>
                    <a:cubicBezTo>
                      <a:pt x="2124" y="44"/>
                      <a:pt x="2124" y="34"/>
                      <a:pt x="1793" y="24"/>
                    </a:cubicBezTo>
                    <a:cubicBezTo>
                      <a:pt x="1601" y="14"/>
                      <a:pt x="1335" y="1"/>
                      <a:pt x="105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54" name="Google Shape;5865;p46">
                <a:extLst>
                  <a:ext uri="{FF2B5EF4-FFF2-40B4-BE49-F238E27FC236}">
                    <a16:creationId xmlns:a16="http://schemas.microsoft.com/office/drawing/2014/main" id="{E3E2DDE1-8EE7-ADD1-5EED-3B6B4B6BDC9A}"/>
                  </a:ext>
                </a:extLst>
              </p:cNvPr>
              <p:cNvSpPr/>
              <p:nvPr/>
            </p:nvSpPr>
            <p:spPr>
              <a:xfrm flipH="1">
                <a:off x="6042667" y="6021277"/>
                <a:ext cx="15109" cy="92452"/>
              </a:xfrm>
              <a:custGeom>
                <a:avLst/>
                <a:gdLst/>
                <a:ahLst/>
                <a:cxnLst/>
                <a:rect l="l" t="t" r="r" b="b"/>
                <a:pathLst>
                  <a:path w="42" h="257" extrusionOk="0">
                    <a:moveTo>
                      <a:pt x="21" y="1"/>
                    </a:moveTo>
                    <a:cubicBezTo>
                      <a:pt x="11" y="1"/>
                      <a:pt x="1" y="1"/>
                      <a:pt x="1" y="21"/>
                    </a:cubicBezTo>
                    <a:lnTo>
                      <a:pt x="1" y="234"/>
                    </a:lnTo>
                    <a:cubicBezTo>
                      <a:pt x="1" y="244"/>
                      <a:pt x="11" y="257"/>
                      <a:pt x="21" y="257"/>
                    </a:cubicBezTo>
                    <a:cubicBezTo>
                      <a:pt x="32" y="257"/>
                      <a:pt x="42" y="244"/>
                      <a:pt x="42" y="234"/>
                    </a:cubicBezTo>
                    <a:lnTo>
                      <a:pt x="42" y="21"/>
                    </a:lnTo>
                    <a:cubicBezTo>
                      <a:pt x="42" y="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55" name="Google Shape;5866;p46">
                <a:extLst>
                  <a:ext uri="{FF2B5EF4-FFF2-40B4-BE49-F238E27FC236}">
                    <a16:creationId xmlns:a16="http://schemas.microsoft.com/office/drawing/2014/main" id="{6F71A84E-6B34-9619-895C-E02893071532}"/>
                  </a:ext>
                </a:extLst>
              </p:cNvPr>
              <p:cNvSpPr/>
              <p:nvPr/>
            </p:nvSpPr>
            <p:spPr>
              <a:xfrm flipH="1">
                <a:off x="6180805" y="6067325"/>
                <a:ext cx="15109" cy="84178"/>
              </a:xfrm>
              <a:custGeom>
                <a:avLst/>
                <a:gdLst/>
                <a:ahLst/>
                <a:cxnLst/>
                <a:rect l="l" t="t" r="r" b="b"/>
                <a:pathLst>
                  <a:path w="42" h="234" extrusionOk="0">
                    <a:moveTo>
                      <a:pt x="21" y="1"/>
                    </a:moveTo>
                    <a:cubicBezTo>
                      <a:pt x="11" y="1"/>
                      <a:pt x="1" y="11"/>
                      <a:pt x="1" y="21"/>
                    </a:cubicBezTo>
                    <a:lnTo>
                      <a:pt x="1" y="213"/>
                    </a:lnTo>
                    <a:cubicBezTo>
                      <a:pt x="1" y="224"/>
                      <a:pt x="11" y="234"/>
                      <a:pt x="21" y="234"/>
                    </a:cubicBezTo>
                    <a:cubicBezTo>
                      <a:pt x="42" y="234"/>
                      <a:pt x="42" y="224"/>
                      <a:pt x="42" y="213"/>
                    </a:cubicBezTo>
                    <a:lnTo>
                      <a:pt x="42" y="21"/>
                    </a:lnTo>
                    <a:cubicBezTo>
                      <a:pt x="42" y="11"/>
                      <a:pt x="4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56" name="Google Shape;5867;p46">
                <a:extLst>
                  <a:ext uri="{FF2B5EF4-FFF2-40B4-BE49-F238E27FC236}">
                    <a16:creationId xmlns:a16="http://schemas.microsoft.com/office/drawing/2014/main" id="{47EFAE14-FF4B-8913-616E-FB658BDE1B88}"/>
                  </a:ext>
                </a:extLst>
              </p:cNvPr>
              <p:cNvSpPr/>
              <p:nvPr/>
            </p:nvSpPr>
            <p:spPr>
              <a:xfrm flipH="1">
                <a:off x="6326139" y="6059051"/>
                <a:ext cx="16189" cy="100726"/>
              </a:xfrm>
              <a:custGeom>
                <a:avLst/>
                <a:gdLst/>
                <a:ahLst/>
                <a:cxnLst/>
                <a:rect l="l" t="t" r="r" b="b"/>
                <a:pathLst>
                  <a:path w="45" h="280" extrusionOk="0">
                    <a:moveTo>
                      <a:pt x="24" y="1"/>
                    </a:moveTo>
                    <a:cubicBezTo>
                      <a:pt x="11" y="1"/>
                      <a:pt x="1" y="11"/>
                      <a:pt x="1" y="24"/>
                    </a:cubicBezTo>
                    <a:lnTo>
                      <a:pt x="1" y="257"/>
                    </a:lnTo>
                    <a:cubicBezTo>
                      <a:pt x="1" y="267"/>
                      <a:pt x="11" y="280"/>
                      <a:pt x="24" y="280"/>
                    </a:cubicBezTo>
                    <a:cubicBezTo>
                      <a:pt x="34" y="280"/>
                      <a:pt x="44" y="267"/>
                      <a:pt x="44" y="257"/>
                    </a:cubicBezTo>
                    <a:lnTo>
                      <a:pt x="44" y="24"/>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57" name="Google Shape;5868;p46">
                <a:extLst>
                  <a:ext uri="{FF2B5EF4-FFF2-40B4-BE49-F238E27FC236}">
                    <a16:creationId xmlns:a16="http://schemas.microsoft.com/office/drawing/2014/main" id="{C505103E-8A72-CF75-2531-ECD4B45723C9}"/>
                  </a:ext>
                </a:extLst>
              </p:cNvPr>
              <p:cNvSpPr/>
              <p:nvPr/>
            </p:nvSpPr>
            <p:spPr>
              <a:xfrm flipH="1">
                <a:off x="6763938" y="6005809"/>
                <a:ext cx="15829" cy="57198"/>
              </a:xfrm>
              <a:custGeom>
                <a:avLst/>
                <a:gdLst/>
                <a:ahLst/>
                <a:cxnLst/>
                <a:rect l="l" t="t" r="r" b="b"/>
                <a:pathLst>
                  <a:path w="44" h="159" extrusionOk="0">
                    <a:moveTo>
                      <a:pt x="23" y="0"/>
                    </a:moveTo>
                    <a:cubicBezTo>
                      <a:pt x="10" y="0"/>
                      <a:pt x="0" y="10"/>
                      <a:pt x="0" y="21"/>
                    </a:cubicBezTo>
                    <a:lnTo>
                      <a:pt x="0" y="139"/>
                    </a:lnTo>
                    <a:cubicBezTo>
                      <a:pt x="0" y="149"/>
                      <a:pt x="10" y="159"/>
                      <a:pt x="23" y="159"/>
                    </a:cubicBezTo>
                    <a:cubicBezTo>
                      <a:pt x="33" y="159"/>
                      <a:pt x="44" y="149"/>
                      <a:pt x="44" y="139"/>
                    </a:cubicBezTo>
                    <a:lnTo>
                      <a:pt x="44" y="21"/>
                    </a:lnTo>
                    <a:cubicBezTo>
                      <a:pt x="44" y="1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58" name="Google Shape;5869;p46">
                <a:extLst>
                  <a:ext uri="{FF2B5EF4-FFF2-40B4-BE49-F238E27FC236}">
                    <a16:creationId xmlns:a16="http://schemas.microsoft.com/office/drawing/2014/main" id="{227FA5F4-672F-F4E4-423B-092A27E2AF21}"/>
                  </a:ext>
                </a:extLst>
              </p:cNvPr>
              <p:cNvSpPr/>
              <p:nvPr/>
            </p:nvSpPr>
            <p:spPr>
              <a:xfrm flipH="1">
                <a:off x="6706740" y="6074879"/>
                <a:ext cx="15109" cy="65832"/>
              </a:xfrm>
              <a:custGeom>
                <a:avLst/>
                <a:gdLst/>
                <a:ahLst/>
                <a:cxnLst/>
                <a:rect l="l" t="t" r="r" b="b"/>
                <a:pathLst>
                  <a:path w="42" h="183" extrusionOk="0">
                    <a:moveTo>
                      <a:pt x="21" y="0"/>
                    </a:moveTo>
                    <a:cubicBezTo>
                      <a:pt x="11" y="0"/>
                      <a:pt x="1" y="11"/>
                      <a:pt x="1" y="21"/>
                    </a:cubicBezTo>
                    <a:lnTo>
                      <a:pt x="1" y="159"/>
                    </a:lnTo>
                    <a:cubicBezTo>
                      <a:pt x="1" y="172"/>
                      <a:pt x="11" y="182"/>
                      <a:pt x="21" y="182"/>
                    </a:cubicBezTo>
                    <a:cubicBezTo>
                      <a:pt x="31" y="182"/>
                      <a:pt x="41" y="172"/>
                      <a:pt x="41" y="159"/>
                    </a:cubicBezTo>
                    <a:lnTo>
                      <a:pt x="41" y="21"/>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59" name="Google Shape;5870;p46">
                <a:extLst>
                  <a:ext uri="{FF2B5EF4-FFF2-40B4-BE49-F238E27FC236}">
                    <a16:creationId xmlns:a16="http://schemas.microsoft.com/office/drawing/2014/main" id="{AB034C8A-4088-8E7B-8381-4FECF2DED3F8}"/>
                  </a:ext>
                </a:extLst>
              </p:cNvPr>
              <p:cNvSpPr/>
              <p:nvPr/>
            </p:nvSpPr>
            <p:spPr>
              <a:xfrm flipH="1">
                <a:off x="6480106" y="6071280"/>
                <a:ext cx="15109" cy="76623"/>
              </a:xfrm>
              <a:custGeom>
                <a:avLst/>
                <a:gdLst/>
                <a:ahLst/>
                <a:cxnLst/>
                <a:rect l="l" t="t" r="r" b="b"/>
                <a:pathLst>
                  <a:path w="42" h="213" extrusionOk="0">
                    <a:moveTo>
                      <a:pt x="21" y="0"/>
                    </a:moveTo>
                    <a:cubicBezTo>
                      <a:pt x="11" y="0"/>
                      <a:pt x="0" y="10"/>
                      <a:pt x="0" y="21"/>
                    </a:cubicBezTo>
                    <a:lnTo>
                      <a:pt x="0" y="192"/>
                    </a:lnTo>
                    <a:cubicBezTo>
                      <a:pt x="0" y="202"/>
                      <a:pt x="11" y="213"/>
                      <a:pt x="21" y="213"/>
                    </a:cubicBezTo>
                    <a:cubicBezTo>
                      <a:pt x="31" y="213"/>
                      <a:pt x="41" y="202"/>
                      <a:pt x="41" y="192"/>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60" name="Google Shape;5871;p46">
                <a:extLst>
                  <a:ext uri="{FF2B5EF4-FFF2-40B4-BE49-F238E27FC236}">
                    <a16:creationId xmlns:a16="http://schemas.microsoft.com/office/drawing/2014/main" id="{D81E9F1E-D9B5-3AD6-B072-D2992BDE9700}"/>
                  </a:ext>
                </a:extLst>
              </p:cNvPr>
              <p:cNvSpPr/>
              <p:nvPr/>
            </p:nvSpPr>
            <p:spPr>
              <a:xfrm flipH="1">
                <a:off x="5885099" y="5886737"/>
                <a:ext cx="974888" cy="149651"/>
              </a:xfrm>
              <a:custGeom>
                <a:avLst/>
                <a:gdLst/>
                <a:ahLst/>
                <a:cxnLst/>
                <a:rect l="l" t="t" r="r" b="b"/>
                <a:pathLst>
                  <a:path w="2710" h="416" extrusionOk="0">
                    <a:moveTo>
                      <a:pt x="0" y="1"/>
                    </a:moveTo>
                    <a:lnTo>
                      <a:pt x="0" y="341"/>
                    </a:lnTo>
                    <a:cubicBezTo>
                      <a:pt x="0" y="375"/>
                      <a:pt x="607" y="416"/>
                      <a:pt x="1355" y="416"/>
                    </a:cubicBezTo>
                    <a:cubicBezTo>
                      <a:pt x="2103" y="416"/>
                      <a:pt x="2710" y="375"/>
                      <a:pt x="2710" y="341"/>
                    </a:cubicBezTo>
                    <a:lnTo>
                      <a:pt x="271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61" name="Google Shape;5872;p46">
                <a:extLst>
                  <a:ext uri="{FF2B5EF4-FFF2-40B4-BE49-F238E27FC236}">
                    <a16:creationId xmlns:a16="http://schemas.microsoft.com/office/drawing/2014/main" id="{B47032F6-7B4E-7AC3-B2CC-41F8ADE7E05E}"/>
                  </a:ext>
                </a:extLst>
              </p:cNvPr>
              <p:cNvSpPr/>
              <p:nvPr/>
            </p:nvSpPr>
            <p:spPr>
              <a:xfrm flipH="1">
                <a:off x="5877546" y="5878463"/>
                <a:ext cx="990716" cy="166199"/>
              </a:xfrm>
              <a:custGeom>
                <a:avLst/>
                <a:gdLst/>
                <a:ahLst/>
                <a:cxnLst/>
                <a:rect l="l" t="t" r="r" b="b"/>
                <a:pathLst>
                  <a:path w="2754" h="462" extrusionOk="0">
                    <a:moveTo>
                      <a:pt x="2712" y="44"/>
                    </a:moveTo>
                    <a:lnTo>
                      <a:pt x="2712" y="354"/>
                    </a:lnTo>
                    <a:cubicBezTo>
                      <a:pt x="2648" y="385"/>
                      <a:pt x="2103" y="418"/>
                      <a:pt x="1378" y="418"/>
                    </a:cubicBezTo>
                    <a:cubicBezTo>
                      <a:pt x="653" y="418"/>
                      <a:pt x="118" y="385"/>
                      <a:pt x="44" y="354"/>
                    </a:cubicBezTo>
                    <a:lnTo>
                      <a:pt x="44" y="44"/>
                    </a:lnTo>
                    <a:close/>
                    <a:moveTo>
                      <a:pt x="23" y="1"/>
                    </a:moveTo>
                    <a:cubicBezTo>
                      <a:pt x="13" y="1"/>
                      <a:pt x="0" y="14"/>
                      <a:pt x="0" y="24"/>
                    </a:cubicBezTo>
                    <a:lnTo>
                      <a:pt x="0" y="364"/>
                    </a:lnTo>
                    <a:cubicBezTo>
                      <a:pt x="0" y="385"/>
                      <a:pt x="0" y="408"/>
                      <a:pt x="418" y="439"/>
                    </a:cubicBezTo>
                    <a:cubicBezTo>
                      <a:pt x="674" y="449"/>
                      <a:pt x="1014" y="462"/>
                      <a:pt x="1378" y="462"/>
                    </a:cubicBezTo>
                    <a:cubicBezTo>
                      <a:pt x="1742" y="462"/>
                      <a:pt x="2082" y="449"/>
                      <a:pt x="2338" y="439"/>
                    </a:cubicBezTo>
                    <a:cubicBezTo>
                      <a:pt x="2753" y="408"/>
                      <a:pt x="2753" y="385"/>
                      <a:pt x="2753" y="364"/>
                    </a:cubicBezTo>
                    <a:lnTo>
                      <a:pt x="2753" y="24"/>
                    </a:lnTo>
                    <a:cubicBezTo>
                      <a:pt x="2753" y="14"/>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62" name="Google Shape;5873;p46">
                <a:extLst>
                  <a:ext uri="{FF2B5EF4-FFF2-40B4-BE49-F238E27FC236}">
                    <a16:creationId xmlns:a16="http://schemas.microsoft.com/office/drawing/2014/main" id="{C7C288CD-A060-5C65-8D20-9C37F60D73E5}"/>
                  </a:ext>
                </a:extLst>
              </p:cNvPr>
              <p:cNvSpPr/>
              <p:nvPr/>
            </p:nvSpPr>
            <p:spPr>
              <a:xfrm flipH="1">
                <a:off x="5885099" y="5860117"/>
                <a:ext cx="974888" cy="53961"/>
              </a:xfrm>
              <a:custGeom>
                <a:avLst/>
                <a:gdLst/>
                <a:ahLst/>
                <a:cxnLst/>
                <a:rect l="l" t="t" r="r" b="b"/>
                <a:pathLst>
                  <a:path w="2710" h="150" extrusionOk="0">
                    <a:moveTo>
                      <a:pt x="1355" y="1"/>
                    </a:moveTo>
                    <a:cubicBezTo>
                      <a:pt x="607" y="1"/>
                      <a:pt x="0" y="31"/>
                      <a:pt x="0" y="75"/>
                    </a:cubicBezTo>
                    <a:cubicBezTo>
                      <a:pt x="0" y="116"/>
                      <a:pt x="607" y="149"/>
                      <a:pt x="1355" y="149"/>
                    </a:cubicBezTo>
                    <a:cubicBezTo>
                      <a:pt x="2103" y="149"/>
                      <a:pt x="2710" y="116"/>
                      <a:pt x="2710" y="75"/>
                    </a:cubicBezTo>
                    <a:cubicBezTo>
                      <a:pt x="2710" y="31"/>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63" name="Google Shape;5874;p46">
                <a:extLst>
                  <a:ext uri="{FF2B5EF4-FFF2-40B4-BE49-F238E27FC236}">
                    <a16:creationId xmlns:a16="http://schemas.microsoft.com/office/drawing/2014/main" id="{A541369E-1D1C-3B29-DBF8-65A3982CA603}"/>
                  </a:ext>
                </a:extLst>
              </p:cNvPr>
              <p:cNvSpPr/>
              <p:nvPr/>
            </p:nvSpPr>
            <p:spPr>
              <a:xfrm flipH="1">
                <a:off x="5877546" y="5851841"/>
                <a:ext cx="990716" cy="69429"/>
              </a:xfrm>
              <a:custGeom>
                <a:avLst/>
                <a:gdLst/>
                <a:ahLst/>
                <a:cxnLst/>
                <a:rect l="l" t="t" r="r" b="b"/>
                <a:pathLst>
                  <a:path w="2754" h="193" extrusionOk="0">
                    <a:moveTo>
                      <a:pt x="1378" y="44"/>
                    </a:moveTo>
                    <a:cubicBezTo>
                      <a:pt x="2039" y="44"/>
                      <a:pt x="2541" y="65"/>
                      <a:pt x="2679" y="98"/>
                    </a:cubicBezTo>
                    <a:cubicBezTo>
                      <a:pt x="2541" y="118"/>
                      <a:pt x="2039" y="152"/>
                      <a:pt x="1378" y="152"/>
                    </a:cubicBezTo>
                    <a:cubicBezTo>
                      <a:pt x="728" y="152"/>
                      <a:pt x="215" y="118"/>
                      <a:pt x="77" y="98"/>
                    </a:cubicBezTo>
                    <a:cubicBezTo>
                      <a:pt x="215" y="65"/>
                      <a:pt x="728" y="44"/>
                      <a:pt x="1378" y="44"/>
                    </a:cubicBezTo>
                    <a:close/>
                    <a:moveTo>
                      <a:pt x="1378" y="1"/>
                    </a:moveTo>
                    <a:cubicBezTo>
                      <a:pt x="1014" y="1"/>
                      <a:pt x="674" y="11"/>
                      <a:pt x="418" y="24"/>
                    </a:cubicBezTo>
                    <a:cubicBezTo>
                      <a:pt x="0" y="44"/>
                      <a:pt x="0" y="65"/>
                      <a:pt x="0" y="98"/>
                    </a:cubicBezTo>
                    <a:cubicBezTo>
                      <a:pt x="0" y="118"/>
                      <a:pt x="0" y="152"/>
                      <a:pt x="418" y="172"/>
                    </a:cubicBezTo>
                    <a:cubicBezTo>
                      <a:pt x="674" y="182"/>
                      <a:pt x="1014" y="193"/>
                      <a:pt x="1378" y="193"/>
                    </a:cubicBezTo>
                    <a:cubicBezTo>
                      <a:pt x="1742" y="193"/>
                      <a:pt x="2082" y="182"/>
                      <a:pt x="2338" y="172"/>
                    </a:cubicBezTo>
                    <a:cubicBezTo>
                      <a:pt x="2753" y="152"/>
                      <a:pt x="2753" y="118"/>
                      <a:pt x="2753" y="98"/>
                    </a:cubicBezTo>
                    <a:cubicBezTo>
                      <a:pt x="2753" y="65"/>
                      <a:pt x="2753" y="44"/>
                      <a:pt x="2338" y="24"/>
                    </a:cubicBezTo>
                    <a:cubicBezTo>
                      <a:pt x="2082" y="11"/>
                      <a:pt x="1742" y="1"/>
                      <a:pt x="137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64" name="Google Shape;5875;p46">
                <a:extLst>
                  <a:ext uri="{FF2B5EF4-FFF2-40B4-BE49-F238E27FC236}">
                    <a16:creationId xmlns:a16="http://schemas.microsoft.com/office/drawing/2014/main" id="{33C63DAA-5FFA-42A8-FE33-7EEBF6154542}"/>
                  </a:ext>
                </a:extLst>
              </p:cNvPr>
              <p:cNvSpPr/>
              <p:nvPr/>
            </p:nvSpPr>
            <p:spPr>
              <a:xfrm flipH="1">
                <a:off x="5996619" y="5863714"/>
                <a:ext cx="748253" cy="34535"/>
              </a:xfrm>
              <a:custGeom>
                <a:avLst/>
                <a:gdLst/>
                <a:ahLst/>
                <a:cxnLst/>
                <a:rect l="l" t="t" r="r" b="b"/>
                <a:pathLst>
                  <a:path w="2080" h="96" extrusionOk="0">
                    <a:moveTo>
                      <a:pt x="1035" y="1"/>
                    </a:moveTo>
                    <a:cubicBezTo>
                      <a:pt x="459" y="1"/>
                      <a:pt x="0" y="21"/>
                      <a:pt x="0" y="55"/>
                    </a:cubicBezTo>
                    <a:cubicBezTo>
                      <a:pt x="0" y="75"/>
                      <a:pt x="459" y="96"/>
                      <a:pt x="1035" y="96"/>
                    </a:cubicBezTo>
                    <a:cubicBezTo>
                      <a:pt x="1611" y="96"/>
                      <a:pt x="2080" y="75"/>
                      <a:pt x="2080" y="55"/>
                    </a:cubicBezTo>
                    <a:cubicBezTo>
                      <a:pt x="2080"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65" name="Google Shape;5876;p46">
                <a:extLst>
                  <a:ext uri="{FF2B5EF4-FFF2-40B4-BE49-F238E27FC236}">
                    <a16:creationId xmlns:a16="http://schemas.microsoft.com/office/drawing/2014/main" id="{2B21F8CC-41EC-9560-FEBE-FB4917870429}"/>
                  </a:ext>
                </a:extLst>
              </p:cNvPr>
              <p:cNvSpPr/>
              <p:nvPr/>
            </p:nvSpPr>
            <p:spPr>
              <a:xfrm flipH="1">
                <a:off x="5987985" y="5855440"/>
                <a:ext cx="765161" cy="51083"/>
              </a:xfrm>
              <a:custGeom>
                <a:avLst/>
                <a:gdLst/>
                <a:ahLst/>
                <a:cxnLst/>
                <a:rect l="l" t="t" r="r" b="b"/>
                <a:pathLst>
                  <a:path w="2127" h="142" extrusionOk="0">
                    <a:moveTo>
                      <a:pt x="1058" y="44"/>
                    </a:moveTo>
                    <a:cubicBezTo>
                      <a:pt x="1506" y="44"/>
                      <a:pt x="1837" y="65"/>
                      <a:pt x="1998" y="78"/>
                    </a:cubicBezTo>
                    <a:cubicBezTo>
                      <a:pt x="1837" y="88"/>
                      <a:pt x="1506" y="98"/>
                      <a:pt x="1058" y="98"/>
                    </a:cubicBezTo>
                    <a:cubicBezTo>
                      <a:pt x="620" y="98"/>
                      <a:pt x="280" y="88"/>
                      <a:pt x="118" y="78"/>
                    </a:cubicBezTo>
                    <a:cubicBezTo>
                      <a:pt x="280" y="65"/>
                      <a:pt x="620" y="44"/>
                      <a:pt x="1058" y="44"/>
                    </a:cubicBezTo>
                    <a:close/>
                    <a:moveTo>
                      <a:pt x="1058" y="1"/>
                    </a:moveTo>
                    <a:cubicBezTo>
                      <a:pt x="782" y="1"/>
                      <a:pt x="525" y="14"/>
                      <a:pt x="321" y="24"/>
                    </a:cubicBezTo>
                    <a:cubicBezTo>
                      <a:pt x="0" y="34"/>
                      <a:pt x="0" y="55"/>
                      <a:pt x="0" y="78"/>
                    </a:cubicBezTo>
                    <a:cubicBezTo>
                      <a:pt x="0" y="98"/>
                      <a:pt x="0" y="119"/>
                      <a:pt x="321" y="129"/>
                    </a:cubicBezTo>
                    <a:cubicBezTo>
                      <a:pt x="525" y="142"/>
                      <a:pt x="782" y="142"/>
                      <a:pt x="1058" y="142"/>
                    </a:cubicBezTo>
                    <a:cubicBezTo>
                      <a:pt x="1335" y="142"/>
                      <a:pt x="1601" y="142"/>
                      <a:pt x="1793" y="129"/>
                    </a:cubicBezTo>
                    <a:cubicBezTo>
                      <a:pt x="2126" y="119"/>
                      <a:pt x="2126" y="98"/>
                      <a:pt x="2126" y="78"/>
                    </a:cubicBezTo>
                    <a:cubicBezTo>
                      <a:pt x="2126" y="55"/>
                      <a:pt x="2126" y="34"/>
                      <a:pt x="1793" y="24"/>
                    </a:cubicBezTo>
                    <a:cubicBezTo>
                      <a:pt x="1601" y="14"/>
                      <a:pt x="1335" y="1"/>
                      <a:pt x="105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66" name="Google Shape;5877;p46">
                <a:extLst>
                  <a:ext uri="{FF2B5EF4-FFF2-40B4-BE49-F238E27FC236}">
                    <a16:creationId xmlns:a16="http://schemas.microsoft.com/office/drawing/2014/main" id="{463E74AA-D22B-9EA0-5625-F95099203231}"/>
                  </a:ext>
                </a:extLst>
              </p:cNvPr>
              <p:cNvSpPr/>
              <p:nvPr/>
            </p:nvSpPr>
            <p:spPr>
              <a:xfrm flipH="1">
                <a:off x="5996621" y="5901486"/>
                <a:ext cx="15109" cy="115476"/>
              </a:xfrm>
              <a:custGeom>
                <a:avLst/>
                <a:gdLst/>
                <a:ahLst/>
                <a:cxnLst/>
                <a:rect l="l" t="t" r="r" b="b"/>
                <a:pathLst>
                  <a:path w="42" h="321" extrusionOk="0">
                    <a:moveTo>
                      <a:pt x="21" y="1"/>
                    </a:moveTo>
                    <a:cubicBezTo>
                      <a:pt x="11" y="1"/>
                      <a:pt x="1" y="14"/>
                      <a:pt x="1" y="24"/>
                    </a:cubicBezTo>
                    <a:lnTo>
                      <a:pt x="1" y="300"/>
                    </a:lnTo>
                    <a:cubicBezTo>
                      <a:pt x="1" y="311"/>
                      <a:pt x="11" y="321"/>
                      <a:pt x="21" y="321"/>
                    </a:cubicBezTo>
                    <a:cubicBezTo>
                      <a:pt x="32" y="321"/>
                      <a:pt x="42" y="311"/>
                      <a:pt x="42" y="300"/>
                    </a:cubicBezTo>
                    <a:lnTo>
                      <a:pt x="42" y="24"/>
                    </a:lnTo>
                    <a:cubicBezTo>
                      <a:pt x="42" y="14"/>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67" name="Google Shape;5878;p46">
                <a:extLst>
                  <a:ext uri="{FF2B5EF4-FFF2-40B4-BE49-F238E27FC236}">
                    <a16:creationId xmlns:a16="http://schemas.microsoft.com/office/drawing/2014/main" id="{A0B1E095-FF7B-2058-4F83-F4E0CF781AE3}"/>
                  </a:ext>
                </a:extLst>
              </p:cNvPr>
              <p:cNvSpPr/>
              <p:nvPr/>
            </p:nvSpPr>
            <p:spPr>
              <a:xfrm flipH="1">
                <a:off x="6099506" y="5906163"/>
                <a:ext cx="16189" cy="92452"/>
              </a:xfrm>
              <a:custGeom>
                <a:avLst/>
                <a:gdLst/>
                <a:ahLst/>
                <a:cxnLst/>
                <a:rect l="l" t="t" r="r" b="b"/>
                <a:pathLst>
                  <a:path w="45" h="257" extrusionOk="0">
                    <a:moveTo>
                      <a:pt x="21" y="1"/>
                    </a:moveTo>
                    <a:cubicBezTo>
                      <a:pt x="11" y="1"/>
                      <a:pt x="1" y="11"/>
                      <a:pt x="1" y="21"/>
                    </a:cubicBezTo>
                    <a:lnTo>
                      <a:pt x="1" y="234"/>
                    </a:lnTo>
                    <a:cubicBezTo>
                      <a:pt x="1" y="244"/>
                      <a:pt x="11" y="257"/>
                      <a:pt x="21" y="257"/>
                    </a:cubicBezTo>
                    <a:cubicBezTo>
                      <a:pt x="34" y="257"/>
                      <a:pt x="44" y="244"/>
                      <a:pt x="44" y="234"/>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68" name="Google Shape;5879;p46">
                <a:extLst>
                  <a:ext uri="{FF2B5EF4-FFF2-40B4-BE49-F238E27FC236}">
                    <a16:creationId xmlns:a16="http://schemas.microsoft.com/office/drawing/2014/main" id="{B68A9936-414F-AD66-FF06-241FCFB70E1E}"/>
                  </a:ext>
                </a:extLst>
              </p:cNvPr>
              <p:cNvSpPr/>
              <p:nvPr/>
            </p:nvSpPr>
            <p:spPr>
              <a:xfrm flipH="1">
                <a:off x="6234046" y="5955806"/>
                <a:ext cx="16189" cy="80581"/>
              </a:xfrm>
              <a:custGeom>
                <a:avLst/>
                <a:gdLst/>
                <a:ahLst/>
                <a:cxnLst/>
                <a:rect l="l" t="t" r="r" b="b"/>
                <a:pathLst>
                  <a:path w="45" h="224" extrusionOk="0">
                    <a:moveTo>
                      <a:pt x="24" y="1"/>
                    </a:moveTo>
                    <a:cubicBezTo>
                      <a:pt x="1" y="1"/>
                      <a:pt x="1" y="11"/>
                      <a:pt x="1" y="21"/>
                    </a:cubicBezTo>
                    <a:lnTo>
                      <a:pt x="1" y="203"/>
                    </a:lnTo>
                    <a:cubicBezTo>
                      <a:pt x="1" y="213"/>
                      <a:pt x="1" y="224"/>
                      <a:pt x="24" y="224"/>
                    </a:cubicBezTo>
                    <a:cubicBezTo>
                      <a:pt x="34" y="224"/>
                      <a:pt x="44" y="213"/>
                      <a:pt x="44" y="203"/>
                    </a:cubicBezTo>
                    <a:lnTo>
                      <a:pt x="44" y="21"/>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69" name="Google Shape;5880;p46">
                <a:extLst>
                  <a:ext uri="{FF2B5EF4-FFF2-40B4-BE49-F238E27FC236}">
                    <a16:creationId xmlns:a16="http://schemas.microsoft.com/office/drawing/2014/main" id="{9397E625-7F5A-2AC5-3636-F823F4F28E84}"/>
                  </a:ext>
                </a:extLst>
              </p:cNvPr>
              <p:cNvSpPr/>
              <p:nvPr/>
            </p:nvSpPr>
            <p:spPr>
              <a:xfrm flipH="1">
                <a:off x="6384416" y="5943935"/>
                <a:ext cx="15109" cy="100726"/>
              </a:xfrm>
              <a:custGeom>
                <a:avLst/>
                <a:gdLst/>
                <a:ahLst/>
                <a:cxnLst/>
                <a:rect l="l" t="t" r="r" b="b"/>
                <a:pathLst>
                  <a:path w="42" h="280" extrusionOk="0">
                    <a:moveTo>
                      <a:pt x="21" y="1"/>
                    </a:moveTo>
                    <a:cubicBezTo>
                      <a:pt x="11" y="1"/>
                      <a:pt x="1" y="11"/>
                      <a:pt x="1" y="24"/>
                    </a:cubicBezTo>
                    <a:lnTo>
                      <a:pt x="1" y="257"/>
                    </a:lnTo>
                    <a:cubicBezTo>
                      <a:pt x="1" y="267"/>
                      <a:pt x="11" y="280"/>
                      <a:pt x="21" y="280"/>
                    </a:cubicBezTo>
                    <a:cubicBezTo>
                      <a:pt x="32" y="280"/>
                      <a:pt x="42" y="267"/>
                      <a:pt x="42" y="257"/>
                    </a:cubicBezTo>
                    <a:lnTo>
                      <a:pt x="42" y="24"/>
                    </a:lnTo>
                    <a:cubicBezTo>
                      <a:pt x="42" y="1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70" name="Google Shape;5881;p46">
                <a:extLst>
                  <a:ext uri="{FF2B5EF4-FFF2-40B4-BE49-F238E27FC236}">
                    <a16:creationId xmlns:a16="http://schemas.microsoft.com/office/drawing/2014/main" id="{27ED1AE1-5626-0B23-145E-4EACC958911C}"/>
                  </a:ext>
                </a:extLst>
              </p:cNvPr>
              <p:cNvSpPr/>
              <p:nvPr/>
            </p:nvSpPr>
            <p:spPr>
              <a:xfrm flipH="1">
                <a:off x="6821855" y="5890693"/>
                <a:ext cx="15109" cy="57198"/>
              </a:xfrm>
              <a:custGeom>
                <a:avLst/>
                <a:gdLst/>
                <a:ahLst/>
                <a:cxnLst/>
                <a:rect l="l" t="t" r="r" b="b"/>
                <a:pathLst>
                  <a:path w="42" h="159" extrusionOk="0">
                    <a:moveTo>
                      <a:pt x="21" y="0"/>
                    </a:moveTo>
                    <a:cubicBezTo>
                      <a:pt x="11" y="0"/>
                      <a:pt x="0" y="10"/>
                      <a:pt x="0" y="21"/>
                    </a:cubicBezTo>
                    <a:lnTo>
                      <a:pt x="0" y="138"/>
                    </a:lnTo>
                    <a:cubicBezTo>
                      <a:pt x="0" y="159"/>
                      <a:pt x="11" y="159"/>
                      <a:pt x="21" y="159"/>
                    </a:cubicBezTo>
                    <a:cubicBezTo>
                      <a:pt x="31" y="159"/>
                      <a:pt x="41" y="159"/>
                      <a:pt x="41" y="138"/>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71" name="Google Shape;5882;p46">
                <a:extLst>
                  <a:ext uri="{FF2B5EF4-FFF2-40B4-BE49-F238E27FC236}">
                    <a16:creationId xmlns:a16="http://schemas.microsoft.com/office/drawing/2014/main" id="{BB25B12B-58EA-8438-D2A5-81EBB27A54EE}"/>
                  </a:ext>
                </a:extLst>
              </p:cNvPr>
              <p:cNvSpPr/>
              <p:nvPr/>
            </p:nvSpPr>
            <p:spPr>
              <a:xfrm flipH="1">
                <a:off x="6763938" y="5963360"/>
                <a:ext cx="15829" cy="65832"/>
              </a:xfrm>
              <a:custGeom>
                <a:avLst/>
                <a:gdLst/>
                <a:ahLst/>
                <a:cxnLst/>
                <a:rect l="l" t="t" r="r" b="b"/>
                <a:pathLst>
                  <a:path w="44" h="183" extrusionOk="0">
                    <a:moveTo>
                      <a:pt x="23" y="0"/>
                    </a:moveTo>
                    <a:cubicBezTo>
                      <a:pt x="10" y="0"/>
                      <a:pt x="0" y="0"/>
                      <a:pt x="0" y="21"/>
                    </a:cubicBezTo>
                    <a:lnTo>
                      <a:pt x="0" y="162"/>
                    </a:lnTo>
                    <a:cubicBezTo>
                      <a:pt x="0" y="172"/>
                      <a:pt x="10" y="182"/>
                      <a:pt x="23" y="182"/>
                    </a:cubicBezTo>
                    <a:cubicBezTo>
                      <a:pt x="33" y="182"/>
                      <a:pt x="44" y="172"/>
                      <a:pt x="44" y="162"/>
                    </a:cubicBezTo>
                    <a:lnTo>
                      <a:pt x="44" y="21"/>
                    </a:lnTo>
                    <a:cubicBezTo>
                      <a:pt x="44" y="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72" name="Google Shape;5883;p46">
                <a:extLst>
                  <a:ext uri="{FF2B5EF4-FFF2-40B4-BE49-F238E27FC236}">
                    <a16:creationId xmlns:a16="http://schemas.microsoft.com/office/drawing/2014/main" id="{E4CA1823-460A-35FC-98BF-94986A9AF2F1}"/>
                  </a:ext>
                </a:extLst>
              </p:cNvPr>
              <p:cNvSpPr/>
              <p:nvPr/>
            </p:nvSpPr>
            <p:spPr>
              <a:xfrm flipH="1">
                <a:off x="6537305" y="5955806"/>
                <a:ext cx="15829" cy="76984"/>
              </a:xfrm>
              <a:custGeom>
                <a:avLst/>
                <a:gdLst/>
                <a:ahLst/>
                <a:cxnLst/>
                <a:rect l="l" t="t" r="r" b="b"/>
                <a:pathLst>
                  <a:path w="44" h="214" extrusionOk="0">
                    <a:moveTo>
                      <a:pt x="21" y="1"/>
                    </a:moveTo>
                    <a:cubicBezTo>
                      <a:pt x="10" y="1"/>
                      <a:pt x="0" y="11"/>
                      <a:pt x="0" y="21"/>
                    </a:cubicBezTo>
                    <a:lnTo>
                      <a:pt x="0" y="193"/>
                    </a:lnTo>
                    <a:cubicBezTo>
                      <a:pt x="0" y="203"/>
                      <a:pt x="10" y="213"/>
                      <a:pt x="21" y="213"/>
                    </a:cubicBezTo>
                    <a:cubicBezTo>
                      <a:pt x="33" y="213"/>
                      <a:pt x="44" y="203"/>
                      <a:pt x="44" y="193"/>
                    </a:cubicBezTo>
                    <a:lnTo>
                      <a:pt x="44" y="21"/>
                    </a:lnTo>
                    <a:cubicBezTo>
                      <a:pt x="44" y="11"/>
                      <a:pt x="33"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73" name="Google Shape;5884;p46">
                <a:extLst>
                  <a:ext uri="{FF2B5EF4-FFF2-40B4-BE49-F238E27FC236}">
                    <a16:creationId xmlns:a16="http://schemas.microsoft.com/office/drawing/2014/main" id="{F5A941CB-8736-D3EA-4F61-D3079AE6C0FD}"/>
                  </a:ext>
                </a:extLst>
              </p:cNvPr>
              <p:cNvSpPr/>
              <p:nvPr/>
            </p:nvSpPr>
            <p:spPr>
              <a:xfrm flipH="1">
                <a:off x="5816031" y="5756153"/>
                <a:ext cx="974888" cy="150370"/>
              </a:xfrm>
              <a:custGeom>
                <a:avLst/>
                <a:gdLst/>
                <a:ahLst/>
                <a:cxnLst/>
                <a:rect l="l" t="t" r="r" b="b"/>
                <a:pathLst>
                  <a:path w="2710" h="418" extrusionOk="0">
                    <a:moveTo>
                      <a:pt x="0" y="0"/>
                    </a:moveTo>
                    <a:lnTo>
                      <a:pt x="0" y="331"/>
                    </a:lnTo>
                    <a:cubicBezTo>
                      <a:pt x="0" y="374"/>
                      <a:pt x="597" y="418"/>
                      <a:pt x="1355" y="418"/>
                    </a:cubicBezTo>
                    <a:cubicBezTo>
                      <a:pt x="2103" y="418"/>
                      <a:pt x="2710" y="374"/>
                      <a:pt x="2710" y="331"/>
                    </a:cubicBezTo>
                    <a:lnTo>
                      <a:pt x="271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74" name="Google Shape;5885;p46">
                <a:extLst>
                  <a:ext uri="{FF2B5EF4-FFF2-40B4-BE49-F238E27FC236}">
                    <a16:creationId xmlns:a16="http://schemas.microsoft.com/office/drawing/2014/main" id="{CDB6B669-C9F6-10E8-A192-76E2F27129C4}"/>
                  </a:ext>
                </a:extLst>
              </p:cNvPr>
              <p:cNvSpPr/>
              <p:nvPr/>
            </p:nvSpPr>
            <p:spPr>
              <a:xfrm flipH="1">
                <a:off x="5808476" y="5748598"/>
                <a:ext cx="990716" cy="165480"/>
              </a:xfrm>
              <a:custGeom>
                <a:avLst/>
                <a:gdLst/>
                <a:ahLst/>
                <a:cxnLst/>
                <a:rect l="l" t="t" r="r" b="b"/>
                <a:pathLst>
                  <a:path w="2754" h="460" extrusionOk="0">
                    <a:moveTo>
                      <a:pt x="2712" y="42"/>
                    </a:moveTo>
                    <a:lnTo>
                      <a:pt x="2712" y="352"/>
                    </a:lnTo>
                    <a:cubicBezTo>
                      <a:pt x="2638" y="385"/>
                      <a:pt x="2103" y="416"/>
                      <a:pt x="1378" y="416"/>
                    </a:cubicBezTo>
                    <a:cubicBezTo>
                      <a:pt x="653" y="416"/>
                      <a:pt x="108" y="385"/>
                      <a:pt x="44" y="352"/>
                    </a:cubicBezTo>
                    <a:lnTo>
                      <a:pt x="44" y="42"/>
                    </a:lnTo>
                    <a:close/>
                    <a:moveTo>
                      <a:pt x="23" y="1"/>
                    </a:moveTo>
                    <a:cubicBezTo>
                      <a:pt x="13" y="1"/>
                      <a:pt x="0" y="11"/>
                      <a:pt x="0" y="21"/>
                    </a:cubicBezTo>
                    <a:lnTo>
                      <a:pt x="0" y="352"/>
                    </a:lnTo>
                    <a:cubicBezTo>
                      <a:pt x="0" y="385"/>
                      <a:pt x="0" y="405"/>
                      <a:pt x="418" y="426"/>
                    </a:cubicBezTo>
                    <a:cubicBezTo>
                      <a:pt x="674" y="449"/>
                      <a:pt x="1015" y="459"/>
                      <a:pt x="1378" y="459"/>
                    </a:cubicBezTo>
                    <a:cubicBezTo>
                      <a:pt x="1742" y="459"/>
                      <a:pt x="2082" y="449"/>
                      <a:pt x="2339" y="426"/>
                    </a:cubicBezTo>
                    <a:cubicBezTo>
                      <a:pt x="2753" y="405"/>
                      <a:pt x="2753" y="385"/>
                      <a:pt x="2753" y="352"/>
                    </a:cubicBezTo>
                    <a:lnTo>
                      <a:pt x="2753" y="21"/>
                    </a:lnTo>
                    <a:cubicBezTo>
                      <a:pt x="2753"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75" name="Google Shape;5886;p46">
                <a:extLst>
                  <a:ext uri="{FF2B5EF4-FFF2-40B4-BE49-F238E27FC236}">
                    <a16:creationId xmlns:a16="http://schemas.microsoft.com/office/drawing/2014/main" id="{5215BF01-C1C6-7F27-3C5B-8A89F9E8C755}"/>
                  </a:ext>
                </a:extLst>
              </p:cNvPr>
              <p:cNvSpPr/>
              <p:nvPr/>
            </p:nvSpPr>
            <p:spPr>
              <a:xfrm flipH="1">
                <a:off x="5816031" y="5729172"/>
                <a:ext cx="974888" cy="53961"/>
              </a:xfrm>
              <a:custGeom>
                <a:avLst/>
                <a:gdLst/>
                <a:ahLst/>
                <a:cxnLst/>
                <a:rect l="l" t="t" r="r" b="b"/>
                <a:pathLst>
                  <a:path w="2710" h="150" extrusionOk="0">
                    <a:moveTo>
                      <a:pt x="1355" y="1"/>
                    </a:moveTo>
                    <a:cubicBezTo>
                      <a:pt x="597" y="1"/>
                      <a:pt x="0" y="32"/>
                      <a:pt x="0" y="75"/>
                    </a:cubicBezTo>
                    <a:cubicBezTo>
                      <a:pt x="0" y="119"/>
                      <a:pt x="597" y="149"/>
                      <a:pt x="1355" y="149"/>
                    </a:cubicBezTo>
                    <a:cubicBezTo>
                      <a:pt x="2103" y="149"/>
                      <a:pt x="2710" y="119"/>
                      <a:pt x="2710" y="75"/>
                    </a:cubicBezTo>
                    <a:cubicBezTo>
                      <a:pt x="2710" y="32"/>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76" name="Google Shape;5887;p46">
                <a:extLst>
                  <a:ext uri="{FF2B5EF4-FFF2-40B4-BE49-F238E27FC236}">
                    <a16:creationId xmlns:a16="http://schemas.microsoft.com/office/drawing/2014/main" id="{8AB3FC8C-BF4A-16CF-B034-4C066CD6235D}"/>
                  </a:ext>
                </a:extLst>
              </p:cNvPr>
              <p:cNvSpPr/>
              <p:nvPr/>
            </p:nvSpPr>
            <p:spPr>
              <a:xfrm flipH="1">
                <a:off x="5808476" y="5721978"/>
                <a:ext cx="990716" cy="69429"/>
              </a:xfrm>
              <a:custGeom>
                <a:avLst/>
                <a:gdLst/>
                <a:ahLst/>
                <a:cxnLst/>
                <a:rect l="l" t="t" r="r" b="b"/>
                <a:pathLst>
                  <a:path w="2754" h="193" extrusionOk="0">
                    <a:moveTo>
                      <a:pt x="1378" y="41"/>
                    </a:moveTo>
                    <a:cubicBezTo>
                      <a:pt x="2029" y="41"/>
                      <a:pt x="2531" y="64"/>
                      <a:pt x="2679" y="95"/>
                    </a:cubicBezTo>
                    <a:cubicBezTo>
                      <a:pt x="2531" y="116"/>
                      <a:pt x="2029" y="149"/>
                      <a:pt x="1378" y="149"/>
                    </a:cubicBezTo>
                    <a:cubicBezTo>
                      <a:pt x="717" y="149"/>
                      <a:pt x="216" y="116"/>
                      <a:pt x="77" y="95"/>
                    </a:cubicBezTo>
                    <a:cubicBezTo>
                      <a:pt x="216" y="64"/>
                      <a:pt x="717" y="41"/>
                      <a:pt x="1378" y="41"/>
                    </a:cubicBezTo>
                    <a:close/>
                    <a:moveTo>
                      <a:pt x="1378" y="0"/>
                    </a:moveTo>
                    <a:cubicBezTo>
                      <a:pt x="1015" y="0"/>
                      <a:pt x="674" y="0"/>
                      <a:pt x="418" y="21"/>
                    </a:cubicBezTo>
                    <a:cubicBezTo>
                      <a:pt x="0" y="41"/>
                      <a:pt x="0" y="64"/>
                      <a:pt x="0" y="95"/>
                    </a:cubicBezTo>
                    <a:cubicBezTo>
                      <a:pt x="0" y="116"/>
                      <a:pt x="0" y="149"/>
                      <a:pt x="418" y="169"/>
                    </a:cubicBezTo>
                    <a:cubicBezTo>
                      <a:pt x="674" y="180"/>
                      <a:pt x="1015" y="193"/>
                      <a:pt x="1378" y="193"/>
                    </a:cubicBezTo>
                    <a:cubicBezTo>
                      <a:pt x="1742" y="193"/>
                      <a:pt x="2082" y="180"/>
                      <a:pt x="2339" y="169"/>
                    </a:cubicBezTo>
                    <a:cubicBezTo>
                      <a:pt x="2753" y="149"/>
                      <a:pt x="2753" y="116"/>
                      <a:pt x="2753" y="95"/>
                    </a:cubicBezTo>
                    <a:cubicBezTo>
                      <a:pt x="2753" y="64"/>
                      <a:pt x="2753" y="41"/>
                      <a:pt x="2339" y="21"/>
                    </a:cubicBezTo>
                    <a:cubicBezTo>
                      <a:pt x="2082" y="0"/>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77" name="Google Shape;5888;p46">
                <a:extLst>
                  <a:ext uri="{FF2B5EF4-FFF2-40B4-BE49-F238E27FC236}">
                    <a16:creationId xmlns:a16="http://schemas.microsoft.com/office/drawing/2014/main" id="{D806AB2A-4E6A-D5C9-1E9B-330F98D732D0}"/>
                  </a:ext>
                </a:extLst>
              </p:cNvPr>
              <p:cNvSpPr/>
              <p:nvPr/>
            </p:nvSpPr>
            <p:spPr>
              <a:xfrm flipH="1">
                <a:off x="5931146" y="5733130"/>
                <a:ext cx="748253" cy="35254"/>
              </a:xfrm>
              <a:custGeom>
                <a:avLst/>
                <a:gdLst/>
                <a:ahLst/>
                <a:cxnLst/>
                <a:rect l="l" t="t" r="r" b="b"/>
                <a:pathLst>
                  <a:path w="2080" h="98" extrusionOk="0">
                    <a:moveTo>
                      <a:pt x="1045" y="0"/>
                    </a:moveTo>
                    <a:cubicBezTo>
                      <a:pt x="469" y="0"/>
                      <a:pt x="0" y="21"/>
                      <a:pt x="0" y="54"/>
                    </a:cubicBezTo>
                    <a:cubicBezTo>
                      <a:pt x="0" y="74"/>
                      <a:pt x="469" y="98"/>
                      <a:pt x="1045" y="98"/>
                    </a:cubicBezTo>
                    <a:cubicBezTo>
                      <a:pt x="1621" y="98"/>
                      <a:pt x="2080" y="74"/>
                      <a:pt x="2080" y="54"/>
                    </a:cubicBezTo>
                    <a:cubicBezTo>
                      <a:pt x="2080" y="21"/>
                      <a:pt x="1621" y="0"/>
                      <a:pt x="104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78" name="Google Shape;5889;p46">
                <a:extLst>
                  <a:ext uri="{FF2B5EF4-FFF2-40B4-BE49-F238E27FC236}">
                    <a16:creationId xmlns:a16="http://schemas.microsoft.com/office/drawing/2014/main" id="{133D7B46-7A7E-A994-3EE6-3CB553206994}"/>
                  </a:ext>
                </a:extLst>
              </p:cNvPr>
              <p:cNvSpPr/>
              <p:nvPr/>
            </p:nvSpPr>
            <p:spPr>
              <a:xfrm flipH="1">
                <a:off x="5923592" y="5725575"/>
                <a:ext cx="764082" cy="50003"/>
              </a:xfrm>
              <a:custGeom>
                <a:avLst/>
                <a:gdLst/>
                <a:ahLst/>
                <a:cxnLst/>
                <a:rect l="l" t="t" r="r" b="b"/>
                <a:pathLst>
                  <a:path w="2124" h="139" extrusionOk="0">
                    <a:moveTo>
                      <a:pt x="1068" y="42"/>
                    </a:moveTo>
                    <a:cubicBezTo>
                      <a:pt x="1506" y="42"/>
                      <a:pt x="1847" y="54"/>
                      <a:pt x="1995" y="75"/>
                    </a:cubicBezTo>
                    <a:cubicBezTo>
                      <a:pt x="1847" y="85"/>
                      <a:pt x="1506" y="95"/>
                      <a:pt x="1068" y="95"/>
                    </a:cubicBezTo>
                    <a:cubicBezTo>
                      <a:pt x="620" y="95"/>
                      <a:pt x="279" y="85"/>
                      <a:pt x="128" y="75"/>
                    </a:cubicBezTo>
                    <a:cubicBezTo>
                      <a:pt x="279" y="54"/>
                      <a:pt x="620" y="42"/>
                      <a:pt x="1068" y="42"/>
                    </a:cubicBezTo>
                    <a:close/>
                    <a:moveTo>
                      <a:pt x="1068" y="1"/>
                    </a:moveTo>
                    <a:cubicBezTo>
                      <a:pt x="792" y="1"/>
                      <a:pt x="523" y="11"/>
                      <a:pt x="331" y="21"/>
                    </a:cubicBezTo>
                    <a:cubicBezTo>
                      <a:pt x="0" y="31"/>
                      <a:pt x="0" y="54"/>
                      <a:pt x="0" y="75"/>
                    </a:cubicBezTo>
                    <a:cubicBezTo>
                      <a:pt x="0" y="95"/>
                      <a:pt x="0" y="119"/>
                      <a:pt x="331" y="129"/>
                    </a:cubicBezTo>
                    <a:cubicBezTo>
                      <a:pt x="523" y="139"/>
                      <a:pt x="792" y="139"/>
                      <a:pt x="1068" y="139"/>
                    </a:cubicBezTo>
                    <a:cubicBezTo>
                      <a:pt x="1345" y="139"/>
                      <a:pt x="1601" y="139"/>
                      <a:pt x="1803" y="129"/>
                    </a:cubicBezTo>
                    <a:cubicBezTo>
                      <a:pt x="2123" y="119"/>
                      <a:pt x="2123" y="95"/>
                      <a:pt x="2123" y="75"/>
                    </a:cubicBezTo>
                    <a:cubicBezTo>
                      <a:pt x="2123" y="54"/>
                      <a:pt x="2123" y="31"/>
                      <a:pt x="1803" y="21"/>
                    </a:cubicBezTo>
                    <a:cubicBezTo>
                      <a:pt x="1601" y="11"/>
                      <a:pt x="1345" y="1"/>
                      <a:pt x="106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79" name="Google Shape;5890;p46">
                <a:extLst>
                  <a:ext uri="{FF2B5EF4-FFF2-40B4-BE49-F238E27FC236}">
                    <a16:creationId xmlns:a16="http://schemas.microsoft.com/office/drawing/2014/main" id="{189122E9-0378-36AE-AE63-7EE974593F0E}"/>
                  </a:ext>
                </a:extLst>
              </p:cNvPr>
              <p:cNvSpPr/>
              <p:nvPr/>
            </p:nvSpPr>
            <p:spPr>
              <a:xfrm flipH="1">
                <a:off x="6030435" y="5775218"/>
                <a:ext cx="16189" cy="92812"/>
              </a:xfrm>
              <a:custGeom>
                <a:avLst/>
                <a:gdLst/>
                <a:ahLst/>
                <a:cxnLst/>
                <a:rect l="l" t="t" r="r" b="b"/>
                <a:pathLst>
                  <a:path w="45" h="258" extrusionOk="0">
                    <a:moveTo>
                      <a:pt x="21" y="1"/>
                    </a:moveTo>
                    <a:cubicBezTo>
                      <a:pt x="11" y="1"/>
                      <a:pt x="1" y="1"/>
                      <a:pt x="1" y="21"/>
                    </a:cubicBezTo>
                    <a:lnTo>
                      <a:pt x="1" y="237"/>
                    </a:lnTo>
                    <a:cubicBezTo>
                      <a:pt x="1" y="247"/>
                      <a:pt x="11" y="257"/>
                      <a:pt x="21" y="257"/>
                    </a:cubicBezTo>
                    <a:cubicBezTo>
                      <a:pt x="34" y="257"/>
                      <a:pt x="44" y="247"/>
                      <a:pt x="44" y="237"/>
                    </a:cubicBezTo>
                    <a:lnTo>
                      <a:pt x="44" y="21"/>
                    </a:lnTo>
                    <a:cubicBezTo>
                      <a:pt x="44" y="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80" name="Google Shape;5891;p46">
                <a:extLst>
                  <a:ext uri="{FF2B5EF4-FFF2-40B4-BE49-F238E27FC236}">
                    <a16:creationId xmlns:a16="http://schemas.microsoft.com/office/drawing/2014/main" id="{9A38782E-3C1A-AFC0-C8AD-7E1E417577CB}"/>
                  </a:ext>
                </a:extLst>
              </p:cNvPr>
              <p:cNvSpPr/>
              <p:nvPr/>
            </p:nvSpPr>
            <p:spPr>
              <a:xfrm flipH="1">
                <a:off x="6168574" y="5825221"/>
                <a:ext cx="16189" cy="81300"/>
              </a:xfrm>
              <a:custGeom>
                <a:avLst/>
                <a:gdLst/>
                <a:ahLst/>
                <a:cxnLst/>
                <a:rect l="l" t="t" r="r" b="b"/>
                <a:pathLst>
                  <a:path w="45" h="226" extrusionOk="0">
                    <a:moveTo>
                      <a:pt x="21" y="0"/>
                    </a:moveTo>
                    <a:cubicBezTo>
                      <a:pt x="11" y="0"/>
                      <a:pt x="1" y="0"/>
                      <a:pt x="1" y="21"/>
                    </a:cubicBezTo>
                    <a:lnTo>
                      <a:pt x="1" y="203"/>
                    </a:lnTo>
                    <a:cubicBezTo>
                      <a:pt x="1" y="213"/>
                      <a:pt x="11" y="226"/>
                      <a:pt x="21" y="226"/>
                    </a:cubicBezTo>
                    <a:cubicBezTo>
                      <a:pt x="34" y="226"/>
                      <a:pt x="44" y="213"/>
                      <a:pt x="44" y="203"/>
                    </a:cubicBezTo>
                    <a:lnTo>
                      <a:pt x="44" y="21"/>
                    </a:lnTo>
                    <a:cubicBezTo>
                      <a:pt x="44" y="0"/>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81" name="Google Shape;5892;p46">
                <a:extLst>
                  <a:ext uri="{FF2B5EF4-FFF2-40B4-BE49-F238E27FC236}">
                    <a16:creationId xmlns:a16="http://schemas.microsoft.com/office/drawing/2014/main" id="{9563B8D9-195E-0A17-0510-E5DAA1218D50}"/>
                  </a:ext>
                </a:extLst>
              </p:cNvPr>
              <p:cNvSpPr/>
              <p:nvPr/>
            </p:nvSpPr>
            <p:spPr>
              <a:xfrm flipH="1">
                <a:off x="6315347" y="5814069"/>
                <a:ext cx="15109" cy="100007"/>
              </a:xfrm>
              <a:custGeom>
                <a:avLst/>
                <a:gdLst/>
                <a:ahLst/>
                <a:cxnLst/>
                <a:rect l="l" t="t" r="r" b="b"/>
                <a:pathLst>
                  <a:path w="42" h="278" extrusionOk="0">
                    <a:moveTo>
                      <a:pt x="21" y="1"/>
                    </a:moveTo>
                    <a:cubicBezTo>
                      <a:pt x="11" y="1"/>
                      <a:pt x="1" y="11"/>
                      <a:pt x="1" y="21"/>
                    </a:cubicBezTo>
                    <a:lnTo>
                      <a:pt x="1" y="257"/>
                    </a:lnTo>
                    <a:cubicBezTo>
                      <a:pt x="1" y="267"/>
                      <a:pt x="11" y="277"/>
                      <a:pt x="21" y="277"/>
                    </a:cubicBezTo>
                    <a:cubicBezTo>
                      <a:pt x="32" y="277"/>
                      <a:pt x="42" y="267"/>
                      <a:pt x="42" y="257"/>
                    </a:cubicBezTo>
                    <a:lnTo>
                      <a:pt x="42" y="21"/>
                    </a:lnTo>
                    <a:cubicBezTo>
                      <a:pt x="42" y="1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82" name="Google Shape;5893;p46">
                <a:extLst>
                  <a:ext uri="{FF2B5EF4-FFF2-40B4-BE49-F238E27FC236}">
                    <a16:creationId xmlns:a16="http://schemas.microsoft.com/office/drawing/2014/main" id="{ED2FB373-C95D-B743-BD32-627B8A8468A2}"/>
                  </a:ext>
                </a:extLst>
              </p:cNvPr>
              <p:cNvSpPr/>
              <p:nvPr/>
            </p:nvSpPr>
            <p:spPr>
              <a:xfrm flipH="1">
                <a:off x="6752786" y="5759750"/>
                <a:ext cx="15109" cy="58277"/>
              </a:xfrm>
              <a:custGeom>
                <a:avLst/>
                <a:gdLst/>
                <a:ahLst/>
                <a:cxnLst/>
                <a:rect l="l" t="t" r="r" b="b"/>
                <a:pathLst>
                  <a:path w="42" h="162" extrusionOk="0">
                    <a:moveTo>
                      <a:pt x="21" y="0"/>
                    </a:moveTo>
                    <a:cubicBezTo>
                      <a:pt x="11" y="0"/>
                      <a:pt x="0" y="11"/>
                      <a:pt x="0" y="24"/>
                    </a:cubicBezTo>
                    <a:lnTo>
                      <a:pt x="0" y="139"/>
                    </a:lnTo>
                    <a:cubicBezTo>
                      <a:pt x="0" y="152"/>
                      <a:pt x="11" y="162"/>
                      <a:pt x="21" y="162"/>
                    </a:cubicBezTo>
                    <a:cubicBezTo>
                      <a:pt x="31" y="162"/>
                      <a:pt x="41" y="152"/>
                      <a:pt x="41" y="139"/>
                    </a:cubicBezTo>
                    <a:lnTo>
                      <a:pt x="41" y="24"/>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83" name="Google Shape;5894;p46">
                <a:extLst>
                  <a:ext uri="{FF2B5EF4-FFF2-40B4-BE49-F238E27FC236}">
                    <a16:creationId xmlns:a16="http://schemas.microsoft.com/office/drawing/2014/main" id="{07C5F2C6-650E-187F-7796-D0F06E98CC7D}"/>
                  </a:ext>
                </a:extLst>
              </p:cNvPr>
              <p:cNvSpPr/>
              <p:nvPr/>
            </p:nvSpPr>
            <p:spPr>
              <a:xfrm flipH="1">
                <a:off x="6694869" y="5828819"/>
                <a:ext cx="15829" cy="65832"/>
              </a:xfrm>
              <a:custGeom>
                <a:avLst/>
                <a:gdLst/>
                <a:ahLst/>
                <a:cxnLst/>
                <a:rect l="l" t="t" r="r" b="b"/>
                <a:pathLst>
                  <a:path w="44" h="183" extrusionOk="0">
                    <a:moveTo>
                      <a:pt x="23" y="1"/>
                    </a:moveTo>
                    <a:cubicBezTo>
                      <a:pt x="10" y="1"/>
                      <a:pt x="0" y="11"/>
                      <a:pt x="0" y="24"/>
                    </a:cubicBezTo>
                    <a:lnTo>
                      <a:pt x="0" y="162"/>
                    </a:lnTo>
                    <a:cubicBezTo>
                      <a:pt x="0" y="182"/>
                      <a:pt x="10" y="182"/>
                      <a:pt x="23" y="182"/>
                    </a:cubicBezTo>
                    <a:cubicBezTo>
                      <a:pt x="34" y="182"/>
                      <a:pt x="44" y="182"/>
                      <a:pt x="44" y="162"/>
                    </a:cubicBezTo>
                    <a:lnTo>
                      <a:pt x="44" y="24"/>
                    </a:lnTo>
                    <a:cubicBezTo>
                      <a:pt x="44" y="11"/>
                      <a:pt x="34" y="1"/>
                      <a:pt x="2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84" name="Google Shape;5895;p46">
                <a:extLst>
                  <a:ext uri="{FF2B5EF4-FFF2-40B4-BE49-F238E27FC236}">
                    <a16:creationId xmlns:a16="http://schemas.microsoft.com/office/drawing/2014/main" id="{4D8E3077-49E0-EEE5-5139-38D807B6B553}"/>
                  </a:ext>
                </a:extLst>
              </p:cNvPr>
              <p:cNvSpPr/>
              <p:nvPr/>
            </p:nvSpPr>
            <p:spPr>
              <a:xfrm flipH="1">
                <a:off x="6468235" y="5825221"/>
                <a:ext cx="15829" cy="76623"/>
              </a:xfrm>
              <a:custGeom>
                <a:avLst/>
                <a:gdLst/>
                <a:ahLst/>
                <a:cxnLst/>
                <a:rect l="l" t="t" r="r" b="b"/>
                <a:pathLst>
                  <a:path w="44" h="213" extrusionOk="0">
                    <a:moveTo>
                      <a:pt x="21" y="0"/>
                    </a:moveTo>
                    <a:cubicBezTo>
                      <a:pt x="0" y="0"/>
                      <a:pt x="0" y="11"/>
                      <a:pt x="0" y="21"/>
                    </a:cubicBezTo>
                    <a:lnTo>
                      <a:pt x="0" y="192"/>
                    </a:lnTo>
                    <a:cubicBezTo>
                      <a:pt x="0" y="203"/>
                      <a:pt x="0" y="213"/>
                      <a:pt x="21" y="213"/>
                    </a:cubicBezTo>
                    <a:cubicBezTo>
                      <a:pt x="34" y="213"/>
                      <a:pt x="44" y="203"/>
                      <a:pt x="44" y="192"/>
                    </a:cubicBezTo>
                    <a:lnTo>
                      <a:pt x="44" y="21"/>
                    </a:lnTo>
                    <a:cubicBezTo>
                      <a:pt x="44" y="11"/>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85" name="Google Shape;5896;p46">
                <a:extLst>
                  <a:ext uri="{FF2B5EF4-FFF2-40B4-BE49-F238E27FC236}">
                    <a16:creationId xmlns:a16="http://schemas.microsoft.com/office/drawing/2014/main" id="{DA89751F-BBC3-EACE-181D-242CB6CE1D76}"/>
                  </a:ext>
                </a:extLst>
              </p:cNvPr>
              <p:cNvSpPr/>
              <p:nvPr/>
            </p:nvSpPr>
            <p:spPr>
              <a:xfrm flipH="1">
                <a:off x="5780776" y="5633482"/>
                <a:ext cx="975967" cy="149651"/>
              </a:xfrm>
              <a:custGeom>
                <a:avLst/>
                <a:gdLst/>
                <a:ahLst/>
                <a:cxnLst/>
                <a:rect l="l" t="t" r="r" b="b"/>
                <a:pathLst>
                  <a:path w="2713" h="416" extrusionOk="0">
                    <a:moveTo>
                      <a:pt x="0" y="1"/>
                    </a:moveTo>
                    <a:lnTo>
                      <a:pt x="0" y="341"/>
                    </a:lnTo>
                    <a:cubicBezTo>
                      <a:pt x="0" y="385"/>
                      <a:pt x="610" y="415"/>
                      <a:pt x="1355" y="415"/>
                    </a:cubicBezTo>
                    <a:cubicBezTo>
                      <a:pt x="2103" y="415"/>
                      <a:pt x="2712" y="385"/>
                      <a:pt x="2712" y="341"/>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86" name="Google Shape;5897;p46">
                <a:extLst>
                  <a:ext uri="{FF2B5EF4-FFF2-40B4-BE49-F238E27FC236}">
                    <a16:creationId xmlns:a16="http://schemas.microsoft.com/office/drawing/2014/main" id="{35528E8B-1D4C-6D5A-E83A-E052C5CE2515}"/>
                  </a:ext>
                </a:extLst>
              </p:cNvPr>
              <p:cNvSpPr/>
              <p:nvPr/>
            </p:nvSpPr>
            <p:spPr>
              <a:xfrm flipH="1">
                <a:off x="5773582" y="5625208"/>
                <a:ext cx="990716" cy="166199"/>
              </a:xfrm>
              <a:custGeom>
                <a:avLst/>
                <a:gdLst/>
                <a:ahLst/>
                <a:cxnLst/>
                <a:rect l="l" t="t" r="r" b="b"/>
                <a:pathLst>
                  <a:path w="2754" h="462" extrusionOk="0">
                    <a:moveTo>
                      <a:pt x="2710" y="44"/>
                    </a:moveTo>
                    <a:lnTo>
                      <a:pt x="2710" y="354"/>
                    </a:lnTo>
                    <a:cubicBezTo>
                      <a:pt x="2646" y="385"/>
                      <a:pt x="2103" y="418"/>
                      <a:pt x="1376" y="418"/>
                    </a:cubicBezTo>
                    <a:cubicBezTo>
                      <a:pt x="651" y="418"/>
                      <a:pt x="119" y="385"/>
                      <a:pt x="44" y="354"/>
                    </a:cubicBezTo>
                    <a:lnTo>
                      <a:pt x="44" y="44"/>
                    </a:lnTo>
                    <a:close/>
                    <a:moveTo>
                      <a:pt x="21" y="1"/>
                    </a:moveTo>
                    <a:cubicBezTo>
                      <a:pt x="11" y="1"/>
                      <a:pt x="1" y="13"/>
                      <a:pt x="1" y="24"/>
                    </a:cubicBezTo>
                    <a:lnTo>
                      <a:pt x="1" y="364"/>
                    </a:lnTo>
                    <a:cubicBezTo>
                      <a:pt x="1" y="385"/>
                      <a:pt x="1" y="418"/>
                      <a:pt x="416" y="438"/>
                    </a:cubicBezTo>
                    <a:cubicBezTo>
                      <a:pt x="672" y="449"/>
                      <a:pt x="1015" y="462"/>
                      <a:pt x="1376" y="462"/>
                    </a:cubicBezTo>
                    <a:cubicBezTo>
                      <a:pt x="1740" y="462"/>
                      <a:pt x="2080" y="449"/>
                      <a:pt x="2336" y="438"/>
                    </a:cubicBezTo>
                    <a:cubicBezTo>
                      <a:pt x="2754" y="418"/>
                      <a:pt x="2754" y="385"/>
                      <a:pt x="2754" y="364"/>
                    </a:cubicBezTo>
                    <a:lnTo>
                      <a:pt x="2754" y="24"/>
                    </a:lnTo>
                    <a:cubicBezTo>
                      <a:pt x="2754" y="13"/>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87" name="Google Shape;5898;p46">
                <a:extLst>
                  <a:ext uri="{FF2B5EF4-FFF2-40B4-BE49-F238E27FC236}">
                    <a16:creationId xmlns:a16="http://schemas.microsoft.com/office/drawing/2014/main" id="{801C4B36-6F6A-6F01-7555-CEB761C42918}"/>
                  </a:ext>
                </a:extLst>
              </p:cNvPr>
              <p:cNvSpPr/>
              <p:nvPr/>
            </p:nvSpPr>
            <p:spPr>
              <a:xfrm flipH="1">
                <a:off x="5780776" y="5606862"/>
                <a:ext cx="975967" cy="53601"/>
              </a:xfrm>
              <a:custGeom>
                <a:avLst/>
                <a:gdLst/>
                <a:ahLst/>
                <a:cxnLst/>
                <a:rect l="l" t="t" r="r" b="b"/>
                <a:pathLst>
                  <a:path w="2713" h="149" extrusionOk="0">
                    <a:moveTo>
                      <a:pt x="1355" y="0"/>
                    </a:moveTo>
                    <a:cubicBezTo>
                      <a:pt x="610" y="0"/>
                      <a:pt x="0" y="31"/>
                      <a:pt x="0" y="75"/>
                    </a:cubicBezTo>
                    <a:cubicBezTo>
                      <a:pt x="0" y="116"/>
                      <a:pt x="610" y="149"/>
                      <a:pt x="1355" y="149"/>
                    </a:cubicBezTo>
                    <a:cubicBezTo>
                      <a:pt x="2103" y="149"/>
                      <a:pt x="2712" y="116"/>
                      <a:pt x="2712" y="75"/>
                    </a:cubicBezTo>
                    <a:cubicBezTo>
                      <a:pt x="2712" y="31"/>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88" name="Google Shape;5899;p46">
                <a:extLst>
                  <a:ext uri="{FF2B5EF4-FFF2-40B4-BE49-F238E27FC236}">
                    <a16:creationId xmlns:a16="http://schemas.microsoft.com/office/drawing/2014/main" id="{CDC7B03E-33CB-25AE-77CA-D8C37C974F0E}"/>
                  </a:ext>
                </a:extLst>
              </p:cNvPr>
              <p:cNvSpPr/>
              <p:nvPr/>
            </p:nvSpPr>
            <p:spPr>
              <a:xfrm flipH="1">
                <a:off x="5773582" y="5598588"/>
                <a:ext cx="990716" cy="69429"/>
              </a:xfrm>
              <a:custGeom>
                <a:avLst/>
                <a:gdLst/>
                <a:ahLst/>
                <a:cxnLst/>
                <a:rect l="l" t="t" r="r" b="b"/>
                <a:pathLst>
                  <a:path w="2754" h="193" extrusionOk="0">
                    <a:moveTo>
                      <a:pt x="1376" y="44"/>
                    </a:moveTo>
                    <a:cubicBezTo>
                      <a:pt x="2039" y="44"/>
                      <a:pt x="2541" y="64"/>
                      <a:pt x="2679" y="98"/>
                    </a:cubicBezTo>
                    <a:cubicBezTo>
                      <a:pt x="2541" y="128"/>
                      <a:pt x="2039" y="151"/>
                      <a:pt x="1376" y="151"/>
                    </a:cubicBezTo>
                    <a:cubicBezTo>
                      <a:pt x="725" y="151"/>
                      <a:pt x="224" y="128"/>
                      <a:pt x="75" y="98"/>
                    </a:cubicBezTo>
                    <a:cubicBezTo>
                      <a:pt x="224" y="64"/>
                      <a:pt x="725" y="44"/>
                      <a:pt x="1376" y="44"/>
                    </a:cubicBezTo>
                    <a:close/>
                    <a:moveTo>
                      <a:pt x="1376" y="0"/>
                    </a:moveTo>
                    <a:cubicBezTo>
                      <a:pt x="1015" y="0"/>
                      <a:pt x="672" y="11"/>
                      <a:pt x="416" y="23"/>
                    </a:cubicBezTo>
                    <a:cubicBezTo>
                      <a:pt x="1" y="44"/>
                      <a:pt x="1" y="75"/>
                      <a:pt x="1" y="98"/>
                    </a:cubicBezTo>
                    <a:cubicBezTo>
                      <a:pt x="1" y="118"/>
                      <a:pt x="1" y="151"/>
                      <a:pt x="416" y="172"/>
                    </a:cubicBezTo>
                    <a:cubicBezTo>
                      <a:pt x="672" y="182"/>
                      <a:pt x="1015" y="192"/>
                      <a:pt x="1376" y="192"/>
                    </a:cubicBezTo>
                    <a:cubicBezTo>
                      <a:pt x="1740" y="192"/>
                      <a:pt x="2080" y="182"/>
                      <a:pt x="2336" y="172"/>
                    </a:cubicBezTo>
                    <a:cubicBezTo>
                      <a:pt x="2754" y="151"/>
                      <a:pt x="2754" y="118"/>
                      <a:pt x="2754" y="98"/>
                    </a:cubicBezTo>
                    <a:cubicBezTo>
                      <a:pt x="2754" y="75"/>
                      <a:pt x="2754" y="44"/>
                      <a:pt x="2336" y="23"/>
                    </a:cubicBezTo>
                    <a:cubicBezTo>
                      <a:pt x="2080" y="11"/>
                      <a:pt x="1740" y="0"/>
                      <a:pt x="137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89" name="Google Shape;5900;p46">
                <a:extLst>
                  <a:ext uri="{FF2B5EF4-FFF2-40B4-BE49-F238E27FC236}">
                    <a16:creationId xmlns:a16="http://schemas.microsoft.com/office/drawing/2014/main" id="{B7A240CD-C5D0-9934-B105-E535DD998D22}"/>
                  </a:ext>
                </a:extLst>
              </p:cNvPr>
              <p:cNvSpPr/>
              <p:nvPr/>
            </p:nvSpPr>
            <p:spPr>
              <a:xfrm flipH="1">
                <a:off x="5892295" y="5614056"/>
                <a:ext cx="749333" cy="34535"/>
              </a:xfrm>
              <a:custGeom>
                <a:avLst/>
                <a:gdLst/>
                <a:ahLst/>
                <a:cxnLst/>
                <a:rect l="l" t="t" r="r" b="b"/>
                <a:pathLst>
                  <a:path w="2083" h="96" extrusionOk="0">
                    <a:moveTo>
                      <a:pt x="1035" y="1"/>
                    </a:moveTo>
                    <a:cubicBezTo>
                      <a:pt x="459" y="1"/>
                      <a:pt x="0" y="21"/>
                      <a:pt x="0" y="44"/>
                    </a:cubicBezTo>
                    <a:cubicBezTo>
                      <a:pt x="0" y="75"/>
                      <a:pt x="459" y="96"/>
                      <a:pt x="1035" y="96"/>
                    </a:cubicBezTo>
                    <a:cubicBezTo>
                      <a:pt x="1611" y="96"/>
                      <a:pt x="2082" y="75"/>
                      <a:pt x="2082" y="44"/>
                    </a:cubicBezTo>
                    <a:cubicBezTo>
                      <a:pt x="2082"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390" name="Google Shape;5901;p46">
                <a:extLst>
                  <a:ext uri="{FF2B5EF4-FFF2-40B4-BE49-F238E27FC236}">
                    <a16:creationId xmlns:a16="http://schemas.microsoft.com/office/drawing/2014/main" id="{1F421289-B260-526F-9E6B-FCE81F37367D}"/>
                  </a:ext>
                </a:extLst>
              </p:cNvPr>
              <p:cNvSpPr/>
              <p:nvPr/>
            </p:nvSpPr>
            <p:spPr>
              <a:xfrm flipH="1">
                <a:off x="5885101" y="5606862"/>
                <a:ext cx="764082" cy="50003"/>
              </a:xfrm>
              <a:custGeom>
                <a:avLst/>
                <a:gdLst/>
                <a:ahLst/>
                <a:cxnLst/>
                <a:rect l="l" t="t" r="r" b="b"/>
                <a:pathLst>
                  <a:path w="2124" h="139" extrusionOk="0">
                    <a:moveTo>
                      <a:pt x="1056" y="41"/>
                    </a:moveTo>
                    <a:cubicBezTo>
                      <a:pt x="1504" y="41"/>
                      <a:pt x="1847" y="52"/>
                      <a:pt x="1996" y="64"/>
                    </a:cubicBezTo>
                    <a:cubicBezTo>
                      <a:pt x="1847" y="75"/>
                      <a:pt x="1504" y="95"/>
                      <a:pt x="1056" y="95"/>
                    </a:cubicBezTo>
                    <a:cubicBezTo>
                      <a:pt x="621" y="95"/>
                      <a:pt x="277" y="75"/>
                      <a:pt x="119" y="64"/>
                    </a:cubicBezTo>
                    <a:cubicBezTo>
                      <a:pt x="277" y="52"/>
                      <a:pt x="621" y="41"/>
                      <a:pt x="1056" y="41"/>
                    </a:cubicBezTo>
                    <a:close/>
                    <a:moveTo>
                      <a:pt x="1056" y="0"/>
                    </a:moveTo>
                    <a:cubicBezTo>
                      <a:pt x="779" y="0"/>
                      <a:pt x="523" y="0"/>
                      <a:pt x="321" y="11"/>
                    </a:cubicBezTo>
                    <a:cubicBezTo>
                      <a:pt x="1" y="21"/>
                      <a:pt x="1" y="41"/>
                      <a:pt x="1" y="64"/>
                    </a:cubicBezTo>
                    <a:cubicBezTo>
                      <a:pt x="1" y="85"/>
                      <a:pt x="1" y="105"/>
                      <a:pt x="321" y="116"/>
                    </a:cubicBezTo>
                    <a:cubicBezTo>
                      <a:pt x="523" y="128"/>
                      <a:pt x="779" y="139"/>
                      <a:pt x="1056" y="139"/>
                    </a:cubicBezTo>
                    <a:cubicBezTo>
                      <a:pt x="1335" y="139"/>
                      <a:pt x="1601" y="128"/>
                      <a:pt x="1793" y="116"/>
                    </a:cubicBezTo>
                    <a:cubicBezTo>
                      <a:pt x="2124" y="105"/>
                      <a:pt x="2124" y="85"/>
                      <a:pt x="2124" y="64"/>
                    </a:cubicBezTo>
                    <a:cubicBezTo>
                      <a:pt x="2124" y="41"/>
                      <a:pt x="2124" y="21"/>
                      <a:pt x="1793" y="11"/>
                    </a:cubicBezTo>
                    <a:cubicBezTo>
                      <a:pt x="1601" y="0"/>
                      <a:pt x="1335" y="0"/>
                      <a:pt x="105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91" name="Google Shape;5902;p46">
                <a:extLst>
                  <a:ext uri="{FF2B5EF4-FFF2-40B4-BE49-F238E27FC236}">
                    <a16:creationId xmlns:a16="http://schemas.microsoft.com/office/drawing/2014/main" id="{648A22BD-F5D3-345A-AFD4-C397EC8BACD3}"/>
                  </a:ext>
                </a:extLst>
              </p:cNvPr>
              <p:cNvSpPr/>
              <p:nvPr/>
            </p:nvSpPr>
            <p:spPr>
              <a:xfrm flipH="1">
                <a:off x="5996621" y="5652908"/>
                <a:ext cx="15109" cy="92452"/>
              </a:xfrm>
              <a:custGeom>
                <a:avLst/>
                <a:gdLst/>
                <a:ahLst/>
                <a:cxnLst/>
                <a:rect l="l" t="t" r="r" b="b"/>
                <a:pathLst>
                  <a:path w="42" h="257" extrusionOk="0">
                    <a:moveTo>
                      <a:pt x="21" y="0"/>
                    </a:moveTo>
                    <a:cubicBezTo>
                      <a:pt x="11" y="0"/>
                      <a:pt x="1" y="11"/>
                      <a:pt x="1" y="21"/>
                    </a:cubicBezTo>
                    <a:lnTo>
                      <a:pt x="1" y="233"/>
                    </a:lnTo>
                    <a:cubicBezTo>
                      <a:pt x="1" y="244"/>
                      <a:pt x="11" y="256"/>
                      <a:pt x="21" y="256"/>
                    </a:cubicBezTo>
                    <a:cubicBezTo>
                      <a:pt x="32" y="256"/>
                      <a:pt x="42" y="244"/>
                      <a:pt x="42" y="233"/>
                    </a:cubicBezTo>
                    <a:lnTo>
                      <a:pt x="42" y="21"/>
                    </a:lnTo>
                    <a:cubicBezTo>
                      <a:pt x="42" y="11"/>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92" name="Google Shape;5903;p46">
                <a:extLst>
                  <a:ext uri="{FF2B5EF4-FFF2-40B4-BE49-F238E27FC236}">
                    <a16:creationId xmlns:a16="http://schemas.microsoft.com/office/drawing/2014/main" id="{76859E0C-AEF3-9A91-BE07-9B22F12D5024}"/>
                  </a:ext>
                </a:extLst>
              </p:cNvPr>
              <p:cNvSpPr/>
              <p:nvPr/>
            </p:nvSpPr>
            <p:spPr>
              <a:xfrm flipH="1">
                <a:off x="6130802" y="5702552"/>
                <a:ext cx="15109" cy="80581"/>
              </a:xfrm>
              <a:custGeom>
                <a:avLst/>
                <a:gdLst/>
                <a:ahLst/>
                <a:cxnLst/>
                <a:rect l="l" t="t" r="r" b="b"/>
                <a:pathLst>
                  <a:path w="42" h="224" extrusionOk="0">
                    <a:moveTo>
                      <a:pt x="21" y="1"/>
                    </a:moveTo>
                    <a:cubicBezTo>
                      <a:pt x="10" y="1"/>
                      <a:pt x="0" y="11"/>
                      <a:pt x="0" y="21"/>
                    </a:cubicBezTo>
                    <a:lnTo>
                      <a:pt x="0" y="203"/>
                    </a:lnTo>
                    <a:cubicBezTo>
                      <a:pt x="0" y="213"/>
                      <a:pt x="10" y="223"/>
                      <a:pt x="21" y="223"/>
                    </a:cubicBezTo>
                    <a:cubicBezTo>
                      <a:pt x="31" y="223"/>
                      <a:pt x="41" y="213"/>
                      <a:pt x="41" y="203"/>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93" name="Google Shape;5904;p46">
                <a:extLst>
                  <a:ext uri="{FF2B5EF4-FFF2-40B4-BE49-F238E27FC236}">
                    <a16:creationId xmlns:a16="http://schemas.microsoft.com/office/drawing/2014/main" id="{F9F8BCC6-5DE4-9B7D-FE5D-3C8F90E069EF}"/>
                  </a:ext>
                </a:extLst>
              </p:cNvPr>
              <p:cNvSpPr/>
              <p:nvPr/>
            </p:nvSpPr>
            <p:spPr>
              <a:xfrm flipH="1">
                <a:off x="6280093" y="5690681"/>
                <a:ext cx="16189" cy="100726"/>
              </a:xfrm>
              <a:custGeom>
                <a:avLst/>
                <a:gdLst/>
                <a:ahLst/>
                <a:cxnLst/>
                <a:rect l="l" t="t" r="r" b="b"/>
                <a:pathLst>
                  <a:path w="45" h="280" extrusionOk="0">
                    <a:moveTo>
                      <a:pt x="24" y="0"/>
                    </a:moveTo>
                    <a:cubicBezTo>
                      <a:pt x="11" y="0"/>
                      <a:pt x="1" y="11"/>
                      <a:pt x="1" y="23"/>
                    </a:cubicBezTo>
                    <a:lnTo>
                      <a:pt x="1" y="256"/>
                    </a:lnTo>
                    <a:cubicBezTo>
                      <a:pt x="1" y="267"/>
                      <a:pt x="11" y="280"/>
                      <a:pt x="24" y="280"/>
                    </a:cubicBezTo>
                    <a:cubicBezTo>
                      <a:pt x="44" y="280"/>
                      <a:pt x="44" y="267"/>
                      <a:pt x="44" y="256"/>
                    </a:cubicBezTo>
                    <a:lnTo>
                      <a:pt x="44" y="23"/>
                    </a:lnTo>
                    <a:cubicBezTo>
                      <a:pt x="44" y="11"/>
                      <a:pt x="44" y="0"/>
                      <a:pt x="24"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94" name="Google Shape;5905;p46">
                <a:extLst>
                  <a:ext uri="{FF2B5EF4-FFF2-40B4-BE49-F238E27FC236}">
                    <a16:creationId xmlns:a16="http://schemas.microsoft.com/office/drawing/2014/main" id="{4ABC5F99-7293-39CF-0F62-C23F10C92B43}"/>
                  </a:ext>
                </a:extLst>
              </p:cNvPr>
              <p:cNvSpPr/>
              <p:nvPr/>
            </p:nvSpPr>
            <p:spPr>
              <a:xfrm flipH="1">
                <a:off x="6717892" y="5641037"/>
                <a:ext cx="15829" cy="58277"/>
              </a:xfrm>
              <a:custGeom>
                <a:avLst/>
                <a:gdLst/>
                <a:ahLst/>
                <a:cxnLst/>
                <a:rect l="l" t="t" r="r" b="b"/>
                <a:pathLst>
                  <a:path w="44" h="162" extrusionOk="0">
                    <a:moveTo>
                      <a:pt x="23" y="0"/>
                    </a:moveTo>
                    <a:cubicBezTo>
                      <a:pt x="10" y="0"/>
                      <a:pt x="0" y="0"/>
                      <a:pt x="0" y="21"/>
                    </a:cubicBezTo>
                    <a:lnTo>
                      <a:pt x="0" y="138"/>
                    </a:lnTo>
                    <a:cubicBezTo>
                      <a:pt x="0" y="149"/>
                      <a:pt x="10" y="161"/>
                      <a:pt x="23" y="161"/>
                    </a:cubicBezTo>
                    <a:cubicBezTo>
                      <a:pt x="34" y="161"/>
                      <a:pt x="44" y="149"/>
                      <a:pt x="44" y="138"/>
                    </a:cubicBezTo>
                    <a:lnTo>
                      <a:pt x="44" y="21"/>
                    </a:lnTo>
                    <a:cubicBezTo>
                      <a:pt x="44" y="0"/>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95" name="Google Shape;5906;p46">
                <a:extLst>
                  <a:ext uri="{FF2B5EF4-FFF2-40B4-BE49-F238E27FC236}">
                    <a16:creationId xmlns:a16="http://schemas.microsoft.com/office/drawing/2014/main" id="{CE1CF9EC-EABA-3AEC-B547-7879AEAF8487}"/>
                  </a:ext>
                </a:extLst>
              </p:cNvPr>
              <p:cNvSpPr/>
              <p:nvPr/>
            </p:nvSpPr>
            <p:spPr>
              <a:xfrm flipH="1">
                <a:off x="6660693" y="5710107"/>
                <a:ext cx="15109" cy="65472"/>
              </a:xfrm>
              <a:custGeom>
                <a:avLst/>
                <a:gdLst/>
                <a:ahLst/>
                <a:cxnLst/>
                <a:rect l="l" t="t" r="r" b="b"/>
                <a:pathLst>
                  <a:path w="42" h="182" extrusionOk="0">
                    <a:moveTo>
                      <a:pt x="21" y="0"/>
                    </a:moveTo>
                    <a:cubicBezTo>
                      <a:pt x="11" y="0"/>
                      <a:pt x="1" y="10"/>
                      <a:pt x="1" y="21"/>
                    </a:cubicBezTo>
                    <a:lnTo>
                      <a:pt x="1" y="162"/>
                    </a:lnTo>
                    <a:cubicBezTo>
                      <a:pt x="1" y="172"/>
                      <a:pt x="11" y="182"/>
                      <a:pt x="21" y="182"/>
                    </a:cubicBezTo>
                    <a:cubicBezTo>
                      <a:pt x="31" y="182"/>
                      <a:pt x="42" y="172"/>
                      <a:pt x="42" y="162"/>
                    </a:cubicBezTo>
                    <a:lnTo>
                      <a:pt x="42" y="21"/>
                    </a:lnTo>
                    <a:cubicBezTo>
                      <a:pt x="42"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396" name="Google Shape;5907;p46">
                <a:extLst>
                  <a:ext uri="{FF2B5EF4-FFF2-40B4-BE49-F238E27FC236}">
                    <a16:creationId xmlns:a16="http://schemas.microsoft.com/office/drawing/2014/main" id="{0FF0E0AB-ADB1-A1B5-A99F-3413322AC025}"/>
                  </a:ext>
                </a:extLst>
              </p:cNvPr>
              <p:cNvSpPr/>
              <p:nvPr/>
            </p:nvSpPr>
            <p:spPr>
              <a:xfrm flipH="1">
                <a:off x="6434060" y="5702552"/>
                <a:ext cx="15109" cy="76984"/>
              </a:xfrm>
              <a:custGeom>
                <a:avLst/>
                <a:gdLst/>
                <a:ahLst/>
                <a:cxnLst/>
                <a:rect l="l" t="t" r="r" b="b"/>
                <a:pathLst>
                  <a:path w="42" h="214" extrusionOk="0">
                    <a:moveTo>
                      <a:pt x="21" y="1"/>
                    </a:moveTo>
                    <a:cubicBezTo>
                      <a:pt x="11" y="1"/>
                      <a:pt x="1" y="11"/>
                      <a:pt x="1" y="21"/>
                    </a:cubicBezTo>
                    <a:lnTo>
                      <a:pt x="1" y="193"/>
                    </a:lnTo>
                    <a:cubicBezTo>
                      <a:pt x="1" y="203"/>
                      <a:pt x="11" y="213"/>
                      <a:pt x="21" y="213"/>
                    </a:cubicBezTo>
                    <a:cubicBezTo>
                      <a:pt x="31" y="213"/>
                      <a:pt x="42" y="203"/>
                      <a:pt x="42" y="193"/>
                    </a:cubicBezTo>
                    <a:lnTo>
                      <a:pt x="42" y="21"/>
                    </a:lnTo>
                    <a:cubicBezTo>
                      <a:pt x="42"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0" name="Google Shape;6003;p46">
                <a:extLst>
                  <a:ext uri="{FF2B5EF4-FFF2-40B4-BE49-F238E27FC236}">
                    <a16:creationId xmlns:a16="http://schemas.microsoft.com/office/drawing/2014/main" id="{BECC5C99-922B-D468-B2E3-301E0F25C65E}"/>
                  </a:ext>
                </a:extLst>
              </p:cNvPr>
              <p:cNvSpPr/>
              <p:nvPr/>
            </p:nvSpPr>
            <p:spPr>
              <a:xfrm flipH="1">
                <a:off x="5858122" y="6600812"/>
                <a:ext cx="15109" cy="111878"/>
              </a:xfrm>
              <a:custGeom>
                <a:avLst/>
                <a:gdLst/>
                <a:ahLst/>
                <a:cxnLst/>
                <a:rect l="l" t="t" r="r" b="b"/>
                <a:pathLst>
                  <a:path w="42" h="311" extrusionOk="0">
                    <a:moveTo>
                      <a:pt x="21" y="1"/>
                    </a:moveTo>
                    <a:cubicBezTo>
                      <a:pt x="10" y="1"/>
                      <a:pt x="0" y="11"/>
                      <a:pt x="0" y="21"/>
                    </a:cubicBezTo>
                    <a:lnTo>
                      <a:pt x="0" y="287"/>
                    </a:lnTo>
                    <a:cubicBezTo>
                      <a:pt x="0" y="298"/>
                      <a:pt x="10" y="310"/>
                      <a:pt x="21" y="310"/>
                    </a:cubicBezTo>
                    <a:cubicBezTo>
                      <a:pt x="31" y="310"/>
                      <a:pt x="41" y="298"/>
                      <a:pt x="41" y="287"/>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1" name="Google Shape;6004;p46">
                <a:extLst>
                  <a:ext uri="{FF2B5EF4-FFF2-40B4-BE49-F238E27FC236}">
                    <a16:creationId xmlns:a16="http://schemas.microsoft.com/office/drawing/2014/main" id="{07EB9E23-F78E-DDE2-FB8F-B390835E1D1F}"/>
                  </a:ext>
                </a:extLst>
              </p:cNvPr>
              <p:cNvSpPr/>
              <p:nvPr/>
            </p:nvSpPr>
            <p:spPr>
              <a:xfrm flipH="1">
                <a:off x="5927192" y="6611964"/>
                <a:ext cx="15109" cy="115476"/>
              </a:xfrm>
              <a:custGeom>
                <a:avLst/>
                <a:gdLst/>
                <a:ahLst/>
                <a:cxnLst/>
                <a:rect l="l" t="t" r="r" b="b"/>
                <a:pathLst>
                  <a:path w="42" h="321" extrusionOk="0">
                    <a:moveTo>
                      <a:pt x="21" y="0"/>
                    </a:moveTo>
                    <a:cubicBezTo>
                      <a:pt x="10" y="0"/>
                      <a:pt x="0" y="11"/>
                      <a:pt x="0" y="23"/>
                    </a:cubicBezTo>
                    <a:lnTo>
                      <a:pt x="0" y="300"/>
                    </a:lnTo>
                    <a:cubicBezTo>
                      <a:pt x="0" y="310"/>
                      <a:pt x="10" y="320"/>
                      <a:pt x="21" y="320"/>
                    </a:cubicBezTo>
                    <a:cubicBezTo>
                      <a:pt x="31" y="320"/>
                      <a:pt x="41" y="310"/>
                      <a:pt x="41" y="300"/>
                    </a:cubicBezTo>
                    <a:lnTo>
                      <a:pt x="41" y="23"/>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2" name="Google Shape;6005;p46">
                <a:extLst>
                  <a:ext uri="{FF2B5EF4-FFF2-40B4-BE49-F238E27FC236}">
                    <a16:creationId xmlns:a16="http://schemas.microsoft.com/office/drawing/2014/main" id="{2FFBD0C9-70D6-DC60-A2C6-11B48785E4B3}"/>
                  </a:ext>
                </a:extLst>
              </p:cNvPr>
              <p:cNvSpPr/>
              <p:nvPr/>
            </p:nvSpPr>
            <p:spPr>
              <a:xfrm flipH="1">
                <a:off x="5892297" y="6482100"/>
                <a:ext cx="16189" cy="107203"/>
              </a:xfrm>
              <a:custGeom>
                <a:avLst/>
                <a:gdLst/>
                <a:ahLst/>
                <a:cxnLst/>
                <a:rect l="l" t="t" r="r" b="b"/>
                <a:pathLst>
                  <a:path w="45" h="298" extrusionOk="0">
                    <a:moveTo>
                      <a:pt x="21" y="0"/>
                    </a:moveTo>
                    <a:cubicBezTo>
                      <a:pt x="11" y="0"/>
                      <a:pt x="1" y="0"/>
                      <a:pt x="1" y="21"/>
                    </a:cubicBezTo>
                    <a:lnTo>
                      <a:pt x="1" y="277"/>
                    </a:lnTo>
                    <a:cubicBezTo>
                      <a:pt x="1" y="287"/>
                      <a:pt x="11" y="297"/>
                      <a:pt x="21" y="297"/>
                    </a:cubicBezTo>
                    <a:cubicBezTo>
                      <a:pt x="34" y="297"/>
                      <a:pt x="44" y="287"/>
                      <a:pt x="44" y="277"/>
                    </a:cubicBezTo>
                    <a:lnTo>
                      <a:pt x="44" y="21"/>
                    </a:lnTo>
                    <a:cubicBezTo>
                      <a:pt x="44" y="0"/>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3" name="Google Shape;6006;p46">
                <a:extLst>
                  <a:ext uri="{FF2B5EF4-FFF2-40B4-BE49-F238E27FC236}">
                    <a16:creationId xmlns:a16="http://schemas.microsoft.com/office/drawing/2014/main" id="{132F30A3-22A3-9B84-2EC9-FD8FE278DC1A}"/>
                  </a:ext>
                </a:extLst>
              </p:cNvPr>
              <p:cNvSpPr/>
              <p:nvPr/>
            </p:nvSpPr>
            <p:spPr>
              <a:xfrm flipH="1">
                <a:off x="5961367" y="6489295"/>
                <a:ext cx="16189" cy="115476"/>
              </a:xfrm>
              <a:custGeom>
                <a:avLst/>
                <a:gdLst/>
                <a:ahLst/>
                <a:cxnLst/>
                <a:rect l="l" t="t" r="r" b="b"/>
                <a:pathLst>
                  <a:path w="45" h="321" extrusionOk="0">
                    <a:moveTo>
                      <a:pt x="21" y="1"/>
                    </a:moveTo>
                    <a:cubicBezTo>
                      <a:pt x="11" y="1"/>
                      <a:pt x="1" y="11"/>
                      <a:pt x="1" y="21"/>
                    </a:cubicBezTo>
                    <a:lnTo>
                      <a:pt x="1" y="300"/>
                    </a:lnTo>
                    <a:cubicBezTo>
                      <a:pt x="1" y="311"/>
                      <a:pt x="11" y="321"/>
                      <a:pt x="21" y="321"/>
                    </a:cubicBezTo>
                    <a:cubicBezTo>
                      <a:pt x="34" y="321"/>
                      <a:pt x="44" y="311"/>
                      <a:pt x="44" y="300"/>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4" name="Google Shape;6007;p46">
                <a:extLst>
                  <a:ext uri="{FF2B5EF4-FFF2-40B4-BE49-F238E27FC236}">
                    <a16:creationId xmlns:a16="http://schemas.microsoft.com/office/drawing/2014/main" id="{997E021C-E905-9EBF-CE75-01EF9D8A1425}"/>
                  </a:ext>
                </a:extLst>
              </p:cNvPr>
              <p:cNvSpPr/>
              <p:nvPr/>
            </p:nvSpPr>
            <p:spPr>
              <a:xfrm flipH="1">
                <a:off x="5858122" y="6358710"/>
                <a:ext cx="15109" cy="107922"/>
              </a:xfrm>
              <a:custGeom>
                <a:avLst/>
                <a:gdLst/>
                <a:ahLst/>
                <a:cxnLst/>
                <a:rect l="l" t="t" r="r" b="b"/>
                <a:pathLst>
                  <a:path w="42" h="300" extrusionOk="0">
                    <a:moveTo>
                      <a:pt x="21" y="0"/>
                    </a:moveTo>
                    <a:cubicBezTo>
                      <a:pt x="10" y="0"/>
                      <a:pt x="0" y="10"/>
                      <a:pt x="0" y="23"/>
                    </a:cubicBezTo>
                    <a:lnTo>
                      <a:pt x="0" y="279"/>
                    </a:lnTo>
                    <a:cubicBezTo>
                      <a:pt x="0" y="289"/>
                      <a:pt x="10" y="300"/>
                      <a:pt x="21" y="300"/>
                    </a:cubicBezTo>
                    <a:cubicBezTo>
                      <a:pt x="31" y="300"/>
                      <a:pt x="41" y="289"/>
                      <a:pt x="41" y="279"/>
                    </a:cubicBezTo>
                    <a:lnTo>
                      <a:pt x="41" y="23"/>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5" name="Google Shape;6008;p46">
                <a:extLst>
                  <a:ext uri="{FF2B5EF4-FFF2-40B4-BE49-F238E27FC236}">
                    <a16:creationId xmlns:a16="http://schemas.microsoft.com/office/drawing/2014/main" id="{2E8266E3-1E59-1BF0-F552-822D10DE7F40}"/>
                  </a:ext>
                </a:extLst>
              </p:cNvPr>
              <p:cNvSpPr/>
              <p:nvPr/>
            </p:nvSpPr>
            <p:spPr>
              <a:xfrm flipH="1">
                <a:off x="5927192" y="6366984"/>
                <a:ext cx="15109" cy="115476"/>
              </a:xfrm>
              <a:custGeom>
                <a:avLst/>
                <a:gdLst/>
                <a:ahLst/>
                <a:cxnLst/>
                <a:rect l="l" t="t" r="r" b="b"/>
                <a:pathLst>
                  <a:path w="42" h="321" extrusionOk="0">
                    <a:moveTo>
                      <a:pt x="21" y="0"/>
                    </a:moveTo>
                    <a:cubicBezTo>
                      <a:pt x="10" y="0"/>
                      <a:pt x="0" y="10"/>
                      <a:pt x="0" y="21"/>
                    </a:cubicBezTo>
                    <a:lnTo>
                      <a:pt x="0" y="297"/>
                    </a:lnTo>
                    <a:cubicBezTo>
                      <a:pt x="0" y="307"/>
                      <a:pt x="10" y="320"/>
                      <a:pt x="21" y="320"/>
                    </a:cubicBezTo>
                    <a:cubicBezTo>
                      <a:pt x="31" y="320"/>
                      <a:pt x="41" y="307"/>
                      <a:pt x="41" y="297"/>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6" name="Google Shape;6009;p46">
                <a:extLst>
                  <a:ext uri="{FF2B5EF4-FFF2-40B4-BE49-F238E27FC236}">
                    <a16:creationId xmlns:a16="http://schemas.microsoft.com/office/drawing/2014/main" id="{9AF3E417-FCC2-FFD0-C282-13145B0AB9B7}"/>
                  </a:ext>
                </a:extLst>
              </p:cNvPr>
              <p:cNvSpPr/>
              <p:nvPr/>
            </p:nvSpPr>
            <p:spPr>
              <a:xfrm flipH="1">
                <a:off x="5819631" y="6236040"/>
                <a:ext cx="15829" cy="111878"/>
              </a:xfrm>
              <a:custGeom>
                <a:avLst/>
                <a:gdLst/>
                <a:ahLst/>
                <a:cxnLst/>
                <a:rect l="l" t="t" r="r" b="b"/>
                <a:pathLst>
                  <a:path w="44" h="311" extrusionOk="0">
                    <a:moveTo>
                      <a:pt x="23" y="0"/>
                    </a:moveTo>
                    <a:cubicBezTo>
                      <a:pt x="10" y="0"/>
                      <a:pt x="0" y="11"/>
                      <a:pt x="0" y="21"/>
                    </a:cubicBezTo>
                    <a:lnTo>
                      <a:pt x="0" y="287"/>
                    </a:lnTo>
                    <a:cubicBezTo>
                      <a:pt x="0" y="300"/>
                      <a:pt x="10" y="310"/>
                      <a:pt x="23" y="310"/>
                    </a:cubicBezTo>
                    <a:cubicBezTo>
                      <a:pt x="33" y="310"/>
                      <a:pt x="44" y="300"/>
                      <a:pt x="44" y="287"/>
                    </a:cubicBezTo>
                    <a:lnTo>
                      <a:pt x="44" y="21"/>
                    </a:lnTo>
                    <a:cubicBezTo>
                      <a:pt x="44" y="11"/>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7" name="Google Shape;6010;p46">
                <a:extLst>
                  <a:ext uri="{FF2B5EF4-FFF2-40B4-BE49-F238E27FC236}">
                    <a16:creationId xmlns:a16="http://schemas.microsoft.com/office/drawing/2014/main" id="{79B9034A-BFCF-A8A0-47F5-20D10CA39647}"/>
                  </a:ext>
                </a:extLst>
              </p:cNvPr>
              <p:cNvSpPr/>
              <p:nvPr/>
            </p:nvSpPr>
            <p:spPr>
              <a:xfrm flipH="1">
                <a:off x="5892297" y="6247191"/>
                <a:ext cx="16189" cy="111878"/>
              </a:xfrm>
              <a:custGeom>
                <a:avLst/>
                <a:gdLst/>
                <a:ahLst/>
                <a:cxnLst/>
                <a:rect l="l" t="t" r="r" b="b"/>
                <a:pathLst>
                  <a:path w="45" h="311" extrusionOk="0">
                    <a:moveTo>
                      <a:pt x="21" y="0"/>
                    </a:moveTo>
                    <a:cubicBezTo>
                      <a:pt x="11" y="0"/>
                      <a:pt x="1" y="0"/>
                      <a:pt x="1" y="23"/>
                    </a:cubicBezTo>
                    <a:lnTo>
                      <a:pt x="1" y="290"/>
                    </a:lnTo>
                    <a:cubicBezTo>
                      <a:pt x="1" y="310"/>
                      <a:pt x="11" y="310"/>
                      <a:pt x="21" y="310"/>
                    </a:cubicBezTo>
                    <a:cubicBezTo>
                      <a:pt x="44" y="310"/>
                      <a:pt x="44" y="310"/>
                      <a:pt x="44" y="290"/>
                    </a:cubicBezTo>
                    <a:lnTo>
                      <a:pt x="44" y="23"/>
                    </a:lnTo>
                    <a:cubicBezTo>
                      <a:pt x="44" y="0"/>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8" name="Google Shape;6011;p46">
                <a:extLst>
                  <a:ext uri="{FF2B5EF4-FFF2-40B4-BE49-F238E27FC236}">
                    <a16:creationId xmlns:a16="http://schemas.microsoft.com/office/drawing/2014/main" id="{2C8FAC59-EBA7-B388-43D3-1DAD4E4DAA73}"/>
                  </a:ext>
                </a:extLst>
              </p:cNvPr>
              <p:cNvSpPr/>
              <p:nvPr/>
            </p:nvSpPr>
            <p:spPr>
              <a:xfrm flipH="1">
                <a:off x="5819631" y="6120925"/>
                <a:ext cx="15829" cy="111878"/>
              </a:xfrm>
              <a:custGeom>
                <a:avLst/>
                <a:gdLst/>
                <a:ahLst/>
                <a:cxnLst/>
                <a:rect l="l" t="t" r="r" b="b"/>
                <a:pathLst>
                  <a:path w="44" h="311" extrusionOk="0">
                    <a:moveTo>
                      <a:pt x="23" y="0"/>
                    </a:moveTo>
                    <a:cubicBezTo>
                      <a:pt x="10" y="0"/>
                      <a:pt x="0" y="11"/>
                      <a:pt x="0" y="21"/>
                    </a:cubicBezTo>
                    <a:lnTo>
                      <a:pt x="0" y="287"/>
                    </a:lnTo>
                    <a:cubicBezTo>
                      <a:pt x="0" y="300"/>
                      <a:pt x="10" y="310"/>
                      <a:pt x="23" y="310"/>
                    </a:cubicBezTo>
                    <a:cubicBezTo>
                      <a:pt x="33" y="310"/>
                      <a:pt x="44" y="300"/>
                      <a:pt x="44" y="287"/>
                    </a:cubicBezTo>
                    <a:lnTo>
                      <a:pt x="44" y="21"/>
                    </a:lnTo>
                    <a:cubicBezTo>
                      <a:pt x="44" y="11"/>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29" name="Google Shape;6012;p46">
                <a:extLst>
                  <a:ext uri="{FF2B5EF4-FFF2-40B4-BE49-F238E27FC236}">
                    <a16:creationId xmlns:a16="http://schemas.microsoft.com/office/drawing/2014/main" id="{C9840AA7-9791-7A9F-189E-8C643C0D77DF}"/>
                  </a:ext>
                </a:extLst>
              </p:cNvPr>
              <p:cNvSpPr/>
              <p:nvPr/>
            </p:nvSpPr>
            <p:spPr>
              <a:xfrm flipH="1">
                <a:off x="5892297" y="6132077"/>
                <a:ext cx="16189" cy="115476"/>
              </a:xfrm>
              <a:custGeom>
                <a:avLst/>
                <a:gdLst/>
                <a:ahLst/>
                <a:cxnLst/>
                <a:rect l="l" t="t" r="r" b="b"/>
                <a:pathLst>
                  <a:path w="45" h="321" extrusionOk="0">
                    <a:moveTo>
                      <a:pt x="21" y="0"/>
                    </a:moveTo>
                    <a:cubicBezTo>
                      <a:pt x="11" y="0"/>
                      <a:pt x="1" y="13"/>
                      <a:pt x="1" y="23"/>
                    </a:cubicBezTo>
                    <a:lnTo>
                      <a:pt x="1" y="300"/>
                    </a:lnTo>
                    <a:cubicBezTo>
                      <a:pt x="1" y="310"/>
                      <a:pt x="11" y="320"/>
                      <a:pt x="21" y="320"/>
                    </a:cubicBezTo>
                    <a:cubicBezTo>
                      <a:pt x="44" y="320"/>
                      <a:pt x="44" y="310"/>
                      <a:pt x="44" y="300"/>
                    </a:cubicBezTo>
                    <a:lnTo>
                      <a:pt x="44" y="23"/>
                    </a:lnTo>
                    <a:cubicBezTo>
                      <a:pt x="44" y="13"/>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30" name="Google Shape;6013;p46">
                <a:extLst>
                  <a:ext uri="{FF2B5EF4-FFF2-40B4-BE49-F238E27FC236}">
                    <a16:creationId xmlns:a16="http://schemas.microsoft.com/office/drawing/2014/main" id="{47AD3535-E43C-0EA0-A009-0A5077BB5128}"/>
                  </a:ext>
                </a:extLst>
              </p:cNvPr>
              <p:cNvSpPr/>
              <p:nvPr/>
            </p:nvSpPr>
            <p:spPr>
              <a:xfrm flipH="1">
                <a:off x="5869274" y="6005809"/>
                <a:ext cx="16189" cy="111878"/>
              </a:xfrm>
              <a:custGeom>
                <a:avLst/>
                <a:gdLst/>
                <a:ahLst/>
                <a:cxnLst/>
                <a:rect l="l" t="t" r="r" b="b"/>
                <a:pathLst>
                  <a:path w="45" h="311" extrusionOk="0">
                    <a:moveTo>
                      <a:pt x="21" y="0"/>
                    </a:moveTo>
                    <a:cubicBezTo>
                      <a:pt x="11" y="0"/>
                      <a:pt x="1" y="10"/>
                      <a:pt x="1" y="21"/>
                    </a:cubicBezTo>
                    <a:lnTo>
                      <a:pt x="1" y="287"/>
                    </a:lnTo>
                    <a:cubicBezTo>
                      <a:pt x="1" y="300"/>
                      <a:pt x="11" y="310"/>
                      <a:pt x="21" y="310"/>
                    </a:cubicBezTo>
                    <a:cubicBezTo>
                      <a:pt x="44" y="310"/>
                      <a:pt x="44" y="300"/>
                      <a:pt x="44" y="287"/>
                    </a:cubicBezTo>
                    <a:lnTo>
                      <a:pt x="44" y="21"/>
                    </a:lnTo>
                    <a:cubicBezTo>
                      <a:pt x="44" y="10"/>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31" name="Google Shape;6014;p46">
                <a:extLst>
                  <a:ext uri="{FF2B5EF4-FFF2-40B4-BE49-F238E27FC236}">
                    <a16:creationId xmlns:a16="http://schemas.microsoft.com/office/drawing/2014/main" id="{30C084B1-D7DB-0D7C-C16F-6AAFFDB2D993}"/>
                  </a:ext>
                </a:extLst>
              </p:cNvPr>
              <p:cNvSpPr/>
              <p:nvPr/>
            </p:nvSpPr>
            <p:spPr>
              <a:xfrm flipH="1">
                <a:off x="5938344" y="6016601"/>
                <a:ext cx="16189" cy="115835"/>
              </a:xfrm>
              <a:custGeom>
                <a:avLst/>
                <a:gdLst/>
                <a:ahLst/>
                <a:cxnLst/>
                <a:rect l="l" t="t" r="r" b="b"/>
                <a:pathLst>
                  <a:path w="45" h="322" extrusionOk="0">
                    <a:moveTo>
                      <a:pt x="21" y="1"/>
                    </a:moveTo>
                    <a:cubicBezTo>
                      <a:pt x="11" y="1"/>
                      <a:pt x="1" y="14"/>
                      <a:pt x="1" y="24"/>
                    </a:cubicBezTo>
                    <a:lnTo>
                      <a:pt x="1" y="301"/>
                    </a:lnTo>
                    <a:cubicBezTo>
                      <a:pt x="1" y="311"/>
                      <a:pt x="11" y="321"/>
                      <a:pt x="21" y="321"/>
                    </a:cubicBezTo>
                    <a:cubicBezTo>
                      <a:pt x="34" y="321"/>
                      <a:pt x="44" y="311"/>
                      <a:pt x="44" y="301"/>
                    </a:cubicBezTo>
                    <a:lnTo>
                      <a:pt x="44" y="24"/>
                    </a:lnTo>
                    <a:cubicBezTo>
                      <a:pt x="44" y="14"/>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32" name="Google Shape;6015;p46">
                <a:extLst>
                  <a:ext uri="{FF2B5EF4-FFF2-40B4-BE49-F238E27FC236}">
                    <a16:creationId xmlns:a16="http://schemas.microsoft.com/office/drawing/2014/main" id="{425BFFFE-B078-4ED9-2177-26185A7C92F9}"/>
                  </a:ext>
                </a:extLst>
              </p:cNvPr>
              <p:cNvSpPr/>
              <p:nvPr/>
            </p:nvSpPr>
            <p:spPr>
              <a:xfrm flipH="1">
                <a:off x="5923595" y="5890693"/>
                <a:ext cx="15109" cy="111519"/>
              </a:xfrm>
              <a:custGeom>
                <a:avLst/>
                <a:gdLst/>
                <a:ahLst/>
                <a:cxnLst/>
                <a:rect l="l" t="t" r="r" b="b"/>
                <a:pathLst>
                  <a:path w="42" h="310" extrusionOk="0">
                    <a:moveTo>
                      <a:pt x="21" y="0"/>
                    </a:moveTo>
                    <a:cubicBezTo>
                      <a:pt x="0" y="0"/>
                      <a:pt x="0" y="10"/>
                      <a:pt x="0" y="21"/>
                    </a:cubicBezTo>
                    <a:lnTo>
                      <a:pt x="0" y="287"/>
                    </a:lnTo>
                    <a:cubicBezTo>
                      <a:pt x="0" y="300"/>
                      <a:pt x="0" y="310"/>
                      <a:pt x="21" y="310"/>
                    </a:cubicBezTo>
                    <a:cubicBezTo>
                      <a:pt x="31" y="310"/>
                      <a:pt x="41" y="300"/>
                      <a:pt x="41" y="287"/>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33" name="Google Shape;6016;p46">
                <a:extLst>
                  <a:ext uri="{FF2B5EF4-FFF2-40B4-BE49-F238E27FC236}">
                    <a16:creationId xmlns:a16="http://schemas.microsoft.com/office/drawing/2014/main" id="{F8B0574F-0D0E-0C94-5DD6-B94FFF8DEDEA}"/>
                  </a:ext>
                </a:extLst>
              </p:cNvPr>
              <p:cNvSpPr/>
              <p:nvPr/>
            </p:nvSpPr>
            <p:spPr>
              <a:xfrm flipH="1">
                <a:off x="5858122" y="5759750"/>
                <a:ext cx="15109" cy="111878"/>
              </a:xfrm>
              <a:custGeom>
                <a:avLst/>
                <a:gdLst/>
                <a:ahLst/>
                <a:cxnLst/>
                <a:rect l="l" t="t" r="r" b="b"/>
                <a:pathLst>
                  <a:path w="42" h="311" extrusionOk="0">
                    <a:moveTo>
                      <a:pt x="21" y="0"/>
                    </a:moveTo>
                    <a:cubicBezTo>
                      <a:pt x="10" y="0"/>
                      <a:pt x="0" y="11"/>
                      <a:pt x="0" y="24"/>
                    </a:cubicBezTo>
                    <a:lnTo>
                      <a:pt x="0" y="290"/>
                    </a:lnTo>
                    <a:cubicBezTo>
                      <a:pt x="0" y="300"/>
                      <a:pt x="10" y="310"/>
                      <a:pt x="21" y="310"/>
                    </a:cubicBezTo>
                    <a:cubicBezTo>
                      <a:pt x="31" y="310"/>
                      <a:pt x="41" y="300"/>
                      <a:pt x="41" y="290"/>
                    </a:cubicBezTo>
                    <a:lnTo>
                      <a:pt x="41" y="24"/>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34" name="Google Shape;6017;p46">
                <a:extLst>
                  <a:ext uri="{FF2B5EF4-FFF2-40B4-BE49-F238E27FC236}">
                    <a16:creationId xmlns:a16="http://schemas.microsoft.com/office/drawing/2014/main" id="{8795C021-11A1-5E8B-22F4-5EE69742C073}"/>
                  </a:ext>
                </a:extLst>
              </p:cNvPr>
              <p:cNvSpPr/>
              <p:nvPr/>
            </p:nvSpPr>
            <p:spPr>
              <a:xfrm flipH="1">
                <a:off x="5927192" y="5771621"/>
                <a:ext cx="15109" cy="115476"/>
              </a:xfrm>
              <a:custGeom>
                <a:avLst/>
                <a:gdLst/>
                <a:ahLst/>
                <a:cxnLst/>
                <a:rect l="l" t="t" r="r" b="b"/>
                <a:pathLst>
                  <a:path w="42" h="321" extrusionOk="0">
                    <a:moveTo>
                      <a:pt x="21" y="1"/>
                    </a:moveTo>
                    <a:cubicBezTo>
                      <a:pt x="10" y="1"/>
                      <a:pt x="0" y="11"/>
                      <a:pt x="0" y="21"/>
                    </a:cubicBezTo>
                    <a:lnTo>
                      <a:pt x="0" y="298"/>
                    </a:lnTo>
                    <a:cubicBezTo>
                      <a:pt x="0" y="311"/>
                      <a:pt x="10" y="321"/>
                      <a:pt x="21" y="321"/>
                    </a:cubicBezTo>
                    <a:cubicBezTo>
                      <a:pt x="31" y="321"/>
                      <a:pt x="41" y="311"/>
                      <a:pt x="41" y="298"/>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35" name="Google Shape;6018;p46">
                <a:extLst>
                  <a:ext uri="{FF2B5EF4-FFF2-40B4-BE49-F238E27FC236}">
                    <a16:creationId xmlns:a16="http://schemas.microsoft.com/office/drawing/2014/main" id="{7E1F2393-5A70-0534-0ABA-2FA1B693674D}"/>
                  </a:ext>
                </a:extLst>
              </p:cNvPr>
              <p:cNvSpPr/>
              <p:nvPr/>
            </p:nvSpPr>
            <p:spPr>
              <a:xfrm flipH="1">
                <a:off x="5819631" y="5641037"/>
                <a:ext cx="15829" cy="107922"/>
              </a:xfrm>
              <a:custGeom>
                <a:avLst/>
                <a:gdLst/>
                <a:ahLst/>
                <a:cxnLst/>
                <a:rect l="l" t="t" r="r" b="b"/>
                <a:pathLst>
                  <a:path w="44" h="300" extrusionOk="0">
                    <a:moveTo>
                      <a:pt x="23" y="0"/>
                    </a:moveTo>
                    <a:cubicBezTo>
                      <a:pt x="10" y="0"/>
                      <a:pt x="0" y="0"/>
                      <a:pt x="0" y="21"/>
                    </a:cubicBezTo>
                    <a:lnTo>
                      <a:pt x="0" y="277"/>
                    </a:lnTo>
                    <a:cubicBezTo>
                      <a:pt x="0" y="289"/>
                      <a:pt x="10" y="300"/>
                      <a:pt x="23" y="300"/>
                    </a:cubicBezTo>
                    <a:cubicBezTo>
                      <a:pt x="33" y="300"/>
                      <a:pt x="44" y="289"/>
                      <a:pt x="44" y="277"/>
                    </a:cubicBezTo>
                    <a:lnTo>
                      <a:pt x="44" y="21"/>
                    </a:lnTo>
                    <a:cubicBezTo>
                      <a:pt x="44" y="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36" name="Google Shape;6019;p46">
                <a:extLst>
                  <a:ext uri="{FF2B5EF4-FFF2-40B4-BE49-F238E27FC236}">
                    <a16:creationId xmlns:a16="http://schemas.microsoft.com/office/drawing/2014/main" id="{76594FD8-66EB-A99E-94A8-2777F51BDF12}"/>
                  </a:ext>
                </a:extLst>
              </p:cNvPr>
              <p:cNvSpPr/>
              <p:nvPr/>
            </p:nvSpPr>
            <p:spPr>
              <a:xfrm flipH="1">
                <a:off x="5892297" y="5648231"/>
                <a:ext cx="16189" cy="115476"/>
              </a:xfrm>
              <a:custGeom>
                <a:avLst/>
                <a:gdLst/>
                <a:ahLst/>
                <a:cxnLst/>
                <a:rect l="l" t="t" r="r" b="b"/>
                <a:pathLst>
                  <a:path w="45" h="321" extrusionOk="0">
                    <a:moveTo>
                      <a:pt x="21" y="1"/>
                    </a:moveTo>
                    <a:cubicBezTo>
                      <a:pt x="11" y="1"/>
                      <a:pt x="1" y="13"/>
                      <a:pt x="1" y="24"/>
                    </a:cubicBezTo>
                    <a:lnTo>
                      <a:pt x="1" y="300"/>
                    </a:lnTo>
                    <a:cubicBezTo>
                      <a:pt x="1" y="310"/>
                      <a:pt x="11" y="321"/>
                      <a:pt x="21" y="321"/>
                    </a:cubicBezTo>
                    <a:cubicBezTo>
                      <a:pt x="44" y="321"/>
                      <a:pt x="44" y="310"/>
                      <a:pt x="44" y="300"/>
                    </a:cubicBezTo>
                    <a:lnTo>
                      <a:pt x="44" y="24"/>
                    </a:lnTo>
                    <a:cubicBezTo>
                      <a:pt x="44" y="13"/>
                      <a:pt x="4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grpSp>
        <p:grpSp>
          <p:nvGrpSpPr>
            <p:cNvPr id="4665" name="Group 4664">
              <a:extLst>
                <a:ext uri="{FF2B5EF4-FFF2-40B4-BE49-F238E27FC236}">
                  <a16:creationId xmlns:a16="http://schemas.microsoft.com/office/drawing/2014/main" id="{DD3F552E-8CF2-4933-74C0-A3699E6AAE0F}"/>
                </a:ext>
              </a:extLst>
            </p:cNvPr>
            <p:cNvGrpSpPr/>
            <p:nvPr/>
          </p:nvGrpSpPr>
          <p:grpSpPr>
            <a:xfrm>
              <a:off x="3694038" y="6032436"/>
              <a:ext cx="1094680" cy="818399"/>
              <a:chOff x="3694038" y="6107386"/>
              <a:chExt cx="1094680" cy="818399"/>
            </a:xfrm>
          </p:grpSpPr>
          <p:sp>
            <p:nvSpPr>
              <p:cNvPr id="4541" name="Google Shape;5825;p46">
                <a:extLst>
                  <a:ext uri="{FF2B5EF4-FFF2-40B4-BE49-F238E27FC236}">
                    <a16:creationId xmlns:a16="http://schemas.microsoft.com/office/drawing/2014/main" id="{C598F427-3B99-4EAE-B64A-7B013FBB60C9}"/>
                  </a:ext>
                </a:extLst>
              </p:cNvPr>
              <p:cNvSpPr/>
              <p:nvPr/>
            </p:nvSpPr>
            <p:spPr>
              <a:xfrm flipH="1">
                <a:off x="3736487" y="6833333"/>
                <a:ext cx="974888" cy="53601"/>
              </a:xfrm>
              <a:custGeom>
                <a:avLst/>
                <a:gdLst/>
                <a:ahLst/>
                <a:cxnLst/>
                <a:rect l="l" t="t" r="r" b="b"/>
                <a:pathLst>
                  <a:path w="2710" h="149" extrusionOk="0">
                    <a:moveTo>
                      <a:pt x="1355" y="0"/>
                    </a:moveTo>
                    <a:cubicBezTo>
                      <a:pt x="597" y="0"/>
                      <a:pt x="0" y="31"/>
                      <a:pt x="0" y="75"/>
                    </a:cubicBezTo>
                    <a:cubicBezTo>
                      <a:pt x="0" y="118"/>
                      <a:pt x="597" y="149"/>
                      <a:pt x="1355" y="149"/>
                    </a:cubicBezTo>
                    <a:cubicBezTo>
                      <a:pt x="2103" y="149"/>
                      <a:pt x="2710" y="118"/>
                      <a:pt x="2710" y="75"/>
                    </a:cubicBezTo>
                    <a:cubicBezTo>
                      <a:pt x="2710" y="31"/>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42" name="Google Shape;5826;p46">
                <a:extLst>
                  <a:ext uri="{FF2B5EF4-FFF2-40B4-BE49-F238E27FC236}">
                    <a16:creationId xmlns:a16="http://schemas.microsoft.com/office/drawing/2014/main" id="{71AB6EAC-07A1-8E55-7D9D-0758658AA060}"/>
                  </a:ext>
                </a:extLst>
              </p:cNvPr>
              <p:cNvSpPr/>
              <p:nvPr/>
            </p:nvSpPr>
            <p:spPr>
              <a:xfrm flipH="1">
                <a:off x="3728932" y="6825060"/>
                <a:ext cx="990716" cy="69429"/>
              </a:xfrm>
              <a:custGeom>
                <a:avLst/>
                <a:gdLst/>
                <a:ahLst/>
                <a:cxnLst/>
                <a:rect l="l" t="t" r="r" b="b"/>
                <a:pathLst>
                  <a:path w="2754" h="193" extrusionOk="0">
                    <a:moveTo>
                      <a:pt x="1378" y="44"/>
                    </a:moveTo>
                    <a:cubicBezTo>
                      <a:pt x="2029" y="44"/>
                      <a:pt x="2531" y="64"/>
                      <a:pt x="2679" y="98"/>
                    </a:cubicBezTo>
                    <a:cubicBezTo>
                      <a:pt x="2531" y="128"/>
                      <a:pt x="2029" y="151"/>
                      <a:pt x="1378" y="151"/>
                    </a:cubicBezTo>
                    <a:cubicBezTo>
                      <a:pt x="717" y="151"/>
                      <a:pt x="216" y="128"/>
                      <a:pt x="77" y="98"/>
                    </a:cubicBezTo>
                    <a:cubicBezTo>
                      <a:pt x="216" y="64"/>
                      <a:pt x="717" y="44"/>
                      <a:pt x="1378" y="44"/>
                    </a:cubicBezTo>
                    <a:close/>
                    <a:moveTo>
                      <a:pt x="1378" y="0"/>
                    </a:moveTo>
                    <a:cubicBezTo>
                      <a:pt x="1015" y="0"/>
                      <a:pt x="674" y="13"/>
                      <a:pt x="418" y="23"/>
                    </a:cubicBezTo>
                    <a:cubicBezTo>
                      <a:pt x="0" y="44"/>
                      <a:pt x="0" y="77"/>
                      <a:pt x="0" y="98"/>
                    </a:cubicBezTo>
                    <a:cubicBezTo>
                      <a:pt x="0" y="118"/>
                      <a:pt x="0" y="151"/>
                      <a:pt x="418" y="172"/>
                    </a:cubicBezTo>
                    <a:cubicBezTo>
                      <a:pt x="674" y="182"/>
                      <a:pt x="1015" y="192"/>
                      <a:pt x="1378" y="192"/>
                    </a:cubicBezTo>
                    <a:cubicBezTo>
                      <a:pt x="1742" y="192"/>
                      <a:pt x="2082" y="182"/>
                      <a:pt x="2339" y="172"/>
                    </a:cubicBezTo>
                    <a:cubicBezTo>
                      <a:pt x="2753" y="151"/>
                      <a:pt x="2753" y="118"/>
                      <a:pt x="2753" y="98"/>
                    </a:cubicBezTo>
                    <a:cubicBezTo>
                      <a:pt x="2753" y="77"/>
                      <a:pt x="2753" y="44"/>
                      <a:pt x="2339" y="23"/>
                    </a:cubicBezTo>
                    <a:cubicBezTo>
                      <a:pt x="2082" y="13"/>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43" name="Google Shape;5827;p46">
                <a:extLst>
                  <a:ext uri="{FF2B5EF4-FFF2-40B4-BE49-F238E27FC236}">
                    <a16:creationId xmlns:a16="http://schemas.microsoft.com/office/drawing/2014/main" id="{92517112-6B28-C226-759C-C0CAD32CFE8B}"/>
                  </a:ext>
                </a:extLst>
              </p:cNvPr>
              <p:cNvSpPr/>
              <p:nvPr/>
            </p:nvSpPr>
            <p:spPr>
              <a:xfrm flipH="1">
                <a:off x="3851602" y="6840528"/>
                <a:ext cx="748253" cy="35615"/>
              </a:xfrm>
              <a:custGeom>
                <a:avLst/>
                <a:gdLst/>
                <a:ahLst/>
                <a:cxnLst/>
                <a:rect l="l" t="t" r="r" b="b"/>
                <a:pathLst>
                  <a:path w="2080" h="99" extrusionOk="0">
                    <a:moveTo>
                      <a:pt x="1045" y="1"/>
                    </a:moveTo>
                    <a:cubicBezTo>
                      <a:pt x="469" y="1"/>
                      <a:pt x="0" y="21"/>
                      <a:pt x="0" y="44"/>
                    </a:cubicBezTo>
                    <a:cubicBezTo>
                      <a:pt x="0" y="75"/>
                      <a:pt x="469" y="98"/>
                      <a:pt x="1045" y="98"/>
                    </a:cubicBezTo>
                    <a:cubicBezTo>
                      <a:pt x="1621" y="98"/>
                      <a:pt x="2080" y="75"/>
                      <a:pt x="2080" y="44"/>
                    </a:cubicBezTo>
                    <a:cubicBezTo>
                      <a:pt x="2080" y="21"/>
                      <a:pt x="1621" y="1"/>
                      <a:pt x="104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44" name="Google Shape;5828;p46">
                <a:extLst>
                  <a:ext uri="{FF2B5EF4-FFF2-40B4-BE49-F238E27FC236}">
                    <a16:creationId xmlns:a16="http://schemas.microsoft.com/office/drawing/2014/main" id="{F3E44368-A2D5-9C66-CD05-BB463FE901F7}"/>
                  </a:ext>
                </a:extLst>
              </p:cNvPr>
              <p:cNvSpPr/>
              <p:nvPr/>
            </p:nvSpPr>
            <p:spPr>
              <a:xfrm flipH="1">
                <a:off x="3844048" y="6833333"/>
                <a:ext cx="764082" cy="50003"/>
              </a:xfrm>
              <a:custGeom>
                <a:avLst/>
                <a:gdLst/>
                <a:ahLst/>
                <a:cxnLst/>
                <a:rect l="l" t="t" r="r" b="b"/>
                <a:pathLst>
                  <a:path w="2124" h="139" extrusionOk="0">
                    <a:moveTo>
                      <a:pt x="1068" y="41"/>
                    </a:moveTo>
                    <a:cubicBezTo>
                      <a:pt x="1506" y="41"/>
                      <a:pt x="1847" y="54"/>
                      <a:pt x="1995" y="64"/>
                    </a:cubicBezTo>
                    <a:cubicBezTo>
                      <a:pt x="1847" y="85"/>
                      <a:pt x="1506" y="95"/>
                      <a:pt x="1068" y="95"/>
                    </a:cubicBezTo>
                    <a:cubicBezTo>
                      <a:pt x="620" y="95"/>
                      <a:pt x="279" y="85"/>
                      <a:pt x="128" y="64"/>
                    </a:cubicBezTo>
                    <a:cubicBezTo>
                      <a:pt x="279" y="54"/>
                      <a:pt x="620" y="41"/>
                      <a:pt x="1068" y="41"/>
                    </a:cubicBezTo>
                    <a:close/>
                    <a:moveTo>
                      <a:pt x="1068" y="0"/>
                    </a:moveTo>
                    <a:cubicBezTo>
                      <a:pt x="792" y="0"/>
                      <a:pt x="523" y="0"/>
                      <a:pt x="331" y="11"/>
                    </a:cubicBezTo>
                    <a:cubicBezTo>
                      <a:pt x="0" y="21"/>
                      <a:pt x="0" y="41"/>
                      <a:pt x="0" y="64"/>
                    </a:cubicBezTo>
                    <a:cubicBezTo>
                      <a:pt x="0" y="85"/>
                      <a:pt x="0" y="105"/>
                      <a:pt x="331" y="118"/>
                    </a:cubicBezTo>
                    <a:cubicBezTo>
                      <a:pt x="523" y="128"/>
                      <a:pt x="792" y="139"/>
                      <a:pt x="1068" y="139"/>
                    </a:cubicBezTo>
                    <a:cubicBezTo>
                      <a:pt x="1345" y="139"/>
                      <a:pt x="1601" y="128"/>
                      <a:pt x="1803" y="118"/>
                    </a:cubicBezTo>
                    <a:cubicBezTo>
                      <a:pt x="2123" y="105"/>
                      <a:pt x="2123" y="85"/>
                      <a:pt x="2123" y="64"/>
                    </a:cubicBezTo>
                    <a:cubicBezTo>
                      <a:pt x="2123" y="41"/>
                      <a:pt x="2123" y="21"/>
                      <a:pt x="1803" y="11"/>
                    </a:cubicBezTo>
                    <a:cubicBezTo>
                      <a:pt x="1601" y="0"/>
                      <a:pt x="1345" y="0"/>
                      <a:pt x="106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48" name="Google Shape;5832;p46">
                <a:extLst>
                  <a:ext uri="{FF2B5EF4-FFF2-40B4-BE49-F238E27FC236}">
                    <a16:creationId xmlns:a16="http://schemas.microsoft.com/office/drawing/2014/main" id="{3E15341A-1E76-AAD7-1BE5-873211641AFA}"/>
                  </a:ext>
                </a:extLst>
              </p:cNvPr>
              <p:cNvSpPr/>
              <p:nvPr/>
            </p:nvSpPr>
            <p:spPr>
              <a:xfrm flipH="1">
                <a:off x="4673242" y="6867508"/>
                <a:ext cx="15109" cy="58277"/>
              </a:xfrm>
              <a:custGeom>
                <a:avLst/>
                <a:gdLst/>
                <a:ahLst/>
                <a:cxnLst/>
                <a:rect l="l" t="t" r="r" b="b"/>
                <a:pathLst>
                  <a:path w="42" h="162" extrusionOk="0">
                    <a:moveTo>
                      <a:pt x="21" y="0"/>
                    </a:moveTo>
                    <a:cubicBezTo>
                      <a:pt x="11" y="0"/>
                      <a:pt x="0" y="10"/>
                      <a:pt x="0" y="23"/>
                    </a:cubicBezTo>
                    <a:lnTo>
                      <a:pt x="0" y="138"/>
                    </a:lnTo>
                    <a:cubicBezTo>
                      <a:pt x="0" y="151"/>
                      <a:pt x="11" y="161"/>
                      <a:pt x="21" y="161"/>
                    </a:cubicBezTo>
                    <a:cubicBezTo>
                      <a:pt x="31" y="161"/>
                      <a:pt x="41" y="151"/>
                      <a:pt x="41" y="138"/>
                    </a:cubicBezTo>
                    <a:lnTo>
                      <a:pt x="41" y="23"/>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51" name="Google Shape;5835;p46">
                <a:extLst>
                  <a:ext uri="{FF2B5EF4-FFF2-40B4-BE49-F238E27FC236}">
                    <a16:creationId xmlns:a16="http://schemas.microsoft.com/office/drawing/2014/main" id="{01948CDA-F4A5-EDAC-2EC9-2703142EEC16}"/>
                  </a:ext>
                </a:extLst>
              </p:cNvPr>
              <p:cNvSpPr/>
              <p:nvPr/>
            </p:nvSpPr>
            <p:spPr>
              <a:xfrm flipH="1">
                <a:off x="3701232" y="6737284"/>
                <a:ext cx="975967" cy="149651"/>
              </a:xfrm>
              <a:custGeom>
                <a:avLst/>
                <a:gdLst/>
                <a:ahLst/>
                <a:cxnLst/>
                <a:rect l="l" t="t" r="r" b="b"/>
                <a:pathLst>
                  <a:path w="2713" h="416" extrusionOk="0">
                    <a:moveTo>
                      <a:pt x="0" y="1"/>
                    </a:moveTo>
                    <a:lnTo>
                      <a:pt x="0" y="342"/>
                    </a:lnTo>
                    <a:cubicBezTo>
                      <a:pt x="0" y="385"/>
                      <a:pt x="610" y="416"/>
                      <a:pt x="1355" y="416"/>
                    </a:cubicBezTo>
                    <a:cubicBezTo>
                      <a:pt x="2103" y="416"/>
                      <a:pt x="2712" y="385"/>
                      <a:pt x="2712" y="342"/>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52" name="Google Shape;5836;p46">
                <a:extLst>
                  <a:ext uri="{FF2B5EF4-FFF2-40B4-BE49-F238E27FC236}">
                    <a16:creationId xmlns:a16="http://schemas.microsoft.com/office/drawing/2014/main" id="{11B7167D-0CE4-8F4A-51F8-5308FBB0AB2E}"/>
                  </a:ext>
                </a:extLst>
              </p:cNvPr>
              <p:cNvSpPr/>
              <p:nvPr/>
            </p:nvSpPr>
            <p:spPr>
              <a:xfrm flipH="1">
                <a:off x="3694038" y="6729011"/>
                <a:ext cx="990716" cy="165480"/>
              </a:xfrm>
              <a:custGeom>
                <a:avLst/>
                <a:gdLst/>
                <a:ahLst/>
                <a:cxnLst/>
                <a:rect l="l" t="t" r="r" b="b"/>
                <a:pathLst>
                  <a:path w="2754" h="460" extrusionOk="0">
                    <a:moveTo>
                      <a:pt x="2710" y="44"/>
                    </a:moveTo>
                    <a:lnTo>
                      <a:pt x="2710" y="354"/>
                    </a:lnTo>
                    <a:cubicBezTo>
                      <a:pt x="2646" y="385"/>
                      <a:pt x="2103" y="418"/>
                      <a:pt x="1376" y="418"/>
                    </a:cubicBezTo>
                    <a:cubicBezTo>
                      <a:pt x="651" y="418"/>
                      <a:pt x="119" y="385"/>
                      <a:pt x="44" y="354"/>
                    </a:cubicBezTo>
                    <a:lnTo>
                      <a:pt x="44" y="44"/>
                    </a:lnTo>
                    <a:close/>
                    <a:moveTo>
                      <a:pt x="21" y="1"/>
                    </a:moveTo>
                    <a:cubicBezTo>
                      <a:pt x="11" y="1"/>
                      <a:pt x="1" y="11"/>
                      <a:pt x="1" y="24"/>
                    </a:cubicBezTo>
                    <a:lnTo>
                      <a:pt x="1" y="365"/>
                    </a:lnTo>
                    <a:cubicBezTo>
                      <a:pt x="1" y="385"/>
                      <a:pt x="1" y="418"/>
                      <a:pt x="416" y="439"/>
                    </a:cubicBezTo>
                    <a:cubicBezTo>
                      <a:pt x="672" y="449"/>
                      <a:pt x="1015" y="459"/>
                      <a:pt x="1376" y="459"/>
                    </a:cubicBezTo>
                    <a:cubicBezTo>
                      <a:pt x="1740" y="459"/>
                      <a:pt x="2080" y="449"/>
                      <a:pt x="2336" y="439"/>
                    </a:cubicBezTo>
                    <a:cubicBezTo>
                      <a:pt x="2754" y="418"/>
                      <a:pt x="2754" y="385"/>
                      <a:pt x="2754" y="365"/>
                    </a:cubicBezTo>
                    <a:lnTo>
                      <a:pt x="2754" y="24"/>
                    </a:lnTo>
                    <a:cubicBezTo>
                      <a:pt x="2754"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53" name="Google Shape;5837;p46">
                <a:extLst>
                  <a:ext uri="{FF2B5EF4-FFF2-40B4-BE49-F238E27FC236}">
                    <a16:creationId xmlns:a16="http://schemas.microsoft.com/office/drawing/2014/main" id="{18BBC4B7-30F2-DD88-F7FB-0724261A74A7}"/>
                  </a:ext>
                </a:extLst>
              </p:cNvPr>
              <p:cNvSpPr/>
              <p:nvPr/>
            </p:nvSpPr>
            <p:spPr>
              <a:xfrm flipH="1">
                <a:off x="3701232" y="6709944"/>
                <a:ext cx="975967" cy="54680"/>
              </a:xfrm>
              <a:custGeom>
                <a:avLst/>
                <a:gdLst/>
                <a:ahLst/>
                <a:cxnLst/>
                <a:rect l="l" t="t" r="r" b="b"/>
                <a:pathLst>
                  <a:path w="2713" h="152" extrusionOk="0">
                    <a:moveTo>
                      <a:pt x="1355" y="0"/>
                    </a:moveTo>
                    <a:cubicBezTo>
                      <a:pt x="610" y="0"/>
                      <a:pt x="0" y="33"/>
                      <a:pt x="0" y="77"/>
                    </a:cubicBezTo>
                    <a:cubicBezTo>
                      <a:pt x="0" y="118"/>
                      <a:pt x="610" y="151"/>
                      <a:pt x="1355" y="151"/>
                    </a:cubicBezTo>
                    <a:cubicBezTo>
                      <a:pt x="2103" y="151"/>
                      <a:pt x="2712" y="118"/>
                      <a:pt x="2712" y="77"/>
                    </a:cubicBezTo>
                    <a:cubicBezTo>
                      <a:pt x="2712" y="33"/>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54" name="Google Shape;5838;p46">
                <a:extLst>
                  <a:ext uri="{FF2B5EF4-FFF2-40B4-BE49-F238E27FC236}">
                    <a16:creationId xmlns:a16="http://schemas.microsoft.com/office/drawing/2014/main" id="{D08EF4FE-A0CC-3D13-6825-ED80FDC872C6}"/>
                  </a:ext>
                </a:extLst>
              </p:cNvPr>
              <p:cNvSpPr/>
              <p:nvPr/>
            </p:nvSpPr>
            <p:spPr>
              <a:xfrm flipH="1">
                <a:off x="3694038" y="6702389"/>
                <a:ext cx="990716" cy="69429"/>
              </a:xfrm>
              <a:custGeom>
                <a:avLst/>
                <a:gdLst/>
                <a:ahLst/>
                <a:cxnLst/>
                <a:rect l="l" t="t" r="r" b="b"/>
                <a:pathLst>
                  <a:path w="2754" h="193" extrusionOk="0">
                    <a:moveTo>
                      <a:pt x="1376" y="44"/>
                    </a:moveTo>
                    <a:cubicBezTo>
                      <a:pt x="2039" y="44"/>
                      <a:pt x="2541" y="75"/>
                      <a:pt x="2679" y="98"/>
                    </a:cubicBezTo>
                    <a:cubicBezTo>
                      <a:pt x="2541" y="129"/>
                      <a:pt x="2039" y="149"/>
                      <a:pt x="1376" y="149"/>
                    </a:cubicBezTo>
                    <a:cubicBezTo>
                      <a:pt x="725" y="149"/>
                      <a:pt x="224" y="129"/>
                      <a:pt x="75" y="98"/>
                    </a:cubicBezTo>
                    <a:cubicBezTo>
                      <a:pt x="224" y="75"/>
                      <a:pt x="725" y="44"/>
                      <a:pt x="1376" y="44"/>
                    </a:cubicBezTo>
                    <a:close/>
                    <a:moveTo>
                      <a:pt x="1376" y="1"/>
                    </a:moveTo>
                    <a:cubicBezTo>
                      <a:pt x="1015" y="1"/>
                      <a:pt x="672" y="11"/>
                      <a:pt x="416" y="21"/>
                    </a:cubicBezTo>
                    <a:cubicBezTo>
                      <a:pt x="1" y="44"/>
                      <a:pt x="1" y="75"/>
                      <a:pt x="1" y="98"/>
                    </a:cubicBezTo>
                    <a:cubicBezTo>
                      <a:pt x="1" y="129"/>
                      <a:pt x="1" y="149"/>
                      <a:pt x="416" y="172"/>
                    </a:cubicBezTo>
                    <a:cubicBezTo>
                      <a:pt x="672" y="193"/>
                      <a:pt x="1015" y="193"/>
                      <a:pt x="1376" y="193"/>
                    </a:cubicBezTo>
                    <a:cubicBezTo>
                      <a:pt x="1740" y="193"/>
                      <a:pt x="2080" y="193"/>
                      <a:pt x="2336" y="172"/>
                    </a:cubicBezTo>
                    <a:cubicBezTo>
                      <a:pt x="2754" y="149"/>
                      <a:pt x="2754" y="129"/>
                      <a:pt x="2754" y="98"/>
                    </a:cubicBezTo>
                    <a:cubicBezTo>
                      <a:pt x="2754" y="75"/>
                      <a:pt x="2754" y="44"/>
                      <a:pt x="2336" y="21"/>
                    </a:cubicBezTo>
                    <a:cubicBezTo>
                      <a:pt x="2080" y="11"/>
                      <a:pt x="1740"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55" name="Google Shape;5839;p46">
                <a:extLst>
                  <a:ext uri="{FF2B5EF4-FFF2-40B4-BE49-F238E27FC236}">
                    <a16:creationId xmlns:a16="http://schemas.microsoft.com/office/drawing/2014/main" id="{A6D8F691-7BFA-5764-F6F4-44A021CF4855}"/>
                  </a:ext>
                </a:extLst>
              </p:cNvPr>
              <p:cNvSpPr/>
              <p:nvPr/>
            </p:nvSpPr>
            <p:spPr>
              <a:xfrm flipH="1">
                <a:off x="3812751" y="6718217"/>
                <a:ext cx="749333" cy="34175"/>
              </a:xfrm>
              <a:custGeom>
                <a:avLst/>
                <a:gdLst/>
                <a:ahLst/>
                <a:cxnLst/>
                <a:rect l="l" t="t" r="r" b="b"/>
                <a:pathLst>
                  <a:path w="2083" h="95" extrusionOk="0">
                    <a:moveTo>
                      <a:pt x="1035" y="0"/>
                    </a:moveTo>
                    <a:cubicBezTo>
                      <a:pt x="459" y="0"/>
                      <a:pt x="0" y="21"/>
                      <a:pt x="0" y="41"/>
                    </a:cubicBezTo>
                    <a:cubicBezTo>
                      <a:pt x="0" y="74"/>
                      <a:pt x="459" y="95"/>
                      <a:pt x="1035" y="95"/>
                    </a:cubicBezTo>
                    <a:cubicBezTo>
                      <a:pt x="1611" y="95"/>
                      <a:pt x="2082" y="74"/>
                      <a:pt x="2082" y="41"/>
                    </a:cubicBezTo>
                    <a:cubicBezTo>
                      <a:pt x="2082" y="21"/>
                      <a:pt x="1611" y="0"/>
                      <a:pt x="10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56" name="Google Shape;5840;p46">
                <a:extLst>
                  <a:ext uri="{FF2B5EF4-FFF2-40B4-BE49-F238E27FC236}">
                    <a16:creationId xmlns:a16="http://schemas.microsoft.com/office/drawing/2014/main" id="{805911E9-85D3-4313-170E-314BAF62F4F1}"/>
                  </a:ext>
                </a:extLst>
              </p:cNvPr>
              <p:cNvSpPr/>
              <p:nvPr/>
            </p:nvSpPr>
            <p:spPr>
              <a:xfrm flipH="1">
                <a:off x="3805557" y="6709944"/>
                <a:ext cx="764082" cy="50722"/>
              </a:xfrm>
              <a:custGeom>
                <a:avLst/>
                <a:gdLst/>
                <a:ahLst/>
                <a:cxnLst/>
                <a:rect l="l" t="t" r="r" b="b"/>
                <a:pathLst>
                  <a:path w="2124" h="141" extrusionOk="0">
                    <a:moveTo>
                      <a:pt x="1056" y="44"/>
                    </a:moveTo>
                    <a:cubicBezTo>
                      <a:pt x="1504" y="44"/>
                      <a:pt x="1847" y="54"/>
                      <a:pt x="1996" y="64"/>
                    </a:cubicBezTo>
                    <a:cubicBezTo>
                      <a:pt x="1847" y="87"/>
                      <a:pt x="1504" y="97"/>
                      <a:pt x="1056" y="97"/>
                    </a:cubicBezTo>
                    <a:cubicBezTo>
                      <a:pt x="621" y="97"/>
                      <a:pt x="277" y="87"/>
                      <a:pt x="119" y="64"/>
                    </a:cubicBezTo>
                    <a:cubicBezTo>
                      <a:pt x="277" y="54"/>
                      <a:pt x="621" y="44"/>
                      <a:pt x="1056" y="44"/>
                    </a:cubicBezTo>
                    <a:close/>
                    <a:moveTo>
                      <a:pt x="1056" y="0"/>
                    </a:moveTo>
                    <a:cubicBezTo>
                      <a:pt x="779" y="0"/>
                      <a:pt x="523" y="0"/>
                      <a:pt x="321" y="13"/>
                    </a:cubicBezTo>
                    <a:cubicBezTo>
                      <a:pt x="1" y="33"/>
                      <a:pt x="1" y="44"/>
                      <a:pt x="1" y="64"/>
                    </a:cubicBezTo>
                    <a:cubicBezTo>
                      <a:pt x="1" y="97"/>
                      <a:pt x="1" y="108"/>
                      <a:pt x="321" y="128"/>
                    </a:cubicBezTo>
                    <a:cubicBezTo>
                      <a:pt x="523" y="128"/>
                      <a:pt x="779" y="141"/>
                      <a:pt x="1056" y="141"/>
                    </a:cubicBezTo>
                    <a:cubicBezTo>
                      <a:pt x="1335" y="141"/>
                      <a:pt x="1601" y="128"/>
                      <a:pt x="1793" y="128"/>
                    </a:cubicBezTo>
                    <a:cubicBezTo>
                      <a:pt x="2124" y="108"/>
                      <a:pt x="2124" y="97"/>
                      <a:pt x="2124" y="64"/>
                    </a:cubicBezTo>
                    <a:cubicBezTo>
                      <a:pt x="2124" y="44"/>
                      <a:pt x="2124" y="33"/>
                      <a:pt x="1793" y="13"/>
                    </a:cubicBezTo>
                    <a:cubicBezTo>
                      <a:pt x="1601" y="0"/>
                      <a:pt x="1335" y="0"/>
                      <a:pt x="105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57" name="Google Shape;5841;p46">
                <a:extLst>
                  <a:ext uri="{FF2B5EF4-FFF2-40B4-BE49-F238E27FC236}">
                    <a16:creationId xmlns:a16="http://schemas.microsoft.com/office/drawing/2014/main" id="{1517D3AD-5160-8AFE-9277-45479287EF1D}"/>
                  </a:ext>
                </a:extLst>
              </p:cNvPr>
              <p:cNvSpPr/>
              <p:nvPr/>
            </p:nvSpPr>
            <p:spPr>
              <a:xfrm flipH="1">
                <a:off x="3917077" y="6755989"/>
                <a:ext cx="15109" cy="92452"/>
              </a:xfrm>
              <a:custGeom>
                <a:avLst/>
                <a:gdLst/>
                <a:ahLst/>
                <a:cxnLst/>
                <a:rect l="l" t="t" r="r" b="b"/>
                <a:pathLst>
                  <a:path w="42" h="257" extrusionOk="0">
                    <a:moveTo>
                      <a:pt x="21" y="0"/>
                    </a:moveTo>
                    <a:cubicBezTo>
                      <a:pt x="11" y="0"/>
                      <a:pt x="1" y="13"/>
                      <a:pt x="1" y="23"/>
                    </a:cubicBezTo>
                    <a:lnTo>
                      <a:pt x="1" y="236"/>
                    </a:lnTo>
                    <a:cubicBezTo>
                      <a:pt x="1" y="246"/>
                      <a:pt x="11" y="256"/>
                      <a:pt x="21" y="256"/>
                    </a:cubicBezTo>
                    <a:cubicBezTo>
                      <a:pt x="32" y="256"/>
                      <a:pt x="42" y="246"/>
                      <a:pt x="42" y="236"/>
                    </a:cubicBezTo>
                    <a:lnTo>
                      <a:pt x="42" y="23"/>
                    </a:lnTo>
                    <a:cubicBezTo>
                      <a:pt x="42" y="13"/>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59" name="Google Shape;5843;p46">
                <a:extLst>
                  <a:ext uri="{FF2B5EF4-FFF2-40B4-BE49-F238E27FC236}">
                    <a16:creationId xmlns:a16="http://schemas.microsoft.com/office/drawing/2014/main" id="{45174276-CFA4-E1B1-5D17-803B66ED1D3B}"/>
                  </a:ext>
                </a:extLst>
              </p:cNvPr>
              <p:cNvSpPr/>
              <p:nvPr/>
            </p:nvSpPr>
            <p:spPr>
              <a:xfrm flipH="1">
                <a:off x="4200549" y="6798079"/>
                <a:ext cx="16189" cy="101086"/>
              </a:xfrm>
              <a:custGeom>
                <a:avLst/>
                <a:gdLst/>
                <a:ahLst/>
                <a:cxnLst/>
                <a:rect l="l" t="t" r="r" b="b"/>
                <a:pathLst>
                  <a:path w="45" h="281" extrusionOk="0">
                    <a:moveTo>
                      <a:pt x="24" y="1"/>
                    </a:moveTo>
                    <a:cubicBezTo>
                      <a:pt x="11" y="1"/>
                      <a:pt x="1" y="1"/>
                      <a:pt x="1" y="24"/>
                    </a:cubicBezTo>
                    <a:lnTo>
                      <a:pt x="1" y="257"/>
                    </a:lnTo>
                    <a:cubicBezTo>
                      <a:pt x="1" y="267"/>
                      <a:pt x="11" y="280"/>
                      <a:pt x="24" y="280"/>
                    </a:cubicBezTo>
                    <a:cubicBezTo>
                      <a:pt x="44" y="280"/>
                      <a:pt x="44" y="267"/>
                      <a:pt x="44" y="257"/>
                    </a:cubicBezTo>
                    <a:lnTo>
                      <a:pt x="44" y="24"/>
                    </a:lnTo>
                    <a:cubicBezTo>
                      <a:pt x="44" y="1"/>
                      <a:pt x="4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60" name="Google Shape;5844;p46">
                <a:extLst>
                  <a:ext uri="{FF2B5EF4-FFF2-40B4-BE49-F238E27FC236}">
                    <a16:creationId xmlns:a16="http://schemas.microsoft.com/office/drawing/2014/main" id="{45440E70-02E2-6C95-3896-EC92F655499B}"/>
                  </a:ext>
                </a:extLst>
              </p:cNvPr>
              <p:cNvSpPr/>
              <p:nvPr/>
            </p:nvSpPr>
            <p:spPr>
              <a:xfrm flipH="1">
                <a:off x="4638348" y="6744838"/>
                <a:ext cx="15829" cy="57558"/>
              </a:xfrm>
              <a:custGeom>
                <a:avLst/>
                <a:gdLst/>
                <a:ahLst/>
                <a:cxnLst/>
                <a:rect l="l" t="t" r="r" b="b"/>
                <a:pathLst>
                  <a:path w="44" h="160" extrusionOk="0">
                    <a:moveTo>
                      <a:pt x="23" y="0"/>
                    </a:moveTo>
                    <a:cubicBezTo>
                      <a:pt x="10" y="0"/>
                      <a:pt x="0" y="11"/>
                      <a:pt x="0" y="21"/>
                    </a:cubicBezTo>
                    <a:lnTo>
                      <a:pt x="0" y="139"/>
                    </a:lnTo>
                    <a:cubicBezTo>
                      <a:pt x="0" y="149"/>
                      <a:pt x="10" y="159"/>
                      <a:pt x="23" y="159"/>
                    </a:cubicBezTo>
                    <a:cubicBezTo>
                      <a:pt x="34" y="159"/>
                      <a:pt x="44" y="149"/>
                      <a:pt x="44" y="139"/>
                    </a:cubicBezTo>
                    <a:lnTo>
                      <a:pt x="44" y="21"/>
                    </a:lnTo>
                    <a:cubicBezTo>
                      <a:pt x="44" y="11"/>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61" name="Google Shape;5845;p46">
                <a:extLst>
                  <a:ext uri="{FF2B5EF4-FFF2-40B4-BE49-F238E27FC236}">
                    <a16:creationId xmlns:a16="http://schemas.microsoft.com/office/drawing/2014/main" id="{6CF6D5E9-3608-496D-0AA9-471ACCB19F82}"/>
                  </a:ext>
                </a:extLst>
              </p:cNvPr>
              <p:cNvSpPr/>
              <p:nvPr/>
            </p:nvSpPr>
            <p:spPr>
              <a:xfrm flipH="1">
                <a:off x="4581149" y="6813908"/>
                <a:ext cx="15109" cy="65832"/>
              </a:xfrm>
              <a:custGeom>
                <a:avLst/>
                <a:gdLst/>
                <a:ahLst/>
                <a:cxnLst/>
                <a:rect l="l" t="t" r="r" b="b"/>
                <a:pathLst>
                  <a:path w="42" h="183" extrusionOk="0">
                    <a:moveTo>
                      <a:pt x="21" y="1"/>
                    </a:moveTo>
                    <a:cubicBezTo>
                      <a:pt x="11" y="1"/>
                      <a:pt x="1" y="11"/>
                      <a:pt x="1" y="21"/>
                    </a:cubicBezTo>
                    <a:lnTo>
                      <a:pt x="1" y="159"/>
                    </a:lnTo>
                    <a:cubicBezTo>
                      <a:pt x="1" y="172"/>
                      <a:pt x="11" y="182"/>
                      <a:pt x="21" y="182"/>
                    </a:cubicBezTo>
                    <a:cubicBezTo>
                      <a:pt x="31" y="182"/>
                      <a:pt x="42" y="172"/>
                      <a:pt x="42" y="159"/>
                    </a:cubicBezTo>
                    <a:lnTo>
                      <a:pt x="42" y="21"/>
                    </a:lnTo>
                    <a:cubicBezTo>
                      <a:pt x="42"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62" name="Google Shape;5846;p46">
                <a:extLst>
                  <a:ext uri="{FF2B5EF4-FFF2-40B4-BE49-F238E27FC236}">
                    <a16:creationId xmlns:a16="http://schemas.microsoft.com/office/drawing/2014/main" id="{320DDB54-62CC-AEAC-D518-59273B16E68E}"/>
                  </a:ext>
                </a:extLst>
              </p:cNvPr>
              <p:cNvSpPr/>
              <p:nvPr/>
            </p:nvSpPr>
            <p:spPr>
              <a:xfrm flipH="1">
                <a:off x="4354516" y="6810311"/>
                <a:ext cx="15109" cy="73026"/>
              </a:xfrm>
              <a:custGeom>
                <a:avLst/>
                <a:gdLst/>
                <a:ahLst/>
                <a:cxnLst/>
                <a:rect l="l" t="t" r="r" b="b"/>
                <a:pathLst>
                  <a:path w="42" h="203" extrusionOk="0">
                    <a:moveTo>
                      <a:pt x="21" y="0"/>
                    </a:moveTo>
                    <a:cubicBezTo>
                      <a:pt x="11" y="0"/>
                      <a:pt x="1" y="11"/>
                      <a:pt x="1" y="21"/>
                    </a:cubicBezTo>
                    <a:lnTo>
                      <a:pt x="1" y="182"/>
                    </a:lnTo>
                    <a:cubicBezTo>
                      <a:pt x="1" y="192"/>
                      <a:pt x="11" y="203"/>
                      <a:pt x="21" y="203"/>
                    </a:cubicBezTo>
                    <a:cubicBezTo>
                      <a:pt x="31" y="203"/>
                      <a:pt x="42" y="192"/>
                      <a:pt x="42" y="182"/>
                    </a:cubicBezTo>
                    <a:lnTo>
                      <a:pt x="42" y="21"/>
                    </a:lnTo>
                    <a:cubicBezTo>
                      <a:pt x="42"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63" name="Google Shape;5847;p46">
                <a:extLst>
                  <a:ext uri="{FF2B5EF4-FFF2-40B4-BE49-F238E27FC236}">
                    <a16:creationId xmlns:a16="http://schemas.microsoft.com/office/drawing/2014/main" id="{3192AE8A-14E2-F129-FF7F-F3CF5079DE73}"/>
                  </a:ext>
                </a:extLst>
              </p:cNvPr>
              <p:cNvSpPr/>
              <p:nvPr/>
            </p:nvSpPr>
            <p:spPr>
              <a:xfrm flipH="1">
                <a:off x="3701232" y="6622168"/>
                <a:ext cx="975967" cy="149651"/>
              </a:xfrm>
              <a:custGeom>
                <a:avLst/>
                <a:gdLst/>
                <a:ahLst/>
                <a:cxnLst/>
                <a:rect l="l" t="t" r="r" b="b"/>
                <a:pathLst>
                  <a:path w="2713" h="416" extrusionOk="0">
                    <a:moveTo>
                      <a:pt x="0" y="1"/>
                    </a:moveTo>
                    <a:lnTo>
                      <a:pt x="0" y="341"/>
                    </a:lnTo>
                    <a:cubicBezTo>
                      <a:pt x="0" y="385"/>
                      <a:pt x="610" y="416"/>
                      <a:pt x="1355" y="416"/>
                    </a:cubicBezTo>
                    <a:cubicBezTo>
                      <a:pt x="2103" y="416"/>
                      <a:pt x="2712" y="385"/>
                      <a:pt x="2712" y="341"/>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64" name="Google Shape;5848;p46">
                <a:extLst>
                  <a:ext uri="{FF2B5EF4-FFF2-40B4-BE49-F238E27FC236}">
                    <a16:creationId xmlns:a16="http://schemas.microsoft.com/office/drawing/2014/main" id="{D377B965-DC31-79DA-C095-855AD5588522}"/>
                  </a:ext>
                </a:extLst>
              </p:cNvPr>
              <p:cNvSpPr/>
              <p:nvPr/>
            </p:nvSpPr>
            <p:spPr>
              <a:xfrm flipH="1">
                <a:off x="3694038" y="6613894"/>
                <a:ext cx="990716" cy="165480"/>
              </a:xfrm>
              <a:custGeom>
                <a:avLst/>
                <a:gdLst/>
                <a:ahLst/>
                <a:cxnLst/>
                <a:rect l="l" t="t" r="r" b="b"/>
                <a:pathLst>
                  <a:path w="2754" h="460" extrusionOk="0">
                    <a:moveTo>
                      <a:pt x="2710" y="44"/>
                    </a:moveTo>
                    <a:lnTo>
                      <a:pt x="2710" y="354"/>
                    </a:lnTo>
                    <a:cubicBezTo>
                      <a:pt x="2646" y="385"/>
                      <a:pt x="2103" y="418"/>
                      <a:pt x="1376" y="418"/>
                    </a:cubicBezTo>
                    <a:cubicBezTo>
                      <a:pt x="651" y="418"/>
                      <a:pt x="119" y="385"/>
                      <a:pt x="44" y="354"/>
                    </a:cubicBezTo>
                    <a:lnTo>
                      <a:pt x="44" y="44"/>
                    </a:lnTo>
                    <a:close/>
                    <a:moveTo>
                      <a:pt x="21" y="1"/>
                    </a:moveTo>
                    <a:cubicBezTo>
                      <a:pt x="11" y="1"/>
                      <a:pt x="1" y="11"/>
                      <a:pt x="1" y="24"/>
                    </a:cubicBezTo>
                    <a:lnTo>
                      <a:pt x="1" y="364"/>
                    </a:lnTo>
                    <a:cubicBezTo>
                      <a:pt x="1" y="395"/>
                      <a:pt x="1" y="418"/>
                      <a:pt x="416" y="439"/>
                    </a:cubicBezTo>
                    <a:cubicBezTo>
                      <a:pt x="672" y="459"/>
                      <a:pt x="1015" y="459"/>
                      <a:pt x="1376" y="459"/>
                    </a:cubicBezTo>
                    <a:cubicBezTo>
                      <a:pt x="1740" y="459"/>
                      <a:pt x="2080" y="459"/>
                      <a:pt x="2336" y="439"/>
                    </a:cubicBezTo>
                    <a:cubicBezTo>
                      <a:pt x="2754" y="418"/>
                      <a:pt x="2754" y="395"/>
                      <a:pt x="2754" y="364"/>
                    </a:cubicBezTo>
                    <a:lnTo>
                      <a:pt x="2754" y="24"/>
                    </a:lnTo>
                    <a:cubicBezTo>
                      <a:pt x="2754"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65" name="Google Shape;5849;p46">
                <a:extLst>
                  <a:ext uri="{FF2B5EF4-FFF2-40B4-BE49-F238E27FC236}">
                    <a16:creationId xmlns:a16="http://schemas.microsoft.com/office/drawing/2014/main" id="{F3FF02F2-461E-7A48-704F-7A45509A2DC4}"/>
                  </a:ext>
                </a:extLst>
              </p:cNvPr>
              <p:cNvSpPr/>
              <p:nvPr/>
            </p:nvSpPr>
            <p:spPr>
              <a:xfrm flipH="1">
                <a:off x="3701232" y="6594828"/>
                <a:ext cx="975967" cy="58277"/>
              </a:xfrm>
              <a:custGeom>
                <a:avLst/>
                <a:gdLst/>
                <a:ahLst/>
                <a:cxnLst/>
                <a:rect l="l" t="t" r="r" b="b"/>
                <a:pathLst>
                  <a:path w="2713" h="162" extrusionOk="0">
                    <a:moveTo>
                      <a:pt x="1355" y="0"/>
                    </a:moveTo>
                    <a:cubicBezTo>
                      <a:pt x="610" y="0"/>
                      <a:pt x="0" y="44"/>
                      <a:pt x="0" y="77"/>
                    </a:cubicBezTo>
                    <a:cubicBezTo>
                      <a:pt x="0" y="118"/>
                      <a:pt x="610" y="161"/>
                      <a:pt x="1355" y="161"/>
                    </a:cubicBezTo>
                    <a:cubicBezTo>
                      <a:pt x="2103" y="161"/>
                      <a:pt x="2712" y="118"/>
                      <a:pt x="2712" y="77"/>
                    </a:cubicBezTo>
                    <a:cubicBezTo>
                      <a:pt x="2712" y="44"/>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66" name="Google Shape;5850;p46">
                <a:extLst>
                  <a:ext uri="{FF2B5EF4-FFF2-40B4-BE49-F238E27FC236}">
                    <a16:creationId xmlns:a16="http://schemas.microsoft.com/office/drawing/2014/main" id="{193859B1-DC07-D4CD-F2EC-FFA3F039024F}"/>
                  </a:ext>
                </a:extLst>
              </p:cNvPr>
              <p:cNvSpPr/>
              <p:nvPr/>
            </p:nvSpPr>
            <p:spPr>
              <a:xfrm flipH="1">
                <a:off x="3694038" y="6587274"/>
                <a:ext cx="990716" cy="73026"/>
              </a:xfrm>
              <a:custGeom>
                <a:avLst/>
                <a:gdLst/>
                <a:ahLst/>
                <a:cxnLst/>
                <a:rect l="l" t="t" r="r" b="b"/>
                <a:pathLst>
                  <a:path w="2754" h="203" extrusionOk="0">
                    <a:moveTo>
                      <a:pt x="1376" y="44"/>
                    </a:moveTo>
                    <a:cubicBezTo>
                      <a:pt x="2039" y="44"/>
                      <a:pt x="2541" y="75"/>
                      <a:pt x="2679" y="98"/>
                    </a:cubicBezTo>
                    <a:cubicBezTo>
                      <a:pt x="2541" y="129"/>
                      <a:pt x="2039" y="162"/>
                      <a:pt x="1376" y="162"/>
                    </a:cubicBezTo>
                    <a:cubicBezTo>
                      <a:pt x="725" y="162"/>
                      <a:pt x="224" y="129"/>
                      <a:pt x="75" y="98"/>
                    </a:cubicBezTo>
                    <a:cubicBezTo>
                      <a:pt x="224" y="75"/>
                      <a:pt x="725" y="44"/>
                      <a:pt x="1376" y="44"/>
                    </a:cubicBezTo>
                    <a:close/>
                    <a:moveTo>
                      <a:pt x="1376" y="1"/>
                    </a:moveTo>
                    <a:cubicBezTo>
                      <a:pt x="1015" y="1"/>
                      <a:pt x="672" y="11"/>
                      <a:pt x="416" y="21"/>
                    </a:cubicBezTo>
                    <a:cubicBezTo>
                      <a:pt x="1" y="54"/>
                      <a:pt x="1" y="75"/>
                      <a:pt x="1" y="98"/>
                    </a:cubicBezTo>
                    <a:cubicBezTo>
                      <a:pt x="1" y="129"/>
                      <a:pt x="1" y="149"/>
                      <a:pt x="416" y="172"/>
                    </a:cubicBezTo>
                    <a:cubicBezTo>
                      <a:pt x="672" y="193"/>
                      <a:pt x="1015" y="203"/>
                      <a:pt x="1376" y="203"/>
                    </a:cubicBezTo>
                    <a:cubicBezTo>
                      <a:pt x="1740" y="203"/>
                      <a:pt x="2080" y="193"/>
                      <a:pt x="2336" y="172"/>
                    </a:cubicBezTo>
                    <a:cubicBezTo>
                      <a:pt x="2754" y="149"/>
                      <a:pt x="2754" y="129"/>
                      <a:pt x="2754" y="98"/>
                    </a:cubicBezTo>
                    <a:cubicBezTo>
                      <a:pt x="2754" y="75"/>
                      <a:pt x="2754" y="54"/>
                      <a:pt x="2336" y="21"/>
                    </a:cubicBezTo>
                    <a:cubicBezTo>
                      <a:pt x="2080" y="11"/>
                      <a:pt x="1740"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67" name="Google Shape;5851;p46">
                <a:extLst>
                  <a:ext uri="{FF2B5EF4-FFF2-40B4-BE49-F238E27FC236}">
                    <a16:creationId xmlns:a16="http://schemas.microsoft.com/office/drawing/2014/main" id="{07D9A3FE-2FD0-294C-5C00-79DDC4FC2BA6}"/>
                  </a:ext>
                </a:extLst>
              </p:cNvPr>
              <p:cNvSpPr/>
              <p:nvPr/>
            </p:nvSpPr>
            <p:spPr>
              <a:xfrm flipH="1">
                <a:off x="3812751" y="6603103"/>
                <a:ext cx="749333" cy="34175"/>
              </a:xfrm>
              <a:custGeom>
                <a:avLst/>
                <a:gdLst/>
                <a:ahLst/>
                <a:cxnLst/>
                <a:rect l="l" t="t" r="r" b="b"/>
                <a:pathLst>
                  <a:path w="2083" h="95" extrusionOk="0">
                    <a:moveTo>
                      <a:pt x="1035" y="0"/>
                    </a:moveTo>
                    <a:cubicBezTo>
                      <a:pt x="459" y="0"/>
                      <a:pt x="0" y="21"/>
                      <a:pt x="0" y="54"/>
                    </a:cubicBezTo>
                    <a:cubicBezTo>
                      <a:pt x="0" y="74"/>
                      <a:pt x="459" y="95"/>
                      <a:pt x="1035" y="95"/>
                    </a:cubicBezTo>
                    <a:cubicBezTo>
                      <a:pt x="1611" y="95"/>
                      <a:pt x="2082" y="74"/>
                      <a:pt x="2082" y="54"/>
                    </a:cubicBezTo>
                    <a:cubicBezTo>
                      <a:pt x="2082" y="21"/>
                      <a:pt x="1611" y="0"/>
                      <a:pt x="103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68" name="Google Shape;5852;p46">
                <a:extLst>
                  <a:ext uri="{FF2B5EF4-FFF2-40B4-BE49-F238E27FC236}">
                    <a16:creationId xmlns:a16="http://schemas.microsoft.com/office/drawing/2014/main" id="{B1157899-7924-CD91-0333-E1EB50ACB70D}"/>
                  </a:ext>
                </a:extLst>
              </p:cNvPr>
              <p:cNvSpPr/>
              <p:nvPr/>
            </p:nvSpPr>
            <p:spPr>
              <a:xfrm flipH="1">
                <a:off x="3805557" y="6594828"/>
                <a:ext cx="764082" cy="50722"/>
              </a:xfrm>
              <a:custGeom>
                <a:avLst/>
                <a:gdLst/>
                <a:ahLst/>
                <a:cxnLst/>
                <a:rect l="l" t="t" r="r" b="b"/>
                <a:pathLst>
                  <a:path w="2124" h="141" extrusionOk="0">
                    <a:moveTo>
                      <a:pt x="1056" y="44"/>
                    </a:moveTo>
                    <a:cubicBezTo>
                      <a:pt x="1504" y="44"/>
                      <a:pt x="1847" y="54"/>
                      <a:pt x="1996" y="77"/>
                    </a:cubicBezTo>
                    <a:cubicBezTo>
                      <a:pt x="1847" y="87"/>
                      <a:pt x="1504" y="97"/>
                      <a:pt x="1056" y="97"/>
                    </a:cubicBezTo>
                    <a:cubicBezTo>
                      <a:pt x="621" y="97"/>
                      <a:pt x="277" y="87"/>
                      <a:pt x="119" y="77"/>
                    </a:cubicBezTo>
                    <a:cubicBezTo>
                      <a:pt x="277" y="54"/>
                      <a:pt x="621" y="44"/>
                      <a:pt x="1056" y="44"/>
                    </a:cubicBezTo>
                    <a:close/>
                    <a:moveTo>
                      <a:pt x="1056" y="0"/>
                    </a:moveTo>
                    <a:cubicBezTo>
                      <a:pt x="779" y="0"/>
                      <a:pt x="523" y="13"/>
                      <a:pt x="321" y="13"/>
                    </a:cubicBezTo>
                    <a:cubicBezTo>
                      <a:pt x="1" y="33"/>
                      <a:pt x="1" y="44"/>
                      <a:pt x="1" y="77"/>
                    </a:cubicBezTo>
                    <a:cubicBezTo>
                      <a:pt x="1" y="97"/>
                      <a:pt x="1" y="108"/>
                      <a:pt x="321" y="128"/>
                    </a:cubicBezTo>
                    <a:cubicBezTo>
                      <a:pt x="523" y="141"/>
                      <a:pt x="779" y="141"/>
                      <a:pt x="1056" y="141"/>
                    </a:cubicBezTo>
                    <a:cubicBezTo>
                      <a:pt x="1335" y="141"/>
                      <a:pt x="1601" y="141"/>
                      <a:pt x="1793" y="128"/>
                    </a:cubicBezTo>
                    <a:cubicBezTo>
                      <a:pt x="2124" y="108"/>
                      <a:pt x="2124" y="97"/>
                      <a:pt x="2124" y="77"/>
                    </a:cubicBezTo>
                    <a:cubicBezTo>
                      <a:pt x="2124" y="44"/>
                      <a:pt x="2124" y="33"/>
                      <a:pt x="1793" y="13"/>
                    </a:cubicBezTo>
                    <a:cubicBezTo>
                      <a:pt x="1601" y="13"/>
                      <a:pt x="1335" y="0"/>
                      <a:pt x="105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69" name="Google Shape;5853;p46">
                <a:extLst>
                  <a:ext uri="{FF2B5EF4-FFF2-40B4-BE49-F238E27FC236}">
                    <a16:creationId xmlns:a16="http://schemas.microsoft.com/office/drawing/2014/main" id="{EAB4DFAA-B445-C01D-3D12-E147AD22C9DC}"/>
                  </a:ext>
                </a:extLst>
              </p:cNvPr>
              <p:cNvSpPr/>
              <p:nvPr/>
            </p:nvSpPr>
            <p:spPr>
              <a:xfrm flipH="1">
                <a:off x="3917077" y="6640875"/>
                <a:ext cx="15109" cy="92452"/>
              </a:xfrm>
              <a:custGeom>
                <a:avLst/>
                <a:gdLst/>
                <a:ahLst/>
                <a:cxnLst/>
                <a:rect l="l" t="t" r="r" b="b"/>
                <a:pathLst>
                  <a:path w="42" h="257" extrusionOk="0">
                    <a:moveTo>
                      <a:pt x="21" y="0"/>
                    </a:moveTo>
                    <a:cubicBezTo>
                      <a:pt x="11" y="0"/>
                      <a:pt x="1" y="13"/>
                      <a:pt x="1" y="23"/>
                    </a:cubicBezTo>
                    <a:lnTo>
                      <a:pt x="1" y="236"/>
                    </a:lnTo>
                    <a:cubicBezTo>
                      <a:pt x="1" y="256"/>
                      <a:pt x="11" y="256"/>
                      <a:pt x="21" y="256"/>
                    </a:cubicBezTo>
                    <a:cubicBezTo>
                      <a:pt x="32" y="256"/>
                      <a:pt x="42" y="256"/>
                      <a:pt x="42" y="236"/>
                    </a:cubicBezTo>
                    <a:lnTo>
                      <a:pt x="42" y="23"/>
                    </a:lnTo>
                    <a:cubicBezTo>
                      <a:pt x="42" y="13"/>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70" name="Google Shape;5854;p46">
                <a:extLst>
                  <a:ext uri="{FF2B5EF4-FFF2-40B4-BE49-F238E27FC236}">
                    <a16:creationId xmlns:a16="http://schemas.microsoft.com/office/drawing/2014/main" id="{445DAAA6-0109-3B5C-E52B-D63446EF272E}"/>
                  </a:ext>
                </a:extLst>
              </p:cNvPr>
              <p:cNvSpPr/>
              <p:nvPr/>
            </p:nvSpPr>
            <p:spPr>
              <a:xfrm flipH="1">
                <a:off x="4051258" y="6691237"/>
                <a:ext cx="15109" cy="84178"/>
              </a:xfrm>
              <a:custGeom>
                <a:avLst/>
                <a:gdLst/>
                <a:ahLst/>
                <a:cxnLst/>
                <a:rect l="l" t="t" r="r" b="b"/>
                <a:pathLst>
                  <a:path w="42" h="234" extrusionOk="0">
                    <a:moveTo>
                      <a:pt x="21" y="1"/>
                    </a:moveTo>
                    <a:cubicBezTo>
                      <a:pt x="10" y="1"/>
                      <a:pt x="0" y="11"/>
                      <a:pt x="0" y="21"/>
                    </a:cubicBezTo>
                    <a:lnTo>
                      <a:pt x="0" y="213"/>
                    </a:lnTo>
                    <a:cubicBezTo>
                      <a:pt x="0" y="224"/>
                      <a:pt x="10" y="234"/>
                      <a:pt x="21" y="234"/>
                    </a:cubicBezTo>
                    <a:cubicBezTo>
                      <a:pt x="31" y="234"/>
                      <a:pt x="41" y="224"/>
                      <a:pt x="41" y="213"/>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71" name="Google Shape;5855;p46">
                <a:extLst>
                  <a:ext uri="{FF2B5EF4-FFF2-40B4-BE49-F238E27FC236}">
                    <a16:creationId xmlns:a16="http://schemas.microsoft.com/office/drawing/2014/main" id="{70BA2078-BB8F-E53D-2C28-8C9F8000EDA2}"/>
                  </a:ext>
                </a:extLst>
              </p:cNvPr>
              <p:cNvSpPr/>
              <p:nvPr/>
            </p:nvSpPr>
            <p:spPr>
              <a:xfrm flipH="1">
                <a:off x="4200549" y="6682963"/>
                <a:ext cx="16189" cy="101086"/>
              </a:xfrm>
              <a:custGeom>
                <a:avLst/>
                <a:gdLst/>
                <a:ahLst/>
                <a:cxnLst/>
                <a:rect l="l" t="t" r="r" b="b"/>
                <a:pathLst>
                  <a:path w="45" h="281" extrusionOk="0">
                    <a:moveTo>
                      <a:pt x="24" y="1"/>
                    </a:moveTo>
                    <a:cubicBezTo>
                      <a:pt x="11" y="1"/>
                      <a:pt x="1" y="11"/>
                      <a:pt x="1" y="24"/>
                    </a:cubicBezTo>
                    <a:lnTo>
                      <a:pt x="1" y="257"/>
                    </a:lnTo>
                    <a:cubicBezTo>
                      <a:pt x="1" y="267"/>
                      <a:pt x="11" y="280"/>
                      <a:pt x="24" y="280"/>
                    </a:cubicBezTo>
                    <a:cubicBezTo>
                      <a:pt x="44" y="280"/>
                      <a:pt x="44" y="267"/>
                      <a:pt x="44" y="257"/>
                    </a:cubicBezTo>
                    <a:lnTo>
                      <a:pt x="44" y="24"/>
                    </a:lnTo>
                    <a:cubicBezTo>
                      <a:pt x="44" y="11"/>
                      <a:pt x="4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72" name="Google Shape;5856;p46">
                <a:extLst>
                  <a:ext uri="{FF2B5EF4-FFF2-40B4-BE49-F238E27FC236}">
                    <a16:creationId xmlns:a16="http://schemas.microsoft.com/office/drawing/2014/main" id="{D1AB24BE-4A48-6E2B-20C7-C7C288D2EC27}"/>
                  </a:ext>
                </a:extLst>
              </p:cNvPr>
              <p:cNvSpPr/>
              <p:nvPr/>
            </p:nvSpPr>
            <p:spPr>
              <a:xfrm flipH="1">
                <a:off x="4638348" y="6629723"/>
                <a:ext cx="15829" cy="57558"/>
              </a:xfrm>
              <a:custGeom>
                <a:avLst/>
                <a:gdLst/>
                <a:ahLst/>
                <a:cxnLst/>
                <a:rect l="l" t="t" r="r" b="b"/>
                <a:pathLst>
                  <a:path w="44" h="160" extrusionOk="0">
                    <a:moveTo>
                      <a:pt x="23" y="0"/>
                    </a:moveTo>
                    <a:cubicBezTo>
                      <a:pt x="10" y="0"/>
                      <a:pt x="0" y="11"/>
                      <a:pt x="0" y="21"/>
                    </a:cubicBezTo>
                    <a:lnTo>
                      <a:pt x="0" y="139"/>
                    </a:lnTo>
                    <a:cubicBezTo>
                      <a:pt x="0" y="149"/>
                      <a:pt x="10" y="159"/>
                      <a:pt x="23" y="159"/>
                    </a:cubicBezTo>
                    <a:cubicBezTo>
                      <a:pt x="34" y="159"/>
                      <a:pt x="44" y="149"/>
                      <a:pt x="44" y="139"/>
                    </a:cubicBezTo>
                    <a:lnTo>
                      <a:pt x="44" y="21"/>
                    </a:lnTo>
                    <a:cubicBezTo>
                      <a:pt x="44" y="11"/>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73" name="Google Shape;5857;p46">
                <a:extLst>
                  <a:ext uri="{FF2B5EF4-FFF2-40B4-BE49-F238E27FC236}">
                    <a16:creationId xmlns:a16="http://schemas.microsoft.com/office/drawing/2014/main" id="{490C81F5-ED7E-DC6E-6565-6C0C65E45D16}"/>
                  </a:ext>
                </a:extLst>
              </p:cNvPr>
              <p:cNvSpPr/>
              <p:nvPr/>
            </p:nvSpPr>
            <p:spPr>
              <a:xfrm flipH="1">
                <a:off x="4581149" y="6698792"/>
                <a:ext cx="15109" cy="65832"/>
              </a:xfrm>
              <a:custGeom>
                <a:avLst/>
                <a:gdLst/>
                <a:ahLst/>
                <a:cxnLst/>
                <a:rect l="l" t="t" r="r" b="b"/>
                <a:pathLst>
                  <a:path w="42" h="183" extrusionOk="0">
                    <a:moveTo>
                      <a:pt x="21" y="0"/>
                    </a:moveTo>
                    <a:cubicBezTo>
                      <a:pt x="11" y="0"/>
                      <a:pt x="1" y="11"/>
                      <a:pt x="1" y="21"/>
                    </a:cubicBezTo>
                    <a:lnTo>
                      <a:pt x="1" y="159"/>
                    </a:lnTo>
                    <a:cubicBezTo>
                      <a:pt x="1" y="172"/>
                      <a:pt x="11" y="182"/>
                      <a:pt x="21" y="182"/>
                    </a:cubicBezTo>
                    <a:cubicBezTo>
                      <a:pt x="31" y="182"/>
                      <a:pt x="42" y="172"/>
                      <a:pt x="42" y="159"/>
                    </a:cubicBezTo>
                    <a:lnTo>
                      <a:pt x="42" y="21"/>
                    </a:lnTo>
                    <a:cubicBezTo>
                      <a:pt x="42"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74" name="Google Shape;5858;p46">
                <a:extLst>
                  <a:ext uri="{FF2B5EF4-FFF2-40B4-BE49-F238E27FC236}">
                    <a16:creationId xmlns:a16="http://schemas.microsoft.com/office/drawing/2014/main" id="{AFCBE8F7-0C8B-3C06-DB80-6C87BD12B826}"/>
                  </a:ext>
                </a:extLst>
              </p:cNvPr>
              <p:cNvSpPr/>
              <p:nvPr/>
            </p:nvSpPr>
            <p:spPr>
              <a:xfrm flipH="1">
                <a:off x="4354516" y="6695195"/>
                <a:ext cx="15109" cy="73026"/>
              </a:xfrm>
              <a:custGeom>
                <a:avLst/>
                <a:gdLst/>
                <a:ahLst/>
                <a:cxnLst/>
                <a:rect l="l" t="t" r="r" b="b"/>
                <a:pathLst>
                  <a:path w="42" h="203" extrusionOk="0">
                    <a:moveTo>
                      <a:pt x="21" y="0"/>
                    </a:moveTo>
                    <a:cubicBezTo>
                      <a:pt x="11" y="0"/>
                      <a:pt x="1" y="10"/>
                      <a:pt x="1" y="21"/>
                    </a:cubicBezTo>
                    <a:lnTo>
                      <a:pt x="1" y="182"/>
                    </a:lnTo>
                    <a:cubicBezTo>
                      <a:pt x="1" y="202"/>
                      <a:pt x="11" y="202"/>
                      <a:pt x="21" y="202"/>
                    </a:cubicBezTo>
                    <a:cubicBezTo>
                      <a:pt x="31" y="202"/>
                      <a:pt x="42" y="202"/>
                      <a:pt x="42" y="182"/>
                    </a:cubicBezTo>
                    <a:lnTo>
                      <a:pt x="42" y="21"/>
                    </a:lnTo>
                    <a:cubicBezTo>
                      <a:pt x="42"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75" name="Google Shape;5859;p46">
                <a:extLst>
                  <a:ext uri="{FF2B5EF4-FFF2-40B4-BE49-F238E27FC236}">
                    <a16:creationId xmlns:a16="http://schemas.microsoft.com/office/drawing/2014/main" id="{49C5BDEE-6F74-5EFE-3136-6C4119485343}"/>
                  </a:ext>
                </a:extLst>
              </p:cNvPr>
              <p:cNvSpPr/>
              <p:nvPr/>
            </p:nvSpPr>
            <p:spPr>
              <a:xfrm flipH="1">
                <a:off x="3747278" y="6510649"/>
                <a:ext cx="975967" cy="146054"/>
              </a:xfrm>
              <a:custGeom>
                <a:avLst/>
                <a:gdLst/>
                <a:ahLst/>
                <a:cxnLst/>
                <a:rect l="l" t="t" r="r" b="b"/>
                <a:pathLst>
                  <a:path w="2713" h="406" extrusionOk="0">
                    <a:moveTo>
                      <a:pt x="0" y="1"/>
                    </a:moveTo>
                    <a:lnTo>
                      <a:pt x="0" y="331"/>
                    </a:lnTo>
                    <a:cubicBezTo>
                      <a:pt x="0" y="375"/>
                      <a:pt x="610" y="406"/>
                      <a:pt x="1355" y="406"/>
                    </a:cubicBezTo>
                    <a:cubicBezTo>
                      <a:pt x="2103" y="406"/>
                      <a:pt x="2712" y="375"/>
                      <a:pt x="2712" y="331"/>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76" name="Google Shape;5860;p46">
                <a:extLst>
                  <a:ext uri="{FF2B5EF4-FFF2-40B4-BE49-F238E27FC236}">
                    <a16:creationId xmlns:a16="http://schemas.microsoft.com/office/drawing/2014/main" id="{7FAF2E16-F4FF-63F5-1FDB-EB868B79F168}"/>
                  </a:ext>
                </a:extLst>
              </p:cNvPr>
              <p:cNvSpPr/>
              <p:nvPr/>
            </p:nvSpPr>
            <p:spPr>
              <a:xfrm flipH="1">
                <a:off x="3740084" y="6502376"/>
                <a:ext cx="990716" cy="161883"/>
              </a:xfrm>
              <a:custGeom>
                <a:avLst/>
                <a:gdLst/>
                <a:ahLst/>
                <a:cxnLst/>
                <a:rect l="l" t="t" r="r" b="b"/>
                <a:pathLst>
                  <a:path w="2754" h="450" extrusionOk="0">
                    <a:moveTo>
                      <a:pt x="2710" y="44"/>
                    </a:moveTo>
                    <a:lnTo>
                      <a:pt x="2710" y="354"/>
                    </a:lnTo>
                    <a:cubicBezTo>
                      <a:pt x="2646" y="375"/>
                      <a:pt x="2103" y="408"/>
                      <a:pt x="1376" y="408"/>
                    </a:cubicBezTo>
                    <a:cubicBezTo>
                      <a:pt x="651" y="408"/>
                      <a:pt x="118" y="375"/>
                      <a:pt x="44" y="354"/>
                    </a:cubicBezTo>
                    <a:lnTo>
                      <a:pt x="44" y="44"/>
                    </a:lnTo>
                    <a:close/>
                    <a:moveTo>
                      <a:pt x="21" y="1"/>
                    </a:moveTo>
                    <a:cubicBezTo>
                      <a:pt x="11" y="1"/>
                      <a:pt x="1" y="14"/>
                      <a:pt x="1" y="24"/>
                    </a:cubicBezTo>
                    <a:lnTo>
                      <a:pt x="1" y="354"/>
                    </a:lnTo>
                    <a:cubicBezTo>
                      <a:pt x="1" y="385"/>
                      <a:pt x="1" y="408"/>
                      <a:pt x="416" y="429"/>
                    </a:cubicBezTo>
                    <a:cubicBezTo>
                      <a:pt x="672" y="449"/>
                      <a:pt x="1015" y="449"/>
                      <a:pt x="1376" y="449"/>
                    </a:cubicBezTo>
                    <a:cubicBezTo>
                      <a:pt x="1740" y="449"/>
                      <a:pt x="2080" y="449"/>
                      <a:pt x="2336" y="429"/>
                    </a:cubicBezTo>
                    <a:cubicBezTo>
                      <a:pt x="2754" y="408"/>
                      <a:pt x="2754" y="385"/>
                      <a:pt x="2754" y="354"/>
                    </a:cubicBezTo>
                    <a:lnTo>
                      <a:pt x="2754" y="24"/>
                    </a:lnTo>
                    <a:cubicBezTo>
                      <a:pt x="2754" y="14"/>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77" name="Google Shape;5861;p46">
                <a:extLst>
                  <a:ext uri="{FF2B5EF4-FFF2-40B4-BE49-F238E27FC236}">
                    <a16:creationId xmlns:a16="http://schemas.microsoft.com/office/drawing/2014/main" id="{E9B3C484-B76A-94AA-EC99-E8547A3D92C5}"/>
                  </a:ext>
                </a:extLst>
              </p:cNvPr>
              <p:cNvSpPr/>
              <p:nvPr/>
            </p:nvSpPr>
            <p:spPr>
              <a:xfrm flipH="1">
                <a:off x="3747278" y="6484029"/>
                <a:ext cx="975967" cy="53961"/>
              </a:xfrm>
              <a:custGeom>
                <a:avLst/>
                <a:gdLst/>
                <a:ahLst/>
                <a:cxnLst/>
                <a:rect l="l" t="t" r="r" b="b"/>
                <a:pathLst>
                  <a:path w="2713" h="150" extrusionOk="0">
                    <a:moveTo>
                      <a:pt x="1355" y="1"/>
                    </a:moveTo>
                    <a:cubicBezTo>
                      <a:pt x="610" y="1"/>
                      <a:pt x="0" y="31"/>
                      <a:pt x="0" y="75"/>
                    </a:cubicBezTo>
                    <a:cubicBezTo>
                      <a:pt x="0" y="116"/>
                      <a:pt x="610" y="149"/>
                      <a:pt x="1355" y="149"/>
                    </a:cubicBezTo>
                    <a:cubicBezTo>
                      <a:pt x="2103" y="149"/>
                      <a:pt x="2712" y="116"/>
                      <a:pt x="2712" y="75"/>
                    </a:cubicBezTo>
                    <a:cubicBezTo>
                      <a:pt x="2712" y="31"/>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78" name="Google Shape;5862;p46">
                <a:extLst>
                  <a:ext uri="{FF2B5EF4-FFF2-40B4-BE49-F238E27FC236}">
                    <a16:creationId xmlns:a16="http://schemas.microsoft.com/office/drawing/2014/main" id="{1F244115-8784-B172-E1CC-7A70693E896C}"/>
                  </a:ext>
                </a:extLst>
              </p:cNvPr>
              <p:cNvSpPr/>
              <p:nvPr/>
            </p:nvSpPr>
            <p:spPr>
              <a:xfrm flipH="1">
                <a:off x="3740084" y="6475756"/>
                <a:ext cx="990716" cy="69429"/>
              </a:xfrm>
              <a:custGeom>
                <a:avLst/>
                <a:gdLst/>
                <a:ahLst/>
                <a:cxnLst/>
                <a:rect l="l" t="t" r="r" b="b"/>
                <a:pathLst>
                  <a:path w="2754" h="193" extrusionOk="0">
                    <a:moveTo>
                      <a:pt x="1376" y="44"/>
                    </a:moveTo>
                    <a:cubicBezTo>
                      <a:pt x="2039" y="44"/>
                      <a:pt x="2541" y="65"/>
                      <a:pt x="2679" y="98"/>
                    </a:cubicBezTo>
                    <a:cubicBezTo>
                      <a:pt x="2541" y="118"/>
                      <a:pt x="2039" y="152"/>
                      <a:pt x="1376" y="152"/>
                    </a:cubicBezTo>
                    <a:cubicBezTo>
                      <a:pt x="725" y="152"/>
                      <a:pt x="213" y="118"/>
                      <a:pt x="75" y="98"/>
                    </a:cubicBezTo>
                    <a:cubicBezTo>
                      <a:pt x="213" y="65"/>
                      <a:pt x="725" y="44"/>
                      <a:pt x="1376" y="44"/>
                    </a:cubicBezTo>
                    <a:close/>
                    <a:moveTo>
                      <a:pt x="1376" y="1"/>
                    </a:moveTo>
                    <a:cubicBezTo>
                      <a:pt x="1015" y="1"/>
                      <a:pt x="672" y="1"/>
                      <a:pt x="416" y="24"/>
                    </a:cubicBezTo>
                    <a:cubicBezTo>
                      <a:pt x="1" y="44"/>
                      <a:pt x="1" y="65"/>
                      <a:pt x="1" y="98"/>
                    </a:cubicBezTo>
                    <a:cubicBezTo>
                      <a:pt x="1" y="118"/>
                      <a:pt x="1" y="139"/>
                      <a:pt x="416" y="172"/>
                    </a:cubicBezTo>
                    <a:cubicBezTo>
                      <a:pt x="672" y="182"/>
                      <a:pt x="1015" y="193"/>
                      <a:pt x="1376" y="193"/>
                    </a:cubicBezTo>
                    <a:cubicBezTo>
                      <a:pt x="1740" y="193"/>
                      <a:pt x="2080" y="182"/>
                      <a:pt x="2336" y="172"/>
                    </a:cubicBezTo>
                    <a:cubicBezTo>
                      <a:pt x="2754" y="139"/>
                      <a:pt x="2754" y="118"/>
                      <a:pt x="2754" y="98"/>
                    </a:cubicBezTo>
                    <a:cubicBezTo>
                      <a:pt x="2754" y="65"/>
                      <a:pt x="2754" y="44"/>
                      <a:pt x="2336" y="24"/>
                    </a:cubicBezTo>
                    <a:cubicBezTo>
                      <a:pt x="2080" y="1"/>
                      <a:pt x="1740" y="1"/>
                      <a:pt x="137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79" name="Google Shape;5863;p46">
                <a:extLst>
                  <a:ext uri="{FF2B5EF4-FFF2-40B4-BE49-F238E27FC236}">
                    <a16:creationId xmlns:a16="http://schemas.microsoft.com/office/drawing/2014/main" id="{BA89FF86-673D-92AB-945A-9D397B9E13F8}"/>
                  </a:ext>
                </a:extLst>
              </p:cNvPr>
              <p:cNvSpPr/>
              <p:nvPr/>
            </p:nvSpPr>
            <p:spPr>
              <a:xfrm flipH="1">
                <a:off x="3858797" y="6487627"/>
                <a:ext cx="749333" cy="34535"/>
              </a:xfrm>
              <a:custGeom>
                <a:avLst/>
                <a:gdLst/>
                <a:ahLst/>
                <a:cxnLst/>
                <a:rect l="l" t="t" r="r" b="b"/>
                <a:pathLst>
                  <a:path w="2083" h="96" extrusionOk="0">
                    <a:moveTo>
                      <a:pt x="1035" y="1"/>
                    </a:moveTo>
                    <a:cubicBezTo>
                      <a:pt x="459" y="1"/>
                      <a:pt x="0" y="21"/>
                      <a:pt x="0" y="55"/>
                    </a:cubicBezTo>
                    <a:cubicBezTo>
                      <a:pt x="0" y="75"/>
                      <a:pt x="459" y="96"/>
                      <a:pt x="1035" y="96"/>
                    </a:cubicBezTo>
                    <a:cubicBezTo>
                      <a:pt x="1611" y="96"/>
                      <a:pt x="2082" y="75"/>
                      <a:pt x="2082" y="55"/>
                    </a:cubicBezTo>
                    <a:cubicBezTo>
                      <a:pt x="2082"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80" name="Google Shape;5864;p46">
                <a:extLst>
                  <a:ext uri="{FF2B5EF4-FFF2-40B4-BE49-F238E27FC236}">
                    <a16:creationId xmlns:a16="http://schemas.microsoft.com/office/drawing/2014/main" id="{90D98538-7E75-9F23-3173-BBEE9D7CA037}"/>
                  </a:ext>
                </a:extLst>
              </p:cNvPr>
              <p:cNvSpPr/>
              <p:nvPr/>
            </p:nvSpPr>
            <p:spPr>
              <a:xfrm flipH="1">
                <a:off x="3851602" y="6479353"/>
                <a:ext cx="764082" cy="51083"/>
              </a:xfrm>
              <a:custGeom>
                <a:avLst/>
                <a:gdLst/>
                <a:ahLst/>
                <a:cxnLst/>
                <a:rect l="l" t="t" r="r" b="b"/>
                <a:pathLst>
                  <a:path w="2124" h="142" extrusionOk="0">
                    <a:moveTo>
                      <a:pt x="1056" y="44"/>
                    </a:moveTo>
                    <a:cubicBezTo>
                      <a:pt x="1504" y="44"/>
                      <a:pt x="1837" y="55"/>
                      <a:pt x="1996" y="78"/>
                    </a:cubicBezTo>
                    <a:cubicBezTo>
                      <a:pt x="1837" y="88"/>
                      <a:pt x="1504" y="98"/>
                      <a:pt x="1056" y="98"/>
                    </a:cubicBezTo>
                    <a:cubicBezTo>
                      <a:pt x="621" y="98"/>
                      <a:pt x="277" y="88"/>
                      <a:pt x="119" y="78"/>
                    </a:cubicBezTo>
                    <a:cubicBezTo>
                      <a:pt x="277" y="55"/>
                      <a:pt x="621" y="44"/>
                      <a:pt x="1056" y="44"/>
                    </a:cubicBezTo>
                    <a:close/>
                    <a:moveTo>
                      <a:pt x="1056" y="1"/>
                    </a:moveTo>
                    <a:cubicBezTo>
                      <a:pt x="779" y="1"/>
                      <a:pt x="513" y="14"/>
                      <a:pt x="321" y="24"/>
                    </a:cubicBezTo>
                    <a:cubicBezTo>
                      <a:pt x="1" y="34"/>
                      <a:pt x="1" y="44"/>
                      <a:pt x="1" y="78"/>
                    </a:cubicBezTo>
                    <a:cubicBezTo>
                      <a:pt x="1" y="98"/>
                      <a:pt x="1" y="119"/>
                      <a:pt x="321" y="129"/>
                    </a:cubicBezTo>
                    <a:cubicBezTo>
                      <a:pt x="513" y="142"/>
                      <a:pt x="779" y="142"/>
                      <a:pt x="1056" y="142"/>
                    </a:cubicBezTo>
                    <a:cubicBezTo>
                      <a:pt x="1335" y="142"/>
                      <a:pt x="1601" y="142"/>
                      <a:pt x="1793" y="129"/>
                    </a:cubicBezTo>
                    <a:cubicBezTo>
                      <a:pt x="2124" y="119"/>
                      <a:pt x="2124" y="98"/>
                      <a:pt x="2124" y="78"/>
                    </a:cubicBezTo>
                    <a:cubicBezTo>
                      <a:pt x="2124" y="44"/>
                      <a:pt x="2124" y="34"/>
                      <a:pt x="1793" y="24"/>
                    </a:cubicBezTo>
                    <a:cubicBezTo>
                      <a:pt x="1601" y="14"/>
                      <a:pt x="1335" y="1"/>
                      <a:pt x="1056"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81" name="Google Shape;5865;p46">
                <a:extLst>
                  <a:ext uri="{FF2B5EF4-FFF2-40B4-BE49-F238E27FC236}">
                    <a16:creationId xmlns:a16="http://schemas.microsoft.com/office/drawing/2014/main" id="{31616F10-2CB9-ABA0-ADF4-A185AE127ABB}"/>
                  </a:ext>
                </a:extLst>
              </p:cNvPr>
              <p:cNvSpPr/>
              <p:nvPr/>
            </p:nvSpPr>
            <p:spPr>
              <a:xfrm flipH="1">
                <a:off x="3963123" y="6530075"/>
                <a:ext cx="15109" cy="92452"/>
              </a:xfrm>
              <a:custGeom>
                <a:avLst/>
                <a:gdLst/>
                <a:ahLst/>
                <a:cxnLst/>
                <a:rect l="l" t="t" r="r" b="b"/>
                <a:pathLst>
                  <a:path w="42" h="257" extrusionOk="0">
                    <a:moveTo>
                      <a:pt x="21" y="1"/>
                    </a:moveTo>
                    <a:cubicBezTo>
                      <a:pt x="11" y="1"/>
                      <a:pt x="1" y="1"/>
                      <a:pt x="1" y="21"/>
                    </a:cubicBezTo>
                    <a:lnTo>
                      <a:pt x="1" y="234"/>
                    </a:lnTo>
                    <a:cubicBezTo>
                      <a:pt x="1" y="244"/>
                      <a:pt x="11" y="257"/>
                      <a:pt x="21" y="257"/>
                    </a:cubicBezTo>
                    <a:cubicBezTo>
                      <a:pt x="32" y="257"/>
                      <a:pt x="42" y="244"/>
                      <a:pt x="42" y="234"/>
                    </a:cubicBezTo>
                    <a:lnTo>
                      <a:pt x="42" y="21"/>
                    </a:lnTo>
                    <a:cubicBezTo>
                      <a:pt x="42" y="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82" name="Google Shape;5866;p46">
                <a:extLst>
                  <a:ext uri="{FF2B5EF4-FFF2-40B4-BE49-F238E27FC236}">
                    <a16:creationId xmlns:a16="http://schemas.microsoft.com/office/drawing/2014/main" id="{B04993B6-9B30-1019-786A-BA79DFC78938}"/>
                  </a:ext>
                </a:extLst>
              </p:cNvPr>
              <p:cNvSpPr/>
              <p:nvPr/>
            </p:nvSpPr>
            <p:spPr>
              <a:xfrm flipH="1">
                <a:off x="4101261" y="6576123"/>
                <a:ext cx="15109" cy="84178"/>
              </a:xfrm>
              <a:custGeom>
                <a:avLst/>
                <a:gdLst/>
                <a:ahLst/>
                <a:cxnLst/>
                <a:rect l="l" t="t" r="r" b="b"/>
                <a:pathLst>
                  <a:path w="42" h="234" extrusionOk="0">
                    <a:moveTo>
                      <a:pt x="21" y="1"/>
                    </a:moveTo>
                    <a:cubicBezTo>
                      <a:pt x="11" y="1"/>
                      <a:pt x="1" y="11"/>
                      <a:pt x="1" y="21"/>
                    </a:cubicBezTo>
                    <a:lnTo>
                      <a:pt x="1" y="213"/>
                    </a:lnTo>
                    <a:cubicBezTo>
                      <a:pt x="1" y="224"/>
                      <a:pt x="11" y="234"/>
                      <a:pt x="21" y="234"/>
                    </a:cubicBezTo>
                    <a:cubicBezTo>
                      <a:pt x="42" y="234"/>
                      <a:pt x="42" y="224"/>
                      <a:pt x="42" y="213"/>
                    </a:cubicBezTo>
                    <a:lnTo>
                      <a:pt x="42" y="21"/>
                    </a:lnTo>
                    <a:cubicBezTo>
                      <a:pt x="42" y="11"/>
                      <a:pt x="4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83" name="Google Shape;5867;p46">
                <a:extLst>
                  <a:ext uri="{FF2B5EF4-FFF2-40B4-BE49-F238E27FC236}">
                    <a16:creationId xmlns:a16="http://schemas.microsoft.com/office/drawing/2014/main" id="{4F8F3802-0401-6830-0DB8-FCACBD827DE0}"/>
                  </a:ext>
                </a:extLst>
              </p:cNvPr>
              <p:cNvSpPr/>
              <p:nvPr/>
            </p:nvSpPr>
            <p:spPr>
              <a:xfrm flipH="1">
                <a:off x="4246595" y="6567849"/>
                <a:ext cx="16189" cy="100726"/>
              </a:xfrm>
              <a:custGeom>
                <a:avLst/>
                <a:gdLst/>
                <a:ahLst/>
                <a:cxnLst/>
                <a:rect l="l" t="t" r="r" b="b"/>
                <a:pathLst>
                  <a:path w="45" h="280" extrusionOk="0">
                    <a:moveTo>
                      <a:pt x="24" y="1"/>
                    </a:moveTo>
                    <a:cubicBezTo>
                      <a:pt x="11" y="1"/>
                      <a:pt x="1" y="11"/>
                      <a:pt x="1" y="24"/>
                    </a:cubicBezTo>
                    <a:lnTo>
                      <a:pt x="1" y="257"/>
                    </a:lnTo>
                    <a:cubicBezTo>
                      <a:pt x="1" y="267"/>
                      <a:pt x="11" y="280"/>
                      <a:pt x="24" y="280"/>
                    </a:cubicBezTo>
                    <a:cubicBezTo>
                      <a:pt x="34" y="280"/>
                      <a:pt x="44" y="267"/>
                      <a:pt x="44" y="257"/>
                    </a:cubicBezTo>
                    <a:lnTo>
                      <a:pt x="44" y="24"/>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84" name="Google Shape;5868;p46">
                <a:extLst>
                  <a:ext uri="{FF2B5EF4-FFF2-40B4-BE49-F238E27FC236}">
                    <a16:creationId xmlns:a16="http://schemas.microsoft.com/office/drawing/2014/main" id="{7E302167-A30D-C4F2-1174-B5C00515F8C0}"/>
                  </a:ext>
                </a:extLst>
              </p:cNvPr>
              <p:cNvSpPr/>
              <p:nvPr/>
            </p:nvSpPr>
            <p:spPr>
              <a:xfrm flipH="1">
                <a:off x="4684394" y="6514607"/>
                <a:ext cx="15829" cy="57198"/>
              </a:xfrm>
              <a:custGeom>
                <a:avLst/>
                <a:gdLst/>
                <a:ahLst/>
                <a:cxnLst/>
                <a:rect l="l" t="t" r="r" b="b"/>
                <a:pathLst>
                  <a:path w="44" h="159" extrusionOk="0">
                    <a:moveTo>
                      <a:pt x="23" y="0"/>
                    </a:moveTo>
                    <a:cubicBezTo>
                      <a:pt x="10" y="0"/>
                      <a:pt x="0" y="10"/>
                      <a:pt x="0" y="21"/>
                    </a:cubicBezTo>
                    <a:lnTo>
                      <a:pt x="0" y="139"/>
                    </a:lnTo>
                    <a:cubicBezTo>
                      <a:pt x="0" y="149"/>
                      <a:pt x="10" y="159"/>
                      <a:pt x="23" y="159"/>
                    </a:cubicBezTo>
                    <a:cubicBezTo>
                      <a:pt x="33" y="159"/>
                      <a:pt x="44" y="149"/>
                      <a:pt x="44" y="139"/>
                    </a:cubicBezTo>
                    <a:lnTo>
                      <a:pt x="44" y="21"/>
                    </a:lnTo>
                    <a:cubicBezTo>
                      <a:pt x="44" y="1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85" name="Google Shape;5869;p46">
                <a:extLst>
                  <a:ext uri="{FF2B5EF4-FFF2-40B4-BE49-F238E27FC236}">
                    <a16:creationId xmlns:a16="http://schemas.microsoft.com/office/drawing/2014/main" id="{48A51930-5AD1-81DA-AA68-E3BD155C59C1}"/>
                  </a:ext>
                </a:extLst>
              </p:cNvPr>
              <p:cNvSpPr/>
              <p:nvPr/>
            </p:nvSpPr>
            <p:spPr>
              <a:xfrm flipH="1">
                <a:off x="4627196" y="6583677"/>
                <a:ext cx="15109" cy="65832"/>
              </a:xfrm>
              <a:custGeom>
                <a:avLst/>
                <a:gdLst/>
                <a:ahLst/>
                <a:cxnLst/>
                <a:rect l="l" t="t" r="r" b="b"/>
                <a:pathLst>
                  <a:path w="42" h="183" extrusionOk="0">
                    <a:moveTo>
                      <a:pt x="21" y="0"/>
                    </a:moveTo>
                    <a:cubicBezTo>
                      <a:pt x="11" y="0"/>
                      <a:pt x="1" y="11"/>
                      <a:pt x="1" y="21"/>
                    </a:cubicBezTo>
                    <a:lnTo>
                      <a:pt x="1" y="159"/>
                    </a:lnTo>
                    <a:cubicBezTo>
                      <a:pt x="1" y="172"/>
                      <a:pt x="11" y="182"/>
                      <a:pt x="21" y="182"/>
                    </a:cubicBezTo>
                    <a:cubicBezTo>
                      <a:pt x="31" y="182"/>
                      <a:pt x="41" y="172"/>
                      <a:pt x="41" y="159"/>
                    </a:cubicBezTo>
                    <a:lnTo>
                      <a:pt x="41" y="21"/>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86" name="Google Shape;5870;p46">
                <a:extLst>
                  <a:ext uri="{FF2B5EF4-FFF2-40B4-BE49-F238E27FC236}">
                    <a16:creationId xmlns:a16="http://schemas.microsoft.com/office/drawing/2014/main" id="{697BFED9-966E-F023-4A0C-8042A0CE1F66}"/>
                  </a:ext>
                </a:extLst>
              </p:cNvPr>
              <p:cNvSpPr/>
              <p:nvPr/>
            </p:nvSpPr>
            <p:spPr>
              <a:xfrm flipH="1">
                <a:off x="4400562" y="6580078"/>
                <a:ext cx="15109" cy="76623"/>
              </a:xfrm>
              <a:custGeom>
                <a:avLst/>
                <a:gdLst/>
                <a:ahLst/>
                <a:cxnLst/>
                <a:rect l="l" t="t" r="r" b="b"/>
                <a:pathLst>
                  <a:path w="42" h="213" extrusionOk="0">
                    <a:moveTo>
                      <a:pt x="21" y="0"/>
                    </a:moveTo>
                    <a:cubicBezTo>
                      <a:pt x="11" y="0"/>
                      <a:pt x="0" y="10"/>
                      <a:pt x="0" y="21"/>
                    </a:cubicBezTo>
                    <a:lnTo>
                      <a:pt x="0" y="192"/>
                    </a:lnTo>
                    <a:cubicBezTo>
                      <a:pt x="0" y="202"/>
                      <a:pt x="11" y="213"/>
                      <a:pt x="21" y="213"/>
                    </a:cubicBezTo>
                    <a:cubicBezTo>
                      <a:pt x="31" y="213"/>
                      <a:pt x="41" y="202"/>
                      <a:pt x="41" y="192"/>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87" name="Google Shape;5871;p46">
                <a:extLst>
                  <a:ext uri="{FF2B5EF4-FFF2-40B4-BE49-F238E27FC236}">
                    <a16:creationId xmlns:a16="http://schemas.microsoft.com/office/drawing/2014/main" id="{4B67DF48-C5FC-D0F9-7309-AC769C33A03D}"/>
                  </a:ext>
                </a:extLst>
              </p:cNvPr>
              <p:cNvSpPr/>
              <p:nvPr/>
            </p:nvSpPr>
            <p:spPr>
              <a:xfrm flipH="1">
                <a:off x="3805555" y="6395535"/>
                <a:ext cx="974888" cy="149651"/>
              </a:xfrm>
              <a:custGeom>
                <a:avLst/>
                <a:gdLst/>
                <a:ahLst/>
                <a:cxnLst/>
                <a:rect l="l" t="t" r="r" b="b"/>
                <a:pathLst>
                  <a:path w="2710" h="416" extrusionOk="0">
                    <a:moveTo>
                      <a:pt x="0" y="1"/>
                    </a:moveTo>
                    <a:lnTo>
                      <a:pt x="0" y="341"/>
                    </a:lnTo>
                    <a:cubicBezTo>
                      <a:pt x="0" y="375"/>
                      <a:pt x="607" y="416"/>
                      <a:pt x="1355" y="416"/>
                    </a:cubicBezTo>
                    <a:cubicBezTo>
                      <a:pt x="2103" y="416"/>
                      <a:pt x="2710" y="375"/>
                      <a:pt x="2710" y="341"/>
                    </a:cubicBezTo>
                    <a:lnTo>
                      <a:pt x="271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88" name="Google Shape;5872;p46">
                <a:extLst>
                  <a:ext uri="{FF2B5EF4-FFF2-40B4-BE49-F238E27FC236}">
                    <a16:creationId xmlns:a16="http://schemas.microsoft.com/office/drawing/2014/main" id="{B0BA32C6-9119-6885-57B8-BCC9A7C933DC}"/>
                  </a:ext>
                </a:extLst>
              </p:cNvPr>
              <p:cNvSpPr/>
              <p:nvPr/>
            </p:nvSpPr>
            <p:spPr>
              <a:xfrm flipH="1">
                <a:off x="3798002" y="6387261"/>
                <a:ext cx="990716" cy="166199"/>
              </a:xfrm>
              <a:custGeom>
                <a:avLst/>
                <a:gdLst/>
                <a:ahLst/>
                <a:cxnLst/>
                <a:rect l="l" t="t" r="r" b="b"/>
                <a:pathLst>
                  <a:path w="2754" h="462" extrusionOk="0">
                    <a:moveTo>
                      <a:pt x="2712" y="44"/>
                    </a:moveTo>
                    <a:lnTo>
                      <a:pt x="2712" y="354"/>
                    </a:lnTo>
                    <a:cubicBezTo>
                      <a:pt x="2648" y="385"/>
                      <a:pt x="2103" y="418"/>
                      <a:pt x="1378" y="418"/>
                    </a:cubicBezTo>
                    <a:cubicBezTo>
                      <a:pt x="653" y="418"/>
                      <a:pt x="118" y="385"/>
                      <a:pt x="44" y="354"/>
                    </a:cubicBezTo>
                    <a:lnTo>
                      <a:pt x="44" y="44"/>
                    </a:lnTo>
                    <a:close/>
                    <a:moveTo>
                      <a:pt x="23" y="1"/>
                    </a:moveTo>
                    <a:cubicBezTo>
                      <a:pt x="13" y="1"/>
                      <a:pt x="0" y="14"/>
                      <a:pt x="0" y="24"/>
                    </a:cubicBezTo>
                    <a:lnTo>
                      <a:pt x="0" y="364"/>
                    </a:lnTo>
                    <a:cubicBezTo>
                      <a:pt x="0" y="385"/>
                      <a:pt x="0" y="408"/>
                      <a:pt x="418" y="439"/>
                    </a:cubicBezTo>
                    <a:cubicBezTo>
                      <a:pt x="674" y="449"/>
                      <a:pt x="1014" y="462"/>
                      <a:pt x="1378" y="462"/>
                    </a:cubicBezTo>
                    <a:cubicBezTo>
                      <a:pt x="1742" y="462"/>
                      <a:pt x="2082" y="449"/>
                      <a:pt x="2338" y="439"/>
                    </a:cubicBezTo>
                    <a:cubicBezTo>
                      <a:pt x="2753" y="408"/>
                      <a:pt x="2753" y="385"/>
                      <a:pt x="2753" y="364"/>
                    </a:cubicBezTo>
                    <a:lnTo>
                      <a:pt x="2753" y="24"/>
                    </a:lnTo>
                    <a:cubicBezTo>
                      <a:pt x="2753" y="14"/>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89" name="Google Shape;5873;p46">
                <a:extLst>
                  <a:ext uri="{FF2B5EF4-FFF2-40B4-BE49-F238E27FC236}">
                    <a16:creationId xmlns:a16="http://schemas.microsoft.com/office/drawing/2014/main" id="{A20522D2-171F-4484-427A-0F9CA5CB3C2B}"/>
                  </a:ext>
                </a:extLst>
              </p:cNvPr>
              <p:cNvSpPr/>
              <p:nvPr/>
            </p:nvSpPr>
            <p:spPr>
              <a:xfrm flipH="1">
                <a:off x="3805555" y="6368915"/>
                <a:ext cx="974888" cy="53961"/>
              </a:xfrm>
              <a:custGeom>
                <a:avLst/>
                <a:gdLst/>
                <a:ahLst/>
                <a:cxnLst/>
                <a:rect l="l" t="t" r="r" b="b"/>
                <a:pathLst>
                  <a:path w="2710" h="150" extrusionOk="0">
                    <a:moveTo>
                      <a:pt x="1355" y="1"/>
                    </a:moveTo>
                    <a:cubicBezTo>
                      <a:pt x="607" y="1"/>
                      <a:pt x="0" y="31"/>
                      <a:pt x="0" y="75"/>
                    </a:cubicBezTo>
                    <a:cubicBezTo>
                      <a:pt x="0" y="116"/>
                      <a:pt x="607" y="149"/>
                      <a:pt x="1355" y="149"/>
                    </a:cubicBezTo>
                    <a:cubicBezTo>
                      <a:pt x="2103" y="149"/>
                      <a:pt x="2710" y="116"/>
                      <a:pt x="2710" y="75"/>
                    </a:cubicBezTo>
                    <a:cubicBezTo>
                      <a:pt x="2710" y="31"/>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90" name="Google Shape;5874;p46">
                <a:extLst>
                  <a:ext uri="{FF2B5EF4-FFF2-40B4-BE49-F238E27FC236}">
                    <a16:creationId xmlns:a16="http://schemas.microsoft.com/office/drawing/2014/main" id="{BAC20FA7-90F5-D012-7119-72608C87EEE4}"/>
                  </a:ext>
                </a:extLst>
              </p:cNvPr>
              <p:cNvSpPr/>
              <p:nvPr/>
            </p:nvSpPr>
            <p:spPr>
              <a:xfrm flipH="1">
                <a:off x="3798002" y="6360639"/>
                <a:ext cx="990716" cy="69429"/>
              </a:xfrm>
              <a:custGeom>
                <a:avLst/>
                <a:gdLst/>
                <a:ahLst/>
                <a:cxnLst/>
                <a:rect l="l" t="t" r="r" b="b"/>
                <a:pathLst>
                  <a:path w="2754" h="193" extrusionOk="0">
                    <a:moveTo>
                      <a:pt x="1378" y="44"/>
                    </a:moveTo>
                    <a:cubicBezTo>
                      <a:pt x="2039" y="44"/>
                      <a:pt x="2541" y="65"/>
                      <a:pt x="2679" y="98"/>
                    </a:cubicBezTo>
                    <a:cubicBezTo>
                      <a:pt x="2541" y="118"/>
                      <a:pt x="2039" y="152"/>
                      <a:pt x="1378" y="152"/>
                    </a:cubicBezTo>
                    <a:cubicBezTo>
                      <a:pt x="728" y="152"/>
                      <a:pt x="215" y="118"/>
                      <a:pt x="77" y="98"/>
                    </a:cubicBezTo>
                    <a:cubicBezTo>
                      <a:pt x="215" y="65"/>
                      <a:pt x="728" y="44"/>
                      <a:pt x="1378" y="44"/>
                    </a:cubicBezTo>
                    <a:close/>
                    <a:moveTo>
                      <a:pt x="1378" y="1"/>
                    </a:moveTo>
                    <a:cubicBezTo>
                      <a:pt x="1014" y="1"/>
                      <a:pt x="674" y="11"/>
                      <a:pt x="418" y="24"/>
                    </a:cubicBezTo>
                    <a:cubicBezTo>
                      <a:pt x="0" y="44"/>
                      <a:pt x="0" y="65"/>
                      <a:pt x="0" y="98"/>
                    </a:cubicBezTo>
                    <a:cubicBezTo>
                      <a:pt x="0" y="118"/>
                      <a:pt x="0" y="152"/>
                      <a:pt x="418" y="172"/>
                    </a:cubicBezTo>
                    <a:cubicBezTo>
                      <a:pt x="674" y="182"/>
                      <a:pt x="1014" y="193"/>
                      <a:pt x="1378" y="193"/>
                    </a:cubicBezTo>
                    <a:cubicBezTo>
                      <a:pt x="1742" y="193"/>
                      <a:pt x="2082" y="182"/>
                      <a:pt x="2338" y="172"/>
                    </a:cubicBezTo>
                    <a:cubicBezTo>
                      <a:pt x="2753" y="152"/>
                      <a:pt x="2753" y="118"/>
                      <a:pt x="2753" y="98"/>
                    </a:cubicBezTo>
                    <a:cubicBezTo>
                      <a:pt x="2753" y="65"/>
                      <a:pt x="2753" y="44"/>
                      <a:pt x="2338" y="24"/>
                    </a:cubicBezTo>
                    <a:cubicBezTo>
                      <a:pt x="2082" y="11"/>
                      <a:pt x="1742" y="1"/>
                      <a:pt x="137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91" name="Google Shape;5875;p46">
                <a:extLst>
                  <a:ext uri="{FF2B5EF4-FFF2-40B4-BE49-F238E27FC236}">
                    <a16:creationId xmlns:a16="http://schemas.microsoft.com/office/drawing/2014/main" id="{847AA33D-C2A3-7C80-F9C3-093FC15B6EBC}"/>
                  </a:ext>
                </a:extLst>
              </p:cNvPr>
              <p:cNvSpPr/>
              <p:nvPr/>
            </p:nvSpPr>
            <p:spPr>
              <a:xfrm flipH="1">
                <a:off x="3917075" y="6372512"/>
                <a:ext cx="748253" cy="34535"/>
              </a:xfrm>
              <a:custGeom>
                <a:avLst/>
                <a:gdLst/>
                <a:ahLst/>
                <a:cxnLst/>
                <a:rect l="l" t="t" r="r" b="b"/>
                <a:pathLst>
                  <a:path w="2080" h="96" extrusionOk="0">
                    <a:moveTo>
                      <a:pt x="1035" y="1"/>
                    </a:moveTo>
                    <a:cubicBezTo>
                      <a:pt x="459" y="1"/>
                      <a:pt x="0" y="21"/>
                      <a:pt x="0" y="55"/>
                    </a:cubicBezTo>
                    <a:cubicBezTo>
                      <a:pt x="0" y="75"/>
                      <a:pt x="459" y="96"/>
                      <a:pt x="1035" y="96"/>
                    </a:cubicBezTo>
                    <a:cubicBezTo>
                      <a:pt x="1611" y="96"/>
                      <a:pt x="2080" y="75"/>
                      <a:pt x="2080" y="55"/>
                    </a:cubicBezTo>
                    <a:cubicBezTo>
                      <a:pt x="2080"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592" name="Google Shape;5876;p46">
                <a:extLst>
                  <a:ext uri="{FF2B5EF4-FFF2-40B4-BE49-F238E27FC236}">
                    <a16:creationId xmlns:a16="http://schemas.microsoft.com/office/drawing/2014/main" id="{59440AD0-7245-3CC0-ED7B-E519650E35D8}"/>
                  </a:ext>
                </a:extLst>
              </p:cNvPr>
              <p:cNvSpPr/>
              <p:nvPr/>
            </p:nvSpPr>
            <p:spPr>
              <a:xfrm flipH="1">
                <a:off x="3908441" y="6364238"/>
                <a:ext cx="765161" cy="51083"/>
              </a:xfrm>
              <a:custGeom>
                <a:avLst/>
                <a:gdLst/>
                <a:ahLst/>
                <a:cxnLst/>
                <a:rect l="l" t="t" r="r" b="b"/>
                <a:pathLst>
                  <a:path w="2127" h="142" extrusionOk="0">
                    <a:moveTo>
                      <a:pt x="1058" y="44"/>
                    </a:moveTo>
                    <a:cubicBezTo>
                      <a:pt x="1506" y="44"/>
                      <a:pt x="1837" y="65"/>
                      <a:pt x="1998" y="78"/>
                    </a:cubicBezTo>
                    <a:cubicBezTo>
                      <a:pt x="1837" y="88"/>
                      <a:pt x="1506" y="98"/>
                      <a:pt x="1058" y="98"/>
                    </a:cubicBezTo>
                    <a:cubicBezTo>
                      <a:pt x="620" y="98"/>
                      <a:pt x="280" y="88"/>
                      <a:pt x="118" y="78"/>
                    </a:cubicBezTo>
                    <a:cubicBezTo>
                      <a:pt x="280" y="65"/>
                      <a:pt x="620" y="44"/>
                      <a:pt x="1058" y="44"/>
                    </a:cubicBezTo>
                    <a:close/>
                    <a:moveTo>
                      <a:pt x="1058" y="1"/>
                    </a:moveTo>
                    <a:cubicBezTo>
                      <a:pt x="782" y="1"/>
                      <a:pt x="525" y="14"/>
                      <a:pt x="321" y="24"/>
                    </a:cubicBezTo>
                    <a:cubicBezTo>
                      <a:pt x="0" y="34"/>
                      <a:pt x="0" y="55"/>
                      <a:pt x="0" y="78"/>
                    </a:cubicBezTo>
                    <a:cubicBezTo>
                      <a:pt x="0" y="98"/>
                      <a:pt x="0" y="119"/>
                      <a:pt x="321" y="129"/>
                    </a:cubicBezTo>
                    <a:cubicBezTo>
                      <a:pt x="525" y="142"/>
                      <a:pt x="782" y="142"/>
                      <a:pt x="1058" y="142"/>
                    </a:cubicBezTo>
                    <a:cubicBezTo>
                      <a:pt x="1335" y="142"/>
                      <a:pt x="1601" y="142"/>
                      <a:pt x="1793" y="129"/>
                    </a:cubicBezTo>
                    <a:cubicBezTo>
                      <a:pt x="2126" y="119"/>
                      <a:pt x="2126" y="98"/>
                      <a:pt x="2126" y="78"/>
                    </a:cubicBezTo>
                    <a:cubicBezTo>
                      <a:pt x="2126" y="55"/>
                      <a:pt x="2126" y="34"/>
                      <a:pt x="1793" y="24"/>
                    </a:cubicBezTo>
                    <a:cubicBezTo>
                      <a:pt x="1601" y="14"/>
                      <a:pt x="1335" y="1"/>
                      <a:pt x="105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93" name="Google Shape;5877;p46">
                <a:extLst>
                  <a:ext uri="{FF2B5EF4-FFF2-40B4-BE49-F238E27FC236}">
                    <a16:creationId xmlns:a16="http://schemas.microsoft.com/office/drawing/2014/main" id="{22B04394-BE5A-0A05-E351-5E73AF4CCD95}"/>
                  </a:ext>
                </a:extLst>
              </p:cNvPr>
              <p:cNvSpPr/>
              <p:nvPr/>
            </p:nvSpPr>
            <p:spPr>
              <a:xfrm flipH="1">
                <a:off x="3917077" y="6410284"/>
                <a:ext cx="15109" cy="115476"/>
              </a:xfrm>
              <a:custGeom>
                <a:avLst/>
                <a:gdLst/>
                <a:ahLst/>
                <a:cxnLst/>
                <a:rect l="l" t="t" r="r" b="b"/>
                <a:pathLst>
                  <a:path w="42" h="321" extrusionOk="0">
                    <a:moveTo>
                      <a:pt x="21" y="1"/>
                    </a:moveTo>
                    <a:cubicBezTo>
                      <a:pt x="11" y="1"/>
                      <a:pt x="1" y="14"/>
                      <a:pt x="1" y="24"/>
                    </a:cubicBezTo>
                    <a:lnTo>
                      <a:pt x="1" y="300"/>
                    </a:lnTo>
                    <a:cubicBezTo>
                      <a:pt x="1" y="311"/>
                      <a:pt x="11" y="321"/>
                      <a:pt x="21" y="321"/>
                    </a:cubicBezTo>
                    <a:cubicBezTo>
                      <a:pt x="32" y="321"/>
                      <a:pt x="42" y="311"/>
                      <a:pt x="42" y="300"/>
                    </a:cubicBezTo>
                    <a:lnTo>
                      <a:pt x="42" y="24"/>
                    </a:lnTo>
                    <a:cubicBezTo>
                      <a:pt x="42" y="14"/>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94" name="Google Shape;5878;p46">
                <a:extLst>
                  <a:ext uri="{FF2B5EF4-FFF2-40B4-BE49-F238E27FC236}">
                    <a16:creationId xmlns:a16="http://schemas.microsoft.com/office/drawing/2014/main" id="{D3C0F4F0-CD40-B7C4-8536-9D3A7F155C3C}"/>
                  </a:ext>
                </a:extLst>
              </p:cNvPr>
              <p:cNvSpPr/>
              <p:nvPr/>
            </p:nvSpPr>
            <p:spPr>
              <a:xfrm flipH="1">
                <a:off x="4019962" y="6414961"/>
                <a:ext cx="16189" cy="92452"/>
              </a:xfrm>
              <a:custGeom>
                <a:avLst/>
                <a:gdLst/>
                <a:ahLst/>
                <a:cxnLst/>
                <a:rect l="l" t="t" r="r" b="b"/>
                <a:pathLst>
                  <a:path w="45" h="257" extrusionOk="0">
                    <a:moveTo>
                      <a:pt x="21" y="1"/>
                    </a:moveTo>
                    <a:cubicBezTo>
                      <a:pt x="11" y="1"/>
                      <a:pt x="1" y="11"/>
                      <a:pt x="1" y="21"/>
                    </a:cubicBezTo>
                    <a:lnTo>
                      <a:pt x="1" y="234"/>
                    </a:lnTo>
                    <a:cubicBezTo>
                      <a:pt x="1" y="244"/>
                      <a:pt x="11" y="257"/>
                      <a:pt x="21" y="257"/>
                    </a:cubicBezTo>
                    <a:cubicBezTo>
                      <a:pt x="34" y="257"/>
                      <a:pt x="44" y="244"/>
                      <a:pt x="44" y="234"/>
                    </a:cubicBezTo>
                    <a:lnTo>
                      <a:pt x="44" y="21"/>
                    </a:lnTo>
                    <a:cubicBezTo>
                      <a:pt x="44" y="1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95" name="Google Shape;5879;p46">
                <a:extLst>
                  <a:ext uri="{FF2B5EF4-FFF2-40B4-BE49-F238E27FC236}">
                    <a16:creationId xmlns:a16="http://schemas.microsoft.com/office/drawing/2014/main" id="{3F7D021D-6242-4B9C-3599-DF82E83515D5}"/>
                  </a:ext>
                </a:extLst>
              </p:cNvPr>
              <p:cNvSpPr/>
              <p:nvPr/>
            </p:nvSpPr>
            <p:spPr>
              <a:xfrm flipH="1">
                <a:off x="4154502" y="6464604"/>
                <a:ext cx="16189" cy="80581"/>
              </a:xfrm>
              <a:custGeom>
                <a:avLst/>
                <a:gdLst/>
                <a:ahLst/>
                <a:cxnLst/>
                <a:rect l="l" t="t" r="r" b="b"/>
                <a:pathLst>
                  <a:path w="45" h="224" extrusionOk="0">
                    <a:moveTo>
                      <a:pt x="24" y="1"/>
                    </a:moveTo>
                    <a:cubicBezTo>
                      <a:pt x="1" y="1"/>
                      <a:pt x="1" y="11"/>
                      <a:pt x="1" y="21"/>
                    </a:cubicBezTo>
                    <a:lnTo>
                      <a:pt x="1" y="203"/>
                    </a:lnTo>
                    <a:cubicBezTo>
                      <a:pt x="1" y="213"/>
                      <a:pt x="1" y="224"/>
                      <a:pt x="24" y="224"/>
                    </a:cubicBezTo>
                    <a:cubicBezTo>
                      <a:pt x="34" y="224"/>
                      <a:pt x="44" y="213"/>
                      <a:pt x="44" y="203"/>
                    </a:cubicBezTo>
                    <a:lnTo>
                      <a:pt x="44" y="21"/>
                    </a:lnTo>
                    <a:cubicBezTo>
                      <a:pt x="44" y="11"/>
                      <a:pt x="34" y="1"/>
                      <a:pt x="24"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96" name="Google Shape;5880;p46">
                <a:extLst>
                  <a:ext uri="{FF2B5EF4-FFF2-40B4-BE49-F238E27FC236}">
                    <a16:creationId xmlns:a16="http://schemas.microsoft.com/office/drawing/2014/main" id="{30F6AC45-8209-202D-A109-E2F1D99F73EB}"/>
                  </a:ext>
                </a:extLst>
              </p:cNvPr>
              <p:cNvSpPr/>
              <p:nvPr/>
            </p:nvSpPr>
            <p:spPr>
              <a:xfrm flipH="1">
                <a:off x="4304872" y="6452733"/>
                <a:ext cx="15109" cy="100726"/>
              </a:xfrm>
              <a:custGeom>
                <a:avLst/>
                <a:gdLst/>
                <a:ahLst/>
                <a:cxnLst/>
                <a:rect l="l" t="t" r="r" b="b"/>
                <a:pathLst>
                  <a:path w="42" h="280" extrusionOk="0">
                    <a:moveTo>
                      <a:pt x="21" y="1"/>
                    </a:moveTo>
                    <a:cubicBezTo>
                      <a:pt x="11" y="1"/>
                      <a:pt x="1" y="11"/>
                      <a:pt x="1" y="24"/>
                    </a:cubicBezTo>
                    <a:lnTo>
                      <a:pt x="1" y="257"/>
                    </a:lnTo>
                    <a:cubicBezTo>
                      <a:pt x="1" y="267"/>
                      <a:pt x="11" y="280"/>
                      <a:pt x="21" y="280"/>
                    </a:cubicBezTo>
                    <a:cubicBezTo>
                      <a:pt x="32" y="280"/>
                      <a:pt x="42" y="267"/>
                      <a:pt x="42" y="257"/>
                    </a:cubicBezTo>
                    <a:lnTo>
                      <a:pt x="42" y="24"/>
                    </a:lnTo>
                    <a:cubicBezTo>
                      <a:pt x="42" y="1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97" name="Google Shape;5881;p46">
                <a:extLst>
                  <a:ext uri="{FF2B5EF4-FFF2-40B4-BE49-F238E27FC236}">
                    <a16:creationId xmlns:a16="http://schemas.microsoft.com/office/drawing/2014/main" id="{3712A279-F108-94E7-3DBA-47DC6365F9FE}"/>
                  </a:ext>
                </a:extLst>
              </p:cNvPr>
              <p:cNvSpPr/>
              <p:nvPr/>
            </p:nvSpPr>
            <p:spPr>
              <a:xfrm flipH="1">
                <a:off x="4742311" y="6399491"/>
                <a:ext cx="15109" cy="57198"/>
              </a:xfrm>
              <a:custGeom>
                <a:avLst/>
                <a:gdLst/>
                <a:ahLst/>
                <a:cxnLst/>
                <a:rect l="l" t="t" r="r" b="b"/>
                <a:pathLst>
                  <a:path w="42" h="159" extrusionOk="0">
                    <a:moveTo>
                      <a:pt x="21" y="0"/>
                    </a:moveTo>
                    <a:cubicBezTo>
                      <a:pt x="11" y="0"/>
                      <a:pt x="0" y="10"/>
                      <a:pt x="0" y="21"/>
                    </a:cubicBezTo>
                    <a:lnTo>
                      <a:pt x="0" y="138"/>
                    </a:lnTo>
                    <a:cubicBezTo>
                      <a:pt x="0" y="159"/>
                      <a:pt x="11" y="159"/>
                      <a:pt x="21" y="159"/>
                    </a:cubicBezTo>
                    <a:cubicBezTo>
                      <a:pt x="31" y="159"/>
                      <a:pt x="41" y="159"/>
                      <a:pt x="41" y="138"/>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98" name="Google Shape;5882;p46">
                <a:extLst>
                  <a:ext uri="{FF2B5EF4-FFF2-40B4-BE49-F238E27FC236}">
                    <a16:creationId xmlns:a16="http://schemas.microsoft.com/office/drawing/2014/main" id="{65E6F456-365A-94EC-AA86-11F320D0C7DE}"/>
                  </a:ext>
                </a:extLst>
              </p:cNvPr>
              <p:cNvSpPr/>
              <p:nvPr/>
            </p:nvSpPr>
            <p:spPr>
              <a:xfrm flipH="1">
                <a:off x="4684394" y="6472158"/>
                <a:ext cx="15829" cy="65832"/>
              </a:xfrm>
              <a:custGeom>
                <a:avLst/>
                <a:gdLst/>
                <a:ahLst/>
                <a:cxnLst/>
                <a:rect l="l" t="t" r="r" b="b"/>
                <a:pathLst>
                  <a:path w="44" h="183" extrusionOk="0">
                    <a:moveTo>
                      <a:pt x="23" y="0"/>
                    </a:moveTo>
                    <a:cubicBezTo>
                      <a:pt x="10" y="0"/>
                      <a:pt x="0" y="0"/>
                      <a:pt x="0" y="21"/>
                    </a:cubicBezTo>
                    <a:lnTo>
                      <a:pt x="0" y="162"/>
                    </a:lnTo>
                    <a:cubicBezTo>
                      <a:pt x="0" y="172"/>
                      <a:pt x="10" y="182"/>
                      <a:pt x="23" y="182"/>
                    </a:cubicBezTo>
                    <a:cubicBezTo>
                      <a:pt x="33" y="182"/>
                      <a:pt x="44" y="172"/>
                      <a:pt x="44" y="162"/>
                    </a:cubicBezTo>
                    <a:lnTo>
                      <a:pt x="44" y="21"/>
                    </a:lnTo>
                    <a:cubicBezTo>
                      <a:pt x="44" y="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599" name="Google Shape;5883;p46">
                <a:extLst>
                  <a:ext uri="{FF2B5EF4-FFF2-40B4-BE49-F238E27FC236}">
                    <a16:creationId xmlns:a16="http://schemas.microsoft.com/office/drawing/2014/main" id="{1B8E19D9-E527-69B9-C041-81EFF6AFCF60}"/>
                  </a:ext>
                </a:extLst>
              </p:cNvPr>
              <p:cNvSpPr/>
              <p:nvPr/>
            </p:nvSpPr>
            <p:spPr>
              <a:xfrm flipH="1">
                <a:off x="4457761" y="6464604"/>
                <a:ext cx="15829" cy="76984"/>
              </a:xfrm>
              <a:custGeom>
                <a:avLst/>
                <a:gdLst/>
                <a:ahLst/>
                <a:cxnLst/>
                <a:rect l="l" t="t" r="r" b="b"/>
                <a:pathLst>
                  <a:path w="44" h="214" extrusionOk="0">
                    <a:moveTo>
                      <a:pt x="21" y="1"/>
                    </a:moveTo>
                    <a:cubicBezTo>
                      <a:pt x="10" y="1"/>
                      <a:pt x="0" y="11"/>
                      <a:pt x="0" y="21"/>
                    </a:cubicBezTo>
                    <a:lnTo>
                      <a:pt x="0" y="193"/>
                    </a:lnTo>
                    <a:cubicBezTo>
                      <a:pt x="0" y="203"/>
                      <a:pt x="10" y="213"/>
                      <a:pt x="21" y="213"/>
                    </a:cubicBezTo>
                    <a:cubicBezTo>
                      <a:pt x="33" y="213"/>
                      <a:pt x="44" y="203"/>
                      <a:pt x="44" y="193"/>
                    </a:cubicBezTo>
                    <a:lnTo>
                      <a:pt x="44" y="21"/>
                    </a:lnTo>
                    <a:cubicBezTo>
                      <a:pt x="44" y="11"/>
                      <a:pt x="33"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00" name="Google Shape;5884;p46">
                <a:extLst>
                  <a:ext uri="{FF2B5EF4-FFF2-40B4-BE49-F238E27FC236}">
                    <a16:creationId xmlns:a16="http://schemas.microsoft.com/office/drawing/2014/main" id="{38A60B08-A722-A067-5E81-CFD9179A50B9}"/>
                  </a:ext>
                </a:extLst>
              </p:cNvPr>
              <p:cNvSpPr/>
              <p:nvPr/>
            </p:nvSpPr>
            <p:spPr>
              <a:xfrm flipH="1">
                <a:off x="3736487" y="6264951"/>
                <a:ext cx="974888" cy="150370"/>
              </a:xfrm>
              <a:custGeom>
                <a:avLst/>
                <a:gdLst/>
                <a:ahLst/>
                <a:cxnLst/>
                <a:rect l="l" t="t" r="r" b="b"/>
                <a:pathLst>
                  <a:path w="2710" h="418" extrusionOk="0">
                    <a:moveTo>
                      <a:pt x="0" y="0"/>
                    </a:moveTo>
                    <a:lnTo>
                      <a:pt x="0" y="331"/>
                    </a:lnTo>
                    <a:cubicBezTo>
                      <a:pt x="0" y="374"/>
                      <a:pt x="597" y="418"/>
                      <a:pt x="1355" y="418"/>
                    </a:cubicBezTo>
                    <a:cubicBezTo>
                      <a:pt x="2103" y="418"/>
                      <a:pt x="2710" y="374"/>
                      <a:pt x="2710" y="331"/>
                    </a:cubicBezTo>
                    <a:lnTo>
                      <a:pt x="2710"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601" name="Google Shape;5885;p46">
                <a:extLst>
                  <a:ext uri="{FF2B5EF4-FFF2-40B4-BE49-F238E27FC236}">
                    <a16:creationId xmlns:a16="http://schemas.microsoft.com/office/drawing/2014/main" id="{304BAF65-9097-C66F-49B9-CB34C357B206}"/>
                  </a:ext>
                </a:extLst>
              </p:cNvPr>
              <p:cNvSpPr/>
              <p:nvPr/>
            </p:nvSpPr>
            <p:spPr>
              <a:xfrm flipH="1">
                <a:off x="3728932" y="6257396"/>
                <a:ext cx="990716" cy="165480"/>
              </a:xfrm>
              <a:custGeom>
                <a:avLst/>
                <a:gdLst/>
                <a:ahLst/>
                <a:cxnLst/>
                <a:rect l="l" t="t" r="r" b="b"/>
                <a:pathLst>
                  <a:path w="2754" h="460" extrusionOk="0">
                    <a:moveTo>
                      <a:pt x="2712" y="42"/>
                    </a:moveTo>
                    <a:lnTo>
                      <a:pt x="2712" y="352"/>
                    </a:lnTo>
                    <a:cubicBezTo>
                      <a:pt x="2638" y="385"/>
                      <a:pt x="2103" y="416"/>
                      <a:pt x="1378" y="416"/>
                    </a:cubicBezTo>
                    <a:cubicBezTo>
                      <a:pt x="653" y="416"/>
                      <a:pt x="108" y="385"/>
                      <a:pt x="44" y="352"/>
                    </a:cubicBezTo>
                    <a:lnTo>
                      <a:pt x="44" y="42"/>
                    </a:lnTo>
                    <a:close/>
                    <a:moveTo>
                      <a:pt x="23" y="1"/>
                    </a:moveTo>
                    <a:cubicBezTo>
                      <a:pt x="13" y="1"/>
                      <a:pt x="0" y="11"/>
                      <a:pt x="0" y="21"/>
                    </a:cubicBezTo>
                    <a:lnTo>
                      <a:pt x="0" y="352"/>
                    </a:lnTo>
                    <a:cubicBezTo>
                      <a:pt x="0" y="385"/>
                      <a:pt x="0" y="405"/>
                      <a:pt x="418" y="426"/>
                    </a:cubicBezTo>
                    <a:cubicBezTo>
                      <a:pt x="674" y="449"/>
                      <a:pt x="1015" y="459"/>
                      <a:pt x="1378" y="459"/>
                    </a:cubicBezTo>
                    <a:cubicBezTo>
                      <a:pt x="1742" y="459"/>
                      <a:pt x="2082" y="449"/>
                      <a:pt x="2339" y="426"/>
                    </a:cubicBezTo>
                    <a:cubicBezTo>
                      <a:pt x="2753" y="405"/>
                      <a:pt x="2753" y="385"/>
                      <a:pt x="2753" y="352"/>
                    </a:cubicBezTo>
                    <a:lnTo>
                      <a:pt x="2753" y="21"/>
                    </a:lnTo>
                    <a:cubicBezTo>
                      <a:pt x="2753" y="11"/>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02" name="Google Shape;5886;p46">
                <a:extLst>
                  <a:ext uri="{FF2B5EF4-FFF2-40B4-BE49-F238E27FC236}">
                    <a16:creationId xmlns:a16="http://schemas.microsoft.com/office/drawing/2014/main" id="{436AD0A6-1F52-2A0C-97B8-B16750689795}"/>
                  </a:ext>
                </a:extLst>
              </p:cNvPr>
              <p:cNvSpPr/>
              <p:nvPr/>
            </p:nvSpPr>
            <p:spPr>
              <a:xfrm flipH="1">
                <a:off x="3736487" y="6237970"/>
                <a:ext cx="974888" cy="53961"/>
              </a:xfrm>
              <a:custGeom>
                <a:avLst/>
                <a:gdLst/>
                <a:ahLst/>
                <a:cxnLst/>
                <a:rect l="l" t="t" r="r" b="b"/>
                <a:pathLst>
                  <a:path w="2710" h="150" extrusionOk="0">
                    <a:moveTo>
                      <a:pt x="1355" y="1"/>
                    </a:moveTo>
                    <a:cubicBezTo>
                      <a:pt x="597" y="1"/>
                      <a:pt x="0" y="32"/>
                      <a:pt x="0" y="75"/>
                    </a:cubicBezTo>
                    <a:cubicBezTo>
                      <a:pt x="0" y="119"/>
                      <a:pt x="597" y="149"/>
                      <a:pt x="1355" y="149"/>
                    </a:cubicBezTo>
                    <a:cubicBezTo>
                      <a:pt x="2103" y="149"/>
                      <a:pt x="2710" y="119"/>
                      <a:pt x="2710" y="75"/>
                    </a:cubicBezTo>
                    <a:cubicBezTo>
                      <a:pt x="2710" y="32"/>
                      <a:pt x="2103" y="1"/>
                      <a:pt x="135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603" name="Google Shape;5887;p46">
                <a:extLst>
                  <a:ext uri="{FF2B5EF4-FFF2-40B4-BE49-F238E27FC236}">
                    <a16:creationId xmlns:a16="http://schemas.microsoft.com/office/drawing/2014/main" id="{D8E911EB-4203-58FD-8C23-0D9E9D64A489}"/>
                  </a:ext>
                </a:extLst>
              </p:cNvPr>
              <p:cNvSpPr/>
              <p:nvPr/>
            </p:nvSpPr>
            <p:spPr>
              <a:xfrm flipH="1">
                <a:off x="3728932" y="6230776"/>
                <a:ext cx="990716" cy="69429"/>
              </a:xfrm>
              <a:custGeom>
                <a:avLst/>
                <a:gdLst/>
                <a:ahLst/>
                <a:cxnLst/>
                <a:rect l="l" t="t" r="r" b="b"/>
                <a:pathLst>
                  <a:path w="2754" h="193" extrusionOk="0">
                    <a:moveTo>
                      <a:pt x="1378" y="41"/>
                    </a:moveTo>
                    <a:cubicBezTo>
                      <a:pt x="2029" y="41"/>
                      <a:pt x="2531" y="64"/>
                      <a:pt x="2679" y="95"/>
                    </a:cubicBezTo>
                    <a:cubicBezTo>
                      <a:pt x="2531" y="116"/>
                      <a:pt x="2029" y="149"/>
                      <a:pt x="1378" y="149"/>
                    </a:cubicBezTo>
                    <a:cubicBezTo>
                      <a:pt x="717" y="149"/>
                      <a:pt x="216" y="116"/>
                      <a:pt x="77" y="95"/>
                    </a:cubicBezTo>
                    <a:cubicBezTo>
                      <a:pt x="216" y="64"/>
                      <a:pt x="717" y="41"/>
                      <a:pt x="1378" y="41"/>
                    </a:cubicBezTo>
                    <a:close/>
                    <a:moveTo>
                      <a:pt x="1378" y="0"/>
                    </a:moveTo>
                    <a:cubicBezTo>
                      <a:pt x="1015" y="0"/>
                      <a:pt x="674" y="0"/>
                      <a:pt x="418" y="21"/>
                    </a:cubicBezTo>
                    <a:cubicBezTo>
                      <a:pt x="0" y="41"/>
                      <a:pt x="0" y="64"/>
                      <a:pt x="0" y="95"/>
                    </a:cubicBezTo>
                    <a:cubicBezTo>
                      <a:pt x="0" y="116"/>
                      <a:pt x="0" y="149"/>
                      <a:pt x="418" y="169"/>
                    </a:cubicBezTo>
                    <a:cubicBezTo>
                      <a:pt x="674" y="180"/>
                      <a:pt x="1015" y="193"/>
                      <a:pt x="1378" y="193"/>
                    </a:cubicBezTo>
                    <a:cubicBezTo>
                      <a:pt x="1742" y="193"/>
                      <a:pt x="2082" y="180"/>
                      <a:pt x="2339" y="169"/>
                    </a:cubicBezTo>
                    <a:cubicBezTo>
                      <a:pt x="2753" y="149"/>
                      <a:pt x="2753" y="116"/>
                      <a:pt x="2753" y="95"/>
                    </a:cubicBezTo>
                    <a:cubicBezTo>
                      <a:pt x="2753" y="64"/>
                      <a:pt x="2753" y="41"/>
                      <a:pt x="2339" y="21"/>
                    </a:cubicBezTo>
                    <a:cubicBezTo>
                      <a:pt x="2082" y="0"/>
                      <a:pt x="1742" y="0"/>
                      <a:pt x="1378"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04" name="Google Shape;5888;p46">
                <a:extLst>
                  <a:ext uri="{FF2B5EF4-FFF2-40B4-BE49-F238E27FC236}">
                    <a16:creationId xmlns:a16="http://schemas.microsoft.com/office/drawing/2014/main" id="{0A10E057-99AF-48F4-84B7-76A562BC338F}"/>
                  </a:ext>
                </a:extLst>
              </p:cNvPr>
              <p:cNvSpPr/>
              <p:nvPr/>
            </p:nvSpPr>
            <p:spPr>
              <a:xfrm flipH="1">
                <a:off x="3851602" y="6241928"/>
                <a:ext cx="748253" cy="35254"/>
              </a:xfrm>
              <a:custGeom>
                <a:avLst/>
                <a:gdLst/>
                <a:ahLst/>
                <a:cxnLst/>
                <a:rect l="l" t="t" r="r" b="b"/>
                <a:pathLst>
                  <a:path w="2080" h="98" extrusionOk="0">
                    <a:moveTo>
                      <a:pt x="1045" y="0"/>
                    </a:moveTo>
                    <a:cubicBezTo>
                      <a:pt x="469" y="0"/>
                      <a:pt x="0" y="21"/>
                      <a:pt x="0" y="54"/>
                    </a:cubicBezTo>
                    <a:cubicBezTo>
                      <a:pt x="0" y="74"/>
                      <a:pt x="469" y="98"/>
                      <a:pt x="1045" y="98"/>
                    </a:cubicBezTo>
                    <a:cubicBezTo>
                      <a:pt x="1621" y="98"/>
                      <a:pt x="2080" y="74"/>
                      <a:pt x="2080" y="54"/>
                    </a:cubicBezTo>
                    <a:cubicBezTo>
                      <a:pt x="2080" y="21"/>
                      <a:pt x="1621" y="0"/>
                      <a:pt x="104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605" name="Google Shape;5889;p46">
                <a:extLst>
                  <a:ext uri="{FF2B5EF4-FFF2-40B4-BE49-F238E27FC236}">
                    <a16:creationId xmlns:a16="http://schemas.microsoft.com/office/drawing/2014/main" id="{3C433F47-C16B-50A6-50DA-9DD1EA965BA0}"/>
                  </a:ext>
                </a:extLst>
              </p:cNvPr>
              <p:cNvSpPr/>
              <p:nvPr/>
            </p:nvSpPr>
            <p:spPr>
              <a:xfrm flipH="1">
                <a:off x="3844048" y="6234373"/>
                <a:ext cx="764082" cy="50003"/>
              </a:xfrm>
              <a:custGeom>
                <a:avLst/>
                <a:gdLst/>
                <a:ahLst/>
                <a:cxnLst/>
                <a:rect l="l" t="t" r="r" b="b"/>
                <a:pathLst>
                  <a:path w="2124" h="139" extrusionOk="0">
                    <a:moveTo>
                      <a:pt x="1068" y="42"/>
                    </a:moveTo>
                    <a:cubicBezTo>
                      <a:pt x="1506" y="42"/>
                      <a:pt x="1847" y="54"/>
                      <a:pt x="1995" y="75"/>
                    </a:cubicBezTo>
                    <a:cubicBezTo>
                      <a:pt x="1847" y="85"/>
                      <a:pt x="1506" y="95"/>
                      <a:pt x="1068" y="95"/>
                    </a:cubicBezTo>
                    <a:cubicBezTo>
                      <a:pt x="620" y="95"/>
                      <a:pt x="279" y="85"/>
                      <a:pt x="128" y="75"/>
                    </a:cubicBezTo>
                    <a:cubicBezTo>
                      <a:pt x="279" y="54"/>
                      <a:pt x="620" y="42"/>
                      <a:pt x="1068" y="42"/>
                    </a:cubicBezTo>
                    <a:close/>
                    <a:moveTo>
                      <a:pt x="1068" y="1"/>
                    </a:moveTo>
                    <a:cubicBezTo>
                      <a:pt x="792" y="1"/>
                      <a:pt x="523" y="11"/>
                      <a:pt x="331" y="21"/>
                    </a:cubicBezTo>
                    <a:cubicBezTo>
                      <a:pt x="0" y="31"/>
                      <a:pt x="0" y="54"/>
                      <a:pt x="0" y="75"/>
                    </a:cubicBezTo>
                    <a:cubicBezTo>
                      <a:pt x="0" y="95"/>
                      <a:pt x="0" y="119"/>
                      <a:pt x="331" y="129"/>
                    </a:cubicBezTo>
                    <a:cubicBezTo>
                      <a:pt x="523" y="139"/>
                      <a:pt x="792" y="139"/>
                      <a:pt x="1068" y="139"/>
                    </a:cubicBezTo>
                    <a:cubicBezTo>
                      <a:pt x="1345" y="139"/>
                      <a:pt x="1601" y="139"/>
                      <a:pt x="1803" y="129"/>
                    </a:cubicBezTo>
                    <a:cubicBezTo>
                      <a:pt x="2123" y="119"/>
                      <a:pt x="2123" y="95"/>
                      <a:pt x="2123" y="75"/>
                    </a:cubicBezTo>
                    <a:cubicBezTo>
                      <a:pt x="2123" y="54"/>
                      <a:pt x="2123" y="31"/>
                      <a:pt x="1803" y="21"/>
                    </a:cubicBezTo>
                    <a:cubicBezTo>
                      <a:pt x="1601" y="11"/>
                      <a:pt x="1345" y="1"/>
                      <a:pt x="1068"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06" name="Google Shape;5890;p46">
                <a:extLst>
                  <a:ext uri="{FF2B5EF4-FFF2-40B4-BE49-F238E27FC236}">
                    <a16:creationId xmlns:a16="http://schemas.microsoft.com/office/drawing/2014/main" id="{1AA2FD0F-91B8-3649-1891-FFF36683610B}"/>
                  </a:ext>
                </a:extLst>
              </p:cNvPr>
              <p:cNvSpPr/>
              <p:nvPr/>
            </p:nvSpPr>
            <p:spPr>
              <a:xfrm flipH="1">
                <a:off x="3950891" y="6284016"/>
                <a:ext cx="16189" cy="92812"/>
              </a:xfrm>
              <a:custGeom>
                <a:avLst/>
                <a:gdLst/>
                <a:ahLst/>
                <a:cxnLst/>
                <a:rect l="l" t="t" r="r" b="b"/>
                <a:pathLst>
                  <a:path w="45" h="258" extrusionOk="0">
                    <a:moveTo>
                      <a:pt x="21" y="1"/>
                    </a:moveTo>
                    <a:cubicBezTo>
                      <a:pt x="11" y="1"/>
                      <a:pt x="1" y="1"/>
                      <a:pt x="1" y="21"/>
                    </a:cubicBezTo>
                    <a:lnTo>
                      <a:pt x="1" y="237"/>
                    </a:lnTo>
                    <a:cubicBezTo>
                      <a:pt x="1" y="247"/>
                      <a:pt x="11" y="257"/>
                      <a:pt x="21" y="257"/>
                    </a:cubicBezTo>
                    <a:cubicBezTo>
                      <a:pt x="34" y="257"/>
                      <a:pt x="44" y="247"/>
                      <a:pt x="44" y="237"/>
                    </a:cubicBezTo>
                    <a:lnTo>
                      <a:pt x="44" y="21"/>
                    </a:lnTo>
                    <a:cubicBezTo>
                      <a:pt x="44" y="1"/>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07" name="Google Shape;5891;p46">
                <a:extLst>
                  <a:ext uri="{FF2B5EF4-FFF2-40B4-BE49-F238E27FC236}">
                    <a16:creationId xmlns:a16="http://schemas.microsoft.com/office/drawing/2014/main" id="{B5954646-58B6-2615-BA45-4D67F5A6C32E}"/>
                  </a:ext>
                </a:extLst>
              </p:cNvPr>
              <p:cNvSpPr/>
              <p:nvPr/>
            </p:nvSpPr>
            <p:spPr>
              <a:xfrm flipH="1">
                <a:off x="4089030" y="6334019"/>
                <a:ext cx="16189" cy="81300"/>
              </a:xfrm>
              <a:custGeom>
                <a:avLst/>
                <a:gdLst/>
                <a:ahLst/>
                <a:cxnLst/>
                <a:rect l="l" t="t" r="r" b="b"/>
                <a:pathLst>
                  <a:path w="45" h="226" extrusionOk="0">
                    <a:moveTo>
                      <a:pt x="21" y="0"/>
                    </a:moveTo>
                    <a:cubicBezTo>
                      <a:pt x="11" y="0"/>
                      <a:pt x="1" y="0"/>
                      <a:pt x="1" y="21"/>
                    </a:cubicBezTo>
                    <a:lnTo>
                      <a:pt x="1" y="203"/>
                    </a:lnTo>
                    <a:cubicBezTo>
                      <a:pt x="1" y="213"/>
                      <a:pt x="11" y="226"/>
                      <a:pt x="21" y="226"/>
                    </a:cubicBezTo>
                    <a:cubicBezTo>
                      <a:pt x="34" y="226"/>
                      <a:pt x="44" y="213"/>
                      <a:pt x="44" y="203"/>
                    </a:cubicBezTo>
                    <a:lnTo>
                      <a:pt x="44" y="21"/>
                    </a:lnTo>
                    <a:cubicBezTo>
                      <a:pt x="44" y="0"/>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08" name="Google Shape;5892;p46">
                <a:extLst>
                  <a:ext uri="{FF2B5EF4-FFF2-40B4-BE49-F238E27FC236}">
                    <a16:creationId xmlns:a16="http://schemas.microsoft.com/office/drawing/2014/main" id="{CF399ADE-9C7D-AF8F-976F-32690684A9DF}"/>
                  </a:ext>
                </a:extLst>
              </p:cNvPr>
              <p:cNvSpPr/>
              <p:nvPr/>
            </p:nvSpPr>
            <p:spPr>
              <a:xfrm flipH="1">
                <a:off x="4235803" y="6322867"/>
                <a:ext cx="15109" cy="100007"/>
              </a:xfrm>
              <a:custGeom>
                <a:avLst/>
                <a:gdLst/>
                <a:ahLst/>
                <a:cxnLst/>
                <a:rect l="l" t="t" r="r" b="b"/>
                <a:pathLst>
                  <a:path w="42" h="278" extrusionOk="0">
                    <a:moveTo>
                      <a:pt x="21" y="1"/>
                    </a:moveTo>
                    <a:cubicBezTo>
                      <a:pt x="11" y="1"/>
                      <a:pt x="1" y="11"/>
                      <a:pt x="1" y="21"/>
                    </a:cubicBezTo>
                    <a:lnTo>
                      <a:pt x="1" y="257"/>
                    </a:lnTo>
                    <a:cubicBezTo>
                      <a:pt x="1" y="267"/>
                      <a:pt x="11" y="277"/>
                      <a:pt x="21" y="277"/>
                    </a:cubicBezTo>
                    <a:cubicBezTo>
                      <a:pt x="32" y="277"/>
                      <a:pt x="42" y="267"/>
                      <a:pt x="42" y="257"/>
                    </a:cubicBezTo>
                    <a:lnTo>
                      <a:pt x="42" y="21"/>
                    </a:lnTo>
                    <a:cubicBezTo>
                      <a:pt x="42" y="11"/>
                      <a:pt x="32"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09" name="Google Shape;5893;p46">
                <a:extLst>
                  <a:ext uri="{FF2B5EF4-FFF2-40B4-BE49-F238E27FC236}">
                    <a16:creationId xmlns:a16="http://schemas.microsoft.com/office/drawing/2014/main" id="{59800067-C274-CA3A-A083-B8DACED211B1}"/>
                  </a:ext>
                </a:extLst>
              </p:cNvPr>
              <p:cNvSpPr/>
              <p:nvPr/>
            </p:nvSpPr>
            <p:spPr>
              <a:xfrm flipH="1">
                <a:off x="4673242" y="6268548"/>
                <a:ext cx="15109" cy="58277"/>
              </a:xfrm>
              <a:custGeom>
                <a:avLst/>
                <a:gdLst/>
                <a:ahLst/>
                <a:cxnLst/>
                <a:rect l="l" t="t" r="r" b="b"/>
                <a:pathLst>
                  <a:path w="42" h="162" extrusionOk="0">
                    <a:moveTo>
                      <a:pt x="21" y="0"/>
                    </a:moveTo>
                    <a:cubicBezTo>
                      <a:pt x="11" y="0"/>
                      <a:pt x="0" y="11"/>
                      <a:pt x="0" y="24"/>
                    </a:cubicBezTo>
                    <a:lnTo>
                      <a:pt x="0" y="139"/>
                    </a:lnTo>
                    <a:cubicBezTo>
                      <a:pt x="0" y="152"/>
                      <a:pt x="11" y="162"/>
                      <a:pt x="21" y="162"/>
                    </a:cubicBezTo>
                    <a:cubicBezTo>
                      <a:pt x="31" y="162"/>
                      <a:pt x="41" y="152"/>
                      <a:pt x="41" y="139"/>
                    </a:cubicBezTo>
                    <a:lnTo>
                      <a:pt x="41" y="24"/>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10" name="Google Shape;5894;p46">
                <a:extLst>
                  <a:ext uri="{FF2B5EF4-FFF2-40B4-BE49-F238E27FC236}">
                    <a16:creationId xmlns:a16="http://schemas.microsoft.com/office/drawing/2014/main" id="{2AA8A808-2BBE-A03E-5A96-690A98F0075C}"/>
                  </a:ext>
                </a:extLst>
              </p:cNvPr>
              <p:cNvSpPr/>
              <p:nvPr/>
            </p:nvSpPr>
            <p:spPr>
              <a:xfrm flipH="1">
                <a:off x="4615325" y="6337617"/>
                <a:ext cx="15829" cy="65832"/>
              </a:xfrm>
              <a:custGeom>
                <a:avLst/>
                <a:gdLst/>
                <a:ahLst/>
                <a:cxnLst/>
                <a:rect l="l" t="t" r="r" b="b"/>
                <a:pathLst>
                  <a:path w="44" h="183" extrusionOk="0">
                    <a:moveTo>
                      <a:pt x="23" y="1"/>
                    </a:moveTo>
                    <a:cubicBezTo>
                      <a:pt x="10" y="1"/>
                      <a:pt x="0" y="11"/>
                      <a:pt x="0" y="24"/>
                    </a:cubicBezTo>
                    <a:lnTo>
                      <a:pt x="0" y="162"/>
                    </a:lnTo>
                    <a:cubicBezTo>
                      <a:pt x="0" y="182"/>
                      <a:pt x="10" y="182"/>
                      <a:pt x="23" y="182"/>
                    </a:cubicBezTo>
                    <a:cubicBezTo>
                      <a:pt x="34" y="182"/>
                      <a:pt x="44" y="182"/>
                      <a:pt x="44" y="162"/>
                    </a:cubicBezTo>
                    <a:lnTo>
                      <a:pt x="44" y="24"/>
                    </a:lnTo>
                    <a:cubicBezTo>
                      <a:pt x="44" y="11"/>
                      <a:pt x="34" y="1"/>
                      <a:pt x="2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11" name="Google Shape;5895;p46">
                <a:extLst>
                  <a:ext uri="{FF2B5EF4-FFF2-40B4-BE49-F238E27FC236}">
                    <a16:creationId xmlns:a16="http://schemas.microsoft.com/office/drawing/2014/main" id="{A9944C83-BCD7-F5FD-B61F-4ECCA5342EC6}"/>
                  </a:ext>
                </a:extLst>
              </p:cNvPr>
              <p:cNvSpPr/>
              <p:nvPr/>
            </p:nvSpPr>
            <p:spPr>
              <a:xfrm flipH="1">
                <a:off x="4388691" y="6334019"/>
                <a:ext cx="15829" cy="76623"/>
              </a:xfrm>
              <a:custGeom>
                <a:avLst/>
                <a:gdLst/>
                <a:ahLst/>
                <a:cxnLst/>
                <a:rect l="l" t="t" r="r" b="b"/>
                <a:pathLst>
                  <a:path w="44" h="213" extrusionOk="0">
                    <a:moveTo>
                      <a:pt x="21" y="0"/>
                    </a:moveTo>
                    <a:cubicBezTo>
                      <a:pt x="0" y="0"/>
                      <a:pt x="0" y="11"/>
                      <a:pt x="0" y="21"/>
                    </a:cubicBezTo>
                    <a:lnTo>
                      <a:pt x="0" y="192"/>
                    </a:lnTo>
                    <a:cubicBezTo>
                      <a:pt x="0" y="203"/>
                      <a:pt x="0" y="213"/>
                      <a:pt x="21" y="213"/>
                    </a:cubicBezTo>
                    <a:cubicBezTo>
                      <a:pt x="34" y="213"/>
                      <a:pt x="44" y="203"/>
                      <a:pt x="44" y="192"/>
                    </a:cubicBezTo>
                    <a:lnTo>
                      <a:pt x="44" y="21"/>
                    </a:lnTo>
                    <a:cubicBezTo>
                      <a:pt x="44" y="11"/>
                      <a:pt x="3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12" name="Google Shape;5896;p46">
                <a:extLst>
                  <a:ext uri="{FF2B5EF4-FFF2-40B4-BE49-F238E27FC236}">
                    <a16:creationId xmlns:a16="http://schemas.microsoft.com/office/drawing/2014/main" id="{C04E8948-E5EE-31A5-0480-75ED5732BBD8}"/>
                  </a:ext>
                </a:extLst>
              </p:cNvPr>
              <p:cNvSpPr/>
              <p:nvPr/>
            </p:nvSpPr>
            <p:spPr>
              <a:xfrm flipH="1">
                <a:off x="3701232" y="6142280"/>
                <a:ext cx="975967" cy="149651"/>
              </a:xfrm>
              <a:custGeom>
                <a:avLst/>
                <a:gdLst/>
                <a:ahLst/>
                <a:cxnLst/>
                <a:rect l="l" t="t" r="r" b="b"/>
                <a:pathLst>
                  <a:path w="2713" h="416" extrusionOk="0">
                    <a:moveTo>
                      <a:pt x="0" y="1"/>
                    </a:moveTo>
                    <a:lnTo>
                      <a:pt x="0" y="341"/>
                    </a:lnTo>
                    <a:cubicBezTo>
                      <a:pt x="0" y="385"/>
                      <a:pt x="610" y="415"/>
                      <a:pt x="1355" y="415"/>
                    </a:cubicBezTo>
                    <a:cubicBezTo>
                      <a:pt x="2103" y="415"/>
                      <a:pt x="2712" y="385"/>
                      <a:pt x="2712" y="341"/>
                    </a:cubicBezTo>
                    <a:lnTo>
                      <a:pt x="2712"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613" name="Google Shape;5897;p46">
                <a:extLst>
                  <a:ext uri="{FF2B5EF4-FFF2-40B4-BE49-F238E27FC236}">
                    <a16:creationId xmlns:a16="http://schemas.microsoft.com/office/drawing/2014/main" id="{DF388478-ED45-32E1-5825-141B78D57CC8}"/>
                  </a:ext>
                </a:extLst>
              </p:cNvPr>
              <p:cNvSpPr/>
              <p:nvPr/>
            </p:nvSpPr>
            <p:spPr>
              <a:xfrm flipH="1">
                <a:off x="3694038" y="6134006"/>
                <a:ext cx="990716" cy="166199"/>
              </a:xfrm>
              <a:custGeom>
                <a:avLst/>
                <a:gdLst/>
                <a:ahLst/>
                <a:cxnLst/>
                <a:rect l="l" t="t" r="r" b="b"/>
                <a:pathLst>
                  <a:path w="2754" h="462" extrusionOk="0">
                    <a:moveTo>
                      <a:pt x="2710" y="44"/>
                    </a:moveTo>
                    <a:lnTo>
                      <a:pt x="2710" y="354"/>
                    </a:lnTo>
                    <a:cubicBezTo>
                      <a:pt x="2646" y="385"/>
                      <a:pt x="2103" y="418"/>
                      <a:pt x="1376" y="418"/>
                    </a:cubicBezTo>
                    <a:cubicBezTo>
                      <a:pt x="651" y="418"/>
                      <a:pt x="119" y="385"/>
                      <a:pt x="44" y="354"/>
                    </a:cubicBezTo>
                    <a:lnTo>
                      <a:pt x="44" y="44"/>
                    </a:lnTo>
                    <a:close/>
                    <a:moveTo>
                      <a:pt x="21" y="1"/>
                    </a:moveTo>
                    <a:cubicBezTo>
                      <a:pt x="11" y="1"/>
                      <a:pt x="1" y="13"/>
                      <a:pt x="1" y="24"/>
                    </a:cubicBezTo>
                    <a:lnTo>
                      <a:pt x="1" y="364"/>
                    </a:lnTo>
                    <a:cubicBezTo>
                      <a:pt x="1" y="385"/>
                      <a:pt x="1" y="418"/>
                      <a:pt x="416" y="438"/>
                    </a:cubicBezTo>
                    <a:cubicBezTo>
                      <a:pt x="672" y="449"/>
                      <a:pt x="1015" y="462"/>
                      <a:pt x="1376" y="462"/>
                    </a:cubicBezTo>
                    <a:cubicBezTo>
                      <a:pt x="1740" y="462"/>
                      <a:pt x="2080" y="449"/>
                      <a:pt x="2336" y="438"/>
                    </a:cubicBezTo>
                    <a:cubicBezTo>
                      <a:pt x="2754" y="418"/>
                      <a:pt x="2754" y="385"/>
                      <a:pt x="2754" y="364"/>
                    </a:cubicBezTo>
                    <a:lnTo>
                      <a:pt x="2754" y="24"/>
                    </a:lnTo>
                    <a:cubicBezTo>
                      <a:pt x="2754" y="13"/>
                      <a:pt x="2743" y="1"/>
                      <a:pt x="2733"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14" name="Google Shape;5898;p46">
                <a:extLst>
                  <a:ext uri="{FF2B5EF4-FFF2-40B4-BE49-F238E27FC236}">
                    <a16:creationId xmlns:a16="http://schemas.microsoft.com/office/drawing/2014/main" id="{B123C791-8200-EC49-13C2-8A03025572AE}"/>
                  </a:ext>
                </a:extLst>
              </p:cNvPr>
              <p:cNvSpPr/>
              <p:nvPr/>
            </p:nvSpPr>
            <p:spPr>
              <a:xfrm flipH="1">
                <a:off x="3701232" y="6115660"/>
                <a:ext cx="975967" cy="53601"/>
              </a:xfrm>
              <a:custGeom>
                <a:avLst/>
                <a:gdLst/>
                <a:ahLst/>
                <a:cxnLst/>
                <a:rect l="l" t="t" r="r" b="b"/>
                <a:pathLst>
                  <a:path w="2713" h="149" extrusionOk="0">
                    <a:moveTo>
                      <a:pt x="1355" y="0"/>
                    </a:moveTo>
                    <a:cubicBezTo>
                      <a:pt x="610" y="0"/>
                      <a:pt x="0" y="31"/>
                      <a:pt x="0" y="75"/>
                    </a:cubicBezTo>
                    <a:cubicBezTo>
                      <a:pt x="0" y="116"/>
                      <a:pt x="610" y="149"/>
                      <a:pt x="1355" y="149"/>
                    </a:cubicBezTo>
                    <a:cubicBezTo>
                      <a:pt x="2103" y="149"/>
                      <a:pt x="2712" y="116"/>
                      <a:pt x="2712" y="75"/>
                    </a:cubicBezTo>
                    <a:cubicBezTo>
                      <a:pt x="2712" y="31"/>
                      <a:pt x="2103" y="0"/>
                      <a:pt x="135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615" name="Google Shape;5899;p46">
                <a:extLst>
                  <a:ext uri="{FF2B5EF4-FFF2-40B4-BE49-F238E27FC236}">
                    <a16:creationId xmlns:a16="http://schemas.microsoft.com/office/drawing/2014/main" id="{1ECA5A63-8AB8-1AA0-E788-1C106162C111}"/>
                  </a:ext>
                </a:extLst>
              </p:cNvPr>
              <p:cNvSpPr/>
              <p:nvPr/>
            </p:nvSpPr>
            <p:spPr>
              <a:xfrm flipH="1">
                <a:off x="3694038" y="6107386"/>
                <a:ext cx="990716" cy="69429"/>
              </a:xfrm>
              <a:custGeom>
                <a:avLst/>
                <a:gdLst/>
                <a:ahLst/>
                <a:cxnLst/>
                <a:rect l="l" t="t" r="r" b="b"/>
                <a:pathLst>
                  <a:path w="2754" h="193" extrusionOk="0">
                    <a:moveTo>
                      <a:pt x="1376" y="44"/>
                    </a:moveTo>
                    <a:cubicBezTo>
                      <a:pt x="2039" y="44"/>
                      <a:pt x="2541" y="64"/>
                      <a:pt x="2679" y="98"/>
                    </a:cubicBezTo>
                    <a:cubicBezTo>
                      <a:pt x="2541" y="128"/>
                      <a:pt x="2039" y="151"/>
                      <a:pt x="1376" y="151"/>
                    </a:cubicBezTo>
                    <a:cubicBezTo>
                      <a:pt x="725" y="151"/>
                      <a:pt x="224" y="128"/>
                      <a:pt x="75" y="98"/>
                    </a:cubicBezTo>
                    <a:cubicBezTo>
                      <a:pt x="224" y="64"/>
                      <a:pt x="725" y="44"/>
                      <a:pt x="1376" y="44"/>
                    </a:cubicBezTo>
                    <a:close/>
                    <a:moveTo>
                      <a:pt x="1376" y="0"/>
                    </a:moveTo>
                    <a:cubicBezTo>
                      <a:pt x="1015" y="0"/>
                      <a:pt x="672" y="11"/>
                      <a:pt x="416" y="23"/>
                    </a:cubicBezTo>
                    <a:cubicBezTo>
                      <a:pt x="1" y="44"/>
                      <a:pt x="1" y="75"/>
                      <a:pt x="1" y="98"/>
                    </a:cubicBezTo>
                    <a:cubicBezTo>
                      <a:pt x="1" y="118"/>
                      <a:pt x="1" y="151"/>
                      <a:pt x="416" y="172"/>
                    </a:cubicBezTo>
                    <a:cubicBezTo>
                      <a:pt x="672" y="182"/>
                      <a:pt x="1015" y="192"/>
                      <a:pt x="1376" y="192"/>
                    </a:cubicBezTo>
                    <a:cubicBezTo>
                      <a:pt x="1740" y="192"/>
                      <a:pt x="2080" y="182"/>
                      <a:pt x="2336" y="172"/>
                    </a:cubicBezTo>
                    <a:cubicBezTo>
                      <a:pt x="2754" y="151"/>
                      <a:pt x="2754" y="118"/>
                      <a:pt x="2754" y="98"/>
                    </a:cubicBezTo>
                    <a:cubicBezTo>
                      <a:pt x="2754" y="75"/>
                      <a:pt x="2754" y="44"/>
                      <a:pt x="2336" y="23"/>
                    </a:cubicBezTo>
                    <a:cubicBezTo>
                      <a:pt x="2080" y="11"/>
                      <a:pt x="1740" y="0"/>
                      <a:pt x="137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16" name="Google Shape;5900;p46">
                <a:extLst>
                  <a:ext uri="{FF2B5EF4-FFF2-40B4-BE49-F238E27FC236}">
                    <a16:creationId xmlns:a16="http://schemas.microsoft.com/office/drawing/2014/main" id="{352DBE1B-AE00-9915-A87E-5EFABDA68C0D}"/>
                  </a:ext>
                </a:extLst>
              </p:cNvPr>
              <p:cNvSpPr/>
              <p:nvPr/>
            </p:nvSpPr>
            <p:spPr>
              <a:xfrm flipH="1">
                <a:off x="3812751" y="6122854"/>
                <a:ext cx="749333" cy="34535"/>
              </a:xfrm>
              <a:custGeom>
                <a:avLst/>
                <a:gdLst/>
                <a:ahLst/>
                <a:cxnLst/>
                <a:rect l="l" t="t" r="r" b="b"/>
                <a:pathLst>
                  <a:path w="2083" h="96" extrusionOk="0">
                    <a:moveTo>
                      <a:pt x="1035" y="1"/>
                    </a:moveTo>
                    <a:cubicBezTo>
                      <a:pt x="459" y="1"/>
                      <a:pt x="0" y="21"/>
                      <a:pt x="0" y="44"/>
                    </a:cubicBezTo>
                    <a:cubicBezTo>
                      <a:pt x="0" y="75"/>
                      <a:pt x="459" y="96"/>
                      <a:pt x="1035" y="96"/>
                    </a:cubicBezTo>
                    <a:cubicBezTo>
                      <a:pt x="1611" y="96"/>
                      <a:pt x="2082" y="75"/>
                      <a:pt x="2082" y="44"/>
                    </a:cubicBezTo>
                    <a:cubicBezTo>
                      <a:pt x="2082" y="21"/>
                      <a:pt x="1611" y="1"/>
                      <a:pt x="1035"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617" name="Google Shape;5901;p46">
                <a:extLst>
                  <a:ext uri="{FF2B5EF4-FFF2-40B4-BE49-F238E27FC236}">
                    <a16:creationId xmlns:a16="http://schemas.microsoft.com/office/drawing/2014/main" id="{04DB8A43-FB55-AFF6-DD88-0B90ADFEDC42}"/>
                  </a:ext>
                </a:extLst>
              </p:cNvPr>
              <p:cNvSpPr/>
              <p:nvPr/>
            </p:nvSpPr>
            <p:spPr>
              <a:xfrm flipH="1">
                <a:off x="3805557" y="6115660"/>
                <a:ext cx="764082" cy="50003"/>
              </a:xfrm>
              <a:custGeom>
                <a:avLst/>
                <a:gdLst/>
                <a:ahLst/>
                <a:cxnLst/>
                <a:rect l="l" t="t" r="r" b="b"/>
                <a:pathLst>
                  <a:path w="2124" h="139" extrusionOk="0">
                    <a:moveTo>
                      <a:pt x="1056" y="41"/>
                    </a:moveTo>
                    <a:cubicBezTo>
                      <a:pt x="1504" y="41"/>
                      <a:pt x="1847" y="52"/>
                      <a:pt x="1996" y="64"/>
                    </a:cubicBezTo>
                    <a:cubicBezTo>
                      <a:pt x="1847" y="75"/>
                      <a:pt x="1504" y="95"/>
                      <a:pt x="1056" y="95"/>
                    </a:cubicBezTo>
                    <a:cubicBezTo>
                      <a:pt x="621" y="95"/>
                      <a:pt x="277" y="75"/>
                      <a:pt x="119" y="64"/>
                    </a:cubicBezTo>
                    <a:cubicBezTo>
                      <a:pt x="277" y="52"/>
                      <a:pt x="621" y="41"/>
                      <a:pt x="1056" y="41"/>
                    </a:cubicBezTo>
                    <a:close/>
                    <a:moveTo>
                      <a:pt x="1056" y="0"/>
                    </a:moveTo>
                    <a:cubicBezTo>
                      <a:pt x="779" y="0"/>
                      <a:pt x="523" y="0"/>
                      <a:pt x="321" y="11"/>
                    </a:cubicBezTo>
                    <a:cubicBezTo>
                      <a:pt x="1" y="21"/>
                      <a:pt x="1" y="41"/>
                      <a:pt x="1" y="64"/>
                    </a:cubicBezTo>
                    <a:cubicBezTo>
                      <a:pt x="1" y="85"/>
                      <a:pt x="1" y="105"/>
                      <a:pt x="321" y="116"/>
                    </a:cubicBezTo>
                    <a:cubicBezTo>
                      <a:pt x="523" y="128"/>
                      <a:pt x="779" y="139"/>
                      <a:pt x="1056" y="139"/>
                    </a:cubicBezTo>
                    <a:cubicBezTo>
                      <a:pt x="1335" y="139"/>
                      <a:pt x="1601" y="128"/>
                      <a:pt x="1793" y="116"/>
                    </a:cubicBezTo>
                    <a:cubicBezTo>
                      <a:pt x="2124" y="105"/>
                      <a:pt x="2124" y="85"/>
                      <a:pt x="2124" y="64"/>
                    </a:cubicBezTo>
                    <a:cubicBezTo>
                      <a:pt x="2124" y="41"/>
                      <a:pt x="2124" y="21"/>
                      <a:pt x="1793" y="11"/>
                    </a:cubicBezTo>
                    <a:cubicBezTo>
                      <a:pt x="1601" y="0"/>
                      <a:pt x="1335" y="0"/>
                      <a:pt x="1056"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18" name="Google Shape;5902;p46">
                <a:extLst>
                  <a:ext uri="{FF2B5EF4-FFF2-40B4-BE49-F238E27FC236}">
                    <a16:creationId xmlns:a16="http://schemas.microsoft.com/office/drawing/2014/main" id="{8F4CE8BA-F278-19E7-6357-436D137F1E1E}"/>
                  </a:ext>
                </a:extLst>
              </p:cNvPr>
              <p:cNvSpPr/>
              <p:nvPr/>
            </p:nvSpPr>
            <p:spPr>
              <a:xfrm flipH="1">
                <a:off x="3917077" y="6161706"/>
                <a:ext cx="15109" cy="92452"/>
              </a:xfrm>
              <a:custGeom>
                <a:avLst/>
                <a:gdLst/>
                <a:ahLst/>
                <a:cxnLst/>
                <a:rect l="l" t="t" r="r" b="b"/>
                <a:pathLst>
                  <a:path w="42" h="257" extrusionOk="0">
                    <a:moveTo>
                      <a:pt x="21" y="0"/>
                    </a:moveTo>
                    <a:cubicBezTo>
                      <a:pt x="11" y="0"/>
                      <a:pt x="1" y="11"/>
                      <a:pt x="1" y="21"/>
                    </a:cubicBezTo>
                    <a:lnTo>
                      <a:pt x="1" y="233"/>
                    </a:lnTo>
                    <a:cubicBezTo>
                      <a:pt x="1" y="244"/>
                      <a:pt x="11" y="256"/>
                      <a:pt x="21" y="256"/>
                    </a:cubicBezTo>
                    <a:cubicBezTo>
                      <a:pt x="32" y="256"/>
                      <a:pt x="42" y="244"/>
                      <a:pt x="42" y="233"/>
                    </a:cubicBezTo>
                    <a:lnTo>
                      <a:pt x="42" y="21"/>
                    </a:lnTo>
                    <a:cubicBezTo>
                      <a:pt x="42" y="11"/>
                      <a:pt x="32"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19" name="Google Shape;5903;p46">
                <a:extLst>
                  <a:ext uri="{FF2B5EF4-FFF2-40B4-BE49-F238E27FC236}">
                    <a16:creationId xmlns:a16="http://schemas.microsoft.com/office/drawing/2014/main" id="{EBB50EB4-7030-1502-0163-71954FD96412}"/>
                  </a:ext>
                </a:extLst>
              </p:cNvPr>
              <p:cNvSpPr/>
              <p:nvPr/>
            </p:nvSpPr>
            <p:spPr>
              <a:xfrm flipH="1">
                <a:off x="4051258" y="6211350"/>
                <a:ext cx="15109" cy="80581"/>
              </a:xfrm>
              <a:custGeom>
                <a:avLst/>
                <a:gdLst/>
                <a:ahLst/>
                <a:cxnLst/>
                <a:rect l="l" t="t" r="r" b="b"/>
                <a:pathLst>
                  <a:path w="42" h="224" extrusionOk="0">
                    <a:moveTo>
                      <a:pt x="21" y="1"/>
                    </a:moveTo>
                    <a:cubicBezTo>
                      <a:pt x="10" y="1"/>
                      <a:pt x="0" y="11"/>
                      <a:pt x="0" y="21"/>
                    </a:cubicBezTo>
                    <a:lnTo>
                      <a:pt x="0" y="203"/>
                    </a:lnTo>
                    <a:cubicBezTo>
                      <a:pt x="0" y="213"/>
                      <a:pt x="10" y="223"/>
                      <a:pt x="21" y="223"/>
                    </a:cubicBezTo>
                    <a:cubicBezTo>
                      <a:pt x="31" y="223"/>
                      <a:pt x="41" y="213"/>
                      <a:pt x="41" y="203"/>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20" name="Google Shape;5904;p46">
                <a:extLst>
                  <a:ext uri="{FF2B5EF4-FFF2-40B4-BE49-F238E27FC236}">
                    <a16:creationId xmlns:a16="http://schemas.microsoft.com/office/drawing/2014/main" id="{14691A6B-13E8-8EC6-CD95-721393C024A9}"/>
                  </a:ext>
                </a:extLst>
              </p:cNvPr>
              <p:cNvSpPr/>
              <p:nvPr/>
            </p:nvSpPr>
            <p:spPr>
              <a:xfrm flipH="1">
                <a:off x="4200549" y="6199479"/>
                <a:ext cx="16189" cy="100726"/>
              </a:xfrm>
              <a:custGeom>
                <a:avLst/>
                <a:gdLst/>
                <a:ahLst/>
                <a:cxnLst/>
                <a:rect l="l" t="t" r="r" b="b"/>
                <a:pathLst>
                  <a:path w="45" h="280" extrusionOk="0">
                    <a:moveTo>
                      <a:pt x="24" y="0"/>
                    </a:moveTo>
                    <a:cubicBezTo>
                      <a:pt x="11" y="0"/>
                      <a:pt x="1" y="11"/>
                      <a:pt x="1" y="23"/>
                    </a:cubicBezTo>
                    <a:lnTo>
                      <a:pt x="1" y="256"/>
                    </a:lnTo>
                    <a:cubicBezTo>
                      <a:pt x="1" y="267"/>
                      <a:pt x="11" y="280"/>
                      <a:pt x="24" y="280"/>
                    </a:cubicBezTo>
                    <a:cubicBezTo>
                      <a:pt x="44" y="280"/>
                      <a:pt x="44" y="267"/>
                      <a:pt x="44" y="256"/>
                    </a:cubicBezTo>
                    <a:lnTo>
                      <a:pt x="44" y="23"/>
                    </a:lnTo>
                    <a:cubicBezTo>
                      <a:pt x="44" y="11"/>
                      <a:pt x="44" y="0"/>
                      <a:pt x="24"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21" name="Google Shape;5905;p46">
                <a:extLst>
                  <a:ext uri="{FF2B5EF4-FFF2-40B4-BE49-F238E27FC236}">
                    <a16:creationId xmlns:a16="http://schemas.microsoft.com/office/drawing/2014/main" id="{5EA62BB8-F764-66E2-23A6-871D2E42C706}"/>
                  </a:ext>
                </a:extLst>
              </p:cNvPr>
              <p:cNvSpPr/>
              <p:nvPr/>
            </p:nvSpPr>
            <p:spPr>
              <a:xfrm flipH="1">
                <a:off x="4638348" y="6149835"/>
                <a:ext cx="15829" cy="58277"/>
              </a:xfrm>
              <a:custGeom>
                <a:avLst/>
                <a:gdLst/>
                <a:ahLst/>
                <a:cxnLst/>
                <a:rect l="l" t="t" r="r" b="b"/>
                <a:pathLst>
                  <a:path w="44" h="162" extrusionOk="0">
                    <a:moveTo>
                      <a:pt x="23" y="0"/>
                    </a:moveTo>
                    <a:cubicBezTo>
                      <a:pt x="10" y="0"/>
                      <a:pt x="0" y="0"/>
                      <a:pt x="0" y="21"/>
                    </a:cubicBezTo>
                    <a:lnTo>
                      <a:pt x="0" y="138"/>
                    </a:lnTo>
                    <a:cubicBezTo>
                      <a:pt x="0" y="149"/>
                      <a:pt x="10" y="161"/>
                      <a:pt x="23" y="161"/>
                    </a:cubicBezTo>
                    <a:cubicBezTo>
                      <a:pt x="34" y="161"/>
                      <a:pt x="44" y="149"/>
                      <a:pt x="44" y="138"/>
                    </a:cubicBezTo>
                    <a:lnTo>
                      <a:pt x="44" y="21"/>
                    </a:lnTo>
                    <a:cubicBezTo>
                      <a:pt x="44" y="0"/>
                      <a:pt x="34"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22" name="Google Shape;5906;p46">
                <a:extLst>
                  <a:ext uri="{FF2B5EF4-FFF2-40B4-BE49-F238E27FC236}">
                    <a16:creationId xmlns:a16="http://schemas.microsoft.com/office/drawing/2014/main" id="{EC7D8048-BCA5-B297-9990-875E5D2D3F13}"/>
                  </a:ext>
                </a:extLst>
              </p:cNvPr>
              <p:cNvSpPr/>
              <p:nvPr/>
            </p:nvSpPr>
            <p:spPr>
              <a:xfrm flipH="1">
                <a:off x="4581149" y="6218905"/>
                <a:ext cx="15109" cy="65472"/>
              </a:xfrm>
              <a:custGeom>
                <a:avLst/>
                <a:gdLst/>
                <a:ahLst/>
                <a:cxnLst/>
                <a:rect l="l" t="t" r="r" b="b"/>
                <a:pathLst>
                  <a:path w="42" h="182" extrusionOk="0">
                    <a:moveTo>
                      <a:pt x="21" y="0"/>
                    </a:moveTo>
                    <a:cubicBezTo>
                      <a:pt x="11" y="0"/>
                      <a:pt x="1" y="10"/>
                      <a:pt x="1" y="21"/>
                    </a:cubicBezTo>
                    <a:lnTo>
                      <a:pt x="1" y="162"/>
                    </a:lnTo>
                    <a:cubicBezTo>
                      <a:pt x="1" y="172"/>
                      <a:pt x="11" y="182"/>
                      <a:pt x="21" y="182"/>
                    </a:cubicBezTo>
                    <a:cubicBezTo>
                      <a:pt x="31" y="182"/>
                      <a:pt x="42" y="172"/>
                      <a:pt x="42" y="162"/>
                    </a:cubicBezTo>
                    <a:lnTo>
                      <a:pt x="42" y="21"/>
                    </a:lnTo>
                    <a:cubicBezTo>
                      <a:pt x="42"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23" name="Google Shape;5907;p46">
                <a:extLst>
                  <a:ext uri="{FF2B5EF4-FFF2-40B4-BE49-F238E27FC236}">
                    <a16:creationId xmlns:a16="http://schemas.microsoft.com/office/drawing/2014/main" id="{82CE90D2-EA53-A3DF-130F-7752E6C88482}"/>
                  </a:ext>
                </a:extLst>
              </p:cNvPr>
              <p:cNvSpPr/>
              <p:nvPr/>
            </p:nvSpPr>
            <p:spPr>
              <a:xfrm flipH="1">
                <a:off x="4354516" y="6211350"/>
                <a:ext cx="15109" cy="76984"/>
              </a:xfrm>
              <a:custGeom>
                <a:avLst/>
                <a:gdLst/>
                <a:ahLst/>
                <a:cxnLst/>
                <a:rect l="l" t="t" r="r" b="b"/>
                <a:pathLst>
                  <a:path w="42" h="214" extrusionOk="0">
                    <a:moveTo>
                      <a:pt x="21" y="1"/>
                    </a:moveTo>
                    <a:cubicBezTo>
                      <a:pt x="11" y="1"/>
                      <a:pt x="1" y="11"/>
                      <a:pt x="1" y="21"/>
                    </a:cubicBezTo>
                    <a:lnTo>
                      <a:pt x="1" y="193"/>
                    </a:lnTo>
                    <a:cubicBezTo>
                      <a:pt x="1" y="203"/>
                      <a:pt x="11" y="213"/>
                      <a:pt x="21" y="213"/>
                    </a:cubicBezTo>
                    <a:cubicBezTo>
                      <a:pt x="31" y="213"/>
                      <a:pt x="42" y="203"/>
                      <a:pt x="42" y="193"/>
                    </a:cubicBezTo>
                    <a:lnTo>
                      <a:pt x="42" y="21"/>
                    </a:lnTo>
                    <a:cubicBezTo>
                      <a:pt x="42"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53" name="Google Shape;6009;p46">
                <a:extLst>
                  <a:ext uri="{FF2B5EF4-FFF2-40B4-BE49-F238E27FC236}">
                    <a16:creationId xmlns:a16="http://schemas.microsoft.com/office/drawing/2014/main" id="{1DA7FABE-7B00-09C4-0AF6-378AA3A4E44A}"/>
                  </a:ext>
                </a:extLst>
              </p:cNvPr>
              <p:cNvSpPr/>
              <p:nvPr/>
            </p:nvSpPr>
            <p:spPr>
              <a:xfrm flipH="1">
                <a:off x="3740087" y="6744838"/>
                <a:ext cx="15829" cy="111878"/>
              </a:xfrm>
              <a:custGeom>
                <a:avLst/>
                <a:gdLst/>
                <a:ahLst/>
                <a:cxnLst/>
                <a:rect l="l" t="t" r="r" b="b"/>
                <a:pathLst>
                  <a:path w="44" h="311" extrusionOk="0">
                    <a:moveTo>
                      <a:pt x="23" y="0"/>
                    </a:moveTo>
                    <a:cubicBezTo>
                      <a:pt x="10" y="0"/>
                      <a:pt x="0" y="11"/>
                      <a:pt x="0" y="21"/>
                    </a:cubicBezTo>
                    <a:lnTo>
                      <a:pt x="0" y="287"/>
                    </a:lnTo>
                    <a:cubicBezTo>
                      <a:pt x="0" y="300"/>
                      <a:pt x="10" y="310"/>
                      <a:pt x="23" y="310"/>
                    </a:cubicBezTo>
                    <a:cubicBezTo>
                      <a:pt x="33" y="310"/>
                      <a:pt x="44" y="300"/>
                      <a:pt x="44" y="287"/>
                    </a:cubicBezTo>
                    <a:lnTo>
                      <a:pt x="44" y="21"/>
                    </a:lnTo>
                    <a:cubicBezTo>
                      <a:pt x="44" y="11"/>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54" name="Google Shape;6010;p46">
                <a:extLst>
                  <a:ext uri="{FF2B5EF4-FFF2-40B4-BE49-F238E27FC236}">
                    <a16:creationId xmlns:a16="http://schemas.microsoft.com/office/drawing/2014/main" id="{C24B809F-81A8-D78B-70FB-7A803DCB47F8}"/>
                  </a:ext>
                </a:extLst>
              </p:cNvPr>
              <p:cNvSpPr/>
              <p:nvPr/>
            </p:nvSpPr>
            <p:spPr>
              <a:xfrm flipH="1">
                <a:off x="3812753" y="6755989"/>
                <a:ext cx="16189" cy="111878"/>
              </a:xfrm>
              <a:custGeom>
                <a:avLst/>
                <a:gdLst/>
                <a:ahLst/>
                <a:cxnLst/>
                <a:rect l="l" t="t" r="r" b="b"/>
                <a:pathLst>
                  <a:path w="45" h="311" extrusionOk="0">
                    <a:moveTo>
                      <a:pt x="21" y="0"/>
                    </a:moveTo>
                    <a:cubicBezTo>
                      <a:pt x="11" y="0"/>
                      <a:pt x="1" y="0"/>
                      <a:pt x="1" y="23"/>
                    </a:cubicBezTo>
                    <a:lnTo>
                      <a:pt x="1" y="290"/>
                    </a:lnTo>
                    <a:cubicBezTo>
                      <a:pt x="1" y="310"/>
                      <a:pt x="11" y="310"/>
                      <a:pt x="21" y="310"/>
                    </a:cubicBezTo>
                    <a:cubicBezTo>
                      <a:pt x="44" y="310"/>
                      <a:pt x="44" y="310"/>
                      <a:pt x="44" y="290"/>
                    </a:cubicBezTo>
                    <a:lnTo>
                      <a:pt x="44" y="23"/>
                    </a:lnTo>
                    <a:cubicBezTo>
                      <a:pt x="44" y="0"/>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55" name="Google Shape;6011;p46">
                <a:extLst>
                  <a:ext uri="{FF2B5EF4-FFF2-40B4-BE49-F238E27FC236}">
                    <a16:creationId xmlns:a16="http://schemas.microsoft.com/office/drawing/2014/main" id="{05550F81-8EEF-8E1B-C20E-4E3A9DF76677}"/>
                  </a:ext>
                </a:extLst>
              </p:cNvPr>
              <p:cNvSpPr/>
              <p:nvPr/>
            </p:nvSpPr>
            <p:spPr>
              <a:xfrm flipH="1">
                <a:off x="3740087" y="6629723"/>
                <a:ext cx="15829" cy="111878"/>
              </a:xfrm>
              <a:custGeom>
                <a:avLst/>
                <a:gdLst/>
                <a:ahLst/>
                <a:cxnLst/>
                <a:rect l="l" t="t" r="r" b="b"/>
                <a:pathLst>
                  <a:path w="44" h="311" extrusionOk="0">
                    <a:moveTo>
                      <a:pt x="23" y="0"/>
                    </a:moveTo>
                    <a:cubicBezTo>
                      <a:pt x="10" y="0"/>
                      <a:pt x="0" y="11"/>
                      <a:pt x="0" y="21"/>
                    </a:cubicBezTo>
                    <a:lnTo>
                      <a:pt x="0" y="287"/>
                    </a:lnTo>
                    <a:cubicBezTo>
                      <a:pt x="0" y="300"/>
                      <a:pt x="10" y="310"/>
                      <a:pt x="23" y="310"/>
                    </a:cubicBezTo>
                    <a:cubicBezTo>
                      <a:pt x="33" y="310"/>
                      <a:pt x="44" y="300"/>
                      <a:pt x="44" y="287"/>
                    </a:cubicBezTo>
                    <a:lnTo>
                      <a:pt x="44" y="21"/>
                    </a:lnTo>
                    <a:cubicBezTo>
                      <a:pt x="44" y="11"/>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56" name="Google Shape;6012;p46">
                <a:extLst>
                  <a:ext uri="{FF2B5EF4-FFF2-40B4-BE49-F238E27FC236}">
                    <a16:creationId xmlns:a16="http://schemas.microsoft.com/office/drawing/2014/main" id="{DFBDE6CC-3A99-2C52-679D-CF44A3F2181E}"/>
                  </a:ext>
                </a:extLst>
              </p:cNvPr>
              <p:cNvSpPr/>
              <p:nvPr/>
            </p:nvSpPr>
            <p:spPr>
              <a:xfrm flipH="1">
                <a:off x="3812753" y="6640875"/>
                <a:ext cx="16189" cy="115476"/>
              </a:xfrm>
              <a:custGeom>
                <a:avLst/>
                <a:gdLst/>
                <a:ahLst/>
                <a:cxnLst/>
                <a:rect l="l" t="t" r="r" b="b"/>
                <a:pathLst>
                  <a:path w="45" h="321" extrusionOk="0">
                    <a:moveTo>
                      <a:pt x="21" y="0"/>
                    </a:moveTo>
                    <a:cubicBezTo>
                      <a:pt x="11" y="0"/>
                      <a:pt x="1" y="13"/>
                      <a:pt x="1" y="23"/>
                    </a:cubicBezTo>
                    <a:lnTo>
                      <a:pt x="1" y="300"/>
                    </a:lnTo>
                    <a:cubicBezTo>
                      <a:pt x="1" y="310"/>
                      <a:pt x="11" y="320"/>
                      <a:pt x="21" y="320"/>
                    </a:cubicBezTo>
                    <a:cubicBezTo>
                      <a:pt x="44" y="320"/>
                      <a:pt x="44" y="310"/>
                      <a:pt x="44" y="300"/>
                    </a:cubicBezTo>
                    <a:lnTo>
                      <a:pt x="44" y="23"/>
                    </a:lnTo>
                    <a:cubicBezTo>
                      <a:pt x="44" y="13"/>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57" name="Google Shape;6013;p46">
                <a:extLst>
                  <a:ext uri="{FF2B5EF4-FFF2-40B4-BE49-F238E27FC236}">
                    <a16:creationId xmlns:a16="http://schemas.microsoft.com/office/drawing/2014/main" id="{B06EED85-6D01-9783-24FD-3C8100ABD00B}"/>
                  </a:ext>
                </a:extLst>
              </p:cNvPr>
              <p:cNvSpPr/>
              <p:nvPr/>
            </p:nvSpPr>
            <p:spPr>
              <a:xfrm flipH="1">
                <a:off x="3789730" y="6514607"/>
                <a:ext cx="16189" cy="111878"/>
              </a:xfrm>
              <a:custGeom>
                <a:avLst/>
                <a:gdLst/>
                <a:ahLst/>
                <a:cxnLst/>
                <a:rect l="l" t="t" r="r" b="b"/>
                <a:pathLst>
                  <a:path w="45" h="311" extrusionOk="0">
                    <a:moveTo>
                      <a:pt x="21" y="0"/>
                    </a:moveTo>
                    <a:cubicBezTo>
                      <a:pt x="11" y="0"/>
                      <a:pt x="1" y="10"/>
                      <a:pt x="1" y="21"/>
                    </a:cubicBezTo>
                    <a:lnTo>
                      <a:pt x="1" y="287"/>
                    </a:lnTo>
                    <a:cubicBezTo>
                      <a:pt x="1" y="300"/>
                      <a:pt x="11" y="310"/>
                      <a:pt x="21" y="310"/>
                    </a:cubicBezTo>
                    <a:cubicBezTo>
                      <a:pt x="44" y="310"/>
                      <a:pt x="44" y="300"/>
                      <a:pt x="44" y="287"/>
                    </a:cubicBezTo>
                    <a:lnTo>
                      <a:pt x="44" y="21"/>
                    </a:lnTo>
                    <a:cubicBezTo>
                      <a:pt x="44" y="10"/>
                      <a:pt x="44"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58" name="Google Shape;6014;p46">
                <a:extLst>
                  <a:ext uri="{FF2B5EF4-FFF2-40B4-BE49-F238E27FC236}">
                    <a16:creationId xmlns:a16="http://schemas.microsoft.com/office/drawing/2014/main" id="{A7FC48A0-B7D8-BD9B-E804-7445B36BF8F9}"/>
                  </a:ext>
                </a:extLst>
              </p:cNvPr>
              <p:cNvSpPr/>
              <p:nvPr/>
            </p:nvSpPr>
            <p:spPr>
              <a:xfrm flipH="1">
                <a:off x="3858800" y="6525399"/>
                <a:ext cx="16189" cy="115835"/>
              </a:xfrm>
              <a:custGeom>
                <a:avLst/>
                <a:gdLst/>
                <a:ahLst/>
                <a:cxnLst/>
                <a:rect l="l" t="t" r="r" b="b"/>
                <a:pathLst>
                  <a:path w="45" h="322" extrusionOk="0">
                    <a:moveTo>
                      <a:pt x="21" y="1"/>
                    </a:moveTo>
                    <a:cubicBezTo>
                      <a:pt x="11" y="1"/>
                      <a:pt x="1" y="14"/>
                      <a:pt x="1" y="24"/>
                    </a:cubicBezTo>
                    <a:lnTo>
                      <a:pt x="1" y="301"/>
                    </a:lnTo>
                    <a:cubicBezTo>
                      <a:pt x="1" y="311"/>
                      <a:pt x="11" y="321"/>
                      <a:pt x="21" y="321"/>
                    </a:cubicBezTo>
                    <a:cubicBezTo>
                      <a:pt x="34" y="321"/>
                      <a:pt x="44" y="311"/>
                      <a:pt x="44" y="301"/>
                    </a:cubicBezTo>
                    <a:lnTo>
                      <a:pt x="44" y="24"/>
                    </a:lnTo>
                    <a:cubicBezTo>
                      <a:pt x="44" y="14"/>
                      <a:pt x="3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59" name="Google Shape;6015;p46">
                <a:extLst>
                  <a:ext uri="{FF2B5EF4-FFF2-40B4-BE49-F238E27FC236}">
                    <a16:creationId xmlns:a16="http://schemas.microsoft.com/office/drawing/2014/main" id="{75CCAECE-3B6A-4B25-78FF-DDA7568DE83B}"/>
                  </a:ext>
                </a:extLst>
              </p:cNvPr>
              <p:cNvSpPr/>
              <p:nvPr/>
            </p:nvSpPr>
            <p:spPr>
              <a:xfrm flipH="1">
                <a:off x="3844051" y="6399491"/>
                <a:ext cx="15109" cy="111519"/>
              </a:xfrm>
              <a:custGeom>
                <a:avLst/>
                <a:gdLst/>
                <a:ahLst/>
                <a:cxnLst/>
                <a:rect l="l" t="t" r="r" b="b"/>
                <a:pathLst>
                  <a:path w="42" h="310" extrusionOk="0">
                    <a:moveTo>
                      <a:pt x="21" y="0"/>
                    </a:moveTo>
                    <a:cubicBezTo>
                      <a:pt x="0" y="0"/>
                      <a:pt x="0" y="10"/>
                      <a:pt x="0" y="21"/>
                    </a:cubicBezTo>
                    <a:lnTo>
                      <a:pt x="0" y="287"/>
                    </a:lnTo>
                    <a:cubicBezTo>
                      <a:pt x="0" y="300"/>
                      <a:pt x="0" y="310"/>
                      <a:pt x="21" y="310"/>
                    </a:cubicBezTo>
                    <a:cubicBezTo>
                      <a:pt x="31" y="310"/>
                      <a:pt x="41" y="300"/>
                      <a:pt x="41" y="287"/>
                    </a:cubicBezTo>
                    <a:lnTo>
                      <a:pt x="41" y="21"/>
                    </a:lnTo>
                    <a:cubicBezTo>
                      <a:pt x="41" y="10"/>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60" name="Google Shape;6016;p46">
                <a:extLst>
                  <a:ext uri="{FF2B5EF4-FFF2-40B4-BE49-F238E27FC236}">
                    <a16:creationId xmlns:a16="http://schemas.microsoft.com/office/drawing/2014/main" id="{2D82DB5B-4526-BAC9-D7B7-24233C83B31D}"/>
                  </a:ext>
                </a:extLst>
              </p:cNvPr>
              <p:cNvSpPr/>
              <p:nvPr/>
            </p:nvSpPr>
            <p:spPr>
              <a:xfrm flipH="1">
                <a:off x="3778578" y="6268548"/>
                <a:ext cx="15109" cy="111878"/>
              </a:xfrm>
              <a:custGeom>
                <a:avLst/>
                <a:gdLst/>
                <a:ahLst/>
                <a:cxnLst/>
                <a:rect l="l" t="t" r="r" b="b"/>
                <a:pathLst>
                  <a:path w="42" h="311" extrusionOk="0">
                    <a:moveTo>
                      <a:pt x="21" y="0"/>
                    </a:moveTo>
                    <a:cubicBezTo>
                      <a:pt x="10" y="0"/>
                      <a:pt x="0" y="11"/>
                      <a:pt x="0" y="24"/>
                    </a:cubicBezTo>
                    <a:lnTo>
                      <a:pt x="0" y="290"/>
                    </a:lnTo>
                    <a:cubicBezTo>
                      <a:pt x="0" y="300"/>
                      <a:pt x="10" y="310"/>
                      <a:pt x="21" y="310"/>
                    </a:cubicBezTo>
                    <a:cubicBezTo>
                      <a:pt x="31" y="310"/>
                      <a:pt x="41" y="300"/>
                      <a:pt x="41" y="290"/>
                    </a:cubicBezTo>
                    <a:lnTo>
                      <a:pt x="41" y="24"/>
                    </a:lnTo>
                    <a:cubicBezTo>
                      <a:pt x="41" y="11"/>
                      <a:pt x="31" y="0"/>
                      <a:pt x="21"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61" name="Google Shape;6017;p46">
                <a:extLst>
                  <a:ext uri="{FF2B5EF4-FFF2-40B4-BE49-F238E27FC236}">
                    <a16:creationId xmlns:a16="http://schemas.microsoft.com/office/drawing/2014/main" id="{06A44C4A-6157-B214-F343-24A7B8B45036}"/>
                  </a:ext>
                </a:extLst>
              </p:cNvPr>
              <p:cNvSpPr/>
              <p:nvPr/>
            </p:nvSpPr>
            <p:spPr>
              <a:xfrm flipH="1">
                <a:off x="3847648" y="6280419"/>
                <a:ext cx="15109" cy="115476"/>
              </a:xfrm>
              <a:custGeom>
                <a:avLst/>
                <a:gdLst/>
                <a:ahLst/>
                <a:cxnLst/>
                <a:rect l="l" t="t" r="r" b="b"/>
                <a:pathLst>
                  <a:path w="42" h="321" extrusionOk="0">
                    <a:moveTo>
                      <a:pt x="21" y="1"/>
                    </a:moveTo>
                    <a:cubicBezTo>
                      <a:pt x="10" y="1"/>
                      <a:pt x="0" y="11"/>
                      <a:pt x="0" y="21"/>
                    </a:cubicBezTo>
                    <a:lnTo>
                      <a:pt x="0" y="298"/>
                    </a:lnTo>
                    <a:cubicBezTo>
                      <a:pt x="0" y="311"/>
                      <a:pt x="10" y="321"/>
                      <a:pt x="21" y="321"/>
                    </a:cubicBezTo>
                    <a:cubicBezTo>
                      <a:pt x="31" y="321"/>
                      <a:pt x="41" y="311"/>
                      <a:pt x="41" y="298"/>
                    </a:cubicBezTo>
                    <a:lnTo>
                      <a:pt x="41" y="21"/>
                    </a:lnTo>
                    <a:cubicBezTo>
                      <a:pt x="41" y="11"/>
                      <a:pt x="31"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62" name="Google Shape;6018;p46">
                <a:extLst>
                  <a:ext uri="{FF2B5EF4-FFF2-40B4-BE49-F238E27FC236}">
                    <a16:creationId xmlns:a16="http://schemas.microsoft.com/office/drawing/2014/main" id="{B9869A19-B9DC-3CCE-1767-FCB9B4FC8110}"/>
                  </a:ext>
                </a:extLst>
              </p:cNvPr>
              <p:cNvSpPr/>
              <p:nvPr/>
            </p:nvSpPr>
            <p:spPr>
              <a:xfrm flipH="1">
                <a:off x="3740087" y="6149835"/>
                <a:ext cx="15829" cy="107922"/>
              </a:xfrm>
              <a:custGeom>
                <a:avLst/>
                <a:gdLst/>
                <a:ahLst/>
                <a:cxnLst/>
                <a:rect l="l" t="t" r="r" b="b"/>
                <a:pathLst>
                  <a:path w="44" h="300" extrusionOk="0">
                    <a:moveTo>
                      <a:pt x="23" y="0"/>
                    </a:moveTo>
                    <a:cubicBezTo>
                      <a:pt x="10" y="0"/>
                      <a:pt x="0" y="0"/>
                      <a:pt x="0" y="21"/>
                    </a:cubicBezTo>
                    <a:lnTo>
                      <a:pt x="0" y="277"/>
                    </a:lnTo>
                    <a:cubicBezTo>
                      <a:pt x="0" y="289"/>
                      <a:pt x="10" y="300"/>
                      <a:pt x="23" y="300"/>
                    </a:cubicBezTo>
                    <a:cubicBezTo>
                      <a:pt x="33" y="300"/>
                      <a:pt x="44" y="289"/>
                      <a:pt x="44" y="277"/>
                    </a:cubicBezTo>
                    <a:lnTo>
                      <a:pt x="44" y="21"/>
                    </a:lnTo>
                    <a:cubicBezTo>
                      <a:pt x="44" y="0"/>
                      <a:pt x="33" y="0"/>
                      <a:pt x="2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663" name="Google Shape;6019;p46">
                <a:extLst>
                  <a:ext uri="{FF2B5EF4-FFF2-40B4-BE49-F238E27FC236}">
                    <a16:creationId xmlns:a16="http://schemas.microsoft.com/office/drawing/2014/main" id="{94D757D3-EBE4-AC45-5E2F-44B952B7101F}"/>
                  </a:ext>
                </a:extLst>
              </p:cNvPr>
              <p:cNvSpPr/>
              <p:nvPr/>
            </p:nvSpPr>
            <p:spPr>
              <a:xfrm flipH="1">
                <a:off x="3812753" y="6157029"/>
                <a:ext cx="16189" cy="115476"/>
              </a:xfrm>
              <a:custGeom>
                <a:avLst/>
                <a:gdLst/>
                <a:ahLst/>
                <a:cxnLst/>
                <a:rect l="l" t="t" r="r" b="b"/>
                <a:pathLst>
                  <a:path w="45" h="321" extrusionOk="0">
                    <a:moveTo>
                      <a:pt x="21" y="1"/>
                    </a:moveTo>
                    <a:cubicBezTo>
                      <a:pt x="11" y="1"/>
                      <a:pt x="1" y="13"/>
                      <a:pt x="1" y="24"/>
                    </a:cubicBezTo>
                    <a:lnTo>
                      <a:pt x="1" y="300"/>
                    </a:lnTo>
                    <a:cubicBezTo>
                      <a:pt x="1" y="310"/>
                      <a:pt x="11" y="321"/>
                      <a:pt x="21" y="321"/>
                    </a:cubicBezTo>
                    <a:cubicBezTo>
                      <a:pt x="44" y="321"/>
                      <a:pt x="44" y="310"/>
                      <a:pt x="44" y="300"/>
                    </a:cubicBezTo>
                    <a:lnTo>
                      <a:pt x="44" y="24"/>
                    </a:lnTo>
                    <a:cubicBezTo>
                      <a:pt x="44" y="13"/>
                      <a:pt x="44" y="1"/>
                      <a:pt x="21" y="1"/>
                    </a:cubicBezTo>
                    <a:close/>
                  </a:path>
                </a:pathLst>
              </a:custGeom>
              <a:solidFill>
                <a:srgbClr val="1A2E35"/>
              </a:solidFill>
              <a:ln>
                <a:noFill/>
              </a:ln>
            </p:spPr>
            <p:txBody>
              <a:bodyPr spcFirstLastPara="1" wrap="square" lIns="91425" tIns="91425" rIns="91425" bIns="91425" anchor="ctr" anchorCtr="0">
                <a:noAutofit/>
              </a:bodyPr>
              <a:lstStyle/>
              <a:p>
                <a:endParaRPr/>
              </a:p>
            </p:txBody>
          </p:sp>
        </p:grpSp>
        <p:grpSp>
          <p:nvGrpSpPr>
            <p:cNvPr id="53" name="Group 52">
              <a:extLst>
                <a:ext uri="{FF2B5EF4-FFF2-40B4-BE49-F238E27FC236}">
                  <a16:creationId xmlns:a16="http://schemas.microsoft.com/office/drawing/2014/main" id="{DB760ABF-8705-937C-08B3-BE6E40375E50}"/>
                </a:ext>
              </a:extLst>
            </p:cNvPr>
            <p:cNvGrpSpPr/>
            <p:nvPr/>
          </p:nvGrpSpPr>
          <p:grpSpPr>
            <a:xfrm>
              <a:off x="1151914" y="456290"/>
              <a:ext cx="630377" cy="612815"/>
              <a:chOff x="4767123" y="6960153"/>
              <a:chExt cx="1097559" cy="1066982"/>
            </a:xfrm>
          </p:grpSpPr>
          <p:sp>
            <p:nvSpPr>
              <p:cNvPr id="3" name="Google Shape;5980;p46">
                <a:extLst>
                  <a:ext uri="{FF2B5EF4-FFF2-40B4-BE49-F238E27FC236}">
                    <a16:creationId xmlns:a16="http://schemas.microsoft.com/office/drawing/2014/main" id="{A0D7A148-83AC-F770-00B2-E21FD235890C}"/>
                  </a:ext>
                </a:extLst>
              </p:cNvPr>
              <p:cNvSpPr/>
              <p:nvPr/>
            </p:nvSpPr>
            <p:spPr>
              <a:xfrm flipH="1">
                <a:off x="4767123" y="6960153"/>
                <a:ext cx="1066981" cy="1066982"/>
              </a:xfrm>
              <a:custGeom>
                <a:avLst/>
                <a:gdLst/>
                <a:ahLst/>
                <a:cxnLst/>
                <a:rect l="l" t="t" r="r" b="b"/>
                <a:pathLst>
                  <a:path w="2966" h="2966" extrusionOk="0">
                    <a:moveTo>
                      <a:pt x="1483" y="0"/>
                    </a:moveTo>
                    <a:cubicBezTo>
                      <a:pt x="661" y="0"/>
                      <a:pt x="0" y="671"/>
                      <a:pt x="0" y="1483"/>
                    </a:cubicBezTo>
                    <a:cubicBezTo>
                      <a:pt x="0" y="2305"/>
                      <a:pt x="661" y="2966"/>
                      <a:pt x="1483" y="2966"/>
                    </a:cubicBezTo>
                    <a:cubicBezTo>
                      <a:pt x="2295" y="2966"/>
                      <a:pt x="2966" y="2305"/>
                      <a:pt x="2966" y="1483"/>
                    </a:cubicBezTo>
                    <a:cubicBezTo>
                      <a:pt x="2966" y="671"/>
                      <a:pt x="2295" y="0"/>
                      <a:pt x="148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5" name="Google Shape;5982;p46">
                <a:extLst>
                  <a:ext uri="{FF2B5EF4-FFF2-40B4-BE49-F238E27FC236}">
                    <a16:creationId xmlns:a16="http://schemas.microsoft.com/office/drawing/2014/main" id="{5BDC1F51-A650-D68C-DE0D-14AF75D14CCF}"/>
                  </a:ext>
                </a:extLst>
              </p:cNvPr>
              <p:cNvSpPr/>
              <p:nvPr/>
            </p:nvSpPr>
            <p:spPr>
              <a:xfrm flipH="1">
                <a:off x="4797342" y="6960153"/>
                <a:ext cx="1067340" cy="1066982"/>
              </a:xfrm>
              <a:custGeom>
                <a:avLst/>
                <a:gdLst/>
                <a:ahLst/>
                <a:cxnLst/>
                <a:rect l="l" t="t" r="r" b="b"/>
                <a:pathLst>
                  <a:path w="2967" h="2966" extrusionOk="0">
                    <a:moveTo>
                      <a:pt x="1484" y="0"/>
                    </a:moveTo>
                    <a:cubicBezTo>
                      <a:pt x="661" y="0"/>
                      <a:pt x="1" y="671"/>
                      <a:pt x="1" y="1483"/>
                    </a:cubicBezTo>
                    <a:cubicBezTo>
                      <a:pt x="1" y="2305"/>
                      <a:pt x="661" y="2966"/>
                      <a:pt x="1484" y="2966"/>
                    </a:cubicBezTo>
                    <a:cubicBezTo>
                      <a:pt x="2293" y="2966"/>
                      <a:pt x="2966" y="2305"/>
                      <a:pt x="2966" y="1483"/>
                    </a:cubicBezTo>
                    <a:cubicBezTo>
                      <a:pt x="2966" y="671"/>
                      <a:pt x="2293" y="0"/>
                      <a:pt x="1484" y="0"/>
                    </a:cubicBezTo>
                    <a:close/>
                  </a:path>
                </a:pathLst>
              </a:custGeom>
              <a:solidFill>
                <a:srgbClr val="FFFFFF"/>
              </a:solidFill>
              <a:ln w="12700">
                <a:solidFill>
                  <a:srgbClr val="1A2E35"/>
                </a:solidFill>
              </a:ln>
            </p:spPr>
            <p:txBody>
              <a:bodyPr spcFirstLastPara="1" wrap="square" lIns="91425" tIns="91425" rIns="91425" bIns="91425" anchor="ctr" anchorCtr="0">
                <a:noAutofit/>
              </a:bodyPr>
              <a:lstStyle/>
              <a:p>
                <a:endParaRPr/>
              </a:p>
            </p:txBody>
          </p:sp>
          <p:sp>
            <p:nvSpPr>
              <p:cNvPr id="50" name="Google Shape;5984;p46">
                <a:extLst>
                  <a:ext uri="{FF2B5EF4-FFF2-40B4-BE49-F238E27FC236}">
                    <a16:creationId xmlns:a16="http://schemas.microsoft.com/office/drawing/2014/main" id="{588A48C1-9087-C647-7C52-B9D6613DCE71}"/>
                  </a:ext>
                </a:extLst>
              </p:cNvPr>
              <p:cNvSpPr/>
              <p:nvPr/>
            </p:nvSpPr>
            <p:spPr>
              <a:xfrm flipH="1">
                <a:off x="4870007" y="7032819"/>
                <a:ext cx="925604" cy="925245"/>
              </a:xfrm>
              <a:custGeom>
                <a:avLst/>
                <a:gdLst/>
                <a:ahLst/>
                <a:cxnLst/>
                <a:rect l="l" t="t" r="r" b="b"/>
                <a:pathLst>
                  <a:path w="2573" h="2572" extrusionOk="0">
                    <a:moveTo>
                      <a:pt x="1292" y="1"/>
                    </a:moveTo>
                    <a:cubicBezTo>
                      <a:pt x="577" y="1"/>
                      <a:pt x="1" y="577"/>
                      <a:pt x="1" y="1281"/>
                    </a:cubicBezTo>
                    <a:cubicBezTo>
                      <a:pt x="1" y="1996"/>
                      <a:pt x="577" y="2572"/>
                      <a:pt x="1292" y="2572"/>
                    </a:cubicBezTo>
                    <a:cubicBezTo>
                      <a:pt x="1996" y="2572"/>
                      <a:pt x="2572" y="1996"/>
                      <a:pt x="2572" y="1281"/>
                    </a:cubicBezTo>
                    <a:cubicBezTo>
                      <a:pt x="2572" y="577"/>
                      <a:pt x="1996" y="1"/>
                      <a:pt x="1292" y="1"/>
                    </a:cubicBezTo>
                    <a:close/>
                  </a:path>
                </a:pathLst>
              </a:custGeom>
              <a:solidFill>
                <a:srgbClr val="F8BD33"/>
              </a:solidFill>
              <a:ln w="12700">
                <a:solidFill>
                  <a:srgbClr val="20343B"/>
                </a:solidFill>
              </a:ln>
            </p:spPr>
            <p:txBody>
              <a:bodyPr spcFirstLastPara="1" wrap="square" lIns="91425" tIns="91425" rIns="91425" bIns="91425" anchor="ctr" anchorCtr="0">
                <a:noAutofit/>
              </a:bodyPr>
              <a:lstStyle/>
              <a:p>
                <a:endParaRPr dirty="0"/>
              </a:p>
            </p:txBody>
          </p:sp>
          <p:sp>
            <p:nvSpPr>
              <p:cNvPr id="51" name="Google Shape;5986;p46">
                <a:extLst>
                  <a:ext uri="{FF2B5EF4-FFF2-40B4-BE49-F238E27FC236}">
                    <a16:creationId xmlns:a16="http://schemas.microsoft.com/office/drawing/2014/main" id="{61CECE3A-6916-12E9-7ADA-DFFA104A89F7}"/>
                  </a:ext>
                </a:extLst>
              </p:cNvPr>
              <p:cNvSpPr/>
              <p:nvPr/>
            </p:nvSpPr>
            <p:spPr>
              <a:xfrm rot="20174444">
                <a:off x="5082224" y="7169612"/>
                <a:ext cx="443765" cy="699184"/>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chemeClr val="lt1"/>
              </a:solidFill>
              <a:ln w="9525" cap="flat" cmpd="sng">
                <a:solidFill>
                  <a:srgbClr val="4C585C"/>
                </a:solidFill>
                <a:prstDash val="solid"/>
                <a:round/>
                <a:headEnd type="none" w="sm" len="sm"/>
                <a:tailEnd type="none" w="sm" len="sm"/>
              </a:ln>
              <a:effectLst>
                <a:outerShdw dist="9525" dir="3480000" algn="bl" rotWithShape="0">
                  <a:schemeClr val="dk2"/>
                </a:outerShdw>
              </a:effectLst>
            </p:spPr>
            <p:txBody>
              <a:bodyPr spcFirstLastPara="1" wrap="square" lIns="91425" tIns="91425" rIns="91425" bIns="91425" anchor="ctr" anchorCtr="0">
                <a:noAutofit/>
              </a:bodyPr>
              <a:lstStyle/>
              <a:p>
                <a:endParaRPr dirty="0"/>
              </a:p>
            </p:txBody>
          </p:sp>
        </p:grpSp>
        <p:grpSp>
          <p:nvGrpSpPr>
            <p:cNvPr id="59" name="Group 58">
              <a:extLst>
                <a:ext uri="{FF2B5EF4-FFF2-40B4-BE49-F238E27FC236}">
                  <a16:creationId xmlns:a16="http://schemas.microsoft.com/office/drawing/2014/main" id="{B2089DF3-914E-8A3F-059E-04B9790C1E13}"/>
                </a:ext>
              </a:extLst>
            </p:cNvPr>
            <p:cNvGrpSpPr/>
            <p:nvPr/>
          </p:nvGrpSpPr>
          <p:grpSpPr>
            <a:xfrm>
              <a:off x="7404965" y="2565397"/>
              <a:ext cx="864148" cy="840073"/>
              <a:chOff x="4767123" y="6960153"/>
              <a:chExt cx="1097559" cy="1066982"/>
            </a:xfrm>
          </p:grpSpPr>
          <p:sp>
            <p:nvSpPr>
              <p:cNvPr id="60" name="Google Shape;5980;p46">
                <a:extLst>
                  <a:ext uri="{FF2B5EF4-FFF2-40B4-BE49-F238E27FC236}">
                    <a16:creationId xmlns:a16="http://schemas.microsoft.com/office/drawing/2014/main" id="{142146A2-B803-C3E5-A8AD-BB033E2F5541}"/>
                  </a:ext>
                </a:extLst>
              </p:cNvPr>
              <p:cNvSpPr/>
              <p:nvPr/>
            </p:nvSpPr>
            <p:spPr>
              <a:xfrm flipH="1">
                <a:off x="4767123" y="6960153"/>
                <a:ext cx="1066981" cy="1066982"/>
              </a:xfrm>
              <a:custGeom>
                <a:avLst/>
                <a:gdLst/>
                <a:ahLst/>
                <a:cxnLst/>
                <a:rect l="l" t="t" r="r" b="b"/>
                <a:pathLst>
                  <a:path w="2966" h="2966" extrusionOk="0">
                    <a:moveTo>
                      <a:pt x="1483" y="0"/>
                    </a:moveTo>
                    <a:cubicBezTo>
                      <a:pt x="661" y="0"/>
                      <a:pt x="0" y="671"/>
                      <a:pt x="0" y="1483"/>
                    </a:cubicBezTo>
                    <a:cubicBezTo>
                      <a:pt x="0" y="2305"/>
                      <a:pt x="661" y="2966"/>
                      <a:pt x="1483" y="2966"/>
                    </a:cubicBezTo>
                    <a:cubicBezTo>
                      <a:pt x="2295" y="2966"/>
                      <a:pt x="2966" y="2305"/>
                      <a:pt x="2966" y="1483"/>
                    </a:cubicBezTo>
                    <a:cubicBezTo>
                      <a:pt x="2966" y="671"/>
                      <a:pt x="2295" y="0"/>
                      <a:pt x="148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61" name="Google Shape;5982;p46">
                <a:extLst>
                  <a:ext uri="{FF2B5EF4-FFF2-40B4-BE49-F238E27FC236}">
                    <a16:creationId xmlns:a16="http://schemas.microsoft.com/office/drawing/2014/main" id="{83FC8A2B-55DC-6710-E14C-E3CECC66076C}"/>
                  </a:ext>
                </a:extLst>
              </p:cNvPr>
              <p:cNvSpPr/>
              <p:nvPr/>
            </p:nvSpPr>
            <p:spPr>
              <a:xfrm flipH="1">
                <a:off x="4797342" y="6960153"/>
                <a:ext cx="1067340" cy="1066982"/>
              </a:xfrm>
              <a:custGeom>
                <a:avLst/>
                <a:gdLst/>
                <a:ahLst/>
                <a:cxnLst/>
                <a:rect l="l" t="t" r="r" b="b"/>
                <a:pathLst>
                  <a:path w="2967" h="2966" extrusionOk="0">
                    <a:moveTo>
                      <a:pt x="1484" y="0"/>
                    </a:moveTo>
                    <a:cubicBezTo>
                      <a:pt x="661" y="0"/>
                      <a:pt x="1" y="671"/>
                      <a:pt x="1" y="1483"/>
                    </a:cubicBezTo>
                    <a:cubicBezTo>
                      <a:pt x="1" y="2305"/>
                      <a:pt x="661" y="2966"/>
                      <a:pt x="1484" y="2966"/>
                    </a:cubicBezTo>
                    <a:cubicBezTo>
                      <a:pt x="2293" y="2966"/>
                      <a:pt x="2966" y="2305"/>
                      <a:pt x="2966" y="1483"/>
                    </a:cubicBezTo>
                    <a:cubicBezTo>
                      <a:pt x="2966" y="671"/>
                      <a:pt x="2293" y="0"/>
                      <a:pt x="1484" y="0"/>
                    </a:cubicBezTo>
                    <a:close/>
                  </a:path>
                </a:pathLst>
              </a:custGeom>
              <a:solidFill>
                <a:srgbClr val="FFFFFF"/>
              </a:solidFill>
              <a:ln w="12700">
                <a:solidFill>
                  <a:srgbClr val="1A2E35"/>
                </a:solidFill>
              </a:ln>
            </p:spPr>
            <p:txBody>
              <a:bodyPr spcFirstLastPara="1" wrap="square" lIns="91425" tIns="91425" rIns="91425" bIns="91425" anchor="ctr" anchorCtr="0">
                <a:noAutofit/>
              </a:bodyPr>
              <a:lstStyle/>
              <a:p>
                <a:endParaRPr/>
              </a:p>
            </p:txBody>
          </p:sp>
          <p:sp>
            <p:nvSpPr>
              <p:cNvPr id="4480" name="Google Shape;5984;p46">
                <a:extLst>
                  <a:ext uri="{FF2B5EF4-FFF2-40B4-BE49-F238E27FC236}">
                    <a16:creationId xmlns:a16="http://schemas.microsoft.com/office/drawing/2014/main" id="{0473F7A7-EFDF-18D0-744E-355B1ED2FE07}"/>
                  </a:ext>
                </a:extLst>
              </p:cNvPr>
              <p:cNvSpPr/>
              <p:nvPr/>
            </p:nvSpPr>
            <p:spPr>
              <a:xfrm flipH="1">
                <a:off x="4870007" y="7032819"/>
                <a:ext cx="925604" cy="925245"/>
              </a:xfrm>
              <a:custGeom>
                <a:avLst/>
                <a:gdLst/>
                <a:ahLst/>
                <a:cxnLst/>
                <a:rect l="l" t="t" r="r" b="b"/>
                <a:pathLst>
                  <a:path w="2573" h="2572" extrusionOk="0">
                    <a:moveTo>
                      <a:pt x="1292" y="1"/>
                    </a:moveTo>
                    <a:cubicBezTo>
                      <a:pt x="577" y="1"/>
                      <a:pt x="1" y="577"/>
                      <a:pt x="1" y="1281"/>
                    </a:cubicBezTo>
                    <a:cubicBezTo>
                      <a:pt x="1" y="1996"/>
                      <a:pt x="577" y="2572"/>
                      <a:pt x="1292" y="2572"/>
                    </a:cubicBezTo>
                    <a:cubicBezTo>
                      <a:pt x="1996" y="2572"/>
                      <a:pt x="2572" y="1996"/>
                      <a:pt x="2572" y="1281"/>
                    </a:cubicBezTo>
                    <a:cubicBezTo>
                      <a:pt x="2572" y="577"/>
                      <a:pt x="1996" y="1"/>
                      <a:pt x="1292" y="1"/>
                    </a:cubicBezTo>
                    <a:close/>
                  </a:path>
                </a:pathLst>
              </a:custGeom>
              <a:solidFill>
                <a:srgbClr val="F8BD33"/>
              </a:solidFill>
              <a:ln w="12700">
                <a:solidFill>
                  <a:srgbClr val="20343B"/>
                </a:solidFill>
              </a:ln>
            </p:spPr>
            <p:txBody>
              <a:bodyPr spcFirstLastPara="1" wrap="square" lIns="91425" tIns="91425" rIns="91425" bIns="91425" anchor="ctr" anchorCtr="0">
                <a:noAutofit/>
              </a:bodyPr>
              <a:lstStyle/>
              <a:p>
                <a:endParaRPr dirty="0"/>
              </a:p>
            </p:txBody>
          </p:sp>
          <p:sp>
            <p:nvSpPr>
              <p:cNvPr id="4481" name="Google Shape;5986;p46">
                <a:extLst>
                  <a:ext uri="{FF2B5EF4-FFF2-40B4-BE49-F238E27FC236}">
                    <a16:creationId xmlns:a16="http://schemas.microsoft.com/office/drawing/2014/main" id="{30C142BB-95C5-49BD-AB9F-5DBFD80D65E8}"/>
                  </a:ext>
                </a:extLst>
              </p:cNvPr>
              <p:cNvSpPr/>
              <p:nvPr/>
            </p:nvSpPr>
            <p:spPr>
              <a:xfrm rot="20174444">
                <a:off x="5082224" y="7169612"/>
                <a:ext cx="443765" cy="699184"/>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chemeClr val="lt1"/>
              </a:solidFill>
              <a:ln w="9525" cap="flat" cmpd="sng">
                <a:solidFill>
                  <a:srgbClr val="4C585C"/>
                </a:solidFill>
                <a:prstDash val="solid"/>
                <a:round/>
                <a:headEnd type="none" w="sm" len="sm"/>
                <a:tailEnd type="none" w="sm" len="sm"/>
              </a:ln>
              <a:effectLst>
                <a:outerShdw dist="9525" dir="3480000" algn="bl" rotWithShape="0">
                  <a:schemeClr val="dk2"/>
                </a:outerShdw>
              </a:effectLst>
            </p:spPr>
            <p:txBody>
              <a:bodyPr spcFirstLastPara="1" wrap="square" lIns="91425" tIns="91425" rIns="91425" bIns="91425" anchor="ctr" anchorCtr="0">
                <a:noAutofit/>
              </a:bodyPr>
              <a:lstStyle/>
              <a:p>
                <a:endParaRPr dirty="0"/>
              </a:p>
            </p:txBody>
          </p:sp>
        </p:grpSp>
        <p:grpSp>
          <p:nvGrpSpPr>
            <p:cNvPr id="4482" name="Group 4481">
              <a:extLst>
                <a:ext uri="{FF2B5EF4-FFF2-40B4-BE49-F238E27FC236}">
                  <a16:creationId xmlns:a16="http://schemas.microsoft.com/office/drawing/2014/main" id="{5A0A500A-2297-529B-5296-D43D4E73875D}"/>
                </a:ext>
              </a:extLst>
            </p:cNvPr>
            <p:cNvGrpSpPr/>
            <p:nvPr/>
          </p:nvGrpSpPr>
          <p:grpSpPr>
            <a:xfrm>
              <a:off x="2524084" y="5489528"/>
              <a:ext cx="864148" cy="840073"/>
              <a:chOff x="4767123" y="6960153"/>
              <a:chExt cx="1097559" cy="1066982"/>
            </a:xfrm>
          </p:grpSpPr>
          <p:sp>
            <p:nvSpPr>
              <p:cNvPr id="4483" name="Google Shape;5980;p46">
                <a:extLst>
                  <a:ext uri="{FF2B5EF4-FFF2-40B4-BE49-F238E27FC236}">
                    <a16:creationId xmlns:a16="http://schemas.microsoft.com/office/drawing/2014/main" id="{92470AB0-E4A1-6531-8224-A1A699206822}"/>
                  </a:ext>
                </a:extLst>
              </p:cNvPr>
              <p:cNvSpPr/>
              <p:nvPr/>
            </p:nvSpPr>
            <p:spPr>
              <a:xfrm flipH="1">
                <a:off x="4767123" y="6960153"/>
                <a:ext cx="1066981" cy="1066982"/>
              </a:xfrm>
              <a:custGeom>
                <a:avLst/>
                <a:gdLst/>
                <a:ahLst/>
                <a:cxnLst/>
                <a:rect l="l" t="t" r="r" b="b"/>
                <a:pathLst>
                  <a:path w="2966" h="2966" extrusionOk="0">
                    <a:moveTo>
                      <a:pt x="1483" y="0"/>
                    </a:moveTo>
                    <a:cubicBezTo>
                      <a:pt x="661" y="0"/>
                      <a:pt x="0" y="671"/>
                      <a:pt x="0" y="1483"/>
                    </a:cubicBezTo>
                    <a:cubicBezTo>
                      <a:pt x="0" y="2305"/>
                      <a:pt x="661" y="2966"/>
                      <a:pt x="1483" y="2966"/>
                    </a:cubicBezTo>
                    <a:cubicBezTo>
                      <a:pt x="2295" y="2966"/>
                      <a:pt x="2966" y="2305"/>
                      <a:pt x="2966" y="1483"/>
                    </a:cubicBezTo>
                    <a:cubicBezTo>
                      <a:pt x="2966" y="671"/>
                      <a:pt x="2295" y="0"/>
                      <a:pt x="1483" y="0"/>
                    </a:cubicBezTo>
                    <a:close/>
                  </a:path>
                </a:pathLst>
              </a:custGeom>
              <a:solidFill>
                <a:srgbClr val="1A2E35"/>
              </a:solidFill>
              <a:ln>
                <a:noFill/>
              </a:ln>
            </p:spPr>
            <p:txBody>
              <a:bodyPr spcFirstLastPara="1" wrap="square" lIns="91425" tIns="91425" rIns="91425" bIns="91425" anchor="ctr" anchorCtr="0">
                <a:noAutofit/>
              </a:bodyPr>
              <a:lstStyle/>
              <a:p>
                <a:endParaRPr/>
              </a:p>
            </p:txBody>
          </p:sp>
          <p:sp>
            <p:nvSpPr>
              <p:cNvPr id="4484" name="Google Shape;5982;p46">
                <a:extLst>
                  <a:ext uri="{FF2B5EF4-FFF2-40B4-BE49-F238E27FC236}">
                    <a16:creationId xmlns:a16="http://schemas.microsoft.com/office/drawing/2014/main" id="{ADF5AAAE-83F3-6C06-FFBF-F0CF897D2334}"/>
                  </a:ext>
                </a:extLst>
              </p:cNvPr>
              <p:cNvSpPr/>
              <p:nvPr/>
            </p:nvSpPr>
            <p:spPr>
              <a:xfrm flipH="1">
                <a:off x="4797342" y="6960153"/>
                <a:ext cx="1067340" cy="1066982"/>
              </a:xfrm>
              <a:custGeom>
                <a:avLst/>
                <a:gdLst/>
                <a:ahLst/>
                <a:cxnLst/>
                <a:rect l="l" t="t" r="r" b="b"/>
                <a:pathLst>
                  <a:path w="2967" h="2966" extrusionOk="0">
                    <a:moveTo>
                      <a:pt x="1484" y="0"/>
                    </a:moveTo>
                    <a:cubicBezTo>
                      <a:pt x="661" y="0"/>
                      <a:pt x="1" y="671"/>
                      <a:pt x="1" y="1483"/>
                    </a:cubicBezTo>
                    <a:cubicBezTo>
                      <a:pt x="1" y="2305"/>
                      <a:pt x="661" y="2966"/>
                      <a:pt x="1484" y="2966"/>
                    </a:cubicBezTo>
                    <a:cubicBezTo>
                      <a:pt x="2293" y="2966"/>
                      <a:pt x="2966" y="2305"/>
                      <a:pt x="2966" y="1483"/>
                    </a:cubicBezTo>
                    <a:cubicBezTo>
                      <a:pt x="2966" y="671"/>
                      <a:pt x="2293" y="0"/>
                      <a:pt x="1484" y="0"/>
                    </a:cubicBezTo>
                    <a:close/>
                  </a:path>
                </a:pathLst>
              </a:custGeom>
              <a:solidFill>
                <a:srgbClr val="FFFFFF"/>
              </a:solidFill>
              <a:ln w="12700">
                <a:solidFill>
                  <a:srgbClr val="1A2E35"/>
                </a:solidFill>
              </a:ln>
            </p:spPr>
            <p:txBody>
              <a:bodyPr spcFirstLastPara="1" wrap="square" lIns="91425" tIns="91425" rIns="91425" bIns="91425" anchor="ctr" anchorCtr="0">
                <a:noAutofit/>
              </a:bodyPr>
              <a:lstStyle/>
              <a:p>
                <a:endParaRPr/>
              </a:p>
            </p:txBody>
          </p:sp>
          <p:sp>
            <p:nvSpPr>
              <p:cNvPr id="4485" name="Google Shape;5984;p46">
                <a:extLst>
                  <a:ext uri="{FF2B5EF4-FFF2-40B4-BE49-F238E27FC236}">
                    <a16:creationId xmlns:a16="http://schemas.microsoft.com/office/drawing/2014/main" id="{845BE105-8F60-0255-CA32-F3FDF73ED445}"/>
                  </a:ext>
                </a:extLst>
              </p:cNvPr>
              <p:cNvSpPr/>
              <p:nvPr/>
            </p:nvSpPr>
            <p:spPr>
              <a:xfrm flipH="1">
                <a:off x="4870007" y="7032819"/>
                <a:ext cx="925604" cy="925245"/>
              </a:xfrm>
              <a:custGeom>
                <a:avLst/>
                <a:gdLst/>
                <a:ahLst/>
                <a:cxnLst/>
                <a:rect l="l" t="t" r="r" b="b"/>
                <a:pathLst>
                  <a:path w="2573" h="2572" extrusionOk="0">
                    <a:moveTo>
                      <a:pt x="1292" y="1"/>
                    </a:moveTo>
                    <a:cubicBezTo>
                      <a:pt x="577" y="1"/>
                      <a:pt x="1" y="577"/>
                      <a:pt x="1" y="1281"/>
                    </a:cubicBezTo>
                    <a:cubicBezTo>
                      <a:pt x="1" y="1996"/>
                      <a:pt x="577" y="2572"/>
                      <a:pt x="1292" y="2572"/>
                    </a:cubicBezTo>
                    <a:cubicBezTo>
                      <a:pt x="1996" y="2572"/>
                      <a:pt x="2572" y="1996"/>
                      <a:pt x="2572" y="1281"/>
                    </a:cubicBezTo>
                    <a:cubicBezTo>
                      <a:pt x="2572" y="577"/>
                      <a:pt x="1996" y="1"/>
                      <a:pt x="1292" y="1"/>
                    </a:cubicBezTo>
                    <a:close/>
                  </a:path>
                </a:pathLst>
              </a:custGeom>
              <a:solidFill>
                <a:srgbClr val="F8BD33"/>
              </a:solidFill>
              <a:ln w="12700">
                <a:solidFill>
                  <a:srgbClr val="20343B"/>
                </a:solidFill>
              </a:ln>
            </p:spPr>
            <p:txBody>
              <a:bodyPr spcFirstLastPara="1" wrap="square" lIns="91425" tIns="91425" rIns="91425" bIns="91425" anchor="ctr" anchorCtr="0">
                <a:noAutofit/>
              </a:bodyPr>
              <a:lstStyle/>
              <a:p>
                <a:endParaRPr dirty="0"/>
              </a:p>
            </p:txBody>
          </p:sp>
          <p:sp>
            <p:nvSpPr>
              <p:cNvPr id="4486" name="Google Shape;5986;p46">
                <a:extLst>
                  <a:ext uri="{FF2B5EF4-FFF2-40B4-BE49-F238E27FC236}">
                    <a16:creationId xmlns:a16="http://schemas.microsoft.com/office/drawing/2014/main" id="{00017EC3-E854-F42A-774F-38CF1978E876}"/>
                  </a:ext>
                </a:extLst>
              </p:cNvPr>
              <p:cNvSpPr/>
              <p:nvPr/>
            </p:nvSpPr>
            <p:spPr>
              <a:xfrm rot="20174444">
                <a:off x="5082224" y="7169612"/>
                <a:ext cx="443765" cy="699184"/>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chemeClr val="lt1"/>
              </a:solidFill>
              <a:ln w="9525" cap="flat" cmpd="sng">
                <a:solidFill>
                  <a:srgbClr val="4C585C"/>
                </a:solidFill>
                <a:prstDash val="solid"/>
                <a:round/>
                <a:headEnd type="none" w="sm" len="sm"/>
                <a:tailEnd type="none" w="sm" len="sm"/>
              </a:ln>
              <a:effectLst>
                <a:outerShdw dist="9525" dir="3480000" algn="bl" rotWithShape="0">
                  <a:schemeClr val="dk2"/>
                </a:outerShdw>
              </a:effectLst>
            </p:spPr>
            <p:txBody>
              <a:bodyPr spcFirstLastPara="1" wrap="square" lIns="91425" tIns="91425" rIns="91425" bIns="91425" anchor="ctr" anchorCtr="0">
                <a:noAutofit/>
              </a:bodyPr>
              <a:lstStyle/>
              <a:p>
                <a:endParaRPr dirty="0"/>
              </a:p>
            </p:txBody>
          </p:sp>
        </p:grpSp>
        <p:sp>
          <p:nvSpPr>
            <p:cNvPr id="3592" name="Freeform: Shape 3591">
              <a:extLst>
                <a:ext uri="{FF2B5EF4-FFF2-40B4-BE49-F238E27FC236}">
                  <a16:creationId xmlns:a16="http://schemas.microsoft.com/office/drawing/2014/main" id="{6F862D56-2C1F-73C1-A374-5465F06FFBAF}"/>
                </a:ext>
              </a:extLst>
            </p:cNvPr>
            <p:cNvSpPr/>
            <p:nvPr/>
          </p:nvSpPr>
          <p:spPr>
            <a:xfrm flipV="1">
              <a:off x="0" y="3872566"/>
              <a:ext cx="8456851" cy="2664575"/>
            </a:xfrm>
            <a:custGeom>
              <a:avLst/>
              <a:gdLst>
                <a:gd name="connsiteX0" fmla="*/ 0 w 7139189"/>
                <a:gd name="connsiteY0" fmla="*/ 339092 h 3378170"/>
                <a:gd name="connsiteX1" fmla="*/ 837728 w 7139189"/>
                <a:gd name="connsiteY1" fmla="*/ 0 h 3378170"/>
                <a:gd name="connsiteX2" fmla="*/ 2017173 w 7139189"/>
                <a:gd name="connsiteY2" fmla="*/ 1183072 h 3378170"/>
                <a:gd name="connsiteX3" fmla="*/ 2759625 w 7139189"/>
                <a:gd name="connsiteY3" fmla="*/ 738826 h 3378170"/>
                <a:gd name="connsiteX4" fmla="*/ 3679625 w 7139189"/>
                <a:gd name="connsiteY4" fmla="*/ 1643073 h 3378170"/>
                <a:gd name="connsiteX5" fmla="*/ 4674270 w 7139189"/>
                <a:gd name="connsiteY5" fmla="*/ 1519789 h 3378170"/>
                <a:gd name="connsiteX6" fmla="*/ 5427725 w 7139189"/>
                <a:gd name="connsiteY6" fmla="*/ 2674229 h 3378170"/>
                <a:gd name="connsiteX7" fmla="*/ 7139190 w 7139189"/>
                <a:gd name="connsiteY7" fmla="*/ 3378171 h 337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189" h="3378170">
                  <a:moveTo>
                    <a:pt x="0" y="339092"/>
                  </a:moveTo>
                  <a:lnTo>
                    <a:pt x="837728" y="0"/>
                  </a:lnTo>
                  <a:lnTo>
                    <a:pt x="2017173" y="1183072"/>
                  </a:lnTo>
                  <a:lnTo>
                    <a:pt x="2759625" y="738826"/>
                  </a:lnTo>
                  <a:lnTo>
                    <a:pt x="3679625" y="1643073"/>
                  </a:lnTo>
                  <a:lnTo>
                    <a:pt x="4674270" y="1519789"/>
                  </a:lnTo>
                  <a:lnTo>
                    <a:pt x="5427725" y="2674229"/>
                  </a:lnTo>
                  <a:lnTo>
                    <a:pt x="7139190" y="3378171"/>
                  </a:lnTo>
                </a:path>
              </a:pathLst>
            </a:custGeom>
            <a:noFill/>
            <a:ln w="106154" cap="rnd">
              <a:solidFill>
                <a:srgbClr val="FF9923"/>
              </a:solidFill>
              <a:prstDash val="solid"/>
              <a:round/>
              <a:headEnd type="none" w="med" len="med"/>
              <a:tailEnd type="triangle" w="med" len="med"/>
            </a:ln>
          </p:spPr>
          <p:txBody>
            <a:bodyPr rtlCol="0" anchor="ctr"/>
            <a:lstStyle/>
            <a:p>
              <a:endParaRPr lang="en-US" dirty="0"/>
            </a:p>
          </p:txBody>
        </p:sp>
      </p:grpSp>
    </p:spTree>
    <p:extLst>
      <p:ext uri="{BB962C8B-B14F-4D97-AF65-F5344CB8AC3E}">
        <p14:creationId xmlns:p14="http://schemas.microsoft.com/office/powerpoint/2010/main" val="2427646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1B0400-792F-7383-D450-B7B0DB792FD2}"/>
              </a:ext>
            </a:extLst>
          </p:cNvPr>
          <p:cNvSpPr>
            <a:spLocks noGrp="1"/>
          </p:cNvSpPr>
          <p:nvPr>
            <p:ph type="body" sz="quarter" idx="10"/>
          </p:nvPr>
        </p:nvSpPr>
        <p:spPr>
          <a:xfrm>
            <a:off x="2791883" y="986432"/>
            <a:ext cx="6608233" cy="601516"/>
          </a:xfrm>
        </p:spPr>
        <p:txBody>
          <a:bodyPr/>
          <a:lstStyle/>
          <a:p>
            <a:pPr marL="0" indent="0" algn="ctr">
              <a:buNone/>
            </a:pPr>
            <a:r>
              <a:rPr lang="en-US" dirty="0">
                <a:solidFill>
                  <a:srgbClr val="5F2C09"/>
                </a:solidFill>
                <a:latin typeface="Times New Roman" panose="02020603050405020304" pitchFamily="18" charset="0"/>
                <a:cs typeface="Times New Roman" panose="02020603050405020304" pitchFamily="18" charset="0"/>
              </a:rPr>
              <a:t>Bar Charts of Year Vs Sub-sectors </a:t>
            </a:r>
            <a:endParaRPr lang="en-IN" dirty="0">
              <a:solidFill>
                <a:srgbClr val="5F2C09"/>
              </a:solidFill>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E91904D8-0EEB-882F-761A-DEEE78F9A937}"/>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249873" y="1587948"/>
            <a:ext cx="6608762" cy="22584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384EEE77-A0B6-2B36-F0F4-4F3011653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15" y="3965388"/>
            <a:ext cx="6608762" cy="225843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93FBFF2-69A1-14E2-310A-D0AB121D1068}"/>
              </a:ext>
            </a:extLst>
          </p:cNvPr>
          <p:cNvSpPr txBox="1"/>
          <p:nvPr/>
        </p:nvSpPr>
        <p:spPr>
          <a:xfrm>
            <a:off x="7172960" y="1587948"/>
            <a:ext cx="42367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Manufacturing is one of the largest contributors to GDP in many nations and involves manufacturing goods.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can see that in 2011-12 Agriculture, Forestry &amp; Fishing was at the top but now in this it’s at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place.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088BFD2-0CAF-348B-FE43-2F8103FD56BD}"/>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51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9B5B5C76-66E1-5FEE-4320-7D6409AA3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2062480"/>
            <a:ext cx="5791200" cy="2804160"/>
          </a:xfrm>
          <a:prstGeom prst="rect">
            <a:avLst/>
          </a:prstGeom>
        </p:spPr>
      </p:pic>
      <p:pic>
        <p:nvPicPr>
          <p:cNvPr id="5" name="Content Placeholder 9">
            <a:extLst>
              <a:ext uri="{FF2B5EF4-FFF2-40B4-BE49-F238E27FC236}">
                <a16:creationId xmlns:a16="http://schemas.microsoft.com/office/drawing/2014/main" id="{3E47E360-6CE4-808A-5F79-AB40B32B3E0A}"/>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6045200" y="2032000"/>
            <a:ext cx="5913120" cy="2834640"/>
          </a:xfrm>
        </p:spPr>
      </p:pic>
      <p:sp>
        <p:nvSpPr>
          <p:cNvPr id="8" name="TextBox 7">
            <a:extLst>
              <a:ext uri="{FF2B5EF4-FFF2-40B4-BE49-F238E27FC236}">
                <a16:creationId xmlns:a16="http://schemas.microsoft.com/office/drawing/2014/main" id="{E8DABBF3-C2C8-3D61-7549-5AAD6F5FAF3E}"/>
              </a:ext>
            </a:extLst>
          </p:cNvPr>
          <p:cNvSpPr txBox="1"/>
          <p:nvPr/>
        </p:nvSpPr>
        <p:spPr>
          <a:xfrm>
            <a:off x="2791460" y="1335146"/>
            <a:ext cx="6403340" cy="369332"/>
          </a:xfrm>
          <a:prstGeom prst="rect">
            <a:avLst/>
          </a:prstGeom>
          <a:noFill/>
        </p:spPr>
        <p:txBody>
          <a:bodyPr wrap="square">
            <a:spAutoFit/>
          </a:bodyPr>
          <a:lstStyle/>
          <a:p>
            <a:pPr marL="0" indent="0" algn="ctr">
              <a:buNone/>
            </a:pPr>
            <a:r>
              <a:rPr lang="en-US" dirty="0">
                <a:solidFill>
                  <a:srgbClr val="5F2C09"/>
                </a:solidFill>
                <a:latin typeface="Times New Roman" panose="02020603050405020304" pitchFamily="18" charset="0"/>
                <a:cs typeface="Times New Roman" panose="02020603050405020304" pitchFamily="18" charset="0"/>
              </a:rPr>
              <a:t> Sub-sector-wise GDP Contribution in Year</a:t>
            </a:r>
            <a:endParaRPr lang="en-IN" dirty="0">
              <a:solidFill>
                <a:srgbClr val="5F2C0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F9F1E4A-C379-575D-3609-07183A6C7F64}"/>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402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A79AEC7D-C9BA-F99A-7083-4036117C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 y="2113280"/>
            <a:ext cx="6045200" cy="2676347"/>
          </a:xfrm>
          <a:prstGeom prst="rect">
            <a:avLst/>
          </a:prstGeom>
        </p:spPr>
      </p:pic>
      <p:pic>
        <p:nvPicPr>
          <p:cNvPr id="8" name="Content Placeholder 7">
            <a:extLst>
              <a:ext uri="{FF2B5EF4-FFF2-40B4-BE49-F238E27FC236}">
                <a16:creationId xmlns:a16="http://schemas.microsoft.com/office/drawing/2014/main" id="{49EB3BA3-35F1-7D64-09E2-DB833F99F835}"/>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6065520" y="2113279"/>
            <a:ext cx="6167120" cy="2676348"/>
          </a:xfrm>
        </p:spPr>
      </p:pic>
      <p:sp>
        <p:nvSpPr>
          <p:cNvPr id="9" name="TextBox 8">
            <a:extLst>
              <a:ext uri="{FF2B5EF4-FFF2-40B4-BE49-F238E27FC236}">
                <a16:creationId xmlns:a16="http://schemas.microsoft.com/office/drawing/2014/main" id="{A12F7D7C-A367-F000-06FB-BA630C411A4C}"/>
              </a:ext>
            </a:extLst>
          </p:cNvPr>
          <p:cNvSpPr txBox="1"/>
          <p:nvPr/>
        </p:nvSpPr>
        <p:spPr>
          <a:xfrm>
            <a:off x="2509520" y="1375786"/>
            <a:ext cx="6908800" cy="369332"/>
          </a:xfrm>
          <a:prstGeom prst="rect">
            <a:avLst/>
          </a:prstGeom>
          <a:noFill/>
        </p:spPr>
        <p:txBody>
          <a:bodyPr wrap="square" rtlCol="0">
            <a:spAutoFit/>
          </a:bodyPr>
          <a:lstStyle/>
          <a:p>
            <a:pPr algn="ctr"/>
            <a:r>
              <a:rPr lang="en-US" dirty="0">
                <a:solidFill>
                  <a:srgbClr val="5F2C09"/>
                </a:solidFill>
                <a:latin typeface="Times New Roman" panose="02020603050405020304" pitchFamily="18" charset="0"/>
                <a:cs typeface="Times New Roman" panose="02020603050405020304" pitchFamily="18" charset="0"/>
              </a:rPr>
              <a:t>Sub-sector-wise GDP Contribution in Year</a:t>
            </a:r>
            <a:endParaRPr lang="en-IN" dirty="0">
              <a:solidFill>
                <a:srgbClr val="5F2C09"/>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1BC0A66-AB40-02DF-6150-2E8BEF5D05B9}"/>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067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A84F25-90B1-C7BE-2F5F-89CD68910DFB}"/>
              </a:ext>
            </a:extLst>
          </p:cNvPr>
          <p:cNvSpPr>
            <a:spLocks noGrp="1"/>
          </p:cNvSpPr>
          <p:nvPr>
            <p:ph type="body" sz="quarter" idx="10"/>
          </p:nvPr>
        </p:nvSpPr>
        <p:spPr>
          <a:xfrm>
            <a:off x="2902332" y="1395962"/>
            <a:ext cx="6608233" cy="601516"/>
          </a:xfrm>
        </p:spPr>
        <p:txBody>
          <a:bodyPr/>
          <a:lstStyle/>
          <a:p>
            <a:pPr marL="0" indent="0">
              <a:buNone/>
            </a:pPr>
            <a:r>
              <a:rPr lang="en-US" dirty="0">
                <a:solidFill>
                  <a:srgbClr val="5F2C09"/>
                </a:solidFill>
                <a:latin typeface="Times New Roman" panose="02020603050405020304" pitchFamily="18" charset="0"/>
                <a:cs typeface="Times New Roman" panose="02020603050405020304" pitchFamily="18" charset="0"/>
              </a:rPr>
              <a:t>Duration wise sector wise GDP contribution</a:t>
            </a:r>
            <a:endParaRPr lang="en-IN" dirty="0">
              <a:solidFill>
                <a:srgbClr val="5F2C0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D7A5C1D-9F13-C080-FE81-6CE30953809F}"/>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 </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E5AEEC-1CE2-7550-38B4-F64762BBFB2C}"/>
              </a:ext>
            </a:extLst>
          </p:cNvPr>
          <p:cNvPicPr>
            <a:picLocks noGrp="1" noChangeAspect="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291212" y="2078758"/>
            <a:ext cx="6755967" cy="3080387"/>
          </a:xfrm>
          <a:prstGeom prst="rect">
            <a:avLst/>
          </a:prstGeom>
          <a:noFill/>
          <a:ln>
            <a:noFill/>
          </a:ln>
        </p:spPr>
      </p:pic>
      <p:sp>
        <p:nvSpPr>
          <p:cNvPr id="6" name="TextBox 5">
            <a:extLst>
              <a:ext uri="{FF2B5EF4-FFF2-40B4-BE49-F238E27FC236}">
                <a16:creationId xmlns:a16="http://schemas.microsoft.com/office/drawing/2014/main" id="{83447A1B-A155-10B0-EF7D-7165FBE2D1E7}"/>
              </a:ext>
            </a:extLst>
          </p:cNvPr>
          <p:cNvSpPr txBox="1"/>
          <p:nvPr/>
        </p:nvSpPr>
        <p:spPr>
          <a:xfrm>
            <a:off x="7518400" y="1987318"/>
            <a:ext cx="3931920" cy="3970318"/>
          </a:xfrm>
          <a:prstGeom prst="rect">
            <a:avLst/>
          </a:prstGeom>
          <a:noFill/>
        </p:spPr>
        <p:txBody>
          <a:bodyPr wrap="square" rtlCol="0">
            <a:spAutoFit/>
          </a:bodyPr>
          <a:lstStyle/>
          <a:p>
            <a:pPr algn="just"/>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According to the stack bar graph, the tertiary sector's contribution to the economy has gradually grown, whereas the primary sector's contribution has not expanded as much. This might be the consequence of factors including shifting consumer demand, advancements in technology, and the vulnerability of the primary sector to external influences. The growth of the tertiary sector may have an effect on issues like employment polarization and income inequality.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367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A5C1D-9F13-C080-FE81-6CE30953809F}"/>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 </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0" name="Content Placeholder 4">
            <a:extLst>
              <a:ext uri="{FF2B5EF4-FFF2-40B4-BE49-F238E27FC236}">
                <a16:creationId xmlns:a16="http://schemas.microsoft.com/office/drawing/2014/main" id="{7D05A488-1DAC-D324-450B-8BC8E4BF1793}"/>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377190" y="1974672"/>
            <a:ext cx="5684726" cy="3169920"/>
          </a:xfrm>
        </p:spPr>
      </p:pic>
      <p:pic>
        <p:nvPicPr>
          <p:cNvPr id="11" name="Content Placeholder 4">
            <a:extLst>
              <a:ext uri="{FF2B5EF4-FFF2-40B4-BE49-F238E27FC236}">
                <a16:creationId xmlns:a16="http://schemas.microsoft.com/office/drawing/2014/main" id="{80145E2E-EEA7-6932-5800-7418088CE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390" y="1944192"/>
            <a:ext cx="5618480" cy="3169920"/>
          </a:xfrm>
          <a:prstGeom prst="rect">
            <a:avLst/>
          </a:prstGeom>
        </p:spPr>
      </p:pic>
      <p:sp>
        <p:nvSpPr>
          <p:cNvPr id="12" name="TextBox 11">
            <a:extLst>
              <a:ext uri="{FF2B5EF4-FFF2-40B4-BE49-F238E27FC236}">
                <a16:creationId xmlns:a16="http://schemas.microsoft.com/office/drawing/2014/main" id="{EF2D7429-73F9-80CD-12E3-CAF0A919F72A}"/>
              </a:ext>
            </a:extLst>
          </p:cNvPr>
          <p:cNvSpPr txBox="1"/>
          <p:nvPr/>
        </p:nvSpPr>
        <p:spPr>
          <a:xfrm>
            <a:off x="2021840" y="1270000"/>
            <a:ext cx="7640320" cy="523220"/>
          </a:xfrm>
          <a:prstGeom prst="rect">
            <a:avLst/>
          </a:prstGeom>
          <a:noFill/>
        </p:spPr>
        <p:txBody>
          <a:bodyPr wrap="square" rtlCol="0">
            <a:spAutoFit/>
          </a:bodyPr>
          <a:lstStyle/>
          <a:p>
            <a:pPr algn="ctr"/>
            <a:r>
              <a:rPr lang="en-IN" sz="2800" dirty="0">
                <a:solidFill>
                  <a:srgbClr val="5F2C09"/>
                </a:solidFill>
                <a:latin typeface="Times New Roman" panose="02020603050405020304" pitchFamily="18" charset="0"/>
                <a:cs typeface="Times New Roman" panose="02020603050405020304" pitchFamily="18" charset="0"/>
              </a:rPr>
              <a:t>India’s GDP trend over the years</a:t>
            </a:r>
          </a:p>
        </p:txBody>
      </p:sp>
    </p:spTree>
    <p:extLst>
      <p:ext uri="{BB962C8B-B14F-4D97-AF65-F5344CB8AC3E}">
        <p14:creationId xmlns:p14="http://schemas.microsoft.com/office/powerpoint/2010/main" val="966963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23BB23B-A923-2BFD-355F-2F74A4BC8B60}"/>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36880" y="2276779"/>
            <a:ext cx="6228080" cy="3169920"/>
          </a:xfrm>
        </p:spPr>
      </p:pic>
      <p:sp>
        <p:nvSpPr>
          <p:cNvPr id="11" name="TextBox 10">
            <a:extLst>
              <a:ext uri="{FF2B5EF4-FFF2-40B4-BE49-F238E27FC236}">
                <a16:creationId xmlns:a16="http://schemas.microsoft.com/office/drawing/2014/main" id="{FD3E91D3-1A77-677E-80B6-22CC1D321610}"/>
              </a:ext>
            </a:extLst>
          </p:cNvPr>
          <p:cNvSpPr txBox="1"/>
          <p:nvPr/>
        </p:nvSpPr>
        <p:spPr>
          <a:xfrm>
            <a:off x="7518400" y="1107440"/>
            <a:ext cx="4165600" cy="6165534"/>
          </a:xfrm>
          <a:prstGeom prst="rect">
            <a:avLst/>
          </a:prstGeom>
          <a:noFill/>
        </p:spPr>
        <p:txBody>
          <a:bodyPr wrap="square" rtlCol="0">
            <a:spAutoFit/>
          </a:bodyPr>
          <a:lstStyle/>
          <a:p>
            <a:pPr algn="just">
              <a:lnSpc>
                <a:spcPct val="107000"/>
              </a:lnSpc>
              <a:spcAft>
                <a:spcPts val="12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you correctly noted, there has been a significant drop in India's GDP growth rate after 2019, which can be attributed to several factors, including the COVID-19 pandemic. The graphs you are referring to show the average growth rate of India's Gross Domestic Product (GDP) over time. The GDP measures the total value of goods and services produced in a country, and the growth rate indicates how much the economy has expanded or contracted over a given period.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12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you correctly noted, there has been a significant drop in India's GDP growth rate after 2019, which can be attributed to several factors, including the COVID-19 pandemic.</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12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DE2FD4C-6AB1-E8C4-DC5A-6801C9C5F70A}"/>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21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9EBCCF-E7CB-1184-35B3-6FD822A4EC4D}"/>
              </a:ext>
            </a:extLst>
          </p:cNvPr>
          <p:cNvSpPr>
            <a:spLocks noGrp="1"/>
          </p:cNvSpPr>
          <p:nvPr>
            <p:ph type="body" sz="quarter" idx="10"/>
          </p:nvPr>
        </p:nvSpPr>
        <p:spPr>
          <a:xfrm>
            <a:off x="2882012" y="1287724"/>
            <a:ext cx="6608233" cy="601516"/>
          </a:xfrm>
        </p:spPr>
        <p:txBody>
          <a:bodyPr/>
          <a:lstStyle/>
          <a:p>
            <a:pPr marL="0" indent="0" algn="ctr">
              <a:buNone/>
            </a:pPr>
            <a:r>
              <a:rPr lang="en-IN" kern="0" dirty="0">
                <a:solidFill>
                  <a:srgbClr val="5F2C09"/>
                </a:solidFill>
                <a:effectLst/>
                <a:latin typeface="Times New Roman" panose="02020603050405020304" pitchFamily="18" charset="0"/>
                <a:ea typeface="Times New Roman" panose="02020603050405020304" pitchFamily="18" charset="0"/>
                <a:cs typeface="Times New Roman" panose="02020603050405020304" pitchFamily="18" charset="0"/>
              </a:rPr>
              <a:t>Sector’s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5F2C09"/>
                </a:solidFill>
                <a:effectLst/>
                <a:latin typeface="Times New Roman" panose="02020603050405020304" pitchFamily="18" charset="0"/>
                <a:ea typeface="Times New Roman" panose="02020603050405020304" pitchFamily="18" charset="0"/>
                <a:cs typeface="Times New Roman" panose="02020603050405020304" pitchFamily="18" charset="0"/>
              </a:rPr>
              <a:t>trend over the years</a:t>
            </a:r>
            <a:endParaRPr lang="en-IN" kern="100" dirty="0">
              <a:solidFill>
                <a:srgbClr val="5F2C0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E0E1379-94BE-78CF-785A-470371F5E532}"/>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558800" y="2169338"/>
            <a:ext cx="7133252" cy="2859862"/>
          </a:xfrm>
        </p:spPr>
      </p:pic>
      <p:sp>
        <p:nvSpPr>
          <p:cNvPr id="6" name="TextBox 5">
            <a:extLst>
              <a:ext uri="{FF2B5EF4-FFF2-40B4-BE49-F238E27FC236}">
                <a16:creationId xmlns:a16="http://schemas.microsoft.com/office/drawing/2014/main" id="{A6B03BE0-CE7D-16E2-0D83-445C57871BDE}"/>
              </a:ext>
            </a:extLst>
          </p:cNvPr>
          <p:cNvSpPr txBox="1"/>
          <p:nvPr/>
        </p:nvSpPr>
        <p:spPr>
          <a:xfrm>
            <a:off x="7965440" y="2094271"/>
            <a:ext cx="3667760" cy="4601644"/>
          </a:xfrm>
          <a:prstGeom prst="rect">
            <a:avLst/>
          </a:prstGeom>
          <a:noFill/>
        </p:spPr>
        <p:txBody>
          <a:bodyPr wrap="square" rtlCol="0">
            <a:spAutoFit/>
          </a:bodyPr>
          <a:lstStyle/>
          <a:p>
            <a:pPr indent="457200" algn="just">
              <a:lnSpc>
                <a:spcPct val="10700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you pointed out, the epidemic had less of an effect on the primary sector, which comprises businesses like mining, forestry, fishing, and agriculture. In actuality, as compared to the same quarter the year before, the primary sector increased by 3.1% in the April-June 2020 quarter. This was primarily caused by the primary sector's necessity and the fact that agriculture and associated operations went on during the lockdown.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4418574-FDCB-02CC-F676-185461D1B104}"/>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44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C0F966-F334-C80B-9679-48BDBBC4154C}"/>
              </a:ext>
            </a:extLst>
          </p:cNvPr>
          <p:cNvSpPr>
            <a:spLocks noGrp="1"/>
          </p:cNvSpPr>
          <p:nvPr>
            <p:ph type="body" sz="quarter" idx="10"/>
          </p:nvPr>
        </p:nvSpPr>
        <p:spPr>
          <a:xfrm>
            <a:off x="2821052" y="1411475"/>
            <a:ext cx="6608233" cy="601516"/>
          </a:xfrm>
        </p:spPr>
        <p:txBody>
          <a:bodyPr>
            <a:normAutofit/>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Trend of Sub-sectors </a:t>
            </a:r>
          </a:p>
        </p:txBody>
      </p:sp>
      <p:pic>
        <p:nvPicPr>
          <p:cNvPr id="5" name="Content Placeholder 4">
            <a:extLst>
              <a:ext uri="{FF2B5EF4-FFF2-40B4-BE49-F238E27FC236}">
                <a16:creationId xmlns:a16="http://schemas.microsoft.com/office/drawing/2014/main" id="{DB7AA24D-2C38-DBBB-3B62-8C5F5CF2EBCD}"/>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757680" y="2331898"/>
            <a:ext cx="8351519" cy="2721254"/>
          </a:xfrm>
        </p:spPr>
      </p:pic>
      <p:sp>
        <p:nvSpPr>
          <p:cNvPr id="6" name="TextBox 5">
            <a:extLst>
              <a:ext uri="{FF2B5EF4-FFF2-40B4-BE49-F238E27FC236}">
                <a16:creationId xmlns:a16="http://schemas.microsoft.com/office/drawing/2014/main" id="{75966DCE-884D-33F5-6F80-A29653293A97}"/>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794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239B790-B763-AB7E-DD76-22AFEEFD52A9}"/>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43840" y="3881120"/>
            <a:ext cx="5830570" cy="2936240"/>
          </a:xfrm>
        </p:spPr>
      </p:pic>
      <p:pic>
        <p:nvPicPr>
          <p:cNvPr id="11" name="Content Placeholder 10">
            <a:extLst>
              <a:ext uri="{FF2B5EF4-FFF2-40B4-BE49-F238E27FC236}">
                <a16:creationId xmlns:a16="http://schemas.microsoft.com/office/drawing/2014/main" id="{E4D35F00-1D59-660A-A173-227E816C5F53}"/>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65429" y="1137920"/>
            <a:ext cx="5830570" cy="2726463"/>
          </a:xfrm>
        </p:spPr>
      </p:pic>
      <p:sp>
        <p:nvSpPr>
          <p:cNvPr id="12" name="TextBox 11">
            <a:extLst>
              <a:ext uri="{FF2B5EF4-FFF2-40B4-BE49-F238E27FC236}">
                <a16:creationId xmlns:a16="http://schemas.microsoft.com/office/drawing/2014/main" id="{36E51BBA-2BF8-E076-F9B5-11B19CE2576A}"/>
              </a:ext>
            </a:extLst>
          </p:cNvPr>
          <p:cNvSpPr txBox="1"/>
          <p:nvPr/>
        </p:nvSpPr>
        <p:spPr>
          <a:xfrm>
            <a:off x="6614160" y="1686560"/>
            <a:ext cx="4947920" cy="3693319"/>
          </a:xfrm>
          <a:prstGeom prst="rect">
            <a:avLst/>
          </a:prstGeom>
          <a:noFill/>
        </p:spPr>
        <p:txBody>
          <a:bodyPr wrap="square" rtlCol="0">
            <a:spAutoFit/>
          </a:bodyPr>
          <a:lstStyle/>
          <a:p>
            <a:pPr marL="285750" indent="-285750" algn="just">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Trade, lodging, transportation, communication, and broadcasting: Growth rates in this industry significantly slowed, with a drop of 47% in the April–June 2020 quarter compared to the same quarter the year before. This sector encompasses businesses in the hospitality, dining, transportation, and communication sectors.</a:t>
            </a:r>
            <a:endPar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Financial, real estate, and professional services: This industry's growth rates also dropped, with a contraction of 5.3% in the quarter ending in April-June 2020. This industry group comprises businesses like banking, insurance, real estate, and expert services like law and accountancy.</a:t>
            </a: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E1ECBB48-76B1-899B-1C4C-B75CDEA90561}"/>
              </a:ext>
            </a:extLst>
          </p:cNvPr>
          <p:cNvSpPr txBox="1"/>
          <p:nvPr/>
        </p:nvSpPr>
        <p:spPr>
          <a:xfrm>
            <a:off x="6248400" y="6400800"/>
            <a:ext cx="55676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https://economictimes.indiatimes.com/</a:t>
            </a:r>
          </a:p>
        </p:txBody>
      </p:sp>
      <p:sp>
        <p:nvSpPr>
          <p:cNvPr id="14" name="TextBox 13">
            <a:extLst>
              <a:ext uri="{FF2B5EF4-FFF2-40B4-BE49-F238E27FC236}">
                <a16:creationId xmlns:a16="http://schemas.microsoft.com/office/drawing/2014/main" id="{10F3A1BD-1827-4633-90A6-381520B29685}"/>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483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2C3925-8FDB-EAA4-A809-7C09F10B898A}"/>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0160" y="833120"/>
            <a:ext cx="6024880" cy="3098800"/>
          </a:xfrm>
        </p:spPr>
      </p:pic>
      <p:pic>
        <p:nvPicPr>
          <p:cNvPr id="7" name="Content Placeholder 6">
            <a:extLst>
              <a:ext uri="{FF2B5EF4-FFF2-40B4-BE49-F238E27FC236}">
                <a16:creationId xmlns:a16="http://schemas.microsoft.com/office/drawing/2014/main" id="{23AC61AC-1D50-53D3-6CDD-5E4FF94E33A4}"/>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0" y="3759200"/>
            <a:ext cx="6096000" cy="3098800"/>
          </a:xfrm>
        </p:spPr>
      </p:pic>
      <p:sp>
        <p:nvSpPr>
          <p:cNvPr id="8" name="TextBox 7">
            <a:extLst>
              <a:ext uri="{FF2B5EF4-FFF2-40B4-BE49-F238E27FC236}">
                <a16:creationId xmlns:a16="http://schemas.microsoft.com/office/drawing/2014/main" id="{70AAD071-693A-B9F6-152E-F8C416A89E92}"/>
              </a:ext>
            </a:extLst>
          </p:cNvPr>
          <p:cNvSpPr txBox="1"/>
          <p:nvPr/>
        </p:nvSpPr>
        <p:spPr>
          <a:xfrm>
            <a:off x="6705600" y="975360"/>
            <a:ext cx="4185920" cy="5521512"/>
          </a:xfrm>
          <a:prstGeom prst="rect">
            <a:avLst/>
          </a:prstGeom>
          <a:noFill/>
        </p:spPr>
        <p:txBody>
          <a:bodyPr wrap="square" rtlCol="0">
            <a:spAutoFit/>
          </a:bodyPr>
          <a:lstStyle/>
          <a:p>
            <a:pPr indent="457200" algn="just">
              <a:lnSpc>
                <a:spcPct val="10700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COVID-19 pandemic had a substantial effect on the Indian economy, slowing growth rates in most industries. However, following the pandemic, things started to return to normal, and the economy started to recover slowly. The results for the quarter show that trade, lodging, transportation, communication, and services have all experienced significant increases. The growth rates in the building industry also significantly increased. The Indian economy has shown resilience in the face of obstacles, and both the government and private sector have taken steps to boost the economy and promote growth.</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1575"/>
              </a:lnSpc>
              <a:spcAft>
                <a:spcPts val="800"/>
              </a:spcAft>
            </a:pPr>
            <a:r>
              <a:rPr lang="en-IN" sz="1800" kern="10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E71AFA7-2EDF-EC3F-2E97-4746134FAA58}"/>
              </a:ext>
            </a:extLst>
          </p:cNvPr>
          <p:cNvSpPr txBox="1"/>
          <p:nvPr/>
        </p:nvSpPr>
        <p:spPr>
          <a:xfrm>
            <a:off x="1361440" y="284480"/>
            <a:ext cx="8788400" cy="492443"/>
          </a:xfrm>
          <a:prstGeom prst="rect">
            <a:avLst/>
          </a:prstGeom>
          <a:noFill/>
        </p:spPr>
        <p:txBody>
          <a:bodyPr wrap="square" rtlCol="0">
            <a:spAutoFit/>
          </a:bodyPr>
          <a:lstStyle/>
          <a:p>
            <a:pPr algn="ctr"/>
            <a:r>
              <a:rPr lang="en-IN" sz="2600" dirty="0">
                <a:solidFill>
                  <a:srgbClr val="5F2C09"/>
                </a:solidFill>
                <a:latin typeface="Times New Roman" panose="02020603050405020304" pitchFamily="18" charset="0"/>
                <a:cs typeface="Times New Roman" panose="02020603050405020304" pitchFamily="18" charset="0"/>
              </a:rPr>
              <a:t>Quarter–Wise Trend of Sub-sectors </a:t>
            </a:r>
          </a:p>
        </p:txBody>
      </p:sp>
    </p:spTree>
    <p:extLst>
      <p:ext uri="{BB962C8B-B14F-4D97-AF65-F5344CB8AC3E}">
        <p14:creationId xmlns:p14="http://schemas.microsoft.com/office/powerpoint/2010/main" val="364861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FC6832-A4AB-C8F9-2D08-50C5F692AEF3}"/>
              </a:ext>
            </a:extLst>
          </p:cNvPr>
          <p:cNvSpPr>
            <a:spLocks noGrp="1"/>
          </p:cNvSpPr>
          <p:nvPr>
            <p:ph type="body" sz="quarter" idx="10"/>
          </p:nvPr>
        </p:nvSpPr>
        <p:spPr>
          <a:xfrm>
            <a:off x="2831212" y="1482595"/>
            <a:ext cx="6608233" cy="601516"/>
          </a:xfrm>
        </p:spPr>
        <p:txBody>
          <a:bodyPr>
            <a:normAutofit/>
          </a:bodyPr>
          <a:lstStyle/>
          <a:p>
            <a:pPr marL="0" indent="0" algn="ctr">
              <a:buNone/>
            </a:pPr>
            <a:r>
              <a:rPr lang="en-IN" sz="3200" b="1" dirty="0">
                <a:solidFill>
                  <a:srgbClr val="5F2C09"/>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48E77B4-3892-1E1B-705A-570ECCA5F461}"/>
              </a:ext>
            </a:extLst>
          </p:cNvPr>
          <p:cNvSpPr>
            <a:spLocks noGrp="1"/>
          </p:cNvSpPr>
          <p:nvPr>
            <p:ph sz="quarter" idx="11"/>
          </p:nvPr>
        </p:nvSpPr>
        <p:spPr>
          <a:xfrm>
            <a:off x="1544320" y="2116144"/>
            <a:ext cx="9052560" cy="3055295"/>
          </a:xfrm>
        </p:spPr>
        <p:txBody>
          <a:bodyPr>
            <a:normAutofit/>
          </a:bodyPr>
          <a:lstStyle/>
          <a:p>
            <a:pPr marL="0" indent="0" algn="just">
              <a:buNone/>
            </a:pPr>
            <a:r>
              <a:rPr lang="en-US" sz="200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i="0" u="none" strike="noStrike" dirty="0">
                <a:solidFill>
                  <a:srgbClr val="000000"/>
                </a:solidFill>
                <a:effectLst/>
                <a:latin typeface="Times New Roman" panose="02020603050405020304" pitchFamily="18" charset="0"/>
                <a:cs typeface="Times New Roman" panose="02020603050405020304" pitchFamily="18" charset="0"/>
              </a:rPr>
              <a:t>Gross Domestic Product (GDP) measures a country's economic output by quantifying the total value of goods and services produced within its borders during a specific period, typically a year. Analyzing the factors that influence India's economic growth over a specific timeframe is crucial for understanding the patterns and drivers of its GDP growth. This research examines economic trends and data to identify connections and patterns that can shed light on the factors driving economic growth.</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F71F35-DC83-FFAE-BCBA-679627A5B7EA}"/>
              </a:ext>
            </a:extLst>
          </p:cNvPr>
          <p:cNvSpPr txBox="1"/>
          <p:nvPr/>
        </p:nvSpPr>
        <p:spPr>
          <a:xfrm>
            <a:off x="741680" y="609600"/>
            <a:ext cx="5547360" cy="369332"/>
          </a:xfrm>
          <a:prstGeom prst="rect">
            <a:avLst/>
          </a:prstGeom>
          <a:noFill/>
        </p:spPr>
        <p:txBody>
          <a:bodyPr wrap="square" rtlCol="0">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374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FC70B-5FF8-0BBF-A4D6-9798A62C08C1}"/>
              </a:ext>
            </a:extLst>
          </p:cNvPr>
          <p:cNvSpPr>
            <a:spLocks noGrp="1"/>
          </p:cNvSpPr>
          <p:nvPr>
            <p:ph type="body" sz="quarter" idx="10"/>
          </p:nvPr>
        </p:nvSpPr>
        <p:spPr/>
        <p:txBody>
          <a:bodyPr/>
          <a:lstStyle/>
          <a:p>
            <a:pPr marL="0" indent="0" algn="ctr">
              <a:buNone/>
            </a:pPr>
            <a:r>
              <a:rPr lang="en-IN" b="1" dirty="0">
                <a:solidFill>
                  <a:srgbClr val="5F2C09"/>
                </a:solidFill>
                <a:latin typeface="Times New Roman" panose="02020603050405020304" pitchFamily="18" charset="0"/>
                <a:cs typeface="Times New Roman" panose="02020603050405020304" pitchFamily="18" charset="0"/>
              </a:rPr>
              <a:t>Prediction</a:t>
            </a:r>
          </a:p>
        </p:txBody>
      </p:sp>
      <p:sp>
        <p:nvSpPr>
          <p:cNvPr id="3" name="Content Placeholder 2">
            <a:extLst>
              <a:ext uri="{FF2B5EF4-FFF2-40B4-BE49-F238E27FC236}">
                <a16:creationId xmlns:a16="http://schemas.microsoft.com/office/drawing/2014/main" id="{3CE40C3E-8273-E6CE-1A4D-BFA624082964}"/>
              </a:ext>
            </a:extLst>
          </p:cNvPr>
          <p:cNvSpPr>
            <a:spLocks noGrp="1"/>
          </p:cNvSpPr>
          <p:nvPr>
            <p:ph sz="quarter" idx="11"/>
          </p:nvPr>
        </p:nvSpPr>
        <p:spPr>
          <a:xfrm>
            <a:off x="2831209" y="2126305"/>
            <a:ext cx="6608235" cy="3010720"/>
          </a:xfrm>
        </p:spPr>
        <p:txBody>
          <a:bodyPr>
            <a:normAutofit fontScale="85000" lnSpcReduction="20000"/>
          </a:bodyPr>
          <a:lstStyle/>
          <a:p>
            <a:pPr algn="just"/>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the prediction of next year's GDP, we took the previous year's GDP for that we applied Linear Regression and Polynomial Regression.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CSV - 1</a:t>
            </a:r>
          </a:p>
          <a:p>
            <a:pPr lvl="1"/>
            <a:r>
              <a:rPr lang="en-IN" dirty="0">
                <a:latin typeface="Times New Roman" panose="02020603050405020304" pitchFamily="18" charset="0"/>
                <a:cs typeface="Times New Roman" panose="02020603050405020304" pitchFamily="18" charset="0"/>
              </a:rPr>
              <a:t>Linear Regression:</a:t>
            </a:r>
          </a:p>
          <a:p>
            <a:pPr marL="457200" lvl="1" indent="0">
              <a:buNone/>
            </a:pPr>
            <a:r>
              <a:rPr lang="en-IN" dirty="0">
                <a:latin typeface="Times New Roman" panose="02020603050405020304" pitchFamily="18" charset="0"/>
                <a:cs typeface="Times New Roman" panose="02020603050405020304" pitchFamily="18" charset="0"/>
              </a:rPr>
              <a:t>	RMSE = </a:t>
            </a:r>
            <a:r>
              <a:rPr lang="en-IN" b="0" i="0" dirty="0">
                <a:solidFill>
                  <a:srgbClr val="202124"/>
                </a:solidFill>
                <a:effectLst/>
                <a:latin typeface="Times New Roman" panose="02020603050405020304" pitchFamily="18" charset="0"/>
                <a:cs typeface="Times New Roman" panose="02020603050405020304" pitchFamily="18" charset="0"/>
              </a:rPr>
              <a:t>125943.94776811193</a:t>
            </a:r>
          </a:p>
          <a:p>
            <a:pPr lvl="1"/>
            <a:r>
              <a:rPr lang="en-IN" dirty="0">
                <a:latin typeface="Times New Roman" panose="02020603050405020304" pitchFamily="18" charset="0"/>
                <a:cs typeface="Times New Roman" panose="02020603050405020304" pitchFamily="18" charset="0"/>
              </a:rPr>
              <a:t>Polynomial Regression:</a:t>
            </a:r>
          </a:p>
          <a:p>
            <a:pPr marL="457200" lvl="1" indent="0">
              <a:buNone/>
            </a:pPr>
            <a:r>
              <a:rPr lang="en-IN" dirty="0">
                <a:latin typeface="Times New Roman" panose="02020603050405020304" pitchFamily="18" charset="0"/>
                <a:cs typeface="Times New Roman" panose="02020603050405020304" pitchFamily="18" charset="0"/>
              </a:rPr>
              <a:t>	RMSE = </a:t>
            </a:r>
            <a:r>
              <a:rPr lang="en-IN" b="0" i="0" dirty="0">
                <a:solidFill>
                  <a:srgbClr val="202124"/>
                </a:solidFill>
                <a:effectLst/>
                <a:latin typeface="Times New Roman" panose="02020603050405020304" pitchFamily="18" charset="0"/>
                <a:cs typeface="Times New Roman" panose="02020603050405020304" pitchFamily="18" charset="0"/>
              </a:rPr>
              <a:t>130874.00621307429</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C2F3ED6-4EB4-5BBE-8352-AAB71EC65C50}"/>
              </a:ext>
            </a:extLst>
          </p:cNvPr>
          <p:cNvSpPr txBox="1"/>
          <p:nvPr/>
        </p:nvSpPr>
        <p:spPr>
          <a:xfrm>
            <a:off x="83883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577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DC698-58EB-FFF1-FF2E-79916223A062}"/>
              </a:ext>
            </a:extLst>
          </p:cNvPr>
          <p:cNvSpPr>
            <a:spLocks noGrp="1"/>
          </p:cNvSpPr>
          <p:nvPr>
            <p:ph sz="quarter" idx="11"/>
          </p:nvPr>
        </p:nvSpPr>
        <p:spPr/>
        <p:txBody>
          <a:bodyPr/>
          <a:lstStyle/>
          <a:p>
            <a:r>
              <a:rPr lang="en-IN" dirty="0">
                <a:latin typeface="Times New Roman" panose="02020603050405020304" pitchFamily="18" charset="0"/>
                <a:cs typeface="Times New Roman" panose="02020603050405020304" pitchFamily="18" charset="0"/>
              </a:rPr>
              <a:t>CSV 2:</a:t>
            </a:r>
          </a:p>
          <a:p>
            <a:pPr lvl="1"/>
            <a:r>
              <a:rPr lang="en-IN" dirty="0">
                <a:latin typeface="Times New Roman" panose="02020603050405020304" pitchFamily="18" charset="0"/>
                <a:cs typeface="Times New Roman" panose="02020603050405020304" pitchFamily="18" charset="0"/>
              </a:rPr>
              <a:t>Linear Regression:</a:t>
            </a:r>
          </a:p>
          <a:p>
            <a:pPr marL="457200" lvl="1" indent="0">
              <a:buNone/>
            </a:pPr>
            <a:r>
              <a:rPr lang="en-IN" dirty="0">
                <a:latin typeface="Times New Roman" panose="02020603050405020304" pitchFamily="18" charset="0"/>
                <a:cs typeface="Times New Roman" panose="02020603050405020304" pitchFamily="18" charset="0"/>
              </a:rPr>
              <a:t>	RMSE = </a:t>
            </a:r>
            <a:r>
              <a:rPr lang="en-IN" b="0" i="0" dirty="0">
                <a:solidFill>
                  <a:srgbClr val="202124"/>
                </a:solidFill>
                <a:effectLst/>
                <a:latin typeface="Times New Roman" panose="02020603050405020304" pitchFamily="18" charset="0"/>
                <a:cs typeface="Times New Roman" panose="02020603050405020304" pitchFamily="18" charset="0"/>
              </a:rPr>
              <a:t>31.854395</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Polynomial Regression:</a:t>
            </a:r>
          </a:p>
          <a:p>
            <a:pPr marL="457200" lvl="1" indent="0">
              <a:buNone/>
            </a:pPr>
            <a:r>
              <a:rPr lang="en-IN" dirty="0">
                <a:latin typeface="Times New Roman" panose="02020603050405020304" pitchFamily="18" charset="0"/>
                <a:cs typeface="Times New Roman" panose="02020603050405020304" pitchFamily="18" charset="0"/>
              </a:rPr>
              <a:t>	RMSE =</a:t>
            </a:r>
            <a:r>
              <a:rPr lang="en-IN" b="0" i="0" dirty="0">
                <a:solidFill>
                  <a:srgbClr val="202124"/>
                </a:solidFill>
                <a:effectLst/>
                <a:latin typeface="Times New Roman" panose="02020603050405020304" pitchFamily="18" charset="0"/>
                <a:cs typeface="Times New Roman" panose="02020603050405020304" pitchFamily="18" charset="0"/>
              </a:rPr>
              <a:t>18.165548</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5B3785-AC05-BA75-05D6-06DDFB9F9F33}"/>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433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143FE-7BCB-5B61-33DA-F2DA43F59B35}"/>
              </a:ext>
            </a:extLst>
          </p:cNvPr>
          <p:cNvSpPr>
            <a:spLocks noGrp="1"/>
          </p:cNvSpPr>
          <p:nvPr>
            <p:ph type="body" sz="quarter" idx="10"/>
          </p:nvPr>
        </p:nvSpPr>
        <p:spPr>
          <a:xfrm>
            <a:off x="2363852" y="1198115"/>
            <a:ext cx="6608233" cy="601516"/>
          </a:xfrm>
        </p:spPr>
        <p:txBody>
          <a:bodyPr/>
          <a:lstStyle/>
          <a:p>
            <a:pPr marL="0" indent="0" algn="ctr">
              <a:buNone/>
            </a:pPr>
            <a:r>
              <a:rPr lang="en-IN"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2F455E6F-3CED-0351-3C89-1B6176DC37F2}"/>
              </a:ext>
            </a:extLst>
          </p:cNvPr>
          <p:cNvSpPr>
            <a:spLocks noGrp="1"/>
          </p:cNvSpPr>
          <p:nvPr>
            <p:ph sz="quarter" idx="11"/>
          </p:nvPr>
        </p:nvSpPr>
        <p:spPr>
          <a:xfrm>
            <a:off x="2099689" y="2136464"/>
            <a:ext cx="7420231" cy="3492175"/>
          </a:xfrm>
        </p:spPr>
        <p:txBody>
          <a:bodyPr>
            <a:normAutofit fontScale="85000" lnSpcReduction="20000"/>
          </a:bodyPr>
          <a:lstStyle/>
          <a:p>
            <a:pPr marL="0" indent="0" algn="just">
              <a:buNone/>
            </a:pPr>
            <a:r>
              <a:rPr lang="en-US" b="0" i="0" dirty="0">
                <a:solidFill>
                  <a:srgbClr val="202124"/>
                </a:solidFill>
                <a:effectLst/>
                <a:latin typeface="Times New Roman" panose="02020603050405020304" pitchFamily="18" charset="0"/>
                <a:cs typeface="Times New Roman" panose="02020603050405020304" pitchFamily="18" charset="0"/>
              </a:rPr>
              <a:t>The most important details are that Manufacturing, Financial, real estate &amp; professional services, Trends, hotels, transport, communication, and services related to broadcasting are the most contributing factors to GDP. Mining and quarrying are less contributing factors due to high expenses. Utility services such as power, gas, water supply, and waste management are essential for economic activity but do not directly increase GDP. The COVID-19 pandemic has had a significant impact on India's economy, leading to a sharp decline in GDP growth rates. However, following the pandemic, things started to return to normal, and the economy started to recover.</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578F58-7159-7318-A89A-D602D31C759A}"/>
              </a:ext>
            </a:extLst>
          </p:cNvPr>
          <p:cNvSpPr txBox="1"/>
          <p:nvPr/>
        </p:nvSpPr>
        <p:spPr>
          <a:xfrm>
            <a:off x="805815" y="623192"/>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124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5BBD9BF-F319-D181-BC9D-24CAB3268B9D}"/>
              </a:ext>
            </a:extLst>
          </p:cNvPr>
          <p:cNvGrpSpPr/>
          <p:nvPr/>
        </p:nvGrpSpPr>
        <p:grpSpPr>
          <a:xfrm>
            <a:off x="1960270" y="1604286"/>
            <a:ext cx="8271460" cy="3649428"/>
            <a:chOff x="436270" y="1604286"/>
            <a:chExt cx="8271460" cy="3649428"/>
          </a:xfrm>
        </p:grpSpPr>
        <p:sp>
          <p:nvSpPr>
            <p:cNvPr id="4089" name="TextBox 4088">
              <a:extLst>
                <a:ext uri="{FF2B5EF4-FFF2-40B4-BE49-F238E27FC236}">
                  <a16:creationId xmlns:a16="http://schemas.microsoft.com/office/drawing/2014/main" id="{AF1F1E18-7D17-4452-5230-B207F4CC7ACC}"/>
                </a:ext>
              </a:extLst>
            </p:cNvPr>
            <p:cNvSpPr txBox="1"/>
            <p:nvPr/>
          </p:nvSpPr>
          <p:spPr>
            <a:xfrm>
              <a:off x="587233" y="2123689"/>
              <a:ext cx="1259690" cy="738664"/>
            </a:xfrm>
            <a:prstGeom prst="rect">
              <a:avLst/>
            </a:prstGeom>
            <a:noFill/>
          </p:spPr>
          <p:txBody>
            <a:bodyPr wrap="square">
              <a:spAutoFit/>
            </a:bodyPr>
            <a:lstStyle/>
            <a:p>
              <a:pPr algn="ctr"/>
              <a:r>
                <a:rPr lang="en-US" sz="1400" dirty="0">
                  <a:solidFill>
                    <a:srgbClr val="3A3A3A"/>
                  </a:solidFill>
                </a:rPr>
                <a:t>Demographics of India are favorable</a:t>
              </a:r>
            </a:p>
          </p:txBody>
        </p:sp>
        <p:sp>
          <p:nvSpPr>
            <p:cNvPr id="4090" name="TextBox 4089">
              <a:extLst>
                <a:ext uri="{FF2B5EF4-FFF2-40B4-BE49-F238E27FC236}">
                  <a16:creationId xmlns:a16="http://schemas.microsoft.com/office/drawing/2014/main" id="{E0ACC863-153D-4A5D-372F-54C1AA9190ED}"/>
                </a:ext>
              </a:extLst>
            </p:cNvPr>
            <p:cNvSpPr txBox="1"/>
            <p:nvPr/>
          </p:nvSpPr>
          <p:spPr>
            <a:xfrm>
              <a:off x="2683698" y="1903555"/>
              <a:ext cx="1318222" cy="1169551"/>
            </a:xfrm>
            <a:prstGeom prst="rect">
              <a:avLst/>
            </a:prstGeom>
            <a:noFill/>
          </p:spPr>
          <p:txBody>
            <a:bodyPr wrap="square">
              <a:spAutoFit/>
            </a:bodyPr>
            <a:lstStyle/>
            <a:p>
              <a:pPr algn="ctr"/>
              <a:r>
                <a:rPr lang="en-US" sz="1400" dirty="0">
                  <a:solidFill>
                    <a:srgbClr val="3A3A3A"/>
                  </a:solidFill>
                </a:rPr>
                <a:t>India is well placed to benefit from globalization &amp; outsourcing</a:t>
              </a:r>
            </a:p>
          </p:txBody>
        </p:sp>
        <p:sp>
          <p:nvSpPr>
            <p:cNvPr id="4091" name="TextBox 4090">
              <a:extLst>
                <a:ext uri="{FF2B5EF4-FFF2-40B4-BE49-F238E27FC236}">
                  <a16:creationId xmlns:a16="http://schemas.microsoft.com/office/drawing/2014/main" id="{3F7C4125-49A1-6D59-3FC1-95B26DA4AA68}"/>
                </a:ext>
              </a:extLst>
            </p:cNvPr>
            <p:cNvSpPr txBox="1"/>
            <p:nvPr/>
          </p:nvSpPr>
          <p:spPr>
            <a:xfrm>
              <a:off x="4821726" y="2022172"/>
              <a:ext cx="1278616" cy="954107"/>
            </a:xfrm>
            <a:prstGeom prst="rect">
              <a:avLst/>
            </a:prstGeom>
            <a:noFill/>
          </p:spPr>
          <p:txBody>
            <a:bodyPr wrap="square">
              <a:spAutoFit/>
            </a:bodyPr>
            <a:lstStyle/>
            <a:p>
              <a:pPr algn="ctr"/>
              <a:r>
                <a:rPr lang="en-US" sz="1400" dirty="0">
                  <a:solidFill>
                    <a:srgbClr val="3A3A3A"/>
                  </a:solidFill>
                </a:rPr>
                <a:t>There is much scope for increase in efficiency.</a:t>
              </a:r>
            </a:p>
          </p:txBody>
        </p:sp>
        <p:sp>
          <p:nvSpPr>
            <p:cNvPr id="4092" name="TextBox 4091">
              <a:extLst>
                <a:ext uri="{FF2B5EF4-FFF2-40B4-BE49-F238E27FC236}">
                  <a16:creationId xmlns:a16="http://schemas.microsoft.com/office/drawing/2014/main" id="{AD7D50C0-D6C5-4585-CC0F-1C0CE8DA5C5E}"/>
                </a:ext>
              </a:extLst>
            </p:cNvPr>
            <p:cNvSpPr txBox="1"/>
            <p:nvPr/>
          </p:nvSpPr>
          <p:spPr>
            <a:xfrm>
              <a:off x="7080277" y="2123689"/>
              <a:ext cx="1047309" cy="738664"/>
            </a:xfrm>
            <a:prstGeom prst="rect">
              <a:avLst/>
            </a:prstGeom>
            <a:noFill/>
          </p:spPr>
          <p:txBody>
            <a:bodyPr wrap="square">
              <a:spAutoFit/>
            </a:bodyPr>
            <a:lstStyle/>
            <a:p>
              <a:pPr algn="ctr"/>
              <a:r>
                <a:rPr lang="en-US" sz="1400" dirty="0">
                  <a:solidFill>
                    <a:srgbClr val="3A3A3A"/>
                  </a:solidFill>
                </a:rPr>
                <a:t>Positive Growth forecasts</a:t>
              </a:r>
            </a:p>
          </p:txBody>
        </p:sp>
        <p:sp>
          <p:nvSpPr>
            <p:cNvPr id="4093" name="TextBox 4092">
              <a:extLst>
                <a:ext uri="{FF2B5EF4-FFF2-40B4-BE49-F238E27FC236}">
                  <a16:creationId xmlns:a16="http://schemas.microsoft.com/office/drawing/2014/main" id="{4E42ABF5-C6DD-81D0-EE97-E39EA4B3A7E7}"/>
                </a:ext>
              </a:extLst>
            </p:cNvPr>
            <p:cNvSpPr txBox="1"/>
            <p:nvPr/>
          </p:nvSpPr>
          <p:spPr>
            <a:xfrm>
              <a:off x="558022" y="4005051"/>
              <a:ext cx="1326074" cy="954107"/>
            </a:xfrm>
            <a:prstGeom prst="rect">
              <a:avLst/>
            </a:prstGeom>
            <a:noFill/>
          </p:spPr>
          <p:txBody>
            <a:bodyPr wrap="square">
              <a:spAutoFit/>
            </a:bodyPr>
            <a:lstStyle/>
            <a:p>
              <a:pPr algn="ctr"/>
              <a:r>
                <a:rPr lang="en-US" sz="1400" dirty="0">
                  <a:solidFill>
                    <a:srgbClr val="3A3A3A"/>
                  </a:solidFill>
                </a:rPr>
                <a:t>Comparative advantage in labor-intensive industries.</a:t>
              </a:r>
            </a:p>
          </p:txBody>
        </p:sp>
        <p:sp>
          <p:nvSpPr>
            <p:cNvPr id="4094" name="TextBox 4093">
              <a:extLst>
                <a:ext uri="{FF2B5EF4-FFF2-40B4-BE49-F238E27FC236}">
                  <a16:creationId xmlns:a16="http://schemas.microsoft.com/office/drawing/2014/main" id="{3C6F1B94-E880-BFB1-5943-55A532A17F75}"/>
                </a:ext>
              </a:extLst>
            </p:cNvPr>
            <p:cNvSpPr txBox="1"/>
            <p:nvPr/>
          </p:nvSpPr>
          <p:spPr>
            <a:xfrm>
              <a:off x="2775497" y="4216252"/>
              <a:ext cx="1124181" cy="523220"/>
            </a:xfrm>
            <a:prstGeom prst="rect">
              <a:avLst/>
            </a:prstGeom>
            <a:noFill/>
          </p:spPr>
          <p:txBody>
            <a:bodyPr wrap="square">
              <a:spAutoFit/>
            </a:bodyPr>
            <a:lstStyle/>
            <a:p>
              <a:pPr algn="ctr"/>
              <a:r>
                <a:rPr lang="en-US" sz="1400" dirty="0">
                  <a:solidFill>
                    <a:srgbClr val="3A3A3A"/>
                  </a:solidFill>
                </a:rPr>
                <a:t>Largest car producer.</a:t>
              </a:r>
            </a:p>
          </p:txBody>
        </p:sp>
        <p:sp>
          <p:nvSpPr>
            <p:cNvPr id="4095" name="TextBox 4094">
              <a:extLst>
                <a:ext uri="{FF2B5EF4-FFF2-40B4-BE49-F238E27FC236}">
                  <a16:creationId xmlns:a16="http://schemas.microsoft.com/office/drawing/2014/main" id="{C6697AF4-EDD7-F65C-EAB3-E69C99D22C9F}"/>
                </a:ext>
              </a:extLst>
            </p:cNvPr>
            <p:cNvSpPr txBox="1"/>
            <p:nvPr/>
          </p:nvSpPr>
          <p:spPr>
            <a:xfrm>
              <a:off x="4894754" y="4216252"/>
              <a:ext cx="1087215" cy="523220"/>
            </a:xfrm>
            <a:prstGeom prst="rect">
              <a:avLst/>
            </a:prstGeom>
            <a:noFill/>
          </p:spPr>
          <p:txBody>
            <a:bodyPr wrap="square">
              <a:spAutoFit/>
            </a:bodyPr>
            <a:lstStyle/>
            <a:p>
              <a:pPr algn="ctr"/>
              <a:r>
                <a:rPr lang="en-US" sz="1400" dirty="0">
                  <a:solidFill>
                    <a:srgbClr val="3A3A3A"/>
                  </a:solidFill>
                </a:rPr>
                <a:t>Attracting more FDI</a:t>
              </a:r>
            </a:p>
          </p:txBody>
        </p:sp>
        <p:sp>
          <p:nvSpPr>
            <p:cNvPr id="3648" name="TextBox 3647">
              <a:extLst>
                <a:ext uri="{FF2B5EF4-FFF2-40B4-BE49-F238E27FC236}">
                  <a16:creationId xmlns:a16="http://schemas.microsoft.com/office/drawing/2014/main" id="{CA32DE4B-BE1B-0ECE-E97D-16446E2BD9B7}"/>
                </a:ext>
              </a:extLst>
            </p:cNvPr>
            <p:cNvSpPr txBox="1"/>
            <p:nvPr/>
          </p:nvSpPr>
          <p:spPr>
            <a:xfrm>
              <a:off x="6894276" y="4114735"/>
              <a:ext cx="1319884" cy="738664"/>
            </a:xfrm>
            <a:prstGeom prst="rect">
              <a:avLst/>
            </a:prstGeom>
            <a:noFill/>
          </p:spPr>
          <p:txBody>
            <a:bodyPr wrap="square">
              <a:spAutoFit/>
            </a:bodyPr>
            <a:lstStyle/>
            <a:p>
              <a:pPr algn="ctr"/>
              <a:r>
                <a:rPr lang="en-US" sz="1400" dirty="0">
                  <a:solidFill>
                    <a:srgbClr val="3A3A3A"/>
                  </a:solidFill>
                </a:rPr>
                <a:t>Diversification of Indian economy</a:t>
              </a:r>
            </a:p>
          </p:txBody>
        </p:sp>
        <p:grpSp>
          <p:nvGrpSpPr>
            <p:cNvPr id="12" name="Group 11">
              <a:extLst>
                <a:ext uri="{FF2B5EF4-FFF2-40B4-BE49-F238E27FC236}">
                  <a16:creationId xmlns:a16="http://schemas.microsoft.com/office/drawing/2014/main" id="{E4D0BBB6-4ED6-D02B-9150-0F65DEDB0041}"/>
                </a:ext>
              </a:extLst>
            </p:cNvPr>
            <p:cNvGrpSpPr/>
            <p:nvPr/>
          </p:nvGrpSpPr>
          <p:grpSpPr>
            <a:xfrm>
              <a:off x="436270" y="1604286"/>
              <a:ext cx="1932375" cy="1676506"/>
              <a:chOff x="372131" y="1673206"/>
              <a:chExt cx="2106856" cy="1827884"/>
            </a:xfrm>
          </p:grpSpPr>
          <p:sp>
            <p:nvSpPr>
              <p:cNvPr id="8" name="Freeform: Shape 7">
                <a:extLst>
                  <a:ext uri="{FF2B5EF4-FFF2-40B4-BE49-F238E27FC236}">
                    <a16:creationId xmlns:a16="http://schemas.microsoft.com/office/drawing/2014/main" id="{5ECD43B2-3A2E-FB19-5CB4-63D962773997}"/>
                  </a:ext>
                </a:extLst>
              </p:cNvPr>
              <p:cNvSpPr/>
              <p:nvPr/>
            </p:nvSpPr>
            <p:spPr>
              <a:xfrm>
                <a:off x="372131" y="1729806"/>
                <a:ext cx="1771283" cy="1771284"/>
              </a:xfrm>
              <a:custGeom>
                <a:avLst/>
                <a:gdLst>
                  <a:gd name="connsiteX0" fmla="*/ 1771271 w 1771283"/>
                  <a:gd name="connsiteY0" fmla="*/ 880932 h 1771284"/>
                  <a:gd name="connsiteX1" fmla="*/ 1771284 w 1771283"/>
                  <a:gd name="connsiteY1" fmla="*/ 885642 h 1771284"/>
                  <a:gd name="connsiteX2" fmla="*/ 885642 w 1771283"/>
                  <a:gd name="connsiteY2" fmla="*/ 1771284 h 1771284"/>
                  <a:gd name="connsiteX3" fmla="*/ 0 w 1771283"/>
                  <a:gd name="connsiteY3" fmla="*/ 885642 h 1771284"/>
                  <a:gd name="connsiteX4" fmla="*/ 885642 w 1771283"/>
                  <a:gd name="connsiteY4" fmla="*/ 0 h 1771284"/>
                  <a:gd name="connsiteX5" fmla="*/ 1412530 w 1771283"/>
                  <a:gd name="connsiteY5" fmla="*/ 173778 h 177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1283" h="1771284">
                    <a:moveTo>
                      <a:pt x="1771271" y="880932"/>
                    </a:moveTo>
                    <a:cubicBezTo>
                      <a:pt x="1771271" y="882498"/>
                      <a:pt x="1771284" y="884076"/>
                      <a:pt x="1771284" y="885642"/>
                    </a:cubicBezTo>
                    <a:cubicBezTo>
                      <a:pt x="1771284" y="1371491"/>
                      <a:pt x="1371491" y="1771284"/>
                      <a:pt x="885642" y="1771284"/>
                    </a:cubicBezTo>
                    <a:cubicBezTo>
                      <a:pt x="399793" y="1771284"/>
                      <a:pt x="0" y="1371491"/>
                      <a:pt x="0" y="885642"/>
                    </a:cubicBezTo>
                    <a:cubicBezTo>
                      <a:pt x="0" y="399793"/>
                      <a:pt x="399793" y="0"/>
                      <a:pt x="885642" y="0"/>
                    </a:cubicBezTo>
                    <a:cubicBezTo>
                      <a:pt x="1075316" y="0"/>
                      <a:pt x="1260068" y="60938"/>
                      <a:pt x="1412530" y="173778"/>
                    </a:cubicBezTo>
                  </a:path>
                </a:pathLst>
              </a:custGeom>
              <a:noFill/>
              <a:ln w="97960" cap="flat">
                <a:solidFill>
                  <a:srgbClr val="F5A116"/>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635AE34-F0A8-D49F-120F-DD7E55D58A5B}"/>
                  </a:ext>
                </a:extLst>
              </p:cNvPr>
              <p:cNvSpPr/>
              <p:nvPr/>
            </p:nvSpPr>
            <p:spPr>
              <a:xfrm>
                <a:off x="1779080" y="1673206"/>
                <a:ext cx="699907" cy="559290"/>
              </a:xfrm>
              <a:custGeom>
                <a:avLst/>
                <a:gdLst>
                  <a:gd name="connsiteX0" fmla="*/ 348351 w 699907"/>
                  <a:gd name="connsiteY0" fmla="*/ 0 h 559290"/>
                  <a:gd name="connsiteX1" fmla="*/ 699908 w 699907"/>
                  <a:gd name="connsiteY1" fmla="*/ 444238 h 559290"/>
                  <a:gd name="connsiteX2" fmla="*/ 524129 w 699907"/>
                  <a:gd name="connsiteY2" fmla="*/ 444238 h 559290"/>
                  <a:gd name="connsiteX3" fmla="*/ 524129 w 699907"/>
                  <a:gd name="connsiteY3" fmla="*/ 559290 h 559290"/>
                  <a:gd name="connsiteX4" fmla="*/ 175779 w 699907"/>
                  <a:gd name="connsiteY4" fmla="*/ 559290 h 559290"/>
                  <a:gd name="connsiteX5" fmla="*/ 175779 w 699907"/>
                  <a:gd name="connsiteY5" fmla="*/ 444238 h 559290"/>
                  <a:gd name="connsiteX6" fmla="*/ 0 w 699907"/>
                  <a:gd name="connsiteY6" fmla="*/ 444238 h 559290"/>
                  <a:gd name="connsiteX7" fmla="*/ 348351 w 699907"/>
                  <a:gd name="connsiteY7" fmla="*/ 0 h 55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907" h="559290">
                    <a:moveTo>
                      <a:pt x="348351" y="0"/>
                    </a:moveTo>
                    <a:lnTo>
                      <a:pt x="699908" y="444238"/>
                    </a:lnTo>
                    <a:lnTo>
                      <a:pt x="524129" y="444238"/>
                    </a:lnTo>
                    <a:lnTo>
                      <a:pt x="524129" y="559290"/>
                    </a:lnTo>
                    <a:lnTo>
                      <a:pt x="175779" y="559290"/>
                    </a:lnTo>
                    <a:lnTo>
                      <a:pt x="175779" y="444238"/>
                    </a:lnTo>
                    <a:lnTo>
                      <a:pt x="0" y="444238"/>
                    </a:lnTo>
                    <a:lnTo>
                      <a:pt x="348351" y="0"/>
                    </a:lnTo>
                    <a:close/>
                  </a:path>
                </a:pathLst>
              </a:custGeom>
              <a:solidFill>
                <a:srgbClr val="F5A116"/>
              </a:solidFill>
              <a:ln w="124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95A3B6E-A260-1A8B-0222-F0FA3A58C011}"/>
                  </a:ext>
                </a:extLst>
              </p:cNvPr>
              <p:cNvSpPr/>
              <p:nvPr/>
            </p:nvSpPr>
            <p:spPr>
              <a:xfrm>
                <a:off x="1955915" y="2264450"/>
                <a:ext cx="345156" cy="134229"/>
              </a:xfrm>
              <a:custGeom>
                <a:avLst/>
                <a:gdLst>
                  <a:gd name="connsiteX0" fmla="*/ 0 w 345156"/>
                  <a:gd name="connsiteY0" fmla="*/ 0 h 134229"/>
                  <a:gd name="connsiteX1" fmla="*/ 345156 w 345156"/>
                  <a:gd name="connsiteY1" fmla="*/ 0 h 134229"/>
                  <a:gd name="connsiteX2" fmla="*/ 345156 w 345156"/>
                  <a:gd name="connsiteY2" fmla="*/ 134230 h 134229"/>
                  <a:gd name="connsiteX3" fmla="*/ 0 w 345156"/>
                  <a:gd name="connsiteY3" fmla="*/ 134230 h 134229"/>
                </a:gdLst>
                <a:ahLst/>
                <a:cxnLst>
                  <a:cxn ang="0">
                    <a:pos x="connsiteX0" y="connsiteY0"/>
                  </a:cxn>
                  <a:cxn ang="0">
                    <a:pos x="connsiteX1" y="connsiteY1"/>
                  </a:cxn>
                  <a:cxn ang="0">
                    <a:pos x="connsiteX2" y="connsiteY2"/>
                  </a:cxn>
                  <a:cxn ang="0">
                    <a:pos x="connsiteX3" y="connsiteY3"/>
                  </a:cxn>
                </a:cxnLst>
                <a:rect l="l" t="t" r="r" b="b"/>
                <a:pathLst>
                  <a:path w="345156" h="134229">
                    <a:moveTo>
                      <a:pt x="0" y="0"/>
                    </a:moveTo>
                    <a:lnTo>
                      <a:pt x="345156" y="0"/>
                    </a:lnTo>
                    <a:lnTo>
                      <a:pt x="345156" y="134230"/>
                    </a:lnTo>
                    <a:lnTo>
                      <a:pt x="0" y="134230"/>
                    </a:lnTo>
                    <a:close/>
                  </a:path>
                </a:pathLst>
              </a:custGeom>
              <a:solidFill>
                <a:srgbClr val="F5A116"/>
              </a:solidFill>
              <a:ln w="124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000A61B-C3CA-6FFA-185C-CF244D836D4D}"/>
                  </a:ext>
                </a:extLst>
              </p:cNvPr>
              <p:cNvSpPr/>
              <p:nvPr/>
            </p:nvSpPr>
            <p:spPr>
              <a:xfrm>
                <a:off x="1955915" y="2430647"/>
                <a:ext cx="345156" cy="61782"/>
              </a:xfrm>
              <a:custGeom>
                <a:avLst/>
                <a:gdLst>
                  <a:gd name="connsiteX0" fmla="*/ 0 w 345156"/>
                  <a:gd name="connsiteY0" fmla="*/ 0 h 61782"/>
                  <a:gd name="connsiteX1" fmla="*/ 345156 w 345156"/>
                  <a:gd name="connsiteY1" fmla="*/ 0 h 61782"/>
                  <a:gd name="connsiteX2" fmla="*/ 345156 w 345156"/>
                  <a:gd name="connsiteY2" fmla="*/ 61783 h 61782"/>
                  <a:gd name="connsiteX3" fmla="*/ 0 w 345156"/>
                  <a:gd name="connsiteY3" fmla="*/ 61783 h 61782"/>
                </a:gdLst>
                <a:ahLst/>
                <a:cxnLst>
                  <a:cxn ang="0">
                    <a:pos x="connsiteX0" y="connsiteY0"/>
                  </a:cxn>
                  <a:cxn ang="0">
                    <a:pos x="connsiteX1" y="connsiteY1"/>
                  </a:cxn>
                  <a:cxn ang="0">
                    <a:pos x="connsiteX2" y="connsiteY2"/>
                  </a:cxn>
                  <a:cxn ang="0">
                    <a:pos x="connsiteX3" y="connsiteY3"/>
                  </a:cxn>
                </a:cxnLst>
                <a:rect l="l" t="t" r="r" b="b"/>
                <a:pathLst>
                  <a:path w="345156" h="61782">
                    <a:moveTo>
                      <a:pt x="0" y="0"/>
                    </a:moveTo>
                    <a:lnTo>
                      <a:pt x="345156" y="0"/>
                    </a:lnTo>
                    <a:lnTo>
                      <a:pt x="345156" y="61783"/>
                    </a:lnTo>
                    <a:lnTo>
                      <a:pt x="0" y="61783"/>
                    </a:lnTo>
                    <a:close/>
                  </a:path>
                </a:pathLst>
              </a:custGeom>
              <a:solidFill>
                <a:srgbClr val="F5A116"/>
              </a:solidFill>
              <a:ln w="1240"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3DA6E8CC-F6D3-536F-DAD1-1B1526DD76CF}"/>
                </a:ext>
              </a:extLst>
            </p:cNvPr>
            <p:cNvGrpSpPr/>
            <p:nvPr/>
          </p:nvGrpSpPr>
          <p:grpSpPr>
            <a:xfrm>
              <a:off x="2549298" y="1604286"/>
              <a:ext cx="1932375" cy="1676506"/>
              <a:chOff x="372131" y="1673206"/>
              <a:chExt cx="2106856" cy="1827884"/>
            </a:xfrm>
          </p:grpSpPr>
          <p:sp>
            <p:nvSpPr>
              <p:cNvPr id="37" name="Freeform: Shape 36">
                <a:extLst>
                  <a:ext uri="{FF2B5EF4-FFF2-40B4-BE49-F238E27FC236}">
                    <a16:creationId xmlns:a16="http://schemas.microsoft.com/office/drawing/2014/main" id="{99F2D566-8EF9-F9DF-981A-851BAF0983A9}"/>
                  </a:ext>
                </a:extLst>
              </p:cNvPr>
              <p:cNvSpPr/>
              <p:nvPr/>
            </p:nvSpPr>
            <p:spPr>
              <a:xfrm>
                <a:off x="372131" y="1729806"/>
                <a:ext cx="1771283" cy="1771284"/>
              </a:xfrm>
              <a:custGeom>
                <a:avLst/>
                <a:gdLst>
                  <a:gd name="connsiteX0" fmla="*/ 1771271 w 1771283"/>
                  <a:gd name="connsiteY0" fmla="*/ 880932 h 1771284"/>
                  <a:gd name="connsiteX1" fmla="*/ 1771284 w 1771283"/>
                  <a:gd name="connsiteY1" fmla="*/ 885642 h 1771284"/>
                  <a:gd name="connsiteX2" fmla="*/ 885642 w 1771283"/>
                  <a:gd name="connsiteY2" fmla="*/ 1771284 h 1771284"/>
                  <a:gd name="connsiteX3" fmla="*/ 0 w 1771283"/>
                  <a:gd name="connsiteY3" fmla="*/ 885642 h 1771284"/>
                  <a:gd name="connsiteX4" fmla="*/ 885642 w 1771283"/>
                  <a:gd name="connsiteY4" fmla="*/ 0 h 1771284"/>
                  <a:gd name="connsiteX5" fmla="*/ 1412530 w 1771283"/>
                  <a:gd name="connsiteY5" fmla="*/ 173778 h 177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1283" h="1771284">
                    <a:moveTo>
                      <a:pt x="1771271" y="880932"/>
                    </a:moveTo>
                    <a:cubicBezTo>
                      <a:pt x="1771271" y="882498"/>
                      <a:pt x="1771284" y="884076"/>
                      <a:pt x="1771284" y="885642"/>
                    </a:cubicBezTo>
                    <a:cubicBezTo>
                      <a:pt x="1771284" y="1371491"/>
                      <a:pt x="1371491" y="1771284"/>
                      <a:pt x="885642" y="1771284"/>
                    </a:cubicBezTo>
                    <a:cubicBezTo>
                      <a:pt x="399793" y="1771284"/>
                      <a:pt x="0" y="1371491"/>
                      <a:pt x="0" y="885642"/>
                    </a:cubicBezTo>
                    <a:cubicBezTo>
                      <a:pt x="0" y="399793"/>
                      <a:pt x="399793" y="0"/>
                      <a:pt x="885642" y="0"/>
                    </a:cubicBezTo>
                    <a:cubicBezTo>
                      <a:pt x="1075316" y="0"/>
                      <a:pt x="1260068" y="60938"/>
                      <a:pt x="1412530" y="173778"/>
                    </a:cubicBezTo>
                  </a:path>
                </a:pathLst>
              </a:custGeom>
              <a:noFill/>
              <a:ln w="97960" cap="flat">
                <a:solidFill>
                  <a:srgbClr val="DD613F"/>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A8282DC-A311-74A7-B314-769ADAB6846E}"/>
                  </a:ext>
                </a:extLst>
              </p:cNvPr>
              <p:cNvSpPr/>
              <p:nvPr/>
            </p:nvSpPr>
            <p:spPr>
              <a:xfrm>
                <a:off x="1779080" y="1673206"/>
                <a:ext cx="699907" cy="559290"/>
              </a:xfrm>
              <a:custGeom>
                <a:avLst/>
                <a:gdLst>
                  <a:gd name="connsiteX0" fmla="*/ 348351 w 699907"/>
                  <a:gd name="connsiteY0" fmla="*/ 0 h 559290"/>
                  <a:gd name="connsiteX1" fmla="*/ 699908 w 699907"/>
                  <a:gd name="connsiteY1" fmla="*/ 444238 h 559290"/>
                  <a:gd name="connsiteX2" fmla="*/ 524129 w 699907"/>
                  <a:gd name="connsiteY2" fmla="*/ 444238 h 559290"/>
                  <a:gd name="connsiteX3" fmla="*/ 524129 w 699907"/>
                  <a:gd name="connsiteY3" fmla="*/ 559290 h 559290"/>
                  <a:gd name="connsiteX4" fmla="*/ 175779 w 699907"/>
                  <a:gd name="connsiteY4" fmla="*/ 559290 h 559290"/>
                  <a:gd name="connsiteX5" fmla="*/ 175779 w 699907"/>
                  <a:gd name="connsiteY5" fmla="*/ 444238 h 559290"/>
                  <a:gd name="connsiteX6" fmla="*/ 0 w 699907"/>
                  <a:gd name="connsiteY6" fmla="*/ 444238 h 559290"/>
                  <a:gd name="connsiteX7" fmla="*/ 348351 w 699907"/>
                  <a:gd name="connsiteY7" fmla="*/ 0 h 55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907" h="559290">
                    <a:moveTo>
                      <a:pt x="348351" y="0"/>
                    </a:moveTo>
                    <a:lnTo>
                      <a:pt x="699908" y="444238"/>
                    </a:lnTo>
                    <a:lnTo>
                      <a:pt x="524129" y="444238"/>
                    </a:lnTo>
                    <a:lnTo>
                      <a:pt x="524129" y="559290"/>
                    </a:lnTo>
                    <a:lnTo>
                      <a:pt x="175779" y="559290"/>
                    </a:lnTo>
                    <a:lnTo>
                      <a:pt x="175779" y="444238"/>
                    </a:lnTo>
                    <a:lnTo>
                      <a:pt x="0" y="444238"/>
                    </a:lnTo>
                    <a:lnTo>
                      <a:pt x="348351" y="0"/>
                    </a:lnTo>
                    <a:close/>
                  </a:path>
                </a:pathLst>
              </a:custGeom>
              <a:solidFill>
                <a:srgbClr val="DD613F"/>
              </a:solidFill>
              <a:ln w="124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2BD1FB0-6207-F8BA-A031-C725BAE72E6D}"/>
                  </a:ext>
                </a:extLst>
              </p:cNvPr>
              <p:cNvSpPr/>
              <p:nvPr/>
            </p:nvSpPr>
            <p:spPr>
              <a:xfrm>
                <a:off x="1955915" y="2264450"/>
                <a:ext cx="345156" cy="134229"/>
              </a:xfrm>
              <a:custGeom>
                <a:avLst/>
                <a:gdLst>
                  <a:gd name="connsiteX0" fmla="*/ 0 w 345156"/>
                  <a:gd name="connsiteY0" fmla="*/ 0 h 134229"/>
                  <a:gd name="connsiteX1" fmla="*/ 345156 w 345156"/>
                  <a:gd name="connsiteY1" fmla="*/ 0 h 134229"/>
                  <a:gd name="connsiteX2" fmla="*/ 345156 w 345156"/>
                  <a:gd name="connsiteY2" fmla="*/ 134230 h 134229"/>
                  <a:gd name="connsiteX3" fmla="*/ 0 w 345156"/>
                  <a:gd name="connsiteY3" fmla="*/ 134230 h 134229"/>
                </a:gdLst>
                <a:ahLst/>
                <a:cxnLst>
                  <a:cxn ang="0">
                    <a:pos x="connsiteX0" y="connsiteY0"/>
                  </a:cxn>
                  <a:cxn ang="0">
                    <a:pos x="connsiteX1" y="connsiteY1"/>
                  </a:cxn>
                  <a:cxn ang="0">
                    <a:pos x="connsiteX2" y="connsiteY2"/>
                  </a:cxn>
                  <a:cxn ang="0">
                    <a:pos x="connsiteX3" y="connsiteY3"/>
                  </a:cxn>
                </a:cxnLst>
                <a:rect l="l" t="t" r="r" b="b"/>
                <a:pathLst>
                  <a:path w="345156" h="134229">
                    <a:moveTo>
                      <a:pt x="0" y="0"/>
                    </a:moveTo>
                    <a:lnTo>
                      <a:pt x="345156" y="0"/>
                    </a:lnTo>
                    <a:lnTo>
                      <a:pt x="345156" y="134230"/>
                    </a:lnTo>
                    <a:lnTo>
                      <a:pt x="0" y="134230"/>
                    </a:lnTo>
                    <a:close/>
                  </a:path>
                </a:pathLst>
              </a:custGeom>
              <a:solidFill>
                <a:srgbClr val="DD613F"/>
              </a:solidFill>
              <a:ln w="124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CFB08E2-4872-9441-BBF9-E56EF988E1BF}"/>
                  </a:ext>
                </a:extLst>
              </p:cNvPr>
              <p:cNvSpPr/>
              <p:nvPr/>
            </p:nvSpPr>
            <p:spPr>
              <a:xfrm>
                <a:off x="1955915" y="2430647"/>
                <a:ext cx="345156" cy="61782"/>
              </a:xfrm>
              <a:custGeom>
                <a:avLst/>
                <a:gdLst>
                  <a:gd name="connsiteX0" fmla="*/ 0 w 345156"/>
                  <a:gd name="connsiteY0" fmla="*/ 0 h 61782"/>
                  <a:gd name="connsiteX1" fmla="*/ 345156 w 345156"/>
                  <a:gd name="connsiteY1" fmla="*/ 0 h 61782"/>
                  <a:gd name="connsiteX2" fmla="*/ 345156 w 345156"/>
                  <a:gd name="connsiteY2" fmla="*/ 61783 h 61782"/>
                  <a:gd name="connsiteX3" fmla="*/ 0 w 345156"/>
                  <a:gd name="connsiteY3" fmla="*/ 61783 h 61782"/>
                </a:gdLst>
                <a:ahLst/>
                <a:cxnLst>
                  <a:cxn ang="0">
                    <a:pos x="connsiteX0" y="connsiteY0"/>
                  </a:cxn>
                  <a:cxn ang="0">
                    <a:pos x="connsiteX1" y="connsiteY1"/>
                  </a:cxn>
                  <a:cxn ang="0">
                    <a:pos x="connsiteX2" y="connsiteY2"/>
                  </a:cxn>
                  <a:cxn ang="0">
                    <a:pos x="connsiteX3" y="connsiteY3"/>
                  </a:cxn>
                </a:cxnLst>
                <a:rect l="l" t="t" r="r" b="b"/>
                <a:pathLst>
                  <a:path w="345156" h="61782">
                    <a:moveTo>
                      <a:pt x="0" y="0"/>
                    </a:moveTo>
                    <a:lnTo>
                      <a:pt x="345156" y="0"/>
                    </a:lnTo>
                    <a:lnTo>
                      <a:pt x="345156" y="61783"/>
                    </a:lnTo>
                    <a:lnTo>
                      <a:pt x="0" y="61783"/>
                    </a:lnTo>
                    <a:close/>
                  </a:path>
                </a:pathLst>
              </a:custGeom>
              <a:solidFill>
                <a:srgbClr val="DD613F"/>
              </a:solidFill>
              <a:ln w="1240"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98FAFFDA-17B1-5B81-42C6-BED00BAE0251}"/>
                </a:ext>
              </a:extLst>
            </p:cNvPr>
            <p:cNvGrpSpPr/>
            <p:nvPr/>
          </p:nvGrpSpPr>
          <p:grpSpPr>
            <a:xfrm>
              <a:off x="4662326" y="1604286"/>
              <a:ext cx="1932375" cy="1676506"/>
              <a:chOff x="372131" y="1673206"/>
              <a:chExt cx="2106856" cy="1827884"/>
            </a:xfrm>
          </p:grpSpPr>
          <p:sp>
            <p:nvSpPr>
              <p:cNvPr id="49" name="Freeform: Shape 48">
                <a:extLst>
                  <a:ext uri="{FF2B5EF4-FFF2-40B4-BE49-F238E27FC236}">
                    <a16:creationId xmlns:a16="http://schemas.microsoft.com/office/drawing/2014/main" id="{D957396C-E07C-75F8-5B26-A003AF7AC10A}"/>
                  </a:ext>
                </a:extLst>
              </p:cNvPr>
              <p:cNvSpPr/>
              <p:nvPr/>
            </p:nvSpPr>
            <p:spPr>
              <a:xfrm>
                <a:off x="372131" y="1729806"/>
                <a:ext cx="1771283" cy="1771284"/>
              </a:xfrm>
              <a:custGeom>
                <a:avLst/>
                <a:gdLst>
                  <a:gd name="connsiteX0" fmla="*/ 1771271 w 1771283"/>
                  <a:gd name="connsiteY0" fmla="*/ 880932 h 1771284"/>
                  <a:gd name="connsiteX1" fmla="*/ 1771284 w 1771283"/>
                  <a:gd name="connsiteY1" fmla="*/ 885642 h 1771284"/>
                  <a:gd name="connsiteX2" fmla="*/ 885642 w 1771283"/>
                  <a:gd name="connsiteY2" fmla="*/ 1771284 h 1771284"/>
                  <a:gd name="connsiteX3" fmla="*/ 0 w 1771283"/>
                  <a:gd name="connsiteY3" fmla="*/ 885642 h 1771284"/>
                  <a:gd name="connsiteX4" fmla="*/ 885642 w 1771283"/>
                  <a:gd name="connsiteY4" fmla="*/ 0 h 1771284"/>
                  <a:gd name="connsiteX5" fmla="*/ 1412530 w 1771283"/>
                  <a:gd name="connsiteY5" fmla="*/ 173778 h 177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1283" h="1771284">
                    <a:moveTo>
                      <a:pt x="1771271" y="880932"/>
                    </a:moveTo>
                    <a:cubicBezTo>
                      <a:pt x="1771271" y="882498"/>
                      <a:pt x="1771284" y="884076"/>
                      <a:pt x="1771284" y="885642"/>
                    </a:cubicBezTo>
                    <a:cubicBezTo>
                      <a:pt x="1771284" y="1371491"/>
                      <a:pt x="1371491" y="1771284"/>
                      <a:pt x="885642" y="1771284"/>
                    </a:cubicBezTo>
                    <a:cubicBezTo>
                      <a:pt x="399793" y="1771284"/>
                      <a:pt x="0" y="1371491"/>
                      <a:pt x="0" y="885642"/>
                    </a:cubicBezTo>
                    <a:cubicBezTo>
                      <a:pt x="0" y="399793"/>
                      <a:pt x="399793" y="0"/>
                      <a:pt x="885642" y="0"/>
                    </a:cubicBezTo>
                    <a:cubicBezTo>
                      <a:pt x="1075316" y="0"/>
                      <a:pt x="1260068" y="60938"/>
                      <a:pt x="1412530" y="173778"/>
                    </a:cubicBezTo>
                  </a:path>
                </a:pathLst>
              </a:custGeom>
              <a:noFill/>
              <a:ln w="97960" cap="flat">
                <a:solidFill>
                  <a:srgbClr val="5B9F21"/>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0A905D1-C1CF-0800-DDA2-6EB4728F16CB}"/>
                  </a:ext>
                </a:extLst>
              </p:cNvPr>
              <p:cNvSpPr/>
              <p:nvPr/>
            </p:nvSpPr>
            <p:spPr>
              <a:xfrm>
                <a:off x="1779080" y="1673206"/>
                <a:ext cx="699907" cy="559290"/>
              </a:xfrm>
              <a:custGeom>
                <a:avLst/>
                <a:gdLst>
                  <a:gd name="connsiteX0" fmla="*/ 348351 w 699907"/>
                  <a:gd name="connsiteY0" fmla="*/ 0 h 559290"/>
                  <a:gd name="connsiteX1" fmla="*/ 699908 w 699907"/>
                  <a:gd name="connsiteY1" fmla="*/ 444238 h 559290"/>
                  <a:gd name="connsiteX2" fmla="*/ 524129 w 699907"/>
                  <a:gd name="connsiteY2" fmla="*/ 444238 h 559290"/>
                  <a:gd name="connsiteX3" fmla="*/ 524129 w 699907"/>
                  <a:gd name="connsiteY3" fmla="*/ 559290 h 559290"/>
                  <a:gd name="connsiteX4" fmla="*/ 175779 w 699907"/>
                  <a:gd name="connsiteY4" fmla="*/ 559290 h 559290"/>
                  <a:gd name="connsiteX5" fmla="*/ 175779 w 699907"/>
                  <a:gd name="connsiteY5" fmla="*/ 444238 h 559290"/>
                  <a:gd name="connsiteX6" fmla="*/ 0 w 699907"/>
                  <a:gd name="connsiteY6" fmla="*/ 444238 h 559290"/>
                  <a:gd name="connsiteX7" fmla="*/ 348351 w 699907"/>
                  <a:gd name="connsiteY7" fmla="*/ 0 h 55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907" h="559290">
                    <a:moveTo>
                      <a:pt x="348351" y="0"/>
                    </a:moveTo>
                    <a:lnTo>
                      <a:pt x="699908" y="444238"/>
                    </a:lnTo>
                    <a:lnTo>
                      <a:pt x="524129" y="444238"/>
                    </a:lnTo>
                    <a:lnTo>
                      <a:pt x="524129" y="559290"/>
                    </a:lnTo>
                    <a:lnTo>
                      <a:pt x="175779" y="559290"/>
                    </a:lnTo>
                    <a:lnTo>
                      <a:pt x="175779" y="444238"/>
                    </a:lnTo>
                    <a:lnTo>
                      <a:pt x="0" y="444238"/>
                    </a:lnTo>
                    <a:lnTo>
                      <a:pt x="348351" y="0"/>
                    </a:lnTo>
                    <a:close/>
                  </a:path>
                </a:pathLst>
              </a:custGeom>
              <a:solidFill>
                <a:srgbClr val="5B9F21"/>
              </a:solidFill>
              <a:ln w="1240" cap="flat">
                <a:noFill/>
                <a:prstDash val="solid"/>
                <a:miter/>
              </a:ln>
            </p:spPr>
            <p:txBody>
              <a:bodyPr rtlCol="0" anchor="ctr"/>
              <a:lstStyle/>
              <a:p>
                <a:endParaRPr lang="en-US"/>
              </a:p>
            </p:txBody>
          </p:sp>
          <p:sp>
            <p:nvSpPr>
              <p:cNvPr id="3138" name="Freeform: Shape 3137">
                <a:extLst>
                  <a:ext uri="{FF2B5EF4-FFF2-40B4-BE49-F238E27FC236}">
                    <a16:creationId xmlns:a16="http://schemas.microsoft.com/office/drawing/2014/main" id="{F2FA7D76-7115-D8BD-8118-CED191FCC1C8}"/>
                  </a:ext>
                </a:extLst>
              </p:cNvPr>
              <p:cNvSpPr/>
              <p:nvPr/>
            </p:nvSpPr>
            <p:spPr>
              <a:xfrm>
                <a:off x="1955915" y="2264450"/>
                <a:ext cx="345156" cy="134229"/>
              </a:xfrm>
              <a:custGeom>
                <a:avLst/>
                <a:gdLst>
                  <a:gd name="connsiteX0" fmla="*/ 0 w 345156"/>
                  <a:gd name="connsiteY0" fmla="*/ 0 h 134229"/>
                  <a:gd name="connsiteX1" fmla="*/ 345156 w 345156"/>
                  <a:gd name="connsiteY1" fmla="*/ 0 h 134229"/>
                  <a:gd name="connsiteX2" fmla="*/ 345156 w 345156"/>
                  <a:gd name="connsiteY2" fmla="*/ 134230 h 134229"/>
                  <a:gd name="connsiteX3" fmla="*/ 0 w 345156"/>
                  <a:gd name="connsiteY3" fmla="*/ 134230 h 134229"/>
                </a:gdLst>
                <a:ahLst/>
                <a:cxnLst>
                  <a:cxn ang="0">
                    <a:pos x="connsiteX0" y="connsiteY0"/>
                  </a:cxn>
                  <a:cxn ang="0">
                    <a:pos x="connsiteX1" y="connsiteY1"/>
                  </a:cxn>
                  <a:cxn ang="0">
                    <a:pos x="connsiteX2" y="connsiteY2"/>
                  </a:cxn>
                  <a:cxn ang="0">
                    <a:pos x="connsiteX3" y="connsiteY3"/>
                  </a:cxn>
                </a:cxnLst>
                <a:rect l="l" t="t" r="r" b="b"/>
                <a:pathLst>
                  <a:path w="345156" h="134229">
                    <a:moveTo>
                      <a:pt x="0" y="0"/>
                    </a:moveTo>
                    <a:lnTo>
                      <a:pt x="345156" y="0"/>
                    </a:lnTo>
                    <a:lnTo>
                      <a:pt x="345156" y="134230"/>
                    </a:lnTo>
                    <a:lnTo>
                      <a:pt x="0" y="134230"/>
                    </a:lnTo>
                    <a:close/>
                  </a:path>
                </a:pathLst>
              </a:custGeom>
              <a:solidFill>
                <a:srgbClr val="5B9F21"/>
              </a:solidFill>
              <a:ln w="1240" cap="flat">
                <a:noFill/>
                <a:prstDash val="solid"/>
                <a:miter/>
              </a:ln>
            </p:spPr>
            <p:txBody>
              <a:bodyPr rtlCol="0" anchor="ctr"/>
              <a:lstStyle/>
              <a:p>
                <a:endParaRPr lang="en-US"/>
              </a:p>
            </p:txBody>
          </p:sp>
          <p:sp>
            <p:nvSpPr>
              <p:cNvPr id="3145" name="Freeform: Shape 3144">
                <a:extLst>
                  <a:ext uri="{FF2B5EF4-FFF2-40B4-BE49-F238E27FC236}">
                    <a16:creationId xmlns:a16="http://schemas.microsoft.com/office/drawing/2014/main" id="{17D9693A-CD9D-5846-4817-17B5E5223940}"/>
                  </a:ext>
                </a:extLst>
              </p:cNvPr>
              <p:cNvSpPr/>
              <p:nvPr/>
            </p:nvSpPr>
            <p:spPr>
              <a:xfrm>
                <a:off x="1955915" y="2430647"/>
                <a:ext cx="345156" cy="61782"/>
              </a:xfrm>
              <a:custGeom>
                <a:avLst/>
                <a:gdLst>
                  <a:gd name="connsiteX0" fmla="*/ 0 w 345156"/>
                  <a:gd name="connsiteY0" fmla="*/ 0 h 61782"/>
                  <a:gd name="connsiteX1" fmla="*/ 345156 w 345156"/>
                  <a:gd name="connsiteY1" fmla="*/ 0 h 61782"/>
                  <a:gd name="connsiteX2" fmla="*/ 345156 w 345156"/>
                  <a:gd name="connsiteY2" fmla="*/ 61783 h 61782"/>
                  <a:gd name="connsiteX3" fmla="*/ 0 w 345156"/>
                  <a:gd name="connsiteY3" fmla="*/ 61783 h 61782"/>
                </a:gdLst>
                <a:ahLst/>
                <a:cxnLst>
                  <a:cxn ang="0">
                    <a:pos x="connsiteX0" y="connsiteY0"/>
                  </a:cxn>
                  <a:cxn ang="0">
                    <a:pos x="connsiteX1" y="connsiteY1"/>
                  </a:cxn>
                  <a:cxn ang="0">
                    <a:pos x="connsiteX2" y="connsiteY2"/>
                  </a:cxn>
                  <a:cxn ang="0">
                    <a:pos x="connsiteX3" y="connsiteY3"/>
                  </a:cxn>
                </a:cxnLst>
                <a:rect l="l" t="t" r="r" b="b"/>
                <a:pathLst>
                  <a:path w="345156" h="61782">
                    <a:moveTo>
                      <a:pt x="0" y="0"/>
                    </a:moveTo>
                    <a:lnTo>
                      <a:pt x="345156" y="0"/>
                    </a:lnTo>
                    <a:lnTo>
                      <a:pt x="345156" y="61783"/>
                    </a:lnTo>
                    <a:lnTo>
                      <a:pt x="0" y="61783"/>
                    </a:lnTo>
                    <a:close/>
                  </a:path>
                </a:pathLst>
              </a:custGeom>
              <a:solidFill>
                <a:srgbClr val="5B9F21"/>
              </a:solidFill>
              <a:ln w="1240" cap="flat">
                <a:noFill/>
                <a:prstDash val="solid"/>
                <a:miter/>
              </a:ln>
            </p:spPr>
            <p:txBody>
              <a:bodyPr rtlCol="0" anchor="ctr"/>
              <a:lstStyle/>
              <a:p>
                <a:endParaRPr lang="en-US"/>
              </a:p>
            </p:txBody>
          </p:sp>
        </p:grpSp>
        <p:grpSp>
          <p:nvGrpSpPr>
            <p:cNvPr id="3159" name="Group 3158">
              <a:extLst>
                <a:ext uri="{FF2B5EF4-FFF2-40B4-BE49-F238E27FC236}">
                  <a16:creationId xmlns:a16="http://schemas.microsoft.com/office/drawing/2014/main" id="{EC73F243-5EDD-2326-2DB5-206FDAEF9796}"/>
                </a:ext>
              </a:extLst>
            </p:cNvPr>
            <p:cNvGrpSpPr/>
            <p:nvPr/>
          </p:nvGrpSpPr>
          <p:grpSpPr>
            <a:xfrm>
              <a:off x="6775355" y="1604286"/>
              <a:ext cx="1932375" cy="1676506"/>
              <a:chOff x="372131" y="1673206"/>
              <a:chExt cx="2106856" cy="1827884"/>
            </a:xfrm>
          </p:grpSpPr>
          <p:sp>
            <p:nvSpPr>
              <p:cNvPr id="3160" name="Freeform: Shape 3159">
                <a:extLst>
                  <a:ext uri="{FF2B5EF4-FFF2-40B4-BE49-F238E27FC236}">
                    <a16:creationId xmlns:a16="http://schemas.microsoft.com/office/drawing/2014/main" id="{8166EB85-CBB6-659F-C981-71E1ED91251E}"/>
                  </a:ext>
                </a:extLst>
              </p:cNvPr>
              <p:cNvSpPr/>
              <p:nvPr/>
            </p:nvSpPr>
            <p:spPr>
              <a:xfrm>
                <a:off x="372131" y="1729806"/>
                <a:ext cx="1771283" cy="1771284"/>
              </a:xfrm>
              <a:custGeom>
                <a:avLst/>
                <a:gdLst>
                  <a:gd name="connsiteX0" fmla="*/ 1771271 w 1771283"/>
                  <a:gd name="connsiteY0" fmla="*/ 880932 h 1771284"/>
                  <a:gd name="connsiteX1" fmla="*/ 1771284 w 1771283"/>
                  <a:gd name="connsiteY1" fmla="*/ 885642 h 1771284"/>
                  <a:gd name="connsiteX2" fmla="*/ 885642 w 1771283"/>
                  <a:gd name="connsiteY2" fmla="*/ 1771284 h 1771284"/>
                  <a:gd name="connsiteX3" fmla="*/ 0 w 1771283"/>
                  <a:gd name="connsiteY3" fmla="*/ 885642 h 1771284"/>
                  <a:gd name="connsiteX4" fmla="*/ 885642 w 1771283"/>
                  <a:gd name="connsiteY4" fmla="*/ 0 h 1771284"/>
                  <a:gd name="connsiteX5" fmla="*/ 1412530 w 1771283"/>
                  <a:gd name="connsiteY5" fmla="*/ 173778 h 177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1283" h="1771284">
                    <a:moveTo>
                      <a:pt x="1771271" y="880932"/>
                    </a:moveTo>
                    <a:cubicBezTo>
                      <a:pt x="1771271" y="882498"/>
                      <a:pt x="1771284" y="884076"/>
                      <a:pt x="1771284" y="885642"/>
                    </a:cubicBezTo>
                    <a:cubicBezTo>
                      <a:pt x="1771284" y="1371491"/>
                      <a:pt x="1371491" y="1771284"/>
                      <a:pt x="885642" y="1771284"/>
                    </a:cubicBezTo>
                    <a:cubicBezTo>
                      <a:pt x="399793" y="1771284"/>
                      <a:pt x="0" y="1371491"/>
                      <a:pt x="0" y="885642"/>
                    </a:cubicBezTo>
                    <a:cubicBezTo>
                      <a:pt x="0" y="399793"/>
                      <a:pt x="399793" y="0"/>
                      <a:pt x="885642" y="0"/>
                    </a:cubicBezTo>
                    <a:cubicBezTo>
                      <a:pt x="1075316" y="0"/>
                      <a:pt x="1260068" y="60938"/>
                      <a:pt x="1412530" y="173778"/>
                    </a:cubicBezTo>
                  </a:path>
                </a:pathLst>
              </a:custGeom>
              <a:noFill/>
              <a:ln w="97960" cap="flat">
                <a:solidFill>
                  <a:schemeClr val="accent5">
                    <a:lumMod val="75000"/>
                  </a:schemeClr>
                </a:solidFill>
                <a:prstDash val="solid"/>
                <a:miter/>
              </a:ln>
            </p:spPr>
            <p:txBody>
              <a:bodyPr rtlCol="0" anchor="ctr"/>
              <a:lstStyle/>
              <a:p>
                <a:endParaRPr lang="en-US"/>
              </a:p>
            </p:txBody>
          </p:sp>
          <p:sp>
            <p:nvSpPr>
              <p:cNvPr id="3161" name="Freeform: Shape 3160">
                <a:extLst>
                  <a:ext uri="{FF2B5EF4-FFF2-40B4-BE49-F238E27FC236}">
                    <a16:creationId xmlns:a16="http://schemas.microsoft.com/office/drawing/2014/main" id="{D405D74B-2D83-318B-330A-ED468E77ECBB}"/>
                  </a:ext>
                </a:extLst>
              </p:cNvPr>
              <p:cNvSpPr/>
              <p:nvPr/>
            </p:nvSpPr>
            <p:spPr>
              <a:xfrm>
                <a:off x="1779080" y="1673206"/>
                <a:ext cx="699907" cy="559290"/>
              </a:xfrm>
              <a:custGeom>
                <a:avLst/>
                <a:gdLst>
                  <a:gd name="connsiteX0" fmla="*/ 348351 w 699907"/>
                  <a:gd name="connsiteY0" fmla="*/ 0 h 559290"/>
                  <a:gd name="connsiteX1" fmla="*/ 699908 w 699907"/>
                  <a:gd name="connsiteY1" fmla="*/ 444238 h 559290"/>
                  <a:gd name="connsiteX2" fmla="*/ 524129 w 699907"/>
                  <a:gd name="connsiteY2" fmla="*/ 444238 h 559290"/>
                  <a:gd name="connsiteX3" fmla="*/ 524129 w 699907"/>
                  <a:gd name="connsiteY3" fmla="*/ 559290 h 559290"/>
                  <a:gd name="connsiteX4" fmla="*/ 175779 w 699907"/>
                  <a:gd name="connsiteY4" fmla="*/ 559290 h 559290"/>
                  <a:gd name="connsiteX5" fmla="*/ 175779 w 699907"/>
                  <a:gd name="connsiteY5" fmla="*/ 444238 h 559290"/>
                  <a:gd name="connsiteX6" fmla="*/ 0 w 699907"/>
                  <a:gd name="connsiteY6" fmla="*/ 444238 h 559290"/>
                  <a:gd name="connsiteX7" fmla="*/ 348351 w 699907"/>
                  <a:gd name="connsiteY7" fmla="*/ 0 h 55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907" h="559290">
                    <a:moveTo>
                      <a:pt x="348351" y="0"/>
                    </a:moveTo>
                    <a:lnTo>
                      <a:pt x="699908" y="444238"/>
                    </a:lnTo>
                    <a:lnTo>
                      <a:pt x="524129" y="444238"/>
                    </a:lnTo>
                    <a:lnTo>
                      <a:pt x="524129" y="559290"/>
                    </a:lnTo>
                    <a:lnTo>
                      <a:pt x="175779" y="559290"/>
                    </a:lnTo>
                    <a:lnTo>
                      <a:pt x="175779" y="444238"/>
                    </a:lnTo>
                    <a:lnTo>
                      <a:pt x="0" y="444238"/>
                    </a:lnTo>
                    <a:lnTo>
                      <a:pt x="348351" y="0"/>
                    </a:lnTo>
                    <a:close/>
                  </a:path>
                </a:pathLst>
              </a:custGeom>
              <a:solidFill>
                <a:schemeClr val="accent5">
                  <a:lumMod val="75000"/>
                </a:schemeClr>
              </a:solidFill>
              <a:ln w="1240" cap="flat">
                <a:noFill/>
                <a:prstDash val="solid"/>
                <a:miter/>
              </a:ln>
            </p:spPr>
            <p:txBody>
              <a:bodyPr rtlCol="0" anchor="ctr"/>
              <a:lstStyle/>
              <a:p>
                <a:endParaRPr lang="en-US" dirty="0"/>
              </a:p>
            </p:txBody>
          </p:sp>
          <p:sp>
            <p:nvSpPr>
              <p:cNvPr id="3162" name="Freeform: Shape 3161">
                <a:extLst>
                  <a:ext uri="{FF2B5EF4-FFF2-40B4-BE49-F238E27FC236}">
                    <a16:creationId xmlns:a16="http://schemas.microsoft.com/office/drawing/2014/main" id="{9AF9AA64-10DE-DA0B-5AA9-B638CDE07AD4}"/>
                  </a:ext>
                </a:extLst>
              </p:cNvPr>
              <p:cNvSpPr/>
              <p:nvPr/>
            </p:nvSpPr>
            <p:spPr>
              <a:xfrm>
                <a:off x="1955915" y="2264450"/>
                <a:ext cx="345156" cy="134229"/>
              </a:xfrm>
              <a:custGeom>
                <a:avLst/>
                <a:gdLst>
                  <a:gd name="connsiteX0" fmla="*/ 0 w 345156"/>
                  <a:gd name="connsiteY0" fmla="*/ 0 h 134229"/>
                  <a:gd name="connsiteX1" fmla="*/ 345156 w 345156"/>
                  <a:gd name="connsiteY1" fmla="*/ 0 h 134229"/>
                  <a:gd name="connsiteX2" fmla="*/ 345156 w 345156"/>
                  <a:gd name="connsiteY2" fmla="*/ 134230 h 134229"/>
                  <a:gd name="connsiteX3" fmla="*/ 0 w 345156"/>
                  <a:gd name="connsiteY3" fmla="*/ 134230 h 134229"/>
                </a:gdLst>
                <a:ahLst/>
                <a:cxnLst>
                  <a:cxn ang="0">
                    <a:pos x="connsiteX0" y="connsiteY0"/>
                  </a:cxn>
                  <a:cxn ang="0">
                    <a:pos x="connsiteX1" y="connsiteY1"/>
                  </a:cxn>
                  <a:cxn ang="0">
                    <a:pos x="connsiteX2" y="connsiteY2"/>
                  </a:cxn>
                  <a:cxn ang="0">
                    <a:pos x="connsiteX3" y="connsiteY3"/>
                  </a:cxn>
                </a:cxnLst>
                <a:rect l="l" t="t" r="r" b="b"/>
                <a:pathLst>
                  <a:path w="345156" h="134229">
                    <a:moveTo>
                      <a:pt x="0" y="0"/>
                    </a:moveTo>
                    <a:lnTo>
                      <a:pt x="345156" y="0"/>
                    </a:lnTo>
                    <a:lnTo>
                      <a:pt x="345156" y="134230"/>
                    </a:lnTo>
                    <a:lnTo>
                      <a:pt x="0" y="134230"/>
                    </a:lnTo>
                    <a:close/>
                  </a:path>
                </a:pathLst>
              </a:custGeom>
              <a:solidFill>
                <a:schemeClr val="accent5">
                  <a:lumMod val="75000"/>
                </a:schemeClr>
              </a:solidFill>
              <a:ln w="1240" cap="flat">
                <a:noFill/>
                <a:prstDash val="solid"/>
                <a:miter/>
              </a:ln>
            </p:spPr>
            <p:txBody>
              <a:bodyPr rtlCol="0" anchor="ctr"/>
              <a:lstStyle/>
              <a:p>
                <a:endParaRPr lang="en-US"/>
              </a:p>
            </p:txBody>
          </p:sp>
          <p:sp>
            <p:nvSpPr>
              <p:cNvPr id="3163" name="Freeform: Shape 3162">
                <a:extLst>
                  <a:ext uri="{FF2B5EF4-FFF2-40B4-BE49-F238E27FC236}">
                    <a16:creationId xmlns:a16="http://schemas.microsoft.com/office/drawing/2014/main" id="{12B98C5B-91A4-0B07-1199-098BF84F9518}"/>
                  </a:ext>
                </a:extLst>
              </p:cNvPr>
              <p:cNvSpPr/>
              <p:nvPr/>
            </p:nvSpPr>
            <p:spPr>
              <a:xfrm>
                <a:off x="1955915" y="2430647"/>
                <a:ext cx="345156" cy="61782"/>
              </a:xfrm>
              <a:custGeom>
                <a:avLst/>
                <a:gdLst>
                  <a:gd name="connsiteX0" fmla="*/ 0 w 345156"/>
                  <a:gd name="connsiteY0" fmla="*/ 0 h 61782"/>
                  <a:gd name="connsiteX1" fmla="*/ 345156 w 345156"/>
                  <a:gd name="connsiteY1" fmla="*/ 0 h 61782"/>
                  <a:gd name="connsiteX2" fmla="*/ 345156 w 345156"/>
                  <a:gd name="connsiteY2" fmla="*/ 61783 h 61782"/>
                  <a:gd name="connsiteX3" fmla="*/ 0 w 345156"/>
                  <a:gd name="connsiteY3" fmla="*/ 61783 h 61782"/>
                </a:gdLst>
                <a:ahLst/>
                <a:cxnLst>
                  <a:cxn ang="0">
                    <a:pos x="connsiteX0" y="connsiteY0"/>
                  </a:cxn>
                  <a:cxn ang="0">
                    <a:pos x="connsiteX1" y="connsiteY1"/>
                  </a:cxn>
                  <a:cxn ang="0">
                    <a:pos x="connsiteX2" y="connsiteY2"/>
                  </a:cxn>
                  <a:cxn ang="0">
                    <a:pos x="connsiteX3" y="connsiteY3"/>
                  </a:cxn>
                </a:cxnLst>
                <a:rect l="l" t="t" r="r" b="b"/>
                <a:pathLst>
                  <a:path w="345156" h="61782">
                    <a:moveTo>
                      <a:pt x="0" y="0"/>
                    </a:moveTo>
                    <a:lnTo>
                      <a:pt x="345156" y="0"/>
                    </a:lnTo>
                    <a:lnTo>
                      <a:pt x="345156" y="61783"/>
                    </a:lnTo>
                    <a:lnTo>
                      <a:pt x="0" y="61783"/>
                    </a:lnTo>
                    <a:close/>
                  </a:path>
                </a:pathLst>
              </a:custGeom>
              <a:solidFill>
                <a:schemeClr val="accent5">
                  <a:lumMod val="75000"/>
                </a:schemeClr>
              </a:solidFill>
              <a:ln w="1240" cap="flat">
                <a:noFill/>
                <a:prstDash val="solid"/>
                <a:miter/>
              </a:ln>
            </p:spPr>
            <p:txBody>
              <a:bodyPr rtlCol="0" anchor="ctr"/>
              <a:lstStyle/>
              <a:p>
                <a:endParaRPr lang="en-US"/>
              </a:p>
            </p:txBody>
          </p:sp>
        </p:grpSp>
        <p:grpSp>
          <p:nvGrpSpPr>
            <p:cNvPr id="3183" name="Group 3182">
              <a:extLst>
                <a:ext uri="{FF2B5EF4-FFF2-40B4-BE49-F238E27FC236}">
                  <a16:creationId xmlns:a16="http://schemas.microsoft.com/office/drawing/2014/main" id="{9C97B496-EAE8-7D60-A8D6-7D251349A75F}"/>
                </a:ext>
              </a:extLst>
            </p:cNvPr>
            <p:cNvGrpSpPr/>
            <p:nvPr/>
          </p:nvGrpSpPr>
          <p:grpSpPr>
            <a:xfrm>
              <a:off x="436270" y="3577208"/>
              <a:ext cx="1932375" cy="1676506"/>
              <a:chOff x="372131" y="1673206"/>
              <a:chExt cx="2106856" cy="1827884"/>
            </a:xfrm>
          </p:grpSpPr>
          <p:sp>
            <p:nvSpPr>
              <p:cNvPr id="4039" name="Freeform: Shape 4038">
                <a:extLst>
                  <a:ext uri="{FF2B5EF4-FFF2-40B4-BE49-F238E27FC236}">
                    <a16:creationId xmlns:a16="http://schemas.microsoft.com/office/drawing/2014/main" id="{59BDEED4-3C88-23B3-B19B-366C8799636C}"/>
                  </a:ext>
                </a:extLst>
              </p:cNvPr>
              <p:cNvSpPr/>
              <p:nvPr/>
            </p:nvSpPr>
            <p:spPr>
              <a:xfrm>
                <a:off x="372131" y="1729806"/>
                <a:ext cx="1771283" cy="1771284"/>
              </a:xfrm>
              <a:custGeom>
                <a:avLst/>
                <a:gdLst>
                  <a:gd name="connsiteX0" fmla="*/ 1771271 w 1771283"/>
                  <a:gd name="connsiteY0" fmla="*/ 880932 h 1771284"/>
                  <a:gd name="connsiteX1" fmla="*/ 1771284 w 1771283"/>
                  <a:gd name="connsiteY1" fmla="*/ 885642 h 1771284"/>
                  <a:gd name="connsiteX2" fmla="*/ 885642 w 1771283"/>
                  <a:gd name="connsiteY2" fmla="*/ 1771284 h 1771284"/>
                  <a:gd name="connsiteX3" fmla="*/ 0 w 1771283"/>
                  <a:gd name="connsiteY3" fmla="*/ 885642 h 1771284"/>
                  <a:gd name="connsiteX4" fmla="*/ 885642 w 1771283"/>
                  <a:gd name="connsiteY4" fmla="*/ 0 h 1771284"/>
                  <a:gd name="connsiteX5" fmla="*/ 1412530 w 1771283"/>
                  <a:gd name="connsiteY5" fmla="*/ 173778 h 177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1283" h="1771284">
                    <a:moveTo>
                      <a:pt x="1771271" y="880932"/>
                    </a:moveTo>
                    <a:cubicBezTo>
                      <a:pt x="1771271" y="882498"/>
                      <a:pt x="1771284" y="884076"/>
                      <a:pt x="1771284" y="885642"/>
                    </a:cubicBezTo>
                    <a:cubicBezTo>
                      <a:pt x="1771284" y="1371491"/>
                      <a:pt x="1371491" y="1771284"/>
                      <a:pt x="885642" y="1771284"/>
                    </a:cubicBezTo>
                    <a:cubicBezTo>
                      <a:pt x="399793" y="1771284"/>
                      <a:pt x="0" y="1371491"/>
                      <a:pt x="0" y="885642"/>
                    </a:cubicBezTo>
                    <a:cubicBezTo>
                      <a:pt x="0" y="399793"/>
                      <a:pt x="399793" y="0"/>
                      <a:pt x="885642" y="0"/>
                    </a:cubicBezTo>
                    <a:cubicBezTo>
                      <a:pt x="1075316" y="0"/>
                      <a:pt x="1260068" y="60938"/>
                      <a:pt x="1412530" y="173778"/>
                    </a:cubicBezTo>
                  </a:path>
                </a:pathLst>
              </a:custGeom>
              <a:noFill/>
              <a:ln w="97960" cap="flat">
                <a:solidFill>
                  <a:schemeClr val="accent5">
                    <a:lumMod val="75000"/>
                  </a:schemeClr>
                </a:solidFill>
                <a:prstDash val="solid"/>
                <a:miter/>
              </a:ln>
            </p:spPr>
            <p:txBody>
              <a:bodyPr rtlCol="0" anchor="ctr"/>
              <a:lstStyle/>
              <a:p>
                <a:endParaRPr lang="en-US"/>
              </a:p>
            </p:txBody>
          </p:sp>
          <p:sp>
            <p:nvSpPr>
              <p:cNvPr id="4040" name="Freeform: Shape 4039">
                <a:extLst>
                  <a:ext uri="{FF2B5EF4-FFF2-40B4-BE49-F238E27FC236}">
                    <a16:creationId xmlns:a16="http://schemas.microsoft.com/office/drawing/2014/main" id="{8F0AF29A-863E-B9BB-45B1-4406D126D37D}"/>
                  </a:ext>
                </a:extLst>
              </p:cNvPr>
              <p:cNvSpPr/>
              <p:nvPr/>
            </p:nvSpPr>
            <p:spPr>
              <a:xfrm>
                <a:off x="1779080" y="1673206"/>
                <a:ext cx="699907" cy="559290"/>
              </a:xfrm>
              <a:custGeom>
                <a:avLst/>
                <a:gdLst>
                  <a:gd name="connsiteX0" fmla="*/ 348351 w 699907"/>
                  <a:gd name="connsiteY0" fmla="*/ 0 h 559290"/>
                  <a:gd name="connsiteX1" fmla="*/ 699908 w 699907"/>
                  <a:gd name="connsiteY1" fmla="*/ 444238 h 559290"/>
                  <a:gd name="connsiteX2" fmla="*/ 524129 w 699907"/>
                  <a:gd name="connsiteY2" fmla="*/ 444238 h 559290"/>
                  <a:gd name="connsiteX3" fmla="*/ 524129 w 699907"/>
                  <a:gd name="connsiteY3" fmla="*/ 559290 h 559290"/>
                  <a:gd name="connsiteX4" fmla="*/ 175779 w 699907"/>
                  <a:gd name="connsiteY4" fmla="*/ 559290 h 559290"/>
                  <a:gd name="connsiteX5" fmla="*/ 175779 w 699907"/>
                  <a:gd name="connsiteY5" fmla="*/ 444238 h 559290"/>
                  <a:gd name="connsiteX6" fmla="*/ 0 w 699907"/>
                  <a:gd name="connsiteY6" fmla="*/ 444238 h 559290"/>
                  <a:gd name="connsiteX7" fmla="*/ 348351 w 699907"/>
                  <a:gd name="connsiteY7" fmla="*/ 0 h 55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907" h="559290">
                    <a:moveTo>
                      <a:pt x="348351" y="0"/>
                    </a:moveTo>
                    <a:lnTo>
                      <a:pt x="699908" y="444238"/>
                    </a:lnTo>
                    <a:lnTo>
                      <a:pt x="524129" y="444238"/>
                    </a:lnTo>
                    <a:lnTo>
                      <a:pt x="524129" y="559290"/>
                    </a:lnTo>
                    <a:lnTo>
                      <a:pt x="175779" y="559290"/>
                    </a:lnTo>
                    <a:lnTo>
                      <a:pt x="175779" y="444238"/>
                    </a:lnTo>
                    <a:lnTo>
                      <a:pt x="0" y="444238"/>
                    </a:lnTo>
                    <a:lnTo>
                      <a:pt x="348351" y="0"/>
                    </a:lnTo>
                    <a:close/>
                  </a:path>
                </a:pathLst>
              </a:custGeom>
              <a:solidFill>
                <a:schemeClr val="accent5">
                  <a:lumMod val="75000"/>
                </a:schemeClr>
              </a:solidFill>
              <a:ln w="1240" cap="flat">
                <a:noFill/>
                <a:prstDash val="solid"/>
                <a:miter/>
              </a:ln>
            </p:spPr>
            <p:txBody>
              <a:bodyPr rtlCol="0" anchor="ctr"/>
              <a:lstStyle/>
              <a:p>
                <a:endParaRPr lang="en-US"/>
              </a:p>
            </p:txBody>
          </p:sp>
          <p:sp>
            <p:nvSpPr>
              <p:cNvPr id="4041" name="Freeform: Shape 4040">
                <a:extLst>
                  <a:ext uri="{FF2B5EF4-FFF2-40B4-BE49-F238E27FC236}">
                    <a16:creationId xmlns:a16="http://schemas.microsoft.com/office/drawing/2014/main" id="{BD651F5F-C455-BCAA-873F-517B01DCC63B}"/>
                  </a:ext>
                </a:extLst>
              </p:cNvPr>
              <p:cNvSpPr/>
              <p:nvPr/>
            </p:nvSpPr>
            <p:spPr>
              <a:xfrm>
                <a:off x="1955915" y="2264450"/>
                <a:ext cx="345156" cy="134229"/>
              </a:xfrm>
              <a:custGeom>
                <a:avLst/>
                <a:gdLst>
                  <a:gd name="connsiteX0" fmla="*/ 0 w 345156"/>
                  <a:gd name="connsiteY0" fmla="*/ 0 h 134229"/>
                  <a:gd name="connsiteX1" fmla="*/ 345156 w 345156"/>
                  <a:gd name="connsiteY1" fmla="*/ 0 h 134229"/>
                  <a:gd name="connsiteX2" fmla="*/ 345156 w 345156"/>
                  <a:gd name="connsiteY2" fmla="*/ 134230 h 134229"/>
                  <a:gd name="connsiteX3" fmla="*/ 0 w 345156"/>
                  <a:gd name="connsiteY3" fmla="*/ 134230 h 134229"/>
                </a:gdLst>
                <a:ahLst/>
                <a:cxnLst>
                  <a:cxn ang="0">
                    <a:pos x="connsiteX0" y="connsiteY0"/>
                  </a:cxn>
                  <a:cxn ang="0">
                    <a:pos x="connsiteX1" y="connsiteY1"/>
                  </a:cxn>
                  <a:cxn ang="0">
                    <a:pos x="connsiteX2" y="connsiteY2"/>
                  </a:cxn>
                  <a:cxn ang="0">
                    <a:pos x="connsiteX3" y="connsiteY3"/>
                  </a:cxn>
                </a:cxnLst>
                <a:rect l="l" t="t" r="r" b="b"/>
                <a:pathLst>
                  <a:path w="345156" h="134229">
                    <a:moveTo>
                      <a:pt x="0" y="0"/>
                    </a:moveTo>
                    <a:lnTo>
                      <a:pt x="345156" y="0"/>
                    </a:lnTo>
                    <a:lnTo>
                      <a:pt x="345156" y="134230"/>
                    </a:lnTo>
                    <a:lnTo>
                      <a:pt x="0" y="134230"/>
                    </a:lnTo>
                    <a:close/>
                  </a:path>
                </a:pathLst>
              </a:custGeom>
              <a:solidFill>
                <a:schemeClr val="accent5">
                  <a:lumMod val="75000"/>
                </a:schemeClr>
              </a:solidFill>
              <a:ln w="1240" cap="flat">
                <a:noFill/>
                <a:prstDash val="solid"/>
                <a:miter/>
              </a:ln>
            </p:spPr>
            <p:txBody>
              <a:bodyPr rtlCol="0" anchor="ctr"/>
              <a:lstStyle/>
              <a:p>
                <a:endParaRPr lang="en-US"/>
              </a:p>
            </p:txBody>
          </p:sp>
          <p:sp>
            <p:nvSpPr>
              <p:cNvPr id="4042" name="Freeform: Shape 4041">
                <a:extLst>
                  <a:ext uri="{FF2B5EF4-FFF2-40B4-BE49-F238E27FC236}">
                    <a16:creationId xmlns:a16="http://schemas.microsoft.com/office/drawing/2014/main" id="{A2B21F87-FA80-AB7E-9A96-DFB765CDAD61}"/>
                  </a:ext>
                </a:extLst>
              </p:cNvPr>
              <p:cNvSpPr/>
              <p:nvPr/>
            </p:nvSpPr>
            <p:spPr>
              <a:xfrm>
                <a:off x="1955915" y="2430647"/>
                <a:ext cx="345156" cy="61782"/>
              </a:xfrm>
              <a:custGeom>
                <a:avLst/>
                <a:gdLst>
                  <a:gd name="connsiteX0" fmla="*/ 0 w 345156"/>
                  <a:gd name="connsiteY0" fmla="*/ 0 h 61782"/>
                  <a:gd name="connsiteX1" fmla="*/ 345156 w 345156"/>
                  <a:gd name="connsiteY1" fmla="*/ 0 h 61782"/>
                  <a:gd name="connsiteX2" fmla="*/ 345156 w 345156"/>
                  <a:gd name="connsiteY2" fmla="*/ 61783 h 61782"/>
                  <a:gd name="connsiteX3" fmla="*/ 0 w 345156"/>
                  <a:gd name="connsiteY3" fmla="*/ 61783 h 61782"/>
                </a:gdLst>
                <a:ahLst/>
                <a:cxnLst>
                  <a:cxn ang="0">
                    <a:pos x="connsiteX0" y="connsiteY0"/>
                  </a:cxn>
                  <a:cxn ang="0">
                    <a:pos x="connsiteX1" y="connsiteY1"/>
                  </a:cxn>
                  <a:cxn ang="0">
                    <a:pos x="connsiteX2" y="connsiteY2"/>
                  </a:cxn>
                  <a:cxn ang="0">
                    <a:pos x="connsiteX3" y="connsiteY3"/>
                  </a:cxn>
                </a:cxnLst>
                <a:rect l="l" t="t" r="r" b="b"/>
                <a:pathLst>
                  <a:path w="345156" h="61782">
                    <a:moveTo>
                      <a:pt x="0" y="0"/>
                    </a:moveTo>
                    <a:lnTo>
                      <a:pt x="345156" y="0"/>
                    </a:lnTo>
                    <a:lnTo>
                      <a:pt x="345156" y="61783"/>
                    </a:lnTo>
                    <a:lnTo>
                      <a:pt x="0" y="61783"/>
                    </a:lnTo>
                    <a:close/>
                  </a:path>
                </a:pathLst>
              </a:custGeom>
              <a:solidFill>
                <a:schemeClr val="accent5">
                  <a:lumMod val="75000"/>
                </a:schemeClr>
              </a:solidFill>
              <a:ln w="1240" cap="flat">
                <a:noFill/>
                <a:prstDash val="solid"/>
                <a:miter/>
              </a:ln>
            </p:spPr>
            <p:txBody>
              <a:bodyPr rtlCol="0" anchor="ctr"/>
              <a:lstStyle/>
              <a:p>
                <a:endParaRPr lang="en-US"/>
              </a:p>
            </p:txBody>
          </p:sp>
        </p:grpSp>
        <p:grpSp>
          <p:nvGrpSpPr>
            <p:cNvPr id="3184" name="Group 3183">
              <a:extLst>
                <a:ext uri="{FF2B5EF4-FFF2-40B4-BE49-F238E27FC236}">
                  <a16:creationId xmlns:a16="http://schemas.microsoft.com/office/drawing/2014/main" id="{88C7A936-D65B-B808-0097-2FDE163B3DAC}"/>
                </a:ext>
              </a:extLst>
            </p:cNvPr>
            <p:cNvGrpSpPr/>
            <p:nvPr/>
          </p:nvGrpSpPr>
          <p:grpSpPr>
            <a:xfrm>
              <a:off x="2549298" y="3577208"/>
              <a:ext cx="1932375" cy="1676506"/>
              <a:chOff x="372131" y="1673206"/>
              <a:chExt cx="2106856" cy="1827884"/>
            </a:xfrm>
          </p:grpSpPr>
          <p:sp>
            <p:nvSpPr>
              <p:cNvPr id="4035" name="Freeform: Shape 4034">
                <a:extLst>
                  <a:ext uri="{FF2B5EF4-FFF2-40B4-BE49-F238E27FC236}">
                    <a16:creationId xmlns:a16="http://schemas.microsoft.com/office/drawing/2014/main" id="{38B78415-B279-C83E-6805-2C6013C51AE8}"/>
                  </a:ext>
                </a:extLst>
              </p:cNvPr>
              <p:cNvSpPr/>
              <p:nvPr/>
            </p:nvSpPr>
            <p:spPr>
              <a:xfrm>
                <a:off x="372131" y="1729806"/>
                <a:ext cx="1771283" cy="1771284"/>
              </a:xfrm>
              <a:custGeom>
                <a:avLst/>
                <a:gdLst>
                  <a:gd name="connsiteX0" fmla="*/ 1771271 w 1771283"/>
                  <a:gd name="connsiteY0" fmla="*/ 880932 h 1771284"/>
                  <a:gd name="connsiteX1" fmla="*/ 1771284 w 1771283"/>
                  <a:gd name="connsiteY1" fmla="*/ 885642 h 1771284"/>
                  <a:gd name="connsiteX2" fmla="*/ 885642 w 1771283"/>
                  <a:gd name="connsiteY2" fmla="*/ 1771284 h 1771284"/>
                  <a:gd name="connsiteX3" fmla="*/ 0 w 1771283"/>
                  <a:gd name="connsiteY3" fmla="*/ 885642 h 1771284"/>
                  <a:gd name="connsiteX4" fmla="*/ 885642 w 1771283"/>
                  <a:gd name="connsiteY4" fmla="*/ 0 h 1771284"/>
                  <a:gd name="connsiteX5" fmla="*/ 1412530 w 1771283"/>
                  <a:gd name="connsiteY5" fmla="*/ 173778 h 177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1283" h="1771284">
                    <a:moveTo>
                      <a:pt x="1771271" y="880932"/>
                    </a:moveTo>
                    <a:cubicBezTo>
                      <a:pt x="1771271" y="882498"/>
                      <a:pt x="1771284" y="884076"/>
                      <a:pt x="1771284" y="885642"/>
                    </a:cubicBezTo>
                    <a:cubicBezTo>
                      <a:pt x="1771284" y="1371491"/>
                      <a:pt x="1371491" y="1771284"/>
                      <a:pt x="885642" y="1771284"/>
                    </a:cubicBezTo>
                    <a:cubicBezTo>
                      <a:pt x="399793" y="1771284"/>
                      <a:pt x="0" y="1371491"/>
                      <a:pt x="0" y="885642"/>
                    </a:cubicBezTo>
                    <a:cubicBezTo>
                      <a:pt x="0" y="399793"/>
                      <a:pt x="399793" y="0"/>
                      <a:pt x="885642" y="0"/>
                    </a:cubicBezTo>
                    <a:cubicBezTo>
                      <a:pt x="1075316" y="0"/>
                      <a:pt x="1260068" y="60938"/>
                      <a:pt x="1412530" y="173778"/>
                    </a:cubicBezTo>
                  </a:path>
                </a:pathLst>
              </a:custGeom>
              <a:noFill/>
              <a:ln w="97960" cap="flat">
                <a:solidFill>
                  <a:srgbClr val="5B9F21"/>
                </a:solidFill>
                <a:prstDash val="solid"/>
                <a:miter/>
              </a:ln>
            </p:spPr>
            <p:txBody>
              <a:bodyPr rtlCol="0" anchor="ctr"/>
              <a:lstStyle/>
              <a:p>
                <a:endParaRPr lang="en-US"/>
              </a:p>
            </p:txBody>
          </p:sp>
          <p:sp>
            <p:nvSpPr>
              <p:cNvPr id="4036" name="Freeform: Shape 4035">
                <a:extLst>
                  <a:ext uri="{FF2B5EF4-FFF2-40B4-BE49-F238E27FC236}">
                    <a16:creationId xmlns:a16="http://schemas.microsoft.com/office/drawing/2014/main" id="{757C5610-E036-98DA-F36A-78088CAF8736}"/>
                  </a:ext>
                </a:extLst>
              </p:cNvPr>
              <p:cNvSpPr/>
              <p:nvPr/>
            </p:nvSpPr>
            <p:spPr>
              <a:xfrm>
                <a:off x="1779080" y="1673206"/>
                <a:ext cx="699907" cy="559290"/>
              </a:xfrm>
              <a:custGeom>
                <a:avLst/>
                <a:gdLst>
                  <a:gd name="connsiteX0" fmla="*/ 348351 w 699907"/>
                  <a:gd name="connsiteY0" fmla="*/ 0 h 559290"/>
                  <a:gd name="connsiteX1" fmla="*/ 699908 w 699907"/>
                  <a:gd name="connsiteY1" fmla="*/ 444238 h 559290"/>
                  <a:gd name="connsiteX2" fmla="*/ 524129 w 699907"/>
                  <a:gd name="connsiteY2" fmla="*/ 444238 h 559290"/>
                  <a:gd name="connsiteX3" fmla="*/ 524129 w 699907"/>
                  <a:gd name="connsiteY3" fmla="*/ 559290 h 559290"/>
                  <a:gd name="connsiteX4" fmla="*/ 175779 w 699907"/>
                  <a:gd name="connsiteY4" fmla="*/ 559290 h 559290"/>
                  <a:gd name="connsiteX5" fmla="*/ 175779 w 699907"/>
                  <a:gd name="connsiteY5" fmla="*/ 444238 h 559290"/>
                  <a:gd name="connsiteX6" fmla="*/ 0 w 699907"/>
                  <a:gd name="connsiteY6" fmla="*/ 444238 h 559290"/>
                  <a:gd name="connsiteX7" fmla="*/ 348351 w 699907"/>
                  <a:gd name="connsiteY7" fmla="*/ 0 h 55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907" h="559290">
                    <a:moveTo>
                      <a:pt x="348351" y="0"/>
                    </a:moveTo>
                    <a:lnTo>
                      <a:pt x="699908" y="444238"/>
                    </a:lnTo>
                    <a:lnTo>
                      <a:pt x="524129" y="444238"/>
                    </a:lnTo>
                    <a:lnTo>
                      <a:pt x="524129" y="559290"/>
                    </a:lnTo>
                    <a:lnTo>
                      <a:pt x="175779" y="559290"/>
                    </a:lnTo>
                    <a:lnTo>
                      <a:pt x="175779" y="444238"/>
                    </a:lnTo>
                    <a:lnTo>
                      <a:pt x="0" y="444238"/>
                    </a:lnTo>
                    <a:lnTo>
                      <a:pt x="348351" y="0"/>
                    </a:lnTo>
                    <a:close/>
                  </a:path>
                </a:pathLst>
              </a:custGeom>
              <a:solidFill>
                <a:srgbClr val="5B9F21"/>
              </a:solidFill>
              <a:ln w="1240" cap="flat">
                <a:noFill/>
                <a:prstDash val="solid"/>
                <a:miter/>
              </a:ln>
            </p:spPr>
            <p:txBody>
              <a:bodyPr rtlCol="0" anchor="ctr"/>
              <a:lstStyle/>
              <a:p>
                <a:endParaRPr lang="en-US"/>
              </a:p>
            </p:txBody>
          </p:sp>
          <p:sp>
            <p:nvSpPr>
              <p:cNvPr id="4037" name="Freeform: Shape 4036">
                <a:extLst>
                  <a:ext uri="{FF2B5EF4-FFF2-40B4-BE49-F238E27FC236}">
                    <a16:creationId xmlns:a16="http://schemas.microsoft.com/office/drawing/2014/main" id="{620AC2A6-FC5D-0999-D563-7BAF7E176BC9}"/>
                  </a:ext>
                </a:extLst>
              </p:cNvPr>
              <p:cNvSpPr/>
              <p:nvPr/>
            </p:nvSpPr>
            <p:spPr>
              <a:xfrm>
                <a:off x="1955915" y="2264450"/>
                <a:ext cx="345156" cy="134229"/>
              </a:xfrm>
              <a:custGeom>
                <a:avLst/>
                <a:gdLst>
                  <a:gd name="connsiteX0" fmla="*/ 0 w 345156"/>
                  <a:gd name="connsiteY0" fmla="*/ 0 h 134229"/>
                  <a:gd name="connsiteX1" fmla="*/ 345156 w 345156"/>
                  <a:gd name="connsiteY1" fmla="*/ 0 h 134229"/>
                  <a:gd name="connsiteX2" fmla="*/ 345156 w 345156"/>
                  <a:gd name="connsiteY2" fmla="*/ 134230 h 134229"/>
                  <a:gd name="connsiteX3" fmla="*/ 0 w 345156"/>
                  <a:gd name="connsiteY3" fmla="*/ 134230 h 134229"/>
                </a:gdLst>
                <a:ahLst/>
                <a:cxnLst>
                  <a:cxn ang="0">
                    <a:pos x="connsiteX0" y="connsiteY0"/>
                  </a:cxn>
                  <a:cxn ang="0">
                    <a:pos x="connsiteX1" y="connsiteY1"/>
                  </a:cxn>
                  <a:cxn ang="0">
                    <a:pos x="connsiteX2" y="connsiteY2"/>
                  </a:cxn>
                  <a:cxn ang="0">
                    <a:pos x="connsiteX3" y="connsiteY3"/>
                  </a:cxn>
                </a:cxnLst>
                <a:rect l="l" t="t" r="r" b="b"/>
                <a:pathLst>
                  <a:path w="345156" h="134229">
                    <a:moveTo>
                      <a:pt x="0" y="0"/>
                    </a:moveTo>
                    <a:lnTo>
                      <a:pt x="345156" y="0"/>
                    </a:lnTo>
                    <a:lnTo>
                      <a:pt x="345156" y="134230"/>
                    </a:lnTo>
                    <a:lnTo>
                      <a:pt x="0" y="134230"/>
                    </a:lnTo>
                    <a:close/>
                  </a:path>
                </a:pathLst>
              </a:custGeom>
              <a:solidFill>
                <a:srgbClr val="5B9F21"/>
              </a:solidFill>
              <a:ln w="1240" cap="flat">
                <a:noFill/>
                <a:prstDash val="solid"/>
                <a:miter/>
              </a:ln>
            </p:spPr>
            <p:txBody>
              <a:bodyPr rtlCol="0" anchor="ctr"/>
              <a:lstStyle/>
              <a:p>
                <a:endParaRPr lang="en-US"/>
              </a:p>
            </p:txBody>
          </p:sp>
          <p:sp>
            <p:nvSpPr>
              <p:cNvPr id="4038" name="Freeform: Shape 4037">
                <a:extLst>
                  <a:ext uri="{FF2B5EF4-FFF2-40B4-BE49-F238E27FC236}">
                    <a16:creationId xmlns:a16="http://schemas.microsoft.com/office/drawing/2014/main" id="{9BC3D975-7E24-57F1-FA34-BA76E3DC277A}"/>
                  </a:ext>
                </a:extLst>
              </p:cNvPr>
              <p:cNvSpPr/>
              <p:nvPr/>
            </p:nvSpPr>
            <p:spPr>
              <a:xfrm>
                <a:off x="1955915" y="2430647"/>
                <a:ext cx="345156" cy="61782"/>
              </a:xfrm>
              <a:custGeom>
                <a:avLst/>
                <a:gdLst>
                  <a:gd name="connsiteX0" fmla="*/ 0 w 345156"/>
                  <a:gd name="connsiteY0" fmla="*/ 0 h 61782"/>
                  <a:gd name="connsiteX1" fmla="*/ 345156 w 345156"/>
                  <a:gd name="connsiteY1" fmla="*/ 0 h 61782"/>
                  <a:gd name="connsiteX2" fmla="*/ 345156 w 345156"/>
                  <a:gd name="connsiteY2" fmla="*/ 61783 h 61782"/>
                  <a:gd name="connsiteX3" fmla="*/ 0 w 345156"/>
                  <a:gd name="connsiteY3" fmla="*/ 61783 h 61782"/>
                </a:gdLst>
                <a:ahLst/>
                <a:cxnLst>
                  <a:cxn ang="0">
                    <a:pos x="connsiteX0" y="connsiteY0"/>
                  </a:cxn>
                  <a:cxn ang="0">
                    <a:pos x="connsiteX1" y="connsiteY1"/>
                  </a:cxn>
                  <a:cxn ang="0">
                    <a:pos x="connsiteX2" y="connsiteY2"/>
                  </a:cxn>
                  <a:cxn ang="0">
                    <a:pos x="connsiteX3" y="connsiteY3"/>
                  </a:cxn>
                </a:cxnLst>
                <a:rect l="l" t="t" r="r" b="b"/>
                <a:pathLst>
                  <a:path w="345156" h="61782">
                    <a:moveTo>
                      <a:pt x="0" y="0"/>
                    </a:moveTo>
                    <a:lnTo>
                      <a:pt x="345156" y="0"/>
                    </a:lnTo>
                    <a:lnTo>
                      <a:pt x="345156" y="61783"/>
                    </a:lnTo>
                    <a:lnTo>
                      <a:pt x="0" y="61783"/>
                    </a:lnTo>
                    <a:close/>
                  </a:path>
                </a:pathLst>
              </a:custGeom>
              <a:solidFill>
                <a:srgbClr val="5B9F21"/>
              </a:solidFill>
              <a:ln w="1240" cap="flat">
                <a:noFill/>
                <a:prstDash val="solid"/>
                <a:miter/>
              </a:ln>
            </p:spPr>
            <p:txBody>
              <a:bodyPr rtlCol="0" anchor="ctr"/>
              <a:lstStyle/>
              <a:p>
                <a:endParaRPr lang="en-US"/>
              </a:p>
            </p:txBody>
          </p:sp>
        </p:grpSp>
        <p:grpSp>
          <p:nvGrpSpPr>
            <p:cNvPr id="3185" name="Group 3184">
              <a:extLst>
                <a:ext uri="{FF2B5EF4-FFF2-40B4-BE49-F238E27FC236}">
                  <a16:creationId xmlns:a16="http://schemas.microsoft.com/office/drawing/2014/main" id="{2AC435AD-703F-0417-236B-6650452E6213}"/>
                </a:ext>
              </a:extLst>
            </p:cNvPr>
            <p:cNvGrpSpPr/>
            <p:nvPr/>
          </p:nvGrpSpPr>
          <p:grpSpPr>
            <a:xfrm>
              <a:off x="4662326" y="3577208"/>
              <a:ext cx="1932375" cy="1676506"/>
              <a:chOff x="372131" y="1673206"/>
              <a:chExt cx="2106856" cy="1827884"/>
            </a:xfrm>
          </p:grpSpPr>
          <p:sp>
            <p:nvSpPr>
              <p:cNvPr id="3199" name="Freeform: Shape 3198">
                <a:extLst>
                  <a:ext uri="{FF2B5EF4-FFF2-40B4-BE49-F238E27FC236}">
                    <a16:creationId xmlns:a16="http://schemas.microsoft.com/office/drawing/2014/main" id="{D7953520-8E08-4AD5-4865-75C67DBE5DA6}"/>
                  </a:ext>
                </a:extLst>
              </p:cNvPr>
              <p:cNvSpPr/>
              <p:nvPr/>
            </p:nvSpPr>
            <p:spPr>
              <a:xfrm>
                <a:off x="372131" y="1729806"/>
                <a:ext cx="1771283" cy="1771284"/>
              </a:xfrm>
              <a:custGeom>
                <a:avLst/>
                <a:gdLst>
                  <a:gd name="connsiteX0" fmla="*/ 1771271 w 1771283"/>
                  <a:gd name="connsiteY0" fmla="*/ 880932 h 1771284"/>
                  <a:gd name="connsiteX1" fmla="*/ 1771284 w 1771283"/>
                  <a:gd name="connsiteY1" fmla="*/ 885642 h 1771284"/>
                  <a:gd name="connsiteX2" fmla="*/ 885642 w 1771283"/>
                  <a:gd name="connsiteY2" fmla="*/ 1771284 h 1771284"/>
                  <a:gd name="connsiteX3" fmla="*/ 0 w 1771283"/>
                  <a:gd name="connsiteY3" fmla="*/ 885642 h 1771284"/>
                  <a:gd name="connsiteX4" fmla="*/ 885642 w 1771283"/>
                  <a:gd name="connsiteY4" fmla="*/ 0 h 1771284"/>
                  <a:gd name="connsiteX5" fmla="*/ 1412530 w 1771283"/>
                  <a:gd name="connsiteY5" fmla="*/ 173778 h 177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1283" h="1771284">
                    <a:moveTo>
                      <a:pt x="1771271" y="880932"/>
                    </a:moveTo>
                    <a:cubicBezTo>
                      <a:pt x="1771271" y="882498"/>
                      <a:pt x="1771284" y="884076"/>
                      <a:pt x="1771284" y="885642"/>
                    </a:cubicBezTo>
                    <a:cubicBezTo>
                      <a:pt x="1771284" y="1371491"/>
                      <a:pt x="1371491" y="1771284"/>
                      <a:pt x="885642" y="1771284"/>
                    </a:cubicBezTo>
                    <a:cubicBezTo>
                      <a:pt x="399793" y="1771284"/>
                      <a:pt x="0" y="1371491"/>
                      <a:pt x="0" y="885642"/>
                    </a:cubicBezTo>
                    <a:cubicBezTo>
                      <a:pt x="0" y="399793"/>
                      <a:pt x="399793" y="0"/>
                      <a:pt x="885642" y="0"/>
                    </a:cubicBezTo>
                    <a:cubicBezTo>
                      <a:pt x="1075316" y="0"/>
                      <a:pt x="1260068" y="60938"/>
                      <a:pt x="1412530" y="173778"/>
                    </a:cubicBezTo>
                  </a:path>
                </a:pathLst>
              </a:custGeom>
              <a:noFill/>
              <a:ln w="97960" cap="flat">
                <a:solidFill>
                  <a:srgbClr val="DD613F"/>
                </a:solidFill>
                <a:prstDash val="solid"/>
                <a:miter/>
              </a:ln>
            </p:spPr>
            <p:txBody>
              <a:bodyPr rtlCol="0" anchor="ctr"/>
              <a:lstStyle/>
              <a:p>
                <a:endParaRPr lang="en-US"/>
              </a:p>
            </p:txBody>
          </p:sp>
          <p:sp>
            <p:nvSpPr>
              <p:cNvPr id="4032" name="Freeform: Shape 4031">
                <a:extLst>
                  <a:ext uri="{FF2B5EF4-FFF2-40B4-BE49-F238E27FC236}">
                    <a16:creationId xmlns:a16="http://schemas.microsoft.com/office/drawing/2014/main" id="{6DE024A6-D607-327D-B9F5-B128A3BA9E72}"/>
                  </a:ext>
                </a:extLst>
              </p:cNvPr>
              <p:cNvSpPr/>
              <p:nvPr/>
            </p:nvSpPr>
            <p:spPr>
              <a:xfrm>
                <a:off x="1779080" y="1673206"/>
                <a:ext cx="699907" cy="559290"/>
              </a:xfrm>
              <a:custGeom>
                <a:avLst/>
                <a:gdLst>
                  <a:gd name="connsiteX0" fmla="*/ 348351 w 699907"/>
                  <a:gd name="connsiteY0" fmla="*/ 0 h 559290"/>
                  <a:gd name="connsiteX1" fmla="*/ 699908 w 699907"/>
                  <a:gd name="connsiteY1" fmla="*/ 444238 h 559290"/>
                  <a:gd name="connsiteX2" fmla="*/ 524129 w 699907"/>
                  <a:gd name="connsiteY2" fmla="*/ 444238 h 559290"/>
                  <a:gd name="connsiteX3" fmla="*/ 524129 w 699907"/>
                  <a:gd name="connsiteY3" fmla="*/ 559290 h 559290"/>
                  <a:gd name="connsiteX4" fmla="*/ 175779 w 699907"/>
                  <a:gd name="connsiteY4" fmla="*/ 559290 h 559290"/>
                  <a:gd name="connsiteX5" fmla="*/ 175779 w 699907"/>
                  <a:gd name="connsiteY5" fmla="*/ 444238 h 559290"/>
                  <a:gd name="connsiteX6" fmla="*/ 0 w 699907"/>
                  <a:gd name="connsiteY6" fmla="*/ 444238 h 559290"/>
                  <a:gd name="connsiteX7" fmla="*/ 348351 w 699907"/>
                  <a:gd name="connsiteY7" fmla="*/ 0 h 55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907" h="559290">
                    <a:moveTo>
                      <a:pt x="348351" y="0"/>
                    </a:moveTo>
                    <a:lnTo>
                      <a:pt x="699908" y="444238"/>
                    </a:lnTo>
                    <a:lnTo>
                      <a:pt x="524129" y="444238"/>
                    </a:lnTo>
                    <a:lnTo>
                      <a:pt x="524129" y="559290"/>
                    </a:lnTo>
                    <a:lnTo>
                      <a:pt x="175779" y="559290"/>
                    </a:lnTo>
                    <a:lnTo>
                      <a:pt x="175779" y="444238"/>
                    </a:lnTo>
                    <a:lnTo>
                      <a:pt x="0" y="444238"/>
                    </a:lnTo>
                    <a:lnTo>
                      <a:pt x="348351" y="0"/>
                    </a:lnTo>
                    <a:close/>
                  </a:path>
                </a:pathLst>
              </a:custGeom>
              <a:solidFill>
                <a:srgbClr val="DD613F"/>
              </a:solidFill>
              <a:ln w="1240" cap="flat">
                <a:noFill/>
                <a:prstDash val="solid"/>
                <a:miter/>
              </a:ln>
            </p:spPr>
            <p:txBody>
              <a:bodyPr rtlCol="0" anchor="ctr"/>
              <a:lstStyle/>
              <a:p>
                <a:endParaRPr lang="en-US"/>
              </a:p>
            </p:txBody>
          </p:sp>
          <p:sp>
            <p:nvSpPr>
              <p:cNvPr id="4033" name="Freeform: Shape 4032">
                <a:extLst>
                  <a:ext uri="{FF2B5EF4-FFF2-40B4-BE49-F238E27FC236}">
                    <a16:creationId xmlns:a16="http://schemas.microsoft.com/office/drawing/2014/main" id="{32C5CB32-6BDD-B6B1-4F83-267D6085E9E6}"/>
                  </a:ext>
                </a:extLst>
              </p:cNvPr>
              <p:cNvSpPr/>
              <p:nvPr/>
            </p:nvSpPr>
            <p:spPr>
              <a:xfrm>
                <a:off x="1955915" y="2264450"/>
                <a:ext cx="345156" cy="134229"/>
              </a:xfrm>
              <a:custGeom>
                <a:avLst/>
                <a:gdLst>
                  <a:gd name="connsiteX0" fmla="*/ 0 w 345156"/>
                  <a:gd name="connsiteY0" fmla="*/ 0 h 134229"/>
                  <a:gd name="connsiteX1" fmla="*/ 345156 w 345156"/>
                  <a:gd name="connsiteY1" fmla="*/ 0 h 134229"/>
                  <a:gd name="connsiteX2" fmla="*/ 345156 w 345156"/>
                  <a:gd name="connsiteY2" fmla="*/ 134230 h 134229"/>
                  <a:gd name="connsiteX3" fmla="*/ 0 w 345156"/>
                  <a:gd name="connsiteY3" fmla="*/ 134230 h 134229"/>
                </a:gdLst>
                <a:ahLst/>
                <a:cxnLst>
                  <a:cxn ang="0">
                    <a:pos x="connsiteX0" y="connsiteY0"/>
                  </a:cxn>
                  <a:cxn ang="0">
                    <a:pos x="connsiteX1" y="connsiteY1"/>
                  </a:cxn>
                  <a:cxn ang="0">
                    <a:pos x="connsiteX2" y="connsiteY2"/>
                  </a:cxn>
                  <a:cxn ang="0">
                    <a:pos x="connsiteX3" y="connsiteY3"/>
                  </a:cxn>
                </a:cxnLst>
                <a:rect l="l" t="t" r="r" b="b"/>
                <a:pathLst>
                  <a:path w="345156" h="134229">
                    <a:moveTo>
                      <a:pt x="0" y="0"/>
                    </a:moveTo>
                    <a:lnTo>
                      <a:pt x="345156" y="0"/>
                    </a:lnTo>
                    <a:lnTo>
                      <a:pt x="345156" y="134230"/>
                    </a:lnTo>
                    <a:lnTo>
                      <a:pt x="0" y="134230"/>
                    </a:lnTo>
                    <a:close/>
                  </a:path>
                </a:pathLst>
              </a:custGeom>
              <a:solidFill>
                <a:srgbClr val="DD613F"/>
              </a:solidFill>
              <a:ln w="1240" cap="flat">
                <a:noFill/>
                <a:prstDash val="solid"/>
                <a:miter/>
              </a:ln>
            </p:spPr>
            <p:txBody>
              <a:bodyPr rtlCol="0" anchor="ctr"/>
              <a:lstStyle/>
              <a:p>
                <a:endParaRPr lang="en-US"/>
              </a:p>
            </p:txBody>
          </p:sp>
          <p:sp>
            <p:nvSpPr>
              <p:cNvPr id="4034" name="Freeform: Shape 4033">
                <a:extLst>
                  <a:ext uri="{FF2B5EF4-FFF2-40B4-BE49-F238E27FC236}">
                    <a16:creationId xmlns:a16="http://schemas.microsoft.com/office/drawing/2014/main" id="{589B7D04-8D03-B042-BEA8-8211B0A717C4}"/>
                  </a:ext>
                </a:extLst>
              </p:cNvPr>
              <p:cNvSpPr/>
              <p:nvPr/>
            </p:nvSpPr>
            <p:spPr>
              <a:xfrm>
                <a:off x="1955915" y="2430647"/>
                <a:ext cx="345156" cy="61782"/>
              </a:xfrm>
              <a:custGeom>
                <a:avLst/>
                <a:gdLst>
                  <a:gd name="connsiteX0" fmla="*/ 0 w 345156"/>
                  <a:gd name="connsiteY0" fmla="*/ 0 h 61782"/>
                  <a:gd name="connsiteX1" fmla="*/ 345156 w 345156"/>
                  <a:gd name="connsiteY1" fmla="*/ 0 h 61782"/>
                  <a:gd name="connsiteX2" fmla="*/ 345156 w 345156"/>
                  <a:gd name="connsiteY2" fmla="*/ 61783 h 61782"/>
                  <a:gd name="connsiteX3" fmla="*/ 0 w 345156"/>
                  <a:gd name="connsiteY3" fmla="*/ 61783 h 61782"/>
                </a:gdLst>
                <a:ahLst/>
                <a:cxnLst>
                  <a:cxn ang="0">
                    <a:pos x="connsiteX0" y="connsiteY0"/>
                  </a:cxn>
                  <a:cxn ang="0">
                    <a:pos x="connsiteX1" y="connsiteY1"/>
                  </a:cxn>
                  <a:cxn ang="0">
                    <a:pos x="connsiteX2" y="connsiteY2"/>
                  </a:cxn>
                  <a:cxn ang="0">
                    <a:pos x="connsiteX3" y="connsiteY3"/>
                  </a:cxn>
                </a:cxnLst>
                <a:rect l="l" t="t" r="r" b="b"/>
                <a:pathLst>
                  <a:path w="345156" h="61782">
                    <a:moveTo>
                      <a:pt x="0" y="0"/>
                    </a:moveTo>
                    <a:lnTo>
                      <a:pt x="345156" y="0"/>
                    </a:lnTo>
                    <a:lnTo>
                      <a:pt x="345156" y="61783"/>
                    </a:lnTo>
                    <a:lnTo>
                      <a:pt x="0" y="61783"/>
                    </a:lnTo>
                    <a:close/>
                  </a:path>
                </a:pathLst>
              </a:custGeom>
              <a:solidFill>
                <a:srgbClr val="DD613F"/>
              </a:solidFill>
              <a:ln w="1240" cap="flat">
                <a:noFill/>
                <a:prstDash val="solid"/>
                <a:miter/>
              </a:ln>
            </p:spPr>
            <p:txBody>
              <a:bodyPr rtlCol="0" anchor="ctr"/>
              <a:lstStyle/>
              <a:p>
                <a:endParaRPr lang="en-US"/>
              </a:p>
            </p:txBody>
          </p:sp>
        </p:grpSp>
        <p:grpSp>
          <p:nvGrpSpPr>
            <p:cNvPr id="3186" name="Group 3185">
              <a:extLst>
                <a:ext uri="{FF2B5EF4-FFF2-40B4-BE49-F238E27FC236}">
                  <a16:creationId xmlns:a16="http://schemas.microsoft.com/office/drawing/2014/main" id="{5FE03BAF-E5EB-6D98-0D61-0C9E594CD2CF}"/>
                </a:ext>
              </a:extLst>
            </p:cNvPr>
            <p:cNvGrpSpPr/>
            <p:nvPr/>
          </p:nvGrpSpPr>
          <p:grpSpPr>
            <a:xfrm>
              <a:off x="6775355" y="3577208"/>
              <a:ext cx="1932375" cy="1676506"/>
              <a:chOff x="372131" y="1673206"/>
              <a:chExt cx="2106856" cy="1827884"/>
            </a:xfrm>
          </p:grpSpPr>
          <p:sp>
            <p:nvSpPr>
              <p:cNvPr id="3187" name="Freeform: Shape 3186">
                <a:extLst>
                  <a:ext uri="{FF2B5EF4-FFF2-40B4-BE49-F238E27FC236}">
                    <a16:creationId xmlns:a16="http://schemas.microsoft.com/office/drawing/2014/main" id="{CF951279-84D4-0019-D8A1-22E6035BE3BC}"/>
                  </a:ext>
                </a:extLst>
              </p:cNvPr>
              <p:cNvSpPr/>
              <p:nvPr/>
            </p:nvSpPr>
            <p:spPr>
              <a:xfrm>
                <a:off x="372131" y="1729806"/>
                <a:ext cx="1771283" cy="1771284"/>
              </a:xfrm>
              <a:custGeom>
                <a:avLst/>
                <a:gdLst>
                  <a:gd name="connsiteX0" fmla="*/ 1771271 w 1771283"/>
                  <a:gd name="connsiteY0" fmla="*/ 880932 h 1771284"/>
                  <a:gd name="connsiteX1" fmla="*/ 1771284 w 1771283"/>
                  <a:gd name="connsiteY1" fmla="*/ 885642 h 1771284"/>
                  <a:gd name="connsiteX2" fmla="*/ 885642 w 1771283"/>
                  <a:gd name="connsiteY2" fmla="*/ 1771284 h 1771284"/>
                  <a:gd name="connsiteX3" fmla="*/ 0 w 1771283"/>
                  <a:gd name="connsiteY3" fmla="*/ 885642 h 1771284"/>
                  <a:gd name="connsiteX4" fmla="*/ 885642 w 1771283"/>
                  <a:gd name="connsiteY4" fmla="*/ 0 h 1771284"/>
                  <a:gd name="connsiteX5" fmla="*/ 1412530 w 1771283"/>
                  <a:gd name="connsiteY5" fmla="*/ 173778 h 177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1283" h="1771284">
                    <a:moveTo>
                      <a:pt x="1771271" y="880932"/>
                    </a:moveTo>
                    <a:cubicBezTo>
                      <a:pt x="1771271" y="882498"/>
                      <a:pt x="1771284" y="884076"/>
                      <a:pt x="1771284" y="885642"/>
                    </a:cubicBezTo>
                    <a:cubicBezTo>
                      <a:pt x="1771284" y="1371491"/>
                      <a:pt x="1371491" y="1771284"/>
                      <a:pt x="885642" y="1771284"/>
                    </a:cubicBezTo>
                    <a:cubicBezTo>
                      <a:pt x="399793" y="1771284"/>
                      <a:pt x="0" y="1371491"/>
                      <a:pt x="0" y="885642"/>
                    </a:cubicBezTo>
                    <a:cubicBezTo>
                      <a:pt x="0" y="399793"/>
                      <a:pt x="399793" y="0"/>
                      <a:pt x="885642" y="0"/>
                    </a:cubicBezTo>
                    <a:cubicBezTo>
                      <a:pt x="1075316" y="0"/>
                      <a:pt x="1260068" y="60938"/>
                      <a:pt x="1412530" y="173778"/>
                    </a:cubicBezTo>
                  </a:path>
                </a:pathLst>
              </a:custGeom>
              <a:noFill/>
              <a:ln w="97960" cap="flat">
                <a:solidFill>
                  <a:srgbClr val="F5A116"/>
                </a:solidFill>
                <a:prstDash val="solid"/>
                <a:miter/>
              </a:ln>
            </p:spPr>
            <p:txBody>
              <a:bodyPr rtlCol="0" anchor="ctr"/>
              <a:lstStyle/>
              <a:p>
                <a:endParaRPr lang="en-US"/>
              </a:p>
            </p:txBody>
          </p:sp>
          <p:sp>
            <p:nvSpPr>
              <p:cNvPr id="3196" name="Freeform: Shape 3195">
                <a:extLst>
                  <a:ext uri="{FF2B5EF4-FFF2-40B4-BE49-F238E27FC236}">
                    <a16:creationId xmlns:a16="http://schemas.microsoft.com/office/drawing/2014/main" id="{C736515D-6A3B-24A4-B5DC-2412D3708A54}"/>
                  </a:ext>
                </a:extLst>
              </p:cNvPr>
              <p:cNvSpPr/>
              <p:nvPr/>
            </p:nvSpPr>
            <p:spPr>
              <a:xfrm>
                <a:off x="1779080" y="1673206"/>
                <a:ext cx="699907" cy="559290"/>
              </a:xfrm>
              <a:custGeom>
                <a:avLst/>
                <a:gdLst>
                  <a:gd name="connsiteX0" fmla="*/ 348351 w 699907"/>
                  <a:gd name="connsiteY0" fmla="*/ 0 h 559290"/>
                  <a:gd name="connsiteX1" fmla="*/ 699908 w 699907"/>
                  <a:gd name="connsiteY1" fmla="*/ 444238 h 559290"/>
                  <a:gd name="connsiteX2" fmla="*/ 524129 w 699907"/>
                  <a:gd name="connsiteY2" fmla="*/ 444238 h 559290"/>
                  <a:gd name="connsiteX3" fmla="*/ 524129 w 699907"/>
                  <a:gd name="connsiteY3" fmla="*/ 559290 h 559290"/>
                  <a:gd name="connsiteX4" fmla="*/ 175779 w 699907"/>
                  <a:gd name="connsiteY4" fmla="*/ 559290 h 559290"/>
                  <a:gd name="connsiteX5" fmla="*/ 175779 w 699907"/>
                  <a:gd name="connsiteY5" fmla="*/ 444238 h 559290"/>
                  <a:gd name="connsiteX6" fmla="*/ 0 w 699907"/>
                  <a:gd name="connsiteY6" fmla="*/ 444238 h 559290"/>
                  <a:gd name="connsiteX7" fmla="*/ 348351 w 699907"/>
                  <a:gd name="connsiteY7" fmla="*/ 0 h 55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907" h="559290">
                    <a:moveTo>
                      <a:pt x="348351" y="0"/>
                    </a:moveTo>
                    <a:lnTo>
                      <a:pt x="699908" y="444238"/>
                    </a:lnTo>
                    <a:lnTo>
                      <a:pt x="524129" y="444238"/>
                    </a:lnTo>
                    <a:lnTo>
                      <a:pt x="524129" y="559290"/>
                    </a:lnTo>
                    <a:lnTo>
                      <a:pt x="175779" y="559290"/>
                    </a:lnTo>
                    <a:lnTo>
                      <a:pt x="175779" y="444238"/>
                    </a:lnTo>
                    <a:lnTo>
                      <a:pt x="0" y="444238"/>
                    </a:lnTo>
                    <a:lnTo>
                      <a:pt x="348351" y="0"/>
                    </a:lnTo>
                    <a:close/>
                  </a:path>
                </a:pathLst>
              </a:custGeom>
              <a:solidFill>
                <a:srgbClr val="F5A116"/>
              </a:solidFill>
              <a:ln w="1240" cap="flat">
                <a:noFill/>
                <a:prstDash val="solid"/>
                <a:miter/>
              </a:ln>
            </p:spPr>
            <p:txBody>
              <a:bodyPr rtlCol="0" anchor="ctr"/>
              <a:lstStyle/>
              <a:p>
                <a:endParaRPr lang="en-US"/>
              </a:p>
            </p:txBody>
          </p:sp>
          <p:sp>
            <p:nvSpPr>
              <p:cNvPr id="3197" name="Freeform: Shape 3196">
                <a:extLst>
                  <a:ext uri="{FF2B5EF4-FFF2-40B4-BE49-F238E27FC236}">
                    <a16:creationId xmlns:a16="http://schemas.microsoft.com/office/drawing/2014/main" id="{847FB905-D0C4-CFFE-22BB-6825E91A9872}"/>
                  </a:ext>
                </a:extLst>
              </p:cNvPr>
              <p:cNvSpPr/>
              <p:nvPr/>
            </p:nvSpPr>
            <p:spPr>
              <a:xfrm>
                <a:off x="1955915" y="2264450"/>
                <a:ext cx="345156" cy="134229"/>
              </a:xfrm>
              <a:custGeom>
                <a:avLst/>
                <a:gdLst>
                  <a:gd name="connsiteX0" fmla="*/ 0 w 345156"/>
                  <a:gd name="connsiteY0" fmla="*/ 0 h 134229"/>
                  <a:gd name="connsiteX1" fmla="*/ 345156 w 345156"/>
                  <a:gd name="connsiteY1" fmla="*/ 0 h 134229"/>
                  <a:gd name="connsiteX2" fmla="*/ 345156 w 345156"/>
                  <a:gd name="connsiteY2" fmla="*/ 134230 h 134229"/>
                  <a:gd name="connsiteX3" fmla="*/ 0 w 345156"/>
                  <a:gd name="connsiteY3" fmla="*/ 134230 h 134229"/>
                </a:gdLst>
                <a:ahLst/>
                <a:cxnLst>
                  <a:cxn ang="0">
                    <a:pos x="connsiteX0" y="connsiteY0"/>
                  </a:cxn>
                  <a:cxn ang="0">
                    <a:pos x="connsiteX1" y="connsiteY1"/>
                  </a:cxn>
                  <a:cxn ang="0">
                    <a:pos x="connsiteX2" y="connsiteY2"/>
                  </a:cxn>
                  <a:cxn ang="0">
                    <a:pos x="connsiteX3" y="connsiteY3"/>
                  </a:cxn>
                </a:cxnLst>
                <a:rect l="l" t="t" r="r" b="b"/>
                <a:pathLst>
                  <a:path w="345156" h="134229">
                    <a:moveTo>
                      <a:pt x="0" y="0"/>
                    </a:moveTo>
                    <a:lnTo>
                      <a:pt x="345156" y="0"/>
                    </a:lnTo>
                    <a:lnTo>
                      <a:pt x="345156" y="134230"/>
                    </a:lnTo>
                    <a:lnTo>
                      <a:pt x="0" y="134230"/>
                    </a:lnTo>
                    <a:close/>
                  </a:path>
                </a:pathLst>
              </a:custGeom>
              <a:solidFill>
                <a:srgbClr val="F5A116"/>
              </a:solidFill>
              <a:ln w="1240" cap="flat">
                <a:noFill/>
                <a:prstDash val="solid"/>
                <a:miter/>
              </a:ln>
            </p:spPr>
            <p:txBody>
              <a:bodyPr rtlCol="0" anchor="ctr"/>
              <a:lstStyle/>
              <a:p>
                <a:endParaRPr lang="en-US"/>
              </a:p>
            </p:txBody>
          </p:sp>
          <p:sp>
            <p:nvSpPr>
              <p:cNvPr id="3198" name="Freeform: Shape 3197">
                <a:extLst>
                  <a:ext uri="{FF2B5EF4-FFF2-40B4-BE49-F238E27FC236}">
                    <a16:creationId xmlns:a16="http://schemas.microsoft.com/office/drawing/2014/main" id="{3F43B034-699D-D015-CF98-1B859EC988F2}"/>
                  </a:ext>
                </a:extLst>
              </p:cNvPr>
              <p:cNvSpPr/>
              <p:nvPr/>
            </p:nvSpPr>
            <p:spPr>
              <a:xfrm>
                <a:off x="1955915" y="2430647"/>
                <a:ext cx="345156" cy="61782"/>
              </a:xfrm>
              <a:custGeom>
                <a:avLst/>
                <a:gdLst>
                  <a:gd name="connsiteX0" fmla="*/ 0 w 345156"/>
                  <a:gd name="connsiteY0" fmla="*/ 0 h 61782"/>
                  <a:gd name="connsiteX1" fmla="*/ 345156 w 345156"/>
                  <a:gd name="connsiteY1" fmla="*/ 0 h 61782"/>
                  <a:gd name="connsiteX2" fmla="*/ 345156 w 345156"/>
                  <a:gd name="connsiteY2" fmla="*/ 61783 h 61782"/>
                  <a:gd name="connsiteX3" fmla="*/ 0 w 345156"/>
                  <a:gd name="connsiteY3" fmla="*/ 61783 h 61782"/>
                </a:gdLst>
                <a:ahLst/>
                <a:cxnLst>
                  <a:cxn ang="0">
                    <a:pos x="connsiteX0" y="connsiteY0"/>
                  </a:cxn>
                  <a:cxn ang="0">
                    <a:pos x="connsiteX1" y="connsiteY1"/>
                  </a:cxn>
                  <a:cxn ang="0">
                    <a:pos x="connsiteX2" y="connsiteY2"/>
                  </a:cxn>
                  <a:cxn ang="0">
                    <a:pos x="connsiteX3" y="connsiteY3"/>
                  </a:cxn>
                </a:cxnLst>
                <a:rect l="l" t="t" r="r" b="b"/>
                <a:pathLst>
                  <a:path w="345156" h="61782">
                    <a:moveTo>
                      <a:pt x="0" y="0"/>
                    </a:moveTo>
                    <a:lnTo>
                      <a:pt x="345156" y="0"/>
                    </a:lnTo>
                    <a:lnTo>
                      <a:pt x="345156" y="61783"/>
                    </a:lnTo>
                    <a:lnTo>
                      <a:pt x="0" y="61783"/>
                    </a:lnTo>
                    <a:close/>
                  </a:path>
                </a:pathLst>
              </a:custGeom>
              <a:solidFill>
                <a:srgbClr val="F5A116"/>
              </a:solidFill>
              <a:ln w="1240"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E1DC2C38-586A-2081-8107-49DC652650A9}"/>
                </a:ext>
              </a:extLst>
            </p:cNvPr>
            <p:cNvSpPr txBox="1"/>
            <p:nvPr/>
          </p:nvSpPr>
          <p:spPr>
            <a:xfrm>
              <a:off x="1854885" y="1752351"/>
              <a:ext cx="393056" cy="338554"/>
            </a:xfrm>
            <a:prstGeom prst="rect">
              <a:avLst/>
            </a:prstGeom>
            <a:noFill/>
          </p:spPr>
          <p:txBody>
            <a:bodyPr wrap="none" rtlCol="0">
              <a:spAutoFit/>
            </a:bodyPr>
            <a:lstStyle/>
            <a:p>
              <a:r>
                <a:rPr lang="en-US" sz="1600" b="1" dirty="0">
                  <a:solidFill>
                    <a:schemeClr val="bg1"/>
                  </a:solidFill>
                </a:rPr>
                <a:t>01</a:t>
              </a:r>
            </a:p>
          </p:txBody>
        </p:sp>
        <p:sp>
          <p:nvSpPr>
            <p:cNvPr id="3" name="TextBox 2">
              <a:extLst>
                <a:ext uri="{FF2B5EF4-FFF2-40B4-BE49-F238E27FC236}">
                  <a16:creationId xmlns:a16="http://schemas.microsoft.com/office/drawing/2014/main" id="{2DBA46E8-BCBF-4097-CCE1-87EAF284FFF5}"/>
                </a:ext>
              </a:extLst>
            </p:cNvPr>
            <p:cNvSpPr txBox="1"/>
            <p:nvPr/>
          </p:nvSpPr>
          <p:spPr>
            <a:xfrm>
              <a:off x="3974996" y="1752351"/>
              <a:ext cx="393056" cy="338554"/>
            </a:xfrm>
            <a:prstGeom prst="rect">
              <a:avLst/>
            </a:prstGeom>
            <a:noFill/>
          </p:spPr>
          <p:txBody>
            <a:bodyPr wrap="none" rtlCol="0">
              <a:spAutoFit/>
            </a:bodyPr>
            <a:lstStyle/>
            <a:p>
              <a:r>
                <a:rPr lang="en-US" sz="1600" b="1" dirty="0">
                  <a:solidFill>
                    <a:schemeClr val="bg1"/>
                  </a:solidFill>
                </a:rPr>
                <a:t>02</a:t>
              </a:r>
            </a:p>
          </p:txBody>
        </p:sp>
        <p:sp>
          <p:nvSpPr>
            <p:cNvPr id="4" name="TextBox 3">
              <a:extLst>
                <a:ext uri="{FF2B5EF4-FFF2-40B4-BE49-F238E27FC236}">
                  <a16:creationId xmlns:a16="http://schemas.microsoft.com/office/drawing/2014/main" id="{3B72A82E-E1A3-C024-4201-8A5A7CA44C4B}"/>
                </a:ext>
              </a:extLst>
            </p:cNvPr>
            <p:cNvSpPr txBox="1"/>
            <p:nvPr/>
          </p:nvSpPr>
          <p:spPr>
            <a:xfrm>
              <a:off x="6088024" y="1752351"/>
              <a:ext cx="393056" cy="338554"/>
            </a:xfrm>
            <a:prstGeom prst="rect">
              <a:avLst/>
            </a:prstGeom>
            <a:noFill/>
          </p:spPr>
          <p:txBody>
            <a:bodyPr wrap="none" rtlCol="0">
              <a:spAutoFit/>
            </a:bodyPr>
            <a:lstStyle/>
            <a:p>
              <a:r>
                <a:rPr lang="en-US" sz="1600" b="1" dirty="0">
                  <a:solidFill>
                    <a:schemeClr val="bg1"/>
                  </a:solidFill>
                </a:rPr>
                <a:t>03</a:t>
              </a:r>
            </a:p>
          </p:txBody>
        </p:sp>
        <p:sp>
          <p:nvSpPr>
            <p:cNvPr id="6" name="TextBox 5">
              <a:extLst>
                <a:ext uri="{FF2B5EF4-FFF2-40B4-BE49-F238E27FC236}">
                  <a16:creationId xmlns:a16="http://schemas.microsoft.com/office/drawing/2014/main" id="{7DB7D692-1186-F30E-1BCF-84BA29C89422}"/>
                </a:ext>
              </a:extLst>
            </p:cNvPr>
            <p:cNvSpPr txBox="1"/>
            <p:nvPr/>
          </p:nvSpPr>
          <p:spPr>
            <a:xfrm>
              <a:off x="8200102" y="1752351"/>
              <a:ext cx="393056" cy="338554"/>
            </a:xfrm>
            <a:prstGeom prst="rect">
              <a:avLst/>
            </a:prstGeom>
            <a:noFill/>
          </p:spPr>
          <p:txBody>
            <a:bodyPr wrap="none" rtlCol="0">
              <a:spAutoFit/>
            </a:bodyPr>
            <a:lstStyle/>
            <a:p>
              <a:r>
                <a:rPr lang="en-US" sz="1600" b="1" dirty="0">
                  <a:solidFill>
                    <a:schemeClr val="bg1"/>
                  </a:solidFill>
                </a:rPr>
                <a:t>04</a:t>
              </a:r>
            </a:p>
          </p:txBody>
        </p:sp>
        <p:sp>
          <p:nvSpPr>
            <p:cNvPr id="7" name="TextBox 6">
              <a:extLst>
                <a:ext uri="{FF2B5EF4-FFF2-40B4-BE49-F238E27FC236}">
                  <a16:creationId xmlns:a16="http://schemas.microsoft.com/office/drawing/2014/main" id="{BFD83111-2982-080D-360B-CF5C313467C0}"/>
                </a:ext>
              </a:extLst>
            </p:cNvPr>
            <p:cNvSpPr txBox="1"/>
            <p:nvPr/>
          </p:nvSpPr>
          <p:spPr>
            <a:xfrm>
              <a:off x="1854885" y="3707898"/>
              <a:ext cx="393056" cy="338554"/>
            </a:xfrm>
            <a:prstGeom prst="rect">
              <a:avLst/>
            </a:prstGeom>
            <a:noFill/>
          </p:spPr>
          <p:txBody>
            <a:bodyPr wrap="none" rtlCol="0">
              <a:spAutoFit/>
            </a:bodyPr>
            <a:lstStyle/>
            <a:p>
              <a:r>
                <a:rPr lang="en-US" sz="1600" b="1" dirty="0">
                  <a:solidFill>
                    <a:schemeClr val="bg1"/>
                  </a:solidFill>
                </a:rPr>
                <a:t>05</a:t>
              </a:r>
            </a:p>
          </p:txBody>
        </p:sp>
        <p:sp>
          <p:nvSpPr>
            <p:cNvPr id="14" name="TextBox 13">
              <a:extLst>
                <a:ext uri="{FF2B5EF4-FFF2-40B4-BE49-F238E27FC236}">
                  <a16:creationId xmlns:a16="http://schemas.microsoft.com/office/drawing/2014/main" id="{29EF62AB-9611-1B3F-E4C4-196966E18EC2}"/>
                </a:ext>
              </a:extLst>
            </p:cNvPr>
            <p:cNvSpPr txBox="1"/>
            <p:nvPr/>
          </p:nvSpPr>
          <p:spPr>
            <a:xfrm>
              <a:off x="3974996" y="3707898"/>
              <a:ext cx="393056" cy="338554"/>
            </a:xfrm>
            <a:prstGeom prst="rect">
              <a:avLst/>
            </a:prstGeom>
            <a:noFill/>
          </p:spPr>
          <p:txBody>
            <a:bodyPr wrap="none" rtlCol="0">
              <a:spAutoFit/>
            </a:bodyPr>
            <a:lstStyle/>
            <a:p>
              <a:r>
                <a:rPr lang="en-US" sz="1600" b="1" dirty="0">
                  <a:solidFill>
                    <a:schemeClr val="bg1"/>
                  </a:solidFill>
                </a:rPr>
                <a:t>06</a:t>
              </a:r>
            </a:p>
          </p:txBody>
        </p:sp>
        <p:sp>
          <p:nvSpPr>
            <p:cNvPr id="15" name="TextBox 14">
              <a:extLst>
                <a:ext uri="{FF2B5EF4-FFF2-40B4-BE49-F238E27FC236}">
                  <a16:creationId xmlns:a16="http://schemas.microsoft.com/office/drawing/2014/main" id="{8F2A0B9A-BFDB-B5A6-1C8E-6200CC2FE510}"/>
                </a:ext>
              </a:extLst>
            </p:cNvPr>
            <p:cNvSpPr txBox="1"/>
            <p:nvPr/>
          </p:nvSpPr>
          <p:spPr>
            <a:xfrm>
              <a:off x="6088024" y="3707898"/>
              <a:ext cx="393056" cy="338554"/>
            </a:xfrm>
            <a:prstGeom prst="rect">
              <a:avLst/>
            </a:prstGeom>
            <a:noFill/>
          </p:spPr>
          <p:txBody>
            <a:bodyPr wrap="none" rtlCol="0">
              <a:spAutoFit/>
            </a:bodyPr>
            <a:lstStyle/>
            <a:p>
              <a:r>
                <a:rPr lang="en-US" sz="1600" b="1" dirty="0">
                  <a:solidFill>
                    <a:schemeClr val="bg1"/>
                  </a:solidFill>
                </a:rPr>
                <a:t>07</a:t>
              </a:r>
            </a:p>
          </p:txBody>
        </p:sp>
        <p:sp>
          <p:nvSpPr>
            <p:cNvPr id="16" name="TextBox 15">
              <a:extLst>
                <a:ext uri="{FF2B5EF4-FFF2-40B4-BE49-F238E27FC236}">
                  <a16:creationId xmlns:a16="http://schemas.microsoft.com/office/drawing/2014/main" id="{9F444342-B9C9-BFF6-B4D7-ED4FDBC12A9F}"/>
                </a:ext>
              </a:extLst>
            </p:cNvPr>
            <p:cNvSpPr txBox="1"/>
            <p:nvPr/>
          </p:nvSpPr>
          <p:spPr>
            <a:xfrm>
              <a:off x="8200102" y="3707898"/>
              <a:ext cx="393056" cy="338554"/>
            </a:xfrm>
            <a:prstGeom prst="rect">
              <a:avLst/>
            </a:prstGeom>
            <a:noFill/>
          </p:spPr>
          <p:txBody>
            <a:bodyPr wrap="none" rtlCol="0">
              <a:spAutoFit/>
            </a:bodyPr>
            <a:lstStyle/>
            <a:p>
              <a:r>
                <a:rPr lang="en-US" sz="1600" b="1" dirty="0">
                  <a:solidFill>
                    <a:schemeClr val="bg1"/>
                  </a:solidFill>
                </a:rPr>
                <a:t>08</a:t>
              </a:r>
            </a:p>
          </p:txBody>
        </p:sp>
      </p:grpSp>
      <p:sp>
        <p:nvSpPr>
          <p:cNvPr id="5" name="TextBox 4">
            <a:extLst>
              <a:ext uri="{FF2B5EF4-FFF2-40B4-BE49-F238E27FC236}">
                <a16:creationId xmlns:a16="http://schemas.microsoft.com/office/drawing/2014/main" id="{4B3C0065-E05D-26A7-1306-13B78AD97EDF}"/>
              </a:ext>
            </a:extLst>
          </p:cNvPr>
          <p:cNvSpPr txBox="1"/>
          <p:nvPr/>
        </p:nvSpPr>
        <p:spPr>
          <a:xfrm>
            <a:off x="1838960" y="6248400"/>
            <a:ext cx="7812626" cy="646331"/>
          </a:xfrm>
          <a:prstGeom prst="rect">
            <a:avLst/>
          </a:prstGeom>
          <a:noFill/>
        </p:spPr>
        <p:txBody>
          <a:bodyPr wrap="square" rtlCol="0">
            <a:spAutoFit/>
          </a:bodyPr>
          <a:lstStyle/>
          <a:p>
            <a:r>
              <a:rPr lang="en-IN" dirty="0">
                <a:hlinkClick r:id="rId2"/>
              </a:rPr>
              <a:t>https://www.economicshelp.org/india-2/strengths-indian-economy/</a:t>
            </a:r>
            <a:r>
              <a:rPr lang="en-IN" dirty="0"/>
              <a:t> </a:t>
            </a:r>
          </a:p>
          <a:p>
            <a:endParaRPr lang="en-IN" dirty="0"/>
          </a:p>
        </p:txBody>
      </p:sp>
      <p:sp>
        <p:nvSpPr>
          <p:cNvPr id="18" name="TextBox 17">
            <a:extLst>
              <a:ext uri="{FF2B5EF4-FFF2-40B4-BE49-F238E27FC236}">
                <a16:creationId xmlns:a16="http://schemas.microsoft.com/office/drawing/2014/main" id="{0CA9DED4-C78B-96F0-AC5F-D58559DC784E}"/>
              </a:ext>
            </a:extLst>
          </p:cNvPr>
          <p:cNvSpPr txBox="1"/>
          <p:nvPr/>
        </p:nvSpPr>
        <p:spPr>
          <a:xfrm>
            <a:off x="805815" y="623192"/>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948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9B49F1-8DE4-8862-D5CE-EB3EA32FFFE1}"/>
              </a:ext>
            </a:extLst>
          </p:cNvPr>
          <p:cNvGrpSpPr/>
          <p:nvPr/>
        </p:nvGrpSpPr>
        <p:grpSpPr>
          <a:xfrm>
            <a:off x="1513816" y="1516415"/>
            <a:ext cx="8929199" cy="5282806"/>
            <a:chOff x="-10185" y="1516415"/>
            <a:chExt cx="8929199" cy="5282806"/>
          </a:xfrm>
        </p:grpSpPr>
        <p:sp>
          <p:nvSpPr>
            <p:cNvPr id="4" name="Graphic 2">
              <a:extLst>
                <a:ext uri="{FF2B5EF4-FFF2-40B4-BE49-F238E27FC236}">
                  <a16:creationId xmlns:a16="http://schemas.microsoft.com/office/drawing/2014/main" id="{A7C28969-DDCE-BBCB-0F4F-39A2EBC82007}"/>
                </a:ext>
              </a:extLst>
            </p:cNvPr>
            <p:cNvSpPr/>
            <p:nvPr/>
          </p:nvSpPr>
          <p:spPr>
            <a:xfrm>
              <a:off x="-10185" y="1882429"/>
              <a:ext cx="8348761" cy="4769126"/>
            </a:xfrm>
            <a:custGeom>
              <a:avLst/>
              <a:gdLst>
                <a:gd name="connsiteX0" fmla="*/ 0 w 7716965"/>
                <a:gd name="connsiteY0" fmla="*/ 0 h 4769126"/>
                <a:gd name="connsiteX1" fmla="*/ 2147893 w 7716965"/>
                <a:gd name="connsiteY1" fmla="*/ 1073914 h 4769126"/>
                <a:gd name="connsiteX2" fmla="*/ 3834457 w 7716965"/>
                <a:gd name="connsiteY2" fmla="*/ 1291694 h 4769126"/>
                <a:gd name="connsiteX3" fmla="*/ 5292263 w 7716965"/>
                <a:gd name="connsiteY3" fmla="*/ 2874922 h 4769126"/>
                <a:gd name="connsiteX4" fmla="*/ 6587638 w 7716965"/>
                <a:gd name="connsiteY4" fmla="*/ 3041034 h 4769126"/>
                <a:gd name="connsiteX5" fmla="*/ 7159664 w 7716965"/>
                <a:gd name="connsiteY5" fmla="*/ 3842465 h 4769126"/>
                <a:gd name="connsiteX6" fmla="*/ 7443837 w 7716965"/>
                <a:gd name="connsiteY6" fmla="*/ 3624105 h 4769126"/>
                <a:gd name="connsiteX7" fmla="*/ 7716966 w 7716965"/>
                <a:gd name="connsiteY7" fmla="*/ 4769126 h 4769126"/>
                <a:gd name="connsiteX8" fmla="*/ 6683611 w 7716965"/>
                <a:gd name="connsiteY8" fmla="*/ 4207757 h 4769126"/>
                <a:gd name="connsiteX9" fmla="*/ 6982509 w 7716965"/>
                <a:gd name="connsiteY9" fmla="*/ 3982098 h 4769126"/>
                <a:gd name="connsiteX10" fmla="*/ 6447424 w 7716965"/>
                <a:gd name="connsiteY10" fmla="*/ 3258749 h 4769126"/>
                <a:gd name="connsiteX11" fmla="*/ 5185246 w 7716965"/>
                <a:gd name="connsiteY11" fmla="*/ 3096383 h 4769126"/>
                <a:gd name="connsiteX12" fmla="*/ 3734868 w 7716965"/>
                <a:gd name="connsiteY12" fmla="*/ 1509409 h 4769126"/>
                <a:gd name="connsiteX13" fmla="*/ 2074073 w 7716965"/>
                <a:gd name="connsiteY13" fmla="*/ 1288012 h 4769126"/>
                <a:gd name="connsiteX14" fmla="*/ 0 w 7716965"/>
                <a:gd name="connsiteY14" fmla="*/ 265701 h 4769126"/>
                <a:gd name="connsiteX15" fmla="*/ 0 w 7716965"/>
                <a:gd name="connsiteY15" fmla="*/ 0 h 476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16965" h="4769126">
                  <a:moveTo>
                    <a:pt x="0" y="0"/>
                  </a:moveTo>
                  <a:lnTo>
                    <a:pt x="2147893" y="1073914"/>
                  </a:lnTo>
                  <a:lnTo>
                    <a:pt x="3834457" y="1291694"/>
                  </a:lnTo>
                  <a:lnTo>
                    <a:pt x="5292263" y="2874922"/>
                  </a:lnTo>
                  <a:lnTo>
                    <a:pt x="6587638" y="3041034"/>
                  </a:lnTo>
                  <a:lnTo>
                    <a:pt x="7159664" y="3842465"/>
                  </a:lnTo>
                  <a:lnTo>
                    <a:pt x="7443837" y="3624105"/>
                  </a:lnTo>
                  <a:lnTo>
                    <a:pt x="7716966" y="4769126"/>
                  </a:lnTo>
                  <a:lnTo>
                    <a:pt x="6683611" y="4207757"/>
                  </a:lnTo>
                  <a:lnTo>
                    <a:pt x="6982509" y="3982098"/>
                  </a:lnTo>
                  <a:lnTo>
                    <a:pt x="6447424" y="3258749"/>
                  </a:lnTo>
                  <a:lnTo>
                    <a:pt x="5185246" y="3096383"/>
                  </a:lnTo>
                  <a:lnTo>
                    <a:pt x="3734868" y="1509409"/>
                  </a:lnTo>
                  <a:lnTo>
                    <a:pt x="2074073" y="1288012"/>
                  </a:lnTo>
                  <a:lnTo>
                    <a:pt x="0" y="265701"/>
                  </a:lnTo>
                  <a:lnTo>
                    <a:pt x="0" y="0"/>
                  </a:lnTo>
                  <a:close/>
                </a:path>
              </a:pathLst>
            </a:custGeom>
            <a:gradFill flip="none" rotWithShape="1">
              <a:gsLst>
                <a:gs pos="0">
                  <a:srgbClr val="DD613F"/>
                </a:gs>
                <a:gs pos="50000">
                  <a:srgbClr val="5B9F21"/>
                </a:gs>
                <a:gs pos="75000">
                  <a:srgbClr val="2E75B6"/>
                </a:gs>
                <a:gs pos="100000">
                  <a:schemeClr val="tx1">
                    <a:lumMod val="75000"/>
                    <a:lumOff val="25000"/>
                  </a:schemeClr>
                </a:gs>
                <a:gs pos="25000">
                  <a:srgbClr val="FF9923"/>
                </a:gs>
              </a:gsLst>
              <a:lin ang="16200000" scaled="1"/>
              <a:tileRect/>
            </a:gradFill>
            <a:ln w="12700" cap="flat">
              <a:solidFill>
                <a:schemeClr val="tx1">
                  <a:lumMod val="65000"/>
                  <a:lumOff val="35000"/>
                </a:schemeClr>
              </a:solidFill>
              <a:prstDash val="solid"/>
              <a:miter/>
            </a:ln>
          </p:spPr>
          <p:txBody>
            <a:bodyPr rtlCol="0" anchor="ctr"/>
            <a:lstStyle/>
            <a:p>
              <a:endParaRPr lang="en-US"/>
            </a:p>
          </p:txBody>
        </p:sp>
        <p:cxnSp>
          <p:nvCxnSpPr>
            <p:cNvPr id="4086" name="Straight Connector 4085">
              <a:extLst>
                <a:ext uri="{FF2B5EF4-FFF2-40B4-BE49-F238E27FC236}">
                  <a16:creationId xmlns:a16="http://schemas.microsoft.com/office/drawing/2014/main" id="{75925811-486B-2F61-8794-FA9041ECB9B3}"/>
                </a:ext>
              </a:extLst>
            </p:cNvPr>
            <p:cNvCxnSpPr>
              <a:cxnSpLocks/>
            </p:cNvCxnSpPr>
            <p:nvPr/>
          </p:nvCxnSpPr>
          <p:spPr>
            <a:xfrm>
              <a:off x="772066" y="2378162"/>
              <a:ext cx="0" cy="640080"/>
            </a:xfrm>
            <a:prstGeom prst="line">
              <a:avLst/>
            </a:prstGeom>
            <a:ln w="28575">
              <a:solidFill>
                <a:srgbClr val="4C0000"/>
              </a:solidFill>
              <a:headEnd type="oval" w="lg" len="lg"/>
              <a:tailEnd type="arrow" w="med" len="s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CC9C43-2346-483F-DB9C-0CF44EDC9A7F}"/>
                </a:ext>
              </a:extLst>
            </p:cNvPr>
            <p:cNvCxnSpPr>
              <a:cxnSpLocks/>
            </p:cNvCxnSpPr>
            <p:nvPr/>
          </p:nvCxnSpPr>
          <p:spPr>
            <a:xfrm flipV="1">
              <a:off x="1516389" y="2070974"/>
              <a:ext cx="0" cy="640080"/>
            </a:xfrm>
            <a:prstGeom prst="line">
              <a:avLst/>
            </a:prstGeom>
            <a:ln w="28575">
              <a:solidFill>
                <a:srgbClr val="4C0000"/>
              </a:solidFill>
              <a:headEnd type="oval" w="lg" len="lg"/>
              <a:tailEnd type="arrow" w="med" len="sm"/>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1A8C615-C8BC-F50D-4229-7C19568E1A7E}"/>
                </a:ext>
              </a:extLst>
            </p:cNvPr>
            <p:cNvSpPr txBox="1"/>
            <p:nvPr/>
          </p:nvSpPr>
          <p:spPr>
            <a:xfrm>
              <a:off x="103895" y="3033740"/>
              <a:ext cx="1349521" cy="307777"/>
            </a:xfrm>
            <a:prstGeom prst="rect">
              <a:avLst/>
            </a:prstGeom>
            <a:noFill/>
          </p:spPr>
          <p:txBody>
            <a:bodyPr wrap="square">
              <a:spAutoFit/>
            </a:bodyPr>
            <a:lstStyle/>
            <a:p>
              <a:pPr algn="ctr"/>
              <a:r>
                <a:rPr lang="en-US" sz="1400" dirty="0">
                  <a:solidFill>
                    <a:srgbClr val="3A3A3A"/>
                  </a:solidFill>
                </a:rPr>
                <a:t>Unemployment</a:t>
              </a:r>
            </a:p>
          </p:txBody>
        </p:sp>
        <p:sp>
          <p:nvSpPr>
            <p:cNvPr id="11" name="TextBox 10">
              <a:extLst>
                <a:ext uri="{FF2B5EF4-FFF2-40B4-BE49-F238E27FC236}">
                  <a16:creationId xmlns:a16="http://schemas.microsoft.com/office/drawing/2014/main" id="{BE3E3342-3C0F-A8E8-DF5D-6A0CBECBFA13}"/>
                </a:ext>
              </a:extLst>
            </p:cNvPr>
            <p:cNvSpPr txBox="1"/>
            <p:nvPr/>
          </p:nvSpPr>
          <p:spPr>
            <a:xfrm>
              <a:off x="724920" y="1516415"/>
              <a:ext cx="1582939" cy="523220"/>
            </a:xfrm>
            <a:prstGeom prst="rect">
              <a:avLst/>
            </a:prstGeom>
            <a:noFill/>
          </p:spPr>
          <p:txBody>
            <a:bodyPr wrap="square">
              <a:spAutoFit/>
            </a:bodyPr>
            <a:lstStyle/>
            <a:p>
              <a:pPr algn="ctr"/>
              <a:r>
                <a:rPr lang="en-US" sz="1400" dirty="0">
                  <a:solidFill>
                    <a:srgbClr val="3A3A3A"/>
                  </a:solidFill>
                </a:rPr>
                <a:t>Poor educational standards</a:t>
              </a:r>
            </a:p>
          </p:txBody>
        </p:sp>
        <p:cxnSp>
          <p:nvCxnSpPr>
            <p:cNvPr id="12" name="Straight Connector 11">
              <a:extLst>
                <a:ext uri="{FF2B5EF4-FFF2-40B4-BE49-F238E27FC236}">
                  <a16:creationId xmlns:a16="http://schemas.microsoft.com/office/drawing/2014/main" id="{DA8B6975-ECD0-B64B-BCCC-93578FC1F4D5}"/>
                </a:ext>
              </a:extLst>
            </p:cNvPr>
            <p:cNvCxnSpPr>
              <a:cxnSpLocks/>
            </p:cNvCxnSpPr>
            <p:nvPr/>
          </p:nvCxnSpPr>
          <p:spPr>
            <a:xfrm>
              <a:off x="2266179" y="3073305"/>
              <a:ext cx="0" cy="640080"/>
            </a:xfrm>
            <a:prstGeom prst="line">
              <a:avLst/>
            </a:prstGeom>
            <a:ln w="28575">
              <a:solidFill>
                <a:srgbClr val="4C0000"/>
              </a:solidFill>
              <a:headEnd type="oval" w="lg" len="lg"/>
              <a:tailEnd type="arrow" w="med"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BC65DB-ACAF-D4FD-D563-FBCCF220307D}"/>
                </a:ext>
              </a:extLst>
            </p:cNvPr>
            <p:cNvSpPr txBox="1"/>
            <p:nvPr/>
          </p:nvSpPr>
          <p:spPr>
            <a:xfrm>
              <a:off x="1591419" y="3783906"/>
              <a:ext cx="1349521" cy="523220"/>
            </a:xfrm>
            <a:prstGeom prst="rect">
              <a:avLst/>
            </a:prstGeom>
            <a:noFill/>
          </p:spPr>
          <p:txBody>
            <a:bodyPr wrap="square">
              <a:spAutoFit/>
            </a:bodyPr>
            <a:lstStyle/>
            <a:p>
              <a:pPr algn="ctr"/>
              <a:r>
                <a:rPr lang="en-US" sz="1400" dirty="0">
                  <a:solidFill>
                    <a:srgbClr val="3A3A3A"/>
                  </a:solidFill>
                </a:rPr>
                <a:t>Poor Infrastructure</a:t>
              </a:r>
            </a:p>
          </p:txBody>
        </p:sp>
        <p:cxnSp>
          <p:nvCxnSpPr>
            <p:cNvPr id="14" name="Straight Connector 13">
              <a:extLst>
                <a:ext uri="{FF2B5EF4-FFF2-40B4-BE49-F238E27FC236}">
                  <a16:creationId xmlns:a16="http://schemas.microsoft.com/office/drawing/2014/main" id="{5DB11102-91FE-CB91-5E52-AE4C725A0CEC}"/>
                </a:ext>
              </a:extLst>
            </p:cNvPr>
            <p:cNvCxnSpPr>
              <a:cxnSpLocks/>
            </p:cNvCxnSpPr>
            <p:nvPr/>
          </p:nvCxnSpPr>
          <p:spPr>
            <a:xfrm flipV="1">
              <a:off x="3275913" y="2547868"/>
              <a:ext cx="0" cy="640080"/>
            </a:xfrm>
            <a:prstGeom prst="line">
              <a:avLst/>
            </a:prstGeom>
            <a:ln w="28575">
              <a:solidFill>
                <a:srgbClr val="4C0000"/>
              </a:solidFill>
              <a:headEnd type="oval" w="lg" len="lg"/>
              <a:tailEnd type="arrow" w="med" len="sm"/>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D3065BE-9F66-2007-4B63-4366E3729A41}"/>
                </a:ext>
              </a:extLst>
            </p:cNvPr>
            <p:cNvSpPr txBox="1"/>
            <p:nvPr/>
          </p:nvSpPr>
          <p:spPr>
            <a:xfrm>
              <a:off x="2615544" y="1977965"/>
              <a:ext cx="1320740" cy="523220"/>
            </a:xfrm>
            <a:prstGeom prst="rect">
              <a:avLst/>
            </a:prstGeom>
            <a:noFill/>
          </p:spPr>
          <p:txBody>
            <a:bodyPr wrap="square">
              <a:spAutoFit/>
            </a:bodyPr>
            <a:lstStyle/>
            <a:p>
              <a:pPr algn="ctr"/>
              <a:r>
                <a:rPr lang="en-US" sz="1400" dirty="0">
                  <a:solidFill>
                    <a:srgbClr val="3A3A3A"/>
                  </a:solidFill>
                </a:rPr>
                <a:t>Large Budget Deficit</a:t>
              </a:r>
            </a:p>
          </p:txBody>
        </p:sp>
        <p:cxnSp>
          <p:nvCxnSpPr>
            <p:cNvPr id="16" name="Straight Connector 15">
              <a:extLst>
                <a:ext uri="{FF2B5EF4-FFF2-40B4-BE49-F238E27FC236}">
                  <a16:creationId xmlns:a16="http://schemas.microsoft.com/office/drawing/2014/main" id="{D092496F-4E1E-8C02-B43F-F6A26E056E8E}"/>
                </a:ext>
              </a:extLst>
            </p:cNvPr>
            <p:cNvCxnSpPr>
              <a:cxnSpLocks/>
            </p:cNvCxnSpPr>
            <p:nvPr/>
          </p:nvCxnSpPr>
          <p:spPr>
            <a:xfrm>
              <a:off x="4085417" y="3280185"/>
              <a:ext cx="0" cy="640080"/>
            </a:xfrm>
            <a:prstGeom prst="line">
              <a:avLst/>
            </a:prstGeom>
            <a:ln w="28575">
              <a:solidFill>
                <a:srgbClr val="4C0000"/>
              </a:solidFill>
              <a:headEnd type="oval" w="lg" len="lg"/>
              <a:tailEnd type="arrow" w="med" len="sm"/>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35D9C0-DBAC-1622-4F7B-EEDA05F226CA}"/>
                </a:ext>
              </a:extLst>
            </p:cNvPr>
            <p:cNvSpPr txBox="1"/>
            <p:nvPr/>
          </p:nvSpPr>
          <p:spPr>
            <a:xfrm>
              <a:off x="3503175" y="3960483"/>
              <a:ext cx="1164484" cy="523220"/>
            </a:xfrm>
            <a:prstGeom prst="rect">
              <a:avLst/>
            </a:prstGeom>
            <a:noFill/>
          </p:spPr>
          <p:txBody>
            <a:bodyPr wrap="square">
              <a:spAutoFit/>
            </a:bodyPr>
            <a:lstStyle/>
            <a:p>
              <a:pPr algn="ctr"/>
              <a:r>
                <a:rPr lang="en-US" sz="1400" dirty="0">
                  <a:solidFill>
                    <a:srgbClr val="3A3A3A"/>
                  </a:solidFill>
                </a:rPr>
                <a:t>Rigid labor Laws</a:t>
              </a:r>
            </a:p>
          </p:txBody>
        </p:sp>
        <p:cxnSp>
          <p:nvCxnSpPr>
            <p:cNvPr id="20" name="Straight Connector 19">
              <a:extLst>
                <a:ext uri="{FF2B5EF4-FFF2-40B4-BE49-F238E27FC236}">
                  <a16:creationId xmlns:a16="http://schemas.microsoft.com/office/drawing/2014/main" id="{227240A8-27AA-4E24-155D-23594B9F807F}"/>
                </a:ext>
              </a:extLst>
            </p:cNvPr>
            <p:cNvCxnSpPr>
              <a:cxnSpLocks/>
            </p:cNvCxnSpPr>
            <p:nvPr/>
          </p:nvCxnSpPr>
          <p:spPr>
            <a:xfrm flipV="1">
              <a:off x="5024852" y="3586749"/>
              <a:ext cx="0" cy="640080"/>
            </a:xfrm>
            <a:prstGeom prst="line">
              <a:avLst/>
            </a:prstGeom>
            <a:ln w="28575">
              <a:solidFill>
                <a:srgbClr val="4C0000"/>
              </a:solidFill>
              <a:headEnd type="oval" w="lg" len="lg"/>
              <a:tailEnd type="arrow" w="med" len="sm"/>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AF636E0-46E3-440F-9717-204BA8EDF6FB}"/>
                </a:ext>
              </a:extLst>
            </p:cNvPr>
            <p:cNvSpPr txBox="1"/>
            <p:nvPr/>
          </p:nvSpPr>
          <p:spPr>
            <a:xfrm>
              <a:off x="4442610" y="2950434"/>
              <a:ext cx="1164484" cy="523220"/>
            </a:xfrm>
            <a:prstGeom prst="rect">
              <a:avLst/>
            </a:prstGeom>
            <a:noFill/>
          </p:spPr>
          <p:txBody>
            <a:bodyPr wrap="square">
              <a:spAutoFit/>
            </a:bodyPr>
            <a:lstStyle/>
            <a:p>
              <a:pPr algn="ctr"/>
              <a:r>
                <a:rPr lang="en-US" sz="1400" dirty="0">
                  <a:solidFill>
                    <a:srgbClr val="3A3A3A"/>
                  </a:solidFill>
                </a:rPr>
                <a:t>Inefficient agriculture</a:t>
              </a:r>
            </a:p>
          </p:txBody>
        </p:sp>
        <p:cxnSp>
          <p:nvCxnSpPr>
            <p:cNvPr id="38" name="Straight Connector 37">
              <a:extLst>
                <a:ext uri="{FF2B5EF4-FFF2-40B4-BE49-F238E27FC236}">
                  <a16:creationId xmlns:a16="http://schemas.microsoft.com/office/drawing/2014/main" id="{1E284693-686E-5156-1AE3-239A801F5CA3}"/>
                </a:ext>
              </a:extLst>
            </p:cNvPr>
            <p:cNvCxnSpPr>
              <a:cxnSpLocks/>
            </p:cNvCxnSpPr>
            <p:nvPr/>
          </p:nvCxnSpPr>
          <p:spPr>
            <a:xfrm>
              <a:off x="5640826" y="4847564"/>
              <a:ext cx="0" cy="640080"/>
            </a:xfrm>
            <a:prstGeom prst="line">
              <a:avLst/>
            </a:prstGeom>
            <a:ln w="28575">
              <a:solidFill>
                <a:srgbClr val="4C0000"/>
              </a:solidFill>
              <a:headEnd type="oval" w="lg" len="lg"/>
              <a:tailEnd type="arrow" w="med" len="sm"/>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0E2381-927F-9A07-6F0D-0CE580242DDF}"/>
                </a:ext>
              </a:extLst>
            </p:cNvPr>
            <p:cNvSpPr txBox="1"/>
            <p:nvPr/>
          </p:nvSpPr>
          <p:spPr>
            <a:xfrm>
              <a:off x="4973375" y="5516398"/>
              <a:ext cx="1334902" cy="523220"/>
            </a:xfrm>
            <a:prstGeom prst="rect">
              <a:avLst/>
            </a:prstGeom>
            <a:noFill/>
          </p:spPr>
          <p:txBody>
            <a:bodyPr wrap="square">
              <a:spAutoFit/>
            </a:bodyPr>
            <a:lstStyle/>
            <a:p>
              <a:pPr algn="ctr"/>
              <a:r>
                <a:rPr lang="en-US" sz="1400" dirty="0">
                  <a:solidFill>
                    <a:srgbClr val="3A3A3A"/>
                  </a:solidFill>
                </a:rPr>
                <a:t>Poor tax collection rates.</a:t>
              </a:r>
            </a:p>
          </p:txBody>
        </p:sp>
        <p:cxnSp>
          <p:nvCxnSpPr>
            <p:cNvPr id="42" name="Straight Connector 41">
              <a:extLst>
                <a:ext uri="{FF2B5EF4-FFF2-40B4-BE49-F238E27FC236}">
                  <a16:creationId xmlns:a16="http://schemas.microsoft.com/office/drawing/2014/main" id="{017C02DD-8192-E53B-173E-B89040240879}"/>
                </a:ext>
              </a:extLst>
            </p:cNvPr>
            <p:cNvCxnSpPr>
              <a:cxnSpLocks/>
            </p:cNvCxnSpPr>
            <p:nvPr/>
          </p:nvCxnSpPr>
          <p:spPr>
            <a:xfrm flipV="1">
              <a:off x="6332475" y="4291799"/>
              <a:ext cx="0" cy="640080"/>
            </a:xfrm>
            <a:prstGeom prst="line">
              <a:avLst/>
            </a:prstGeom>
            <a:ln w="28575">
              <a:solidFill>
                <a:srgbClr val="4C0000"/>
              </a:solidFill>
              <a:headEnd type="oval" w="lg" len="lg"/>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1F1969-2018-851C-1C67-8372021C3184}"/>
                </a:ext>
              </a:extLst>
            </p:cNvPr>
            <p:cNvCxnSpPr>
              <a:cxnSpLocks/>
            </p:cNvCxnSpPr>
            <p:nvPr/>
          </p:nvCxnSpPr>
          <p:spPr>
            <a:xfrm flipV="1">
              <a:off x="7501070" y="4955662"/>
              <a:ext cx="0" cy="640080"/>
            </a:xfrm>
            <a:prstGeom prst="line">
              <a:avLst/>
            </a:prstGeom>
            <a:ln w="28575">
              <a:solidFill>
                <a:srgbClr val="4C0000"/>
              </a:solidFill>
              <a:headEnd type="oval" w="lg" len="lg"/>
              <a:tailEnd type="arrow" w="med"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DD90D08-AB8D-901D-E9E4-CFDD783A2EA2}"/>
                </a:ext>
              </a:extLst>
            </p:cNvPr>
            <p:cNvSpPr txBox="1"/>
            <p:nvPr/>
          </p:nvSpPr>
          <p:spPr>
            <a:xfrm>
              <a:off x="6973265" y="4334021"/>
              <a:ext cx="1094333" cy="523220"/>
            </a:xfrm>
            <a:prstGeom prst="rect">
              <a:avLst/>
            </a:prstGeom>
            <a:noFill/>
          </p:spPr>
          <p:txBody>
            <a:bodyPr wrap="square">
              <a:spAutoFit/>
            </a:bodyPr>
            <a:lstStyle/>
            <a:p>
              <a:pPr algn="ctr"/>
              <a:r>
                <a:rPr lang="en-US" sz="1400" dirty="0">
                  <a:solidFill>
                    <a:srgbClr val="3A3A3A"/>
                  </a:solidFill>
                </a:rPr>
                <a:t>Rising oil prices</a:t>
              </a:r>
            </a:p>
          </p:txBody>
        </p:sp>
        <p:sp>
          <p:nvSpPr>
            <p:cNvPr id="50" name="TextBox 49">
              <a:extLst>
                <a:ext uri="{FF2B5EF4-FFF2-40B4-BE49-F238E27FC236}">
                  <a16:creationId xmlns:a16="http://schemas.microsoft.com/office/drawing/2014/main" id="{72981C35-73B8-210E-43F6-BA3F9DE26DA9}"/>
                </a:ext>
              </a:extLst>
            </p:cNvPr>
            <p:cNvSpPr txBox="1"/>
            <p:nvPr/>
          </p:nvSpPr>
          <p:spPr>
            <a:xfrm>
              <a:off x="5640826" y="3749175"/>
              <a:ext cx="1383298" cy="523220"/>
            </a:xfrm>
            <a:prstGeom prst="rect">
              <a:avLst/>
            </a:prstGeom>
            <a:noFill/>
          </p:spPr>
          <p:txBody>
            <a:bodyPr wrap="square">
              <a:spAutoFit/>
            </a:bodyPr>
            <a:lstStyle/>
            <a:p>
              <a:pPr algn="ctr"/>
              <a:r>
                <a:rPr lang="en-US" sz="1400" dirty="0">
                  <a:solidFill>
                    <a:srgbClr val="3A3A3A"/>
                  </a:solidFill>
                </a:rPr>
                <a:t>High levels of private debt</a:t>
              </a:r>
            </a:p>
          </p:txBody>
        </p:sp>
        <p:sp>
          <p:nvSpPr>
            <p:cNvPr id="3685" name="Oval 3684">
              <a:extLst>
                <a:ext uri="{FF2B5EF4-FFF2-40B4-BE49-F238E27FC236}">
                  <a16:creationId xmlns:a16="http://schemas.microsoft.com/office/drawing/2014/main" id="{03284405-FC7C-054D-9B52-142A15EAB7BC}"/>
                </a:ext>
              </a:extLst>
            </p:cNvPr>
            <p:cNvSpPr/>
            <p:nvPr/>
          </p:nvSpPr>
          <p:spPr>
            <a:xfrm>
              <a:off x="7611794" y="6725485"/>
              <a:ext cx="1307220" cy="73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0" name="Google Shape;5986;p46">
              <a:extLst>
                <a:ext uri="{FF2B5EF4-FFF2-40B4-BE49-F238E27FC236}">
                  <a16:creationId xmlns:a16="http://schemas.microsoft.com/office/drawing/2014/main" id="{D63B1C39-F200-C2D6-4125-7543EE4E8BFC}"/>
                </a:ext>
              </a:extLst>
            </p:cNvPr>
            <p:cNvSpPr/>
            <p:nvPr/>
          </p:nvSpPr>
          <p:spPr>
            <a:xfrm>
              <a:off x="7708497" y="5838503"/>
              <a:ext cx="295956" cy="466300"/>
            </a:xfrm>
            <a:custGeom>
              <a:avLst/>
              <a:gdLst/>
              <a:ahLst/>
              <a:cxnLst/>
              <a:rect l="l" t="t" r="r" b="b"/>
              <a:pathLst>
                <a:path w="132503" h="208768" extrusionOk="0">
                  <a:moveTo>
                    <a:pt x="1" y="0"/>
                  </a:moveTo>
                  <a:lnTo>
                    <a:pt x="1" y="26324"/>
                  </a:lnTo>
                  <a:lnTo>
                    <a:pt x="46712" y="26324"/>
                  </a:lnTo>
                  <a:cubicBezTo>
                    <a:pt x="63903" y="26324"/>
                    <a:pt x="78517" y="37317"/>
                    <a:pt x="83964" y="52648"/>
                  </a:cubicBezTo>
                  <a:lnTo>
                    <a:pt x="1" y="52648"/>
                  </a:lnTo>
                  <a:lnTo>
                    <a:pt x="1" y="78973"/>
                  </a:lnTo>
                  <a:lnTo>
                    <a:pt x="83964" y="78973"/>
                  </a:lnTo>
                  <a:cubicBezTo>
                    <a:pt x="78517" y="94304"/>
                    <a:pt x="63903" y="105297"/>
                    <a:pt x="46712" y="105297"/>
                  </a:cubicBezTo>
                  <a:lnTo>
                    <a:pt x="1" y="105297"/>
                  </a:lnTo>
                  <a:lnTo>
                    <a:pt x="1" y="131621"/>
                  </a:lnTo>
                  <a:lnTo>
                    <a:pt x="77147" y="208767"/>
                  </a:lnTo>
                  <a:lnTo>
                    <a:pt x="95773" y="190141"/>
                  </a:lnTo>
                  <a:lnTo>
                    <a:pt x="37220" y="131621"/>
                  </a:lnTo>
                  <a:lnTo>
                    <a:pt x="46712" y="131621"/>
                  </a:lnTo>
                  <a:cubicBezTo>
                    <a:pt x="78517" y="131621"/>
                    <a:pt x="105102" y="108983"/>
                    <a:pt x="111202" y="78973"/>
                  </a:cubicBezTo>
                  <a:lnTo>
                    <a:pt x="132503" y="78973"/>
                  </a:lnTo>
                  <a:lnTo>
                    <a:pt x="132503" y="52648"/>
                  </a:lnTo>
                  <a:lnTo>
                    <a:pt x="111202" y="52648"/>
                  </a:lnTo>
                  <a:cubicBezTo>
                    <a:pt x="109245" y="42928"/>
                    <a:pt x="105102" y="33990"/>
                    <a:pt x="99328" y="26324"/>
                  </a:cubicBezTo>
                  <a:lnTo>
                    <a:pt x="132503" y="26324"/>
                  </a:lnTo>
                  <a:lnTo>
                    <a:pt x="132503" y="0"/>
                  </a:lnTo>
                  <a:close/>
                </a:path>
              </a:pathLst>
            </a:custGeom>
            <a:solidFill>
              <a:schemeClr val="bg1"/>
            </a:solidFill>
            <a:ln w="9525" cap="flat" cmpd="sng">
              <a:solidFill>
                <a:schemeClr val="tx1">
                  <a:lumMod val="65000"/>
                  <a:lumOff val="35000"/>
                </a:schemeClr>
              </a:solidFill>
              <a:prstDash val="solid"/>
              <a:round/>
              <a:headEnd type="none" w="sm" len="sm"/>
              <a:tailEnd type="none" w="sm" len="sm"/>
            </a:ln>
            <a:effectLst>
              <a:outerShdw dist="38100" dir="3480000" algn="bl" rotWithShape="0">
                <a:schemeClr val="tx1">
                  <a:lumMod val="75000"/>
                  <a:lumOff val="25000"/>
                </a:schemeClr>
              </a:outerShdw>
            </a:effectLst>
          </p:spPr>
          <p:txBody>
            <a:bodyPr spcFirstLastPara="1" wrap="square" lIns="91425" tIns="91425" rIns="91425" bIns="91425" anchor="ctr" anchorCtr="0">
              <a:noAutofit/>
            </a:bodyPr>
            <a:lstStyle/>
            <a:p>
              <a:endParaRPr/>
            </a:p>
          </p:txBody>
        </p:sp>
      </p:grpSp>
      <p:sp>
        <p:nvSpPr>
          <p:cNvPr id="3" name="TextBox 2">
            <a:extLst>
              <a:ext uri="{FF2B5EF4-FFF2-40B4-BE49-F238E27FC236}">
                <a16:creationId xmlns:a16="http://schemas.microsoft.com/office/drawing/2014/main" id="{9A9D6AE3-FA16-02B0-E86B-83F950604A25}"/>
              </a:ext>
            </a:extLst>
          </p:cNvPr>
          <p:cNvSpPr txBox="1"/>
          <p:nvPr/>
        </p:nvSpPr>
        <p:spPr>
          <a:xfrm>
            <a:off x="805815" y="623192"/>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304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TextBox 1382">
            <a:extLst>
              <a:ext uri="{FF2B5EF4-FFF2-40B4-BE49-F238E27FC236}">
                <a16:creationId xmlns:a16="http://schemas.microsoft.com/office/drawing/2014/main" id="{3BE1A22E-C49D-A5FC-3013-97BAE0508C9F}"/>
              </a:ext>
            </a:extLst>
          </p:cNvPr>
          <p:cNvSpPr txBox="1"/>
          <p:nvPr/>
        </p:nvSpPr>
        <p:spPr>
          <a:xfrm>
            <a:off x="4126860" y="3165432"/>
            <a:ext cx="3938283" cy="2308324"/>
          </a:xfrm>
          <a:prstGeom prst="rect">
            <a:avLst/>
          </a:prstGeom>
          <a:noFill/>
        </p:spPr>
        <p:txBody>
          <a:bodyPr wrap="square" rtlCol="0">
            <a:spAutoFit/>
          </a:bodyPr>
          <a:lstStyle/>
          <a:p>
            <a:pPr algn="ctr"/>
            <a:r>
              <a:rPr lang="en-US" sz="7200" b="1" dirty="0">
                <a:solidFill>
                  <a:srgbClr val="FE8B00"/>
                </a:solidFill>
                <a:latin typeface="Georgia" panose="02040502050405020303" pitchFamily="18" charset="0"/>
              </a:rPr>
              <a:t>THANK </a:t>
            </a:r>
            <a:r>
              <a:rPr lang="en-US" sz="7200" b="1" dirty="0">
                <a:solidFill>
                  <a:srgbClr val="008800"/>
                </a:solidFill>
                <a:latin typeface="Georgia" panose="02040502050405020303" pitchFamily="18" charset="0"/>
              </a:rPr>
              <a:t>YOU </a:t>
            </a:r>
          </a:p>
        </p:txBody>
      </p:sp>
    </p:spTree>
    <p:extLst>
      <p:ext uri="{BB962C8B-B14F-4D97-AF65-F5344CB8AC3E}">
        <p14:creationId xmlns:p14="http://schemas.microsoft.com/office/powerpoint/2010/main" val="353369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50BF5-632D-77F3-7D8C-88250C0D4B55}"/>
              </a:ext>
            </a:extLst>
          </p:cNvPr>
          <p:cNvSpPr>
            <a:spLocks noGrp="1"/>
          </p:cNvSpPr>
          <p:nvPr>
            <p:ph type="body" sz="quarter" idx="10"/>
          </p:nvPr>
        </p:nvSpPr>
        <p:spPr/>
        <p:txBody>
          <a:bodyPr/>
          <a:lstStyle/>
          <a:p>
            <a:pPr marL="0" indent="0" algn="ctr">
              <a:buNone/>
            </a:pPr>
            <a:r>
              <a:rPr lang="en-IN" b="1" dirty="0">
                <a:solidFill>
                  <a:srgbClr val="5F2C09"/>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FA24576-95B5-1435-2241-67FA2D10A2A8}"/>
              </a:ext>
            </a:extLst>
          </p:cNvPr>
          <p:cNvSpPr>
            <a:spLocks noGrp="1"/>
          </p:cNvSpPr>
          <p:nvPr>
            <p:ph sz="quarter" idx="11"/>
          </p:nvPr>
        </p:nvSpPr>
        <p:spPr>
          <a:xfrm>
            <a:off x="2357121" y="2136464"/>
            <a:ext cx="7477760" cy="2852096"/>
          </a:xfrm>
        </p:spPr>
        <p:txBody>
          <a:bodyPr>
            <a:noAutofit/>
          </a:bodyPr>
          <a:lstStyle/>
          <a:p>
            <a:pPr marL="0" indent="0" algn="just">
              <a:buNone/>
            </a:pPr>
            <a:r>
              <a:rPr lang="en-US" sz="2400" i="0" u="none" strike="noStrike" dirty="0">
                <a:solidFill>
                  <a:srgbClr val="000000"/>
                </a:solidFill>
                <a:effectLst/>
                <a:latin typeface="Times New Roman" panose="02020603050405020304" pitchFamily="18" charset="0"/>
                <a:cs typeface="Times New Roman" panose="02020603050405020304" pitchFamily="18" charset="0"/>
              </a:rPr>
              <a:t>	Although India has experienced significant economic growth and progress, it remains essential to identify the fundamental drivers of this growth and assess their respective influences on the future trajectory of the Indian economy. Furthermore, it is crucial to determine the key industries responsible for this growth and quantify the contributions of each state toward India's overall GDP.</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566EBF6-031D-BFBC-EB17-1C820C49F002}"/>
              </a:ext>
            </a:extLst>
          </p:cNvPr>
          <p:cNvSpPr txBox="1"/>
          <p:nvPr/>
        </p:nvSpPr>
        <p:spPr>
          <a:xfrm>
            <a:off x="729615" y="63067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10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F097CD-D9DB-6EF3-C091-2368A1B2CB43}"/>
              </a:ext>
            </a:extLst>
          </p:cNvPr>
          <p:cNvSpPr>
            <a:spLocks noGrp="1"/>
          </p:cNvSpPr>
          <p:nvPr>
            <p:ph type="body" sz="quarter" idx="10"/>
          </p:nvPr>
        </p:nvSpPr>
        <p:spPr>
          <a:xfrm>
            <a:off x="2841372" y="1492755"/>
            <a:ext cx="6608233" cy="601516"/>
          </a:xfrm>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Tools And Technologies</a:t>
            </a:r>
          </a:p>
        </p:txBody>
      </p:sp>
      <p:sp>
        <p:nvSpPr>
          <p:cNvPr id="3" name="Content Placeholder 2">
            <a:extLst>
              <a:ext uri="{FF2B5EF4-FFF2-40B4-BE49-F238E27FC236}">
                <a16:creationId xmlns:a16="http://schemas.microsoft.com/office/drawing/2014/main" id="{CB1D840F-4FF5-4D3C-2A04-0DCA595D5C46}"/>
              </a:ext>
            </a:extLst>
          </p:cNvPr>
          <p:cNvSpPr>
            <a:spLocks noGrp="1"/>
          </p:cNvSpPr>
          <p:nvPr>
            <p:ph sz="quarter" idx="11"/>
          </p:nvPr>
        </p:nvSpPr>
        <p:spPr>
          <a:xfrm>
            <a:off x="2841369" y="2136465"/>
            <a:ext cx="6608235" cy="3010720"/>
          </a:xfrm>
        </p:spPr>
        <p:txBody>
          <a:bodyPr>
            <a:normAutofit lnSpcReduction="10000"/>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numpy</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pandas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missingno</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matplotlib</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seaborn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plotly</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folium</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sklearn</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A9A1B7F-D9DC-47F0-EE1E-0B14E1AE8E57}"/>
              </a:ext>
            </a:extLst>
          </p:cNvPr>
          <p:cNvSpPr txBox="1"/>
          <p:nvPr/>
        </p:nvSpPr>
        <p:spPr>
          <a:xfrm>
            <a:off x="798195" y="6001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06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BFF8933-E321-A19C-6D2A-617DB57968C4}"/>
              </a:ext>
            </a:extLst>
          </p:cNvPr>
          <p:cNvGrpSpPr/>
          <p:nvPr/>
        </p:nvGrpSpPr>
        <p:grpSpPr>
          <a:xfrm>
            <a:off x="1591019" y="1135536"/>
            <a:ext cx="9009965" cy="4720096"/>
            <a:chOff x="67018" y="1135536"/>
            <a:chExt cx="9009965" cy="4720096"/>
          </a:xfrm>
        </p:grpSpPr>
        <p:sp>
          <p:nvSpPr>
            <p:cNvPr id="4037" name="Freeform: Shape 4036">
              <a:extLst>
                <a:ext uri="{FF2B5EF4-FFF2-40B4-BE49-F238E27FC236}">
                  <a16:creationId xmlns:a16="http://schemas.microsoft.com/office/drawing/2014/main" id="{906BAF71-7A98-3F34-2098-690D8D99C25A}"/>
                </a:ext>
              </a:extLst>
            </p:cNvPr>
            <p:cNvSpPr/>
            <p:nvPr/>
          </p:nvSpPr>
          <p:spPr>
            <a:xfrm>
              <a:off x="6011645" y="3787304"/>
              <a:ext cx="1748189" cy="1483057"/>
            </a:xfrm>
            <a:custGeom>
              <a:avLst/>
              <a:gdLst>
                <a:gd name="connsiteX0" fmla="*/ 1526728 w 1761229"/>
                <a:gd name="connsiteY0" fmla="*/ 1075839 h 1494120"/>
                <a:gd name="connsiteX1" fmla="*/ 1526728 w 1761229"/>
                <a:gd name="connsiteY1" fmla="*/ 1075839 h 1494120"/>
                <a:gd name="connsiteX2" fmla="*/ 1555711 w 1761229"/>
                <a:gd name="connsiteY2" fmla="*/ 1494121 h 1494120"/>
                <a:gd name="connsiteX3" fmla="*/ 221821 w 1761229"/>
                <a:gd name="connsiteY3" fmla="*/ 1494121 h 1494120"/>
                <a:gd name="connsiteX4" fmla="*/ 0 w 1761229"/>
                <a:gd name="connsiteY4" fmla="*/ 667439 h 1494120"/>
                <a:gd name="connsiteX5" fmla="*/ 725570 w 1761229"/>
                <a:gd name="connsiteY5" fmla="*/ 248499 h 1494120"/>
                <a:gd name="connsiteX6" fmla="*/ 1155874 w 1761229"/>
                <a:gd name="connsiteY6" fmla="*/ 0 h 1494120"/>
                <a:gd name="connsiteX7" fmla="*/ 1280699 w 1761229"/>
                <a:gd name="connsiteY7" fmla="*/ 240100 h 1494120"/>
                <a:gd name="connsiteX8" fmla="*/ 1494945 w 1761229"/>
                <a:gd name="connsiteY8" fmla="*/ 431785 h 1494120"/>
                <a:gd name="connsiteX9" fmla="*/ 1761229 w 1761229"/>
                <a:gd name="connsiteY9" fmla="*/ 582300 h 1494120"/>
                <a:gd name="connsiteX10" fmla="*/ 1591117 w 1761229"/>
                <a:gd name="connsiteY10" fmla="*/ 908691 h 1494120"/>
                <a:gd name="connsiteX11" fmla="*/ 1526728 w 1761229"/>
                <a:gd name="connsiteY11" fmla="*/ 1075839 h 1494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1229" h="1494120">
                  <a:moveTo>
                    <a:pt x="1526728" y="1075839"/>
                  </a:moveTo>
                  <a:lnTo>
                    <a:pt x="1526728" y="1075839"/>
                  </a:lnTo>
                  <a:cubicBezTo>
                    <a:pt x="1545830" y="1212522"/>
                    <a:pt x="1555711" y="1352169"/>
                    <a:pt x="1555711" y="1494121"/>
                  </a:cubicBezTo>
                  <a:lnTo>
                    <a:pt x="221821" y="1494121"/>
                  </a:lnTo>
                  <a:cubicBezTo>
                    <a:pt x="221821" y="1193090"/>
                    <a:pt x="141129" y="910667"/>
                    <a:pt x="0" y="667439"/>
                  </a:cubicBezTo>
                  <a:lnTo>
                    <a:pt x="725570" y="248499"/>
                  </a:lnTo>
                  <a:lnTo>
                    <a:pt x="1155874" y="0"/>
                  </a:lnTo>
                  <a:cubicBezTo>
                    <a:pt x="1200995" y="77893"/>
                    <a:pt x="1242659" y="157926"/>
                    <a:pt x="1280699" y="240100"/>
                  </a:cubicBezTo>
                  <a:cubicBezTo>
                    <a:pt x="1334878" y="300043"/>
                    <a:pt x="1405525" y="367231"/>
                    <a:pt x="1494945" y="431785"/>
                  </a:cubicBezTo>
                  <a:cubicBezTo>
                    <a:pt x="1592435" y="502102"/>
                    <a:pt x="1685313" y="549859"/>
                    <a:pt x="1761229" y="582300"/>
                  </a:cubicBezTo>
                  <a:cubicBezTo>
                    <a:pt x="1704250" y="674026"/>
                    <a:pt x="1644967" y="782878"/>
                    <a:pt x="1591117" y="908691"/>
                  </a:cubicBezTo>
                  <a:cubicBezTo>
                    <a:pt x="1566251" y="966493"/>
                    <a:pt x="1545007" y="1022484"/>
                    <a:pt x="1526728" y="1075839"/>
                  </a:cubicBezTo>
                  <a:close/>
                </a:path>
              </a:pathLst>
            </a:custGeom>
            <a:solidFill>
              <a:srgbClr val="DD613F"/>
            </a:solidFill>
            <a:ln w="16468" cap="flat">
              <a:solidFill>
                <a:srgbClr val="DD613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 name="Diamond 6">
              <a:extLst>
                <a:ext uri="{FF2B5EF4-FFF2-40B4-BE49-F238E27FC236}">
                  <a16:creationId xmlns:a16="http://schemas.microsoft.com/office/drawing/2014/main" id="{5BB1CB95-BE00-073F-31D4-DAEE09A0D516}"/>
                </a:ext>
              </a:extLst>
            </p:cNvPr>
            <p:cNvSpPr/>
            <p:nvPr/>
          </p:nvSpPr>
          <p:spPr>
            <a:xfrm rot="3640254">
              <a:off x="6563842" y="3569603"/>
              <a:ext cx="45719" cy="1049563"/>
            </a:xfrm>
            <a:prstGeom prst="diamond">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38" name="Freeform: Shape 4037">
              <a:extLst>
                <a:ext uri="{FF2B5EF4-FFF2-40B4-BE49-F238E27FC236}">
                  <a16:creationId xmlns:a16="http://schemas.microsoft.com/office/drawing/2014/main" id="{2CD3AEE2-2EB0-1185-5BD4-45190D5BDD55}"/>
                </a:ext>
              </a:extLst>
            </p:cNvPr>
            <p:cNvSpPr/>
            <p:nvPr/>
          </p:nvSpPr>
          <p:spPr>
            <a:xfrm>
              <a:off x="5410935" y="2701613"/>
              <a:ext cx="1748025" cy="1748186"/>
            </a:xfrm>
            <a:custGeom>
              <a:avLst/>
              <a:gdLst>
                <a:gd name="connsiteX0" fmla="*/ 1761065 w 1761064"/>
                <a:gd name="connsiteY0" fmla="*/ 1093789 h 1761227"/>
                <a:gd name="connsiteX1" fmla="*/ 1330761 w 1761064"/>
                <a:gd name="connsiteY1" fmla="*/ 1342288 h 1761227"/>
                <a:gd name="connsiteX2" fmla="*/ 605191 w 1761064"/>
                <a:gd name="connsiteY2" fmla="*/ 1761228 h 1761227"/>
                <a:gd name="connsiteX3" fmla="*/ 0 w 1761064"/>
                <a:gd name="connsiteY3" fmla="*/ 1155873 h 1761227"/>
                <a:gd name="connsiteX4" fmla="*/ 418940 w 1761064"/>
                <a:gd name="connsiteY4" fmla="*/ 430303 h 1761227"/>
                <a:gd name="connsiteX5" fmla="*/ 667439 w 1761064"/>
                <a:gd name="connsiteY5" fmla="*/ 0 h 1761227"/>
                <a:gd name="connsiteX6" fmla="*/ 894036 w 1761064"/>
                <a:gd name="connsiteY6" fmla="*/ 145246 h 1761227"/>
                <a:gd name="connsiteX7" fmla="*/ 1176787 w 1761064"/>
                <a:gd name="connsiteY7" fmla="*/ 204530 h 1761227"/>
                <a:gd name="connsiteX8" fmla="*/ 1482594 w 1761064"/>
                <a:gd name="connsiteY8" fmla="*/ 201730 h 1761227"/>
                <a:gd name="connsiteX9" fmla="*/ 1498568 w 1761064"/>
                <a:gd name="connsiteY9" fmla="*/ 569455 h 1761227"/>
                <a:gd name="connsiteX10" fmla="*/ 1526399 w 1761064"/>
                <a:gd name="connsiteY10" fmla="*/ 746649 h 1761227"/>
                <a:gd name="connsiteX11" fmla="*/ 1761065 w 1761064"/>
                <a:gd name="connsiteY11" fmla="*/ 1093789 h 176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1064" h="1761227">
                  <a:moveTo>
                    <a:pt x="1761065" y="1093789"/>
                  </a:moveTo>
                  <a:lnTo>
                    <a:pt x="1330761" y="1342288"/>
                  </a:lnTo>
                  <a:lnTo>
                    <a:pt x="605191" y="1761228"/>
                  </a:lnTo>
                  <a:cubicBezTo>
                    <a:pt x="459945" y="1510424"/>
                    <a:pt x="250804" y="1301283"/>
                    <a:pt x="0" y="1155873"/>
                  </a:cubicBezTo>
                  <a:lnTo>
                    <a:pt x="418940" y="430303"/>
                  </a:lnTo>
                  <a:lnTo>
                    <a:pt x="667439" y="0"/>
                  </a:lnTo>
                  <a:cubicBezTo>
                    <a:pt x="745332" y="45122"/>
                    <a:pt x="820919" y="93537"/>
                    <a:pt x="894036" y="145246"/>
                  </a:cubicBezTo>
                  <a:cubicBezTo>
                    <a:pt x="971105" y="170112"/>
                    <a:pt x="1066454" y="193167"/>
                    <a:pt x="1176787" y="204530"/>
                  </a:cubicBezTo>
                  <a:cubicBezTo>
                    <a:pt x="1296344" y="216716"/>
                    <a:pt x="1400749" y="211611"/>
                    <a:pt x="1482594" y="201730"/>
                  </a:cubicBezTo>
                  <a:cubicBezTo>
                    <a:pt x="1479136" y="309759"/>
                    <a:pt x="1482265" y="433596"/>
                    <a:pt x="1498568" y="569455"/>
                  </a:cubicBezTo>
                  <a:cubicBezTo>
                    <a:pt x="1505979" y="632033"/>
                    <a:pt x="1515530" y="691152"/>
                    <a:pt x="1526399" y="746649"/>
                  </a:cubicBezTo>
                  <a:cubicBezTo>
                    <a:pt x="1612360" y="856324"/>
                    <a:pt x="1690912" y="972422"/>
                    <a:pt x="1761065" y="1093789"/>
                  </a:cubicBezTo>
                  <a:close/>
                </a:path>
              </a:pathLst>
            </a:custGeom>
            <a:solidFill>
              <a:srgbClr val="F5A116"/>
            </a:solidFill>
            <a:ln w="16468" cap="flat">
              <a:solidFill>
                <a:srgbClr val="F5A116"/>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id="{38EC80F8-7908-3157-EAA8-B7A4742AE1FB}"/>
                </a:ext>
              </a:extLst>
            </p:cNvPr>
            <p:cNvSpPr/>
            <p:nvPr/>
          </p:nvSpPr>
          <p:spPr>
            <a:xfrm rot="1732807">
              <a:off x="5670672" y="2776597"/>
              <a:ext cx="45719" cy="1049563"/>
            </a:xfrm>
            <a:prstGeom prst="diamond">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39" name="Freeform: Shape 4038">
              <a:extLst>
                <a:ext uri="{FF2B5EF4-FFF2-40B4-BE49-F238E27FC236}">
                  <a16:creationId xmlns:a16="http://schemas.microsoft.com/office/drawing/2014/main" id="{A3F90D52-3ECC-D4EA-B836-3E1CEA47153C}"/>
                </a:ext>
              </a:extLst>
            </p:cNvPr>
            <p:cNvSpPr/>
            <p:nvPr/>
          </p:nvSpPr>
          <p:spPr>
            <a:xfrm>
              <a:off x="4590374" y="2072952"/>
              <a:ext cx="1483058" cy="1775974"/>
            </a:xfrm>
            <a:custGeom>
              <a:avLst/>
              <a:gdLst>
                <a:gd name="connsiteX0" fmla="*/ 1494122 w 1494121"/>
                <a:gd name="connsiteY0" fmla="*/ 633350 h 1789222"/>
                <a:gd name="connsiteX1" fmla="*/ 1245623 w 1494121"/>
                <a:gd name="connsiteY1" fmla="*/ 1063653 h 1789222"/>
                <a:gd name="connsiteX2" fmla="*/ 826683 w 1494121"/>
                <a:gd name="connsiteY2" fmla="*/ 1789223 h 1789222"/>
                <a:gd name="connsiteX3" fmla="*/ 0 w 1494121"/>
                <a:gd name="connsiteY3" fmla="*/ 1567402 h 1789222"/>
                <a:gd name="connsiteX4" fmla="*/ 0 w 1494121"/>
                <a:gd name="connsiteY4" fmla="*/ 233513 h 1789222"/>
                <a:gd name="connsiteX5" fmla="*/ 268589 w 1494121"/>
                <a:gd name="connsiteY5" fmla="*/ 245370 h 1789222"/>
                <a:gd name="connsiteX6" fmla="*/ 268919 w 1494121"/>
                <a:gd name="connsiteY6" fmla="*/ 245370 h 1789222"/>
                <a:gd name="connsiteX7" fmla="*/ 543437 w 1494121"/>
                <a:gd name="connsiteY7" fmla="*/ 155291 h 1789222"/>
                <a:gd name="connsiteX8" fmla="*/ 806921 w 1494121"/>
                <a:gd name="connsiteY8" fmla="*/ 0 h 1789222"/>
                <a:gd name="connsiteX9" fmla="*/ 1004534 w 1494121"/>
                <a:gd name="connsiteY9" fmla="*/ 310582 h 1789222"/>
                <a:gd name="connsiteX10" fmla="*/ 1116351 w 1494121"/>
                <a:gd name="connsiteY10" fmla="*/ 449241 h 1789222"/>
                <a:gd name="connsiteX11" fmla="*/ 1116680 w 1494121"/>
                <a:gd name="connsiteY11" fmla="*/ 449405 h 1789222"/>
                <a:gd name="connsiteX12" fmla="*/ 1494122 w 1494121"/>
                <a:gd name="connsiteY12" fmla="*/ 633350 h 178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4121" h="1789222">
                  <a:moveTo>
                    <a:pt x="1494122" y="633350"/>
                  </a:moveTo>
                  <a:lnTo>
                    <a:pt x="1245623" y="1063653"/>
                  </a:lnTo>
                  <a:lnTo>
                    <a:pt x="826683" y="1789223"/>
                  </a:lnTo>
                  <a:cubicBezTo>
                    <a:pt x="583453" y="1648259"/>
                    <a:pt x="300866" y="1567402"/>
                    <a:pt x="0" y="1567402"/>
                  </a:cubicBezTo>
                  <a:lnTo>
                    <a:pt x="0" y="233513"/>
                  </a:lnTo>
                  <a:cubicBezTo>
                    <a:pt x="90573" y="233513"/>
                    <a:pt x="180158" y="237465"/>
                    <a:pt x="268589" y="245370"/>
                  </a:cubicBezTo>
                  <a:cubicBezTo>
                    <a:pt x="268754" y="245370"/>
                    <a:pt x="268754" y="245370"/>
                    <a:pt x="268919" y="245370"/>
                  </a:cubicBezTo>
                  <a:cubicBezTo>
                    <a:pt x="348129" y="228243"/>
                    <a:pt x="442325" y="200742"/>
                    <a:pt x="543437" y="155291"/>
                  </a:cubicBezTo>
                  <a:cubicBezTo>
                    <a:pt x="652947" y="106217"/>
                    <a:pt x="740721" y="49568"/>
                    <a:pt x="806921" y="0"/>
                  </a:cubicBezTo>
                  <a:cubicBezTo>
                    <a:pt x="857807" y="95348"/>
                    <a:pt x="922525" y="201071"/>
                    <a:pt x="1004534" y="310582"/>
                  </a:cubicBezTo>
                  <a:cubicBezTo>
                    <a:pt x="1041917" y="360644"/>
                    <a:pt x="1079463" y="406754"/>
                    <a:pt x="1116351" y="449241"/>
                  </a:cubicBezTo>
                  <a:cubicBezTo>
                    <a:pt x="1116516" y="449241"/>
                    <a:pt x="1116680" y="449405"/>
                    <a:pt x="1116680" y="449405"/>
                  </a:cubicBezTo>
                  <a:cubicBezTo>
                    <a:pt x="1247434" y="501773"/>
                    <a:pt x="1373248" y="563527"/>
                    <a:pt x="1494122" y="633350"/>
                  </a:cubicBezTo>
                  <a:close/>
                </a:path>
              </a:pathLst>
            </a:custGeom>
            <a:solidFill>
              <a:schemeClr val="accent5">
                <a:lumMod val="75000"/>
              </a:schemeClr>
            </a:solidFill>
            <a:ln w="16468" cap="flat">
              <a:solidFill>
                <a:srgbClr val="2E75B6"/>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 name="Diamond 3">
              <a:extLst>
                <a:ext uri="{FF2B5EF4-FFF2-40B4-BE49-F238E27FC236}">
                  <a16:creationId xmlns:a16="http://schemas.microsoft.com/office/drawing/2014/main" id="{BB606EBF-FAA8-7036-5337-CC1C66669965}"/>
                </a:ext>
              </a:extLst>
            </p:cNvPr>
            <p:cNvSpPr/>
            <p:nvPr/>
          </p:nvSpPr>
          <p:spPr>
            <a:xfrm>
              <a:off x="4544307" y="2456483"/>
              <a:ext cx="45719" cy="1049563"/>
            </a:xfrm>
            <a:prstGeom prst="diamond">
              <a:avLst/>
            </a:prstGeom>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40" name="Freeform: Shape 4039">
              <a:extLst>
                <a:ext uri="{FF2B5EF4-FFF2-40B4-BE49-F238E27FC236}">
                  <a16:creationId xmlns:a16="http://schemas.microsoft.com/office/drawing/2014/main" id="{A99FE707-EB7B-D931-831B-737D1C4DB733}"/>
                </a:ext>
              </a:extLst>
            </p:cNvPr>
            <p:cNvSpPr/>
            <p:nvPr/>
          </p:nvSpPr>
          <p:spPr>
            <a:xfrm>
              <a:off x="3107315" y="2100904"/>
              <a:ext cx="1483058" cy="1748023"/>
            </a:xfrm>
            <a:custGeom>
              <a:avLst/>
              <a:gdLst>
                <a:gd name="connsiteX0" fmla="*/ 1494122 w 1494121"/>
                <a:gd name="connsiteY0" fmla="*/ 205353 h 1761062"/>
                <a:gd name="connsiteX1" fmla="*/ 1494122 w 1494121"/>
                <a:gd name="connsiteY1" fmla="*/ 1539242 h 1761062"/>
                <a:gd name="connsiteX2" fmla="*/ 667274 w 1494121"/>
                <a:gd name="connsiteY2" fmla="*/ 1761063 h 1761062"/>
                <a:gd name="connsiteX3" fmla="*/ 248334 w 1494121"/>
                <a:gd name="connsiteY3" fmla="*/ 1035493 h 1761062"/>
                <a:gd name="connsiteX4" fmla="*/ 0 w 1494121"/>
                <a:gd name="connsiteY4" fmla="*/ 605355 h 1761062"/>
                <a:gd name="connsiteX5" fmla="*/ 239771 w 1494121"/>
                <a:gd name="connsiteY5" fmla="*/ 480694 h 1761062"/>
                <a:gd name="connsiteX6" fmla="*/ 431785 w 1494121"/>
                <a:gd name="connsiteY6" fmla="*/ 266284 h 1761062"/>
                <a:gd name="connsiteX7" fmla="*/ 582301 w 1494121"/>
                <a:gd name="connsiteY7" fmla="*/ 0 h 1761062"/>
                <a:gd name="connsiteX8" fmla="*/ 908692 w 1494121"/>
                <a:gd name="connsiteY8" fmla="*/ 170112 h 1761062"/>
                <a:gd name="connsiteX9" fmla="*/ 1075511 w 1494121"/>
                <a:gd name="connsiteY9" fmla="*/ 234501 h 1761062"/>
                <a:gd name="connsiteX10" fmla="*/ 1075675 w 1494121"/>
                <a:gd name="connsiteY10" fmla="*/ 234501 h 1761062"/>
                <a:gd name="connsiteX11" fmla="*/ 1494122 w 1494121"/>
                <a:gd name="connsiteY11" fmla="*/ 205353 h 1761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4121" h="1761062">
                  <a:moveTo>
                    <a:pt x="1494122" y="205353"/>
                  </a:moveTo>
                  <a:lnTo>
                    <a:pt x="1494122" y="1539242"/>
                  </a:lnTo>
                  <a:cubicBezTo>
                    <a:pt x="1193091" y="1539242"/>
                    <a:pt x="910668" y="1620099"/>
                    <a:pt x="667274" y="1761063"/>
                  </a:cubicBezTo>
                  <a:lnTo>
                    <a:pt x="248334" y="1035493"/>
                  </a:lnTo>
                  <a:lnTo>
                    <a:pt x="0" y="605355"/>
                  </a:lnTo>
                  <a:cubicBezTo>
                    <a:pt x="77728" y="560233"/>
                    <a:pt x="157761" y="518570"/>
                    <a:pt x="239771" y="480694"/>
                  </a:cubicBezTo>
                  <a:cubicBezTo>
                    <a:pt x="299714" y="426350"/>
                    <a:pt x="367232" y="355704"/>
                    <a:pt x="431785" y="266284"/>
                  </a:cubicBezTo>
                  <a:cubicBezTo>
                    <a:pt x="502103" y="168795"/>
                    <a:pt x="549859" y="75916"/>
                    <a:pt x="582301" y="0"/>
                  </a:cubicBezTo>
                  <a:cubicBezTo>
                    <a:pt x="674026" y="56978"/>
                    <a:pt x="782878" y="116262"/>
                    <a:pt x="908692" y="170112"/>
                  </a:cubicBezTo>
                  <a:cubicBezTo>
                    <a:pt x="966494" y="194814"/>
                    <a:pt x="1022320" y="216222"/>
                    <a:pt x="1075511" y="234501"/>
                  </a:cubicBezTo>
                  <a:lnTo>
                    <a:pt x="1075675" y="234501"/>
                  </a:lnTo>
                  <a:cubicBezTo>
                    <a:pt x="1212358" y="215234"/>
                    <a:pt x="1352005" y="205353"/>
                    <a:pt x="1494122" y="205353"/>
                  </a:cubicBezTo>
                  <a:close/>
                </a:path>
              </a:pathLst>
            </a:custGeom>
            <a:solidFill>
              <a:srgbClr val="5B9F21"/>
            </a:solidFill>
            <a:ln w="16468" cap="flat">
              <a:solidFill>
                <a:srgbClr val="5B9F21"/>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 name="Diamond 2">
              <a:extLst>
                <a:ext uri="{FF2B5EF4-FFF2-40B4-BE49-F238E27FC236}">
                  <a16:creationId xmlns:a16="http://schemas.microsoft.com/office/drawing/2014/main" id="{379EF290-0B1B-DAA2-380B-064717E99C45}"/>
                </a:ext>
              </a:extLst>
            </p:cNvPr>
            <p:cNvSpPr/>
            <p:nvPr/>
          </p:nvSpPr>
          <p:spPr>
            <a:xfrm rot="19735562">
              <a:off x="3373699" y="2766574"/>
              <a:ext cx="45719" cy="1049563"/>
            </a:xfrm>
            <a:prstGeom prst="diamond">
              <a:avLst/>
            </a:prstGeom>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41" name="Freeform: Shape 4040">
              <a:extLst>
                <a:ext uri="{FF2B5EF4-FFF2-40B4-BE49-F238E27FC236}">
                  <a16:creationId xmlns:a16="http://schemas.microsoft.com/office/drawing/2014/main" id="{4C030A36-7C45-C50E-28FC-3FF622B880E6}"/>
                </a:ext>
              </a:extLst>
            </p:cNvPr>
            <p:cNvSpPr/>
            <p:nvPr/>
          </p:nvSpPr>
          <p:spPr>
            <a:xfrm>
              <a:off x="2021623" y="2701940"/>
              <a:ext cx="1740882" cy="1747860"/>
            </a:xfrm>
            <a:custGeom>
              <a:avLst/>
              <a:gdLst>
                <a:gd name="connsiteX0" fmla="*/ 1761064 w 1761064"/>
                <a:gd name="connsiteY0" fmla="*/ 1155543 h 1760898"/>
                <a:gd name="connsiteX1" fmla="*/ 1155874 w 1761064"/>
                <a:gd name="connsiteY1" fmla="*/ 1760898 h 1760898"/>
                <a:gd name="connsiteX2" fmla="*/ 430303 w 1761064"/>
                <a:gd name="connsiteY2" fmla="*/ 1341958 h 1760898"/>
                <a:gd name="connsiteX3" fmla="*/ 0 w 1761064"/>
                <a:gd name="connsiteY3" fmla="*/ 1093460 h 1760898"/>
                <a:gd name="connsiteX4" fmla="*/ 144916 w 1761064"/>
                <a:gd name="connsiteY4" fmla="*/ 867193 h 1760898"/>
                <a:gd name="connsiteX5" fmla="*/ 145081 w 1761064"/>
                <a:gd name="connsiteY5" fmla="*/ 867193 h 1760898"/>
                <a:gd name="connsiteX6" fmla="*/ 204365 w 1761064"/>
                <a:gd name="connsiteY6" fmla="*/ 584112 h 1760898"/>
                <a:gd name="connsiteX7" fmla="*/ 201730 w 1761064"/>
                <a:gd name="connsiteY7" fmla="*/ 278305 h 1760898"/>
                <a:gd name="connsiteX8" fmla="*/ 569456 w 1761064"/>
                <a:gd name="connsiteY8" fmla="*/ 262496 h 1760898"/>
                <a:gd name="connsiteX9" fmla="*/ 746649 w 1761064"/>
                <a:gd name="connsiteY9" fmla="*/ 234666 h 1760898"/>
                <a:gd name="connsiteX10" fmla="*/ 746814 w 1761064"/>
                <a:gd name="connsiteY10" fmla="*/ 234501 h 1760898"/>
                <a:gd name="connsiteX11" fmla="*/ 1093790 w 1761064"/>
                <a:gd name="connsiteY11" fmla="*/ 0 h 1760898"/>
                <a:gd name="connsiteX12" fmla="*/ 1342124 w 1761064"/>
                <a:gd name="connsiteY12" fmla="*/ 430138 h 1760898"/>
                <a:gd name="connsiteX13" fmla="*/ 1761064 w 1761064"/>
                <a:gd name="connsiteY13" fmla="*/ 1155708 h 1760898"/>
                <a:gd name="connsiteX0" fmla="*/ 1761064 w 1761064"/>
                <a:gd name="connsiteY0" fmla="*/ 1155543 h 1760898"/>
                <a:gd name="connsiteX1" fmla="*/ 1155874 w 1761064"/>
                <a:gd name="connsiteY1" fmla="*/ 1760898 h 1760898"/>
                <a:gd name="connsiteX2" fmla="*/ 430303 w 1761064"/>
                <a:gd name="connsiteY2" fmla="*/ 1341958 h 1760898"/>
                <a:gd name="connsiteX3" fmla="*/ 0 w 1761064"/>
                <a:gd name="connsiteY3" fmla="*/ 1093460 h 1760898"/>
                <a:gd name="connsiteX4" fmla="*/ 144916 w 1761064"/>
                <a:gd name="connsiteY4" fmla="*/ 867193 h 1760898"/>
                <a:gd name="connsiteX5" fmla="*/ 145081 w 1761064"/>
                <a:gd name="connsiteY5" fmla="*/ 867193 h 1760898"/>
                <a:gd name="connsiteX6" fmla="*/ 204365 w 1761064"/>
                <a:gd name="connsiteY6" fmla="*/ 584112 h 1760898"/>
                <a:gd name="connsiteX7" fmla="*/ 201730 w 1761064"/>
                <a:gd name="connsiteY7" fmla="*/ 278305 h 1760898"/>
                <a:gd name="connsiteX8" fmla="*/ 569456 w 1761064"/>
                <a:gd name="connsiteY8" fmla="*/ 262496 h 1760898"/>
                <a:gd name="connsiteX9" fmla="*/ 746649 w 1761064"/>
                <a:gd name="connsiteY9" fmla="*/ 234666 h 1760898"/>
                <a:gd name="connsiteX10" fmla="*/ 746814 w 1761064"/>
                <a:gd name="connsiteY10" fmla="*/ 234501 h 1760898"/>
                <a:gd name="connsiteX11" fmla="*/ 1093790 w 1761064"/>
                <a:gd name="connsiteY11" fmla="*/ 0 h 1760898"/>
                <a:gd name="connsiteX12" fmla="*/ 1761064 w 1761064"/>
                <a:gd name="connsiteY12" fmla="*/ 1155708 h 1760898"/>
                <a:gd name="connsiteX13" fmla="*/ 1761064 w 1761064"/>
                <a:gd name="connsiteY13" fmla="*/ 1155543 h 1760898"/>
                <a:gd name="connsiteX0" fmla="*/ 1720281 w 1761064"/>
                <a:gd name="connsiteY0" fmla="*/ 1172336 h 1760898"/>
                <a:gd name="connsiteX1" fmla="*/ 1155874 w 1761064"/>
                <a:gd name="connsiteY1" fmla="*/ 1760898 h 1760898"/>
                <a:gd name="connsiteX2" fmla="*/ 430303 w 1761064"/>
                <a:gd name="connsiteY2" fmla="*/ 1341958 h 1760898"/>
                <a:gd name="connsiteX3" fmla="*/ 0 w 1761064"/>
                <a:gd name="connsiteY3" fmla="*/ 1093460 h 1760898"/>
                <a:gd name="connsiteX4" fmla="*/ 144916 w 1761064"/>
                <a:gd name="connsiteY4" fmla="*/ 867193 h 1760898"/>
                <a:gd name="connsiteX5" fmla="*/ 145081 w 1761064"/>
                <a:gd name="connsiteY5" fmla="*/ 867193 h 1760898"/>
                <a:gd name="connsiteX6" fmla="*/ 204365 w 1761064"/>
                <a:gd name="connsiteY6" fmla="*/ 584112 h 1760898"/>
                <a:gd name="connsiteX7" fmla="*/ 201730 w 1761064"/>
                <a:gd name="connsiteY7" fmla="*/ 278305 h 1760898"/>
                <a:gd name="connsiteX8" fmla="*/ 569456 w 1761064"/>
                <a:gd name="connsiteY8" fmla="*/ 262496 h 1760898"/>
                <a:gd name="connsiteX9" fmla="*/ 746649 w 1761064"/>
                <a:gd name="connsiteY9" fmla="*/ 234666 h 1760898"/>
                <a:gd name="connsiteX10" fmla="*/ 746814 w 1761064"/>
                <a:gd name="connsiteY10" fmla="*/ 234501 h 1760898"/>
                <a:gd name="connsiteX11" fmla="*/ 1093790 w 1761064"/>
                <a:gd name="connsiteY11" fmla="*/ 0 h 1760898"/>
                <a:gd name="connsiteX12" fmla="*/ 1761064 w 1761064"/>
                <a:gd name="connsiteY12" fmla="*/ 1155708 h 1760898"/>
                <a:gd name="connsiteX13" fmla="*/ 1720281 w 1761064"/>
                <a:gd name="connsiteY13" fmla="*/ 1172336 h 1760898"/>
                <a:gd name="connsiteX0" fmla="*/ 1720281 w 1720281"/>
                <a:gd name="connsiteY0" fmla="*/ 1172336 h 1760898"/>
                <a:gd name="connsiteX1" fmla="*/ 1155874 w 1720281"/>
                <a:gd name="connsiteY1" fmla="*/ 1760898 h 1760898"/>
                <a:gd name="connsiteX2" fmla="*/ 430303 w 1720281"/>
                <a:gd name="connsiteY2" fmla="*/ 1341958 h 1760898"/>
                <a:gd name="connsiteX3" fmla="*/ 0 w 1720281"/>
                <a:gd name="connsiteY3" fmla="*/ 1093460 h 1760898"/>
                <a:gd name="connsiteX4" fmla="*/ 144916 w 1720281"/>
                <a:gd name="connsiteY4" fmla="*/ 867193 h 1760898"/>
                <a:gd name="connsiteX5" fmla="*/ 145081 w 1720281"/>
                <a:gd name="connsiteY5" fmla="*/ 867193 h 1760898"/>
                <a:gd name="connsiteX6" fmla="*/ 204365 w 1720281"/>
                <a:gd name="connsiteY6" fmla="*/ 584112 h 1760898"/>
                <a:gd name="connsiteX7" fmla="*/ 201730 w 1720281"/>
                <a:gd name="connsiteY7" fmla="*/ 278305 h 1760898"/>
                <a:gd name="connsiteX8" fmla="*/ 569456 w 1720281"/>
                <a:gd name="connsiteY8" fmla="*/ 262496 h 1760898"/>
                <a:gd name="connsiteX9" fmla="*/ 746649 w 1720281"/>
                <a:gd name="connsiteY9" fmla="*/ 234666 h 1760898"/>
                <a:gd name="connsiteX10" fmla="*/ 746814 w 1720281"/>
                <a:gd name="connsiteY10" fmla="*/ 234501 h 1760898"/>
                <a:gd name="connsiteX11" fmla="*/ 1093790 w 1720281"/>
                <a:gd name="connsiteY11" fmla="*/ 0 h 1760898"/>
                <a:gd name="connsiteX12" fmla="*/ 1720281 w 1720281"/>
                <a:gd name="connsiteY12" fmla="*/ 1172336 h 1760898"/>
                <a:gd name="connsiteX0" fmla="*/ 1753868 w 1753868"/>
                <a:gd name="connsiteY0" fmla="*/ 1160340 h 1760898"/>
                <a:gd name="connsiteX1" fmla="*/ 1155874 w 1753868"/>
                <a:gd name="connsiteY1" fmla="*/ 1760898 h 1760898"/>
                <a:gd name="connsiteX2" fmla="*/ 430303 w 1753868"/>
                <a:gd name="connsiteY2" fmla="*/ 1341958 h 1760898"/>
                <a:gd name="connsiteX3" fmla="*/ 0 w 1753868"/>
                <a:gd name="connsiteY3" fmla="*/ 1093460 h 1760898"/>
                <a:gd name="connsiteX4" fmla="*/ 144916 w 1753868"/>
                <a:gd name="connsiteY4" fmla="*/ 867193 h 1760898"/>
                <a:gd name="connsiteX5" fmla="*/ 145081 w 1753868"/>
                <a:gd name="connsiteY5" fmla="*/ 867193 h 1760898"/>
                <a:gd name="connsiteX6" fmla="*/ 204365 w 1753868"/>
                <a:gd name="connsiteY6" fmla="*/ 584112 h 1760898"/>
                <a:gd name="connsiteX7" fmla="*/ 201730 w 1753868"/>
                <a:gd name="connsiteY7" fmla="*/ 278305 h 1760898"/>
                <a:gd name="connsiteX8" fmla="*/ 569456 w 1753868"/>
                <a:gd name="connsiteY8" fmla="*/ 262496 h 1760898"/>
                <a:gd name="connsiteX9" fmla="*/ 746649 w 1753868"/>
                <a:gd name="connsiteY9" fmla="*/ 234666 h 1760898"/>
                <a:gd name="connsiteX10" fmla="*/ 746814 w 1753868"/>
                <a:gd name="connsiteY10" fmla="*/ 234501 h 1760898"/>
                <a:gd name="connsiteX11" fmla="*/ 1093790 w 1753868"/>
                <a:gd name="connsiteY11" fmla="*/ 0 h 1760898"/>
                <a:gd name="connsiteX12" fmla="*/ 1753868 w 1753868"/>
                <a:gd name="connsiteY12" fmla="*/ 1160340 h 176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3868" h="1760898">
                  <a:moveTo>
                    <a:pt x="1753868" y="1160340"/>
                  </a:moveTo>
                  <a:cubicBezTo>
                    <a:pt x="1503229" y="1305751"/>
                    <a:pt x="1301119" y="1510094"/>
                    <a:pt x="1155874" y="1760898"/>
                  </a:cubicBezTo>
                  <a:lnTo>
                    <a:pt x="430303" y="1341958"/>
                  </a:lnTo>
                  <a:lnTo>
                    <a:pt x="0" y="1093460"/>
                  </a:lnTo>
                  <a:cubicBezTo>
                    <a:pt x="44957" y="1015732"/>
                    <a:pt x="93372" y="940310"/>
                    <a:pt x="144916" y="867193"/>
                  </a:cubicBezTo>
                  <a:lnTo>
                    <a:pt x="145081" y="867193"/>
                  </a:lnTo>
                  <a:cubicBezTo>
                    <a:pt x="169783" y="789959"/>
                    <a:pt x="193002" y="694610"/>
                    <a:pt x="204365" y="584112"/>
                  </a:cubicBezTo>
                  <a:cubicBezTo>
                    <a:pt x="216551" y="464556"/>
                    <a:pt x="211446" y="360315"/>
                    <a:pt x="201730" y="278305"/>
                  </a:cubicBezTo>
                  <a:cubicBezTo>
                    <a:pt x="309594" y="281764"/>
                    <a:pt x="433432" y="278635"/>
                    <a:pt x="569456" y="262496"/>
                  </a:cubicBezTo>
                  <a:cubicBezTo>
                    <a:pt x="631869" y="254921"/>
                    <a:pt x="691153" y="245534"/>
                    <a:pt x="746649" y="234666"/>
                  </a:cubicBezTo>
                  <a:cubicBezTo>
                    <a:pt x="746814" y="234666"/>
                    <a:pt x="746814" y="234501"/>
                    <a:pt x="746814" y="234501"/>
                  </a:cubicBezTo>
                  <a:cubicBezTo>
                    <a:pt x="856489" y="148539"/>
                    <a:pt x="972422" y="69988"/>
                    <a:pt x="1093790" y="0"/>
                  </a:cubicBezTo>
                  <a:lnTo>
                    <a:pt x="1753868" y="1160340"/>
                  </a:lnTo>
                  <a:close/>
                </a:path>
              </a:pathLst>
            </a:custGeom>
            <a:solidFill>
              <a:srgbClr val="DD613F"/>
            </a:solidFill>
            <a:ln w="16468" cap="flat">
              <a:solidFill>
                <a:srgbClr val="DD613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33" name="Oval 4332">
              <a:extLst>
                <a:ext uri="{FF2B5EF4-FFF2-40B4-BE49-F238E27FC236}">
                  <a16:creationId xmlns:a16="http://schemas.microsoft.com/office/drawing/2014/main" id="{E41C22A1-2380-3B56-B057-ADB534D4793F}"/>
                </a:ext>
              </a:extLst>
            </p:cNvPr>
            <p:cNvSpPr/>
            <p:nvPr/>
          </p:nvSpPr>
          <p:spPr>
            <a:xfrm>
              <a:off x="3571089" y="5347862"/>
              <a:ext cx="2038643" cy="4874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Diamond 1">
              <a:extLst>
                <a:ext uri="{FF2B5EF4-FFF2-40B4-BE49-F238E27FC236}">
                  <a16:creationId xmlns:a16="http://schemas.microsoft.com/office/drawing/2014/main" id="{81A43DB8-637D-9ED4-7BF1-BC8BE68B2DA0}"/>
                </a:ext>
              </a:extLst>
            </p:cNvPr>
            <p:cNvSpPr/>
            <p:nvPr/>
          </p:nvSpPr>
          <p:spPr>
            <a:xfrm rot="17934947">
              <a:off x="2543909" y="3607388"/>
              <a:ext cx="45719" cy="1049563"/>
            </a:xfrm>
            <a:prstGeom prst="diamond">
              <a:avLst/>
            </a:prstGeom>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4055" name="Graphic 4053">
              <a:extLst>
                <a:ext uri="{FF2B5EF4-FFF2-40B4-BE49-F238E27FC236}">
                  <a16:creationId xmlns:a16="http://schemas.microsoft.com/office/drawing/2014/main" id="{3157AAE1-2FD1-3EA6-0DEC-9E1432AFA976}"/>
                </a:ext>
              </a:extLst>
            </p:cNvPr>
            <p:cNvGrpSpPr/>
            <p:nvPr/>
          </p:nvGrpSpPr>
          <p:grpSpPr>
            <a:xfrm>
              <a:off x="3887869" y="3993362"/>
              <a:ext cx="1405083" cy="1862270"/>
              <a:chOff x="3856415" y="3738523"/>
              <a:chExt cx="1547616" cy="2051180"/>
            </a:xfrm>
          </p:grpSpPr>
          <p:grpSp>
            <p:nvGrpSpPr>
              <p:cNvPr id="4056" name="Graphic 4053">
                <a:extLst>
                  <a:ext uri="{FF2B5EF4-FFF2-40B4-BE49-F238E27FC236}">
                    <a16:creationId xmlns:a16="http://schemas.microsoft.com/office/drawing/2014/main" id="{E6BA18B9-050E-A0DC-CB8A-6CD610B1FABF}"/>
                  </a:ext>
                </a:extLst>
              </p:cNvPr>
              <p:cNvGrpSpPr/>
              <p:nvPr/>
            </p:nvGrpSpPr>
            <p:grpSpPr>
              <a:xfrm>
                <a:off x="3856415" y="3738523"/>
                <a:ext cx="1547616" cy="2051180"/>
                <a:chOff x="3856415" y="3738523"/>
                <a:chExt cx="1547616" cy="2051180"/>
              </a:xfrm>
            </p:grpSpPr>
            <p:sp>
              <p:nvSpPr>
                <p:cNvPr id="4058" name="Freeform: Shape 4057">
                  <a:extLst>
                    <a:ext uri="{FF2B5EF4-FFF2-40B4-BE49-F238E27FC236}">
                      <a16:creationId xmlns:a16="http://schemas.microsoft.com/office/drawing/2014/main" id="{CB034284-62E2-E839-F3AA-3C47055CECC5}"/>
                    </a:ext>
                  </a:extLst>
                </p:cNvPr>
                <p:cNvSpPr/>
                <p:nvPr/>
              </p:nvSpPr>
              <p:spPr>
                <a:xfrm>
                  <a:off x="3856415" y="4235276"/>
                  <a:ext cx="1339405" cy="1342093"/>
                </a:xfrm>
                <a:custGeom>
                  <a:avLst/>
                  <a:gdLst>
                    <a:gd name="connsiteX0" fmla="*/ 1326514 w 1339405"/>
                    <a:gd name="connsiteY0" fmla="*/ 785787 h 1342093"/>
                    <a:gd name="connsiteX1" fmla="*/ 814304 w 1339405"/>
                    <a:gd name="connsiteY1" fmla="*/ 0 h 1342093"/>
                    <a:gd name="connsiteX2" fmla="*/ 525101 w 1339405"/>
                    <a:gd name="connsiteY2" fmla="*/ 0 h 1342093"/>
                    <a:gd name="connsiteX3" fmla="*/ 12892 w 1339405"/>
                    <a:gd name="connsiteY3" fmla="*/ 785787 h 1342093"/>
                    <a:gd name="connsiteX4" fmla="*/ 629828 w 1339405"/>
                    <a:gd name="connsiteY4" fmla="*/ 1338767 h 1342093"/>
                    <a:gd name="connsiteX5" fmla="*/ 709577 w 1339405"/>
                    <a:gd name="connsiteY5" fmla="*/ 1338767 h 1342093"/>
                    <a:gd name="connsiteX6" fmla="*/ 1326514 w 1339405"/>
                    <a:gd name="connsiteY6" fmla="*/ 785787 h 1342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9405" h="1342093">
                      <a:moveTo>
                        <a:pt x="1326514" y="785787"/>
                      </a:moveTo>
                      <a:cubicBezTo>
                        <a:pt x="1326514" y="785787"/>
                        <a:pt x="1218931" y="240816"/>
                        <a:pt x="814304" y="0"/>
                      </a:cubicBezTo>
                      <a:lnTo>
                        <a:pt x="525101" y="0"/>
                      </a:lnTo>
                      <a:cubicBezTo>
                        <a:pt x="120419" y="240872"/>
                        <a:pt x="12892" y="785787"/>
                        <a:pt x="12892" y="785787"/>
                      </a:cubicBezTo>
                      <a:cubicBezTo>
                        <a:pt x="-105444" y="1419469"/>
                        <a:pt x="629828" y="1338767"/>
                        <a:pt x="629828" y="1338767"/>
                      </a:cubicBezTo>
                      <a:lnTo>
                        <a:pt x="709577" y="1338767"/>
                      </a:lnTo>
                      <a:cubicBezTo>
                        <a:pt x="709577" y="1338767"/>
                        <a:pt x="1444850" y="1419469"/>
                        <a:pt x="1326514" y="785787"/>
                      </a:cubicBezTo>
                      <a:close/>
                    </a:path>
                  </a:pathLst>
                </a:custGeom>
                <a:solidFill>
                  <a:srgbClr val="E8C47B"/>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59" name="Freeform: Shape 4058">
                  <a:extLst>
                    <a:ext uri="{FF2B5EF4-FFF2-40B4-BE49-F238E27FC236}">
                      <a16:creationId xmlns:a16="http://schemas.microsoft.com/office/drawing/2014/main" id="{592B5ED4-A184-1BA3-7E3D-9670CBBEC5AE}"/>
                    </a:ext>
                  </a:extLst>
                </p:cNvPr>
                <p:cNvSpPr/>
                <p:nvPr/>
              </p:nvSpPr>
              <p:spPr>
                <a:xfrm>
                  <a:off x="3893613" y="4235276"/>
                  <a:ext cx="1302208" cy="1342149"/>
                </a:xfrm>
                <a:custGeom>
                  <a:avLst/>
                  <a:gdLst>
                    <a:gd name="connsiteX0" fmla="*/ 1289316 w 1302208"/>
                    <a:gd name="connsiteY0" fmla="*/ 785787 h 1342149"/>
                    <a:gd name="connsiteX1" fmla="*/ 777107 w 1302208"/>
                    <a:gd name="connsiteY1" fmla="*/ 0 h 1342149"/>
                    <a:gd name="connsiteX2" fmla="*/ 616376 w 1302208"/>
                    <a:gd name="connsiteY2" fmla="*/ 0 h 1342149"/>
                    <a:gd name="connsiteX3" fmla="*/ 968471 w 1302208"/>
                    <a:gd name="connsiteY3" fmla="*/ 633009 h 1342149"/>
                    <a:gd name="connsiteX4" fmla="*/ 404963 w 1302208"/>
                    <a:gd name="connsiteY4" fmla="*/ 1138106 h 1342149"/>
                    <a:gd name="connsiteX5" fmla="*/ 332102 w 1302208"/>
                    <a:gd name="connsiteY5" fmla="*/ 1138106 h 1342149"/>
                    <a:gd name="connsiteX6" fmla="*/ 0 w 1302208"/>
                    <a:gd name="connsiteY6" fmla="*/ 1099016 h 1342149"/>
                    <a:gd name="connsiteX7" fmla="*/ 592631 w 1302208"/>
                    <a:gd name="connsiteY7" fmla="*/ 1338824 h 1342149"/>
                    <a:gd name="connsiteX8" fmla="*/ 672380 w 1302208"/>
                    <a:gd name="connsiteY8" fmla="*/ 1338824 h 1342149"/>
                    <a:gd name="connsiteX9" fmla="*/ 1289316 w 1302208"/>
                    <a:gd name="connsiteY9" fmla="*/ 785843 h 1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2208" h="1342149">
                      <a:moveTo>
                        <a:pt x="1289316" y="785787"/>
                      </a:moveTo>
                      <a:cubicBezTo>
                        <a:pt x="1289316" y="785787"/>
                        <a:pt x="1181733" y="240816"/>
                        <a:pt x="777107" y="0"/>
                      </a:cubicBezTo>
                      <a:lnTo>
                        <a:pt x="616376" y="0"/>
                      </a:lnTo>
                      <a:cubicBezTo>
                        <a:pt x="891242" y="242048"/>
                        <a:pt x="968471" y="633009"/>
                        <a:pt x="968471" y="633009"/>
                      </a:cubicBezTo>
                      <a:cubicBezTo>
                        <a:pt x="1076559" y="1211807"/>
                        <a:pt x="404963" y="1138106"/>
                        <a:pt x="404963" y="1138106"/>
                      </a:cubicBezTo>
                      <a:lnTo>
                        <a:pt x="332102" y="1138106"/>
                      </a:lnTo>
                      <a:cubicBezTo>
                        <a:pt x="332102" y="1138106"/>
                        <a:pt x="156978" y="1157260"/>
                        <a:pt x="0" y="1099016"/>
                      </a:cubicBezTo>
                      <a:cubicBezTo>
                        <a:pt x="135137" y="1388947"/>
                        <a:pt x="592631" y="1338824"/>
                        <a:pt x="592631" y="1338824"/>
                      </a:cubicBezTo>
                      <a:lnTo>
                        <a:pt x="672380" y="1338824"/>
                      </a:lnTo>
                      <a:cubicBezTo>
                        <a:pt x="672380" y="1338824"/>
                        <a:pt x="1407652" y="1419525"/>
                        <a:pt x="1289316" y="785843"/>
                      </a:cubicBez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60" name="Freeform: Shape 4059">
                  <a:extLst>
                    <a:ext uri="{FF2B5EF4-FFF2-40B4-BE49-F238E27FC236}">
                      <a16:creationId xmlns:a16="http://schemas.microsoft.com/office/drawing/2014/main" id="{236B8E6A-C879-740B-1995-55C4A7A6B9BE}"/>
                    </a:ext>
                  </a:extLst>
                </p:cNvPr>
                <p:cNvSpPr/>
                <p:nvPr/>
              </p:nvSpPr>
              <p:spPr>
                <a:xfrm>
                  <a:off x="4063620" y="3738523"/>
                  <a:ext cx="1025660" cy="496697"/>
                </a:xfrm>
                <a:custGeom>
                  <a:avLst/>
                  <a:gdLst>
                    <a:gd name="connsiteX0" fmla="*/ 24382 w 1025660"/>
                    <a:gd name="connsiteY0" fmla="*/ 142474 h 496697"/>
                    <a:gd name="connsiteX1" fmla="*/ 11445 w 1025660"/>
                    <a:gd name="connsiteY1" fmla="*/ 60597 h 496697"/>
                    <a:gd name="connsiteX2" fmla="*/ 144902 w 1025660"/>
                    <a:gd name="connsiteY2" fmla="*/ 71686 h 496697"/>
                    <a:gd name="connsiteX3" fmla="*/ 287935 w 1025660"/>
                    <a:gd name="connsiteY3" fmla="*/ 90167 h 496697"/>
                    <a:gd name="connsiteX4" fmla="*/ 432816 w 1025660"/>
                    <a:gd name="connsiteY4" fmla="*/ 41332 h 496697"/>
                    <a:gd name="connsiteX5" fmla="*/ 572546 w 1025660"/>
                    <a:gd name="connsiteY5" fmla="*/ 8290 h 496697"/>
                    <a:gd name="connsiteX6" fmla="*/ 709698 w 1025660"/>
                    <a:gd name="connsiteY6" fmla="*/ 77902 h 496697"/>
                    <a:gd name="connsiteX7" fmla="*/ 985740 w 1025660"/>
                    <a:gd name="connsiteY7" fmla="*/ 785 h 496697"/>
                    <a:gd name="connsiteX8" fmla="*/ 1003046 w 1025660"/>
                    <a:gd name="connsiteY8" fmla="*/ 62165 h 496697"/>
                    <a:gd name="connsiteX9" fmla="*/ 607156 w 1025660"/>
                    <a:gd name="connsiteY9" fmla="*/ 496697 h 496697"/>
                    <a:gd name="connsiteX10" fmla="*/ 317953 w 1025660"/>
                    <a:gd name="connsiteY10" fmla="*/ 496697 h 496697"/>
                    <a:gd name="connsiteX11" fmla="*/ 24438 w 1025660"/>
                    <a:gd name="connsiteY11" fmla="*/ 142418 h 49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5660" h="496697">
                      <a:moveTo>
                        <a:pt x="24382" y="142474"/>
                      </a:moveTo>
                      <a:cubicBezTo>
                        <a:pt x="9373" y="122761"/>
                        <a:pt x="-14317" y="80254"/>
                        <a:pt x="11445" y="60597"/>
                      </a:cubicBezTo>
                      <a:cubicBezTo>
                        <a:pt x="44991" y="34947"/>
                        <a:pt x="110795" y="62109"/>
                        <a:pt x="144902" y="71686"/>
                      </a:cubicBezTo>
                      <a:cubicBezTo>
                        <a:pt x="189536" y="84118"/>
                        <a:pt x="238876" y="95263"/>
                        <a:pt x="287935" y="90167"/>
                      </a:cubicBezTo>
                      <a:cubicBezTo>
                        <a:pt x="335818" y="85183"/>
                        <a:pt x="390310" y="58581"/>
                        <a:pt x="432816" y="41332"/>
                      </a:cubicBezTo>
                      <a:cubicBezTo>
                        <a:pt x="475883" y="23859"/>
                        <a:pt x="521078" y="-7559"/>
                        <a:pt x="572546" y="8290"/>
                      </a:cubicBezTo>
                      <a:cubicBezTo>
                        <a:pt x="626365" y="24923"/>
                        <a:pt x="647534" y="72022"/>
                        <a:pt x="709698" y="77902"/>
                      </a:cubicBezTo>
                      <a:cubicBezTo>
                        <a:pt x="818906" y="88263"/>
                        <a:pt x="883366" y="-9688"/>
                        <a:pt x="985740" y="785"/>
                      </a:cubicBezTo>
                      <a:cubicBezTo>
                        <a:pt x="1038944" y="6217"/>
                        <a:pt x="1032840" y="39372"/>
                        <a:pt x="1003046" y="62165"/>
                      </a:cubicBezTo>
                      <a:lnTo>
                        <a:pt x="607156" y="496697"/>
                      </a:lnTo>
                      <a:lnTo>
                        <a:pt x="317953" y="496697"/>
                      </a:lnTo>
                      <a:lnTo>
                        <a:pt x="24438" y="142418"/>
                      </a:lnTo>
                      <a:close/>
                    </a:path>
                  </a:pathLst>
                </a:custGeom>
                <a:solidFill>
                  <a:srgbClr val="E8C47B"/>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061" name="Graphic 4053">
                  <a:extLst>
                    <a:ext uri="{FF2B5EF4-FFF2-40B4-BE49-F238E27FC236}">
                      <a16:creationId xmlns:a16="http://schemas.microsoft.com/office/drawing/2014/main" id="{7D282BB2-7840-787A-1DFF-D05C00AEFFBF}"/>
                    </a:ext>
                  </a:extLst>
                </p:cNvPr>
                <p:cNvGrpSpPr/>
                <p:nvPr/>
              </p:nvGrpSpPr>
              <p:grpSpPr>
                <a:xfrm>
                  <a:off x="4176697" y="4827963"/>
                  <a:ext cx="1227334" cy="961740"/>
                  <a:chOff x="4176697" y="4827963"/>
                  <a:chExt cx="1227334" cy="961740"/>
                </a:xfrm>
              </p:grpSpPr>
              <p:grpSp>
                <p:nvGrpSpPr>
                  <p:cNvPr id="4062" name="Graphic 4053">
                    <a:extLst>
                      <a:ext uri="{FF2B5EF4-FFF2-40B4-BE49-F238E27FC236}">
                        <a16:creationId xmlns:a16="http://schemas.microsoft.com/office/drawing/2014/main" id="{5FC4C1CC-5D5A-3ECF-D10D-35C6C6387FAE}"/>
                      </a:ext>
                    </a:extLst>
                  </p:cNvPr>
                  <p:cNvGrpSpPr/>
                  <p:nvPr/>
                </p:nvGrpSpPr>
                <p:grpSpPr>
                  <a:xfrm>
                    <a:off x="4176697" y="4827963"/>
                    <a:ext cx="1227334" cy="961740"/>
                    <a:chOff x="4176697" y="4827963"/>
                    <a:chExt cx="1227334" cy="961740"/>
                  </a:xfrm>
                </p:grpSpPr>
                <p:sp>
                  <p:nvSpPr>
                    <p:cNvPr id="4064" name="Freeform: Shape 4063">
                      <a:extLst>
                        <a:ext uri="{FF2B5EF4-FFF2-40B4-BE49-F238E27FC236}">
                          <a16:creationId xmlns:a16="http://schemas.microsoft.com/office/drawing/2014/main" id="{A86BBE1A-478C-C2E1-E5BE-FC57A1530FA6}"/>
                        </a:ext>
                      </a:extLst>
                    </p:cNvPr>
                    <p:cNvSpPr/>
                    <p:nvPr/>
                  </p:nvSpPr>
                  <p:spPr>
                    <a:xfrm>
                      <a:off x="4904647" y="5271008"/>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CCCCCC">
                        <a:alpha val="60000"/>
                      </a:srgbClr>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067" name="Graphic 4053">
                      <a:extLst>
                        <a:ext uri="{FF2B5EF4-FFF2-40B4-BE49-F238E27FC236}">
                          <a16:creationId xmlns:a16="http://schemas.microsoft.com/office/drawing/2014/main" id="{C453EE31-68AC-B6A9-A709-03F0A7C57DE6}"/>
                        </a:ext>
                      </a:extLst>
                    </p:cNvPr>
                    <p:cNvGrpSpPr/>
                    <p:nvPr/>
                  </p:nvGrpSpPr>
                  <p:grpSpPr>
                    <a:xfrm>
                      <a:off x="4328985" y="5376462"/>
                      <a:ext cx="481911" cy="229055"/>
                      <a:chOff x="4328985" y="5376462"/>
                      <a:chExt cx="481911" cy="229055"/>
                    </a:xfrm>
                  </p:grpSpPr>
                  <p:sp>
                    <p:nvSpPr>
                      <p:cNvPr id="4068" name="Freeform: Shape 4067">
                        <a:extLst>
                          <a:ext uri="{FF2B5EF4-FFF2-40B4-BE49-F238E27FC236}">
                            <a16:creationId xmlns:a16="http://schemas.microsoft.com/office/drawing/2014/main" id="{2748831A-E8C4-13B3-5E4C-0947ACA23CA7}"/>
                          </a:ext>
                        </a:extLst>
                      </p:cNvPr>
                      <p:cNvSpPr/>
                      <p:nvPr/>
                    </p:nvSpPr>
                    <p:spPr>
                      <a:xfrm>
                        <a:off x="4329041" y="5469093"/>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82"/>
                              <a:pt x="107863" y="136425"/>
                              <a:pt x="240928" y="136425"/>
                            </a:cubicBezTo>
                            <a:cubicBezTo>
                              <a:pt x="373993"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069" name="Graphic 4053">
                        <a:extLst>
                          <a:ext uri="{FF2B5EF4-FFF2-40B4-BE49-F238E27FC236}">
                            <a16:creationId xmlns:a16="http://schemas.microsoft.com/office/drawing/2014/main" id="{8B6645EE-048D-9F6A-BAC9-B1D5B98AECD2}"/>
                          </a:ext>
                        </a:extLst>
                      </p:cNvPr>
                      <p:cNvGrpSpPr/>
                      <p:nvPr/>
                    </p:nvGrpSpPr>
                    <p:grpSpPr>
                      <a:xfrm>
                        <a:off x="4329041" y="5469316"/>
                        <a:ext cx="334565" cy="136200"/>
                        <a:chOff x="4329041" y="5469316"/>
                        <a:chExt cx="334565" cy="136200"/>
                      </a:xfrm>
                      <a:solidFill>
                        <a:srgbClr val="D17918"/>
                      </a:solidFill>
                    </p:grpSpPr>
                    <p:sp>
                      <p:nvSpPr>
                        <p:cNvPr id="4070" name="Freeform: Shape 4069">
                          <a:extLst>
                            <a:ext uri="{FF2B5EF4-FFF2-40B4-BE49-F238E27FC236}">
                              <a16:creationId xmlns:a16="http://schemas.microsoft.com/office/drawing/2014/main" id="{A7EC119F-9D1E-CD67-4C1E-B59C3F3D260C}"/>
                            </a:ext>
                          </a:extLst>
                        </p:cNvPr>
                        <p:cNvSpPr/>
                        <p:nvPr/>
                      </p:nvSpPr>
                      <p:spPr>
                        <a:xfrm>
                          <a:off x="4547008" y="5491606"/>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0"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1" name="Freeform: Shape 4070">
                          <a:extLst>
                            <a:ext uri="{FF2B5EF4-FFF2-40B4-BE49-F238E27FC236}">
                              <a16:creationId xmlns:a16="http://schemas.microsoft.com/office/drawing/2014/main" id="{D9E3F472-3DA8-D3AD-8A43-876A428D14ED}"/>
                            </a:ext>
                          </a:extLst>
                        </p:cNvPr>
                        <p:cNvSpPr/>
                        <p:nvPr/>
                      </p:nvSpPr>
                      <p:spPr>
                        <a:xfrm>
                          <a:off x="4500581" y="5491606"/>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455"/>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2" name="Freeform: Shape 4071">
                          <a:extLst>
                            <a:ext uri="{FF2B5EF4-FFF2-40B4-BE49-F238E27FC236}">
                              <a16:creationId xmlns:a16="http://schemas.microsoft.com/office/drawing/2014/main" id="{8C89DB15-79DD-3216-5942-A879B4634D7D}"/>
                            </a:ext>
                          </a:extLst>
                        </p:cNvPr>
                        <p:cNvSpPr/>
                        <p:nvPr/>
                      </p:nvSpPr>
                      <p:spPr>
                        <a:xfrm>
                          <a:off x="4329041" y="5469316"/>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8"/>
                                <a:pt x="67708" y="118560"/>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3" name="Freeform: Shape 4072">
                          <a:extLst>
                            <a:ext uri="{FF2B5EF4-FFF2-40B4-BE49-F238E27FC236}">
                              <a16:creationId xmlns:a16="http://schemas.microsoft.com/office/drawing/2014/main" id="{1EE8C8CC-A639-B337-B6C1-C8209500F202}"/>
                            </a:ext>
                          </a:extLst>
                        </p:cNvPr>
                        <p:cNvSpPr/>
                        <p:nvPr/>
                      </p:nvSpPr>
                      <p:spPr>
                        <a:xfrm>
                          <a:off x="4655767" y="5491606"/>
                          <a:ext cx="7840" cy="107863"/>
                        </a:xfrm>
                        <a:custGeom>
                          <a:avLst/>
                          <a:gdLst>
                            <a:gd name="connsiteX0" fmla="*/ 0 w 7840"/>
                            <a:gd name="connsiteY0" fmla="*/ 0 h 107863"/>
                            <a:gd name="connsiteX1" fmla="*/ 0 w 7840"/>
                            <a:gd name="connsiteY1" fmla="*/ 107863 h 107863"/>
                            <a:gd name="connsiteX2" fmla="*/ 7840 w 7840"/>
                            <a:gd name="connsiteY2" fmla="*/ 106687 h 107863"/>
                            <a:gd name="connsiteX3" fmla="*/ 7840 w 7840"/>
                            <a:gd name="connsiteY3" fmla="*/ 56 h 107863"/>
                            <a:gd name="connsiteX4" fmla="*/ 0 w 7840"/>
                            <a:gd name="connsiteY4" fmla="*/ 56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0" y="106687"/>
                              </a:cubicBezTo>
                              <a:lnTo>
                                <a:pt x="7840" y="56"/>
                              </a:lnTo>
                              <a:lnTo>
                                <a:pt x="0" y="5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4" name="Freeform: Shape 4073">
                          <a:extLst>
                            <a:ext uri="{FF2B5EF4-FFF2-40B4-BE49-F238E27FC236}">
                              <a16:creationId xmlns:a16="http://schemas.microsoft.com/office/drawing/2014/main" id="{0651CF6A-2D7D-DD8C-7900-F8F10496A4B4}"/>
                            </a:ext>
                          </a:extLst>
                        </p:cNvPr>
                        <p:cNvSpPr/>
                        <p:nvPr/>
                      </p:nvSpPr>
                      <p:spPr>
                        <a:xfrm>
                          <a:off x="4625805" y="5491606"/>
                          <a:ext cx="7840" cy="111391"/>
                        </a:xfrm>
                        <a:custGeom>
                          <a:avLst/>
                          <a:gdLst>
                            <a:gd name="connsiteX0" fmla="*/ 0 w 7840"/>
                            <a:gd name="connsiteY0" fmla="*/ 111391 h 111391"/>
                            <a:gd name="connsiteX1" fmla="*/ 7841 w 7840"/>
                            <a:gd name="connsiteY1" fmla="*/ 110607 h 111391"/>
                            <a:gd name="connsiteX2" fmla="*/ 7841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1" y="110607"/>
                              </a:cubicBezTo>
                              <a:lnTo>
                                <a:pt x="7841"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75" name="Freeform: Shape 4074">
                          <a:extLst>
                            <a:ext uri="{FF2B5EF4-FFF2-40B4-BE49-F238E27FC236}">
                              <a16:creationId xmlns:a16="http://schemas.microsoft.com/office/drawing/2014/main" id="{C6970383-8C0E-0696-3C7A-EA53ECA299BA}"/>
                            </a:ext>
                          </a:extLst>
                        </p:cNvPr>
                        <p:cNvSpPr/>
                        <p:nvPr/>
                      </p:nvSpPr>
                      <p:spPr>
                        <a:xfrm>
                          <a:off x="4587778" y="5491550"/>
                          <a:ext cx="11480" cy="113687"/>
                        </a:xfrm>
                        <a:custGeom>
                          <a:avLst/>
                          <a:gdLst>
                            <a:gd name="connsiteX0" fmla="*/ 0 w 11480"/>
                            <a:gd name="connsiteY0" fmla="*/ 56 h 113687"/>
                            <a:gd name="connsiteX1" fmla="*/ 0 w 11480"/>
                            <a:gd name="connsiteY1" fmla="*/ 113688 h 113687"/>
                            <a:gd name="connsiteX2" fmla="*/ 11481 w 11480"/>
                            <a:gd name="connsiteY2" fmla="*/ 113239 h 113687"/>
                            <a:gd name="connsiteX3" fmla="*/ 11481 w 11480"/>
                            <a:gd name="connsiteY3" fmla="*/ 0 h 113687"/>
                            <a:gd name="connsiteX4" fmla="*/ 0 w 11480"/>
                            <a:gd name="connsiteY4" fmla="*/ 0 h 11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87">
                              <a:moveTo>
                                <a:pt x="0" y="56"/>
                              </a:moveTo>
                              <a:lnTo>
                                <a:pt x="0" y="113688"/>
                              </a:lnTo>
                              <a:cubicBezTo>
                                <a:pt x="3864" y="113575"/>
                                <a:pt x="7672" y="113463"/>
                                <a:pt x="11481" y="113239"/>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076" name="Graphic 4053">
                        <a:extLst>
                          <a:ext uri="{FF2B5EF4-FFF2-40B4-BE49-F238E27FC236}">
                            <a16:creationId xmlns:a16="http://schemas.microsoft.com/office/drawing/2014/main" id="{C0EC36FE-682E-B8F4-3E02-88E89BE8FACA}"/>
                          </a:ext>
                        </a:extLst>
                      </p:cNvPr>
                      <p:cNvGrpSpPr/>
                      <p:nvPr/>
                    </p:nvGrpSpPr>
                    <p:grpSpPr>
                      <a:xfrm>
                        <a:off x="4328985" y="5376462"/>
                        <a:ext cx="481911" cy="185316"/>
                        <a:chOff x="4328985" y="5376462"/>
                        <a:chExt cx="481911" cy="185316"/>
                      </a:xfrm>
                    </p:grpSpPr>
                    <p:sp>
                      <p:nvSpPr>
                        <p:cNvPr id="4077" name="Freeform: Shape 4076">
                          <a:extLst>
                            <a:ext uri="{FF2B5EF4-FFF2-40B4-BE49-F238E27FC236}">
                              <a16:creationId xmlns:a16="http://schemas.microsoft.com/office/drawing/2014/main" id="{F3B0D500-7B96-09E0-124C-94DAE775A4D2}"/>
                            </a:ext>
                          </a:extLst>
                        </p:cNvPr>
                        <p:cNvSpPr/>
                        <p:nvPr/>
                      </p:nvSpPr>
                      <p:spPr>
                        <a:xfrm>
                          <a:off x="4329041" y="5376518"/>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3" y="0"/>
                                <a:pt x="481856" y="41499"/>
                                <a:pt x="481856" y="92630"/>
                              </a:cubicBezTo>
                              <a:cubicBezTo>
                                <a:pt x="481856" y="143761"/>
                                <a:pt x="373993"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2" name="Freeform: Shape 3651">
                          <a:extLst>
                            <a:ext uri="{FF2B5EF4-FFF2-40B4-BE49-F238E27FC236}">
                              <a16:creationId xmlns:a16="http://schemas.microsoft.com/office/drawing/2014/main" id="{630AB4DC-6F2A-2A9D-21E8-9395AB589993}"/>
                            </a:ext>
                          </a:extLst>
                        </p:cNvPr>
                        <p:cNvSpPr/>
                        <p:nvPr/>
                      </p:nvSpPr>
                      <p:spPr>
                        <a:xfrm>
                          <a:off x="4329265" y="5382231"/>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1"/>
                                <a:pt x="371248" y="0"/>
                                <a:pt x="240704" y="0"/>
                              </a:cubicBezTo>
                              <a:cubicBezTo>
                                <a:pt x="110159" y="0"/>
                                <a:pt x="3976" y="39931"/>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3" name="Freeform: Shape 3652">
                          <a:extLst>
                            <a:ext uri="{FF2B5EF4-FFF2-40B4-BE49-F238E27FC236}">
                              <a16:creationId xmlns:a16="http://schemas.microsoft.com/office/drawing/2014/main" id="{CF17D608-B55A-42C5-8319-2494524B847D}"/>
                            </a:ext>
                          </a:extLst>
                        </p:cNvPr>
                        <p:cNvSpPr/>
                        <p:nvPr/>
                      </p:nvSpPr>
                      <p:spPr>
                        <a:xfrm>
                          <a:off x="4454938" y="5456156"/>
                          <a:ext cx="230119" cy="50683"/>
                        </a:xfrm>
                        <a:custGeom>
                          <a:avLst/>
                          <a:gdLst>
                            <a:gd name="connsiteX0" fmla="*/ 93190 w 230119"/>
                            <a:gd name="connsiteY0" fmla="*/ 112 h 50683"/>
                            <a:gd name="connsiteX1" fmla="*/ 0 w 230119"/>
                            <a:gd name="connsiteY1" fmla="*/ 26882 h 50683"/>
                            <a:gd name="connsiteX2" fmla="*/ 0 w 230119"/>
                            <a:gd name="connsiteY2" fmla="*/ 45475 h 50683"/>
                            <a:gd name="connsiteX3" fmla="*/ 95374 w 230119"/>
                            <a:gd name="connsiteY3" fmla="*/ 16073 h 50683"/>
                            <a:gd name="connsiteX4" fmla="*/ 135921 w 230119"/>
                            <a:gd name="connsiteY4" fmla="*/ 33266 h 50683"/>
                            <a:gd name="connsiteX5" fmla="*/ 140233 w 230119"/>
                            <a:gd name="connsiteY5" fmla="*/ 34106 h 50683"/>
                            <a:gd name="connsiteX6" fmla="*/ 140233 w 230119"/>
                            <a:gd name="connsiteY6" fmla="*/ 50683 h 50683"/>
                            <a:gd name="connsiteX7" fmla="*/ 174843 w 230119"/>
                            <a:gd name="connsiteY7" fmla="*/ 50683 h 50683"/>
                            <a:gd name="connsiteX8" fmla="*/ 174843 w 230119"/>
                            <a:gd name="connsiteY8" fmla="*/ 37914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112"/>
                              </a:moveTo>
                              <a:lnTo>
                                <a:pt x="0" y="26882"/>
                              </a:lnTo>
                              <a:lnTo>
                                <a:pt x="0" y="45475"/>
                              </a:lnTo>
                              <a:lnTo>
                                <a:pt x="95374" y="16073"/>
                              </a:lnTo>
                              <a:cubicBezTo>
                                <a:pt x="104783" y="23689"/>
                                <a:pt x="118392" y="29458"/>
                                <a:pt x="135921" y="33266"/>
                              </a:cubicBezTo>
                              <a:cubicBezTo>
                                <a:pt x="137321" y="33602"/>
                                <a:pt x="138777" y="33826"/>
                                <a:pt x="140233" y="34106"/>
                              </a:cubicBezTo>
                              <a:lnTo>
                                <a:pt x="140233" y="50683"/>
                              </a:lnTo>
                              <a:lnTo>
                                <a:pt x="174843" y="50683"/>
                              </a:lnTo>
                              <a:lnTo>
                                <a:pt x="174843" y="37914"/>
                              </a:lnTo>
                              <a:cubicBezTo>
                                <a:pt x="182404" y="38250"/>
                                <a:pt x="189404" y="38306"/>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4" name="Freeform: Shape 3653">
                          <a:extLst>
                            <a:ext uri="{FF2B5EF4-FFF2-40B4-BE49-F238E27FC236}">
                              <a16:creationId xmlns:a16="http://schemas.microsoft.com/office/drawing/2014/main" id="{6B8AF871-5E2E-3077-DC17-D929F89348E6}"/>
                            </a:ext>
                          </a:extLst>
                        </p:cNvPr>
                        <p:cNvSpPr/>
                        <p:nvPr/>
                      </p:nvSpPr>
                      <p:spPr>
                        <a:xfrm>
                          <a:off x="4328985" y="5376462"/>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5" name="Freeform: Shape 3654">
                          <a:extLst>
                            <a:ext uri="{FF2B5EF4-FFF2-40B4-BE49-F238E27FC236}">
                              <a16:creationId xmlns:a16="http://schemas.microsoft.com/office/drawing/2014/main" id="{58954DB7-377B-9D35-0310-58A612D01023}"/>
                            </a:ext>
                          </a:extLst>
                        </p:cNvPr>
                        <p:cNvSpPr/>
                        <p:nvPr/>
                      </p:nvSpPr>
                      <p:spPr>
                        <a:xfrm>
                          <a:off x="4399774" y="5403624"/>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402"/>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7"/>
                                <a:pt x="80477" y="128024"/>
                                <a:pt x="170195" y="128024"/>
                              </a:cubicBezTo>
                              <a:cubicBezTo>
                                <a:pt x="259913" y="128024"/>
                                <a:pt x="332886" y="99967"/>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56" name="Freeform: Shape 3655">
                          <a:extLst>
                            <a:ext uri="{FF2B5EF4-FFF2-40B4-BE49-F238E27FC236}">
                              <a16:creationId xmlns:a16="http://schemas.microsoft.com/office/drawing/2014/main" id="{07063E44-DAA3-AB07-8A22-FA97548C277D}"/>
                            </a:ext>
                          </a:extLst>
                        </p:cNvPr>
                        <p:cNvSpPr/>
                        <p:nvPr/>
                      </p:nvSpPr>
                      <p:spPr>
                        <a:xfrm>
                          <a:off x="4454938" y="5443779"/>
                          <a:ext cx="230119" cy="50627"/>
                        </a:xfrm>
                        <a:custGeom>
                          <a:avLst/>
                          <a:gdLst>
                            <a:gd name="connsiteX0" fmla="*/ 93190 w 230119"/>
                            <a:gd name="connsiteY0" fmla="*/ 0 h 50627"/>
                            <a:gd name="connsiteX1" fmla="*/ 0 w 230119"/>
                            <a:gd name="connsiteY1" fmla="*/ 26770 h 50627"/>
                            <a:gd name="connsiteX2" fmla="*/ 0 w 230119"/>
                            <a:gd name="connsiteY2" fmla="*/ 45363 h 50627"/>
                            <a:gd name="connsiteX3" fmla="*/ 95374 w 230119"/>
                            <a:gd name="connsiteY3" fmla="*/ 15961 h 50627"/>
                            <a:gd name="connsiteX4" fmla="*/ 135921 w 230119"/>
                            <a:gd name="connsiteY4" fmla="*/ 33154 h 50627"/>
                            <a:gd name="connsiteX5" fmla="*/ 140233 w 230119"/>
                            <a:gd name="connsiteY5" fmla="*/ 33994 h 50627"/>
                            <a:gd name="connsiteX6" fmla="*/ 140233 w 230119"/>
                            <a:gd name="connsiteY6" fmla="*/ 50627 h 50627"/>
                            <a:gd name="connsiteX7" fmla="*/ 174843 w 230119"/>
                            <a:gd name="connsiteY7" fmla="*/ 50627 h 50627"/>
                            <a:gd name="connsiteX8" fmla="*/ 174843 w 230119"/>
                            <a:gd name="connsiteY8" fmla="*/ 37859 h 50627"/>
                            <a:gd name="connsiteX9" fmla="*/ 195509 w 230119"/>
                            <a:gd name="connsiteY9" fmla="*/ 38083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0"/>
                              </a:moveTo>
                              <a:lnTo>
                                <a:pt x="0" y="26770"/>
                              </a:lnTo>
                              <a:lnTo>
                                <a:pt x="0" y="45363"/>
                              </a:lnTo>
                              <a:lnTo>
                                <a:pt x="95374" y="15961"/>
                              </a:lnTo>
                              <a:cubicBezTo>
                                <a:pt x="104783" y="23578"/>
                                <a:pt x="118392" y="29346"/>
                                <a:pt x="135921" y="33154"/>
                              </a:cubicBezTo>
                              <a:cubicBezTo>
                                <a:pt x="137321" y="33490"/>
                                <a:pt x="138777" y="33714"/>
                                <a:pt x="140233" y="33994"/>
                              </a:cubicBezTo>
                              <a:lnTo>
                                <a:pt x="140233" y="50627"/>
                              </a:lnTo>
                              <a:lnTo>
                                <a:pt x="174843" y="50627"/>
                              </a:lnTo>
                              <a:lnTo>
                                <a:pt x="174843" y="37859"/>
                              </a:lnTo>
                              <a:cubicBezTo>
                                <a:pt x="182404" y="38195"/>
                                <a:pt x="189404" y="38195"/>
                                <a:pt x="195509" y="38083"/>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3657" name="Graphic 4053">
                      <a:extLst>
                        <a:ext uri="{FF2B5EF4-FFF2-40B4-BE49-F238E27FC236}">
                          <a16:creationId xmlns:a16="http://schemas.microsoft.com/office/drawing/2014/main" id="{141A2999-6298-890D-264E-8BCD1F4EDB12}"/>
                        </a:ext>
                      </a:extLst>
                    </p:cNvPr>
                    <p:cNvGrpSpPr/>
                    <p:nvPr/>
                  </p:nvGrpSpPr>
                  <p:grpSpPr>
                    <a:xfrm>
                      <a:off x="4328985" y="5283832"/>
                      <a:ext cx="481911" cy="229054"/>
                      <a:chOff x="4328985" y="5283832"/>
                      <a:chExt cx="481911" cy="229054"/>
                    </a:xfrm>
                  </p:grpSpPr>
                  <p:sp>
                    <p:nvSpPr>
                      <p:cNvPr id="3658" name="Freeform: Shape 3657">
                        <a:extLst>
                          <a:ext uri="{FF2B5EF4-FFF2-40B4-BE49-F238E27FC236}">
                            <a16:creationId xmlns:a16="http://schemas.microsoft.com/office/drawing/2014/main" id="{0DB11034-7936-21C6-6A6A-E9876A316B72}"/>
                          </a:ext>
                        </a:extLst>
                      </p:cNvPr>
                      <p:cNvSpPr/>
                      <p:nvPr/>
                    </p:nvSpPr>
                    <p:spPr>
                      <a:xfrm>
                        <a:off x="4329041" y="5376462"/>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3"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3660" name="Graphic 4053">
                        <a:extLst>
                          <a:ext uri="{FF2B5EF4-FFF2-40B4-BE49-F238E27FC236}">
                            <a16:creationId xmlns:a16="http://schemas.microsoft.com/office/drawing/2014/main" id="{C29788AD-43BF-1AD9-8D16-06C148E5020E}"/>
                          </a:ext>
                        </a:extLst>
                      </p:cNvPr>
                      <p:cNvGrpSpPr/>
                      <p:nvPr/>
                    </p:nvGrpSpPr>
                    <p:grpSpPr>
                      <a:xfrm>
                        <a:off x="4329041" y="5376686"/>
                        <a:ext cx="334565" cy="136200"/>
                        <a:chOff x="4329041" y="5376686"/>
                        <a:chExt cx="334565" cy="136200"/>
                      </a:xfrm>
                      <a:solidFill>
                        <a:srgbClr val="D17918"/>
                      </a:solidFill>
                    </p:grpSpPr>
                    <p:sp>
                      <p:nvSpPr>
                        <p:cNvPr id="3661" name="Freeform: Shape 3660">
                          <a:extLst>
                            <a:ext uri="{FF2B5EF4-FFF2-40B4-BE49-F238E27FC236}">
                              <a16:creationId xmlns:a16="http://schemas.microsoft.com/office/drawing/2014/main" id="{D301A9BB-9583-D328-13AF-E02F62305B0C}"/>
                            </a:ext>
                          </a:extLst>
                        </p:cNvPr>
                        <p:cNvSpPr/>
                        <p:nvPr/>
                      </p:nvSpPr>
                      <p:spPr>
                        <a:xfrm>
                          <a:off x="4547008" y="5398976"/>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0"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2" name="Freeform: Shape 3661">
                          <a:extLst>
                            <a:ext uri="{FF2B5EF4-FFF2-40B4-BE49-F238E27FC236}">
                              <a16:creationId xmlns:a16="http://schemas.microsoft.com/office/drawing/2014/main" id="{1F61B017-534C-B268-3661-FC3BE9265C74}"/>
                            </a:ext>
                          </a:extLst>
                        </p:cNvPr>
                        <p:cNvSpPr/>
                        <p:nvPr/>
                      </p:nvSpPr>
                      <p:spPr>
                        <a:xfrm>
                          <a:off x="4500581" y="5398976"/>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511"/>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3" name="Freeform: Shape 3662">
                          <a:extLst>
                            <a:ext uri="{FF2B5EF4-FFF2-40B4-BE49-F238E27FC236}">
                              <a16:creationId xmlns:a16="http://schemas.microsoft.com/office/drawing/2014/main" id="{100052A9-7CE5-7350-6672-E55D68C6FC1A}"/>
                            </a:ext>
                          </a:extLst>
                        </p:cNvPr>
                        <p:cNvSpPr/>
                        <p:nvPr/>
                      </p:nvSpPr>
                      <p:spPr>
                        <a:xfrm>
                          <a:off x="4329041" y="5376686"/>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7"/>
                                <a:pt x="67708" y="118504"/>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4" name="Freeform: Shape 3663">
                          <a:extLst>
                            <a:ext uri="{FF2B5EF4-FFF2-40B4-BE49-F238E27FC236}">
                              <a16:creationId xmlns:a16="http://schemas.microsoft.com/office/drawing/2014/main" id="{24426BE1-D126-7E05-CED6-33D281396EA3}"/>
                            </a:ext>
                          </a:extLst>
                        </p:cNvPr>
                        <p:cNvSpPr/>
                        <p:nvPr/>
                      </p:nvSpPr>
                      <p:spPr>
                        <a:xfrm>
                          <a:off x="4655767" y="5398976"/>
                          <a:ext cx="7840" cy="107863"/>
                        </a:xfrm>
                        <a:custGeom>
                          <a:avLst/>
                          <a:gdLst>
                            <a:gd name="connsiteX0" fmla="*/ 0 w 7840"/>
                            <a:gd name="connsiteY0" fmla="*/ 0 h 107863"/>
                            <a:gd name="connsiteX1" fmla="*/ 0 w 7840"/>
                            <a:gd name="connsiteY1" fmla="*/ 107863 h 107863"/>
                            <a:gd name="connsiteX2" fmla="*/ 7840 w 7840"/>
                            <a:gd name="connsiteY2" fmla="*/ 106687 h 107863"/>
                            <a:gd name="connsiteX3" fmla="*/ 7840 w 7840"/>
                            <a:gd name="connsiteY3" fmla="*/ 56 h 107863"/>
                            <a:gd name="connsiteX4" fmla="*/ 0 w 7840"/>
                            <a:gd name="connsiteY4" fmla="*/ 56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0" y="106687"/>
                              </a:cubicBezTo>
                              <a:lnTo>
                                <a:pt x="7840" y="56"/>
                              </a:lnTo>
                              <a:lnTo>
                                <a:pt x="0" y="5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5" name="Freeform: Shape 3664">
                          <a:extLst>
                            <a:ext uri="{FF2B5EF4-FFF2-40B4-BE49-F238E27FC236}">
                              <a16:creationId xmlns:a16="http://schemas.microsoft.com/office/drawing/2014/main" id="{1D0FC926-C384-D7DF-72B8-75BDC95934FC}"/>
                            </a:ext>
                          </a:extLst>
                        </p:cNvPr>
                        <p:cNvSpPr/>
                        <p:nvPr/>
                      </p:nvSpPr>
                      <p:spPr>
                        <a:xfrm>
                          <a:off x="4625805" y="5398976"/>
                          <a:ext cx="7840" cy="111391"/>
                        </a:xfrm>
                        <a:custGeom>
                          <a:avLst/>
                          <a:gdLst>
                            <a:gd name="connsiteX0" fmla="*/ 0 w 7840"/>
                            <a:gd name="connsiteY0" fmla="*/ 111391 h 111391"/>
                            <a:gd name="connsiteX1" fmla="*/ 7841 w 7840"/>
                            <a:gd name="connsiteY1" fmla="*/ 110607 h 111391"/>
                            <a:gd name="connsiteX2" fmla="*/ 7841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1" y="110607"/>
                              </a:cubicBezTo>
                              <a:lnTo>
                                <a:pt x="7841"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66" name="Freeform: Shape 3665">
                          <a:extLst>
                            <a:ext uri="{FF2B5EF4-FFF2-40B4-BE49-F238E27FC236}">
                              <a16:creationId xmlns:a16="http://schemas.microsoft.com/office/drawing/2014/main" id="{3AE61970-6F4A-8447-8419-FD6F1CD463DB}"/>
                            </a:ext>
                          </a:extLst>
                        </p:cNvPr>
                        <p:cNvSpPr/>
                        <p:nvPr/>
                      </p:nvSpPr>
                      <p:spPr>
                        <a:xfrm>
                          <a:off x="4587778" y="5398976"/>
                          <a:ext cx="11480" cy="113631"/>
                        </a:xfrm>
                        <a:custGeom>
                          <a:avLst/>
                          <a:gdLst>
                            <a:gd name="connsiteX0" fmla="*/ 0 w 11480"/>
                            <a:gd name="connsiteY0" fmla="*/ 0 h 113631"/>
                            <a:gd name="connsiteX1" fmla="*/ 0 w 11480"/>
                            <a:gd name="connsiteY1" fmla="*/ 113631 h 113631"/>
                            <a:gd name="connsiteX2" fmla="*/ 11481 w 11480"/>
                            <a:gd name="connsiteY2" fmla="*/ 113184 h 113631"/>
                            <a:gd name="connsiteX3" fmla="*/ 11481 w 11480"/>
                            <a:gd name="connsiteY3" fmla="*/ 0 h 113631"/>
                            <a:gd name="connsiteX4" fmla="*/ 0 w 11480"/>
                            <a:gd name="connsiteY4" fmla="*/ 0 h 1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31">
                              <a:moveTo>
                                <a:pt x="0" y="0"/>
                              </a:moveTo>
                              <a:lnTo>
                                <a:pt x="0" y="113631"/>
                              </a:lnTo>
                              <a:cubicBezTo>
                                <a:pt x="3864" y="113520"/>
                                <a:pt x="7672" y="113407"/>
                                <a:pt x="11481" y="113184"/>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3667" name="Graphic 4053">
                        <a:extLst>
                          <a:ext uri="{FF2B5EF4-FFF2-40B4-BE49-F238E27FC236}">
                            <a16:creationId xmlns:a16="http://schemas.microsoft.com/office/drawing/2014/main" id="{DAD426F9-B08F-BAD2-24EE-A7628074ED43}"/>
                          </a:ext>
                        </a:extLst>
                      </p:cNvPr>
                      <p:cNvGrpSpPr/>
                      <p:nvPr/>
                    </p:nvGrpSpPr>
                    <p:grpSpPr>
                      <a:xfrm>
                        <a:off x="4328985" y="5283832"/>
                        <a:ext cx="481911" cy="185260"/>
                        <a:chOff x="4328985" y="5283832"/>
                        <a:chExt cx="481911" cy="185260"/>
                      </a:xfrm>
                    </p:grpSpPr>
                    <p:sp>
                      <p:nvSpPr>
                        <p:cNvPr id="3668" name="Freeform: Shape 3667">
                          <a:extLst>
                            <a:ext uri="{FF2B5EF4-FFF2-40B4-BE49-F238E27FC236}">
                              <a16:creationId xmlns:a16="http://schemas.microsoft.com/office/drawing/2014/main" id="{7E453998-1BF2-6632-3FB4-02A05B3E746C}"/>
                            </a:ext>
                          </a:extLst>
                        </p:cNvPr>
                        <p:cNvSpPr/>
                        <p:nvPr/>
                      </p:nvSpPr>
                      <p:spPr>
                        <a:xfrm>
                          <a:off x="4329041" y="5283832"/>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3" y="0"/>
                                <a:pt x="481856" y="41499"/>
                                <a:pt x="481856" y="92630"/>
                              </a:cubicBezTo>
                              <a:cubicBezTo>
                                <a:pt x="481856" y="143761"/>
                                <a:pt x="373993"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0" name="Freeform: Shape 3669">
                          <a:extLst>
                            <a:ext uri="{FF2B5EF4-FFF2-40B4-BE49-F238E27FC236}">
                              <a16:creationId xmlns:a16="http://schemas.microsoft.com/office/drawing/2014/main" id="{F563421B-8526-C91C-6D39-D495FBB6DF27}"/>
                            </a:ext>
                          </a:extLst>
                        </p:cNvPr>
                        <p:cNvSpPr/>
                        <p:nvPr/>
                      </p:nvSpPr>
                      <p:spPr>
                        <a:xfrm>
                          <a:off x="4329265" y="5289545"/>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0"/>
                                <a:pt x="371248" y="0"/>
                                <a:pt x="240704" y="0"/>
                              </a:cubicBezTo>
                              <a:cubicBezTo>
                                <a:pt x="110159" y="0"/>
                                <a:pt x="3976" y="39930"/>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1" name="Freeform: Shape 3670">
                          <a:extLst>
                            <a:ext uri="{FF2B5EF4-FFF2-40B4-BE49-F238E27FC236}">
                              <a16:creationId xmlns:a16="http://schemas.microsoft.com/office/drawing/2014/main" id="{52D750A8-59A2-ABF6-AED1-4A6311C4938C}"/>
                            </a:ext>
                          </a:extLst>
                        </p:cNvPr>
                        <p:cNvSpPr/>
                        <p:nvPr/>
                      </p:nvSpPr>
                      <p:spPr>
                        <a:xfrm>
                          <a:off x="4454938" y="5363582"/>
                          <a:ext cx="230119" cy="50683"/>
                        </a:xfrm>
                        <a:custGeom>
                          <a:avLst/>
                          <a:gdLst>
                            <a:gd name="connsiteX0" fmla="*/ 93190 w 230119"/>
                            <a:gd name="connsiteY0" fmla="*/ 56 h 50683"/>
                            <a:gd name="connsiteX1" fmla="*/ 0 w 230119"/>
                            <a:gd name="connsiteY1" fmla="*/ 26826 h 50683"/>
                            <a:gd name="connsiteX2" fmla="*/ 0 w 230119"/>
                            <a:gd name="connsiteY2" fmla="*/ 45419 h 50683"/>
                            <a:gd name="connsiteX3" fmla="*/ 95374 w 230119"/>
                            <a:gd name="connsiteY3" fmla="*/ 16017 h 50683"/>
                            <a:gd name="connsiteX4" fmla="*/ 135921 w 230119"/>
                            <a:gd name="connsiteY4" fmla="*/ 33210 h 50683"/>
                            <a:gd name="connsiteX5" fmla="*/ 140233 w 230119"/>
                            <a:gd name="connsiteY5" fmla="*/ 34050 h 50683"/>
                            <a:gd name="connsiteX6" fmla="*/ 140233 w 230119"/>
                            <a:gd name="connsiteY6" fmla="*/ 50683 h 50683"/>
                            <a:gd name="connsiteX7" fmla="*/ 174843 w 230119"/>
                            <a:gd name="connsiteY7" fmla="*/ 50683 h 50683"/>
                            <a:gd name="connsiteX8" fmla="*/ 174843 w 230119"/>
                            <a:gd name="connsiteY8" fmla="*/ 37914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56"/>
                              </a:moveTo>
                              <a:lnTo>
                                <a:pt x="0" y="26826"/>
                              </a:lnTo>
                              <a:lnTo>
                                <a:pt x="0" y="45419"/>
                              </a:lnTo>
                              <a:lnTo>
                                <a:pt x="95374" y="16017"/>
                              </a:lnTo>
                              <a:cubicBezTo>
                                <a:pt x="104783" y="23634"/>
                                <a:pt x="118392" y="29402"/>
                                <a:pt x="135921" y="33210"/>
                              </a:cubicBezTo>
                              <a:cubicBezTo>
                                <a:pt x="137321" y="33546"/>
                                <a:pt x="138777" y="33770"/>
                                <a:pt x="140233" y="34050"/>
                              </a:cubicBezTo>
                              <a:lnTo>
                                <a:pt x="140233" y="50683"/>
                              </a:lnTo>
                              <a:lnTo>
                                <a:pt x="174843" y="50683"/>
                              </a:lnTo>
                              <a:lnTo>
                                <a:pt x="174843" y="37914"/>
                              </a:lnTo>
                              <a:cubicBezTo>
                                <a:pt x="182404" y="38250"/>
                                <a:pt x="189404" y="38306"/>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2" name="Freeform: Shape 3671">
                          <a:extLst>
                            <a:ext uri="{FF2B5EF4-FFF2-40B4-BE49-F238E27FC236}">
                              <a16:creationId xmlns:a16="http://schemas.microsoft.com/office/drawing/2014/main" id="{482F57D3-77E7-252E-14AA-B6892801A975}"/>
                            </a:ext>
                          </a:extLst>
                        </p:cNvPr>
                        <p:cNvSpPr/>
                        <p:nvPr/>
                      </p:nvSpPr>
                      <p:spPr>
                        <a:xfrm>
                          <a:off x="4328985" y="5283832"/>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3" name="Freeform: Shape 3672">
                          <a:extLst>
                            <a:ext uri="{FF2B5EF4-FFF2-40B4-BE49-F238E27FC236}">
                              <a16:creationId xmlns:a16="http://schemas.microsoft.com/office/drawing/2014/main" id="{E783A741-4167-22B3-C145-90EF3683014B}"/>
                            </a:ext>
                          </a:extLst>
                        </p:cNvPr>
                        <p:cNvSpPr/>
                        <p:nvPr/>
                      </p:nvSpPr>
                      <p:spPr>
                        <a:xfrm>
                          <a:off x="4399774" y="5310994"/>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346"/>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7"/>
                                <a:pt x="80477" y="128024"/>
                                <a:pt x="170195" y="128024"/>
                              </a:cubicBezTo>
                              <a:cubicBezTo>
                                <a:pt x="259913" y="128024"/>
                                <a:pt x="332886" y="99967"/>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4" name="Freeform: Shape 3673">
                          <a:extLst>
                            <a:ext uri="{FF2B5EF4-FFF2-40B4-BE49-F238E27FC236}">
                              <a16:creationId xmlns:a16="http://schemas.microsoft.com/office/drawing/2014/main" id="{C8B4284F-242D-8270-31FA-BDC016B6B4B8}"/>
                            </a:ext>
                          </a:extLst>
                        </p:cNvPr>
                        <p:cNvSpPr/>
                        <p:nvPr/>
                      </p:nvSpPr>
                      <p:spPr>
                        <a:xfrm>
                          <a:off x="4454938" y="5351093"/>
                          <a:ext cx="230119" cy="50627"/>
                        </a:xfrm>
                        <a:custGeom>
                          <a:avLst/>
                          <a:gdLst>
                            <a:gd name="connsiteX0" fmla="*/ 93190 w 230119"/>
                            <a:gd name="connsiteY0" fmla="*/ 56 h 50627"/>
                            <a:gd name="connsiteX1" fmla="*/ 0 w 230119"/>
                            <a:gd name="connsiteY1" fmla="*/ 26826 h 50627"/>
                            <a:gd name="connsiteX2" fmla="*/ 0 w 230119"/>
                            <a:gd name="connsiteY2" fmla="*/ 45419 h 50627"/>
                            <a:gd name="connsiteX3" fmla="*/ 95374 w 230119"/>
                            <a:gd name="connsiteY3" fmla="*/ 16017 h 50627"/>
                            <a:gd name="connsiteX4" fmla="*/ 135921 w 230119"/>
                            <a:gd name="connsiteY4" fmla="*/ 33210 h 50627"/>
                            <a:gd name="connsiteX5" fmla="*/ 140233 w 230119"/>
                            <a:gd name="connsiteY5" fmla="*/ 34050 h 50627"/>
                            <a:gd name="connsiteX6" fmla="*/ 140233 w 230119"/>
                            <a:gd name="connsiteY6" fmla="*/ 50627 h 50627"/>
                            <a:gd name="connsiteX7" fmla="*/ 174843 w 230119"/>
                            <a:gd name="connsiteY7" fmla="*/ 50627 h 50627"/>
                            <a:gd name="connsiteX8" fmla="*/ 174843 w 230119"/>
                            <a:gd name="connsiteY8" fmla="*/ 37859 h 50627"/>
                            <a:gd name="connsiteX9" fmla="*/ 195509 w 230119"/>
                            <a:gd name="connsiteY9" fmla="*/ 38082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56"/>
                              </a:moveTo>
                              <a:lnTo>
                                <a:pt x="0" y="26826"/>
                              </a:lnTo>
                              <a:lnTo>
                                <a:pt x="0" y="45419"/>
                              </a:lnTo>
                              <a:lnTo>
                                <a:pt x="95374" y="16017"/>
                              </a:lnTo>
                              <a:cubicBezTo>
                                <a:pt x="104783" y="23634"/>
                                <a:pt x="118392" y="29402"/>
                                <a:pt x="135921" y="33210"/>
                              </a:cubicBezTo>
                              <a:cubicBezTo>
                                <a:pt x="137321" y="33490"/>
                                <a:pt x="138777" y="33770"/>
                                <a:pt x="140233" y="34050"/>
                              </a:cubicBezTo>
                              <a:lnTo>
                                <a:pt x="140233" y="50627"/>
                              </a:lnTo>
                              <a:lnTo>
                                <a:pt x="174843" y="50627"/>
                              </a:lnTo>
                              <a:lnTo>
                                <a:pt x="174843" y="37859"/>
                              </a:lnTo>
                              <a:cubicBezTo>
                                <a:pt x="182404" y="38195"/>
                                <a:pt x="189404" y="38195"/>
                                <a:pt x="195509" y="38082"/>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3675" name="Graphic 4053">
                      <a:extLst>
                        <a:ext uri="{FF2B5EF4-FFF2-40B4-BE49-F238E27FC236}">
                          <a16:creationId xmlns:a16="http://schemas.microsoft.com/office/drawing/2014/main" id="{41EADA39-694B-97E7-7005-83C4A321D788}"/>
                        </a:ext>
                      </a:extLst>
                    </p:cNvPr>
                    <p:cNvGrpSpPr/>
                    <p:nvPr/>
                  </p:nvGrpSpPr>
                  <p:grpSpPr>
                    <a:xfrm>
                      <a:off x="4328985" y="5191202"/>
                      <a:ext cx="481911" cy="228998"/>
                      <a:chOff x="4328985" y="5191202"/>
                      <a:chExt cx="481911" cy="228998"/>
                    </a:xfrm>
                  </p:grpSpPr>
                  <p:sp>
                    <p:nvSpPr>
                      <p:cNvPr id="3676" name="Freeform: Shape 3675">
                        <a:extLst>
                          <a:ext uri="{FF2B5EF4-FFF2-40B4-BE49-F238E27FC236}">
                            <a16:creationId xmlns:a16="http://schemas.microsoft.com/office/drawing/2014/main" id="{F21D91F3-0477-0000-76FC-F27869A21B24}"/>
                          </a:ext>
                        </a:extLst>
                      </p:cNvPr>
                      <p:cNvSpPr/>
                      <p:nvPr/>
                    </p:nvSpPr>
                    <p:spPr>
                      <a:xfrm>
                        <a:off x="4329041" y="5283776"/>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3"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3677" name="Graphic 4053">
                        <a:extLst>
                          <a:ext uri="{FF2B5EF4-FFF2-40B4-BE49-F238E27FC236}">
                            <a16:creationId xmlns:a16="http://schemas.microsoft.com/office/drawing/2014/main" id="{6ED047A8-C25A-0F85-1A5F-4D90CAF1A81E}"/>
                          </a:ext>
                        </a:extLst>
                      </p:cNvPr>
                      <p:cNvGrpSpPr/>
                      <p:nvPr/>
                    </p:nvGrpSpPr>
                    <p:grpSpPr>
                      <a:xfrm>
                        <a:off x="4329041" y="5284000"/>
                        <a:ext cx="334565" cy="136200"/>
                        <a:chOff x="4329041" y="5284000"/>
                        <a:chExt cx="334565" cy="136200"/>
                      </a:xfrm>
                      <a:solidFill>
                        <a:srgbClr val="D17918"/>
                      </a:solidFill>
                    </p:grpSpPr>
                    <p:sp>
                      <p:nvSpPr>
                        <p:cNvPr id="3678" name="Freeform: Shape 3677">
                          <a:extLst>
                            <a:ext uri="{FF2B5EF4-FFF2-40B4-BE49-F238E27FC236}">
                              <a16:creationId xmlns:a16="http://schemas.microsoft.com/office/drawing/2014/main" id="{AF8EB616-4D20-0233-1D73-43D8E90C39D6}"/>
                            </a:ext>
                          </a:extLst>
                        </p:cNvPr>
                        <p:cNvSpPr/>
                        <p:nvPr/>
                      </p:nvSpPr>
                      <p:spPr>
                        <a:xfrm>
                          <a:off x="4547008" y="5306290"/>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0"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79" name="Freeform: Shape 3678">
                          <a:extLst>
                            <a:ext uri="{FF2B5EF4-FFF2-40B4-BE49-F238E27FC236}">
                              <a16:creationId xmlns:a16="http://schemas.microsoft.com/office/drawing/2014/main" id="{D16AF928-91CF-2B82-4530-0535E200F1C5}"/>
                            </a:ext>
                          </a:extLst>
                        </p:cNvPr>
                        <p:cNvSpPr/>
                        <p:nvPr/>
                      </p:nvSpPr>
                      <p:spPr>
                        <a:xfrm>
                          <a:off x="4500581" y="5306290"/>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511"/>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0" name="Freeform: Shape 3679">
                          <a:extLst>
                            <a:ext uri="{FF2B5EF4-FFF2-40B4-BE49-F238E27FC236}">
                              <a16:creationId xmlns:a16="http://schemas.microsoft.com/office/drawing/2014/main" id="{420A79B3-2F76-75F4-496E-CF574B4E8CD9}"/>
                            </a:ext>
                          </a:extLst>
                        </p:cNvPr>
                        <p:cNvSpPr/>
                        <p:nvPr/>
                      </p:nvSpPr>
                      <p:spPr>
                        <a:xfrm>
                          <a:off x="4329041" y="5284000"/>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8"/>
                                <a:pt x="67708" y="118504"/>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1" name="Freeform: Shape 3680">
                          <a:extLst>
                            <a:ext uri="{FF2B5EF4-FFF2-40B4-BE49-F238E27FC236}">
                              <a16:creationId xmlns:a16="http://schemas.microsoft.com/office/drawing/2014/main" id="{F4A5D670-DC4B-D18F-BDC6-78ACD48EE048}"/>
                            </a:ext>
                          </a:extLst>
                        </p:cNvPr>
                        <p:cNvSpPr/>
                        <p:nvPr/>
                      </p:nvSpPr>
                      <p:spPr>
                        <a:xfrm>
                          <a:off x="4655767" y="5306290"/>
                          <a:ext cx="7840" cy="107863"/>
                        </a:xfrm>
                        <a:custGeom>
                          <a:avLst/>
                          <a:gdLst>
                            <a:gd name="connsiteX0" fmla="*/ 0 w 7840"/>
                            <a:gd name="connsiteY0" fmla="*/ 0 h 107863"/>
                            <a:gd name="connsiteX1" fmla="*/ 0 w 7840"/>
                            <a:gd name="connsiteY1" fmla="*/ 107863 h 107863"/>
                            <a:gd name="connsiteX2" fmla="*/ 7840 w 7840"/>
                            <a:gd name="connsiteY2" fmla="*/ 106687 h 107863"/>
                            <a:gd name="connsiteX3" fmla="*/ 7840 w 7840"/>
                            <a:gd name="connsiteY3" fmla="*/ 0 h 107863"/>
                            <a:gd name="connsiteX4" fmla="*/ 0 w 7840"/>
                            <a:gd name="connsiteY4" fmla="*/ 0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0" y="106687"/>
                              </a:cubicBezTo>
                              <a:lnTo>
                                <a:pt x="7840"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2" name="Freeform: Shape 3681">
                          <a:extLst>
                            <a:ext uri="{FF2B5EF4-FFF2-40B4-BE49-F238E27FC236}">
                              <a16:creationId xmlns:a16="http://schemas.microsoft.com/office/drawing/2014/main" id="{61F7771C-5CC8-DC7B-7445-EFF2D2DE3DF8}"/>
                            </a:ext>
                          </a:extLst>
                        </p:cNvPr>
                        <p:cNvSpPr/>
                        <p:nvPr/>
                      </p:nvSpPr>
                      <p:spPr>
                        <a:xfrm>
                          <a:off x="4625805" y="5306290"/>
                          <a:ext cx="7840" cy="111391"/>
                        </a:xfrm>
                        <a:custGeom>
                          <a:avLst/>
                          <a:gdLst>
                            <a:gd name="connsiteX0" fmla="*/ 0 w 7840"/>
                            <a:gd name="connsiteY0" fmla="*/ 111391 h 111391"/>
                            <a:gd name="connsiteX1" fmla="*/ 7841 w 7840"/>
                            <a:gd name="connsiteY1" fmla="*/ 110607 h 111391"/>
                            <a:gd name="connsiteX2" fmla="*/ 7841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1" y="110607"/>
                              </a:cubicBezTo>
                              <a:lnTo>
                                <a:pt x="7841"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3" name="Freeform: Shape 3682">
                          <a:extLst>
                            <a:ext uri="{FF2B5EF4-FFF2-40B4-BE49-F238E27FC236}">
                              <a16:creationId xmlns:a16="http://schemas.microsoft.com/office/drawing/2014/main" id="{D71BDE2A-1FFB-E467-1699-1503FFDE56AB}"/>
                            </a:ext>
                          </a:extLst>
                        </p:cNvPr>
                        <p:cNvSpPr/>
                        <p:nvPr/>
                      </p:nvSpPr>
                      <p:spPr>
                        <a:xfrm>
                          <a:off x="4587778" y="5306290"/>
                          <a:ext cx="11480" cy="113631"/>
                        </a:xfrm>
                        <a:custGeom>
                          <a:avLst/>
                          <a:gdLst>
                            <a:gd name="connsiteX0" fmla="*/ 0 w 11480"/>
                            <a:gd name="connsiteY0" fmla="*/ 0 h 113631"/>
                            <a:gd name="connsiteX1" fmla="*/ 0 w 11480"/>
                            <a:gd name="connsiteY1" fmla="*/ 113631 h 113631"/>
                            <a:gd name="connsiteX2" fmla="*/ 11481 w 11480"/>
                            <a:gd name="connsiteY2" fmla="*/ 113183 h 113631"/>
                            <a:gd name="connsiteX3" fmla="*/ 11481 w 11480"/>
                            <a:gd name="connsiteY3" fmla="*/ 0 h 113631"/>
                            <a:gd name="connsiteX4" fmla="*/ 0 w 11480"/>
                            <a:gd name="connsiteY4" fmla="*/ 0 h 1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31">
                              <a:moveTo>
                                <a:pt x="0" y="0"/>
                              </a:moveTo>
                              <a:lnTo>
                                <a:pt x="0" y="113631"/>
                              </a:lnTo>
                              <a:cubicBezTo>
                                <a:pt x="3864" y="113519"/>
                                <a:pt x="7672" y="113407"/>
                                <a:pt x="11481" y="113183"/>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3684" name="Graphic 4053">
                        <a:extLst>
                          <a:ext uri="{FF2B5EF4-FFF2-40B4-BE49-F238E27FC236}">
                            <a16:creationId xmlns:a16="http://schemas.microsoft.com/office/drawing/2014/main" id="{B29B2B2B-7887-8D89-B7AC-38BDE92B7A9F}"/>
                          </a:ext>
                        </a:extLst>
                      </p:cNvPr>
                      <p:cNvGrpSpPr/>
                      <p:nvPr/>
                    </p:nvGrpSpPr>
                    <p:grpSpPr>
                      <a:xfrm>
                        <a:off x="4328985" y="5191202"/>
                        <a:ext cx="481911" cy="185260"/>
                        <a:chOff x="4328985" y="5191202"/>
                        <a:chExt cx="481911" cy="185260"/>
                      </a:xfrm>
                    </p:grpSpPr>
                    <p:sp>
                      <p:nvSpPr>
                        <p:cNvPr id="3685" name="Freeform: Shape 3684">
                          <a:extLst>
                            <a:ext uri="{FF2B5EF4-FFF2-40B4-BE49-F238E27FC236}">
                              <a16:creationId xmlns:a16="http://schemas.microsoft.com/office/drawing/2014/main" id="{4964C80F-B989-0626-74D8-DA7007E50223}"/>
                            </a:ext>
                          </a:extLst>
                        </p:cNvPr>
                        <p:cNvSpPr/>
                        <p:nvPr/>
                      </p:nvSpPr>
                      <p:spPr>
                        <a:xfrm>
                          <a:off x="4329041" y="5191202"/>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3" y="0"/>
                                <a:pt x="481856" y="41499"/>
                                <a:pt x="481856" y="92630"/>
                              </a:cubicBezTo>
                              <a:cubicBezTo>
                                <a:pt x="481856" y="143761"/>
                                <a:pt x="373993"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7" name="Freeform: Shape 3686">
                          <a:extLst>
                            <a:ext uri="{FF2B5EF4-FFF2-40B4-BE49-F238E27FC236}">
                              <a16:creationId xmlns:a16="http://schemas.microsoft.com/office/drawing/2014/main" id="{E5E743B4-4C40-9353-1039-001E4ACF04C2}"/>
                            </a:ext>
                          </a:extLst>
                        </p:cNvPr>
                        <p:cNvSpPr/>
                        <p:nvPr/>
                      </p:nvSpPr>
                      <p:spPr>
                        <a:xfrm>
                          <a:off x="4329265" y="5196915"/>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1"/>
                                <a:pt x="371248" y="0"/>
                                <a:pt x="240704" y="0"/>
                              </a:cubicBezTo>
                              <a:cubicBezTo>
                                <a:pt x="110159" y="0"/>
                                <a:pt x="3976" y="39931"/>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8" name="Freeform: Shape 3687">
                          <a:extLst>
                            <a:ext uri="{FF2B5EF4-FFF2-40B4-BE49-F238E27FC236}">
                              <a16:creationId xmlns:a16="http://schemas.microsoft.com/office/drawing/2014/main" id="{F949FC83-764A-5DD2-7391-ABFD1DB6585F}"/>
                            </a:ext>
                          </a:extLst>
                        </p:cNvPr>
                        <p:cNvSpPr/>
                        <p:nvPr/>
                      </p:nvSpPr>
                      <p:spPr>
                        <a:xfrm>
                          <a:off x="4454938" y="5270784"/>
                          <a:ext cx="230119" cy="50739"/>
                        </a:xfrm>
                        <a:custGeom>
                          <a:avLst/>
                          <a:gdLst>
                            <a:gd name="connsiteX0" fmla="*/ 93190 w 230119"/>
                            <a:gd name="connsiteY0" fmla="*/ 168 h 50739"/>
                            <a:gd name="connsiteX1" fmla="*/ 0 w 230119"/>
                            <a:gd name="connsiteY1" fmla="*/ 26938 h 50739"/>
                            <a:gd name="connsiteX2" fmla="*/ 0 w 230119"/>
                            <a:gd name="connsiteY2" fmla="*/ 45531 h 50739"/>
                            <a:gd name="connsiteX3" fmla="*/ 95374 w 230119"/>
                            <a:gd name="connsiteY3" fmla="*/ 16129 h 50739"/>
                            <a:gd name="connsiteX4" fmla="*/ 135921 w 230119"/>
                            <a:gd name="connsiteY4" fmla="*/ 33322 h 50739"/>
                            <a:gd name="connsiteX5" fmla="*/ 140233 w 230119"/>
                            <a:gd name="connsiteY5" fmla="*/ 34162 h 50739"/>
                            <a:gd name="connsiteX6" fmla="*/ 140233 w 230119"/>
                            <a:gd name="connsiteY6" fmla="*/ 50739 h 50739"/>
                            <a:gd name="connsiteX7" fmla="*/ 174843 w 230119"/>
                            <a:gd name="connsiteY7" fmla="*/ 50739 h 50739"/>
                            <a:gd name="connsiteX8" fmla="*/ 174843 w 230119"/>
                            <a:gd name="connsiteY8" fmla="*/ 37970 h 50739"/>
                            <a:gd name="connsiteX9" fmla="*/ 195509 w 230119"/>
                            <a:gd name="connsiteY9" fmla="*/ 38195 h 50739"/>
                            <a:gd name="connsiteX10" fmla="*/ 195509 w 230119"/>
                            <a:gd name="connsiteY10" fmla="*/ 50739 h 50739"/>
                            <a:gd name="connsiteX11" fmla="*/ 230119 w 230119"/>
                            <a:gd name="connsiteY11" fmla="*/ 50739 h 50739"/>
                            <a:gd name="connsiteX12" fmla="*/ 230119 w 230119"/>
                            <a:gd name="connsiteY12" fmla="*/ 896 h 50739"/>
                            <a:gd name="connsiteX13" fmla="*/ 195509 w 230119"/>
                            <a:gd name="connsiteY13" fmla="*/ 896 h 50739"/>
                            <a:gd name="connsiteX14" fmla="*/ 195509 w 230119"/>
                            <a:gd name="connsiteY14" fmla="*/ 24922 h 50739"/>
                            <a:gd name="connsiteX15" fmla="*/ 174843 w 230119"/>
                            <a:gd name="connsiteY15" fmla="*/ 24642 h 50739"/>
                            <a:gd name="connsiteX16" fmla="*/ 174843 w 230119"/>
                            <a:gd name="connsiteY16" fmla="*/ 840 h 50739"/>
                            <a:gd name="connsiteX17" fmla="*/ 140233 w 230119"/>
                            <a:gd name="connsiteY17" fmla="*/ 840 h 50739"/>
                            <a:gd name="connsiteX18" fmla="*/ 140233 w 230119"/>
                            <a:gd name="connsiteY18" fmla="*/ 17809 h 50739"/>
                            <a:gd name="connsiteX19" fmla="*/ 120240 w 230119"/>
                            <a:gd name="connsiteY19" fmla="*/ 3584 h 50739"/>
                            <a:gd name="connsiteX20" fmla="*/ 93190 w 230119"/>
                            <a:gd name="connsiteY20" fmla="*/ 0 h 5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739">
                              <a:moveTo>
                                <a:pt x="93190" y="168"/>
                              </a:moveTo>
                              <a:lnTo>
                                <a:pt x="0" y="26938"/>
                              </a:lnTo>
                              <a:lnTo>
                                <a:pt x="0" y="45531"/>
                              </a:lnTo>
                              <a:lnTo>
                                <a:pt x="95374" y="16129"/>
                              </a:lnTo>
                              <a:cubicBezTo>
                                <a:pt x="104783" y="23745"/>
                                <a:pt x="118392" y="29514"/>
                                <a:pt x="135921" y="33322"/>
                              </a:cubicBezTo>
                              <a:cubicBezTo>
                                <a:pt x="137321" y="33658"/>
                                <a:pt x="138777" y="33882"/>
                                <a:pt x="140233" y="34162"/>
                              </a:cubicBezTo>
                              <a:lnTo>
                                <a:pt x="140233" y="50739"/>
                              </a:lnTo>
                              <a:lnTo>
                                <a:pt x="174843" y="50739"/>
                              </a:lnTo>
                              <a:lnTo>
                                <a:pt x="174843" y="37970"/>
                              </a:lnTo>
                              <a:cubicBezTo>
                                <a:pt x="182404" y="38306"/>
                                <a:pt x="189404" y="38363"/>
                                <a:pt x="195509" y="38195"/>
                              </a:cubicBezTo>
                              <a:lnTo>
                                <a:pt x="195509" y="50739"/>
                              </a:lnTo>
                              <a:lnTo>
                                <a:pt x="230119" y="50739"/>
                              </a:lnTo>
                              <a:lnTo>
                                <a:pt x="230119" y="896"/>
                              </a:lnTo>
                              <a:lnTo>
                                <a:pt x="195509" y="896"/>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89" name="Freeform: Shape 3688">
                          <a:extLst>
                            <a:ext uri="{FF2B5EF4-FFF2-40B4-BE49-F238E27FC236}">
                              <a16:creationId xmlns:a16="http://schemas.microsoft.com/office/drawing/2014/main" id="{EF13859D-EEF1-C09D-7795-674CEA59E029}"/>
                            </a:ext>
                          </a:extLst>
                        </p:cNvPr>
                        <p:cNvSpPr/>
                        <p:nvPr/>
                      </p:nvSpPr>
                      <p:spPr>
                        <a:xfrm>
                          <a:off x="4328985" y="5191202"/>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0" name="Freeform: Shape 3689">
                          <a:extLst>
                            <a:ext uri="{FF2B5EF4-FFF2-40B4-BE49-F238E27FC236}">
                              <a16:creationId xmlns:a16="http://schemas.microsoft.com/office/drawing/2014/main" id="{FD790111-135A-AED7-E51E-6FF7C8090DB0}"/>
                            </a:ext>
                          </a:extLst>
                        </p:cNvPr>
                        <p:cNvSpPr/>
                        <p:nvPr/>
                      </p:nvSpPr>
                      <p:spPr>
                        <a:xfrm>
                          <a:off x="4399774" y="5218364"/>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346"/>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7"/>
                                <a:pt x="80477" y="128024"/>
                                <a:pt x="170195" y="128024"/>
                              </a:cubicBezTo>
                              <a:cubicBezTo>
                                <a:pt x="259913" y="128024"/>
                                <a:pt x="332886" y="99967"/>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1" name="Freeform: Shape 3690">
                          <a:extLst>
                            <a:ext uri="{FF2B5EF4-FFF2-40B4-BE49-F238E27FC236}">
                              <a16:creationId xmlns:a16="http://schemas.microsoft.com/office/drawing/2014/main" id="{EEF4B053-B95C-DEC4-58CD-447A1BF798E9}"/>
                            </a:ext>
                          </a:extLst>
                        </p:cNvPr>
                        <p:cNvSpPr/>
                        <p:nvPr/>
                      </p:nvSpPr>
                      <p:spPr>
                        <a:xfrm>
                          <a:off x="4454938" y="5258463"/>
                          <a:ext cx="230119" cy="50627"/>
                        </a:xfrm>
                        <a:custGeom>
                          <a:avLst/>
                          <a:gdLst>
                            <a:gd name="connsiteX0" fmla="*/ 93190 w 230119"/>
                            <a:gd name="connsiteY0" fmla="*/ 56 h 50627"/>
                            <a:gd name="connsiteX1" fmla="*/ 0 w 230119"/>
                            <a:gd name="connsiteY1" fmla="*/ 26826 h 50627"/>
                            <a:gd name="connsiteX2" fmla="*/ 0 w 230119"/>
                            <a:gd name="connsiteY2" fmla="*/ 45419 h 50627"/>
                            <a:gd name="connsiteX3" fmla="*/ 95374 w 230119"/>
                            <a:gd name="connsiteY3" fmla="*/ 16017 h 50627"/>
                            <a:gd name="connsiteX4" fmla="*/ 135921 w 230119"/>
                            <a:gd name="connsiteY4" fmla="*/ 33210 h 50627"/>
                            <a:gd name="connsiteX5" fmla="*/ 140233 w 230119"/>
                            <a:gd name="connsiteY5" fmla="*/ 34050 h 50627"/>
                            <a:gd name="connsiteX6" fmla="*/ 140233 w 230119"/>
                            <a:gd name="connsiteY6" fmla="*/ 50627 h 50627"/>
                            <a:gd name="connsiteX7" fmla="*/ 174843 w 230119"/>
                            <a:gd name="connsiteY7" fmla="*/ 50627 h 50627"/>
                            <a:gd name="connsiteX8" fmla="*/ 174843 w 230119"/>
                            <a:gd name="connsiteY8" fmla="*/ 37859 h 50627"/>
                            <a:gd name="connsiteX9" fmla="*/ 195509 w 230119"/>
                            <a:gd name="connsiteY9" fmla="*/ 38083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56"/>
                              </a:moveTo>
                              <a:lnTo>
                                <a:pt x="0" y="26826"/>
                              </a:lnTo>
                              <a:lnTo>
                                <a:pt x="0" y="45419"/>
                              </a:lnTo>
                              <a:lnTo>
                                <a:pt x="95374" y="16017"/>
                              </a:lnTo>
                              <a:cubicBezTo>
                                <a:pt x="104783" y="23634"/>
                                <a:pt x="118392" y="29402"/>
                                <a:pt x="135921" y="33210"/>
                              </a:cubicBezTo>
                              <a:cubicBezTo>
                                <a:pt x="137321" y="33490"/>
                                <a:pt x="138777" y="33770"/>
                                <a:pt x="140233" y="34050"/>
                              </a:cubicBezTo>
                              <a:lnTo>
                                <a:pt x="140233" y="50627"/>
                              </a:lnTo>
                              <a:lnTo>
                                <a:pt x="174843" y="50627"/>
                              </a:lnTo>
                              <a:lnTo>
                                <a:pt x="174843" y="37859"/>
                              </a:lnTo>
                              <a:cubicBezTo>
                                <a:pt x="182404" y="38195"/>
                                <a:pt x="189404" y="38195"/>
                                <a:pt x="195509" y="38083"/>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3692" name="Graphic 4053">
                      <a:extLst>
                        <a:ext uri="{FF2B5EF4-FFF2-40B4-BE49-F238E27FC236}">
                          <a16:creationId xmlns:a16="http://schemas.microsoft.com/office/drawing/2014/main" id="{F3365BA0-11E3-6ADE-2A14-3E10F931FE5E}"/>
                        </a:ext>
                      </a:extLst>
                    </p:cNvPr>
                    <p:cNvGrpSpPr/>
                    <p:nvPr/>
                  </p:nvGrpSpPr>
                  <p:grpSpPr>
                    <a:xfrm>
                      <a:off x="4922120" y="5198595"/>
                      <a:ext cx="481911" cy="228999"/>
                      <a:chOff x="4922120" y="5198595"/>
                      <a:chExt cx="481911" cy="228999"/>
                    </a:xfrm>
                  </p:grpSpPr>
                  <p:sp>
                    <p:nvSpPr>
                      <p:cNvPr id="3693" name="Freeform: Shape 3692">
                        <a:extLst>
                          <a:ext uri="{FF2B5EF4-FFF2-40B4-BE49-F238E27FC236}">
                            <a16:creationId xmlns:a16="http://schemas.microsoft.com/office/drawing/2014/main" id="{39C3A7D7-7F82-CE86-9E15-973497D71FDC}"/>
                          </a:ext>
                        </a:extLst>
                      </p:cNvPr>
                      <p:cNvSpPr/>
                      <p:nvPr/>
                    </p:nvSpPr>
                    <p:spPr>
                      <a:xfrm>
                        <a:off x="4922176" y="5291169"/>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82"/>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3694" name="Graphic 4053">
                        <a:extLst>
                          <a:ext uri="{FF2B5EF4-FFF2-40B4-BE49-F238E27FC236}">
                            <a16:creationId xmlns:a16="http://schemas.microsoft.com/office/drawing/2014/main" id="{04ADF1A8-67A4-18F8-F604-93D8A2140CDB}"/>
                          </a:ext>
                        </a:extLst>
                      </p:cNvPr>
                      <p:cNvGrpSpPr/>
                      <p:nvPr/>
                    </p:nvGrpSpPr>
                    <p:grpSpPr>
                      <a:xfrm>
                        <a:off x="4922176" y="5291393"/>
                        <a:ext cx="334565" cy="136200"/>
                        <a:chOff x="4922176" y="5291393"/>
                        <a:chExt cx="334565" cy="136200"/>
                      </a:xfrm>
                      <a:solidFill>
                        <a:srgbClr val="D17918"/>
                      </a:solidFill>
                    </p:grpSpPr>
                    <p:sp>
                      <p:nvSpPr>
                        <p:cNvPr id="3695" name="Freeform: Shape 3694">
                          <a:extLst>
                            <a:ext uri="{FF2B5EF4-FFF2-40B4-BE49-F238E27FC236}">
                              <a16:creationId xmlns:a16="http://schemas.microsoft.com/office/drawing/2014/main" id="{169C34BE-6125-57F6-DD9D-A0A3B7BA3913}"/>
                            </a:ext>
                          </a:extLst>
                        </p:cNvPr>
                        <p:cNvSpPr/>
                        <p:nvPr/>
                      </p:nvSpPr>
                      <p:spPr>
                        <a:xfrm>
                          <a:off x="5140198" y="5313682"/>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6" name="Freeform: Shape 3695">
                          <a:extLst>
                            <a:ext uri="{FF2B5EF4-FFF2-40B4-BE49-F238E27FC236}">
                              <a16:creationId xmlns:a16="http://schemas.microsoft.com/office/drawing/2014/main" id="{C9B48FE1-37FD-84DA-7B01-D5ACF31CCC22}"/>
                            </a:ext>
                          </a:extLst>
                        </p:cNvPr>
                        <p:cNvSpPr/>
                        <p:nvPr/>
                      </p:nvSpPr>
                      <p:spPr>
                        <a:xfrm>
                          <a:off x="5093715" y="5313682"/>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455"/>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7" name="Freeform: Shape 3696">
                          <a:extLst>
                            <a:ext uri="{FF2B5EF4-FFF2-40B4-BE49-F238E27FC236}">
                              <a16:creationId xmlns:a16="http://schemas.microsoft.com/office/drawing/2014/main" id="{AAC4364B-E388-68F3-4C2B-62AA6097638A}"/>
                            </a:ext>
                          </a:extLst>
                        </p:cNvPr>
                        <p:cNvSpPr/>
                        <p:nvPr/>
                      </p:nvSpPr>
                      <p:spPr>
                        <a:xfrm>
                          <a:off x="4922176" y="5291393"/>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7"/>
                                <a:pt x="67708" y="118560"/>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8" name="Freeform: Shape 3697">
                          <a:extLst>
                            <a:ext uri="{FF2B5EF4-FFF2-40B4-BE49-F238E27FC236}">
                              <a16:creationId xmlns:a16="http://schemas.microsoft.com/office/drawing/2014/main" id="{6EC1C111-D9ED-7968-30A4-75D132D40212}"/>
                            </a:ext>
                          </a:extLst>
                        </p:cNvPr>
                        <p:cNvSpPr/>
                        <p:nvPr/>
                      </p:nvSpPr>
                      <p:spPr>
                        <a:xfrm>
                          <a:off x="5248901" y="5313682"/>
                          <a:ext cx="7840" cy="107862"/>
                        </a:xfrm>
                        <a:custGeom>
                          <a:avLst/>
                          <a:gdLst>
                            <a:gd name="connsiteX0" fmla="*/ 0 w 7840"/>
                            <a:gd name="connsiteY0" fmla="*/ 0 h 107862"/>
                            <a:gd name="connsiteX1" fmla="*/ 0 w 7840"/>
                            <a:gd name="connsiteY1" fmla="*/ 107863 h 107862"/>
                            <a:gd name="connsiteX2" fmla="*/ 7840 w 7840"/>
                            <a:gd name="connsiteY2" fmla="*/ 106687 h 107862"/>
                            <a:gd name="connsiteX3" fmla="*/ 7840 w 7840"/>
                            <a:gd name="connsiteY3" fmla="*/ 56 h 107862"/>
                            <a:gd name="connsiteX4" fmla="*/ 0 w 7840"/>
                            <a:gd name="connsiteY4" fmla="*/ 56 h 107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2">
                              <a:moveTo>
                                <a:pt x="0" y="0"/>
                              </a:moveTo>
                              <a:lnTo>
                                <a:pt x="0" y="107863"/>
                              </a:lnTo>
                              <a:cubicBezTo>
                                <a:pt x="2632" y="107471"/>
                                <a:pt x="5264" y="107079"/>
                                <a:pt x="7840" y="106687"/>
                              </a:cubicBezTo>
                              <a:lnTo>
                                <a:pt x="7840" y="56"/>
                              </a:lnTo>
                              <a:lnTo>
                                <a:pt x="0" y="5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99" name="Freeform: Shape 3698">
                          <a:extLst>
                            <a:ext uri="{FF2B5EF4-FFF2-40B4-BE49-F238E27FC236}">
                              <a16:creationId xmlns:a16="http://schemas.microsoft.com/office/drawing/2014/main" id="{80141E0E-F846-5720-0A5B-ABF137E7BE8C}"/>
                            </a:ext>
                          </a:extLst>
                        </p:cNvPr>
                        <p:cNvSpPr/>
                        <p:nvPr/>
                      </p:nvSpPr>
                      <p:spPr>
                        <a:xfrm>
                          <a:off x="5218939" y="5313682"/>
                          <a:ext cx="7840" cy="111391"/>
                        </a:xfrm>
                        <a:custGeom>
                          <a:avLst/>
                          <a:gdLst>
                            <a:gd name="connsiteX0" fmla="*/ 0 w 7840"/>
                            <a:gd name="connsiteY0" fmla="*/ 111391 h 111391"/>
                            <a:gd name="connsiteX1" fmla="*/ 7841 w 7840"/>
                            <a:gd name="connsiteY1" fmla="*/ 110607 h 111391"/>
                            <a:gd name="connsiteX2" fmla="*/ 7841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1" y="110607"/>
                              </a:cubicBezTo>
                              <a:lnTo>
                                <a:pt x="7841"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0" name="Freeform: Shape 3699">
                          <a:extLst>
                            <a:ext uri="{FF2B5EF4-FFF2-40B4-BE49-F238E27FC236}">
                              <a16:creationId xmlns:a16="http://schemas.microsoft.com/office/drawing/2014/main" id="{88971793-775A-66DD-B620-807989C6ACF3}"/>
                            </a:ext>
                          </a:extLst>
                        </p:cNvPr>
                        <p:cNvSpPr/>
                        <p:nvPr/>
                      </p:nvSpPr>
                      <p:spPr>
                        <a:xfrm>
                          <a:off x="5180969" y="5313626"/>
                          <a:ext cx="11480" cy="113687"/>
                        </a:xfrm>
                        <a:custGeom>
                          <a:avLst/>
                          <a:gdLst>
                            <a:gd name="connsiteX0" fmla="*/ 0 w 11480"/>
                            <a:gd name="connsiteY0" fmla="*/ 56 h 113687"/>
                            <a:gd name="connsiteX1" fmla="*/ 0 w 11480"/>
                            <a:gd name="connsiteY1" fmla="*/ 113687 h 113687"/>
                            <a:gd name="connsiteX2" fmla="*/ 11481 w 11480"/>
                            <a:gd name="connsiteY2" fmla="*/ 113239 h 113687"/>
                            <a:gd name="connsiteX3" fmla="*/ 11481 w 11480"/>
                            <a:gd name="connsiteY3" fmla="*/ 0 h 113687"/>
                            <a:gd name="connsiteX4" fmla="*/ 0 w 11480"/>
                            <a:gd name="connsiteY4" fmla="*/ 0 h 11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87">
                              <a:moveTo>
                                <a:pt x="0" y="56"/>
                              </a:moveTo>
                              <a:lnTo>
                                <a:pt x="0" y="113687"/>
                              </a:lnTo>
                              <a:cubicBezTo>
                                <a:pt x="3864" y="113575"/>
                                <a:pt x="7673" y="113463"/>
                                <a:pt x="11481" y="113239"/>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3701" name="Graphic 4053">
                        <a:extLst>
                          <a:ext uri="{FF2B5EF4-FFF2-40B4-BE49-F238E27FC236}">
                            <a16:creationId xmlns:a16="http://schemas.microsoft.com/office/drawing/2014/main" id="{ED2E3D8F-924C-FB5F-002E-958577EF924C}"/>
                          </a:ext>
                        </a:extLst>
                      </p:cNvPr>
                      <p:cNvGrpSpPr/>
                      <p:nvPr/>
                    </p:nvGrpSpPr>
                    <p:grpSpPr>
                      <a:xfrm>
                        <a:off x="4922120" y="5198595"/>
                        <a:ext cx="481911" cy="185260"/>
                        <a:chOff x="4922120" y="5198595"/>
                        <a:chExt cx="481911" cy="185260"/>
                      </a:xfrm>
                    </p:grpSpPr>
                    <p:sp>
                      <p:nvSpPr>
                        <p:cNvPr id="3702" name="Freeform: Shape 3701">
                          <a:extLst>
                            <a:ext uri="{FF2B5EF4-FFF2-40B4-BE49-F238E27FC236}">
                              <a16:creationId xmlns:a16="http://schemas.microsoft.com/office/drawing/2014/main" id="{B3BA583B-CC46-E961-8942-D49619ACDEF6}"/>
                            </a:ext>
                          </a:extLst>
                        </p:cNvPr>
                        <p:cNvSpPr/>
                        <p:nvPr/>
                      </p:nvSpPr>
                      <p:spPr>
                        <a:xfrm>
                          <a:off x="4922176" y="5198595"/>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3" name="Freeform: Shape 3702">
                          <a:extLst>
                            <a:ext uri="{FF2B5EF4-FFF2-40B4-BE49-F238E27FC236}">
                              <a16:creationId xmlns:a16="http://schemas.microsoft.com/office/drawing/2014/main" id="{CC87C2B5-11B8-E29B-43B2-B00A920B3F45}"/>
                            </a:ext>
                          </a:extLst>
                        </p:cNvPr>
                        <p:cNvSpPr/>
                        <p:nvPr/>
                      </p:nvSpPr>
                      <p:spPr>
                        <a:xfrm>
                          <a:off x="4922176" y="5198931"/>
                          <a:ext cx="376680" cy="184924"/>
                        </a:xfrm>
                        <a:custGeom>
                          <a:avLst/>
                          <a:gdLst>
                            <a:gd name="connsiteX0" fmla="*/ 376681 w 376680"/>
                            <a:gd name="connsiteY0" fmla="*/ 168795 h 184924"/>
                            <a:gd name="connsiteX1" fmla="*/ 355959 w 376680"/>
                            <a:gd name="connsiteY1" fmla="*/ 169187 h 184924"/>
                            <a:gd name="connsiteX2" fmla="*/ 115032 w 376680"/>
                            <a:gd name="connsiteY2" fmla="*/ 76557 h 184924"/>
                            <a:gd name="connsiteX3" fmla="*/ 220206 w 376680"/>
                            <a:gd name="connsiteY3" fmla="*/ 0 h 184924"/>
                            <a:gd name="connsiteX4" fmla="*/ 0 w 376680"/>
                            <a:gd name="connsiteY4" fmla="*/ 92294 h 184924"/>
                            <a:gd name="connsiteX5" fmla="*/ 240928 w 376680"/>
                            <a:gd name="connsiteY5" fmla="*/ 184924 h 184924"/>
                            <a:gd name="connsiteX6" fmla="*/ 376681 w 376680"/>
                            <a:gd name="connsiteY6" fmla="*/ 168795 h 18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680" h="184924">
                              <a:moveTo>
                                <a:pt x="376681" y="168795"/>
                              </a:moveTo>
                              <a:cubicBezTo>
                                <a:pt x="369848" y="169019"/>
                                <a:pt x="362960" y="169187"/>
                                <a:pt x="355959" y="169187"/>
                              </a:cubicBezTo>
                              <a:cubicBezTo>
                                <a:pt x="222895" y="169187"/>
                                <a:pt x="115032" y="127688"/>
                                <a:pt x="115032" y="76557"/>
                              </a:cubicBezTo>
                              <a:cubicBezTo>
                                <a:pt x="115032" y="44747"/>
                                <a:pt x="156698" y="16689"/>
                                <a:pt x="220206" y="0"/>
                              </a:cubicBezTo>
                              <a:cubicBezTo>
                                <a:pt x="96886" y="4032"/>
                                <a:pt x="0" y="43795"/>
                                <a:pt x="0" y="92294"/>
                              </a:cubicBezTo>
                              <a:cubicBezTo>
                                <a:pt x="0" y="143482"/>
                                <a:pt x="107863" y="184924"/>
                                <a:pt x="240928" y="184924"/>
                              </a:cubicBezTo>
                              <a:cubicBezTo>
                                <a:pt x="291275" y="184924"/>
                                <a:pt x="337982" y="178988"/>
                                <a:pt x="376681" y="168795"/>
                              </a:cubicBezTo>
                              <a:close/>
                            </a:path>
                          </a:pathLst>
                        </a:custGeom>
                        <a:gradFill>
                          <a:gsLst>
                            <a:gs pos="0">
                              <a:srgbClr val="FFFFFF"/>
                            </a:gs>
                            <a:gs pos="50000">
                              <a:srgbClr val="E8BC8B"/>
                            </a:gs>
                            <a:gs pos="100000">
                              <a:srgbClr val="D17918"/>
                            </a:gs>
                          </a:gsLst>
                          <a:lin ang="5400000" scaled="1"/>
                        </a:gra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4" name="Freeform: Shape 3703">
                          <a:extLst>
                            <a:ext uri="{FF2B5EF4-FFF2-40B4-BE49-F238E27FC236}">
                              <a16:creationId xmlns:a16="http://schemas.microsoft.com/office/drawing/2014/main" id="{82A137DD-B135-24C4-614D-53C408099F17}"/>
                            </a:ext>
                          </a:extLst>
                        </p:cNvPr>
                        <p:cNvSpPr/>
                        <p:nvPr/>
                      </p:nvSpPr>
                      <p:spPr>
                        <a:xfrm>
                          <a:off x="4922400" y="5204307"/>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0"/>
                                <a:pt x="371248" y="0"/>
                                <a:pt x="240704" y="0"/>
                              </a:cubicBezTo>
                              <a:cubicBezTo>
                                <a:pt x="110159" y="0"/>
                                <a:pt x="3976" y="39930"/>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5" name="Freeform: Shape 3704">
                          <a:extLst>
                            <a:ext uri="{FF2B5EF4-FFF2-40B4-BE49-F238E27FC236}">
                              <a16:creationId xmlns:a16="http://schemas.microsoft.com/office/drawing/2014/main" id="{8F18F472-017E-7AE9-67A9-FCA158E8AD84}"/>
                            </a:ext>
                          </a:extLst>
                        </p:cNvPr>
                        <p:cNvSpPr/>
                        <p:nvPr/>
                      </p:nvSpPr>
                      <p:spPr>
                        <a:xfrm>
                          <a:off x="5048072" y="5278232"/>
                          <a:ext cx="230119" cy="50683"/>
                        </a:xfrm>
                        <a:custGeom>
                          <a:avLst/>
                          <a:gdLst>
                            <a:gd name="connsiteX0" fmla="*/ 93190 w 230119"/>
                            <a:gd name="connsiteY0" fmla="*/ 112 h 50683"/>
                            <a:gd name="connsiteX1" fmla="*/ 0 w 230119"/>
                            <a:gd name="connsiteY1" fmla="*/ 26882 h 50683"/>
                            <a:gd name="connsiteX2" fmla="*/ 0 w 230119"/>
                            <a:gd name="connsiteY2" fmla="*/ 45475 h 50683"/>
                            <a:gd name="connsiteX3" fmla="*/ 95374 w 230119"/>
                            <a:gd name="connsiteY3" fmla="*/ 16073 h 50683"/>
                            <a:gd name="connsiteX4" fmla="*/ 135921 w 230119"/>
                            <a:gd name="connsiteY4" fmla="*/ 33266 h 50683"/>
                            <a:gd name="connsiteX5" fmla="*/ 140233 w 230119"/>
                            <a:gd name="connsiteY5" fmla="*/ 34106 h 50683"/>
                            <a:gd name="connsiteX6" fmla="*/ 140233 w 230119"/>
                            <a:gd name="connsiteY6" fmla="*/ 50683 h 50683"/>
                            <a:gd name="connsiteX7" fmla="*/ 174843 w 230119"/>
                            <a:gd name="connsiteY7" fmla="*/ 50683 h 50683"/>
                            <a:gd name="connsiteX8" fmla="*/ 174843 w 230119"/>
                            <a:gd name="connsiteY8" fmla="*/ 37915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112"/>
                              </a:moveTo>
                              <a:lnTo>
                                <a:pt x="0" y="26882"/>
                              </a:lnTo>
                              <a:lnTo>
                                <a:pt x="0" y="45475"/>
                              </a:lnTo>
                              <a:lnTo>
                                <a:pt x="95374" y="16073"/>
                              </a:lnTo>
                              <a:cubicBezTo>
                                <a:pt x="104783" y="23690"/>
                                <a:pt x="118392" y="29458"/>
                                <a:pt x="135921" y="33266"/>
                              </a:cubicBezTo>
                              <a:cubicBezTo>
                                <a:pt x="137321" y="33602"/>
                                <a:pt x="138777" y="33826"/>
                                <a:pt x="140233" y="34106"/>
                              </a:cubicBezTo>
                              <a:lnTo>
                                <a:pt x="140233" y="50683"/>
                              </a:lnTo>
                              <a:lnTo>
                                <a:pt x="174843" y="50683"/>
                              </a:lnTo>
                              <a:lnTo>
                                <a:pt x="174843" y="37915"/>
                              </a:lnTo>
                              <a:cubicBezTo>
                                <a:pt x="182404" y="38251"/>
                                <a:pt x="189404" y="38306"/>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6" name="Freeform: Shape 3705">
                          <a:extLst>
                            <a:ext uri="{FF2B5EF4-FFF2-40B4-BE49-F238E27FC236}">
                              <a16:creationId xmlns:a16="http://schemas.microsoft.com/office/drawing/2014/main" id="{4F03C155-96C7-34F7-CACD-B37CC29AB933}"/>
                            </a:ext>
                          </a:extLst>
                        </p:cNvPr>
                        <p:cNvSpPr/>
                        <p:nvPr/>
                      </p:nvSpPr>
                      <p:spPr>
                        <a:xfrm>
                          <a:off x="4922120" y="5198595"/>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7" name="Freeform: Shape 3706">
                          <a:extLst>
                            <a:ext uri="{FF2B5EF4-FFF2-40B4-BE49-F238E27FC236}">
                              <a16:creationId xmlns:a16="http://schemas.microsoft.com/office/drawing/2014/main" id="{4A36D867-787A-7589-8412-31D546B51E51}"/>
                            </a:ext>
                          </a:extLst>
                        </p:cNvPr>
                        <p:cNvSpPr/>
                        <p:nvPr/>
                      </p:nvSpPr>
                      <p:spPr>
                        <a:xfrm>
                          <a:off x="4992909" y="5225757"/>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402"/>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7"/>
                                <a:pt x="80477" y="128024"/>
                                <a:pt x="170195" y="128024"/>
                              </a:cubicBezTo>
                              <a:cubicBezTo>
                                <a:pt x="259913" y="128024"/>
                                <a:pt x="332886" y="99967"/>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08" name="Freeform: Shape 3707">
                          <a:extLst>
                            <a:ext uri="{FF2B5EF4-FFF2-40B4-BE49-F238E27FC236}">
                              <a16:creationId xmlns:a16="http://schemas.microsoft.com/office/drawing/2014/main" id="{E358261D-8782-BC73-EEF4-AD85F4343486}"/>
                            </a:ext>
                          </a:extLst>
                        </p:cNvPr>
                        <p:cNvSpPr/>
                        <p:nvPr/>
                      </p:nvSpPr>
                      <p:spPr>
                        <a:xfrm>
                          <a:off x="5048072" y="5265911"/>
                          <a:ext cx="230119" cy="50627"/>
                        </a:xfrm>
                        <a:custGeom>
                          <a:avLst/>
                          <a:gdLst>
                            <a:gd name="connsiteX0" fmla="*/ 93190 w 230119"/>
                            <a:gd name="connsiteY0" fmla="*/ 0 h 50627"/>
                            <a:gd name="connsiteX1" fmla="*/ 0 w 230119"/>
                            <a:gd name="connsiteY1" fmla="*/ 26770 h 50627"/>
                            <a:gd name="connsiteX2" fmla="*/ 0 w 230119"/>
                            <a:gd name="connsiteY2" fmla="*/ 45363 h 50627"/>
                            <a:gd name="connsiteX3" fmla="*/ 95374 w 230119"/>
                            <a:gd name="connsiteY3" fmla="*/ 15961 h 50627"/>
                            <a:gd name="connsiteX4" fmla="*/ 135921 w 230119"/>
                            <a:gd name="connsiteY4" fmla="*/ 33154 h 50627"/>
                            <a:gd name="connsiteX5" fmla="*/ 140233 w 230119"/>
                            <a:gd name="connsiteY5" fmla="*/ 33994 h 50627"/>
                            <a:gd name="connsiteX6" fmla="*/ 140233 w 230119"/>
                            <a:gd name="connsiteY6" fmla="*/ 50627 h 50627"/>
                            <a:gd name="connsiteX7" fmla="*/ 174843 w 230119"/>
                            <a:gd name="connsiteY7" fmla="*/ 50627 h 50627"/>
                            <a:gd name="connsiteX8" fmla="*/ 174843 w 230119"/>
                            <a:gd name="connsiteY8" fmla="*/ 37858 h 50627"/>
                            <a:gd name="connsiteX9" fmla="*/ 195509 w 230119"/>
                            <a:gd name="connsiteY9" fmla="*/ 38082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0"/>
                              </a:moveTo>
                              <a:lnTo>
                                <a:pt x="0" y="26770"/>
                              </a:lnTo>
                              <a:lnTo>
                                <a:pt x="0" y="45363"/>
                              </a:lnTo>
                              <a:lnTo>
                                <a:pt x="95374" y="15961"/>
                              </a:lnTo>
                              <a:cubicBezTo>
                                <a:pt x="104783" y="23577"/>
                                <a:pt x="118392" y="29346"/>
                                <a:pt x="135921" y="33154"/>
                              </a:cubicBezTo>
                              <a:cubicBezTo>
                                <a:pt x="137321" y="33490"/>
                                <a:pt x="138777" y="33714"/>
                                <a:pt x="140233" y="33994"/>
                              </a:cubicBezTo>
                              <a:lnTo>
                                <a:pt x="140233" y="50627"/>
                              </a:lnTo>
                              <a:lnTo>
                                <a:pt x="174843" y="50627"/>
                              </a:lnTo>
                              <a:lnTo>
                                <a:pt x="174843" y="37858"/>
                              </a:lnTo>
                              <a:cubicBezTo>
                                <a:pt x="182404" y="38194"/>
                                <a:pt x="189404" y="38194"/>
                                <a:pt x="195509" y="38082"/>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3709" name="Graphic 4053">
                      <a:extLst>
                        <a:ext uri="{FF2B5EF4-FFF2-40B4-BE49-F238E27FC236}">
                          <a16:creationId xmlns:a16="http://schemas.microsoft.com/office/drawing/2014/main" id="{AC3EF12F-9EAE-41B5-4F14-9B9F4A2362EE}"/>
                        </a:ext>
                      </a:extLst>
                    </p:cNvPr>
                    <p:cNvGrpSpPr/>
                    <p:nvPr/>
                  </p:nvGrpSpPr>
                  <p:grpSpPr>
                    <a:xfrm>
                      <a:off x="4922120" y="5105909"/>
                      <a:ext cx="481911" cy="229054"/>
                      <a:chOff x="4922120" y="5105909"/>
                      <a:chExt cx="481911" cy="229054"/>
                    </a:xfrm>
                  </p:grpSpPr>
                  <p:sp>
                    <p:nvSpPr>
                      <p:cNvPr id="3710" name="Freeform: Shape 3709">
                        <a:extLst>
                          <a:ext uri="{FF2B5EF4-FFF2-40B4-BE49-F238E27FC236}">
                            <a16:creationId xmlns:a16="http://schemas.microsoft.com/office/drawing/2014/main" id="{BF9EF6FC-4CEB-F390-054F-0D1D42E65E3A}"/>
                          </a:ext>
                        </a:extLst>
                      </p:cNvPr>
                      <p:cNvSpPr/>
                      <p:nvPr/>
                    </p:nvSpPr>
                    <p:spPr>
                      <a:xfrm>
                        <a:off x="4922176" y="5198539"/>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3711" name="Graphic 4053">
                        <a:extLst>
                          <a:ext uri="{FF2B5EF4-FFF2-40B4-BE49-F238E27FC236}">
                            <a16:creationId xmlns:a16="http://schemas.microsoft.com/office/drawing/2014/main" id="{FACFFAA1-AE18-27A9-9D6E-301582DC35E4}"/>
                          </a:ext>
                        </a:extLst>
                      </p:cNvPr>
                      <p:cNvGrpSpPr/>
                      <p:nvPr/>
                    </p:nvGrpSpPr>
                    <p:grpSpPr>
                      <a:xfrm>
                        <a:off x="4922176" y="5198763"/>
                        <a:ext cx="334565" cy="136200"/>
                        <a:chOff x="4922176" y="5198763"/>
                        <a:chExt cx="334565" cy="136200"/>
                      </a:xfrm>
                      <a:solidFill>
                        <a:srgbClr val="D17918"/>
                      </a:solidFill>
                    </p:grpSpPr>
                    <p:sp>
                      <p:nvSpPr>
                        <p:cNvPr id="4096" name="Freeform: Shape 4095">
                          <a:extLst>
                            <a:ext uri="{FF2B5EF4-FFF2-40B4-BE49-F238E27FC236}">
                              <a16:creationId xmlns:a16="http://schemas.microsoft.com/office/drawing/2014/main" id="{15379814-6C87-2B2C-27EE-7BE2AA8E2E1F}"/>
                            </a:ext>
                          </a:extLst>
                        </p:cNvPr>
                        <p:cNvSpPr/>
                        <p:nvPr/>
                      </p:nvSpPr>
                      <p:spPr>
                        <a:xfrm>
                          <a:off x="5140198" y="5221052"/>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97" name="Freeform: Shape 4096">
                          <a:extLst>
                            <a:ext uri="{FF2B5EF4-FFF2-40B4-BE49-F238E27FC236}">
                              <a16:creationId xmlns:a16="http://schemas.microsoft.com/office/drawing/2014/main" id="{C59DEEA1-261E-C504-E961-35518087B851}"/>
                            </a:ext>
                          </a:extLst>
                        </p:cNvPr>
                        <p:cNvSpPr/>
                        <p:nvPr/>
                      </p:nvSpPr>
                      <p:spPr>
                        <a:xfrm>
                          <a:off x="5093715" y="5221052"/>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511"/>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98" name="Freeform: Shape 4097">
                          <a:extLst>
                            <a:ext uri="{FF2B5EF4-FFF2-40B4-BE49-F238E27FC236}">
                              <a16:creationId xmlns:a16="http://schemas.microsoft.com/office/drawing/2014/main" id="{78A264E0-D960-CE4C-7A98-0E9B4D644AC6}"/>
                            </a:ext>
                          </a:extLst>
                        </p:cNvPr>
                        <p:cNvSpPr/>
                        <p:nvPr/>
                      </p:nvSpPr>
                      <p:spPr>
                        <a:xfrm>
                          <a:off x="4922176" y="5198763"/>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8"/>
                                <a:pt x="67708" y="118504"/>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99" name="Freeform: Shape 4098">
                          <a:extLst>
                            <a:ext uri="{FF2B5EF4-FFF2-40B4-BE49-F238E27FC236}">
                              <a16:creationId xmlns:a16="http://schemas.microsoft.com/office/drawing/2014/main" id="{7CE398C8-B114-D391-1CB1-ED8F8FFDC8FC}"/>
                            </a:ext>
                          </a:extLst>
                        </p:cNvPr>
                        <p:cNvSpPr/>
                        <p:nvPr/>
                      </p:nvSpPr>
                      <p:spPr>
                        <a:xfrm>
                          <a:off x="5248901" y="5221052"/>
                          <a:ext cx="7840" cy="107863"/>
                        </a:xfrm>
                        <a:custGeom>
                          <a:avLst/>
                          <a:gdLst>
                            <a:gd name="connsiteX0" fmla="*/ 0 w 7840"/>
                            <a:gd name="connsiteY0" fmla="*/ 0 h 107863"/>
                            <a:gd name="connsiteX1" fmla="*/ 0 w 7840"/>
                            <a:gd name="connsiteY1" fmla="*/ 107863 h 107863"/>
                            <a:gd name="connsiteX2" fmla="*/ 7840 w 7840"/>
                            <a:gd name="connsiteY2" fmla="*/ 106687 h 107863"/>
                            <a:gd name="connsiteX3" fmla="*/ 7840 w 7840"/>
                            <a:gd name="connsiteY3" fmla="*/ 56 h 107863"/>
                            <a:gd name="connsiteX4" fmla="*/ 0 w 7840"/>
                            <a:gd name="connsiteY4" fmla="*/ 56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0" y="106687"/>
                              </a:cubicBezTo>
                              <a:lnTo>
                                <a:pt x="7840" y="56"/>
                              </a:lnTo>
                              <a:lnTo>
                                <a:pt x="0" y="5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00" name="Freeform: Shape 4099">
                          <a:extLst>
                            <a:ext uri="{FF2B5EF4-FFF2-40B4-BE49-F238E27FC236}">
                              <a16:creationId xmlns:a16="http://schemas.microsoft.com/office/drawing/2014/main" id="{A4764022-024E-4A3F-EE5D-47FFE85C2079}"/>
                            </a:ext>
                          </a:extLst>
                        </p:cNvPr>
                        <p:cNvSpPr/>
                        <p:nvPr/>
                      </p:nvSpPr>
                      <p:spPr>
                        <a:xfrm>
                          <a:off x="5218939" y="5221052"/>
                          <a:ext cx="7840" cy="111391"/>
                        </a:xfrm>
                        <a:custGeom>
                          <a:avLst/>
                          <a:gdLst>
                            <a:gd name="connsiteX0" fmla="*/ 0 w 7840"/>
                            <a:gd name="connsiteY0" fmla="*/ 111391 h 111391"/>
                            <a:gd name="connsiteX1" fmla="*/ 7841 w 7840"/>
                            <a:gd name="connsiteY1" fmla="*/ 110607 h 111391"/>
                            <a:gd name="connsiteX2" fmla="*/ 7841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1" y="110607"/>
                              </a:cubicBezTo>
                              <a:lnTo>
                                <a:pt x="7841"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01" name="Freeform: Shape 4100">
                          <a:extLst>
                            <a:ext uri="{FF2B5EF4-FFF2-40B4-BE49-F238E27FC236}">
                              <a16:creationId xmlns:a16="http://schemas.microsoft.com/office/drawing/2014/main" id="{47EFCBD3-660E-ED8E-3395-F7FDF7759A80}"/>
                            </a:ext>
                          </a:extLst>
                        </p:cNvPr>
                        <p:cNvSpPr/>
                        <p:nvPr/>
                      </p:nvSpPr>
                      <p:spPr>
                        <a:xfrm>
                          <a:off x="5180969" y="5221052"/>
                          <a:ext cx="11480" cy="113631"/>
                        </a:xfrm>
                        <a:custGeom>
                          <a:avLst/>
                          <a:gdLst>
                            <a:gd name="connsiteX0" fmla="*/ 0 w 11480"/>
                            <a:gd name="connsiteY0" fmla="*/ 0 h 113631"/>
                            <a:gd name="connsiteX1" fmla="*/ 0 w 11480"/>
                            <a:gd name="connsiteY1" fmla="*/ 113631 h 113631"/>
                            <a:gd name="connsiteX2" fmla="*/ 11481 w 11480"/>
                            <a:gd name="connsiteY2" fmla="*/ 113183 h 113631"/>
                            <a:gd name="connsiteX3" fmla="*/ 11481 w 11480"/>
                            <a:gd name="connsiteY3" fmla="*/ 0 h 113631"/>
                            <a:gd name="connsiteX4" fmla="*/ 0 w 11480"/>
                            <a:gd name="connsiteY4" fmla="*/ 0 h 1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31">
                              <a:moveTo>
                                <a:pt x="0" y="0"/>
                              </a:moveTo>
                              <a:lnTo>
                                <a:pt x="0" y="113631"/>
                              </a:lnTo>
                              <a:cubicBezTo>
                                <a:pt x="3864" y="113519"/>
                                <a:pt x="7673" y="113407"/>
                                <a:pt x="11481" y="113183"/>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102" name="Graphic 4053">
                        <a:extLst>
                          <a:ext uri="{FF2B5EF4-FFF2-40B4-BE49-F238E27FC236}">
                            <a16:creationId xmlns:a16="http://schemas.microsoft.com/office/drawing/2014/main" id="{9E5CA542-965B-D819-5811-54F9AE770EE2}"/>
                          </a:ext>
                        </a:extLst>
                      </p:cNvPr>
                      <p:cNvGrpSpPr/>
                      <p:nvPr/>
                    </p:nvGrpSpPr>
                    <p:grpSpPr>
                      <a:xfrm>
                        <a:off x="4922120" y="5105909"/>
                        <a:ext cx="481911" cy="185316"/>
                        <a:chOff x="4922120" y="5105909"/>
                        <a:chExt cx="481911" cy="185316"/>
                      </a:xfrm>
                    </p:grpSpPr>
                    <p:sp>
                      <p:nvSpPr>
                        <p:cNvPr id="4103" name="Freeform: Shape 4102">
                          <a:extLst>
                            <a:ext uri="{FF2B5EF4-FFF2-40B4-BE49-F238E27FC236}">
                              <a16:creationId xmlns:a16="http://schemas.microsoft.com/office/drawing/2014/main" id="{8FA71C42-7D7E-56A4-B366-8FD060A2CA8B}"/>
                            </a:ext>
                          </a:extLst>
                        </p:cNvPr>
                        <p:cNvSpPr/>
                        <p:nvPr/>
                      </p:nvSpPr>
                      <p:spPr>
                        <a:xfrm>
                          <a:off x="4922176" y="5105965"/>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04" name="Freeform: Shape 4103">
                          <a:extLst>
                            <a:ext uri="{FF2B5EF4-FFF2-40B4-BE49-F238E27FC236}">
                              <a16:creationId xmlns:a16="http://schemas.microsoft.com/office/drawing/2014/main" id="{5874FA80-2D7D-1CC9-7EDA-898ECB3D575C}"/>
                            </a:ext>
                          </a:extLst>
                        </p:cNvPr>
                        <p:cNvSpPr/>
                        <p:nvPr/>
                      </p:nvSpPr>
                      <p:spPr>
                        <a:xfrm>
                          <a:off x="4922176" y="5106245"/>
                          <a:ext cx="376680" cy="184924"/>
                        </a:xfrm>
                        <a:custGeom>
                          <a:avLst/>
                          <a:gdLst>
                            <a:gd name="connsiteX0" fmla="*/ 376681 w 376680"/>
                            <a:gd name="connsiteY0" fmla="*/ 168851 h 184924"/>
                            <a:gd name="connsiteX1" fmla="*/ 355959 w 376680"/>
                            <a:gd name="connsiteY1" fmla="*/ 169187 h 184924"/>
                            <a:gd name="connsiteX2" fmla="*/ 115032 w 376680"/>
                            <a:gd name="connsiteY2" fmla="*/ 76557 h 184924"/>
                            <a:gd name="connsiteX3" fmla="*/ 220206 w 376680"/>
                            <a:gd name="connsiteY3" fmla="*/ 0 h 184924"/>
                            <a:gd name="connsiteX4" fmla="*/ 0 w 376680"/>
                            <a:gd name="connsiteY4" fmla="*/ 92294 h 184924"/>
                            <a:gd name="connsiteX5" fmla="*/ 240928 w 376680"/>
                            <a:gd name="connsiteY5" fmla="*/ 184924 h 184924"/>
                            <a:gd name="connsiteX6" fmla="*/ 376681 w 376680"/>
                            <a:gd name="connsiteY6" fmla="*/ 168795 h 18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680" h="184924">
                              <a:moveTo>
                                <a:pt x="376681" y="168851"/>
                              </a:moveTo>
                              <a:cubicBezTo>
                                <a:pt x="369848" y="169075"/>
                                <a:pt x="362960" y="169187"/>
                                <a:pt x="355959" y="169187"/>
                              </a:cubicBezTo>
                              <a:cubicBezTo>
                                <a:pt x="222895" y="169187"/>
                                <a:pt x="115032" y="127688"/>
                                <a:pt x="115032" y="76557"/>
                              </a:cubicBezTo>
                              <a:cubicBezTo>
                                <a:pt x="115032" y="44747"/>
                                <a:pt x="156698" y="16689"/>
                                <a:pt x="220206" y="0"/>
                              </a:cubicBezTo>
                              <a:cubicBezTo>
                                <a:pt x="96886" y="4032"/>
                                <a:pt x="0" y="43795"/>
                                <a:pt x="0" y="92294"/>
                              </a:cubicBezTo>
                              <a:cubicBezTo>
                                <a:pt x="0" y="143481"/>
                                <a:pt x="107863" y="184924"/>
                                <a:pt x="240928" y="184924"/>
                              </a:cubicBezTo>
                              <a:cubicBezTo>
                                <a:pt x="291275" y="184924"/>
                                <a:pt x="337982" y="178988"/>
                                <a:pt x="376681" y="168795"/>
                              </a:cubicBezTo>
                              <a:close/>
                            </a:path>
                          </a:pathLst>
                        </a:custGeom>
                        <a:gradFill>
                          <a:gsLst>
                            <a:gs pos="0">
                              <a:srgbClr val="FFFFFF"/>
                            </a:gs>
                            <a:gs pos="50000">
                              <a:srgbClr val="E8BC8B"/>
                            </a:gs>
                            <a:gs pos="100000">
                              <a:srgbClr val="D17918"/>
                            </a:gs>
                          </a:gsLst>
                          <a:lin ang="5400000" scaled="1"/>
                        </a:gra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05" name="Freeform: Shape 4104">
                          <a:extLst>
                            <a:ext uri="{FF2B5EF4-FFF2-40B4-BE49-F238E27FC236}">
                              <a16:creationId xmlns:a16="http://schemas.microsoft.com/office/drawing/2014/main" id="{BFC55A26-DFD3-C529-8822-6EC65D1A5542}"/>
                            </a:ext>
                          </a:extLst>
                        </p:cNvPr>
                        <p:cNvSpPr/>
                        <p:nvPr/>
                      </p:nvSpPr>
                      <p:spPr>
                        <a:xfrm>
                          <a:off x="4922400" y="5111677"/>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1"/>
                                <a:pt x="371248" y="0"/>
                                <a:pt x="240704" y="0"/>
                              </a:cubicBezTo>
                              <a:cubicBezTo>
                                <a:pt x="110159" y="0"/>
                                <a:pt x="3976" y="39931"/>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06" name="Freeform: Shape 4105">
                          <a:extLst>
                            <a:ext uri="{FF2B5EF4-FFF2-40B4-BE49-F238E27FC236}">
                              <a16:creationId xmlns:a16="http://schemas.microsoft.com/office/drawing/2014/main" id="{0DDDD7E7-F01B-8540-B9EA-3448066FBADF}"/>
                            </a:ext>
                          </a:extLst>
                        </p:cNvPr>
                        <p:cNvSpPr/>
                        <p:nvPr/>
                      </p:nvSpPr>
                      <p:spPr>
                        <a:xfrm>
                          <a:off x="5048072" y="5185658"/>
                          <a:ext cx="230119" cy="50683"/>
                        </a:xfrm>
                        <a:custGeom>
                          <a:avLst/>
                          <a:gdLst>
                            <a:gd name="connsiteX0" fmla="*/ 93190 w 230119"/>
                            <a:gd name="connsiteY0" fmla="*/ 56 h 50683"/>
                            <a:gd name="connsiteX1" fmla="*/ 0 w 230119"/>
                            <a:gd name="connsiteY1" fmla="*/ 26826 h 50683"/>
                            <a:gd name="connsiteX2" fmla="*/ 0 w 230119"/>
                            <a:gd name="connsiteY2" fmla="*/ 45419 h 50683"/>
                            <a:gd name="connsiteX3" fmla="*/ 95374 w 230119"/>
                            <a:gd name="connsiteY3" fmla="*/ 16017 h 50683"/>
                            <a:gd name="connsiteX4" fmla="*/ 135921 w 230119"/>
                            <a:gd name="connsiteY4" fmla="*/ 33210 h 50683"/>
                            <a:gd name="connsiteX5" fmla="*/ 140233 w 230119"/>
                            <a:gd name="connsiteY5" fmla="*/ 34050 h 50683"/>
                            <a:gd name="connsiteX6" fmla="*/ 140233 w 230119"/>
                            <a:gd name="connsiteY6" fmla="*/ 50683 h 50683"/>
                            <a:gd name="connsiteX7" fmla="*/ 174843 w 230119"/>
                            <a:gd name="connsiteY7" fmla="*/ 50683 h 50683"/>
                            <a:gd name="connsiteX8" fmla="*/ 174843 w 230119"/>
                            <a:gd name="connsiteY8" fmla="*/ 37915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56"/>
                              </a:moveTo>
                              <a:lnTo>
                                <a:pt x="0" y="26826"/>
                              </a:lnTo>
                              <a:lnTo>
                                <a:pt x="0" y="45419"/>
                              </a:lnTo>
                              <a:lnTo>
                                <a:pt x="95374" y="16017"/>
                              </a:lnTo>
                              <a:cubicBezTo>
                                <a:pt x="104783" y="23634"/>
                                <a:pt x="118392" y="29402"/>
                                <a:pt x="135921" y="33210"/>
                              </a:cubicBezTo>
                              <a:cubicBezTo>
                                <a:pt x="137321" y="33546"/>
                                <a:pt x="138777" y="33770"/>
                                <a:pt x="140233" y="34050"/>
                              </a:cubicBezTo>
                              <a:lnTo>
                                <a:pt x="140233" y="50683"/>
                              </a:lnTo>
                              <a:lnTo>
                                <a:pt x="174843" y="50683"/>
                              </a:lnTo>
                              <a:lnTo>
                                <a:pt x="174843" y="37915"/>
                              </a:lnTo>
                              <a:cubicBezTo>
                                <a:pt x="182404" y="38251"/>
                                <a:pt x="189404" y="38306"/>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07" name="Freeform: Shape 4106">
                          <a:extLst>
                            <a:ext uri="{FF2B5EF4-FFF2-40B4-BE49-F238E27FC236}">
                              <a16:creationId xmlns:a16="http://schemas.microsoft.com/office/drawing/2014/main" id="{950A9E09-D368-D67E-725F-3F49F1249EF9}"/>
                            </a:ext>
                          </a:extLst>
                        </p:cNvPr>
                        <p:cNvSpPr/>
                        <p:nvPr/>
                      </p:nvSpPr>
                      <p:spPr>
                        <a:xfrm>
                          <a:off x="4922120" y="5105909"/>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08" name="Freeform: Shape 4107">
                          <a:extLst>
                            <a:ext uri="{FF2B5EF4-FFF2-40B4-BE49-F238E27FC236}">
                              <a16:creationId xmlns:a16="http://schemas.microsoft.com/office/drawing/2014/main" id="{8F7D05CD-9251-AED9-CA38-91DF1D0C1ECD}"/>
                            </a:ext>
                          </a:extLst>
                        </p:cNvPr>
                        <p:cNvSpPr/>
                        <p:nvPr/>
                      </p:nvSpPr>
                      <p:spPr>
                        <a:xfrm>
                          <a:off x="4992909" y="5133071"/>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346"/>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6"/>
                                <a:pt x="80477" y="128024"/>
                                <a:pt x="170195" y="128024"/>
                              </a:cubicBezTo>
                              <a:cubicBezTo>
                                <a:pt x="259913" y="128024"/>
                                <a:pt x="332886" y="99966"/>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09" name="Freeform: Shape 4108">
                          <a:extLst>
                            <a:ext uri="{FF2B5EF4-FFF2-40B4-BE49-F238E27FC236}">
                              <a16:creationId xmlns:a16="http://schemas.microsoft.com/office/drawing/2014/main" id="{1C6161ED-95C9-DBBE-6FDB-17B90F6E9C93}"/>
                            </a:ext>
                          </a:extLst>
                        </p:cNvPr>
                        <p:cNvSpPr/>
                        <p:nvPr/>
                      </p:nvSpPr>
                      <p:spPr>
                        <a:xfrm>
                          <a:off x="5048072" y="5173169"/>
                          <a:ext cx="230119" cy="50627"/>
                        </a:xfrm>
                        <a:custGeom>
                          <a:avLst/>
                          <a:gdLst>
                            <a:gd name="connsiteX0" fmla="*/ 93190 w 230119"/>
                            <a:gd name="connsiteY0" fmla="*/ 56 h 50627"/>
                            <a:gd name="connsiteX1" fmla="*/ 0 w 230119"/>
                            <a:gd name="connsiteY1" fmla="*/ 26826 h 50627"/>
                            <a:gd name="connsiteX2" fmla="*/ 0 w 230119"/>
                            <a:gd name="connsiteY2" fmla="*/ 45419 h 50627"/>
                            <a:gd name="connsiteX3" fmla="*/ 95374 w 230119"/>
                            <a:gd name="connsiteY3" fmla="*/ 16017 h 50627"/>
                            <a:gd name="connsiteX4" fmla="*/ 135921 w 230119"/>
                            <a:gd name="connsiteY4" fmla="*/ 33210 h 50627"/>
                            <a:gd name="connsiteX5" fmla="*/ 140233 w 230119"/>
                            <a:gd name="connsiteY5" fmla="*/ 34050 h 50627"/>
                            <a:gd name="connsiteX6" fmla="*/ 140233 w 230119"/>
                            <a:gd name="connsiteY6" fmla="*/ 50627 h 50627"/>
                            <a:gd name="connsiteX7" fmla="*/ 174843 w 230119"/>
                            <a:gd name="connsiteY7" fmla="*/ 50627 h 50627"/>
                            <a:gd name="connsiteX8" fmla="*/ 174843 w 230119"/>
                            <a:gd name="connsiteY8" fmla="*/ 37858 h 50627"/>
                            <a:gd name="connsiteX9" fmla="*/ 195509 w 230119"/>
                            <a:gd name="connsiteY9" fmla="*/ 38082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5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56"/>
                              </a:moveTo>
                              <a:lnTo>
                                <a:pt x="0" y="26826"/>
                              </a:lnTo>
                              <a:lnTo>
                                <a:pt x="0" y="45419"/>
                              </a:lnTo>
                              <a:lnTo>
                                <a:pt x="95374" y="16017"/>
                              </a:lnTo>
                              <a:cubicBezTo>
                                <a:pt x="104783" y="23634"/>
                                <a:pt x="118392" y="29402"/>
                                <a:pt x="135921" y="33210"/>
                              </a:cubicBezTo>
                              <a:cubicBezTo>
                                <a:pt x="137321" y="33490"/>
                                <a:pt x="138777" y="33770"/>
                                <a:pt x="140233" y="34050"/>
                              </a:cubicBezTo>
                              <a:lnTo>
                                <a:pt x="140233" y="50627"/>
                              </a:lnTo>
                              <a:lnTo>
                                <a:pt x="174843" y="50627"/>
                              </a:lnTo>
                              <a:lnTo>
                                <a:pt x="174843" y="37858"/>
                              </a:lnTo>
                              <a:cubicBezTo>
                                <a:pt x="182404" y="38194"/>
                                <a:pt x="189404" y="38194"/>
                                <a:pt x="195509" y="38082"/>
                              </a:cubicBezTo>
                              <a:lnTo>
                                <a:pt x="195509" y="50627"/>
                              </a:lnTo>
                              <a:lnTo>
                                <a:pt x="230119" y="50627"/>
                              </a:lnTo>
                              <a:lnTo>
                                <a:pt x="230119" y="784"/>
                              </a:lnTo>
                              <a:lnTo>
                                <a:pt x="195509" y="784"/>
                              </a:lnTo>
                              <a:lnTo>
                                <a:pt x="195509" y="24865"/>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110" name="Graphic 4053">
                      <a:extLst>
                        <a:ext uri="{FF2B5EF4-FFF2-40B4-BE49-F238E27FC236}">
                          <a16:creationId xmlns:a16="http://schemas.microsoft.com/office/drawing/2014/main" id="{CFFD93D8-EAA0-30CC-27DD-F275097F6269}"/>
                        </a:ext>
                      </a:extLst>
                    </p:cNvPr>
                    <p:cNvGrpSpPr/>
                    <p:nvPr/>
                  </p:nvGrpSpPr>
                  <p:grpSpPr>
                    <a:xfrm>
                      <a:off x="4922120" y="5013279"/>
                      <a:ext cx="481911" cy="229054"/>
                      <a:chOff x="4922120" y="5013279"/>
                      <a:chExt cx="481911" cy="229054"/>
                    </a:xfrm>
                  </p:grpSpPr>
                  <p:sp>
                    <p:nvSpPr>
                      <p:cNvPr id="4111" name="Freeform: Shape 4110">
                        <a:extLst>
                          <a:ext uri="{FF2B5EF4-FFF2-40B4-BE49-F238E27FC236}">
                            <a16:creationId xmlns:a16="http://schemas.microsoft.com/office/drawing/2014/main" id="{B257FC51-E6A8-C642-A11A-6E36E7252E3B}"/>
                          </a:ext>
                        </a:extLst>
                      </p:cNvPr>
                      <p:cNvSpPr/>
                      <p:nvPr/>
                    </p:nvSpPr>
                    <p:spPr>
                      <a:xfrm>
                        <a:off x="4922176" y="5105909"/>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112" name="Graphic 4053">
                        <a:extLst>
                          <a:ext uri="{FF2B5EF4-FFF2-40B4-BE49-F238E27FC236}">
                            <a16:creationId xmlns:a16="http://schemas.microsoft.com/office/drawing/2014/main" id="{ACC99949-A224-E83F-BEC1-3B287A787556}"/>
                          </a:ext>
                        </a:extLst>
                      </p:cNvPr>
                      <p:cNvGrpSpPr/>
                      <p:nvPr/>
                    </p:nvGrpSpPr>
                    <p:grpSpPr>
                      <a:xfrm>
                        <a:off x="4922176" y="5106077"/>
                        <a:ext cx="334565" cy="136256"/>
                        <a:chOff x="4922176" y="5106077"/>
                        <a:chExt cx="334565" cy="136256"/>
                      </a:xfrm>
                      <a:solidFill>
                        <a:srgbClr val="D17918"/>
                      </a:solidFill>
                    </p:grpSpPr>
                    <p:sp>
                      <p:nvSpPr>
                        <p:cNvPr id="4113" name="Freeform: Shape 4112">
                          <a:extLst>
                            <a:ext uri="{FF2B5EF4-FFF2-40B4-BE49-F238E27FC236}">
                              <a16:creationId xmlns:a16="http://schemas.microsoft.com/office/drawing/2014/main" id="{5665CDDD-250B-56D0-E9E4-67E327111512}"/>
                            </a:ext>
                          </a:extLst>
                        </p:cNvPr>
                        <p:cNvSpPr/>
                        <p:nvPr/>
                      </p:nvSpPr>
                      <p:spPr>
                        <a:xfrm>
                          <a:off x="5140198" y="5128422"/>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14" name="Freeform: Shape 4113">
                          <a:extLst>
                            <a:ext uri="{FF2B5EF4-FFF2-40B4-BE49-F238E27FC236}">
                              <a16:creationId xmlns:a16="http://schemas.microsoft.com/office/drawing/2014/main" id="{E80E032F-8E81-93A1-B0B8-6CF2E27E4FB7}"/>
                            </a:ext>
                          </a:extLst>
                        </p:cNvPr>
                        <p:cNvSpPr/>
                        <p:nvPr/>
                      </p:nvSpPr>
                      <p:spPr>
                        <a:xfrm>
                          <a:off x="5093715" y="5128422"/>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511"/>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15" name="Freeform: Shape 4114">
                          <a:extLst>
                            <a:ext uri="{FF2B5EF4-FFF2-40B4-BE49-F238E27FC236}">
                              <a16:creationId xmlns:a16="http://schemas.microsoft.com/office/drawing/2014/main" id="{86FE78D3-EC37-BA0B-14CF-F349D5C1640F}"/>
                            </a:ext>
                          </a:extLst>
                        </p:cNvPr>
                        <p:cNvSpPr/>
                        <p:nvPr/>
                      </p:nvSpPr>
                      <p:spPr>
                        <a:xfrm>
                          <a:off x="4922176" y="5106077"/>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7"/>
                                <a:pt x="67708" y="118504"/>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16" name="Freeform: Shape 4115">
                          <a:extLst>
                            <a:ext uri="{FF2B5EF4-FFF2-40B4-BE49-F238E27FC236}">
                              <a16:creationId xmlns:a16="http://schemas.microsoft.com/office/drawing/2014/main" id="{E2BE1AF1-74B2-F61D-B5B0-AD615EA44A09}"/>
                            </a:ext>
                          </a:extLst>
                        </p:cNvPr>
                        <p:cNvSpPr/>
                        <p:nvPr/>
                      </p:nvSpPr>
                      <p:spPr>
                        <a:xfrm>
                          <a:off x="5248901" y="5128422"/>
                          <a:ext cx="7840" cy="107863"/>
                        </a:xfrm>
                        <a:custGeom>
                          <a:avLst/>
                          <a:gdLst>
                            <a:gd name="connsiteX0" fmla="*/ 0 w 7840"/>
                            <a:gd name="connsiteY0" fmla="*/ 0 h 107863"/>
                            <a:gd name="connsiteX1" fmla="*/ 0 w 7840"/>
                            <a:gd name="connsiteY1" fmla="*/ 107863 h 107863"/>
                            <a:gd name="connsiteX2" fmla="*/ 7840 w 7840"/>
                            <a:gd name="connsiteY2" fmla="*/ 106687 h 107863"/>
                            <a:gd name="connsiteX3" fmla="*/ 7840 w 7840"/>
                            <a:gd name="connsiteY3" fmla="*/ 56 h 107863"/>
                            <a:gd name="connsiteX4" fmla="*/ 0 w 7840"/>
                            <a:gd name="connsiteY4" fmla="*/ 56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0" y="106687"/>
                              </a:cubicBezTo>
                              <a:lnTo>
                                <a:pt x="7840" y="56"/>
                              </a:lnTo>
                              <a:lnTo>
                                <a:pt x="0" y="5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17" name="Freeform: Shape 4116">
                          <a:extLst>
                            <a:ext uri="{FF2B5EF4-FFF2-40B4-BE49-F238E27FC236}">
                              <a16:creationId xmlns:a16="http://schemas.microsoft.com/office/drawing/2014/main" id="{5CF6674C-8D49-A430-C446-E0F5A4577D59}"/>
                            </a:ext>
                          </a:extLst>
                        </p:cNvPr>
                        <p:cNvSpPr/>
                        <p:nvPr/>
                      </p:nvSpPr>
                      <p:spPr>
                        <a:xfrm>
                          <a:off x="5218939" y="5128422"/>
                          <a:ext cx="7840" cy="111391"/>
                        </a:xfrm>
                        <a:custGeom>
                          <a:avLst/>
                          <a:gdLst>
                            <a:gd name="connsiteX0" fmla="*/ 0 w 7840"/>
                            <a:gd name="connsiteY0" fmla="*/ 111391 h 111391"/>
                            <a:gd name="connsiteX1" fmla="*/ 7841 w 7840"/>
                            <a:gd name="connsiteY1" fmla="*/ 110607 h 111391"/>
                            <a:gd name="connsiteX2" fmla="*/ 7841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1" y="110607"/>
                              </a:cubicBezTo>
                              <a:lnTo>
                                <a:pt x="7841"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18" name="Freeform: Shape 4117">
                          <a:extLst>
                            <a:ext uri="{FF2B5EF4-FFF2-40B4-BE49-F238E27FC236}">
                              <a16:creationId xmlns:a16="http://schemas.microsoft.com/office/drawing/2014/main" id="{D0606922-1704-926C-6749-64301F35761D}"/>
                            </a:ext>
                          </a:extLst>
                        </p:cNvPr>
                        <p:cNvSpPr/>
                        <p:nvPr/>
                      </p:nvSpPr>
                      <p:spPr>
                        <a:xfrm>
                          <a:off x="5180969" y="5128422"/>
                          <a:ext cx="11480" cy="113631"/>
                        </a:xfrm>
                        <a:custGeom>
                          <a:avLst/>
                          <a:gdLst>
                            <a:gd name="connsiteX0" fmla="*/ 0 w 11480"/>
                            <a:gd name="connsiteY0" fmla="*/ 0 h 113631"/>
                            <a:gd name="connsiteX1" fmla="*/ 0 w 11480"/>
                            <a:gd name="connsiteY1" fmla="*/ 113631 h 113631"/>
                            <a:gd name="connsiteX2" fmla="*/ 11481 w 11480"/>
                            <a:gd name="connsiteY2" fmla="*/ 113184 h 113631"/>
                            <a:gd name="connsiteX3" fmla="*/ 11481 w 11480"/>
                            <a:gd name="connsiteY3" fmla="*/ 0 h 113631"/>
                            <a:gd name="connsiteX4" fmla="*/ 0 w 11480"/>
                            <a:gd name="connsiteY4" fmla="*/ 0 h 1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31">
                              <a:moveTo>
                                <a:pt x="0" y="0"/>
                              </a:moveTo>
                              <a:lnTo>
                                <a:pt x="0" y="113631"/>
                              </a:lnTo>
                              <a:cubicBezTo>
                                <a:pt x="3864" y="113520"/>
                                <a:pt x="7673" y="113407"/>
                                <a:pt x="11481" y="113184"/>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119" name="Graphic 4053">
                        <a:extLst>
                          <a:ext uri="{FF2B5EF4-FFF2-40B4-BE49-F238E27FC236}">
                            <a16:creationId xmlns:a16="http://schemas.microsoft.com/office/drawing/2014/main" id="{606DDAFD-2D78-D506-E330-1AD782760501}"/>
                          </a:ext>
                        </a:extLst>
                      </p:cNvPr>
                      <p:cNvGrpSpPr/>
                      <p:nvPr/>
                    </p:nvGrpSpPr>
                    <p:grpSpPr>
                      <a:xfrm>
                        <a:off x="4922120" y="5013279"/>
                        <a:ext cx="481911" cy="185260"/>
                        <a:chOff x="4922120" y="5013279"/>
                        <a:chExt cx="481911" cy="185260"/>
                      </a:xfrm>
                    </p:grpSpPr>
                    <p:sp>
                      <p:nvSpPr>
                        <p:cNvPr id="4120" name="Freeform: Shape 4119">
                          <a:extLst>
                            <a:ext uri="{FF2B5EF4-FFF2-40B4-BE49-F238E27FC236}">
                              <a16:creationId xmlns:a16="http://schemas.microsoft.com/office/drawing/2014/main" id="{2877C12E-F4B5-D21A-5392-F31CADB7DB9B}"/>
                            </a:ext>
                          </a:extLst>
                        </p:cNvPr>
                        <p:cNvSpPr/>
                        <p:nvPr/>
                      </p:nvSpPr>
                      <p:spPr>
                        <a:xfrm>
                          <a:off x="4922176" y="5013279"/>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21" name="Freeform: Shape 4120">
                          <a:extLst>
                            <a:ext uri="{FF2B5EF4-FFF2-40B4-BE49-F238E27FC236}">
                              <a16:creationId xmlns:a16="http://schemas.microsoft.com/office/drawing/2014/main" id="{5BC2EE81-23CD-DD1D-0E29-0146976911B9}"/>
                            </a:ext>
                          </a:extLst>
                        </p:cNvPr>
                        <p:cNvSpPr/>
                        <p:nvPr/>
                      </p:nvSpPr>
                      <p:spPr>
                        <a:xfrm>
                          <a:off x="4922176" y="5013615"/>
                          <a:ext cx="376680" cy="184924"/>
                        </a:xfrm>
                        <a:custGeom>
                          <a:avLst/>
                          <a:gdLst>
                            <a:gd name="connsiteX0" fmla="*/ 376681 w 376680"/>
                            <a:gd name="connsiteY0" fmla="*/ 168851 h 184924"/>
                            <a:gd name="connsiteX1" fmla="*/ 355959 w 376680"/>
                            <a:gd name="connsiteY1" fmla="*/ 169187 h 184924"/>
                            <a:gd name="connsiteX2" fmla="*/ 115032 w 376680"/>
                            <a:gd name="connsiteY2" fmla="*/ 76557 h 184924"/>
                            <a:gd name="connsiteX3" fmla="*/ 220206 w 376680"/>
                            <a:gd name="connsiteY3" fmla="*/ 0 h 184924"/>
                            <a:gd name="connsiteX4" fmla="*/ 0 w 376680"/>
                            <a:gd name="connsiteY4" fmla="*/ 92294 h 184924"/>
                            <a:gd name="connsiteX5" fmla="*/ 240928 w 376680"/>
                            <a:gd name="connsiteY5" fmla="*/ 184924 h 184924"/>
                            <a:gd name="connsiteX6" fmla="*/ 376681 w 376680"/>
                            <a:gd name="connsiteY6" fmla="*/ 168795 h 18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680" h="184924">
                              <a:moveTo>
                                <a:pt x="376681" y="168851"/>
                              </a:moveTo>
                              <a:cubicBezTo>
                                <a:pt x="369848" y="169075"/>
                                <a:pt x="362960" y="169187"/>
                                <a:pt x="355959" y="169187"/>
                              </a:cubicBezTo>
                              <a:cubicBezTo>
                                <a:pt x="222895" y="169187"/>
                                <a:pt x="115032" y="127688"/>
                                <a:pt x="115032" y="76557"/>
                              </a:cubicBezTo>
                              <a:cubicBezTo>
                                <a:pt x="115032" y="44747"/>
                                <a:pt x="156698" y="16689"/>
                                <a:pt x="220206" y="0"/>
                              </a:cubicBezTo>
                              <a:cubicBezTo>
                                <a:pt x="96886" y="4032"/>
                                <a:pt x="0" y="43795"/>
                                <a:pt x="0" y="92294"/>
                              </a:cubicBezTo>
                              <a:cubicBezTo>
                                <a:pt x="0" y="143481"/>
                                <a:pt x="107863" y="184924"/>
                                <a:pt x="240928" y="184924"/>
                              </a:cubicBezTo>
                              <a:cubicBezTo>
                                <a:pt x="291275" y="184924"/>
                                <a:pt x="337982" y="178988"/>
                                <a:pt x="376681" y="168795"/>
                              </a:cubicBezTo>
                              <a:close/>
                            </a:path>
                          </a:pathLst>
                        </a:custGeom>
                        <a:gradFill>
                          <a:gsLst>
                            <a:gs pos="0">
                              <a:srgbClr val="FFFFFF"/>
                            </a:gs>
                            <a:gs pos="50000">
                              <a:srgbClr val="E8BC8B"/>
                            </a:gs>
                            <a:gs pos="100000">
                              <a:srgbClr val="D17918"/>
                            </a:gs>
                          </a:gsLst>
                          <a:lin ang="5400000" scaled="1"/>
                        </a:gra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22" name="Freeform: Shape 4121">
                          <a:extLst>
                            <a:ext uri="{FF2B5EF4-FFF2-40B4-BE49-F238E27FC236}">
                              <a16:creationId xmlns:a16="http://schemas.microsoft.com/office/drawing/2014/main" id="{57B04679-4A48-56D4-948E-C8C00402BFB0}"/>
                            </a:ext>
                          </a:extLst>
                        </p:cNvPr>
                        <p:cNvSpPr/>
                        <p:nvPr/>
                      </p:nvSpPr>
                      <p:spPr>
                        <a:xfrm>
                          <a:off x="4922400" y="5018991"/>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1"/>
                                <a:pt x="371248" y="0"/>
                                <a:pt x="240704" y="0"/>
                              </a:cubicBezTo>
                              <a:cubicBezTo>
                                <a:pt x="110159" y="0"/>
                                <a:pt x="3976" y="39931"/>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23" name="Freeform: Shape 4122">
                          <a:extLst>
                            <a:ext uri="{FF2B5EF4-FFF2-40B4-BE49-F238E27FC236}">
                              <a16:creationId xmlns:a16="http://schemas.microsoft.com/office/drawing/2014/main" id="{BC7C3FAE-A79F-1EEE-3C42-7CB2EA616111}"/>
                            </a:ext>
                          </a:extLst>
                        </p:cNvPr>
                        <p:cNvSpPr/>
                        <p:nvPr/>
                      </p:nvSpPr>
                      <p:spPr>
                        <a:xfrm>
                          <a:off x="5048072" y="5092860"/>
                          <a:ext cx="230119" cy="50739"/>
                        </a:xfrm>
                        <a:custGeom>
                          <a:avLst/>
                          <a:gdLst>
                            <a:gd name="connsiteX0" fmla="*/ 93190 w 230119"/>
                            <a:gd name="connsiteY0" fmla="*/ 168 h 50739"/>
                            <a:gd name="connsiteX1" fmla="*/ 0 w 230119"/>
                            <a:gd name="connsiteY1" fmla="*/ 26938 h 50739"/>
                            <a:gd name="connsiteX2" fmla="*/ 0 w 230119"/>
                            <a:gd name="connsiteY2" fmla="*/ 45531 h 50739"/>
                            <a:gd name="connsiteX3" fmla="*/ 95374 w 230119"/>
                            <a:gd name="connsiteY3" fmla="*/ 16129 h 50739"/>
                            <a:gd name="connsiteX4" fmla="*/ 135921 w 230119"/>
                            <a:gd name="connsiteY4" fmla="*/ 33322 h 50739"/>
                            <a:gd name="connsiteX5" fmla="*/ 140233 w 230119"/>
                            <a:gd name="connsiteY5" fmla="*/ 34162 h 50739"/>
                            <a:gd name="connsiteX6" fmla="*/ 140233 w 230119"/>
                            <a:gd name="connsiteY6" fmla="*/ 50739 h 50739"/>
                            <a:gd name="connsiteX7" fmla="*/ 174843 w 230119"/>
                            <a:gd name="connsiteY7" fmla="*/ 50739 h 50739"/>
                            <a:gd name="connsiteX8" fmla="*/ 174843 w 230119"/>
                            <a:gd name="connsiteY8" fmla="*/ 37970 h 50739"/>
                            <a:gd name="connsiteX9" fmla="*/ 195509 w 230119"/>
                            <a:gd name="connsiteY9" fmla="*/ 38194 h 50739"/>
                            <a:gd name="connsiteX10" fmla="*/ 195509 w 230119"/>
                            <a:gd name="connsiteY10" fmla="*/ 50739 h 50739"/>
                            <a:gd name="connsiteX11" fmla="*/ 230119 w 230119"/>
                            <a:gd name="connsiteY11" fmla="*/ 50739 h 50739"/>
                            <a:gd name="connsiteX12" fmla="*/ 230119 w 230119"/>
                            <a:gd name="connsiteY12" fmla="*/ 896 h 50739"/>
                            <a:gd name="connsiteX13" fmla="*/ 195509 w 230119"/>
                            <a:gd name="connsiteY13" fmla="*/ 896 h 50739"/>
                            <a:gd name="connsiteX14" fmla="*/ 195509 w 230119"/>
                            <a:gd name="connsiteY14" fmla="*/ 24922 h 50739"/>
                            <a:gd name="connsiteX15" fmla="*/ 174843 w 230119"/>
                            <a:gd name="connsiteY15" fmla="*/ 24642 h 50739"/>
                            <a:gd name="connsiteX16" fmla="*/ 174843 w 230119"/>
                            <a:gd name="connsiteY16" fmla="*/ 840 h 50739"/>
                            <a:gd name="connsiteX17" fmla="*/ 140233 w 230119"/>
                            <a:gd name="connsiteY17" fmla="*/ 840 h 50739"/>
                            <a:gd name="connsiteX18" fmla="*/ 140233 w 230119"/>
                            <a:gd name="connsiteY18" fmla="*/ 17809 h 50739"/>
                            <a:gd name="connsiteX19" fmla="*/ 120240 w 230119"/>
                            <a:gd name="connsiteY19" fmla="*/ 3584 h 50739"/>
                            <a:gd name="connsiteX20" fmla="*/ 93190 w 230119"/>
                            <a:gd name="connsiteY20" fmla="*/ 0 h 5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739">
                              <a:moveTo>
                                <a:pt x="93190" y="168"/>
                              </a:moveTo>
                              <a:lnTo>
                                <a:pt x="0" y="26938"/>
                              </a:lnTo>
                              <a:lnTo>
                                <a:pt x="0" y="45531"/>
                              </a:lnTo>
                              <a:lnTo>
                                <a:pt x="95374" y="16129"/>
                              </a:lnTo>
                              <a:cubicBezTo>
                                <a:pt x="104783" y="23746"/>
                                <a:pt x="118392" y="29514"/>
                                <a:pt x="135921" y="33322"/>
                              </a:cubicBezTo>
                              <a:cubicBezTo>
                                <a:pt x="137321" y="33658"/>
                                <a:pt x="138777" y="33882"/>
                                <a:pt x="140233" y="34162"/>
                              </a:cubicBezTo>
                              <a:lnTo>
                                <a:pt x="140233" y="50739"/>
                              </a:lnTo>
                              <a:lnTo>
                                <a:pt x="174843" y="50739"/>
                              </a:lnTo>
                              <a:lnTo>
                                <a:pt x="174843" y="37970"/>
                              </a:lnTo>
                              <a:cubicBezTo>
                                <a:pt x="182404" y="38306"/>
                                <a:pt x="189404" y="38362"/>
                                <a:pt x="195509" y="38194"/>
                              </a:cubicBezTo>
                              <a:lnTo>
                                <a:pt x="195509" y="50739"/>
                              </a:lnTo>
                              <a:lnTo>
                                <a:pt x="230119" y="50739"/>
                              </a:lnTo>
                              <a:lnTo>
                                <a:pt x="230119" y="896"/>
                              </a:lnTo>
                              <a:lnTo>
                                <a:pt x="195509" y="896"/>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24" name="Freeform: Shape 4123">
                          <a:extLst>
                            <a:ext uri="{FF2B5EF4-FFF2-40B4-BE49-F238E27FC236}">
                              <a16:creationId xmlns:a16="http://schemas.microsoft.com/office/drawing/2014/main" id="{4EEBC10E-579F-DC87-A40F-50DC86934306}"/>
                            </a:ext>
                          </a:extLst>
                        </p:cNvPr>
                        <p:cNvSpPr/>
                        <p:nvPr/>
                      </p:nvSpPr>
                      <p:spPr>
                        <a:xfrm>
                          <a:off x="4922120" y="5013279"/>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25" name="Freeform: Shape 4124">
                          <a:extLst>
                            <a:ext uri="{FF2B5EF4-FFF2-40B4-BE49-F238E27FC236}">
                              <a16:creationId xmlns:a16="http://schemas.microsoft.com/office/drawing/2014/main" id="{36B37AEC-4F51-F292-2D8A-C2371B73CA2C}"/>
                            </a:ext>
                          </a:extLst>
                        </p:cNvPr>
                        <p:cNvSpPr/>
                        <p:nvPr/>
                      </p:nvSpPr>
                      <p:spPr>
                        <a:xfrm>
                          <a:off x="4992909" y="5040440"/>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346"/>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7"/>
                                <a:pt x="80477" y="128024"/>
                                <a:pt x="170195" y="128024"/>
                              </a:cubicBezTo>
                              <a:cubicBezTo>
                                <a:pt x="259913" y="128024"/>
                                <a:pt x="332886" y="99967"/>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26" name="Freeform: Shape 4125">
                          <a:extLst>
                            <a:ext uri="{FF2B5EF4-FFF2-40B4-BE49-F238E27FC236}">
                              <a16:creationId xmlns:a16="http://schemas.microsoft.com/office/drawing/2014/main" id="{12D1F8E1-B146-0DB0-FE51-23BCA72DAE53}"/>
                            </a:ext>
                          </a:extLst>
                        </p:cNvPr>
                        <p:cNvSpPr/>
                        <p:nvPr/>
                      </p:nvSpPr>
                      <p:spPr>
                        <a:xfrm>
                          <a:off x="5048072" y="5080539"/>
                          <a:ext cx="230119" cy="50627"/>
                        </a:xfrm>
                        <a:custGeom>
                          <a:avLst/>
                          <a:gdLst>
                            <a:gd name="connsiteX0" fmla="*/ 93190 w 230119"/>
                            <a:gd name="connsiteY0" fmla="*/ 56 h 50627"/>
                            <a:gd name="connsiteX1" fmla="*/ 0 w 230119"/>
                            <a:gd name="connsiteY1" fmla="*/ 26826 h 50627"/>
                            <a:gd name="connsiteX2" fmla="*/ 0 w 230119"/>
                            <a:gd name="connsiteY2" fmla="*/ 45419 h 50627"/>
                            <a:gd name="connsiteX3" fmla="*/ 95374 w 230119"/>
                            <a:gd name="connsiteY3" fmla="*/ 16017 h 50627"/>
                            <a:gd name="connsiteX4" fmla="*/ 135921 w 230119"/>
                            <a:gd name="connsiteY4" fmla="*/ 33210 h 50627"/>
                            <a:gd name="connsiteX5" fmla="*/ 140233 w 230119"/>
                            <a:gd name="connsiteY5" fmla="*/ 34050 h 50627"/>
                            <a:gd name="connsiteX6" fmla="*/ 140233 w 230119"/>
                            <a:gd name="connsiteY6" fmla="*/ 50627 h 50627"/>
                            <a:gd name="connsiteX7" fmla="*/ 174843 w 230119"/>
                            <a:gd name="connsiteY7" fmla="*/ 50627 h 50627"/>
                            <a:gd name="connsiteX8" fmla="*/ 174843 w 230119"/>
                            <a:gd name="connsiteY8" fmla="*/ 37858 h 50627"/>
                            <a:gd name="connsiteX9" fmla="*/ 195509 w 230119"/>
                            <a:gd name="connsiteY9" fmla="*/ 38082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56"/>
                              </a:moveTo>
                              <a:lnTo>
                                <a:pt x="0" y="26826"/>
                              </a:lnTo>
                              <a:lnTo>
                                <a:pt x="0" y="45419"/>
                              </a:lnTo>
                              <a:lnTo>
                                <a:pt x="95374" y="16017"/>
                              </a:lnTo>
                              <a:cubicBezTo>
                                <a:pt x="104783" y="23634"/>
                                <a:pt x="118392" y="29402"/>
                                <a:pt x="135921" y="33210"/>
                              </a:cubicBezTo>
                              <a:cubicBezTo>
                                <a:pt x="137321" y="33490"/>
                                <a:pt x="138777" y="33770"/>
                                <a:pt x="140233" y="34050"/>
                              </a:cubicBezTo>
                              <a:lnTo>
                                <a:pt x="140233" y="50627"/>
                              </a:lnTo>
                              <a:lnTo>
                                <a:pt x="174843" y="50627"/>
                              </a:lnTo>
                              <a:lnTo>
                                <a:pt x="174843" y="37858"/>
                              </a:lnTo>
                              <a:cubicBezTo>
                                <a:pt x="182404" y="38194"/>
                                <a:pt x="189404" y="38194"/>
                                <a:pt x="195509" y="38082"/>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127" name="Graphic 4053">
                      <a:extLst>
                        <a:ext uri="{FF2B5EF4-FFF2-40B4-BE49-F238E27FC236}">
                          <a16:creationId xmlns:a16="http://schemas.microsoft.com/office/drawing/2014/main" id="{F077B2CA-EE8B-1B2B-B9CB-7CAF5F6CDD4A}"/>
                        </a:ext>
                      </a:extLst>
                    </p:cNvPr>
                    <p:cNvGrpSpPr/>
                    <p:nvPr/>
                  </p:nvGrpSpPr>
                  <p:grpSpPr>
                    <a:xfrm>
                      <a:off x="4922120" y="4920649"/>
                      <a:ext cx="481911" cy="228998"/>
                      <a:chOff x="4922120" y="4920649"/>
                      <a:chExt cx="481911" cy="228998"/>
                    </a:xfrm>
                  </p:grpSpPr>
                  <p:sp>
                    <p:nvSpPr>
                      <p:cNvPr id="4128" name="Freeform: Shape 4127">
                        <a:extLst>
                          <a:ext uri="{FF2B5EF4-FFF2-40B4-BE49-F238E27FC236}">
                            <a16:creationId xmlns:a16="http://schemas.microsoft.com/office/drawing/2014/main" id="{478DE151-568D-C6C8-9389-CD737D4081EC}"/>
                          </a:ext>
                        </a:extLst>
                      </p:cNvPr>
                      <p:cNvSpPr/>
                      <p:nvPr/>
                    </p:nvSpPr>
                    <p:spPr>
                      <a:xfrm>
                        <a:off x="4922176" y="5013223"/>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129" name="Graphic 4053">
                        <a:extLst>
                          <a:ext uri="{FF2B5EF4-FFF2-40B4-BE49-F238E27FC236}">
                            <a16:creationId xmlns:a16="http://schemas.microsoft.com/office/drawing/2014/main" id="{968D90AF-5D45-B61F-CB56-F46517A98AE6}"/>
                          </a:ext>
                        </a:extLst>
                      </p:cNvPr>
                      <p:cNvGrpSpPr/>
                      <p:nvPr/>
                    </p:nvGrpSpPr>
                    <p:grpSpPr>
                      <a:xfrm>
                        <a:off x="4922176" y="5013447"/>
                        <a:ext cx="334565" cy="136200"/>
                        <a:chOff x="4922176" y="5013447"/>
                        <a:chExt cx="334565" cy="136200"/>
                      </a:xfrm>
                      <a:solidFill>
                        <a:srgbClr val="D17918"/>
                      </a:solidFill>
                    </p:grpSpPr>
                    <p:sp>
                      <p:nvSpPr>
                        <p:cNvPr id="4130" name="Freeform: Shape 4129">
                          <a:extLst>
                            <a:ext uri="{FF2B5EF4-FFF2-40B4-BE49-F238E27FC236}">
                              <a16:creationId xmlns:a16="http://schemas.microsoft.com/office/drawing/2014/main" id="{AAE131A2-3D49-E566-024E-E5BBFD330295}"/>
                            </a:ext>
                          </a:extLst>
                        </p:cNvPr>
                        <p:cNvSpPr/>
                        <p:nvPr/>
                      </p:nvSpPr>
                      <p:spPr>
                        <a:xfrm>
                          <a:off x="5140198" y="5035736"/>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31" name="Freeform: Shape 4130">
                          <a:extLst>
                            <a:ext uri="{FF2B5EF4-FFF2-40B4-BE49-F238E27FC236}">
                              <a16:creationId xmlns:a16="http://schemas.microsoft.com/office/drawing/2014/main" id="{B9768972-9E70-C84D-45A4-E11D36A9E37F}"/>
                            </a:ext>
                          </a:extLst>
                        </p:cNvPr>
                        <p:cNvSpPr/>
                        <p:nvPr/>
                      </p:nvSpPr>
                      <p:spPr>
                        <a:xfrm>
                          <a:off x="5093715" y="5035736"/>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455"/>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32" name="Freeform: Shape 4131">
                          <a:extLst>
                            <a:ext uri="{FF2B5EF4-FFF2-40B4-BE49-F238E27FC236}">
                              <a16:creationId xmlns:a16="http://schemas.microsoft.com/office/drawing/2014/main" id="{1829D83E-F44C-C7E2-092D-26260EA2C5F6}"/>
                            </a:ext>
                          </a:extLst>
                        </p:cNvPr>
                        <p:cNvSpPr/>
                        <p:nvPr/>
                      </p:nvSpPr>
                      <p:spPr>
                        <a:xfrm>
                          <a:off x="4922176" y="5013447"/>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8"/>
                                <a:pt x="67708" y="118504"/>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33" name="Freeform: Shape 4132">
                          <a:extLst>
                            <a:ext uri="{FF2B5EF4-FFF2-40B4-BE49-F238E27FC236}">
                              <a16:creationId xmlns:a16="http://schemas.microsoft.com/office/drawing/2014/main" id="{840138EE-92EC-02ED-1695-5589F5C933D6}"/>
                            </a:ext>
                          </a:extLst>
                        </p:cNvPr>
                        <p:cNvSpPr/>
                        <p:nvPr/>
                      </p:nvSpPr>
                      <p:spPr>
                        <a:xfrm>
                          <a:off x="5248901" y="5035736"/>
                          <a:ext cx="7840" cy="107863"/>
                        </a:xfrm>
                        <a:custGeom>
                          <a:avLst/>
                          <a:gdLst>
                            <a:gd name="connsiteX0" fmla="*/ 0 w 7840"/>
                            <a:gd name="connsiteY0" fmla="*/ 0 h 107863"/>
                            <a:gd name="connsiteX1" fmla="*/ 0 w 7840"/>
                            <a:gd name="connsiteY1" fmla="*/ 107863 h 107863"/>
                            <a:gd name="connsiteX2" fmla="*/ 7840 w 7840"/>
                            <a:gd name="connsiteY2" fmla="*/ 106687 h 107863"/>
                            <a:gd name="connsiteX3" fmla="*/ 7840 w 7840"/>
                            <a:gd name="connsiteY3" fmla="*/ 56 h 107863"/>
                            <a:gd name="connsiteX4" fmla="*/ 0 w 7840"/>
                            <a:gd name="connsiteY4" fmla="*/ 56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0" y="106687"/>
                              </a:cubicBezTo>
                              <a:lnTo>
                                <a:pt x="7840" y="56"/>
                              </a:lnTo>
                              <a:lnTo>
                                <a:pt x="0" y="5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34" name="Freeform: Shape 4133">
                          <a:extLst>
                            <a:ext uri="{FF2B5EF4-FFF2-40B4-BE49-F238E27FC236}">
                              <a16:creationId xmlns:a16="http://schemas.microsoft.com/office/drawing/2014/main" id="{448D2FBA-A004-0DD8-3A22-DC59D0005008}"/>
                            </a:ext>
                          </a:extLst>
                        </p:cNvPr>
                        <p:cNvSpPr/>
                        <p:nvPr/>
                      </p:nvSpPr>
                      <p:spPr>
                        <a:xfrm>
                          <a:off x="5218939" y="5035736"/>
                          <a:ext cx="7840" cy="111391"/>
                        </a:xfrm>
                        <a:custGeom>
                          <a:avLst/>
                          <a:gdLst>
                            <a:gd name="connsiteX0" fmla="*/ 0 w 7840"/>
                            <a:gd name="connsiteY0" fmla="*/ 111391 h 111391"/>
                            <a:gd name="connsiteX1" fmla="*/ 7841 w 7840"/>
                            <a:gd name="connsiteY1" fmla="*/ 110607 h 111391"/>
                            <a:gd name="connsiteX2" fmla="*/ 7841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1" y="110607"/>
                              </a:cubicBezTo>
                              <a:lnTo>
                                <a:pt x="7841"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35" name="Freeform: Shape 4134">
                          <a:extLst>
                            <a:ext uri="{FF2B5EF4-FFF2-40B4-BE49-F238E27FC236}">
                              <a16:creationId xmlns:a16="http://schemas.microsoft.com/office/drawing/2014/main" id="{460F5934-38CF-9E38-0B9F-576C917F116B}"/>
                            </a:ext>
                          </a:extLst>
                        </p:cNvPr>
                        <p:cNvSpPr/>
                        <p:nvPr/>
                      </p:nvSpPr>
                      <p:spPr>
                        <a:xfrm>
                          <a:off x="5180969" y="5035680"/>
                          <a:ext cx="11480" cy="113687"/>
                        </a:xfrm>
                        <a:custGeom>
                          <a:avLst/>
                          <a:gdLst>
                            <a:gd name="connsiteX0" fmla="*/ 0 w 11480"/>
                            <a:gd name="connsiteY0" fmla="*/ 56 h 113687"/>
                            <a:gd name="connsiteX1" fmla="*/ 0 w 11480"/>
                            <a:gd name="connsiteY1" fmla="*/ 113687 h 113687"/>
                            <a:gd name="connsiteX2" fmla="*/ 11481 w 11480"/>
                            <a:gd name="connsiteY2" fmla="*/ 113239 h 113687"/>
                            <a:gd name="connsiteX3" fmla="*/ 11481 w 11480"/>
                            <a:gd name="connsiteY3" fmla="*/ 0 h 113687"/>
                            <a:gd name="connsiteX4" fmla="*/ 0 w 11480"/>
                            <a:gd name="connsiteY4" fmla="*/ 0 h 11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87">
                              <a:moveTo>
                                <a:pt x="0" y="56"/>
                              </a:moveTo>
                              <a:lnTo>
                                <a:pt x="0" y="113687"/>
                              </a:lnTo>
                              <a:cubicBezTo>
                                <a:pt x="3864" y="113575"/>
                                <a:pt x="7673" y="113463"/>
                                <a:pt x="11481" y="113239"/>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136" name="Graphic 4053">
                        <a:extLst>
                          <a:ext uri="{FF2B5EF4-FFF2-40B4-BE49-F238E27FC236}">
                            <a16:creationId xmlns:a16="http://schemas.microsoft.com/office/drawing/2014/main" id="{57F00EB2-BC81-30D6-F35F-00FFEAA72681}"/>
                          </a:ext>
                        </a:extLst>
                      </p:cNvPr>
                      <p:cNvGrpSpPr/>
                      <p:nvPr/>
                    </p:nvGrpSpPr>
                    <p:grpSpPr>
                      <a:xfrm>
                        <a:off x="4922120" y="4920649"/>
                        <a:ext cx="481911" cy="185260"/>
                        <a:chOff x="4922120" y="4920649"/>
                        <a:chExt cx="481911" cy="185260"/>
                      </a:xfrm>
                    </p:grpSpPr>
                    <p:sp>
                      <p:nvSpPr>
                        <p:cNvPr id="4137" name="Freeform: Shape 4136">
                          <a:extLst>
                            <a:ext uri="{FF2B5EF4-FFF2-40B4-BE49-F238E27FC236}">
                              <a16:creationId xmlns:a16="http://schemas.microsoft.com/office/drawing/2014/main" id="{ACA23CBC-2D28-C029-4030-1F33FB127510}"/>
                            </a:ext>
                          </a:extLst>
                        </p:cNvPr>
                        <p:cNvSpPr/>
                        <p:nvPr/>
                      </p:nvSpPr>
                      <p:spPr>
                        <a:xfrm>
                          <a:off x="4922176" y="4920649"/>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39" name="Freeform: Shape 4138">
                          <a:extLst>
                            <a:ext uri="{FF2B5EF4-FFF2-40B4-BE49-F238E27FC236}">
                              <a16:creationId xmlns:a16="http://schemas.microsoft.com/office/drawing/2014/main" id="{2F674D28-665D-7D5D-5AC9-9A735D5AC9A3}"/>
                            </a:ext>
                          </a:extLst>
                        </p:cNvPr>
                        <p:cNvSpPr/>
                        <p:nvPr/>
                      </p:nvSpPr>
                      <p:spPr>
                        <a:xfrm>
                          <a:off x="4922400" y="4926361"/>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1"/>
                                <a:pt x="371248" y="0"/>
                                <a:pt x="240704" y="0"/>
                              </a:cubicBezTo>
                              <a:cubicBezTo>
                                <a:pt x="110159" y="0"/>
                                <a:pt x="3976" y="39931"/>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40" name="Freeform: Shape 4139">
                          <a:extLst>
                            <a:ext uri="{FF2B5EF4-FFF2-40B4-BE49-F238E27FC236}">
                              <a16:creationId xmlns:a16="http://schemas.microsoft.com/office/drawing/2014/main" id="{9F4C61C1-4EA6-7365-590E-F1468E847848}"/>
                            </a:ext>
                          </a:extLst>
                        </p:cNvPr>
                        <p:cNvSpPr/>
                        <p:nvPr/>
                      </p:nvSpPr>
                      <p:spPr>
                        <a:xfrm>
                          <a:off x="5048072" y="5000286"/>
                          <a:ext cx="230119" cy="50683"/>
                        </a:xfrm>
                        <a:custGeom>
                          <a:avLst/>
                          <a:gdLst>
                            <a:gd name="connsiteX0" fmla="*/ 93190 w 230119"/>
                            <a:gd name="connsiteY0" fmla="*/ 112 h 50683"/>
                            <a:gd name="connsiteX1" fmla="*/ 0 w 230119"/>
                            <a:gd name="connsiteY1" fmla="*/ 26882 h 50683"/>
                            <a:gd name="connsiteX2" fmla="*/ 0 w 230119"/>
                            <a:gd name="connsiteY2" fmla="*/ 45475 h 50683"/>
                            <a:gd name="connsiteX3" fmla="*/ 95374 w 230119"/>
                            <a:gd name="connsiteY3" fmla="*/ 16073 h 50683"/>
                            <a:gd name="connsiteX4" fmla="*/ 135921 w 230119"/>
                            <a:gd name="connsiteY4" fmla="*/ 33266 h 50683"/>
                            <a:gd name="connsiteX5" fmla="*/ 140233 w 230119"/>
                            <a:gd name="connsiteY5" fmla="*/ 34106 h 50683"/>
                            <a:gd name="connsiteX6" fmla="*/ 140233 w 230119"/>
                            <a:gd name="connsiteY6" fmla="*/ 50683 h 50683"/>
                            <a:gd name="connsiteX7" fmla="*/ 174843 w 230119"/>
                            <a:gd name="connsiteY7" fmla="*/ 50683 h 50683"/>
                            <a:gd name="connsiteX8" fmla="*/ 174843 w 230119"/>
                            <a:gd name="connsiteY8" fmla="*/ 37915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112"/>
                              </a:moveTo>
                              <a:lnTo>
                                <a:pt x="0" y="26882"/>
                              </a:lnTo>
                              <a:lnTo>
                                <a:pt x="0" y="45475"/>
                              </a:lnTo>
                              <a:lnTo>
                                <a:pt x="95374" y="16073"/>
                              </a:lnTo>
                              <a:cubicBezTo>
                                <a:pt x="104783" y="23690"/>
                                <a:pt x="118392" y="29458"/>
                                <a:pt x="135921" y="33266"/>
                              </a:cubicBezTo>
                              <a:cubicBezTo>
                                <a:pt x="137321" y="33602"/>
                                <a:pt x="138777" y="33826"/>
                                <a:pt x="140233" y="34106"/>
                              </a:cubicBezTo>
                              <a:lnTo>
                                <a:pt x="140233" y="50683"/>
                              </a:lnTo>
                              <a:lnTo>
                                <a:pt x="174843" y="50683"/>
                              </a:lnTo>
                              <a:lnTo>
                                <a:pt x="174843" y="37915"/>
                              </a:lnTo>
                              <a:cubicBezTo>
                                <a:pt x="182404" y="38251"/>
                                <a:pt x="189404" y="38251"/>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41" name="Freeform: Shape 4140">
                          <a:extLst>
                            <a:ext uri="{FF2B5EF4-FFF2-40B4-BE49-F238E27FC236}">
                              <a16:creationId xmlns:a16="http://schemas.microsoft.com/office/drawing/2014/main" id="{5DFEFA31-FA20-6030-58F4-CE7387241FD3}"/>
                            </a:ext>
                          </a:extLst>
                        </p:cNvPr>
                        <p:cNvSpPr/>
                        <p:nvPr/>
                      </p:nvSpPr>
                      <p:spPr>
                        <a:xfrm>
                          <a:off x="4922120" y="4920649"/>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42" name="Freeform: Shape 4141">
                          <a:extLst>
                            <a:ext uri="{FF2B5EF4-FFF2-40B4-BE49-F238E27FC236}">
                              <a16:creationId xmlns:a16="http://schemas.microsoft.com/office/drawing/2014/main" id="{CD434EEB-3EFB-F339-AB57-35FF61038802}"/>
                            </a:ext>
                          </a:extLst>
                        </p:cNvPr>
                        <p:cNvSpPr/>
                        <p:nvPr/>
                      </p:nvSpPr>
                      <p:spPr>
                        <a:xfrm>
                          <a:off x="4992909" y="4947810"/>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346"/>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7"/>
                                <a:pt x="80477" y="128024"/>
                                <a:pt x="170195" y="128024"/>
                              </a:cubicBezTo>
                              <a:cubicBezTo>
                                <a:pt x="259913" y="128024"/>
                                <a:pt x="332886" y="99967"/>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43" name="Freeform: Shape 4142">
                          <a:extLst>
                            <a:ext uri="{FF2B5EF4-FFF2-40B4-BE49-F238E27FC236}">
                              <a16:creationId xmlns:a16="http://schemas.microsoft.com/office/drawing/2014/main" id="{A0409D1B-E7F8-009E-4181-88AA307595F9}"/>
                            </a:ext>
                          </a:extLst>
                        </p:cNvPr>
                        <p:cNvSpPr/>
                        <p:nvPr/>
                      </p:nvSpPr>
                      <p:spPr>
                        <a:xfrm>
                          <a:off x="5048072" y="4987965"/>
                          <a:ext cx="230119" cy="50627"/>
                        </a:xfrm>
                        <a:custGeom>
                          <a:avLst/>
                          <a:gdLst>
                            <a:gd name="connsiteX0" fmla="*/ 93190 w 230119"/>
                            <a:gd name="connsiteY0" fmla="*/ 0 h 50627"/>
                            <a:gd name="connsiteX1" fmla="*/ 0 w 230119"/>
                            <a:gd name="connsiteY1" fmla="*/ 26770 h 50627"/>
                            <a:gd name="connsiteX2" fmla="*/ 0 w 230119"/>
                            <a:gd name="connsiteY2" fmla="*/ 45363 h 50627"/>
                            <a:gd name="connsiteX3" fmla="*/ 95374 w 230119"/>
                            <a:gd name="connsiteY3" fmla="*/ 15961 h 50627"/>
                            <a:gd name="connsiteX4" fmla="*/ 135921 w 230119"/>
                            <a:gd name="connsiteY4" fmla="*/ 33154 h 50627"/>
                            <a:gd name="connsiteX5" fmla="*/ 140233 w 230119"/>
                            <a:gd name="connsiteY5" fmla="*/ 33994 h 50627"/>
                            <a:gd name="connsiteX6" fmla="*/ 140233 w 230119"/>
                            <a:gd name="connsiteY6" fmla="*/ 50627 h 50627"/>
                            <a:gd name="connsiteX7" fmla="*/ 174843 w 230119"/>
                            <a:gd name="connsiteY7" fmla="*/ 50627 h 50627"/>
                            <a:gd name="connsiteX8" fmla="*/ 174843 w 230119"/>
                            <a:gd name="connsiteY8" fmla="*/ 37858 h 50627"/>
                            <a:gd name="connsiteX9" fmla="*/ 195509 w 230119"/>
                            <a:gd name="connsiteY9" fmla="*/ 38082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0"/>
                              </a:moveTo>
                              <a:lnTo>
                                <a:pt x="0" y="26770"/>
                              </a:lnTo>
                              <a:lnTo>
                                <a:pt x="0" y="45363"/>
                              </a:lnTo>
                              <a:lnTo>
                                <a:pt x="95374" y="15961"/>
                              </a:lnTo>
                              <a:cubicBezTo>
                                <a:pt x="104783" y="23577"/>
                                <a:pt x="118392" y="29346"/>
                                <a:pt x="135921" y="33154"/>
                              </a:cubicBezTo>
                              <a:cubicBezTo>
                                <a:pt x="137321" y="33490"/>
                                <a:pt x="138777" y="33714"/>
                                <a:pt x="140233" y="33994"/>
                              </a:cubicBezTo>
                              <a:lnTo>
                                <a:pt x="140233" y="50627"/>
                              </a:lnTo>
                              <a:lnTo>
                                <a:pt x="174843" y="50627"/>
                              </a:lnTo>
                              <a:lnTo>
                                <a:pt x="174843" y="37858"/>
                              </a:lnTo>
                              <a:cubicBezTo>
                                <a:pt x="182404" y="38194"/>
                                <a:pt x="189404" y="38194"/>
                                <a:pt x="195509" y="38082"/>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144" name="Graphic 4053">
                      <a:extLst>
                        <a:ext uri="{FF2B5EF4-FFF2-40B4-BE49-F238E27FC236}">
                          <a16:creationId xmlns:a16="http://schemas.microsoft.com/office/drawing/2014/main" id="{5461B6E9-914D-CC9B-4233-A05D65B2FDE4}"/>
                        </a:ext>
                      </a:extLst>
                    </p:cNvPr>
                    <p:cNvGrpSpPr/>
                    <p:nvPr/>
                  </p:nvGrpSpPr>
                  <p:grpSpPr>
                    <a:xfrm>
                      <a:off x="4922120" y="4827963"/>
                      <a:ext cx="481911" cy="229054"/>
                      <a:chOff x="4922120" y="4827963"/>
                      <a:chExt cx="481911" cy="229054"/>
                    </a:xfrm>
                  </p:grpSpPr>
                  <p:sp>
                    <p:nvSpPr>
                      <p:cNvPr id="4145" name="Freeform: Shape 4144">
                        <a:extLst>
                          <a:ext uri="{FF2B5EF4-FFF2-40B4-BE49-F238E27FC236}">
                            <a16:creationId xmlns:a16="http://schemas.microsoft.com/office/drawing/2014/main" id="{AD44C868-B84F-A9AE-ECE9-17D73FDB63D8}"/>
                          </a:ext>
                        </a:extLst>
                      </p:cNvPr>
                      <p:cNvSpPr/>
                      <p:nvPr/>
                    </p:nvSpPr>
                    <p:spPr>
                      <a:xfrm>
                        <a:off x="4922176" y="4920593"/>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146" name="Graphic 4053">
                        <a:extLst>
                          <a:ext uri="{FF2B5EF4-FFF2-40B4-BE49-F238E27FC236}">
                            <a16:creationId xmlns:a16="http://schemas.microsoft.com/office/drawing/2014/main" id="{438B6678-2EBD-CF40-6AE2-CE9DE09DB5F1}"/>
                          </a:ext>
                        </a:extLst>
                      </p:cNvPr>
                      <p:cNvGrpSpPr/>
                      <p:nvPr/>
                    </p:nvGrpSpPr>
                    <p:grpSpPr>
                      <a:xfrm>
                        <a:off x="4922176" y="4920817"/>
                        <a:ext cx="334565" cy="136200"/>
                        <a:chOff x="4922176" y="4920817"/>
                        <a:chExt cx="334565" cy="136200"/>
                      </a:xfrm>
                      <a:solidFill>
                        <a:srgbClr val="D17918"/>
                      </a:solidFill>
                    </p:grpSpPr>
                    <p:sp>
                      <p:nvSpPr>
                        <p:cNvPr id="4147" name="Freeform: Shape 4146">
                          <a:extLst>
                            <a:ext uri="{FF2B5EF4-FFF2-40B4-BE49-F238E27FC236}">
                              <a16:creationId xmlns:a16="http://schemas.microsoft.com/office/drawing/2014/main" id="{181B718A-1930-3744-0FF6-42DC63C5527B}"/>
                            </a:ext>
                          </a:extLst>
                        </p:cNvPr>
                        <p:cNvSpPr/>
                        <p:nvPr/>
                      </p:nvSpPr>
                      <p:spPr>
                        <a:xfrm>
                          <a:off x="5140198" y="4943106"/>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48" name="Freeform: Shape 4147">
                          <a:extLst>
                            <a:ext uri="{FF2B5EF4-FFF2-40B4-BE49-F238E27FC236}">
                              <a16:creationId xmlns:a16="http://schemas.microsoft.com/office/drawing/2014/main" id="{2A5B6554-94EB-6CAB-FFB3-EE42C6A24CD1}"/>
                            </a:ext>
                          </a:extLst>
                        </p:cNvPr>
                        <p:cNvSpPr/>
                        <p:nvPr/>
                      </p:nvSpPr>
                      <p:spPr>
                        <a:xfrm>
                          <a:off x="5093715" y="4943106"/>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455"/>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49" name="Freeform: Shape 4148">
                          <a:extLst>
                            <a:ext uri="{FF2B5EF4-FFF2-40B4-BE49-F238E27FC236}">
                              <a16:creationId xmlns:a16="http://schemas.microsoft.com/office/drawing/2014/main" id="{BE2BB531-C18C-DC23-6EC8-12A82F6A5D2B}"/>
                            </a:ext>
                          </a:extLst>
                        </p:cNvPr>
                        <p:cNvSpPr/>
                        <p:nvPr/>
                      </p:nvSpPr>
                      <p:spPr>
                        <a:xfrm>
                          <a:off x="4922176" y="4920817"/>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8"/>
                                <a:pt x="67708" y="118560"/>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50" name="Freeform: Shape 4149">
                          <a:extLst>
                            <a:ext uri="{FF2B5EF4-FFF2-40B4-BE49-F238E27FC236}">
                              <a16:creationId xmlns:a16="http://schemas.microsoft.com/office/drawing/2014/main" id="{07C5CB39-6A13-BBFB-E5F5-A7F9FF1D2911}"/>
                            </a:ext>
                          </a:extLst>
                        </p:cNvPr>
                        <p:cNvSpPr/>
                        <p:nvPr/>
                      </p:nvSpPr>
                      <p:spPr>
                        <a:xfrm>
                          <a:off x="5248901" y="4943106"/>
                          <a:ext cx="7840" cy="107863"/>
                        </a:xfrm>
                        <a:custGeom>
                          <a:avLst/>
                          <a:gdLst>
                            <a:gd name="connsiteX0" fmla="*/ 0 w 7840"/>
                            <a:gd name="connsiteY0" fmla="*/ 0 h 107863"/>
                            <a:gd name="connsiteX1" fmla="*/ 0 w 7840"/>
                            <a:gd name="connsiteY1" fmla="*/ 107863 h 107863"/>
                            <a:gd name="connsiteX2" fmla="*/ 7840 w 7840"/>
                            <a:gd name="connsiteY2" fmla="*/ 106687 h 107863"/>
                            <a:gd name="connsiteX3" fmla="*/ 7840 w 7840"/>
                            <a:gd name="connsiteY3" fmla="*/ 0 h 107863"/>
                            <a:gd name="connsiteX4" fmla="*/ 0 w 7840"/>
                            <a:gd name="connsiteY4" fmla="*/ 0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0" y="106687"/>
                              </a:cubicBezTo>
                              <a:lnTo>
                                <a:pt x="7840"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51" name="Freeform: Shape 4150">
                          <a:extLst>
                            <a:ext uri="{FF2B5EF4-FFF2-40B4-BE49-F238E27FC236}">
                              <a16:creationId xmlns:a16="http://schemas.microsoft.com/office/drawing/2014/main" id="{429C4005-4EF4-BC49-4403-7E2832632D37}"/>
                            </a:ext>
                          </a:extLst>
                        </p:cNvPr>
                        <p:cNvSpPr/>
                        <p:nvPr/>
                      </p:nvSpPr>
                      <p:spPr>
                        <a:xfrm>
                          <a:off x="5218939" y="4943106"/>
                          <a:ext cx="7840" cy="111391"/>
                        </a:xfrm>
                        <a:custGeom>
                          <a:avLst/>
                          <a:gdLst>
                            <a:gd name="connsiteX0" fmla="*/ 0 w 7840"/>
                            <a:gd name="connsiteY0" fmla="*/ 111391 h 111391"/>
                            <a:gd name="connsiteX1" fmla="*/ 7841 w 7840"/>
                            <a:gd name="connsiteY1" fmla="*/ 110607 h 111391"/>
                            <a:gd name="connsiteX2" fmla="*/ 7841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1" y="110607"/>
                              </a:cubicBezTo>
                              <a:lnTo>
                                <a:pt x="7841"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52" name="Freeform: Shape 4151">
                          <a:extLst>
                            <a:ext uri="{FF2B5EF4-FFF2-40B4-BE49-F238E27FC236}">
                              <a16:creationId xmlns:a16="http://schemas.microsoft.com/office/drawing/2014/main" id="{304C783B-D837-D41D-D7D8-87CC52ABBD79}"/>
                            </a:ext>
                          </a:extLst>
                        </p:cNvPr>
                        <p:cNvSpPr/>
                        <p:nvPr/>
                      </p:nvSpPr>
                      <p:spPr>
                        <a:xfrm>
                          <a:off x="5180969" y="4943050"/>
                          <a:ext cx="11480" cy="113687"/>
                        </a:xfrm>
                        <a:custGeom>
                          <a:avLst/>
                          <a:gdLst>
                            <a:gd name="connsiteX0" fmla="*/ 0 w 11480"/>
                            <a:gd name="connsiteY0" fmla="*/ 56 h 113687"/>
                            <a:gd name="connsiteX1" fmla="*/ 0 w 11480"/>
                            <a:gd name="connsiteY1" fmla="*/ 113687 h 113687"/>
                            <a:gd name="connsiteX2" fmla="*/ 11481 w 11480"/>
                            <a:gd name="connsiteY2" fmla="*/ 113239 h 113687"/>
                            <a:gd name="connsiteX3" fmla="*/ 11481 w 11480"/>
                            <a:gd name="connsiteY3" fmla="*/ 0 h 113687"/>
                            <a:gd name="connsiteX4" fmla="*/ 0 w 11480"/>
                            <a:gd name="connsiteY4" fmla="*/ 0 h 11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87">
                              <a:moveTo>
                                <a:pt x="0" y="56"/>
                              </a:moveTo>
                              <a:lnTo>
                                <a:pt x="0" y="113687"/>
                              </a:lnTo>
                              <a:cubicBezTo>
                                <a:pt x="3864" y="113575"/>
                                <a:pt x="7673" y="113463"/>
                                <a:pt x="11481" y="113239"/>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153" name="Graphic 4053">
                        <a:extLst>
                          <a:ext uri="{FF2B5EF4-FFF2-40B4-BE49-F238E27FC236}">
                            <a16:creationId xmlns:a16="http://schemas.microsoft.com/office/drawing/2014/main" id="{CE1AB71E-945F-4446-C412-1A44634BBBA6}"/>
                          </a:ext>
                        </a:extLst>
                      </p:cNvPr>
                      <p:cNvGrpSpPr/>
                      <p:nvPr/>
                    </p:nvGrpSpPr>
                    <p:grpSpPr>
                      <a:xfrm>
                        <a:off x="4922120" y="4827963"/>
                        <a:ext cx="481911" cy="185316"/>
                        <a:chOff x="4922120" y="4827963"/>
                        <a:chExt cx="481911" cy="185316"/>
                      </a:xfrm>
                    </p:grpSpPr>
                    <p:sp>
                      <p:nvSpPr>
                        <p:cNvPr id="4154" name="Freeform: Shape 4153">
                          <a:extLst>
                            <a:ext uri="{FF2B5EF4-FFF2-40B4-BE49-F238E27FC236}">
                              <a16:creationId xmlns:a16="http://schemas.microsoft.com/office/drawing/2014/main" id="{E7E7264A-7487-9E36-483A-C2D0D1F24045}"/>
                            </a:ext>
                          </a:extLst>
                        </p:cNvPr>
                        <p:cNvSpPr/>
                        <p:nvPr/>
                      </p:nvSpPr>
                      <p:spPr>
                        <a:xfrm>
                          <a:off x="4922176" y="4828019"/>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56" name="Freeform: Shape 4155">
                          <a:extLst>
                            <a:ext uri="{FF2B5EF4-FFF2-40B4-BE49-F238E27FC236}">
                              <a16:creationId xmlns:a16="http://schemas.microsoft.com/office/drawing/2014/main" id="{61B89C95-DC5E-47B1-A56F-F9669F7AF4DD}"/>
                            </a:ext>
                          </a:extLst>
                        </p:cNvPr>
                        <p:cNvSpPr/>
                        <p:nvPr/>
                      </p:nvSpPr>
                      <p:spPr>
                        <a:xfrm>
                          <a:off x="4922400" y="4833731"/>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1"/>
                                <a:pt x="371248" y="0"/>
                                <a:pt x="240704" y="0"/>
                              </a:cubicBezTo>
                              <a:cubicBezTo>
                                <a:pt x="110159" y="0"/>
                                <a:pt x="3976" y="39931"/>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57" name="Freeform: Shape 4156">
                          <a:extLst>
                            <a:ext uri="{FF2B5EF4-FFF2-40B4-BE49-F238E27FC236}">
                              <a16:creationId xmlns:a16="http://schemas.microsoft.com/office/drawing/2014/main" id="{5405B28F-234F-C935-FF5F-6E9DAEF76E25}"/>
                            </a:ext>
                          </a:extLst>
                        </p:cNvPr>
                        <p:cNvSpPr/>
                        <p:nvPr/>
                      </p:nvSpPr>
                      <p:spPr>
                        <a:xfrm>
                          <a:off x="5048072" y="4907712"/>
                          <a:ext cx="230119" cy="50683"/>
                        </a:xfrm>
                        <a:custGeom>
                          <a:avLst/>
                          <a:gdLst>
                            <a:gd name="connsiteX0" fmla="*/ 93190 w 230119"/>
                            <a:gd name="connsiteY0" fmla="*/ 56 h 50683"/>
                            <a:gd name="connsiteX1" fmla="*/ 0 w 230119"/>
                            <a:gd name="connsiteY1" fmla="*/ 26826 h 50683"/>
                            <a:gd name="connsiteX2" fmla="*/ 0 w 230119"/>
                            <a:gd name="connsiteY2" fmla="*/ 45419 h 50683"/>
                            <a:gd name="connsiteX3" fmla="*/ 95374 w 230119"/>
                            <a:gd name="connsiteY3" fmla="*/ 16017 h 50683"/>
                            <a:gd name="connsiteX4" fmla="*/ 135921 w 230119"/>
                            <a:gd name="connsiteY4" fmla="*/ 33210 h 50683"/>
                            <a:gd name="connsiteX5" fmla="*/ 140233 w 230119"/>
                            <a:gd name="connsiteY5" fmla="*/ 34050 h 50683"/>
                            <a:gd name="connsiteX6" fmla="*/ 140233 w 230119"/>
                            <a:gd name="connsiteY6" fmla="*/ 50683 h 50683"/>
                            <a:gd name="connsiteX7" fmla="*/ 174843 w 230119"/>
                            <a:gd name="connsiteY7" fmla="*/ 50683 h 50683"/>
                            <a:gd name="connsiteX8" fmla="*/ 174843 w 230119"/>
                            <a:gd name="connsiteY8" fmla="*/ 37914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56"/>
                              </a:moveTo>
                              <a:lnTo>
                                <a:pt x="0" y="26826"/>
                              </a:lnTo>
                              <a:lnTo>
                                <a:pt x="0" y="45419"/>
                              </a:lnTo>
                              <a:lnTo>
                                <a:pt x="95374" y="16017"/>
                              </a:lnTo>
                              <a:cubicBezTo>
                                <a:pt x="104783" y="23634"/>
                                <a:pt x="118392" y="29402"/>
                                <a:pt x="135921" y="33210"/>
                              </a:cubicBezTo>
                              <a:cubicBezTo>
                                <a:pt x="137321" y="33546"/>
                                <a:pt x="138777" y="33770"/>
                                <a:pt x="140233" y="34050"/>
                              </a:cubicBezTo>
                              <a:lnTo>
                                <a:pt x="140233" y="50683"/>
                              </a:lnTo>
                              <a:lnTo>
                                <a:pt x="174843" y="50683"/>
                              </a:lnTo>
                              <a:lnTo>
                                <a:pt x="174843" y="37914"/>
                              </a:lnTo>
                              <a:cubicBezTo>
                                <a:pt x="182404" y="38251"/>
                                <a:pt x="189404" y="38306"/>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58" name="Freeform: Shape 4157">
                          <a:extLst>
                            <a:ext uri="{FF2B5EF4-FFF2-40B4-BE49-F238E27FC236}">
                              <a16:creationId xmlns:a16="http://schemas.microsoft.com/office/drawing/2014/main" id="{6E8FC97E-AA97-7147-5A16-DC512A23DA6F}"/>
                            </a:ext>
                          </a:extLst>
                        </p:cNvPr>
                        <p:cNvSpPr/>
                        <p:nvPr/>
                      </p:nvSpPr>
                      <p:spPr>
                        <a:xfrm>
                          <a:off x="4922120" y="4827963"/>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59" name="Freeform: Shape 4158">
                          <a:extLst>
                            <a:ext uri="{FF2B5EF4-FFF2-40B4-BE49-F238E27FC236}">
                              <a16:creationId xmlns:a16="http://schemas.microsoft.com/office/drawing/2014/main" id="{62A516D3-6C32-4EBF-21C5-52D164DE71BA}"/>
                            </a:ext>
                          </a:extLst>
                        </p:cNvPr>
                        <p:cNvSpPr/>
                        <p:nvPr/>
                      </p:nvSpPr>
                      <p:spPr>
                        <a:xfrm>
                          <a:off x="4992909" y="4855124"/>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6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402"/>
                                <a:pt x="76333" y="0"/>
                                <a:pt x="170195" y="0"/>
                              </a:cubicBezTo>
                              <a:cubicBezTo>
                                <a:pt x="264057" y="0"/>
                                <a:pt x="340390" y="29346"/>
                                <a:pt x="340390" y="65468"/>
                              </a:cubicBezTo>
                              <a:cubicBezTo>
                                <a:pt x="340390" y="101591"/>
                                <a:pt x="264057" y="130936"/>
                                <a:pt x="170195" y="130936"/>
                              </a:cubicBezTo>
                              <a:cubicBezTo>
                                <a:pt x="76333" y="130936"/>
                                <a:pt x="0" y="101591"/>
                                <a:pt x="0" y="65468"/>
                              </a:cubicBezTo>
                              <a:close/>
                              <a:moveTo>
                                <a:pt x="332886" y="65468"/>
                              </a:moveTo>
                              <a:cubicBezTo>
                                <a:pt x="332886" y="30970"/>
                                <a:pt x="259913" y="2912"/>
                                <a:pt x="170195" y="2912"/>
                              </a:cubicBezTo>
                              <a:cubicBezTo>
                                <a:pt x="80477" y="2912"/>
                                <a:pt x="7504" y="30970"/>
                                <a:pt x="7504" y="65468"/>
                              </a:cubicBezTo>
                              <a:cubicBezTo>
                                <a:pt x="7504" y="99966"/>
                                <a:pt x="80477" y="128024"/>
                                <a:pt x="170195" y="128024"/>
                              </a:cubicBezTo>
                              <a:cubicBezTo>
                                <a:pt x="259913" y="128024"/>
                                <a:pt x="332886" y="99966"/>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60" name="Freeform: Shape 4159">
                          <a:extLst>
                            <a:ext uri="{FF2B5EF4-FFF2-40B4-BE49-F238E27FC236}">
                              <a16:creationId xmlns:a16="http://schemas.microsoft.com/office/drawing/2014/main" id="{4A6C7362-9E0A-A367-335B-7A19CFAA382C}"/>
                            </a:ext>
                          </a:extLst>
                        </p:cNvPr>
                        <p:cNvSpPr/>
                        <p:nvPr/>
                      </p:nvSpPr>
                      <p:spPr>
                        <a:xfrm>
                          <a:off x="5048072" y="4895279"/>
                          <a:ext cx="230119" cy="50627"/>
                        </a:xfrm>
                        <a:custGeom>
                          <a:avLst/>
                          <a:gdLst>
                            <a:gd name="connsiteX0" fmla="*/ 93190 w 230119"/>
                            <a:gd name="connsiteY0" fmla="*/ 0 h 50627"/>
                            <a:gd name="connsiteX1" fmla="*/ 0 w 230119"/>
                            <a:gd name="connsiteY1" fmla="*/ 26770 h 50627"/>
                            <a:gd name="connsiteX2" fmla="*/ 0 w 230119"/>
                            <a:gd name="connsiteY2" fmla="*/ 45363 h 50627"/>
                            <a:gd name="connsiteX3" fmla="*/ 95374 w 230119"/>
                            <a:gd name="connsiteY3" fmla="*/ 15961 h 50627"/>
                            <a:gd name="connsiteX4" fmla="*/ 135921 w 230119"/>
                            <a:gd name="connsiteY4" fmla="*/ 33154 h 50627"/>
                            <a:gd name="connsiteX5" fmla="*/ 140233 w 230119"/>
                            <a:gd name="connsiteY5" fmla="*/ 33994 h 50627"/>
                            <a:gd name="connsiteX6" fmla="*/ 140233 w 230119"/>
                            <a:gd name="connsiteY6" fmla="*/ 50627 h 50627"/>
                            <a:gd name="connsiteX7" fmla="*/ 174843 w 230119"/>
                            <a:gd name="connsiteY7" fmla="*/ 50627 h 50627"/>
                            <a:gd name="connsiteX8" fmla="*/ 174843 w 230119"/>
                            <a:gd name="connsiteY8" fmla="*/ 37858 h 50627"/>
                            <a:gd name="connsiteX9" fmla="*/ 195509 w 230119"/>
                            <a:gd name="connsiteY9" fmla="*/ 38083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0"/>
                              </a:moveTo>
                              <a:lnTo>
                                <a:pt x="0" y="26770"/>
                              </a:lnTo>
                              <a:lnTo>
                                <a:pt x="0" y="45363"/>
                              </a:lnTo>
                              <a:lnTo>
                                <a:pt x="95374" y="15961"/>
                              </a:lnTo>
                              <a:cubicBezTo>
                                <a:pt x="104783" y="23577"/>
                                <a:pt x="118392" y="29346"/>
                                <a:pt x="135921" y="33154"/>
                              </a:cubicBezTo>
                              <a:cubicBezTo>
                                <a:pt x="137321" y="33434"/>
                                <a:pt x="138777" y="33714"/>
                                <a:pt x="140233" y="33994"/>
                              </a:cubicBezTo>
                              <a:lnTo>
                                <a:pt x="140233" y="50627"/>
                              </a:lnTo>
                              <a:lnTo>
                                <a:pt x="174843" y="50627"/>
                              </a:lnTo>
                              <a:lnTo>
                                <a:pt x="174843" y="37858"/>
                              </a:lnTo>
                              <a:cubicBezTo>
                                <a:pt x="182404" y="38194"/>
                                <a:pt x="189404" y="38194"/>
                                <a:pt x="195509" y="38083"/>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161" name="Graphic 4053">
                      <a:extLst>
                        <a:ext uri="{FF2B5EF4-FFF2-40B4-BE49-F238E27FC236}">
                          <a16:creationId xmlns:a16="http://schemas.microsoft.com/office/drawing/2014/main" id="{20ECC9FC-41FF-34BC-FA23-1A5E6A013A31}"/>
                        </a:ext>
                      </a:extLst>
                    </p:cNvPr>
                    <p:cNvGrpSpPr/>
                    <p:nvPr/>
                  </p:nvGrpSpPr>
                  <p:grpSpPr>
                    <a:xfrm>
                      <a:off x="4704434" y="5478557"/>
                      <a:ext cx="481855" cy="229054"/>
                      <a:chOff x="4704434" y="5478557"/>
                      <a:chExt cx="481855" cy="229054"/>
                    </a:xfrm>
                  </p:grpSpPr>
                  <p:sp>
                    <p:nvSpPr>
                      <p:cNvPr id="4162" name="Freeform: Shape 4161">
                        <a:extLst>
                          <a:ext uri="{FF2B5EF4-FFF2-40B4-BE49-F238E27FC236}">
                            <a16:creationId xmlns:a16="http://schemas.microsoft.com/office/drawing/2014/main" id="{5624D009-870B-8978-2448-5483769946C1}"/>
                          </a:ext>
                        </a:extLst>
                      </p:cNvPr>
                      <p:cNvSpPr/>
                      <p:nvPr/>
                    </p:nvSpPr>
                    <p:spPr>
                      <a:xfrm>
                        <a:off x="4704434" y="5571187"/>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82"/>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163" name="Graphic 4053">
                        <a:extLst>
                          <a:ext uri="{FF2B5EF4-FFF2-40B4-BE49-F238E27FC236}">
                            <a16:creationId xmlns:a16="http://schemas.microsoft.com/office/drawing/2014/main" id="{0E709866-9312-72C4-8E3E-125C8D91E122}"/>
                          </a:ext>
                        </a:extLst>
                      </p:cNvPr>
                      <p:cNvGrpSpPr/>
                      <p:nvPr/>
                    </p:nvGrpSpPr>
                    <p:grpSpPr>
                      <a:xfrm>
                        <a:off x="4704434" y="5571411"/>
                        <a:ext cx="334565" cy="136200"/>
                        <a:chOff x="4704434" y="5571411"/>
                        <a:chExt cx="334565" cy="136200"/>
                      </a:xfrm>
                      <a:solidFill>
                        <a:srgbClr val="D17918"/>
                      </a:solidFill>
                    </p:grpSpPr>
                    <p:sp>
                      <p:nvSpPr>
                        <p:cNvPr id="4164" name="Freeform: Shape 4163">
                          <a:extLst>
                            <a:ext uri="{FF2B5EF4-FFF2-40B4-BE49-F238E27FC236}">
                              <a16:creationId xmlns:a16="http://schemas.microsoft.com/office/drawing/2014/main" id="{84408F60-513F-9108-14C8-69436BD796EF}"/>
                            </a:ext>
                          </a:extLst>
                        </p:cNvPr>
                        <p:cNvSpPr/>
                        <p:nvPr/>
                      </p:nvSpPr>
                      <p:spPr>
                        <a:xfrm>
                          <a:off x="4922456" y="5593701"/>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65" name="Freeform: Shape 4164">
                          <a:extLst>
                            <a:ext uri="{FF2B5EF4-FFF2-40B4-BE49-F238E27FC236}">
                              <a16:creationId xmlns:a16="http://schemas.microsoft.com/office/drawing/2014/main" id="{2FD7481C-0299-6AAB-5DB7-5A995911EF9E}"/>
                            </a:ext>
                          </a:extLst>
                        </p:cNvPr>
                        <p:cNvSpPr/>
                        <p:nvPr/>
                      </p:nvSpPr>
                      <p:spPr>
                        <a:xfrm>
                          <a:off x="4875973" y="5593701"/>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455"/>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66" name="Freeform: Shape 4165">
                          <a:extLst>
                            <a:ext uri="{FF2B5EF4-FFF2-40B4-BE49-F238E27FC236}">
                              <a16:creationId xmlns:a16="http://schemas.microsoft.com/office/drawing/2014/main" id="{2E4084BE-4EFE-BEB1-8ADF-BEA41A43AF01}"/>
                            </a:ext>
                          </a:extLst>
                        </p:cNvPr>
                        <p:cNvSpPr/>
                        <p:nvPr/>
                      </p:nvSpPr>
                      <p:spPr>
                        <a:xfrm>
                          <a:off x="4704434" y="5571411"/>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7"/>
                                <a:pt x="67708" y="118560"/>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67" name="Freeform: Shape 4166">
                          <a:extLst>
                            <a:ext uri="{FF2B5EF4-FFF2-40B4-BE49-F238E27FC236}">
                              <a16:creationId xmlns:a16="http://schemas.microsoft.com/office/drawing/2014/main" id="{E0960666-9257-5D7D-DB8B-8B4020140902}"/>
                            </a:ext>
                          </a:extLst>
                        </p:cNvPr>
                        <p:cNvSpPr/>
                        <p:nvPr/>
                      </p:nvSpPr>
                      <p:spPr>
                        <a:xfrm>
                          <a:off x="5031159" y="5593701"/>
                          <a:ext cx="7840" cy="107862"/>
                        </a:xfrm>
                        <a:custGeom>
                          <a:avLst/>
                          <a:gdLst>
                            <a:gd name="connsiteX0" fmla="*/ 0 w 7840"/>
                            <a:gd name="connsiteY0" fmla="*/ 0 h 107862"/>
                            <a:gd name="connsiteX1" fmla="*/ 0 w 7840"/>
                            <a:gd name="connsiteY1" fmla="*/ 107863 h 107862"/>
                            <a:gd name="connsiteX2" fmla="*/ 7841 w 7840"/>
                            <a:gd name="connsiteY2" fmla="*/ 106687 h 107862"/>
                            <a:gd name="connsiteX3" fmla="*/ 7841 w 7840"/>
                            <a:gd name="connsiteY3" fmla="*/ 0 h 107862"/>
                            <a:gd name="connsiteX4" fmla="*/ 0 w 7840"/>
                            <a:gd name="connsiteY4" fmla="*/ 0 h 107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2">
                              <a:moveTo>
                                <a:pt x="0" y="0"/>
                              </a:moveTo>
                              <a:lnTo>
                                <a:pt x="0" y="107863"/>
                              </a:lnTo>
                              <a:cubicBezTo>
                                <a:pt x="2632" y="107471"/>
                                <a:pt x="5264" y="107079"/>
                                <a:pt x="7841" y="106687"/>
                              </a:cubicBezTo>
                              <a:lnTo>
                                <a:pt x="784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68" name="Freeform: Shape 4167">
                          <a:extLst>
                            <a:ext uri="{FF2B5EF4-FFF2-40B4-BE49-F238E27FC236}">
                              <a16:creationId xmlns:a16="http://schemas.microsoft.com/office/drawing/2014/main" id="{99289A42-8F71-C3D8-14D0-FDA4A3FF0C9E}"/>
                            </a:ext>
                          </a:extLst>
                        </p:cNvPr>
                        <p:cNvSpPr/>
                        <p:nvPr/>
                      </p:nvSpPr>
                      <p:spPr>
                        <a:xfrm>
                          <a:off x="5001197" y="5593701"/>
                          <a:ext cx="7840" cy="111391"/>
                        </a:xfrm>
                        <a:custGeom>
                          <a:avLst/>
                          <a:gdLst>
                            <a:gd name="connsiteX0" fmla="*/ 0 w 7840"/>
                            <a:gd name="connsiteY0" fmla="*/ 111391 h 111391"/>
                            <a:gd name="connsiteX1" fmla="*/ 7840 w 7840"/>
                            <a:gd name="connsiteY1" fmla="*/ 110607 h 111391"/>
                            <a:gd name="connsiteX2" fmla="*/ 7840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0" y="110607"/>
                              </a:cubicBezTo>
                              <a:lnTo>
                                <a:pt x="7840"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69" name="Freeform: Shape 4168">
                          <a:extLst>
                            <a:ext uri="{FF2B5EF4-FFF2-40B4-BE49-F238E27FC236}">
                              <a16:creationId xmlns:a16="http://schemas.microsoft.com/office/drawing/2014/main" id="{2B3A5E0D-74CC-7785-E110-070E870A1BEB}"/>
                            </a:ext>
                          </a:extLst>
                        </p:cNvPr>
                        <p:cNvSpPr/>
                        <p:nvPr/>
                      </p:nvSpPr>
                      <p:spPr>
                        <a:xfrm>
                          <a:off x="4963227" y="5593645"/>
                          <a:ext cx="11480" cy="113687"/>
                        </a:xfrm>
                        <a:custGeom>
                          <a:avLst/>
                          <a:gdLst>
                            <a:gd name="connsiteX0" fmla="*/ 0 w 11480"/>
                            <a:gd name="connsiteY0" fmla="*/ 56 h 113687"/>
                            <a:gd name="connsiteX1" fmla="*/ 0 w 11480"/>
                            <a:gd name="connsiteY1" fmla="*/ 113687 h 113687"/>
                            <a:gd name="connsiteX2" fmla="*/ 11481 w 11480"/>
                            <a:gd name="connsiteY2" fmla="*/ 113239 h 113687"/>
                            <a:gd name="connsiteX3" fmla="*/ 11481 w 11480"/>
                            <a:gd name="connsiteY3" fmla="*/ 0 h 113687"/>
                            <a:gd name="connsiteX4" fmla="*/ 0 w 11480"/>
                            <a:gd name="connsiteY4" fmla="*/ 0 h 11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87">
                              <a:moveTo>
                                <a:pt x="0" y="56"/>
                              </a:moveTo>
                              <a:lnTo>
                                <a:pt x="0" y="113687"/>
                              </a:lnTo>
                              <a:cubicBezTo>
                                <a:pt x="3864" y="113575"/>
                                <a:pt x="7673" y="113463"/>
                                <a:pt x="11481" y="113239"/>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170" name="Graphic 4053">
                        <a:extLst>
                          <a:ext uri="{FF2B5EF4-FFF2-40B4-BE49-F238E27FC236}">
                            <a16:creationId xmlns:a16="http://schemas.microsoft.com/office/drawing/2014/main" id="{EA3795CA-88B9-095B-37B0-DA59A55246C1}"/>
                          </a:ext>
                        </a:extLst>
                      </p:cNvPr>
                      <p:cNvGrpSpPr/>
                      <p:nvPr/>
                    </p:nvGrpSpPr>
                    <p:grpSpPr>
                      <a:xfrm>
                        <a:off x="4704434" y="5478557"/>
                        <a:ext cx="481855" cy="185316"/>
                        <a:chOff x="4704434" y="5478557"/>
                        <a:chExt cx="481855" cy="185316"/>
                      </a:xfrm>
                    </p:grpSpPr>
                    <p:sp>
                      <p:nvSpPr>
                        <p:cNvPr id="4171" name="Freeform: Shape 4170">
                          <a:extLst>
                            <a:ext uri="{FF2B5EF4-FFF2-40B4-BE49-F238E27FC236}">
                              <a16:creationId xmlns:a16="http://schemas.microsoft.com/office/drawing/2014/main" id="{49C38422-C017-58EF-8289-9A9D8F13AC45}"/>
                            </a:ext>
                          </a:extLst>
                        </p:cNvPr>
                        <p:cNvSpPr/>
                        <p:nvPr/>
                      </p:nvSpPr>
                      <p:spPr>
                        <a:xfrm>
                          <a:off x="4704434" y="5478557"/>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73" name="Freeform: Shape 4172">
                          <a:extLst>
                            <a:ext uri="{FF2B5EF4-FFF2-40B4-BE49-F238E27FC236}">
                              <a16:creationId xmlns:a16="http://schemas.microsoft.com/office/drawing/2014/main" id="{8CDA047D-714C-A3C7-D0E4-6613A5F3FD56}"/>
                            </a:ext>
                          </a:extLst>
                        </p:cNvPr>
                        <p:cNvSpPr/>
                        <p:nvPr/>
                      </p:nvSpPr>
                      <p:spPr>
                        <a:xfrm>
                          <a:off x="4704658" y="5484326"/>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0"/>
                                <a:pt x="371248" y="0"/>
                                <a:pt x="240704" y="0"/>
                              </a:cubicBezTo>
                              <a:cubicBezTo>
                                <a:pt x="110159" y="0"/>
                                <a:pt x="3976" y="39930"/>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74" name="Freeform: Shape 4173">
                          <a:extLst>
                            <a:ext uri="{FF2B5EF4-FFF2-40B4-BE49-F238E27FC236}">
                              <a16:creationId xmlns:a16="http://schemas.microsoft.com/office/drawing/2014/main" id="{7EE28A91-0CE0-0F9A-445F-5FAC9A19B12E}"/>
                            </a:ext>
                          </a:extLst>
                        </p:cNvPr>
                        <p:cNvSpPr/>
                        <p:nvPr/>
                      </p:nvSpPr>
                      <p:spPr>
                        <a:xfrm>
                          <a:off x="4830330" y="5558194"/>
                          <a:ext cx="230119" cy="50683"/>
                        </a:xfrm>
                        <a:custGeom>
                          <a:avLst/>
                          <a:gdLst>
                            <a:gd name="connsiteX0" fmla="*/ 93190 w 230119"/>
                            <a:gd name="connsiteY0" fmla="*/ 112 h 50683"/>
                            <a:gd name="connsiteX1" fmla="*/ 0 w 230119"/>
                            <a:gd name="connsiteY1" fmla="*/ 26882 h 50683"/>
                            <a:gd name="connsiteX2" fmla="*/ 0 w 230119"/>
                            <a:gd name="connsiteY2" fmla="*/ 45475 h 50683"/>
                            <a:gd name="connsiteX3" fmla="*/ 95374 w 230119"/>
                            <a:gd name="connsiteY3" fmla="*/ 16073 h 50683"/>
                            <a:gd name="connsiteX4" fmla="*/ 135921 w 230119"/>
                            <a:gd name="connsiteY4" fmla="*/ 33266 h 50683"/>
                            <a:gd name="connsiteX5" fmla="*/ 140233 w 230119"/>
                            <a:gd name="connsiteY5" fmla="*/ 34106 h 50683"/>
                            <a:gd name="connsiteX6" fmla="*/ 140233 w 230119"/>
                            <a:gd name="connsiteY6" fmla="*/ 50683 h 50683"/>
                            <a:gd name="connsiteX7" fmla="*/ 174843 w 230119"/>
                            <a:gd name="connsiteY7" fmla="*/ 50683 h 50683"/>
                            <a:gd name="connsiteX8" fmla="*/ 174843 w 230119"/>
                            <a:gd name="connsiteY8" fmla="*/ 37914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112"/>
                              </a:moveTo>
                              <a:lnTo>
                                <a:pt x="0" y="26882"/>
                              </a:lnTo>
                              <a:lnTo>
                                <a:pt x="0" y="45475"/>
                              </a:lnTo>
                              <a:lnTo>
                                <a:pt x="95374" y="16073"/>
                              </a:lnTo>
                              <a:cubicBezTo>
                                <a:pt x="104783" y="23689"/>
                                <a:pt x="118392" y="29458"/>
                                <a:pt x="135921" y="33266"/>
                              </a:cubicBezTo>
                              <a:cubicBezTo>
                                <a:pt x="137321" y="33602"/>
                                <a:pt x="138777" y="33826"/>
                                <a:pt x="140233" y="34106"/>
                              </a:cubicBezTo>
                              <a:lnTo>
                                <a:pt x="140233" y="50683"/>
                              </a:lnTo>
                              <a:lnTo>
                                <a:pt x="174843" y="50683"/>
                              </a:lnTo>
                              <a:lnTo>
                                <a:pt x="174843" y="37914"/>
                              </a:lnTo>
                              <a:cubicBezTo>
                                <a:pt x="182404" y="38250"/>
                                <a:pt x="189404" y="38306"/>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75" name="Freeform: Shape 4174">
                          <a:extLst>
                            <a:ext uri="{FF2B5EF4-FFF2-40B4-BE49-F238E27FC236}">
                              <a16:creationId xmlns:a16="http://schemas.microsoft.com/office/drawing/2014/main" id="{F3F40F5B-43F6-F285-3AB1-B9919B900051}"/>
                            </a:ext>
                          </a:extLst>
                        </p:cNvPr>
                        <p:cNvSpPr/>
                        <p:nvPr/>
                      </p:nvSpPr>
                      <p:spPr>
                        <a:xfrm>
                          <a:off x="4704434" y="5478557"/>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76" name="Freeform: Shape 4175">
                          <a:extLst>
                            <a:ext uri="{FF2B5EF4-FFF2-40B4-BE49-F238E27FC236}">
                              <a16:creationId xmlns:a16="http://schemas.microsoft.com/office/drawing/2014/main" id="{8AF20A08-2242-3ABA-FF72-F82F2D89C928}"/>
                            </a:ext>
                          </a:extLst>
                        </p:cNvPr>
                        <p:cNvSpPr/>
                        <p:nvPr/>
                      </p:nvSpPr>
                      <p:spPr>
                        <a:xfrm>
                          <a:off x="4775166" y="5505719"/>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402"/>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7"/>
                                <a:pt x="80477" y="128024"/>
                                <a:pt x="170195" y="128024"/>
                              </a:cubicBezTo>
                              <a:cubicBezTo>
                                <a:pt x="259913" y="128024"/>
                                <a:pt x="332886" y="99967"/>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77" name="Freeform: Shape 4176">
                          <a:extLst>
                            <a:ext uri="{FF2B5EF4-FFF2-40B4-BE49-F238E27FC236}">
                              <a16:creationId xmlns:a16="http://schemas.microsoft.com/office/drawing/2014/main" id="{A90AC707-56E0-BAB1-AB73-15F7CD1EEF61}"/>
                            </a:ext>
                          </a:extLst>
                        </p:cNvPr>
                        <p:cNvSpPr/>
                        <p:nvPr/>
                      </p:nvSpPr>
                      <p:spPr>
                        <a:xfrm>
                          <a:off x="4830330" y="5545873"/>
                          <a:ext cx="230119" cy="50627"/>
                        </a:xfrm>
                        <a:custGeom>
                          <a:avLst/>
                          <a:gdLst>
                            <a:gd name="connsiteX0" fmla="*/ 93190 w 230119"/>
                            <a:gd name="connsiteY0" fmla="*/ 0 h 50627"/>
                            <a:gd name="connsiteX1" fmla="*/ 0 w 230119"/>
                            <a:gd name="connsiteY1" fmla="*/ 26770 h 50627"/>
                            <a:gd name="connsiteX2" fmla="*/ 0 w 230119"/>
                            <a:gd name="connsiteY2" fmla="*/ 45363 h 50627"/>
                            <a:gd name="connsiteX3" fmla="*/ 95374 w 230119"/>
                            <a:gd name="connsiteY3" fmla="*/ 15961 h 50627"/>
                            <a:gd name="connsiteX4" fmla="*/ 135921 w 230119"/>
                            <a:gd name="connsiteY4" fmla="*/ 33154 h 50627"/>
                            <a:gd name="connsiteX5" fmla="*/ 140233 w 230119"/>
                            <a:gd name="connsiteY5" fmla="*/ 33994 h 50627"/>
                            <a:gd name="connsiteX6" fmla="*/ 140233 w 230119"/>
                            <a:gd name="connsiteY6" fmla="*/ 50627 h 50627"/>
                            <a:gd name="connsiteX7" fmla="*/ 174843 w 230119"/>
                            <a:gd name="connsiteY7" fmla="*/ 50627 h 50627"/>
                            <a:gd name="connsiteX8" fmla="*/ 174843 w 230119"/>
                            <a:gd name="connsiteY8" fmla="*/ 37859 h 50627"/>
                            <a:gd name="connsiteX9" fmla="*/ 195509 w 230119"/>
                            <a:gd name="connsiteY9" fmla="*/ 38082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0"/>
                              </a:moveTo>
                              <a:lnTo>
                                <a:pt x="0" y="26770"/>
                              </a:lnTo>
                              <a:lnTo>
                                <a:pt x="0" y="45363"/>
                              </a:lnTo>
                              <a:lnTo>
                                <a:pt x="95374" y="15961"/>
                              </a:lnTo>
                              <a:cubicBezTo>
                                <a:pt x="104783" y="23577"/>
                                <a:pt x="118392" y="29346"/>
                                <a:pt x="135921" y="33154"/>
                              </a:cubicBezTo>
                              <a:cubicBezTo>
                                <a:pt x="137321" y="33490"/>
                                <a:pt x="138777" y="33714"/>
                                <a:pt x="140233" y="33994"/>
                              </a:cubicBezTo>
                              <a:lnTo>
                                <a:pt x="140233" y="50627"/>
                              </a:lnTo>
                              <a:lnTo>
                                <a:pt x="174843" y="50627"/>
                              </a:lnTo>
                              <a:lnTo>
                                <a:pt x="174843" y="37859"/>
                              </a:lnTo>
                              <a:cubicBezTo>
                                <a:pt x="182404" y="38195"/>
                                <a:pt x="189404" y="38195"/>
                                <a:pt x="195509" y="38082"/>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178" name="Graphic 4053">
                      <a:extLst>
                        <a:ext uri="{FF2B5EF4-FFF2-40B4-BE49-F238E27FC236}">
                          <a16:creationId xmlns:a16="http://schemas.microsoft.com/office/drawing/2014/main" id="{F9F6881B-C94F-8CB7-36FB-B04E11BC9B58}"/>
                        </a:ext>
                      </a:extLst>
                    </p:cNvPr>
                    <p:cNvGrpSpPr/>
                    <p:nvPr/>
                  </p:nvGrpSpPr>
                  <p:grpSpPr>
                    <a:xfrm>
                      <a:off x="4704434" y="5385927"/>
                      <a:ext cx="481855" cy="228998"/>
                      <a:chOff x="4704434" y="5385927"/>
                      <a:chExt cx="481855" cy="228998"/>
                    </a:xfrm>
                  </p:grpSpPr>
                  <p:sp>
                    <p:nvSpPr>
                      <p:cNvPr id="4179" name="Freeform: Shape 4178">
                        <a:extLst>
                          <a:ext uri="{FF2B5EF4-FFF2-40B4-BE49-F238E27FC236}">
                            <a16:creationId xmlns:a16="http://schemas.microsoft.com/office/drawing/2014/main" id="{82022DCC-981B-234D-A6ED-F74D7418B7BF}"/>
                          </a:ext>
                        </a:extLst>
                      </p:cNvPr>
                      <p:cNvSpPr/>
                      <p:nvPr/>
                    </p:nvSpPr>
                    <p:spPr>
                      <a:xfrm>
                        <a:off x="4704434" y="5478501"/>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180" name="Graphic 4053">
                        <a:extLst>
                          <a:ext uri="{FF2B5EF4-FFF2-40B4-BE49-F238E27FC236}">
                            <a16:creationId xmlns:a16="http://schemas.microsoft.com/office/drawing/2014/main" id="{B162EE2C-59D0-8BF5-9C27-EAE5570E60C6}"/>
                          </a:ext>
                        </a:extLst>
                      </p:cNvPr>
                      <p:cNvGrpSpPr/>
                      <p:nvPr/>
                    </p:nvGrpSpPr>
                    <p:grpSpPr>
                      <a:xfrm>
                        <a:off x="4704434" y="5478725"/>
                        <a:ext cx="334565" cy="136200"/>
                        <a:chOff x="4704434" y="5478725"/>
                        <a:chExt cx="334565" cy="136200"/>
                      </a:xfrm>
                      <a:solidFill>
                        <a:srgbClr val="D17918"/>
                      </a:solidFill>
                    </p:grpSpPr>
                    <p:sp>
                      <p:nvSpPr>
                        <p:cNvPr id="4181" name="Freeform: Shape 4180">
                          <a:extLst>
                            <a:ext uri="{FF2B5EF4-FFF2-40B4-BE49-F238E27FC236}">
                              <a16:creationId xmlns:a16="http://schemas.microsoft.com/office/drawing/2014/main" id="{318FCABA-F27F-1EC6-BECD-1935914D734A}"/>
                            </a:ext>
                          </a:extLst>
                        </p:cNvPr>
                        <p:cNvSpPr/>
                        <p:nvPr/>
                      </p:nvSpPr>
                      <p:spPr>
                        <a:xfrm>
                          <a:off x="4922456" y="5501015"/>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82" name="Freeform: Shape 4181">
                          <a:extLst>
                            <a:ext uri="{FF2B5EF4-FFF2-40B4-BE49-F238E27FC236}">
                              <a16:creationId xmlns:a16="http://schemas.microsoft.com/office/drawing/2014/main" id="{0F6BF3EA-D046-2234-6C67-A6CC9ABCFD55}"/>
                            </a:ext>
                          </a:extLst>
                        </p:cNvPr>
                        <p:cNvSpPr/>
                        <p:nvPr/>
                      </p:nvSpPr>
                      <p:spPr>
                        <a:xfrm>
                          <a:off x="4875973" y="5501015"/>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511"/>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83" name="Freeform: Shape 4182">
                          <a:extLst>
                            <a:ext uri="{FF2B5EF4-FFF2-40B4-BE49-F238E27FC236}">
                              <a16:creationId xmlns:a16="http://schemas.microsoft.com/office/drawing/2014/main" id="{476F1464-B010-C146-E359-B0DF44531D0F}"/>
                            </a:ext>
                          </a:extLst>
                        </p:cNvPr>
                        <p:cNvSpPr/>
                        <p:nvPr/>
                      </p:nvSpPr>
                      <p:spPr>
                        <a:xfrm>
                          <a:off x="4704434" y="5478725"/>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7"/>
                                <a:pt x="67708" y="118504"/>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84" name="Freeform: Shape 4183">
                          <a:extLst>
                            <a:ext uri="{FF2B5EF4-FFF2-40B4-BE49-F238E27FC236}">
                              <a16:creationId xmlns:a16="http://schemas.microsoft.com/office/drawing/2014/main" id="{623E4602-89A0-4C9C-2234-AA2693FA9151}"/>
                            </a:ext>
                          </a:extLst>
                        </p:cNvPr>
                        <p:cNvSpPr/>
                        <p:nvPr/>
                      </p:nvSpPr>
                      <p:spPr>
                        <a:xfrm>
                          <a:off x="5031159" y="5501015"/>
                          <a:ext cx="7840" cy="107863"/>
                        </a:xfrm>
                        <a:custGeom>
                          <a:avLst/>
                          <a:gdLst>
                            <a:gd name="connsiteX0" fmla="*/ 0 w 7840"/>
                            <a:gd name="connsiteY0" fmla="*/ 0 h 107863"/>
                            <a:gd name="connsiteX1" fmla="*/ 0 w 7840"/>
                            <a:gd name="connsiteY1" fmla="*/ 107863 h 107863"/>
                            <a:gd name="connsiteX2" fmla="*/ 7841 w 7840"/>
                            <a:gd name="connsiteY2" fmla="*/ 106687 h 107863"/>
                            <a:gd name="connsiteX3" fmla="*/ 7841 w 7840"/>
                            <a:gd name="connsiteY3" fmla="*/ 56 h 107863"/>
                            <a:gd name="connsiteX4" fmla="*/ 0 w 7840"/>
                            <a:gd name="connsiteY4" fmla="*/ 56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1" y="106687"/>
                              </a:cubicBezTo>
                              <a:lnTo>
                                <a:pt x="7841" y="56"/>
                              </a:lnTo>
                              <a:lnTo>
                                <a:pt x="0" y="5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85" name="Freeform: Shape 4184">
                          <a:extLst>
                            <a:ext uri="{FF2B5EF4-FFF2-40B4-BE49-F238E27FC236}">
                              <a16:creationId xmlns:a16="http://schemas.microsoft.com/office/drawing/2014/main" id="{7299AE1A-4E4C-4B8F-2647-D299D483148A}"/>
                            </a:ext>
                          </a:extLst>
                        </p:cNvPr>
                        <p:cNvSpPr/>
                        <p:nvPr/>
                      </p:nvSpPr>
                      <p:spPr>
                        <a:xfrm>
                          <a:off x="5001197" y="5501015"/>
                          <a:ext cx="7840" cy="111391"/>
                        </a:xfrm>
                        <a:custGeom>
                          <a:avLst/>
                          <a:gdLst>
                            <a:gd name="connsiteX0" fmla="*/ 0 w 7840"/>
                            <a:gd name="connsiteY0" fmla="*/ 111391 h 111391"/>
                            <a:gd name="connsiteX1" fmla="*/ 7840 w 7840"/>
                            <a:gd name="connsiteY1" fmla="*/ 110607 h 111391"/>
                            <a:gd name="connsiteX2" fmla="*/ 7840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0" y="110607"/>
                              </a:cubicBezTo>
                              <a:lnTo>
                                <a:pt x="7840"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86" name="Freeform: Shape 4185">
                          <a:extLst>
                            <a:ext uri="{FF2B5EF4-FFF2-40B4-BE49-F238E27FC236}">
                              <a16:creationId xmlns:a16="http://schemas.microsoft.com/office/drawing/2014/main" id="{EFD193C2-97BD-0BEC-C554-3B537AFF1D0C}"/>
                            </a:ext>
                          </a:extLst>
                        </p:cNvPr>
                        <p:cNvSpPr/>
                        <p:nvPr/>
                      </p:nvSpPr>
                      <p:spPr>
                        <a:xfrm>
                          <a:off x="4963227" y="5501015"/>
                          <a:ext cx="11480" cy="113631"/>
                        </a:xfrm>
                        <a:custGeom>
                          <a:avLst/>
                          <a:gdLst>
                            <a:gd name="connsiteX0" fmla="*/ 0 w 11480"/>
                            <a:gd name="connsiteY0" fmla="*/ 0 h 113631"/>
                            <a:gd name="connsiteX1" fmla="*/ 0 w 11480"/>
                            <a:gd name="connsiteY1" fmla="*/ 113631 h 113631"/>
                            <a:gd name="connsiteX2" fmla="*/ 11481 w 11480"/>
                            <a:gd name="connsiteY2" fmla="*/ 113184 h 113631"/>
                            <a:gd name="connsiteX3" fmla="*/ 11481 w 11480"/>
                            <a:gd name="connsiteY3" fmla="*/ 0 h 113631"/>
                            <a:gd name="connsiteX4" fmla="*/ 0 w 11480"/>
                            <a:gd name="connsiteY4" fmla="*/ 0 h 1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31">
                              <a:moveTo>
                                <a:pt x="0" y="0"/>
                              </a:moveTo>
                              <a:lnTo>
                                <a:pt x="0" y="113631"/>
                              </a:lnTo>
                              <a:cubicBezTo>
                                <a:pt x="3864" y="113520"/>
                                <a:pt x="7673" y="113407"/>
                                <a:pt x="11481" y="113184"/>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187" name="Graphic 4053">
                        <a:extLst>
                          <a:ext uri="{FF2B5EF4-FFF2-40B4-BE49-F238E27FC236}">
                            <a16:creationId xmlns:a16="http://schemas.microsoft.com/office/drawing/2014/main" id="{0BB37452-31BE-3D90-7584-61C1481F3D33}"/>
                          </a:ext>
                        </a:extLst>
                      </p:cNvPr>
                      <p:cNvGrpSpPr/>
                      <p:nvPr/>
                    </p:nvGrpSpPr>
                    <p:grpSpPr>
                      <a:xfrm>
                        <a:off x="4704434" y="5385927"/>
                        <a:ext cx="481855" cy="185260"/>
                        <a:chOff x="4704434" y="5385927"/>
                        <a:chExt cx="481855" cy="185260"/>
                      </a:xfrm>
                    </p:grpSpPr>
                    <p:sp>
                      <p:nvSpPr>
                        <p:cNvPr id="4188" name="Freeform: Shape 4187">
                          <a:extLst>
                            <a:ext uri="{FF2B5EF4-FFF2-40B4-BE49-F238E27FC236}">
                              <a16:creationId xmlns:a16="http://schemas.microsoft.com/office/drawing/2014/main" id="{66577BA8-A961-0DB2-CED9-8A88B2366338}"/>
                            </a:ext>
                          </a:extLst>
                        </p:cNvPr>
                        <p:cNvSpPr/>
                        <p:nvPr/>
                      </p:nvSpPr>
                      <p:spPr>
                        <a:xfrm>
                          <a:off x="4704434" y="5385927"/>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90" name="Freeform: Shape 4189">
                          <a:extLst>
                            <a:ext uri="{FF2B5EF4-FFF2-40B4-BE49-F238E27FC236}">
                              <a16:creationId xmlns:a16="http://schemas.microsoft.com/office/drawing/2014/main" id="{8D7071C0-AA50-7153-41A3-268904F1639E}"/>
                            </a:ext>
                          </a:extLst>
                        </p:cNvPr>
                        <p:cNvSpPr/>
                        <p:nvPr/>
                      </p:nvSpPr>
                      <p:spPr>
                        <a:xfrm>
                          <a:off x="4704658" y="5391639"/>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1"/>
                                <a:pt x="371248" y="0"/>
                                <a:pt x="240704" y="0"/>
                              </a:cubicBezTo>
                              <a:cubicBezTo>
                                <a:pt x="110159" y="0"/>
                                <a:pt x="3976" y="39931"/>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91" name="Freeform: Shape 4190">
                          <a:extLst>
                            <a:ext uri="{FF2B5EF4-FFF2-40B4-BE49-F238E27FC236}">
                              <a16:creationId xmlns:a16="http://schemas.microsoft.com/office/drawing/2014/main" id="{CBFD1650-C270-19AC-8E10-EB8243A731C8}"/>
                            </a:ext>
                          </a:extLst>
                        </p:cNvPr>
                        <p:cNvSpPr/>
                        <p:nvPr/>
                      </p:nvSpPr>
                      <p:spPr>
                        <a:xfrm>
                          <a:off x="4830330" y="5465620"/>
                          <a:ext cx="230119" cy="50683"/>
                        </a:xfrm>
                        <a:custGeom>
                          <a:avLst/>
                          <a:gdLst>
                            <a:gd name="connsiteX0" fmla="*/ 93190 w 230119"/>
                            <a:gd name="connsiteY0" fmla="*/ 56 h 50683"/>
                            <a:gd name="connsiteX1" fmla="*/ 0 w 230119"/>
                            <a:gd name="connsiteY1" fmla="*/ 26826 h 50683"/>
                            <a:gd name="connsiteX2" fmla="*/ 0 w 230119"/>
                            <a:gd name="connsiteY2" fmla="*/ 45419 h 50683"/>
                            <a:gd name="connsiteX3" fmla="*/ 95374 w 230119"/>
                            <a:gd name="connsiteY3" fmla="*/ 16017 h 50683"/>
                            <a:gd name="connsiteX4" fmla="*/ 135921 w 230119"/>
                            <a:gd name="connsiteY4" fmla="*/ 33210 h 50683"/>
                            <a:gd name="connsiteX5" fmla="*/ 140233 w 230119"/>
                            <a:gd name="connsiteY5" fmla="*/ 34050 h 50683"/>
                            <a:gd name="connsiteX6" fmla="*/ 140233 w 230119"/>
                            <a:gd name="connsiteY6" fmla="*/ 50683 h 50683"/>
                            <a:gd name="connsiteX7" fmla="*/ 174843 w 230119"/>
                            <a:gd name="connsiteY7" fmla="*/ 50683 h 50683"/>
                            <a:gd name="connsiteX8" fmla="*/ 174843 w 230119"/>
                            <a:gd name="connsiteY8" fmla="*/ 37914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56"/>
                              </a:moveTo>
                              <a:lnTo>
                                <a:pt x="0" y="26826"/>
                              </a:lnTo>
                              <a:lnTo>
                                <a:pt x="0" y="45419"/>
                              </a:lnTo>
                              <a:lnTo>
                                <a:pt x="95374" y="16017"/>
                              </a:lnTo>
                              <a:cubicBezTo>
                                <a:pt x="104783" y="23633"/>
                                <a:pt x="118392" y="29402"/>
                                <a:pt x="135921" y="33210"/>
                              </a:cubicBezTo>
                              <a:cubicBezTo>
                                <a:pt x="137321" y="33546"/>
                                <a:pt x="138777" y="33770"/>
                                <a:pt x="140233" y="34050"/>
                              </a:cubicBezTo>
                              <a:lnTo>
                                <a:pt x="140233" y="50683"/>
                              </a:lnTo>
                              <a:lnTo>
                                <a:pt x="174843" y="50683"/>
                              </a:lnTo>
                              <a:lnTo>
                                <a:pt x="174843" y="37914"/>
                              </a:lnTo>
                              <a:cubicBezTo>
                                <a:pt x="182404" y="38250"/>
                                <a:pt x="189404" y="38306"/>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92" name="Freeform: Shape 4191">
                          <a:extLst>
                            <a:ext uri="{FF2B5EF4-FFF2-40B4-BE49-F238E27FC236}">
                              <a16:creationId xmlns:a16="http://schemas.microsoft.com/office/drawing/2014/main" id="{D045C051-5C34-7782-22BB-FD5F61DF22B3}"/>
                            </a:ext>
                          </a:extLst>
                        </p:cNvPr>
                        <p:cNvSpPr/>
                        <p:nvPr/>
                      </p:nvSpPr>
                      <p:spPr>
                        <a:xfrm>
                          <a:off x="4704434" y="5385927"/>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93" name="Freeform: Shape 4192">
                          <a:extLst>
                            <a:ext uri="{FF2B5EF4-FFF2-40B4-BE49-F238E27FC236}">
                              <a16:creationId xmlns:a16="http://schemas.microsoft.com/office/drawing/2014/main" id="{B8D91B16-C22A-1437-05F0-790EF82D25B3}"/>
                            </a:ext>
                          </a:extLst>
                        </p:cNvPr>
                        <p:cNvSpPr/>
                        <p:nvPr/>
                      </p:nvSpPr>
                      <p:spPr>
                        <a:xfrm>
                          <a:off x="4775166" y="5413089"/>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346"/>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6"/>
                                <a:pt x="80477" y="128024"/>
                                <a:pt x="170195" y="128024"/>
                              </a:cubicBezTo>
                              <a:cubicBezTo>
                                <a:pt x="259913" y="128024"/>
                                <a:pt x="332886" y="99966"/>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94" name="Freeform: Shape 4193">
                          <a:extLst>
                            <a:ext uri="{FF2B5EF4-FFF2-40B4-BE49-F238E27FC236}">
                              <a16:creationId xmlns:a16="http://schemas.microsoft.com/office/drawing/2014/main" id="{8A6D2995-9394-B48F-C6EA-DF5B07D5AB92}"/>
                            </a:ext>
                          </a:extLst>
                        </p:cNvPr>
                        <p:cNvSpPr/>
                        <p:nvPr/>
                      </p:nvSpPr>
                      <p:spPr>
                        <a:xfrm>
                          <a:off x="4830330" y="5453188"/>
                          <a:ext cx="230119" cy="50627"/>
                        </a:xfrm>
                        <a:custGeom>
                          <a:avLst/>
                          <a:gdLst>
                            <a:gd name="connsiteX0" fmla="*/ 93190 w 230119"/>
                            <a:gd name="connsiteY0" fmla="*/ 56 h 50627"/>
                            <a:gd name="connsiteX1" fmla="*/ 0 w 230119"/>
                            <a:gd name="connsiteY1" fmla="*/ 26826 h 50627"/>
                            <a:gd name="connsiteX2" fmla="*/ 0 w 230119"/>
                            <a:gd name="connsiteY2" fmla="*/ 45419 h 50627"/>
                            <a:gd name="connsiteX3" fmla="*/ 95374 w 230119"/>
                            <a:gd name="connsiteY3" fmla="*/ 16017 h 50627"/>
                            <a:gd name="connsiteX4" fmla="*/ 135921 w 230119"/>
                            <a:gd name="connsiteY4" fmla="*/ 33210 h 50627"/>
                            <a:gd name="connsiteX5" fmla="*/ 140233 w 230119"/>
                            <a:gd name="connsiteY5" fmla="*/ 34050 h 50627"/>
                            <a:gd name="connsiteX6" fmla="*/ 140233 w 230119"/>
                            <a:gd name="connsiteY6" fmla="*/ 50627 h 50627"/>
                            <a:gd name="connsiteX7" fmla="*/ 174843 w 230119"/>
                            <a:gd name="connsiteY7" fmla="*/ 50627 h 50627"/>
                            <a:gd name="connsiteX8" fmla="*/ 174843 w 230119"/>
                            <a:gd name="connsiteY8" fmla="*/ 37858 h 50627"/>
                            <a:gd name="connsiteX9" fmla="*/ 195509 w 230119"/>
                            <a:gd name="connsiteY9" fmla="*/ 38082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5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56"/>
                              </a:moveTo>
                              <a:lnTo>
                                <a:pt x="0" y="26826"/>
                              </a:lnTo>
                              <a:lnTo>
                                <a:pt x="0" y="45419"/>
                              </a:lnTo>
                              <a:lnTo>
                                <a:pt x="95374" y="16017"/>
                              </a:lnTo>
                              <a:cubicBezTo>
                                <a:pt x="104783" y="23634"/>
                                <a:pt x="118392" y="29402"/>
                                <a:pt x="135921" y="33210"/>
                              </a:cubicBezTo>
                              <a:cubicBezTo>
                                <a:pt x="137321" y="33490"/>
                                <a:pt x="138777" y="33770"/>
                                <a:pt x="140233" y="34050"/>
                              </a:cubicBezTo>
                              <a:lnTo>
                                <a:pt x="140233" y="50627"/>
                              </a:lnTo>
                              <a:lnTo>
                                <a:pt x="174843" y="50627"/>
                              </a:lnTo>
                              <a:lnTo>
                                <a:pt x="174843" y="37858"/>
                              </a:lnTo>
                              <a:cubicBezTo>
                                <a:pt x="182404" y="38194"/>
                                <a:pt x="189404" y="38194"/>
                                <a:pt x="195509" y="38082"/>
                              </a:cubicBezTo>
                              <a:lnTo>
                                <a:pt x="195509" y="50627"/>
                              </a:lnTo>
                              <a:lnTo>
                                <a:pt x="230119" y="50627"/>
                              </a:lnTo>
                              <a:lnTo>
                                <a:pt x="230119" y="784"/>
                              </a:lnTo>
                              <a:lnTo>
                                <a:pt x="195509" y="784"/>
                              </a:lnTo>
                              <a:lnTo>
                                <a:pt x="195509" y="24865"/>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195" name="Graphic 4053">
                      <a:extLst>
                        <a:ext uri="{FF2B5EF4-FFF2-40B4-BE49-F238E27FC236}">
                          <a16:creationId xmlns:a16="http://schemas.microsoft.com/office/drawing/2014/main" id="{D769EE8C-079B-BA33-07B4-CAC0EC0A4580}"/>
                        </a:ext>
                      </a:extLst>
                    </p:cNvPr>
                    <p:cNvGrpSpPr/>
                    <p:nvPr/>
                  </p:nvGrpSpPr>
                  <p:grpSpPr>
                    <a:xfrm>
                      <a:off x="4704434" y="5293241"/>
                      <a:ext cx="481855" cy="229054"/>
                      <a:chOff x="4704434" y="5293241"/>
                      <a:chExt cx="481855" cy="229054"/>
                    </a:xfrm>
                  </p:grpSpPr>
                  <p:sp>
                    <p:nvSpPr>
                      <p:cNvPr id="4196" name="Freeform: Shape 4195">
                        <a:extLst>
                          <a:ext uri="{FF2B5EF4-FFF2-40B4-BE49-F238E27FC236}">
                            <a16:creationId xmlns:a16="http://schemas.microsoft.com/office/drawing/2014/main" id="{4CFB9B19-4E71-535F-9A8F-95ACDA842AAB}"/>
                          </a:ext>
                        </a:extLst>
                      </p:cNvPr>
                      <p:cNvSpPr/>
                      <p:nvPr/>
                    </p:nvSpPr>
                    <p:spPr>
                      <a:xfrm>
                        <a:off x="4704434" y="5385871"/>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197" name="Graphic 4053">
                        <a:extLst>
                          <a:ext uri="{FF2B5EF4-FFF2-40B4-BE49-F238E27FC236}">
                            <a16:creationId xmlns:a16="http://schemas.microsoft.com/office/drawing/2014/main" id="{57E5A2E2-1A9C-60E0-6AE9-2C24A7A8CE96}"/>
                          </a:ext>
                        </a:extLst>
                      </p:cNvPr>
                      <p:cNvGrpSpPr/>
                      <p:nvPr/>
                    </p:nvGrpSpPr>
                    <p:grpSpPr>
                      <a:xfrm>
                        <a:off x="4704434" y="5386095"/>
                        <a:ext cx="334565" cy="136200"/>
                        <a:chOff x="4704434" y="5386095"/>
                        <a:chExt cx="334565" cy="136200"/>
                      </a:xfrm>
                      <a:solidFill>
                        <a:srgbClr val="D17918"/>
                      </a:solidFill>
                    </p:grpSpPr>
                    <p:sp>
                      <p:nvSpPr>
                        <p:cNvPr id="4198" name="Freeform: Shape 4197">
                          <a:extLst>
                            <a:ext uri="{FF2B5EF4-FFF2-40B4-BE49-F238E27FC236}">
                              <a16:creationId xmlns:a16="http://schemas.microsoft.com/office/drawing/2014/main" id="{12F48885-11E6-DF03-4911-7C04BA6B1C67}"/>
                            </a:ext>
                          </a:extLst>
                        </p:cNvPr>
                        <p:cNvSpPr/>
                        <p:nvPr/>
                      </p:nvSpPr>
                      <p:spPr>
                        <a:xfrm>
                          <a:off x="4922456" y="5408385"/>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99" name="Freeform: Shape 4198">
                          <a:extLst>
                            <a:ext uri="{FF2B5EF4-FFF2-40B4-BE49-F238E27FC236}">
                              <a16:creationId xmlns:a16="http://schemas.microsoft.com/office/drawing/2014/main" id="{885F74AB-7664-9C24-1414-691C385ECE9E}"/>
                            </a:ext>
                          </a:extLst>
                        </p:cNvPr>
                        <p:cNvSpPr/>
                        <p:nvPr/>
                      </p:nvSpPr>
                      <p:spPr>
                        <a:xfrm>
                          <a:off x="4875973" y="5408385"/>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511"/>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00" name="Freeform: Shape 4199">
                          <a:extLst>
                            <a:ext uri="{FF2B5EF4-FFF2-40B4-BE49-F238E27FC236}">
                              <a16:creationId xmlns:a16="http://schemas.microsoft.com/office/drawing/2014/main" id="{3ABA17BB-A86A-4DBD-DDEC-38A3A60DA493}"/>
                            </a:ext>
                          </a:extLst>
                        </p:cNvPr>
                        <p:cNvSpPr/>
                        <p:nvPr/>
                      </p:nvSpPr>
                      <p:spPr>
                        <a:xfrm>
                          <a:off x="4704434" y="5386095"/>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7"/>
                                <a:pt x="67708" y="118504"/>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01" name="Freeform: Shape 4200">
                          <a:extLst>
                            <a:ext uri="{FF2B5EF4-FFF2-40B4-BE49-F238E27FC236}">
                              <a16:creationId xmlns:a16="http://schemas.microsoft.com/office/drawing/2014/main" id="{5D9EA96F-3EF5-14DC-14DD-03B093449AFD}"/>
                            </a:ext>
                          </a:extLst>
                        </p:cNvPr>
                        <p:cNvSpPr/>
                        <p:nvPr/>
                      </p:nvSpPr>
                      <p:spPr>
                        <a:xfrm>
                          <a:off x="5031159" y="5408385"/>
                          <a:ext cx="7840" cy="107862"/>
                        </a:xfrm>
                        <a:custGeom>
                          <a:avLst/>
                          <a:gdLst>
                            <a:gd name="connsiteX0" fmla="*/ 0 w 7840"/>
                            <a:gd name="connsiteY0" fmla="*/ 0 h 107862"/>
                            <a:gd name="connsiteX1" fmla="*/ 0 w 7840"/>
                            <a:gd name="connsiteY1" fmla="*/ 107863 h 107862"/>
                            <a:gd name="connsiteX2" fmla="*/ 7841 w 7840"/>
                            <a:gd name="connsiteY2" fmla="*/ 106687 h 107862"/>
                            <a:gd name="connsiteX3" fmla="*/ 7841 w 7840"/>
                            <a:gd name="connsiteY3" fmla="*/ 56 h 107862"/>
                            <a:gd name="connsiteX4" fmla="*/ 0 w 7840"/>
                            <a:gd name="connsiteY4" fmla="*/ 56 h 107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2">
                              <a:moveTo>
                                <a:pt x="0" y="0"/>
                              </a:moveTo>
                              <a:lnTo>
                                <a:pt x="0" y="107863"/>
                              </a:lnTo>
                              <a:cubicBezTo>
                                <a:pt x="2632" y="107471"/>
                                <a:pt x="5264" y="107079"/>
                                <a:pt x="7841" y="106687"/>
                              </a:cubicBezTo>
                              <a:lnTo>
                                <a:pt x="7841" y="56"/>
                              </a:lnTo>
                              <a:lnTo>
                                <a:pt x="0" y="5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02" name="Freeform: Shape 4201">
                          <a:extLst>
                            <a:ext uri="{FF2B5EF4-FFF2-40B4-BE49-F238E27FC236}">
                              <a16:creationId xmlns:a16="http://schemas.microsoft.com/office/drawing/2014/main" id="{378F216E-9A18-DA0B-C757-A01FA031E1B2}"/>
                            </a:ext>
                          </a:extLst>
                        </p:cNvPr>
                        <p:cNvSpPr/>
                        <p:nvPr/>
                      </p:nvSpPr>
                      <p:spPr>
                        <a:xfrm>
                          <a:off x="5001197" y="5408385"/>
                          <a:ext cx="7840" cy="111391"/>
                        </a:xfrm>
                        <a:custGeom>
                          <a:avLst/>
                          <a:gdLst>
                            <a:gd name="connsiteX0" fmla="*/ 0 w 7840"/>
                            <a:gd name="connsiteY0" fmla="*/ 111391 h 111391"/>
                            <a:gd name="connsiteX1" fmla="*/ 7840 w 7840"/>
                            <a:gd name="connsiteY1" fmla="*/ 110607 h 111391"/>
                            <a:gd name="connsiteX2" fmla="*/ 7840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0" y="110607"/>
                              </a:cubicBezTo>
                              <a:lnTo>
                                <a:pt x="7840"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03" name="Freeform: Shape 4202">
                          <a:extLst>
                            <a:ext uri="{FF2B5EF4-FFF2-40B4-BE49-F238E27FC236}">
                              <a16:creationId xmlns:a16="http://schemas.microsoft.com/office/drawing/2014/main" id="{8B95C948-16BC-5084-2246-BF7FD9122218}"/>
                            </a:ext>
                          </a:extLst>
                        </p:cNvPr>
                        <p:cNvSpPr/>
                        <p:nvPr/>
                      </p:nvSpPr>
                      <p:spPr>
                        <a:xfrm>
                          <a:off x="4963227" y="5408385"/>
                          <a:ext cx="11480" cy="113631"/>
                        </a:xfrm>
                        <a:custGeom>
                          <a:avLst/>
                          <a:gdLst>
                            <a:gd name="connsiteX0" fmla="*/ 0 w 11480"/>
                            <a:gd name="connsiteY0" fmla="*/ 0 h 113631"/>
                            <a:gd name="connsiteX1" fmla="*/ 0 w 11480"/>
                            <a:gd name="connsiteY1" fmla="*/ 113631 h 113631"/>
                            <a:gd name="connsiteX2" fmla="*/ 11481 w 11480"/>
                            <a:gd name="connsiteY2" fmla="*/ 113183 h 113631"/>
                            <a:gd name="connsiteX3" fmla="*/ 11481 w 11480"/>
                            <a:gd name="connsiteY3" fmla="*/ 0 h 113631"/>
                            <a:gd name="connsiteX4" fmla="*/ 0 w 11480"/>
                            <a:gd name="connsiteY4" fmla="*/ 0 h 1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31">
                              <a:moveTo>
                                <a:pt x="0" y="0"/>
                              </a:moveTo>
                              <a:lnTo>
                                <a:pt x="0" y="113631"/>
                              </a:lnTo>
                              <a:cubicBezTo>
                                <a:pt x="3864" y="113519"/>
                                <a:pt x="7673" y="113407"/>
                                <a:pt x="11481" y="113183"/>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204" name="Graphic 4053">
                        <a:extLst>
                          <a:ext uri="{FF2B5EF4-FFF2-40B4-BE49-F238E27FC236}">
                            <a16:creationId xmlns:a16="http://schemas.microsoft.com/office/drawing/2014/main" id="{AA7C7BD0-1B66-54DB-2688-0074F01ADFFD}"/>
                          </a:ext>
                        </a:extLst>
                      </p:cNvPr>
                      <p:cNvGrpSpPr/>
                      <p:nvPr/>
                    </p:nvGrpSpPr>
                    <p:grpSpPr>
                      <a:xfrm>
                        <a:off x="4704434" y="5293241"/>
                        <a:ext cx="481855" cy="185316"/>
                        <a:chOff x="4704434" y="5293241"/>
                        <a:chExt cx="481855" cy="185316"/>
                      </a:xfrm>
                    </p:grpSpPr>
                    <p:sp>
                      <p:nvSpPr>
                        <p:cNvPr id="4205" name="Freeform: Shape 4204">
                          <a:extLst>
                            <a:ext uri="{FF2B5EF4-FFF2-40B4-BE49-F238E27FC236}">
                              <a16:creationId xmlns:a16="http://schemas.microsoft.com/office/drawing/2014/main" id="{D6DC4234-CA1C-F35A-F3B3-051CD9E99614}"/>
                            </a:ext>
                          </a:extLst>
                        </p:cNvPr>
                        <p:cNvSpPr/>
                        <p:nvPr/>
                      </p:nvSpPr>
                      <p:spPr>
                        <a:xfrm>
                          <a:off x="4704434" y="5293297"/>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07" name="Freeform: Shape 4206">
                          <a:extLst>
                            <a:ext uri="{FF2B5EF4-FFF2-40B4-BE49-F238E27FC236}">
                              <a16:creationId xmlns:a16="http://schemas.microsoft.com/office/drawing/2014/main" id="{A4719D8B-41AD-7CD1-2C6D-8C7E21FC54C5}"/>
                            </a:ext>
                          </a:extLst>
                        </p:cNvPr>
                        <p:cNvSpPr/>
                        <p:nvPr/>
                      </p:nvSpPr>
                      <p:spPr>
                        <a:xfrm>
                          <a:off x="4704658" y="5299009"/>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0"/>
                                <a:pt x="371248" y="0"/>
                                <a:pt x="240704" y="0"/>
                              </a:cubicBezTo>
                              <a:cubicBezTo>
                                <a:pt x="110159" y="0"/>
                                <a:pt x="3976" y="39930"/>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08" name="Freeform: Shape 4207">
                          <a:extLst>
                            <a:ext uri="{FF2B5EF4-FFF2-40B4-BE49-F238E27FC236}">
                              <a16:creationId xmlns:a16="http://schemas.microsoft.com/office/drawing/2014/main" id="{459D3D97-766B-635B-F0A4-4A5DB820CB56}"/>
                            </a:ext>
                          </a:extLst>
                        </p:cNvPr>
                        <p:cNvSpPr/>
                        <p:nvPr/>
                      </p:nvSpPr>
                      <p:spPr>
                        <a:xfrm>
                          <a:off x="4830330" y="5372934"/>
                          <a:ext cx="230119" cy="50683"/>
                        </a:xfrm>
                        <a:custGeom>
                          <a:avLst/>
                          <a:gdLst>
                            <a:gd name="connsiteX0" fmla="*/ 93190 w 230119"/>
                            <a:gd name="connsiteY0" fmla="*/ 112 h 50683"/>
                            <a:gd name="connsiteX1" fmla="*/ 0 w 230119"/>
                            <a:gd name="connsiteY1" fmla="*/ 26882 h 50683"/>
                            <a:gd name="connsiteX2" fmla="*/ 0 w 230119"/>
                            <a:gd name="connsiteY2" fmla="*/ 45475 h 50683"/>
                            <a:gd name="connsiteX3" fmla="*/ 95374 w 230119"/>
                            <a:gd name="connsiteY3" fmla="*/ 16073 h 50683"/>
                            <a:gd name="connsiteX4" fmla="*/ 135921 w 230119"/>
                            <a:gd name="connsiteY4" fmla="*/ 33266 h 50683"/>
                            <a:gd name="connsiteX5" fmla="*/ 140233 w 230119"/>
                            <a:gd name="connsiteY5" fmla="*/ 34106 h 50683"/>
                            <a:gd name="connsiteX6" fmla="*/ 140233 w 230119"/>
                            <a:gd name="connsiteY6" fmla="*/ 50683 h 50683"/>
                            <a:gd name="connsiteX7" fmla="*/ 174843 w 230119"/>
                            <a:gd name="connsiteY7" fmla="*/ 50683 h 50683"/>
                            <a:gd name="connsiteX8" fmla="*/ 174843 w 230119"/>
                            <a:gd name="connsiteY8" fmla="*/ 37914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112"/>
                              </a:moveTo>
                              <a:lnTo>
                                <a:pt x="0" y="26882"/>
                              </a:lnTo>
                              <a:lnTo>
                                <a:pt x="0" y="45475"/>
                              </a:lnTo>
                              <a:lnTo>
                                <a:pt x="95374" y="16073"/>
                              </a:lnTo>
                              <a:cubicBezTo>
                                <a:pt x="104783" y="23690"/>
                                <a:pt x="118392" y="29458"/>
                                <a:pt x="135921" y="33266"/>
                              </a:cubicBezTo>
                              <a:cubicBezTo>
                                <a:pt x="137321" y="33602"/>
                                <a:pt x="138777" y="33826"/>
                                <a:pt x="140233" y="34106"/>
                              </a:cubicBezTo>
                              <a:lnTo>
                                <a:pt x="140233" y="50683"/>
                              </a:lnTo>
                              <a:lnTo>
                                <a:pt x="174843" y="50683"/>
                              </a:lnTo>
                              <a:lnTo>
                                <a:pt x="174843" y="37914"/>
                              </a:lnTo>
                              <a:cubicBezTo>
                                <a:pt x="182404" y="38251"/>
                                <a:pt x="189404" y="38306"/>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09" name="Freeform: Shape 4208">
                          <a:extLst>
                            <a:ext uri="{FF2B5EF4-FFF2-40B4-BE49-F238E27FC236}">
                              <a16:creationId xmlns:a16="http://schemas.microsoft.com/office/drawing/2014/main" id="{354EC22F-05BB-C7A3-67AE-692BF1D29BE0}"/>
                            </a:ext>
                          </a:extLst>
                        </p:cNvPr>
                        <p:cNvSpPr/>
                        <p:nvPr/>
                      </p:nvSpPr>
                      <p:spPr>
                        <a:xfrm>
                          <a:off x="4704434" y="5293241"/>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10" name="Freeform: Shape 4209">
                          <a:extLst>
                            <a:ext uri="{FF2B5EF4-FFF2-40B4-BE49-F238E27FC236}">
                              <a16:creationId xmlns:a16="http://schemas.microsoft.com/office/drawing/2014/main" id="{DD4C36E4-EEF9-675E-B9E1-EEDA5B554807}"/>
                            </a:ext>
                          </a:extLst>
                        </p:cNvPr>
                        <p:cNvSpPr/>
                        <p:nvPr/>
                      </p:nvSpPr>
                      <p:spPr>
                        <a:xfrm>
                          <a:off x="4775166" y="5320403"/>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346"/>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7"/>
                                <a:pt x="80477" y="128024"/>
                                <a:pt x="170195" y="128024"/>
                              </a:cubicBezTo>
                              <a:cubicBezTo>
                                <a:pt x="259913" y="128024"/>
                                <a:pt x="332886" y="99967"/>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11" name="Freeform: Shape 4210">
                          <a:extLst>
                            <a:ext uri="{FF2B5EF4-FFF2-40B4-BE49-F238E27FC236}">
                              <a16:creationId xmlns:a16="http://schemas.microsoft.com/office/drawing/2014/main" id="{CEEDB2F5-075E-E609-5C94-C12ED812CFAD}"/>
                            </a:ext>
                          </a:extLst>
                        </p:cNvPr>
                        <p:cNvSpPr/>
                        <p:nvPr/>
                      </p:nvSpPr>
                      <p:spPr>
                        <a:xfrm>
                          <a:off x="4830330" y="5360501"/>
                          <a:ext cx="230119" cy="50627"/>
                        </a:xfrm>
                        <a:custGeom>
                          <a:avLst/>
                          <a:gdLst>
                            <a:gd name="connsiteX0" fmla="*/ 93190 w 230119"/>
                            <a:gd name="connsiteY0" fmla="*/ 56 h 50627"/>
                            <a:gd name="connsiteX1" fmla="*/ 0 w 230119"/>
                            <a:gd name="connsiteY1" fmla="*/ 26826 h 50627"/>
                            <a:gd name="connsiteX2" fmla="*/ 0 w 230119"/>
                            <a:gd name="connsiteY2" fmla="*/ 45419 h 50627"/>
                            <a:gd name="connsiteX3" fmla="*/ 95374 w 230119"/>
                            <a:gd name="connsiteY3" fmla="*/ 16017 h 50627"/>
                            <a:gd name="connsiteX4" fmla="*/ 135921 w 230119"/>
                            <a:gd name="connsiteY4" fmla="*/ 33210 h 50627"/>
                            <a:gd name="connsiteX5" fmla="*/ 140233 w 230119"/>
                            <a:gd name="connsiteY5" fmla="*/ 34050 h 50627"/>
                            <a:gd name="connsiteX6" fmla="*/ 140233 w 230119"/>
                            <a:gd name="connsiteY6" fmla="*/ 50627 h 50627"/>
                            <a:gd name="connsiteX7" fmla="*/ 174843 w 230119"/>
                            <a:gd name="connsiteY7" fmla="*/ 50627 h 50627"/>
                            <a:gd name="connsiteX8" fmla="*/ 174843 w 230119"/>
                            <a:gd name="connsiteY8" fmla="*/ 37859 h 50627"/>
                            <a:gd name="connsiteX9" fmla="*/ 195509 w 230119"/>
                            <a:gd name="connsiteY9" fmla="*/ 38083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56"/>
                              </a:moveTo>
                              <a:lnTo>
                                <a:pt x="0" y="26826"/>
                              </a:lnTo>
                              <a:lnTo>
                                <a:pt x="0" y="45419"/>
                              </a:lnTo>
                              <a:lnTo>
                                <a:pt x="95374" y="16017"/>
                              </a:lnTo>
                              <a:cubicBezTo>
                                <a:pt x="104783" y="23634"/>
                                <a:pt x="118392" y="29402"/>
                                <a:pt x="135921" y="33210"/>
                              </a:cubicBezTo>
                              <a:cubicBezTo>
                                <a:pt x="137321" y="33490"/>
                                <a:pt x="138777" y="33770"/>
                                <a:pt x="140233" y="34050"/>
                              </a:cubicBezTo>
                              <a:lnTo>
                                <a:pt x="140233" y="50627"/>
                              </a:lnTo>
                              <a:lnTo>
                                <a:pt x="174843" y="50627"/>
                              </a:lnTo>
                              <a:lnTo>
                                <a:pt x="174843" y="37859"/>
                              </a:lnTo>
                              <a:cubicBezTo>
                                <a:pt x="182404" y="38195"/>
                                <a:pt x="189404" y="38195"/>
                                <a:pt x="195509" y="38083"/>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212" name="Graphic 4053">
                      <a:extLst>
                        <a:ext uri="{FF2B5EF4-FFF2-40B4-BE49-F238E27FC236}">
                          <a16:creationId xmlns:a16="http://schemas.microsoft.com/office/drawing/2014/main" id="{4D080552-2F37-B48A-23F6-3EBED2728A52}"/>
                        </a:ext>
                      </a:extLst>
                    </p:cNvPr>
                    <p:cNvGrpSpPr/>
                    <p:nvPr/>
                  </p:nvGrpSpPr>
                  <p:grpSpPr>
                    <a:xfrm>
                      <a:off x="4704434" y="5200611"/>
                      <a:ext cx="481855" cy="229054"/>
                      <a:chOff x="4704434" y="5200611"/>
                      <a:chExt cx="481855" cy="229054"/>
                    </a:xfrm>
                  </p:grpSpPr>
                  <p:sp>
                    <p:nvSpPr>
                      <p:cNvPr id="4213" name="Freeform: Shape 4212">
                        <a:extLst>
                          <a:ext uri="{FF2B5EF4-FFF2-40B4-BE49-F238E27FC236}">
                            <a16:creationId xmlns:a16="http://schemas.microsoft.com/office/drawing/2014/main" id="{10416F96-00E0-E0F3-2CB7-D69CF5AABE3C}"/>
                          </a:ext>
                        </a:extLst>
                      </p:cNvPr>
                      <p:cNvSpPr/>
                      <p:nvPr/>
                    </p:nvSpPr>
                    <p:spPr>
                      <a:xfrm>
                        <a:off x="4704434" y="5293241"/>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214" name="Graphic 4053">
                        <a:extLst>
                          <a:ext uri="{FF2B5EF4-FFF2-40B4-BE49-F238E27FC236}">
                            <a16:creationId xmlns:a16="http://schemas.microsoft.com/office/drawing/2014/main" id="{DFBA3BDF-5103-9F21-493B-188DF6BE41C4}"/>
                          </a:ext>
                        </a:extLst>
                      </p:cNvPr>
                      <p:cNvGrpSpPr/>
                      <p:nvPr/>
                    </p:nvGrpSpPr>
                    <p:grpSpPr>
                      <a:xfrm>
                        <a:off x="4704434" y="5293465"/>
                        <a:ext cx="334565" cy="136200"/>
                        <a:chOff x="4704434" y="5293465"/>
                        <a:chExt cx="334565" cy="136200"/>
                      </a:xfrm>
                      <a:solidFill>
                        <a:srgbClr val="D17918"/>
                      </a:solidFill>
                    </p:grpSpPr>
                    <p:sp>
                      <p:nvSpPr>
                        <p:cNvPr id="4215" name="Freeform: Shape 4214">
                          <a:extLst>
                            <a:ext uri="{FF2B5EF4-FFF2-40B4-BE49-F238E27FC236}">
                              <a16:creationId xmlns:a16="http://schemas.microsoft.com/office/drawing/2014/main" id="{37ECDCBD-1A45-B4D4-E488-6C749AA9DAED}"/>
                            </a:ext>
                          </a:extLst>
                        </p:cNvPr>
                        <p:cNvSpPr/>
                        <p:nvPr/>
                      </p:nvSpPr>
                      <p:spPr>
                        <a:xfrm>
                          <a:off x="4922456" y="5315754"/>
                          <a:ext cx="22905" cy="113911"/>
                        </a:xfrm>
                        <a:custGeom>
                          <a:avLst/>
                          <a:gdLst>
                            <a:gd name="connsiteX0" fmla="*/ 0 w 22905"/>
                            <a:gd name="connsiteY0" fmla="*/ 0 h 113911"/>
                            <a:gd name="connsiteX1" fmla="*/ 0 w 22905"/>
                            <a:gd name="connsiteY1" fmla="*/ 113463 h 113911"/>
                            <a:gd name="connsiteX2" fmla="*/ 22905 w 22905"/>
                            <a:gd name="connsiteY2" fmla="*/ 113911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3"/>
                                <a:pt x="15177" y="113911"/>
                                <a:pt x="22905" y="113911"/>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16" name="Freeform: Shape 4215">
                          <a:extLst>
                            <a:ext uri="{FF2B5EF4-FFF2-40B4-BE49-F238E27FC236}">
                              <a16:creationId xmlns:a16="http://schemas.microsoft.com/office/drawing/2014/main" id="{95B47ADF-1977-82E5-73AA-74E835D9D0A7}"/>
                            </a:ext>
                          </a:extLst>
                        </p:cNvPr>
                        <p:cNvSpPr/>
                        <p:nvPr/>
                      </p:nvSpPr>
                      <p:spPr>
                        <a:xfrm>
                          <a:off x="4875973" y="5315754"/>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455"/>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17" name="Freeform: Shape 4216">
                          <a:extLst>
                            <a:ext uri="{FF2B5EF4-FFF2-40B4-BE49-F238E27FC236}">
                              <a16:creationId xmlns:a16="http://schemas.microsoft.com/office/drawing/2014/main" id="{5469F575-9B2A-A71C-2540-8E192FDB144D}"/>
                            </a:ext>
                          </a:extLst>
                        </p:cNvPr>
                        <p:cNvSpPr/>
                        <p:nvPr/>
                      </p:nvSpPr>
                      <p:spPr>
                        <a:xfrm>
                          <a:off x="4704434" y="5293465"/>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8"/>
                                <a:pt x="67708" y="118504"/>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18" name="Freeform: Shape 4217">
                          <a:extLst>
                            <a:ext uri="{FF2B5EF4-FFF2-40B4-BE49-F238E27FC236}">
                              <a16:creationId xmlns:a16="http://schemas.microsoft.com/office/drawing/2014/main" id="{5ACFEB5C-7D48-1A5B-213C-93D7EF62032B}"/>
                            </a:ext>
                          </a:extLst>
                        </p:cNvPr>
                        <p:cNvSpPr/>
                        <p:nvPr/>
                      </p:nvSpPr>
                      <p:spPr>
                        <a:xfrm>
                          <a:off x="5031159" y="5315754"/>
                          <a:ext cx="7840" cy="107863"/>
                        </a:xfrm>
                        <a:custGeom>
                          <a:avLst/>
                          <a:gdLst>
                            <a:gd name="connsiteX0" fmla="*/ 0 w 7840"/>
                            <a:gd name="connsiteY0" fmla="*/ 0 h 107863"/>
                            <a:gd name="connsiteX1" fmla="*/ 0 w 7840"/>
                            <a:gd name="connsiteY1" fmla="*/ 107863 h 107863"/>
                            <a:gd name="connsiteX2" fmla="*/ 7841 w 7840"/>
                            <a:gd name="connsiteY2" fmla="*/ 106687 h 107863"/>
                            <a:gd name="connsiteX3" fmla="*/ 7841 w 7840"/>
                            <a:gd name="connsiteY3" fmla="*/ 0 h 107863"/>
                            <a:gd name="connsiteX4" fmla="*/ 0 w 7840"/>
                            <a:gd name="connsiteY4" fmla="*/ 0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1" y="106687"/>
                              </a:cubicBezTo>
                              <a:lnTo>
                                <a:pt x="784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19" name="Freeform: Shape 4218">
                          <a:extLst>
                            <a:ext uri="{FF2B5EF4-FFF2-40B4-BE49-F238E27FC236}">
                              <a16:creationId xmlns:a16="http://schemas.microsoft.com/office/drawing/2014/main" id="{8740DCD8-A6F9-4D67-5265-AA4E3D9D2BF9}"/>
                            </a:ext>
                          </a:extLst>
                        </p:cNvPr>
                        <p:cNvSpPr/>
                        <p:nvPr/>
                      </p:nvSpPr>
                      <p:spPr>
                        <a:xfrm>
                          <a:off x="5001197" y="5315754"/>
                          <a:ext cx="7840" cy="111391"/>
                        </a:xfrm>
                        <a:custGeom>
                          <a:avLst/>
                          <a:gdLst>
                            <a:gd name="connsiteX0" fmla="*/ 0 w 7840"/>
                            <a:gd name="connsiteY0" fmla="*/ 111391 h 111391"/>
                            <a:gd name="connsiteX1" fmla="*/ 7840 w 7840"/>
                            <a:gd name="connsiteY1" fmla="*/ 110607 h 111391"/>
                            <a:gd name="connsiteX2" fmla="*/ 7840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0" y="110607"/>
                              </a:cubicBezTo>
                              <a:lnTo>
                                <a:pt x="7840"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20" name="Freeform: Shape 4219">
                          <a:extLst>
                            <a:ext uri="{FF2B5EF4-FFF2-40B4-BE49-F238E27FC236}">
                              <a16:creationId xmlns:a16="http://schemas.microsoft.com/office/drawing/2014/main" id="{9D83AF5C-656D-7ECB-AC6C-52C5A7776650}"/>
                            </a:ext>
                          </a:extLst>
                        </p:cNvPr>
                        <p:cNvSpPr/>
                        <p:nvPr/>
                      </p:nvSpPr>
                      <p:spPr>
                        <a:xfrm>
                          <a:off x="4963227" y="5315698"/>
                          <a:ext cx="11480" cy="113687"/>
                        </a:xfrm>
                        <a:custGeom>
                          <a:avLst/>
                          <a:gdLst>
                            <a:gd name="connsiteX0" fmla="*/ 0 w 11480"/>
                            <a:gd name="connsiteY0" fmla="*/ 56 h 113687"/>
                            <a:gd name="connsiteX1" fmla="*/ 0 w 11480"/>
                            <a:gd name="connsiteY1" fmla="*/ 113688 h 113687"/>
                            <a:gd name="connsiteX2" fmla="*/ 11481 w 11480"/>
                            <a:gd name="connsiteY2" fmla="*/ 113239 h 113687"/>
                            <a:gd name="connsiteX3" fmla="*/ 11481 w 11480"/>
                            <a:gd name="connsiteY3" fmla="*/ 0 h 113687"/>
                            <a:gd name="connsiteX4" fmla="*/ 0 w 11480"/>
                            <a:gd name="connsiteY4" fmla="*/ 0 h 11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87">
                              <a:moveTo>
                                <a:pt x="0" y="56"/>
                              </a:moveTo>
                              <a:lnTo>
                                <a:pt x="0" y="113688"/>
                              </a:lnTo>
                              <a:cubicBezTo>
                                <a:pt x="3864" y="113575"/>
                                <a:pt x="7673" y="113463"/>
                                <a:pt x="11481" y="113239"/>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221" name="Graphic 4053">
                        <a:extLst>
                          <a:ext uri="{FF2B5EF4-FFF2-40B4-BE49-F238E27FC236}">
                            <a16:creationId xmlns:a16="http://schemas.microsoft.com/office/drawing/2014/main" id="{93D2E0D4-EEC5-E12B-900E-D6076A10F9B0}"/>
                          </a:ext>
                        </a:extLst>
                      </p:cNvPr>
                      <p:cNvGrpSpPr/>
                      <p:nvPr/>
                    </p:nvGrpSpPr>
                    <p:grpSpPr>
                      <a:xfrm>
                        <a:off x="4704434" y="5200611"/>
                        <a:ext cx="481855" cy="185315"/>
                        <a:chOff x="4704434" y="5200611"/>
                        <a:chExt cx="481855" cy="185315"/>
                      </a:xfrm>
                    </p:grpSpPr>
                    <p:sp>
                      <p:nvSpPr>
                        <p:cNvPr id="4222" name="Freeform: Shape 4221">
                          <a:extLst>
                            <a:ext uri="{FF2B5EF4-FFF2-40B4-BE49-F238E27FC236}">
                              <a16:creationId xmlns:a16="http://schemas.microsoft.com/office/drawing/2014/main" id="{6F911BAB-DD05-6F75-C9A3-A1BF0200B1C6}"/>
                            </a:ext>
                          </a:extLst>
                        </p:cNvPr>
                        <p:cNvSpPr/>
                        <p:nvPr/>
                      </p:nvSpPr>
                      <p:spPr>
                        <a:xfrm>
                          <a:off x="4704434" y="5200611"/>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24" name="Freeform: Shape 4223">
                          <a:extLst>
                            <a:ext uri="{FF2B5EF4-FFF2-40B4-BE49-F238E27FC236}">
                              <a16:creationId xmlns:a16="http://schemas.microsoft.com/office/drawing/2014/main" id="{9D314854-183C-843C-401D-7A7CE0C33627}"/>
                            </a:ext>
                          </a:extLst>
                        </p:cNvPr>
                        <p:cNvSpPr/>
                        <p:nvPr/>
                      </p:nvSpPr>
                      <p:spPr>
                        <a:xfrm>
                          <a:off x="4704658" y="5206379"/>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1"/>
                                <a:pt x="371248" y="0"/>
                                <a:pt x="240704" y="0"/>
                              </a:cubicBezTo>
                              <a:cubicBezTo>
                                <a:pt x="110159" y="0"/>
                                <a:pt x="3976" y="39931"/>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25" name="Freeform: Shape 4224">
                          <a:extLst>
                            <a:ext uri="{FF2B5EF4-FFF2-40B4-BE49-F238E27FC236}">
                              <a16:creationId xmlns:a16="http://schemas.microsoft.com/office/drawing/2014/main" id="{54819325-E095-7F6A-0FD7-7AEA5BDF7B70}"/>
                            </a:ext>
                          </a:extLst>
                        </p:cNvPr>
                        <p:cNvSpPr/>
                        <p:nvPr/>
                      </p:nvSpPr>
                      <p:spPr>
                        <a:xfrm>
                          <a:off x="4830330" y="5280248"/>
                          <a:ext cx="230119" cy="50683"/>
                        </a:xfrm>
                        <a:custGeom>
                          <a:avLst/>
                          <a:gdLst>
                            <a:gd name="connsiteX0" fmla="*/ 93190 w 230119"/>
                            <a:gd name="connsiteY0" fmla="*/ 112 h 50683"/>
                            <a:gd name="connsiteX1" fmla="*/ 0 w 230119"/>
                            <a:gd name="connsiteY1" fmla="*/ 26882 h 50683"/>
                            <a:gd name="connsiteX2" fmla="*/ 0 w 230119"/>
                            <a:gd name="connsiteY2" fmla="*/ 45475 h 50683"/>
                            <a:gd name="connsiteX3" fmla="*/ 95374 w 230119"/>
                            <a:gd name="connsiteY3" fmla="*/ 16073 h 50683"/>
                            <a:gd name="connsiteX4" fmla="*/ 135921 w 230119"/>
                            <a:gd name="connsiteY4" fmla="*/ 33266 h 50683"/>
                            <a:gd name="connsiteX5" fmla="*/ 140233 w 230119"/>
                            <a:gd name="connsiteY5" fmla="*/ 34106 h 50683"/>
                            <a:gd name="connsiteX6" fmla="*/ 140233 w 230119"/>
                            <a:gd name="connsiteY6" fmla="*/ 50683 h 50683"/>
                            <a:gd name="connsiteX7" fmla="*/ 174843 w 230119"/>
                            <a:gd name="connsiteY7" fmla="*/ 50683 h 50683"/>
                            <a:gd name="connsiteX8" fmla="*/ 174843 w 230119"/>
                            <a:gd name="connsiteY8" fmla="*/ 37914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112"/>
                              </a:moveTo>
                              <a:lnTo>
                                <a:pt x="0" y="26882"/>
                              </a:lnTo>
                              <a:lnTo>
                                <a:pt x="0" y="45475"/>
                              </a:lnTo>
                              <a:lnTo>
                                <a:pt x="95374" y="16073"/>
                              </a:lnTo>
                              <a:cubicBezTo>
                                <a:pt x="104783" y="23689"/>
                                <a:pt x="118392" y="29458"/>
                                <a:pt x="135921" y="33266"/>
                              </a:cubicBezTo>
                              <a:cubicBezTo>
                                <a:pt x="137321" y="33602"/>
                                <a:pt x="138777" y="33826"/>
                                <a:pt x="140233" y="34106"/>
                              </a:cubicBezTo>
                              <a:lnTo>
                                <a:pt x="140233" y="50683"/>
                              </a:lnTo>
                              <a:lnTo>
                                <a:pt x="174843" y="50683"/>
                              </a:lnTo>
                              <a:lnTo>
                                <a:pt x="174843" y="37914"/>
                              </a:lnTo>
                              <a:cubicBezTo>
                                <a:pt x="182404" y="38250"/>
                                <a:pt x="189404" y="38250"/>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26" name="Freeform: Shape 4225">
                          <a:extLst>
                            <a:ext uri="{FF2B5EF4-FFF2-40B4-BE49-F238E27FC236}">
                              <a16:creationId xmlns:a16="http://schemas.microsoft.com/office/drawing/2014/main" id="{5ECAF8DF-A636-5B6F-0541-90207C9290D0}"/>
                            </a:ext>
                          </a:extLst>
                        </p:cNvPr>
                        <p:cNvSpPr/>
                        <p:nvPr/>
                      </p:nvSpPr>
                      <p:spPr>
                        <a:xfrm>
                          <a:off x="4704434" y="5200611"/>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27" name="Freeform: Shape 4226">
                          <a:extLst>
                            <a:ext uri="{FF2B5EF4-FFF2-40B4-BE49-F238E27FC236}">
                              <a16:creationId xmlns:a16="http://schemas.microsoft.com/office/drawing/2014/main" id="{F0C5C60E-89DA-CBA8-08A7-4F7D0833C97A}"/>
                            </a:ext>
                          </a:extLst>
                        </p:cNvPr>
                        <p:cNvSpPr/>
                        <p:nvPr/>
                      </p:nvSpPr>
                      <p:spPr>
                        <a:xfrm>
                          <a:off x="4775166" y="5227773"/>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6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346"/>
                                <a:pt x="76333" y="0"/>
                                <a:pt x="170195" y="0"/>
                              </a:cubicBezTo>
                              <a:cubicBezTo>
                                <a:pt x="264057" y="0"/>
                                <a:pt x="340390" y="29346"/>
                                <a:pt x="340390" y="65468"/>
                              </a:cubicBezTo>
                              <a:cubicBezTo>
                                <a:pt x="340390" y="101591"/>
                                <a:pt x="264057" y="130936"/>
                                <a:pt x="170195" y="130936"/>
                              </a:cubicBezTo>
                              <a:cubicBezTo>
                                <a:pt x="76333" y="130936"/>
                                <a:pt x="0" y="101591"/>
                                <a:pt x="0" y="65468"/>
                              </a:cubicBezTo>
                              <a:close/>
                              <a:moveTo>
                                <a:pt x="332886" y="65468"/>
                              </a:moveTo>
                              <a:cubicBezTo>
                                <a:pt x="332886" y="30970"/>
                                <a:pt x="259913" y="2912"/>
                                <a:pt x="170195" y="2912"/>
                              </a:cubicBezTo>
                              <a:cubicBezTo>
                                <a:pt x="80477" y="2912"/>
                                <a:pt x="7504" y="30970"/>
                                <a:pt x="7504" y="65468"/>
                              </a:cubicBezTo>
                              <a:cubicBezTo>
                                <a:pt x="7504" y="99966"/>
                                <a:pt x="80477" y="128024"/>
                                <a:pt x="170195" y="128024"/>
                              </a:cubicBezTo>
                              <a:cubicBezTo>
                                <a:pt x="259913" y="128024"/>
                                <a:pt x="332886" y="99966"/>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28" name="Freeform: Shape 4227">
                          <a:extLst>
                            <a:ext uri="{FF2B5EF4-FFF2-40B4-BE49-F238E27FC236}">
                              <a16:creationId xmlns:a16="http://schemas.microsoft.com/office/drawing/2014/main" id="{06DD8E8D-43FA-14D4-855C-23B937FDB0E0}"/>
                            </a:ext>
                          </a:extLst>
                        </p:cNvPr>
                        <p:cNvSpPr/>
                        <p:nvPr/>
                      </p:nvSpPr>
                      <p:spPr>
                        <a:xfrm>
                          <a:off x="4830330" y="5267927"/>
                          <a:ext cx="230119" cy="50627"/>
                        </a:xfrm>
                        <a:custGeom>
                          <a:avLst/>
                          <a:gdLst>
                            <a:gd name="connsiteX0" fmla="*/ 93190 w 230119"/>
                            <a:gd name="connsiteY0" fmla="*/ 0 h 50627"/>
                            <a:gd name="connsiteX1" fmla="*/ 0 w 230119"/>
                            <a:gd name="connsiteY1" fmla="*/ 26770 h 50627"/>
                            <a:gd name="connsiteX2" fmla="*/ 0 w 230119"/>
                            <a:gd name="connsiteY2" fmla="*/ 45363 h 50627"/>
                            <a:gd name="connsiteX3" fmla="*/ 95374 w 230119"/>
                            <a:gd name="connsiteY3" fmla="*/ 15961 h 50627"/>
                            <a:gd name="connsiteX4" fmla="*/ 135921 w 230119"/>
                            <a:gd name="connsiteY4" fmla="*/ 33154 h 50627"/>
                            <a:gd name="connsiteX5" fmla="*/ 140233 w 230119"/>
                            <a:gd name="connsiteY5" fmla="*/ 33994 h 50627"/>
                            <a:gd name="connsiteX6" fmla="*/ 140233 w 230119"/>
                            <a:gd name="connsiteY6" fmla="*/ 50627 h 50627"/>
                            <a:gd name="connsiteX7" fmla="*/ 174843 w 230119"/>
                            <a:gd name="connsiteY7" fmla="*/ 50627 h 50627"/>
                            <a:gd name="connsiteX8" fmla="*/ 174843 w 230119"/>
                            <a:gd name="connsiteY8" fmla="*/ 37859 h 50627"/>
                            <a:gd name="connsiteX9" fmla="*/ 195509 w 230119"/>
                            <a:gd name="connsiteY9" fmla="*/ 38083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0"/>
                              </a:moveTo>
                              <a:lnTo>
                                <a:pt x="0" y="26770"/>
                              </a:lnTo>
                              <a:lnTo>
                                <a:pt x="0" y="45363"/>
                              </a:lnTo>
                              <a:lnTo>
                                <a:pt x="95374" y="15961"/>
                              </a:lnTo>
                              <a:cubicBezTo>
                                <a:pt x="104783" y="23577"/>
                                <a:pt x="118392" y="29346"/>
                                <a:pt x="135921" y="33154"/>
                              </a:cubicBezTo>
                              <a:cubicBezTo>
                                <a:pt x="137321" y="33490"/>
                                <a:pt x="138777" y="33714"/>
                                <a:pt x="140233" y="33994"/>
                              </a:cubicBezTo>
                              <a:lnTo>
                                <a:pt x="140233" y="50627"/>
                              </a:lnTo>
                              <a:lnTo>
                                <a:pt x="174843" y="50627"/>
                              </a:lnTo>
                              <a:lnTo>
                                <a:pt x="174843" y="37859"/>
                              </a:lnTo>
                              <a:cubicBezTo>
                                <a:pt x="182404" y="38195"/>
                                <a:pt x="189404" y="38195"/>
                                <a:pt x="195509" y="38083"/>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229" name="Graphic 4053">
                      <a:extLst>
                        <a:ext uri="{FF2B5EF4-FFF2-40B4-BE49-F238E27FC236}">
                          <a16:creationId xmlns:a16="http://schemas.microsoft.com/office/drawing/2014/main" id="{DFACA061-B826-62B0-E7C9-E480FC9D2820}"/>
                        </a:ext>
                      </a:extLst>
                    </p:cNvPr>
                    <p:cNvGrpSpPr/>
                    <p:nvPr/>
                  </p:nvGrpSpPr>
                  <p:grpSpPr>
                    <a:xfrm>
                      <a:off x="4704434" y="5107981"/>
                      <a:ext cx="481855" cy="228998"/>
                      <a:chOff x="4704434" y="5107981"/>
                      <a:chExt cx="481855" cy="228998"/>
                    </a:xfrm>
                  </p:grpSpPr>
                  <p:sp>
                    <p:nvSpPr>
                      <p:cNvPr id="4230" name="Freeform: Shape 4229">
                        <a:extLst>
                          <a:ext uri="{FF2B5EF4-FFF2-40B4-BE49-F238E27FC236}">
                            <a16:creationId xmlns:a16="http://schemas.microsoft.com/office/drawing/2014/main" id="{39B8721C-80E3-EF59-021D-89DEF7CEB378}"/>
                          </a:ext>
                        </a:extLst>
                      </p:cNvPr>
                      <p:cNvSpPr/>
                      <p:nvPr/>
                    </p:nvSpPr>
                    <p:spPr>
                      <a:xfrm>
                        <a:off x="4704434" y="5200555"/>
                        <a:ext cx="481855" cy="136424"/>
                      </a:xfrm>
                      <a:custGeom>
                        <a:avLst/>
                        <a:gdLst>
                          <a:gd name="connsiteX0" fmla="*/ 0 w 481855"/>
                          <a:gd name="connsiteY0" fmla="*/ 43795 h 136424"/>
                          <a:gd name="connsiteX1" fmla="*/ 240928 w 481855"/>
                          <a:gd name="connsiteY1" fmla="*/ 136425 h 136424"/>
                          <a:gd name="connsiteX2" fmla="*/ 481856 w 481855"/>
                          <a:gd name="connsiteY2" fmla="*/ 43795 h 136424"/>
                          <a:gd name="connsiteX3" fmla="*/ 481856 w 481855"/>
                          <a:gd name="connsiteY3" fmla="*/ 0 h 136424"/>
                          <a:gd name="connsiteX4" fmla="*/ 56 w 481855"/>
                          <a:gd name="connsiteY4" fmla="*/ 0 h 136424"/>
                          <a:gd name="connsiteX5" fmla="*/ 56 w 481855"/>
                          <a:gd name="connsiteY5" fmla="*/ 43795 h 1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855" h="136424">
                            <a:moveTo>
                              <a:pt x="0" y="43795"/>
                            </a:moveTo>
                            <a:cubicBezTo>
                              <a:pt x="0" y="94926"/>
                              <a:pt x="107863" y="136425"/>
                              <a:pt x="240928" y="136425"/>
                            </a:cubicBezTo>
                            <a:cubicBezTo>
                              <a:pt x="373992" y="136425"/>
                              <a:pt x="481856" y="94926"/>
                              <a:pt x="481856" y="43795"/>
                            </a:cubicBezTo>
                            <a:lnTo>
                              <a:pt x="481856" y="0"/>
                            </a:lnTo>
                            <a:lnTo>
                              <a:pt x="56" y="0"/>
                            </a:lnTo>
                            <a:lnTo>
                              <a:pt x="56" y="43795"/>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231" name="Graphic 4053">
                        <a:extLst>
                          <a:ext uri="{FF2B5EF4-FFF2-40B4-BE49-F238E27FC236}">
                            <a16:creationId xmlns:a16="http://schemas.microsoft.com/office/drawing/2014/main" id="{755AE5AB-EACC-8993-31AC-B3DA7A48CC3B}"/>
                          </a:ext>
                        </a:extLst>
                      </p:cNvPr>
                      <p:cNvGrpSpPr/>
                      <p:nvPr/>
                    </p:nvGrpSpPr>
                    <p:grpSpPr>
                      <a:xfrm>
                        <a:off x="4704434" y="5200779"/>
                        <a:ext cx="334565" cy="136200"/>
                        <a:chOff x="4704434" y="5200779"/>
                        <a:chExt cx="334565" cy="136200"/>
                      </a:xfrm>
                      <a:solidFill>
                        <a:srgbClr val="D17918"/>
                      </a:solidFill>
                    </p:grpSpPr>
                    <p:sp>
                      <p:nvSpPr>
                        <p:cNvPr id="4232" name="Freeform: Shape 4231">
                          <a:extLst>
                            <a:ext uri="{FF2B5EF4-FFF2-40B4-BE49-F238E27FC236}">
                              <a16:creationId xmlns:a16="http://schemas.microsoft.com/office/drawing/2014/main" id="{14B4196D-56AD-9945-794D-73A2DF347D1E}"/>
                            </a:ext>
                          </a:extLst>
                        </p:cNvPr>
                        <p:cNvSpPr/>
                        <p:nvPr/>
                      </p:nvSpPr>
                      <p:spPr>
                        <a:xfrm>
                          <a:off x="4922456" y="5223068"/>
                          <a:ext cx="22905" cy="113911"/>
                        </a:xfrm>
                        <a:custGeom>
                          <a:avLst/>
                          <a:gdLst>
                            <a:gd name="connsiteX0" fmla="*/ 0 w 22905"/>
                            <a:gd name="connsiteY0" fmla="*/ 0 h 113911"/>
                            <a:gd name="connsiteX1" fmla="*/ 0 w 22905"/>
                            <a:gd name="connsiteY1" fmla="*/ 113463 h 113911"/>
                            <a:gd name="connsiteX2" fmla="*/ 22905 w 22905"/>
                            <a:gd name="connsiteY2" fmla="*/ 113912 h 113911"/>
                            <a:gd name="connsiteX3" fmla="*/ 22905 w 22905"/>
                            <a:gd name="connsiteY3" fmla="*/ 0 h 113911"/>
                            <a:gd name="connsiteX4" fmla="*/ 0 w 22905"/>
                            <a:gd name="connsiteY4" fmla="*/ 0 h 11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5" h="113911">
                              <a:moveTo>
                                <a:pt x="0" y="0"/>
                              </a:moveTo>
                              <a:lnTo>
                                <a:pt x="0" y="113463"/>
                              </a:lnTo>
                              <a:cubicBezTo>
                                <a:pt x="7561" y="113744"/>
                                <a:pt x="15177" y="113912"/>
                                <a:pt x="22905" y="113912"/>
                              </a:cubicBezTo>
                              <a:lnTo>
                                <a:pt x="22905"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33" name="Freeform: Shape 4232">
                          <a:extLst>
                            <a:ext uri="{FF2B5EF4-FFF2-40B4-BE49-F238E27FC236}">
                              <a16:creationId xmlns:a16="http://schemas.microsoft.com/office/drawing/2014/main" id="{295327EB-8CB0-B0EE-1BF2-636E02E33AF8}"/>
                            </a:ext>
                          </a:extLst>
                        </p:cNvPr>
                        <p:cNvSpPr/>
                        <p:nvPr/>
                      </p:nvSpPr>
                      <p:spPr>
                        <a:xfrm>
                          <a:off x="4875973" y="5223068"/>
                          <a:ext cx="38530" cy="113127"/>
                        </a:xfrm>
                        <a:custGeom>
                          <a:avLst/>
                          <a:gdLst>
                            <a:gd name="connsiteX0" fmla="*/ 0 w 38530"/>
                            <a:gd name="connsiteY0" fmla="*/ 0 h 113127"/>
                            <a:gd name="connsiteX1" fmla="*/ 0 w 38530"/>
                            <a:gd name="connsiteY1" fmla="*/ 109991 h 113127"/>
                            <a:gd name="connsiteX2" fmla="*/ 38531 w 38530"/>
                            <a:gd name="connsiteY2" fmla="*/ 113127 h 113127"/>
                            <a:gd name="connsiteX3" fmla="*/ 38531 w 38530"/>
                            <a:gd name="connsiteY3" fmla="*/ 0 h 113127"/>
                            <a:gd name="connsiteX4" fmla="*/ 0 w 38530"/>
                            <a:gd name="connsiteY4" fmla="*/ 0 h 11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30" h="113127">
                              <a:moveTo>
                                <a:pt x="0" y="0"/>
                              </a:moveTo>
                              <a:lnTo>
                                <a:pt x="0" y="109991"/>
                              </a:lnTo>
                              <a:cubicBezTo>
                                <a:pt x="12433" y="111447"/>
                                <a:pt x="25314" y="112455"/>
                                <a:pt x="38531" y="113127"/>
                              </a:cubicBezTo>
                              <a:lnTo>
                                <a:pt x="3853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34" name="Freeform: Shape 4233">
                          <a:extLst>
                            <a:ext uri="{FF2B5EF4-FFF2-40B4-BE49-F238E27FC236}">
                              <a16:creationId xmlns:a16="http://schemas.microsoft.com/office/drawing/2014/main" id="{C3957168-FD94-487A-A1C3-07C482356ECB}"/>
                            </a:ext>
                          </a:extLst>
                        </p:cNvPr>
                        <p:cNvSpPr/>
                        <p:nvPr/>
                      </p:nvSpPr>
                      <p:spPr>
                        <a:xfrm>
                          <a:off x="4704434" y="5200779"/>
                          <a:ext cx="162018" cy="131104"/>
                        </a:xfrm>
                        <a:custGeom>
                          <a:avLst/>
                          <a:gdLst>
                            <a:gd name="connsiteX0" fmla="*/ 162019 w 162018"/>
                            <a:gd name="connsiteY0" fmla="*/ 131105 h 131104"/>
                            <a:gd name="connsiteX1" fmla="*/ 162019 w 162018"/>
                            <a:gd name="connsiteY1" fmla="*/ 0 h 131104"/>
                            <a:gd name="connsiteX2" fmla="*/ 0 w 162018"/>
                            <a:gd name="connsiteY2" fmla="*/ 0 h 131104"/>
                            <a:gd name="connsiteX3" fmla="*/ 0 w 162018"/>
                            <a:gd name="connsiteY3" fmla="*/ 43571 h 131104"/>
                            <a:gd name="connsiteX4" fmla="*/ 162019 w 162018"/>
                            <a:gd name="connsiteY4" fmla="*/ 131105 h 13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18" h="131104">
                              <a:moveTo>
                                <a:pt x="162019" y="131105"/>
                              </a:moveTo>
                              <a:lnTo>
                                <a:pt x="162019" y="0"/>
                              </a:lnTo>
                              <a:lnTo>
                                <a:pt x="0" y="0"/>
                              </a:lnTo>
                              <a:lnTo>
                                <a:pt x="0" y="43571"/>
                              </a:lnTo>
                              <a:cubicBezTo>
                                <a:pt x="0" y="84117"/>
                                <a:pt x="67708" y="118560"/>
                                <a:pt x="162019" y="13110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35" name="Freeform: Shape 4234">
                          <a:extLst>
                            <a:ext uri="{FF2B5EF4-FFF2-40B4-BE49-F238E27FC236}">
                              <a16:creationId xmlns:a16="http://schemas.microsoft.com/office/drawing/2014/main" id="{2A56E73A-749A-30B6-FC4F-66DF0926FA22}"/>
                            </a:ext>
                          </a:extLst>
                        </p:cNvPr>
                        <p:cNvSpPr/>
                        <p:nvPr/>
                      </p:nvSpPr>
                      <p:spPr>
                        <a:xfrm>
                          <a:off x="5031159" y="5223068"/>
                          <a:ext cx="7840" cy="107863"/>
                        </a:xfrm>
                        <a:custGeom>
                          <a:avLst/>
                          <a:gdLst>
                            <a:gd name="connsiteX0" fmla="*/ 0 w 7840"/>
                            <a:gd name="connsiteY0" fmla="*/ 0 h 107863"/>
                            <a:gd name="connsiteX1" fmla="*/ 0 w 7840"/>
                            <a:gd name="connsiteY1" fmla="*/ 107863 h 107863"/>
                            <a:gd name="connsiteX2" fmla="*/ 7841 w 7840"/>
                            <a:gd name="connsiteY2" fmla="*/ 106687 h 107863"/>
                            <a:gd name="connsiteX3" fmla="*/ 7841 w 7840"/>
                            <a:gd name="connsiteY3" fmla="*/ 56 h 107863"/>
                            <a:gd name="connsiteX4" fmla="*/ 0 w 7840"/>
                            <a:gd name="connsiteY4" fmla="*/ 56 h 107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07863">
                              <a:moveTo>
                                <a:pt x="0" y="0"/>
                              </a:moveTo>
                              <a:lnTo>
                                <a:pt x="0" y="107863"/>
                              </a:lnTo>
                              <a:cubicBezTo>
                                <a:pt x="2632" y="107471"/>
                                <a:pt x="5264" y="107079"/>
                                <a:pt x="7841" y="106687"/>
                              </a:cubicBezTo>
                              <a:lnTo>
                                <a:pt x="7841" y="56"/>
                              </a:lnTo>
                              <a:lnTo>
                                <a:pt x="0" y="5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36" name="Freeform: Shape 4235">
                          <a:extLst>
                            <a:ext uri="{FF2B5EF4-FFF2-40B4-BE49-F238E27FC236}">
                              <a16:creationId xmlns:a16="http://schemas.microsoft.com/office/drawing/2014/main" id="{B27EB09C-9AFB-C885-28C6-459C267976F9}"/>
                            </a:ext>
                          </a:extLst>
                        </p:cNvPr>
                        <p:cNvSpPr/>
                        <p:nvPr/>
                      </p:nvSpPr>
                      <p:spPr>
                        <a:xfrm>
                          <a:off x="5001197" y="5223068"/>
                          <a:ext cx="7840" cy="111391"/>
                        </a:xfrm>
                        <a:custGeom>
                          <a:avLst/>
                          <a:gdLst>
                            <a:gd name="connsiteX0" fmla="*/ 0 w 7840"/>
                            <a:gd name="connsiteY0" fmla="*/ 111391 h 111391"/>
                            <a:gd name="connsiteX1" fmla="*/ 7840 w 7840"/>
                            <a:gd name="connsiteY1" fmla="*/ 110607 h 111391"/>
                            <a:gd name="connsiteX2" fmla="*/ 7840 w 7840"/>
                            <a:gd name="connsiteY2" fmla="*/ 0 h 111391"/>
                            <a:gd name="connsiteX3" fmla="*/ 0 w 7840"/>
                            <a:gd name="connsiteY3" fmla="*/ 0 h 111391"/>
                            <a:gd name="connsiteX4" fmla="*/ 0 w 7840"/>
                            <a:gd name="connsiteY4" fmla="*/ 111391 h 11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 h="111391">
                              <a:moveTo>
                                <a:pt x="0" y="111391"/>
                              </a:moveTo>
                              <a:cubicBezTo>
                                <a:pt x="2632" y="111167"/>
                                <a:pt x="5264" y="110887"/>
                                <a:pt x="7840" y="110607"/>
                              </a:cubicBezTo>
                              <a:lnTo>
                                <a:pt x="7840" y="0"/>
                              </a:lnTo>
                              <a:lnTo>
                                <a:pt x="0" y="0"/>
                              </a:lnTo>
                              <a:lnTo>
                                <a:pt x="0" y="11139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37" name="Freeform: Shape 4236">
                          <a:extLst>
                            <a:ext uri="{FF2B5EF4-FFF2-40B4-BE49-F238E27FC236}">
                              <a16:creationId xmlns:a16="http://schemas.microsoft.com/office/drawing/2014/main" id="{B3266F79-0673-2D8E-4940-005319818645}"/>
                            </a:ext>
                          </a:extLst>
                        </p:cNvPr>
                        <p:cNvSpPr/>
                        <p:nvPr/>
                      </p:nvSpPr>
                      <p:spPr>
                        <a:xfrm>
                          <a:off x="4963227" y="5223012"/>
                          <a:ext cx="11480" cy="113687"/>
                        </a:xfrm>
                        <a:custGeom>
                          <a:avLst/>
                          <a:gdLst>
                            <a:gd name="connsiteX0" fmla="*/ 0 w 11480"/>
                            <a:gd name="connsiteY0" fmla="*/ 56 h 113687"/>
                            <a:gd name="connsiteX1" fmla="*/ 0 w 11480"/>
                            <a:gd name="connsiteY1" fmla="*/ 113687 h 113687"/>
                            <a:gd name="connsiteX2" fmla="*/ 11481 w 11480"/>
                            <a:gd name="connsiteY2" fmla="*/ 113239 h 113687"/>
                            <a:gd name="connsiteX3" fmla="*/ 11481 w 11480"/>
                            <a:gd name="connsiteY3" fmla="*/ 0 h 113687"/>
                            <a:gd name="connsiteX4" fmla="*/ 0 w 11480"/>
                            <a:gd name="connsiteY4" fmla="*/ 0 h 11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0" h="113687">
                              <a:moveTo>
                                <a:pt x="0" y="56"/>
                              </a:moveTo>
                              <a:lnTo>
                                <a:pt x="0" y="113687"/>
                              </a:lnTo>
                              <a:cubicBezTo>
                                <a:pt x="3864" y="113575"/>
                                <a:pt x="7673" y="113463"/>
                                <a:pt x="11481" y="113239"/>
                              </a:cubicBezTo>
                              <a:lnTo>
                                <a:pt x="11481" y="0"/>
                              </a:lnTo>
                              <a:lnTo>
                                <a:pt x="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238" name="Graphic 4053">
                        <a:extLst>
                          <a:ext uri="{FF2B5EF4-FFF2-40B4-BE49-F238E27FC236}">
                            <a16:creationId xmlns:a16="http://schemas.microsoft.com/office/drawing/2014/main" id="{62FFF07A-0AE9-C01C-AF28-ECE1472CF3AE}"/>
                          </a:ext>
                        </a:extLst>
                      </p:cNvPr>
                      <p:cNvGrpSpPr/>
                      <p:nvPr/>
                    </p:nvGrpSpPr>
                    <p:grpSpPr>
                      <a:xfrm>
                        <a:off x="4704434" y="5107981"/>
                        <a:ext cx="481855" cy="185260"/>
                        <a:chOff x="4704434" y="5107981"/>
                        <a:chExt cx="481855" cy="185260"/>
                      </a:xfrm>
                    </p:grpSpPr>
                    <p:sp>
                      <p:nvSpPr>
                        <p:cNvPr id="4239" name="Freeform: Shape 4238">
                          <a:extLst>
                            <a:ext uri="{FF2B5EF4-FFF2-40B4-BE49-F238E27FC236}">
                              <a16:creationId xmlns:a16="http://schemas.microsoft.com/office/drawing/2014/main" id="{A6CD095F-A2E3-72B0-4918-895D685F18F6}"/>
                            </a:ext>
                          </a:extLst>
                        </p:cNvPr>
                        <p:cNvSpPr/>
                        <p:nvPr/>
                      </p:nvSpPr>
                      <p:spPr>
                        <a:xfrm>
                          <a:off x="4704434" y="5107981"/>
                          <a:ext cx="481855" cy="185260"/>
                        </a:xfrm>
                        <a:custGeom>
                          <a:avLst/>
                          <a:gdLst>
                            <a:gd name="connsiteX0" fmla="*/ 240928 w 481855"/>
                            <a:gd name="connsiteY0" fmla="*/ 185260 h 185260"/>
                            <a:gd name="connsiteX1" fmla="*/ 0 w 481855"/>
                            <a:gd name="connsiteY1" fmla="*/ 92630 h 185260"/>
                            <a:gd name="connsiteX2" fmla="*/ 240928 w 481855"/>
                            <a:gd name="connsiteY2" fmla="*/ 0 h 185260"/>
                            <a:gd name="connsiteX3" fmla="*/ 481856 w 481855"/>
                            <a:gd name="connsiteY3" fmla="*/ 92630 h 185260"/>
                            <a:gd name="connsiteX4" fmla="*/ 240928 w 481855"/>
                            <a:gd name="connsiteY4" fmla="*/ 185260 h 185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55" h="185260">
                              <a:moveTo>
                                <a:pt x="240928" y="185260"/>
                              </a:moveTo>
                              <a:cubicBezTo>
                                <a:pt x="107863" y="185260"/>
                                <a:pt x="0" y="143761"/>
                                <a:pt x="0" y="92630"/>
                              </a:cubicBezTo>
                              <a:cubicBezTo>
                                <a:pt x="0" y="41499"/>
                                <a:pt x="107863" y="0"/>
                                <a:pt x="240928" y="0"/>
                              </a:cubicBezTo>
                              <a:cubicBezTo>
                                <a:pt x="373992" y="0"/>
                                <a:pt x="481856" y="41499"/>
                                <a:pt x="481856" y="92630"/>
                              </a:cubicBezTo>
                              <a:cubicBezTo>
                                <a:pt x="481856" y="143761"/>
                                <a:pt x="373992" y="185260"/>
                                <a:pt x="240928" y="185260"/>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41" name="Freeform: Shape 4240">
                          <a:extLst>
                            <a:ext uri="{FF2B5EF4-FFF2-40B4-BE49-F238E27FC236}">
                              <a16:creationId xmlns:a16="http://schemas.microsoft.com/office/drawing/2014/main" id="{505DB6FD-E4BF-6E4D-FDB0-320D537EA3B3}"/>
                            </a:ext>
                          </a:extLst>
                        </p:cNvPr>
                        <p:cNvSpPr/>
                        <p:nvPr/>
                      </p:nvSpPr>
                      <p:spPr>
                        <a:xfrm>
                          <a:off x="4704658" y="5113693"/>
                          <a:ext cx="481407" cy="179547"/>
                        </a:xfrm>
                        <a:custGeom>
                          <a:avLst/>
                          <a:gdLst>
                            <a:gd name="connsiteX0" fmla="*/ 481407 w 481407"/>
                            <a:gd name="connsiteY0" fmla="*/ 89774 h 179547"/>
                            <a:gd name="connsiteX1" fmla="*/ 240704 w 481407"/>
                            <a:gd name="connsiteY1" fmla="*/ 0 h 179547"/>
                            <a:gd name="connsiteX2" fmla="*/ 0 w 481407"/>
                            <a:gd name="connsiteY2" fmla="*/ 89774 h 179547"/>
                            <a:gd name="connsiteX3" fmla="*/ 240704 w 481407"/>
                            <a:gd name="connsiteY3" fmla="*/ 179548 h 179547"/>
                            <a:gd name="connsiteX4" fmla="*/ 481407 w 481407"/>
                            <a:gd name="connsiteY4" fmla="*/ 89774 h 179547"/>
                            <a:gd name="connsiteX5" fmla="*/ 240704 w 481407"/>
                            <a:gd name="connsiteY5" fmla="*/ 168067 h 179547"/>
                            <a:gd name="connsiteX6" fmla="*/ 44635 w 481407"/>
                            <a:gd name="connsiteY6" fmla="*/ 92630 h 179547"/>
                            <a:gd name="connsiteX7" fmla="*/ 240704 w 481407"/>
                            <a:gd name="connsiteY7" fmla="*/ 17193 h 179547"/>
                            <a:gd name="connsiteX8" fmla="*/ 436829 w 481407"/>
                            <a:gd name="connsiteY8" fmla="*/ 92630 h 179547"/>
                            <a:gd name="connsiteX9" fmla="*/ 240704 w 481407"/>
                            <a:gd name="connsiteY9" fmla="*/ 168067 h 17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407" h="179547">
                              <a:moveTo>
                                <a:pt x="481407" y="89774"/>
                              </a:moveTo>
                              <a:cubicBezTo>
                                <a:pt x="477431" y="39931"/>
                                <a:pt x="371248" y="0"/>
                                <a:pt x="240704" y="0"/>
                              </a:cubicBezTo>
                              <a:cubicBezTo>
                                <a:pt x="110159" y="0"/>
                                <a:pt x="3976" y="39931"/>
                                <a:pt x="0" y="89774"/>
                              </a:cubicBezTo>
                              <a:cubicBezTo>
                                <a:pt x="3976" y="139617"/>
                                <a:pt x="110159" y="179548"/>
                                <a:pt x="240704" y="179548"/>
                              </a:cubicBezTo>
                              <a:cubicBezTo>
                                <a:pt x="371248" y="179548"/>
                                <a:pt x="477487" y="139617"/>
                                <a:pt x="481407" y="89774"/>
                              </a:cubicBezTo>
                              <a:close/>
                              <a:moveTo>
                                <a:pt x="240704" y="168067"/>
                              </a:moveTo>
                              <a:cubicBezTo>
                                <a:pt x="132561" y="168067"/>
                                <a:pt x="44635" y="134241"/>
                                <a:pt x="44635" y="92630"/>
                              </a:cubicBezTo>
                              <a:cubicBezTo>
                                <a:pt x="44635" y="51019"/>
                                <a:pt x="132617" y="17193"/>
                                <a:pt x="240704" y="17193"/>
                              </a:cubicBezTo>
                              <a:cubicBezTo>
                                <a:pt x="348791" y="17193"/>
                                <a:pt x="436829" y="51019"/>
                                <a:pt x="436829" y="92630"/>
                              </a:cubicBezTo>
                              <a:cubicBezTo>
                                <a:pt x="436829" y="134241"/>
                                <a:pt x="348847" y="168067"/>
                                <a:pt x="240704" y="168067"/>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42" name="Freeform: Shape 4241">
                          <a:extLst>
                            <a:ext uri="{FF2B5EF4-FFF2-40B4-BE49-F238E27FC236}">
                              <a16:creationId xmlns:a16="http://schemas.microsoft.com/office/drawing/2014/main" id="{1D2AAFB9-5424-499E-81B3-AF46C7E3C86C}"/>
                            </a:ext>
                          </a:extLst>
                        </p:cNvPr>
                        <p:cNvSpPr/>
                        <p:nvPr/>
                      </p:nvSpPr>
                      <p:spPr>
                        <a:xfrm>
                          <a:off x="4830330" y="5187674"/>
                          <a:ext cx="230119" cy="50683"/>
                        </a:xfrm>
                        <a:custGeom>
                          <a:avLst/>
                          <a:gdLst>
                            <a:gd name="connsiteX0" fmla="*/ 93190 w 230119"/>
                            <a:gd name="connsiteY0" fmla="*/ 56 h 50683"/>
                            <a:gd name="connsiteX1" fmla="*/ 0 w 230119"/>
                            <a:gd name="connsiteY1" fmla="*/ 26826 h 50683"/>
                            <a:gd name="connsiteX2" fmla="*/ 0 w 230119"/>
                            <a:gd name="connsiteY2" fmla="*/ 45419 h 50683"/>
                            <a:gd name="connsiteX3" fmla="*/ 95374 w 230119"/>
                            <a:gd name="connsiteY3" fmla="*/ 16017 h 50683"/>
                            <a:gd name="connsiteX4" fmla="*/ 135921 w 230119"/>
                            <a:gd name="connsiteY4" fmla="*/ 33210 h 50683"/>
                            <a:gd name="connsiteX5" fmla="*/ 140233 w 230119"/>
                            <a:gd name="connsiteY5" fmla="*/ 34050 h 50683"/>
                            <a:gd name="connsiteX6" fmla="*/ 140233 w 230119"/>
                            <a:gd name="connsiteY6" fmla="*/ 50683 h 50683"/>
                            <a:gd name="connsiteX7" fmla="*/ 174843 w 230119"/>
                            <a:gd name="connsiteY7" fmla="*/ 50683 h 50683"/>
                            <a:gd name="connsiteX8" fmla="*/ 174843 w 230119"/>
                            <a:gd name="connsiteY8" fmla="*/ 37914 h 50683"/>
                            <a:gd name="connsiteX9" fmla="*/ 195509 w 230119"/>
                            <a:gd name="connsiteY9" fmla="*/ 38138 h 50683"/>
                            <a:gd name="connsiteX10" fmla="*/ 195509 w 230119"/>
                            <a:gd name="connsiteY10" fmla="*/ 50683 h 50683"/>
                            <a:gd name="connsiteX11" fmla="*/ 230119 w 230119"/>
                            <a:gd name="connsiteY11" fmla="*/ 50683 h 50683"/>
                            <a:gd name="connsiteX12" fmla="*/ 230119 w 230119"/>
                            <a:gd name="connsiteY12" fmla="*/ 840 h 50683"/>
                            <a:gd name="connsiteX13" fmla="*/ 195509 w 230119"/>
                            <a:gd name="connsiteY13" fmla="*/ 840 h 50683"/>
                            <a:gd name="connsiteX14" fmla="*/ 195509 w 230119"/>
                            <a:gd name="connsiteY14" fmla="*/ 24922 h 50683"/>
                            <a:gd name="connsiteX15" fmla="*/ 174843 w 230119"/>
                            <a:gd name="connsiteY15" fmla="*/ 24642 h 50683"/>
                            <a:gd name="connsiteX16" fmla="*/ 174843 w 230119"/>
                            <a:gd name="connsiteY16" fmla="*/ 840 h 50683"/>
                            <a:gd name="connsiteX17" fmla="*/ 140233 w 230119"/>
                            <a:gd name="connsiteY17" fmla="*/ 840 h 50683"/>
                            <a:gd name="connsiteX18" fmla="*/ 140233 w 230119"/>
                            <a:gd name="connsiteY18" fmla="*/ 17809 h 50683"/>
                            <a:gd name="connsiteX19" fmla="*/ 120240 w 230119"/>
                            <a:gd name="connsiteY19" fmla="*/ 3584 h 50683"/>
                            <a:gd name="connsiteX20" fmla="*/ 93190 w 230119"/>
                            <a:gd name="connsiteY20" fmla="*/ 0 h 5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83">
                              <a:moveTo>
                                <a:pt x="93190" y="56"/>
                              </a:moveTo>
                              <a:lnTo>
                                <a:pt x="0" y="26826"/>
                              </a:lnTo>
                              <a:lnTo>
                                <a:pt x="0" y="45419"/>
                              </a:lnTo>
                              <a:lnTo>
                                <a:pt x="95374" y="16017"/>
                              </a:lnTo>
                              <a:cubicBezTo>
                                <a:pt x="104783" y="23634"/>
                                <a:pt x="118392" y="29402"/>
                                <a:pt x="135921" y="33210"/>
                              </a:cubicBezTo>
                              <a:cubicBezTo>
                                <a:pt x="137321" y="33546"/>
                                <a:pt x="138777" y="33770"/>
                                <a:pt x="140233" y="34050"/>
                              </a:cubicBezTo>
                              <a:lnTo>
                                <a:pt x="140233" y="50683"/>
                              </a:lnTo>
                              <a:lnTo>
                                <a:pt x="174843" y="50683"/>
                              </a:lnTo>
                              <a:lnTo>
                                <a:pt x="174843" y="37914"/>
                              </a:lnTo>
                              <a:cubicBezTo>
                                <a:pt x="182404" y="38250"/>
                                <a:pt x="189404" y="38306"/>
                                <a:pt x="195509" y="38138"/>
                              </a:cubicBezTo>
                              <a:lnTo>
                                <a:pt x="195509" y="50683"/>
                              </a:lnTo>
                              <a:lnTo>
                                <a:pt x="230119" y="50683"/>
                              </a:lnTo>
                              <a:lnTo>
                                <a:pt x="230119" y="840"/>
                              </a:lnTo>
                              <a:lnTo>
                                <a:pt x="195509" y="840"/>
                              </a:lnTo>
                              <a:lnTo>
                                <a:pt x="195509" y="24922"/>
                              </a:lnTo>
                              <a:cubicBezTo>
                                <a:pt x="189740" y="25146"/>
                                <a:pt x="182516" y="25146"/>
                                <a:pt x="174843" y="24642"/>
                              </a:cubicBezTo>
                              <a:lnTo>
                                <a:pt x="174843" y="840"/>
                              </a:lnTo>
                              <a:lnTo>
                                <a:pt x="140233" y="840"/>
                              </a:lnTo>
                              <a:lnTo>
                                <a:pt x="140233" y="17809"/>
                              </a:lnTo>
                              <a:cubicBezTo>
                                <a:pt x="132001" y="14617"/>
                                <a:pt x="124888" y="10025"/>
                                <a:pt x="120240" y="3584"/>
                              </a:cubicBezTo>
                              <a:lnTo>
                                <a:pt x="93190" y="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43" name="Freeform: Shape 4242">
                          <a:extLst>
                            <a:ext uri="{FF2B5EF4-FFF2-40B4-BE49-F238E27FC236}">
                              <a16:creationId xmlns:a16="http://schemas.microsoft.com/office/drawing/2014/main" id="{433B1498-4A1A-B0A5-4E66-D5BC7B7CDB02}"/>
                            </a:ext>
                          </a:extLst>
                        </p:cNvPr>
                        <p:cNvSpPr/>
                        <p:nvPr/>
                      </p:nvSpPr>
                      <p:spPr>
                        <a:xfrm>
                          <a:off x="4704434" y="5107981"/>
                          <a:ext cx="481855" cy="185260"/>
                        </a:xfrm>
                        <a:custGeom>
                          <a:avLst/>
                          <a:gdLst>
                            <a:gd name="connsiteX0" fmla="*/ 437053 w 481855"/>
                            <a:gd name="connsiteY0" fmla="*/ 92630 h 185260"/>
                            <a:gd name="connsiteX1" fmla="*/ 240928 w 481855"/>
                            <a:gd name="connsiteY1" fmla="*/ 168067 h 185260"/>
                            <a:gd name="connsiteX2" fmla="*/ 44859 w 481855"/>
                            <a:gd name="connsiteY2" fmla="*/ 92630 h 185260"/>
                            <a:gd name="connsiteX3" fmla="*/ 240928 w 481855"/>
                            <a:gd name="connsiteY3" fmla="*/ 17193 h 185260"/>
                            <a:gd name="connsiteX4" fmla="*/ 437053 w 481855"/>
                            <a:gd name="connsiteY4" fmla="*/ 92630 h 185260"/>
                            <a:gd name="connsiteX5" fmla="*/ 481856 w 481855"/>
                            <a:gd name="connsiteY5" fmla="*/ 92630 h 185260"/>
                            <a:gd name="connsiteX6" fmla="*/ 240928 w 481855"/>
                            <a:gd name="connsiteY6" fmla="*/ 0 h 185260"/>
                            <a:gd name="connsiteX7" fmla="*/ 0 w 481855"/>
                            <a:gd name="connsiteY7" fmla="*/ 92630 h 185260"/>
                            <a:gd name="connsiteX8" fmla="*/ 240928 w 481855"/>
                            <a:gd name="connsiteY8" fmla="*/ 185260 h 185260"/>
                            <a:gd name="connsiteX9" fmla="*/ 481856 w 481855"/>
                            <a:gd name="connsiteY9" fmla="*/ 92630 h 185260"/>
                            <a:gd name="connsiteX10" fmla="*/ 481856 w 481855"/>
                            <a:gd name="connsiteY10" fmla="*/ 92630 h 18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855" h="185260">
                              <a:moveTo>
                                <a:pt x="437053" y="92630"/>
                              </a:moveTo>
                              <a:cubicBezTo>
                                <a:pt x="437053" y="134185"/>
                                <a:pt x="349071" y="168067"/>
                                <a:pt x="240928" y="168067"/>
                              </a:cubicBezTo>
                              <a:cubicBezTo>
                                <a:pt x="132785" y="168067"/>
                                <a:pt x="44859" y="134241"/>
                                <a:pt x="44859" y="92630"/>
                              </a:cubicBezTo>
                              <a:cubicBezTo>
                                <a:pt x="44859" y="51019"/>
                                <a:pt x="132841" y="17193"/>
                                <a:pt x="240928" y="17193"/>
                              </a:cubicBezTo>
                              <a:cubicBezTo>
                                <a:pt x="349015" y="17193"/>
                                <a:pt x="437053" y="51019"/>
                                <a:pt x="437053" y="92630"/>
                              </a:cubicBezTo>
                              <a:moveTo>
                                <a:pt x="481856" y="92630"/>
                              </a:moveTo>
                              <a:cubicBezTo>
                                <a:pt x="481856" y="41443"/>
                                <a:pt x="373992" y="0"/>
                                <a:pt x="240928" y="0"/>
                              </a:cubicBezTo>
                              <a:cubicBezTo>
                                <a:pt x="107863" y="0"/>
                                <a:pt x="0" y="41499"/>
                                <a:pt x="0" y="92630"/>
                              </a:cubicBezTo>
                              <a:cubicBezTo>
                                <a:pt x="0" y="143761"/>
                                <a:pt x="107863" y="185260"/>
                                <a:pt x="240928" y="185260"/>
                              </a:cubicBezTo>
                              <a:cubicBezTo>
                                <a:pt x="373992" y="185260"/>
                                <a:pt x="481856" y="143761"/>
                                <a:pt x="481856" y="92630"/>
                              </a:cubicBezTo>
                              <a:lnTo>
                                <a:pt x="481856" y="9263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44" name="Freeform: Shape 4243">
                          <a:extLst>
                            <a:ext uri="{FF2B5EF4-FFF2-40B4-BE49-F238E27FC236}">
                              <a16:creationId xmlns:a16="http://schemas.microsoft.com/office/drawing/2014/main" id="{841A4C14-3557-8AC3-CD22-B446AE478D42}"/>
                            </a:ext>
                          </a:extLst>
                        </p:cNvPr>
                        <p:cNvSpPr/>
                        <p:nvPr/>
                      </p:nvSpPr>
                      <p:spPr>
                        <a:xfrm>
                          <a:off x="4775166" y="5135143"/>
                          <a:ext cx="340390" cy="130936"/>
                        </a:xfrm>
                        <a:custGeom>
                          <a:avLst/>
                          <a:gdLst>
                            <a:gd name="connsiteX0" fmla="*/ 0 w 340390"/>
                            <a:gd name="connsiteY0" fmla="*/ 65468 h 130936"/>
                            <a:gd name="connsiteX1" fmla="*/ 170195 w 340390"/>
                            <a:gd name="connsiteY1" fmla="*/ 0 h 130936"/>
                            <a:gd name="connsiteX2" fmla="*/ 340390 w 340390"/>
                            <a:gd name="connsiteY2" fmla="*/ 65468 h 130936"/>
                            <a:gd name="connsiteX3" fmla="*/ 170195 w 340390"/>
                            <a:gd name="connsiteY3" fmla="*/ 130937 h 130936"/>
                            <a:gd name="connsiteX4" fmla="*/ 0 w 340390"/>
                            <a:gd name="connsiteY4" fmla="*/ 65468 h 130936"/>
                            <a:gd name="connsiteX5" fmla="*/ 332886 w 340390"/>
                            <a:gd name="connsiteY5" fmla="*/ 65468 h 130936"/>
                            <a:gd name="connsiteX6" fmla="*/ 170195 w 340390"/>
                            <a:gd name="connsiteY6" fmla="*/ 2912 h 130936"/>
                            <a:gd name="connsiteX7" fmla="*/ 7504 w 340390"/>
                            <a:gd name="connsiteY7" fmla="*/ 65468 h 130936"/>
                            <a:gd name="connsiteX8" fmla="*/ 170195 w 340390"/>
                            <a:gd name="connsiteY8" fmla="*/ 128024 h 130936"/>
                            <a:gd name="connsiteX9" fmla="*/ 332886 w 340390"/>
                            <a:gd name="connsiteY9" fmla="*/ 65468 h 13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390" h="130936">
                              <a:moveTo>
                                <a:pt x="0" y="65468"/>
                              </a:moveTo>
                              <a:cubicBezTo>
                                <a:pt x="0" y="29402"/>
                                <a:pt x="76333" y="0"/>
                                <a:pt x="170195" y="0"/>
                              </a:cubicBezTo>
                              <a:cubicBezTo>
                                <a:pt x="264057" y="0"/>
                                <a:pt x="340390" y="29346"/>
                                <a:pt x="340390" y="65468"/>
                              </a:cubicBezTo>
                              <a:cubicBezTo>
                                <a:pt x="340390" y="101591"/>
                                <a:pt x="264057" y="130937"/>
                                <a:pt x="170195" y="130937"/>
                              </a:cubicBezTo>
                              <a:cubicBezTo>
                                <a:pt x="76333" y="130937"/>
                                <a:pt x="0" y="101591"/>
                                <a:pt x="0" y="65468"/>
                              </a:cubicBezTo>
                              <a:close/>
                              <a:moveTo>
                                <a:pt x="332886" y="65468"/>
                              </a:moveTo>
                              <a:cubicBezTo>
                                <a:pt x="332886" y="30970"/>
                                <a:pt x="259913" y="2912"/>
                                <a:pt x="170195" y="2912"/>
                              </a:cubicBezTo>
                              <a:cubicBezTo>
                                <a:pt x="80477" y="2912"/>
                                <a:pt x="7504" y="30970"/>
                                <a:pt x="7504" y="65468"/>
                              </a:cubicBezTo>
                              <a:cubicBezTo>
                                <a:pt x="7504" y="99967"/>
                                <a:pt x="80477" y="128024"/>
                                <a:pt x="170195" y="128024"/>
                              </a:cubicBezTo>
                              <a:cubicBezTo>
                                <a:pt x="259913" y="128024"/>
                                <a:pt x="332886" y="99967"/>
                                <a:pt x="332886" y="65468"/>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45" name="Freeform: Shape 4244">
                          <a:extLst>
                            <a:ext uri="{FF2B5EF4-FFF2-40B4-BE49-F238E27FC236}">
                              <a16:creationId xmlns:a16="http://schemas.microsoft.com/office/drawing/2014/main" id="{6E34CCF6-DEAA-9D14-7BCF-D4E4CDAFD3C1}"/>
                            </a:ext>
                          </a:extLst>
                        </p:cNvPr>
                        <p:cNvSpPr/>
                        <p:nvPr/>
                      </p:nvSpPr>
                      <p:spPr>
                        <a:xfrm>
                          <a:off x="4830330" y="5175297"/>
                          <a:ext cx="230119" cy="50627"/>
                        </a:xfrm>
                        <a:custGeom>
                          <a:avLst/>
                          <a:gdLst>
                            <a:gd name="connsiteX0" fmla="*/ 93190 w 230119"/>
                            <a:gd name="connsiteY0" fmla="*/ 0 h 50627"/>
                            <a:gd name="connsiteX1" fmla="*/ 0 w 230119"/>
                            <a:gd name="connsiteY1" fmla="*/ 26770 h 50627"/>
                            <a:gd name="connsiteX2" fmla="*/ 0 w 230119"/>
                            <a:gd name="connsiteY2" fmla="*/ 45363 h 50627"/>
                            <a:gd name="connsiteX3" fmla="*/ 95374 w 230119"/>
                            <a:gd name="connsiteY3" fmla="*/ 15961 h 50627"/>
                            <a:gd name="connsiteX4" fmla="*/ 135921 w 230119"/>
                            <a:gd name="connsiteY4" fmla="*/ 33154 h 50627"/>
                            <a:gd name="connsiteX5" fmla="*/ 140233 w 230119"/>
                            <a:gd name="connsiteY5" fmla="*/ 33994 h 50627"/>
                            <a:gd name="connsiteX6" fmla="*/ 140233 w 230119"/>
                            <a:gd name="connsiteY6" fmla="*/ 50627 h 50627"/>
                            <a:gd name="connsiteX7" fmla="*/ 174843 w 230119"/>
                            <a:gd name="connsiteY7" fmla="*/ 50627 h 50627"/>
                            <a:gd name="connsiteX8" fmla="*/ 174843 w 230119"/>
                            <a:gd name="connsiteY8" fmla="*/ 37859 h 50627"/>
                            <a:gd name="connsiteX9" fmla="*/ 195509 w 230119"/>
                            <a:gd name="connsiteY9" fmla="*/ 38083 h 50627"/>
                            <a:gd name="connsiteX10" fmla="*/ 195509 w 230119"/>
                            <a:gd name="connsiteY10" fmla="*/ 50627 h 50627"/>
                            <a:gd name="connsiteX11" fmla="*/ 230119 w 230119"/>
                            <a:gd name="connsiteY11" fmla="*/ 50627 h 50627"/>
                            <a:gd name="connsiteX12" fmla="*/ 230119 w 230119"/>
                            <a:gd name="connsiteY12" fmla="*/ 784 h 50627"/>
                            <a:gd name="connsiteX13" fmla="*/ 195509 w 230119"/>
                            <a:gd name="connsiteY13" fmla="*/ 784 h 50627"/>
                            <a:gd name="connsiteX14" fmla="*/ 195509 w 230119"/>
                            <a:gd name="connsiteY14" fmla="*/ 24866 h 50627"/>
                            <a:gd name="connsiteX15" fmla="*/ 174843 w 230119"/>
                            <a:gd name="connsiteY15" fmla="*/ 24586 h 50627"/>
                            <a:gd name="connsiteX16" fmla="*/ 174843 w 230119"/>
                            <a:gd name="connsiteY16" fmla="*/ 784 h 50627"/>
                            <a:gd name="connsiteX17" fmla="*/ 140233 w 230119"/>
                            <a:gd name="connsiteY17" fmla="*/ 784 h 50627"/>
                            <a:gd name="connsiteX18" fmla="*/ 140233 w 230119"/>
                            <a:gd name="connsiteY18" fmla="*/ 17753 h 50627"/>
                            <a:gd name="connsiteX19" fmla="*/ 120240 w 230119"/>
                            <a:gd name="connsiteY19" fmla="*/ 3528 h 50627"/>
                            <a:gd name="connsiteX20" fmla="*/ 93190 w 230119"/>
                            <a:gd name="connsiteY20" fmla="*/ 0 h 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0119" h="50627">
                              <a:moveTo>
                                <a:pt x="93190" y="0"/>
                              </a:moveTo>
                              <a:lnTo>
                                <a:pt x="0" y="26770"/>
                              </a:lnTo>
                              <a:lnTo>
                                <a:pt x="0" y="45363"/>
                              </a:lnTo>
                              <a:lnTo>
                                <a:pt x="95374" y="15961"/>
                              </a:lnTo>
                              <a:cubicBezTo>
                                <a:pt x="104783" y="23578"/>
                                <a:pt x="118392" y="29346"/>
                                <a:pt x="135921" y="33154"/>
                              </a:cubicBezTo>
                              <a:cubicBezTo>
                                <a:pt x="137321" y="33434"/>
                                <a:pt x="138777" y="33714"/>
                                <a:pt x="140233" y="33994"/>
                              </a:cubicBezTo>
                              <a:lnTo>
                                <a:pt x="140233" y="50627"/>
                              </a:lnTo>
                              <a:lnTo>
                                <a:pt x="174843" y="50627"/>
                              </a:lnTo>
                              <a:lnTo>
                                <a:pt x="174843" y="37859"/>
                              </a:lnTo>
                              <a:cubicBezTo>
                                <a:pt x="182404" y="38195"/>
                                <a:pt x="189404" y="38195"/>
                                <a:pt x="195509" y="38083"/>
                              </a:cubicBezTo>
                              <a:lnTo>
                                <a:pt x="195509" y="50627"/>
                              </a:lnTo>
                              <a:lnTo>
                                <a:pt x="230119" y="50627"/>
                              </a:lnTo>
                              <a:lnTo>
                                <a:pt x="230119" y="784"/>
                              </a:lnTo>
                              <a:lnTo>
                                <a:pt x="195509" y="784"/>
                              </a:lnTo>
                              <a:lnTo>
                                <a:pt x="195509" y="24866"/>
                              </a:lnTo>
                              <a:cubicBezTo>
                                <a:pt x="189740" y="25090"/>
                                <a:pt x="182516" y="25090"/>
                                <a:pt x="174843" y="24586"/>
                              </a:cubicBezTo>
                              <a:lnTo>
                                <a:pt x="174843" y="784"/>
                              </a:lnTo>
                              <a:lnTo>
                                <a:pt x="140233" y="784"/>
                              </a:lnTo>
                              <a:lnTo>
                                <a:pt x="140233" y="17753"/>
                              </a:lnTo>
                              <a:cubicBezTo>
                                <a:pt x="132001" y="14561"/>
                                <a:pt x="124888" y="9969"/>
                                <a:pt x="120240" y="3528"/>
                              </a:cubicBezTo>
                              <a:lnTo>
                                <a:pt x="93190" y="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247" name="Graphic 4053">
                      <a:extLst>
                        <a:ext uri="{FF2B5EF4-FFF2-40B4-BE49-F238E27FC236}">
                          <a16:creationId xmlns:a16="http://schemas.microsoft.com/office/drawing/2014/main" id="{B805D2D8-47CF-CEE4-A8CF-2193435C129D}"/>
                        </a:ext>
                      </a:extLst>
                    </p:cNvPr>
                    <p:cNvGrpSpPr/>
                    <p:nvPr/>
                  </p:nvGrpSpPr>
                  <p:grpSpPr>
                    <a:xfrm>
                      <a:off x="4176697" y="5176539"/>
                      <a:ext cx="288055" cy="469346"/>
                      <a:chOff x="4176697" y="5176539"/>
                      <a:chExt cx="288055" cy="469346"/>
                    </a:xfrm>
                  </p:grpSpPr>
                  <p:sp>
                    <p:nvSpPr>
                      <p:cNvPr id="4248" name="Freeform: Shape 4247">
                        <a:extLst>
                          <a:ext uri="{FF2B5EF4-FFF2-40B4-BE49-F238E27FC236}">
                            <a16:creationId xmlns:a16="http://schemas.microsoft.com/office/drawing/2014/main" id="{BA63E340-3B1D-700B-BAC7-B285F774DADF}"/>
                          </a:ext>
                        </a:extLst>
                      </p:cNvPr>
                      <p:cNvSpPr/>
                      <p:nvPr/>
                    </p:nvSpPr>
                    <p:spPr>
                      <a:xfrm>
                        <a:off x="4211602" y="5179161"/>
                        <a:ext cx="253150" cy="466724"/>
                      </a:xfrm>
                      <a:custGeom>
                        <a:avLst/>
                        <a:gdLst>
                          <a:gd name="connsiteX0" fmla="*/ 40715 w 253150"/>
                          <a:gd name="connsiteY0" fmla="*/ 464102 h 466724"/>
                          <a:gd name="connsiteX1" fmla="*/ 215614 w 253150"/>
                          <a:gd name="connsiteY1" fmla="*/ 274250 h 466724"/>
                          <a:gd name="connsiteX2" fmla="*/ 218246 w 253150"/>
                          <a:gd name="connsiteY2" fmla="*/ 16129 h 466724"/>
                          <a:gd name="connsiteX3" fmla="*/ 177532 w 253150"/>
                          <a:gd name="connsiteY3" fmla="*/ 0 h 466724"/>
                          <a:gd name="connsiteX4" fmla="*/ 0 w 253150"/>
                          <a:gd name="connsiteY4" fmla="*/ 447917 h 466724"/>
                          <a:gd name="connsiteX5" fmla="*/ 40715 w 253150"/>
                          <a:gd name="connsiteY5" fmla="*/ 464046 h 46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50" h="466724">
                            <a:moveTo>
                              <a:pt x="40715" y="464102"/>
                            </a:moveTo>
                            <a:cubicBezTo>
                              <a:pt x="88262" y="482976"/>
                              <a:pt x="166555" y="397962"/>
                              <a:pt x="215614" y="274250"/>
                            </a:cubicBezTo>
                            <a:cubicBezTo>
                              <a:pt x="264617" y="150538"/>
                              <a:pt x="265793" y="35002"/>
                              <a:pt x="218246" y="16129"/>
                            </a:cubicBezTo>
                            <a:lnTo>
                              <a:pt x="177532" y="0"/>
                            </a:lnTo>
                            <a:lnTo>
                              <a:pt x="0" y="447917"/>
                            </a:lnTo>
                            <a:lnTo>
                              <a:pt x="40715" y="464046"/>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249" name="Graphic 4053">
                        <a:extLst>
                          <a:ext uri="{FF2B5EF4-FFF2-40B4-BE49-F238E27FC236}">
                            <a16:creationId xmlns:a16="http://schemas.microsoft.com/office/drawing/2014/main" id="{2532698A-54BB-4ACE-1766-F33E4FCACE35}"/>
                          </a:ext>
                        </a:extLst>
                      </p:cNvPr>
                      <p:cNvGrpSpPr/>
                      <p:nvPr/>
                    </p:nvGrpSpPr>
                    <p:grpSpPr>
                      <a:xfrm>
                        <a:off x="4211770" y="5324323"/>
                        <a:ext cx="243167" cy="321506"/>
                        <a:chOff x="4211770" y="5324323"/>
                        <a:chExt cx="243167" cy="321506"/>
                      </a:xfrm>
                      <a:solidFill>
                        <a:srgbClr val="D17918"/>
                      </a:solidFill>
                    </p:grpSpPr>
                    <p:sp>
                      <p:nvSpPr>
                        <p:cNvPr id="4250" name="Freeform: Shape 4249">
                          <a:extLst>
                            <a:ext uri="{FF2B5EF4-FFF2-40B4-BE49-F238E27FC236}">
                              <a16:creationId xmlns:a16="http://schemas.microsoft.com/office/drawing/2014/main" id="{412336EA-D30A-1454-874E-E306EEEC7892}"/>
                            </a:ext>
                          </a:extLst>
                        </p:cNvPr>
                        <p:cNvSpPr/>
                        <p:nvPr/>
                      </p:nvSpPr>
                      <p:spPr>
                        <a:xfrm>
                          <a:off x="4312856" y="5411465"/>
                          <a:ext cx="114359" cy="63116"/>
                        </a:xfrm>
                        <a:custGeom>
                          <a:avLst/>
                          <a:gdLst>
                            <a:gd name="connsiteX0" fmla="*/ 0 w 114359"/>
                            <a:gd name="connsiteY0" fmla="*/ 21281 h 63116"/>
                            <a:gd name="connsiteX1" fmla="*/ 105511 w 114359"/>
                            <a:gd name="connsiteY1" fmla="*/ 63116 h 63116"/>
                            <a:gd name="connsiteX2" fmla="*/ 114360 w 114359"/>
                            <a:gd name="connsiteY2" fmla="*/ 41947 h 63116"/>
                            <a:gd name="connsiteX3" fmla="*/ 8457 w 114359"/>
                            <a:gd name="connsiteY3" fmla="*/ 0 h 63116"/>
                            <a:gd name="connsiteX4" fmla="*/ 0 w 114359"/>
                            <a:gd name="connsiteY4" fmla="*/ 21281 h 63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59" h="63116">
                              <a:moveTo>
                                <a:pt x="0" y="21281"/>
                              </a:moveTo>
                              <a:lnTo>
                                <a:pt x="105511" y="63116"/>
                              </a:lnTo>
                              <a:cubicBezTo>
                                <a:pt x="108535" y="56228"/>
                                <a:pt x="111503" y="49171"/>
                                <a:pt x="114360" y="41947"/>
                              </a:cubicBezTo>
                              <a:lnTo>
                                <a:pt x="8457" y="0"/>
                              </a:lnTo>
                              <a:lnTo>
                                <a:pt x="0" y="2128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51" name="Freeform: Shape 4250">
                          <a:extLst>
                            <a:ext uri="{FF2B5EF4-FFF2-40B4-BE49-F238E27FC236}">
                              <a16:creationId xmlns:a16="http://schemas.microsoft.com/office/drawing/2014/main" id="{F53702B0-6ED6-01D6-3DC4-E2410CE46DAB}"/>
                            </a:ext>
                          </a:extLst>
                        </p:cNvPr>
                        <p:cNvSpPr/>
                        <p:nvPr/>
                      </p:nvSpPr>
                      <p:spPr>
                        <a:xfrm>
                          <a:off x="4295775" y="5440139"/>
                          <a:ext cx="119399" cy="76333"/>
                        </a:xfrm>
                        <a:custGeom>
                          <a:avLst/>
                          <a:gdLst>
                            <a:gd name="connsiteX0" fmla="*/ 0 w 119399"/>
                            <a:gd name="connsiteY0" fmla="*/ 35786 h 76333"/>
                            <a:gd name="connsiteX1" fmla="*/ 102263 w 119399"/>
                            <a:gd name="connsiteY1" fmla="*/ 76333 h 76333"/>
                            <a:gd name="connsiteX2" fmla="*/ 119400 w 119399"/>
                            <a:gd name="connsiteY2" fmla="*/ 41667 h 76333"/>
                            <a:gd name="connsiteX3" fmla="*/ 14225 w 119399"/>
                            <a:gd name="connsiteY3" fmla="*/ 0 h 76333"/>
                            <a:gd name="connsiteX4" fmla="*/ 56 w 119399"/>
                            <a:gd name="connsiteY4" fmla="*/ 35786 h 76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99" h="76333">
                              <a:moveTo>
                                <a:pt x="0" y="35786"/>
                              </a:moveTo>
                              <a:lnTo>
                                <a:pt x="102263" y="76333"/>
                              </a:lnTo>
                              <a:cubicBezTo>
                                <a:pt x="108199" y="65300"/>
                                <a:pt x="113911" y="53707"/>
                                <a:pt x="119400" y="41667"/>
                              </a:cubicBezTo>
                              <a:lnTo>
                                <a:pt x="14225" y="0"/>
                              </a:lnTo>
                              <a:lnTo>
                                <a:pt x="56" y="3578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52" name="Freeform: Shape 4251">
                          <a:extLst>
                            <a:ext uri="{FF2B5EF4-FFF2-40B4-BE49-F238E27FC236}">
                              <a16:creationId xmlns:a16="http://schemas.microsoft.com/office/drawing/2014/main" id="{116D2553-19A4-93BE-37FC-38C923783072}"/>
                            </a:ext>
                          </a:extLst>
                        </p:cNvPr>
                        <p:cNvSpPr/>
                        <p:nvPr/>
                      </p:nvSpPr>
                      <p:spPr>
                        <a:xfrm>
                          <a:off x="4211770" y="5476541"/>
                          <a:ext cx="181619" cy="169288"/>
                        </a:xfrm>
                        <a:custGeom>
                          <a:avLst/>
                          <a:gdLst>
                            <a:gd name="connsiteX0" fmla="*/ 181620 w 181619"/>
                            <a:gd name="connsiteY0" fmla="*/ 48331 h 169288"/>
                            <a:gd name="connsiteX1" fmla="*/ 59700 w 181619"/>
                            <a:gd name="connsiteY1" fmla="*/ 0 h 169288"/>
                            <a:gd name="connsiteX2" fmla="*/ 0 w 181619"/>
                            <a:gd name="connsiteY2" fmla="*/ 150594 h 169288"/>
                            <a:gd name="connsiteX3" fmla="*/ 40547 w 181619"/>
                            <a:gd name="connsiteY3" fmla="*/ 166667 h 169288"/>
                            <a:gd name="connsiteX4" fmla="*/ 181620 w 181619"/>
                            <a:gd name="connsiteY4" fmla="*/ 48331 h 16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19" h="169288">
                              <a:moveTo>
                                <a:pt x="181620" y="48331"/>
                              </a:moveTo>
                              <a:lnTo>
                                <a:pt x="59700" y="0"/>
                              </a:lnTo>
                              <a:lnTo>
                                <a:pt x="0" y="150594"/>
                              </a:lnTo>
                              <a:lnTo>
                                <a:pt x="40547" y="166667"/>
                              </a:lnTo>
                              <a:cubicBezTo>
                                <a:pt x="78237" y="181620"/>
                                <a:pt x="135193" y="131329"/>
                                <a:pt x="181620" y="48331"/>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53" name="Freeform: Shape 4252">
                          <a:extLst>
                            <a:ext uri="{FF2B5EF4-FFF2-40B4-BE49-F238E27FC236}">
                              <a16:creationId xmlns:a16="http://schemas.microsoft.com/office/drawing/2014/main" id="{DCA275B0-D088-EAD8-AF9C-E389E34A99E7}"/>
                            </a:ext>
                          </a:extLst>
                        </p:cNvPr>
                        <p:cNvSpPr/>
                        <p:nvPr/>
                      </p:nvSpPr>
                      <p:spPr>
                        <a:xfrm>
                          <a:off x="4352843" y="5324323"/>
                          <a:ext cx="102094" cy="47043"/>
                        </a:xfrm>
                        <a:custGeom>
                          <a:avLst/>
                          <a:gdLst>
                            <a:gd name="connsiteX0" fmla="*/ 56 w 102094"/>
                            <a:gd name="connsiteY0" fmla="*/ 7336 h 47043"/>
                            <a:gd name="connsiteX1" fmla="*/ 100303 w 102094"/>
                            <a:gd name="connsiteY1" fmla="*/ 47043 h 47043"/>
                            <a:gd name="connsiteX2" fmla="*/ 102095 w 102094"/>
                            <a:gd name="connsiteY2" fmla="*/ 39315 h 47043"/>
                            <a:gd name="connsiteX3" fmla="*/ 2912 w 102094"/>
                            <a:gd name="connsiteY3" fmla="*/ 0 h 47043"/>
                            <a:gd name="connsiteX4" fmla="*/ 0 w 102094"/>
                            <a:gd name="connsiteY4" fmla="*/ 7280 h 4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094" h="47043">
                              <a:moveTo>
                                <a:pt x="56" y="7336"/>
                              </a:moveTo>
                              <a:lnTo>
                                <a:pt x="100303" y="47043"/>
                              </a:lnTo>
                              <a:cubicBezTo>
                                <a:pt x="100919" y="44467"/>
                                <a:pt x="101535" y="41891"/>
                                <a:pt x="102095" y="39315"/>
                              </a:cubicBezTo>
                              <a:lnTo>
                                <a:pt x="2912" y="0"/>
                              </a:lnTo>
                              <a:lnTo>
                                <a:pt x="0" y="7280"/>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54" name="Freeform: Shape 4253">
                          <a:extLst>
                            <a:ext uri="{FF2B5EF4-FFF2-40B4-BE49-F238E27FC236}">
                              <a16:creationId xmlns:a16="http://schemas.microsoft.com/office/drawing/2014/main" id="{40494B8F-8B0F-B531-647F-BAA9A1189D3D}"/>
                            </a:ext>
                          </a:extLst>
                        </p:cNvPr>
                        <p:cNvSpPr/>
                        <p:nvPr/>
                      </p:nvSpPr>
                      <p:spPr>
                        <a:xfrm>
                          <a:off x="4341866" y="5352213"/>
                          <a:ext cx="105734" cy="48331"/>
                        </a:xfrm>
                        <a:custGeom>
                          <a:avLst/>
                          <a:gdLst>
                            <a:gd name="connsiteX0" fmla="*/ 103551 w 105734"/>
                            <a:gd name="connsiteY0" fmla="*/ 48331 h 48331"/>
                            <a:gd name="connsiteX1" fmla="*/ 105735 w 105734"/>
                            <a:gd name="connsiteY1" fmla="*/ 40771 h 48331"/>
                            <a:gd name="connsiteX2" fmla="*/ 2912 w 105734"/>
                            <a:gd name="connsiteY2" fmla="*/ 0 h 48331"/>
                            <a:gd name="connsiteX3" fmla="*/ 0 w 105734"/>
                            <a:gd name="connsiteY3" fmla="*/ 7280 h 48331"/>
                            <a:gd name="connsiteX4" fmla="*/ 103551 w 105734"/>
                            <a:gd name="connsiteY4" fmla="*/ 48331 h 4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34" h="48331">
                              <a:moveTo>
                                <a:pt x="103551" y="48331"/>
                              </a:moveTo>
                              <a:cubicBezTo>
                                <a:pt x="104279" y="45811"/>
                                <a:pt x="105007" y="43291"/>
                                <a:pt x="105735" y="40771"/>
                              </a:cubicBezTo>
                              <a:lnTo>
                                <a:pt x="2912" y="0"/>
                              </a:lnTo>
                              <a:lnTo>
                                <a:pt x="0" y="7280"/>
                              </a:lnTo>
                              <a:lnTo>
                                <a:pt x="103551" y="4833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55" name="Freeform: Shape 4254">
                          <a:extLst>
                            <a:ext uri="{FF2B5EF4-FFF2-40B4-BE49-F238E27FC236}">
                              <a16:creationId xmlns:a16="http://schemas.microsoft.com/office/drawing/2014/main" id="{09D67461-9133-4FD4-150B-CC50792601D5}"/>
                            </a:ext>
                          </a:extLst>
                        </p:cNvPr>
                        <p:cNvSpPr/>
                        <p:nvPr/>
                      </p:nvSpPr>
                      <p:spPr>
                        <a:xfrm>
                          <a:off x="4327865" y="5384135"/>
                          <a:ext cx="109431" cy="52531"/>
                        </a:xfrm>
                        <a:custGeom>
                          <a:avLst/>
                          <a:gdLst>
                            <a:gd name="connsiteX0" fmla="*/ 0 w 109431"/>
                            <a:gd name="connsiteY0" fmla="*/ 10697 h 52531"/>
                            <a:gd name="connsiteX1" fmla="*/ 105623 w 109431"/>
                            <a:gd name="connsiteY1" fmla="*/ 52531 h 52531"/>
                            <a:gd name="connsiteX2" fmla="*/ 109431 w 109431"/>
                            <a:gd name="connsiteY2" fmla="*/ 41723 h 52531"/>
                            <a:gd name="connsiteX3" fmla="*/ 4200 w 109431"/>
                            <a:gd name="connsiteY3" fmla="*/ 0 h 52531"/>
                            <a:gd name="connsiteX4" fmla="*/ 0 w 109431"/>
                            <a:gd name="connsiteY4" fmla="*/ 10641 h 5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31" h="52531">
                              <a:moveTo>
                                <a:pt x="0" y="10697"/>
                              </a:moveTo>
                              <a:lnTo>
                                <a:pt x="105623" y="52531"/>
                              </a:lnTo>
                              <a:cubicBezTo>
                                <a:pt x="106967" y="48891"/>
                                <a:pt x="108199" y="45307"/>
                                <a:pt x="109431" y="41723"/>
                              </a:cubicBezTo>
                              <a:lnTo>
                                <a:pt x="4200" y="0"/>
                              </a:lnTo>
                              <a:lnTo>
                                <a:pt x="0" y="1064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256" name="Graphic 4053">
                        <a:extLst>
                          <a:ext uri="{FF2B5EF4-FFF2-40B4-BE49-F238E27FC236}">
                            <a16:creationId xmlns:a16="http://schemas.microsoft.com/office/drawing/2014/main" id="{D010FBBA-4975-E4D5-A985-52DE22A3123B}"/>
                          </a:ext>
                        </a:extLst>
                      </p:cNvPr>
                      <p:cNvGrpSpPr/>
                      <p:nvPr/>
                    </p:nvGrpSpPr>
                    <p:grpSpPr>
                      <a:xfrm>
                        <a:off x="4176697" y="5176539"/>
                        <a:ext cx="247378" cy="453205"/>
                        <a:chOff x="4176697" y="5176539"/>
                        <a:chExt cx="247378" cy="453205"/>
                      </a:xfrm>
                    </p:grpSpPr>
                    <p:sp>
                      <p:nvSpPr>
                        <p:cNvPr id="4257" name="Freeform: Shape 4256">
                          <a:extLst>
                            <a:ext uri="{FF2B5EF4-FFF2-40B4-BE49-F238E27FC236}">
                              <a16:creationId xmlns:a16="http://schemas.microsoft.com/office/drawing/2014/main" id="{00EFF63E-80D9-121A-E593-81415F0F22BE}"/>
                            </a:ext>
                          </a:extLst>
                        </p:cNvPr>
                        <p:cNvSpPr/>
                        <p:nvPr/>
                      </p:nvSpPr>
                      <p:spPr>
                        <a:xfrm>
                          <a:off x="4176697" y="5176608"/>
                          <a:ext cx="247340" cy="453136"/>
                        </a:xfrm>
                        <a:custGeom>
                          <a:avLst/>
                          <a:gdLst>
                            <a:gd name="connsiteX0" fmla="*/ 209804 w 247340"/>
                            <a:gd name="connsiteY0" fmla="*/ 260674 h 453136"/>
                            <a:gd name="connsiteX1" fmla="*/ 34904 w 247340"/>
                            <a:gd name="connsiteY1" fmla="*/ 450527 h 453136"/>
                            <a:gd name="connsiteX2" fmla="*/ 37537 w 247340"/>
                            <a:gd name="connsiteY2" fmla="*/ 192462 h 453136"/>
                            <a:gd name="connsiteX3" fmla="*/ 212436 w 247340"/>
                            <a:gd name="connsiteY3" fmla="*/ 2610 h 453136"/>
                            <a:gd name="connsiteX4" fmla="*/ 209804 w 247340"/>
                            <a:gd name="connsiteY4" fmla="*/ 260731 h 453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40" h="453136">
                              <a:moveTo>
                                <a:pt x="209804" y="260674"/>
                              </a:moveTo>
                              <a:cubicBezTo>
                                <a:pt x="160801" y="384387"/>
                                <a:pt x="82508" y="469344"/>
                                <a:pt x="34904" y="450527"/>
                              </a:cubicBezTo>
                              <a:cubicBezTo>
                                <a:pt x="-12643" y="431654"/>
                                <a:pt x="-11467" y="316118"/>
                                <a:pt x="37537" y="192462"/>
                              </a:cubicBezTo>
                              <a:cubicBezTo>
                                <a:pt x="86540" y="68750"/>
                                <a:pt x="164833" y="-16208"/>
                                <a:pt x="212436" y="2610"/>
                              </a:cubicBezTo>
                              <a:cubicBezTo>
                                <a:pt x="259983" y="21483"/>
                                <a:pt x="258807" y="137018"/>
                                <a:pt x="209804" y="260731"/>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59" name="Freeform: Shape 4258">
                          <a:extLst>
                            <a:ext uri="{FF2B5EF4-FFF2-40B4-BE49-F238E27FC236}">
                              <a16:creationId xmlns:a16="http://schemas.microsoft.com/office/drawing/2014/main" id="{380B7BE9-82C4-7C20-5546-91093C3B80CC}"/>
                            </a:ext>
                          </a:extLst>
                        </p:cNvPr>
                        <p:cNvSpPr/>
                        <p:nvPr/>
                      </p:nvSpPr>
                      <p:spPr>
                        <a:xfrm>
                          <a:off x="4182092" y="5178787"/>
                          <a:ext cx="241983" cy="450906"/>
                        </a:xfrm>
                        <a:custGeom>
                          <a:avLst/>
                          <a:gdLst>
                            <a:gd name="connsiteX0" fmla="*/ 209674 w 241983"/>
                            <a:gd name="connsiteY0" fmla="*/ 1662 h 450906"/>
                            <a:gd name="connsiteX1" fmla="*/ 37518 w 241983"/>
                            <a:gd name="connsiteY1" fmla="*/ 192355 h 450906"/>
                            <a:gd name="connsiteX2" fmla="*/ 32310 w 241983"/>
                            <a:gd name="connsiteY2" fmla="*/ 449244 h 450906"/>
                            <a:gd name="connsiteX3" fmla="*/ 204465 w 241983"/>
                            <a:gd name="connsiteY3" fmla="*/ 258551 h 450906"/>
                            <a:gd name="connsiteX4" fmla="*/ 209674 w 241983"/>
                            <a:gd name="connsiteY4" fmla="*/ 1662 h 450906"/>
                            <a:gd name="connsiteX5" fmla="*/ 193768 w 241983"/>
                            <a:gd name="connsiteY5" fmla="*/ 254295 h 450906"/>
                            <a:gd name="connsiteX6" fmla="*/ 51407 w 241983"/>
                            <a:gd name="connsiteY6" fmla="*/ 408809 h 450906"/>
                            <a:gd name="connsiteX7" fmla="*/ 53535 w 241983"/>
                            <a:gd name="connsiteY7" fmla="*/ 198739 h 450906"/>
                            <a:gd name="connsiteX8" fmla="*/ 195897 w 241983"/>
                            <a:gd name="connsiteY8" fmla="*/ 44225 h 450906"/>
                            <a:gd name="connsiteX9" fmla="*/ 193768 w 241983"/>
                            <a:gd name="connsiteY9" fmla="*/ 254295 h 45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983" h="450906">
                              <a:moveTo>
                                <a:pt x="209674" y="1662"/>
                              </a:moveTo>
                              <a:cubicBezTo>
                                <a:pt x="161902" y="-13010"/>
                                <a:pt x="85625" y="70995"/>
                                <a:pt x="37518" y="192355"/>
                              </a:cubicBezTo>
                              <a:cubicBezTo>
                                <a:pt x="-10589" y="313715"/>
                                <a:pt x="-12549" y="427178"/>
                                <a:pt x="32310" y="449244"/>
                              </a:cubicBezTo>
                              <a:cubicBezTo>
                                <a:pt x="80081" y="463917"/>
                                <a:pt x="156358" y="379911"/>
                                <a:pt x="204465" y="258551"/>
                              </a:cubicBezTo>
                              <a:cubicBezTo>
                                <a:pt x="252572" y="137191"/>
                                <a:pt x="254532" y="23728"/>
                                <a:pt x="209674" y="1662"/>
                              </a:cubicBezTo>
                              <a:close/>
                              <a:moveTo>
                                <a:pt x="193768" y="254295"/>
                              </a:moveTo>
                              <a:cubicBezTo>
                                <a:pt x="153950" y="354822"/>
                                <a:pt x="90050" y="424154"/>
                                <a:pt x="51407" y="408809"/>
                              </a:cubicBezTo>
                              <a:cubicBezTo>
                                <a:pt x="12765" y="393464"/>
                                <a:pt x="13717" y="299266"/>
                                <a:pt x="53535" y="198739"/>
                              </a:cubicBezTo>
                              <a:cubicBezTo>
                                <a:pt x="93354" y="98213"/>
                                <a:pt x="157254" y="28880"/>
                                <a:pt x="195897" y="44225"/>
                              </a:cubicBezTo>
                              <a:cubicBezTo>
                                <a:pt x="234539" y="59570"/>
                                <a:pt x="233587" y="153768"/>
                                <a:pt x="193768" y="25429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60" name="Freeform: Shape 4259">
                          <a:extLst>
                            <a:ext uri="{FF2B5EF4-FFF2-40B4-BE49-F238E27FC236}">
                              <a16:creationId xmlns:a16="http://schemas.microsoft.com/office/drawing/2014/main" id="{C4845FCD-3D9B-218E-0814-0AEDC0252229}"/>
                            </a:ext>
                          </a:extLst>
                        </p:cNvPr>
                        <p:cNvSpPr/>
                        <p:nvPr/>
                      </p:nvSpPr>
                      <p:spPr>
                        <a:xfrm>
                          <a:off x="4270966" y="5291785"/>
                          <a:ext cx="106910" cy="230287"/>
                        </a:xfrm>
                        <a:custGeom>
                          <a:avLst/>
                          <a:gdLst>
                            <a:gd name="connsiteX0" fmla="*/ 9409 w 106910"/>
                            <a:gd name="connsiteY0" fmla="*/ 126960 h 230287"/>
                            <a:gd name="connsiteX1" fmla="*/ 0 w 106910"/>
                            <a:gd name="connsiteY1" fmla="*/ 223455 h 230287"/>
                            <a:gd name="connsiteX2" fmla="*/ 17305 w 106910"/>
                            <a:gd name="connsiteY2" fmla="*/ 230287 h 230287"/>
                            <a:gd name="connsiteX3" fmla="*/ 25090 w 106910"/>
                            <a:gd name="connsiteY3" fmla="*/ 130824 h 230287"/>
                            <a:gd name="connsiteX4" fmla="*/ 56004 w 106910"/>
                            <a:gd name="connsiteY4" fmla="*/ 99518 h 230287"/>
                            <a:gd name="connsiteX5" fmla="*/ 58356 w 106910"/>
                            <a:gd name="connsiteY5" fmla="*/ 95822 h 230287"/>
                            <a:gd name="connsiteX6" fmla="*/ 73813 w 106910"/>
                            <a:gd name="connsiteY6" fmla="*/ 101927 h 230287"/>
                            <a:gd name="connsiteX7" fmla="*/ 86582 w 106910"/>
                            <a:gd name="connsiteY7" fmla="*/ 69781 h 230287"/>
                            <a:gd name="connsiteX8" fmla="*/ 74709 w 106910"/>
                            <a:gd name="connsiteY8" fmla="*/ 65076 h 230287"/>
                            <a:gd name="connsiteX9" fmla="*/ 82549 w 106910"/>
                            <a:gd name="connsiteY9" fmla="*/ 45923 h 230287"/>
                            <a:gd name="connsiteX10" fmla="*/ 94198 w 106910"/>
                            <a:gd name="connsiteY10" fmla="*/ 50515 h 230287"/>
                            <a:gd name="connsiteX11" fmla="*/ 106911 w 106910"/>
                            <a:gd name="connsiteY11" fmla="*/ 18369 h 230287"/>
                            <a:gd name="connsiteX12" fmla="*/ 60596 w 106910"/>
                            <a:gd name="connsiteY12" fmla="*/ 0 h 230287"/>
                            <a:gd name="connsiteX13" fmla="*/ 47827 w 106910"/>
                            <a:gd name="connsiteY13" fmla="*/ 32146 h 230287"/>
                            <a:gd name="connsiteX14" fmla="*/ 70173 w 106910"/>
                            <a:gd name="connsiteY14" fmla="*/ 40995 h 230287"/>
                            <a:gd name="connsiteX15" fmla="*/ 62276 w 106910"/>
                            <a:gd name="connsiteY15" fmla="*/ 60092 h 230287"/>
                            <a:gd name="connsiteX16" fmla="*/ 40155 w 106910"/>
                            <a:gd name="connsiteY16" fmla="*/ 51355 h 230287"/>
                            <a:gd name="connsiteX17" fmla="*/ 27442 w 106910"/>
                            <a:gd name="connsiteY17" fmla="*/ 83501 h 230287"/>
                            <a:gd name="connsiteX18" fmla="*/ 43235 w 106910"/>
                            <a:gd name="connsiteY18" fmla="*/ 89774 h 230287"/>
                            <a:gd name="connsiteX19" fmla="*/ 22682 w 106910"/>
                            <a:gd name="connsiteY19" fmla="*/ 103103 h 230287"/>
                            <a:gd name="connsiteX20" fmla="*/ 9409 w 106910"/>
                            <a:gd name="connsiteY20" fmla="*/ 126904 h 23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910" h="230287">
                              <a:moveTo>
                                <a:pt x="9409" y="126960"/>
                              </a:moveTo>
                              <a:lnTo>
                                <a:pt x="0" y="223455"/>
                              </a:lnTo>
                              <a:lnTo>
                                <a:pt x="17305" y="230287"/>
                              </a:lnTo>
                              <a:lnTo>
                                <a:pt x="25090" y="130824"/>
                              </a:lnTo>
                              <a:cubicBezTo>
                                <a:pt x="35674" y="124888"/>
                                <a:pt x="45979" y="114359"/>
                                <a:pt x="56004" y="99518"/>
                              </a:cubicBezTo>
                              <a:cubicBezTo>
                                <a:pt x="56844" y="98286"/>
                                <a:pt x="57572" y="97054"/>
                                <a:pt x="58356" y="95822"/>
                              </a:cubicBezTo>
                              <a:lnTo>
                                <a:pt x="73813" y="101927"/>
                              </a:lnTo>
                              <a:lnTo>
                                <a:pt x="86582" y="69781"/>
                              </a:lnTo>
                              <a:lnTo>
                                <a:pt x="74709" y="65076"/>
                              </a:lnTo>
                              <a:cubicBezTo>
                                <a:pt x="77789" y="58188"/>
                                <a:pt x="80421" y="51635"/>
                                <a:pt x="82549" y="45923"/>
                              </a:cubicBezTo>
                              <a:lnTo>
                                <a:pt x="94198" y="50515"/>
                              </a:lnTo>
                              <a:lnTo>
                                <a:pt x="106911" y="18369"/>
                              </a:lnTo>
                              <a:lnTo>
                                <a:pt x="60596" y="0"/>
                              </a:lnTo>
                              <a:lnTo>
                                <a:pt x="47827" y="32146"/>
                              </a:lnTo>
                              <a:lnTo>
                                <a:pt x="70173" y="40995"/>
                              </a:lnTo>
                              <a:cubicBezTo>
                                <a:pt x="68213" y="46427"/>
                                <a:pt x="65580" y="53147"/>
                                <a:pt x="62276" y="60092"/>
                              </a:cubicBezTo>
                              <a:lnTo>
                                <a:pt x="40155" y="51355"/>
                              </a:lnTo>
                              <a:lnTo>
                                <a:pt x="27442" y="83501"/>
                              </a:lnTo>
                              <a:lnTo>
                                <a:pt x="43235" y="89774"/>
                              </a:lnTo>
                              <a:cubicBezTo>
                                <a:pt x="37242" y="96214"/>
                                <a:pt x="30354" y="101199"/>
                                <a:pt x="22682" y="103103"/>
                              </a:cubicBezTo>
                              <a:lnTo>
                                <a:pt x="9409" y="126904"/>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61" name="Freeform: Shape 4260">
                          <a:extLst>
                            <a:ext uri="{FF2B5EF4-FFF2-40B4-BE49-F238E27FC236}">
                              <a16:creationId xmlns:a16="http://schemas.microsoft.com/office/drawing/2014/main" id="{556D5D2D-7D0B-BA72-7F48-093F293FDF9D}"/>
                            </a:ext>
                          </a:extLst>
                        </p:cNvPr>
                        <p:cNvSpPr/>
                        <p:nvPr/>
                      </p:nvSpPr>
                      <p:spPr>
                        <a:xfrm>
                          <a:off x="4176697" y="5176539"/>
                          <a:ext cx="247340" cy="453162"/>
                        </a:xfrm>
                        <a:custGeom>
                          <a:avLst/>
                          <a:gdLst>
                            <a:gd name="connsiteX0" fmla="*/ 195915 w 247340"/>
                            <a:gd name="connsiteY0" fmla="*/ 44289 h 453162"/>
                            <a:gd name="connsiteX1" fmla="*/ 193787 w 247340"/>
                            <a:gd name="connsiteY1" fmla="*/ 254359 h 453162"/>
                            <a:gd name="connsiteX2" fmla="*/ 51425 w 247340"/>
                            <a:gd name="connsiteY2" fmla="*/ 408873 h 453162"/>
                            <a:gd name="connsiteX3" fmla="*/ 53554 w 247340"/>
                            <a:gd name="connsiteY3" fmla="*/ 198803 h 453162"/>
                            <a:gd name="connsiteX4" fmla="*/ 195915 w 247340"/>
                            <a:gd name="connsiteY4" fmla="*/ 44289 h 453162"/>
                            <a:gd name="connsiteX5" fmla="*/ 212436 w 247340"/>
                            <a:gd name="connsiteY5" fmla="*/ 2623 h 453162"/>
                            <a:gd name="connsiteX6" fmla="*/ 37537 w 247340"/>
                            <a:gd name="connsiteY6" fmla="*/ 192475 h 453162"/>
                            <a:gd name="connsiteX7" fmla="*/ 34904 w 247340"/>
                            <a:gd name="connsiteY7" fmla="*/ 450540 h 453162"/>
                            <a:gd name="connsiteX8" fmla="*/ 209804 w 247340"/>
                            <a:gd name="connsiteY8" fmla="*/ 260688 h 453162"/>
                            <a:gd name="connsiteX9" fmla="*/ 212436 w 247340"/>
                            <a:gd name="connsiteY9" fmla="*/ 2567 h 453162"/>
                            <a:gd name="connsiteX10" fmla="*/ 212436 w 247340"/>
                            <a:gd name="connsiteY10" fmla="*/ 2567 h 4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340" h="453162">
                              <a:moveTo>
                                <a:pt x="195915" y="44289"/>
                              </a:moveTo>
                              <a:cubicBezTo>
                                <a:pt x="234557" y="59634"/>
                                <a:pt x="233605" y="153832"/>
                                <a:pt x="193787" y="254359"/>
                              </a:cubicBezTo>
                              <a:cubicBezTo>
                                <a:pt x="153968" y="354886"/>
                                <a:pt x="90068" y="424218"/>
                                <a:pt x="51425" y="408873"/>
                              </a:cubicBezTo>
                              <a:cubicBezTo>
                                <a:pt x="12783" y="393528"/>
                                <a:pt x="13735" y="299330"/>
                                <a:pt x="53554" y="198803"/>
                              </a:cubicBezTo>
                              <a:cubicBezTo>
                                <a:pt x="93372" y="98277"/>
                                <a:pt x="157272" y="28944"/>
                                <a:pt x="195915" y="44289"/>
                              </a:cubicBezTo>
                              <a:moveTo>
                                <a:pt x="212436" y="2623"/>
                              </a:moveTo>
                              <a:cubicBezTo>
                                <a:pt x="164889" y="-16251"/>
                                <a:pt x="86540" y="68763"/>
                                <a:pt x="37537" y="192475"/>
                              </a:cubicBezTo>
                              <a:cubicBezTo>
                                <a:pt x="-11467" y="316131"/>
                                <a:pt x="-12643" y="431723"/>
                                <a:pt x="34904" y="450540"/>
                              </a:cubicBezTo>
                              <a:cubicBezTo>
                                <a:pt x="82451" y="469413"/>
                                <a:pt x="160801" y="384400"/>
                                <a:pt x="209804" y="260688"/>
                              </a:cubicBezTo>
                              <a:cubicBezTo>
                                <a:pt x="258807" y="136976"/>
                                <a:pt x="259983" y="21440"/>
                                <a:pt x="212436" y="2567"/>
                              </a:cubicBezTo>
                              <a:lnTo>
                                <a:pt x="212436" y="2567"/>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62" name="Freeform: Shape 4261">
                          <a:extLst>
                            <a:ext uri="{FF2B5EF4-FFF2-40B4-BE49-F238E27FC236}">
                              <a16:creationId xmlns:a16="http://schemas.microsoft.com/office/drawing/2014/main" id="{4C4952E9-C0DD-5E02-B6AD-353A6394AF88}"/>
                            </a:ext>
                          </a:extLst>
                        </p:cNvPr>
                        <p:cNvSpPr/>
                        <p:nvPr/>
                      </p:nvSpPr>
                      <p:spPr>
                        <a:xfrm>
                          <a:off x="4213076" y="5243075"/>
                          <a:ext cx="174639" cy="320104"/>
                        </a:xfrm>
                        <a:custGeom>
                          <a:avLst/>
                          <a:gdLst>
                            <a:gd name="connsiteX0" fmla="*/ 24624 w 174639"/>
                            <a:gd name="connsiteY0" fmla="*/ 318256 h 320104"/>
                            <a:gd name="connsiteX1" fmla="*/ 26472 w 174639"/>
                            <a:gd name="connsiteY1" fmla="*/ 135964 h 320104"/>
                            <a:gd name="connsiteX2" fmla="*/ 150016 w 174639"/>
                            <a:gd name="connsiteY2" fmla="*/ 1835 h 320104"/>
                            <a:gd name="connsiteX3" fmla="*/ 148168 w 174639"/>
                            <a:gd name="connsiteY3" fmla="*/ 184183 h 320104"/>
                            <a:gd name="connsiteX4" fmla="*/ 24624 w 174639"/>
                            <a:gd name="connsiteY4" fmla="*/ 318256 h 320104"/>
                            <a:gd name="connsiteX5" fmla="*/ 147272 w 174639"/>
                            <a:gd name="connsiteY5" fmla="*/ 8780 h 320104"/>
                            <a:gd name="connsiteX6" fmla="*/ 29160 w 174639"/>
                            <a:gd name="connsiteY6" fmla="*/ 136972 h 320104"/>
                            <a:gd name="connsiteX7" fmla="*/ 27424 w 174639"/>
                            <a:gd name="connsiteY7" fmla="*/ 311311 h 320104"/>
                            <a:gd name="connsiteX8" fmla="*/ 145536 w 174639"/>
                            <a:gd name="connsiteY8" fmla="*/ 183119 h 320104"/>
                            <a:gd name="connsiteX9" fmla="*/ 147328 w 174639"/>
                            <a:gd name="connsiteY9" fmla="*/ 8780 h 32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4639" h="320104">
                              <a:moveTo>
                                <a:pt x="24624" y="318256"/>
                              </a:moveTo>
                              <a:cubicBezTo>
                                <a:pt x="-8923" y="304983"/>
                                <a:pt x="-8083" y="223162"/>
                                <a:pt x="26472" y="135964"/>
                              </a:cubicBezTo>
                              <a:cubicBezTo>
                                <a:pt x="61026" y="48710"/>
                                <a:pt x="116470" y="-11438"/>
                                <a:pt x="150016" y="1835"/>
                              </a:cubicBezTo>
                              <a:cubicBezTo>
                                <a:pt x="183562" y="15108"/>
                                <a:pt x="182722" y="96929"/>
                                <a:pt x="148168" y="184183"/>
                              </a:cubicBezTo>
                              <a:cubicBezTo>
                                <a:pt x="113613" y="271381"/>
                                <a:pt x="58170" y="331585"/>
                                <a:pt x="24624" y="318256"/>
                              </a:cubicBezTo>
                              <a:close/>
                              <a:moveTo>
                                <a:pt x="147272" y="8780"/>
                              </a:moveTo>
                              <a:cubicBezTo>
                                <a:pt x="115181" y="-3933"/>
                                <a:pt x="62202" y="53583"/>
                                <a:pt x="29160" y="136972"/>
                              </a:cubicBezTo>
                              <a:cubicBezTo>
                                <a:pt x="-3882" y="220362"/>
                                <a:pt x="-4666" y="298599"/>
                                <a:pt x="27424" y="311311"/>
                              </a:cubicBezTo>
                              <a:cubicBezTo>
                                <a:pt x="59514" y="324024"/>
                                <a:pt x="112493" y="266509"/>
                                <a:pt x="145536" y="183119"/>
                              </a:cubicBezTo>
                              <a:cubicBezTo>
                                <a:pt x="178578" y="99730"/>
                                <a:pt x="179362" y="21493"/>
                                <a:pt x="147328" y="8780"/>
                              </a:cubicBezTo>
                              <a:close/>
                            </a:path>
                          </a:pathLst>
                        </a:custGeom>
                        <a:solidFill>
                          <a:srgbClr val="FFC022"/>
                        </a:solidFill>
                        <a:ln w="5578"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263" name="Freeform: Shape 4262">
                          <a:extLst>
                            <a:ext uri="{FF2B5EF4-FFF2-40B4-BE49-F238E27FC236}">
                              <a16:creationId xmlns:a16="http://schemas.microsoft.com/office/drawing/2014/main" id="{0F80DCED-73BA-DBAD-8C3F-D644FAD51559}"/>
                            </a:ext>
                          </a:extLst>
                        </p:cNvPr>
                        <p:cNvSpPr/>
                        <p:nvPr/>
                      </p:nvSpPr>
                      <p:spPr>
                        <a:xfrm>
                          <a:off x="4259429" y="5287137"/>
                          <a:ext cx="106910" cy="230343"/>
                        </a:xfrm>
                        <a:custGeom>
                          <a:avLst/>
                          <a:gdLst>
                            <a:gd name="connsiteX0" fmla="*/ 9409 w 106910"/>
                            <a:gd name="connsiteY0" fmla="*/ 127016 h 230343"/>
                            <a:gd name="connsiteX1" fmla="*/ 0 w 106910"/>
                            <a:gd name="connsiteY1" fmla="*/ 223511 h 230343"/>
                            <a:gd name="connsiteX2" fmla="*/ 17305 w 106910"/>
                            <a:gd name="connsiteY2" fmla="*/ 230343 h 230343"/>
                            <a:gd name="connsiteX3" fmla="*/ 25090 w 106910"/>
                            <a:gd name="connsiteY3" fmla="*/ 130825 h 230343"/>
                            <a:gd name="connsiteX4" fmla="*/ 56004 w 106910"/>
                            <a:gd name="connsiteY4" fmla="*/ 99519 h 230343"/>
                            <a:gd name="connsiteX5" fmla="*/ 58356 w 106910"/>
                            <a:gd name="connsiteY5" fmla="*/ 95822 h 230343"/>
                            <a:gd name="connsiteX6" fmla="*/ 73813 w 106910"/>
                            <a:gd name="connsiteY6" fmla="*/ 101927 h 230343"/>
                            <a:gd name="connsiteX7" fmla="*/ 86582 w 106910"/>
                            <a:gd name="connsiteY7" fmla="*/ 69781 h 230343"/>
                            <a:gd name="connsiteX8" fmla="*/ 74709 w 106910"/>
                            <a:gd name="connsiteY8" fmla="*/ 65076 h 230343"/>
                            <a:gd name="connsiteX9" fmla="*/ 82549 w 106910"/>
                            <a:gd name="connsiteY9" fmla="*/ 45923 h 230343"/>
                            <a:gd name="connsiteX10" fmla="*/ 94198 w 106910"/>
                            <a:gd name="connsiteY10" fmla="*/ 50515 h 230343"/>
                            <a:gd name="connsiteX11" fmla="*/ 106911 w 106910"/>
                            <a:gd name="connsiteY11" fmla="*/ 18369 h 230343"/>
                            <a:gd name="connsiteX12" fmla="*/ 60596 w 106910"/>
                            <a:gd name="connsiteY12" fmla="*/ 0 h 230343"/>
                            <a:gd name="connsiteX13" fmla="*/ 47883 w 106910"/>
                            <a:gd name="connsiteY13" fmla="*/ 32146 h 230343"/>
                            <a:gd name="connsiteX14" fmla="*/ 70229 w 106910"/>
                            <a:gd name="connsiteY14" fmla="*/ 40995 h 230343"/>
                            <a:gd name="connsiteX15" fmla="*/ 62332 w 106910"/>
                            <a:gd name="connsiteY15" fmla="*/ 60092 h 230343"/>
                            <a:gd name="connsiteX16" fmla="*/ 40211 w 106910"/>
                            <a:gd name="connsiteY16" fmla="*/ 51355 h 230343"/>
                            <a:gd name="connsiteX17" fmla="*/ 27442 w 106910"/>
                            <a:gd name="connsiteY17" fmla="*/ 83501 h 230343"/>
                            <a:gd name="connsiteX18" fmla="*/ 43235 w 106910"/>
                            <a:gd name="connsiteY18" fmla="*/ 89774 h 230343"/>
                            <a:gd name="connsiteX19" fmla="*/ 22625 w 106910"/>
                            <a:gd name="connsiteY19" fmla="*/ 103103 h 230343"/>
                            <a:gd name="connsiteX20" fmla="*/ 9353 w 106910"/>
                            <a:gd name="connsiteY20" fmla="*/ 126904 h 23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910" h="230343">
                              <a:moveTo>
                                <a:pt x="9409" y="127016"/>
                              </a:moveTo>
                              <a:lnTo>
                                <a:pt x="0" y="223511"/>
                              </a:lnTo>
                              <a:lnTo>
                                <a:pt x="17305" y="230343"/>
                              </a:lnTo>
                              <a:lnTo>
                                <a:pt x="25090" y="130825"/>
                              </a:lnTo>
                              <a:cubicBezTo>
                                <a:pt x="35674" y="124888"/>
                                <a:pt x="46035" y="114360"/>
                                <a:pt x="56004" y="99519"/>
                              </a:cubicBezTo>
                              <a:cubicBezTo>
                                <a:pt x="56788" y="98287"/>
                                <a:pt x="57572" y="97054"/>
                                <a:pt x="58356" y="95822"/>
                              </a:cubicBezTo>
                              <a:lnTo>
                                <a:pt x="73813" y="101927"/>
                              </a:lnTo>
                              <a:lnTo>
                                <a:pt x="86582" y="69781"/>
                              </a:lnTo>
                              <a:lnTo>
                                <a:pt x="74709" y="65076"/>
                              </a:lnTo>
                              <a:cubicBezTo>
                                <a:pt x="77789" y="58188"/>
                                <a:pt x="80421" y="51635"/>
                                <a:pt x="82549" y="45923"/>
                              </a:cubicBezTo>
                              <a:lnTo>
                                <a:pt x="94198" y="50515"/>
                              </a:lnTo>
                              <a:lnTo>
                                <a:pt x="106911" y="18369"/>
                              </a:lnTo>
                              <a:lnTo>
                                <a:pt x="60596" y="0"/>
                              </a:lnTo>
                              <a:lnTo>
                                <a:pt x="47883" y="32146"/>
                              </a:lnTo>
                              <a:lnTo>
                                <a:pt x="70229" y="40995"/>
                              </a:lnTo>
                              <a:cubicBezTo>
                                <a:pt x="68268" y="46427"/>
                                <a:pt x="65636" y="53148"/>
                                <a:pt x="62332" y="60092"/>
                              </a:cubicBezTo>
                              <a:lnTo>
                                <a:pt x="40211" y="51355"/>
                              </a:lnTo>
                              <a:lnTo>
                                <a:pt x="27442" y="83501"/>
                              </a:lnTo>
                              <a:lnTo>
                                <a:pt x="43235" y="89774"/>
                              </a:lnTo>
                              <a:cubicBezTo>
                                <a:pt x="37242" y="96214"/>
                                <a:pt x="30354" y="101199"/>
                                <a:pt x="22625" y="103103"/>
                              </a:cubicBezTo>
                              <a:lnTo>
                                <a:pt x="9353" y="126904"/>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nvGrpSpPr>
                    <p:cNvPr id="4265" name="Graphic 4053">
                      <a:extLst>
                        <a:ext uri="{FF2B5EF4-FFF2-40B4-BE49-F238E27FC236}">
                          <a16:creationId xmlns:a16="http://schemas.microsoft.com/office/drawing/2014/main" id="{3301D6A8-D87B-459A-A466-6940329EAD32}"/>
                        </a:ext>
                      </a:extLst>
                    </p:cNvPr>
                    <p:cNvGrpSpPr/>
                    <p:nvPr/>
                  </p:nvGrpSpPr>
                  <p:grpSpPr>
                    <a:xfrm>
                      <a:off x="5104902" y="5320481"/>
                      <a:ext cx="288055" cy="469222"/>
                      <a:chOff x="5104902" y="5320481"/>
                      <a:chExt cx="288055" cy="469222"/>
                    </a:xfrm>
                  </p:grpSpPr>
                  <p:sp>
                    <p:nvSpPr>
                      <p:cNvPr id="4266" name="Freeform: Shape 4265">
                        <a:extLst>
                          <a:ext uri="{FF2B5EF4-FFF2-40B4-BE49-F238E27FC236}">
                            <a16:creationId xmlns:a16="http://schemas.microsoft.com/office/drawing/2014/main" id="{1AB90EC4-9608-E32A-31C8-1260F472BAE3}"/>
                          </a:ext>
                        </a:extLst>
                      </p:cNvPr>
                      <p:cNvSpPr/>
                      <p:nvPr/>
                    </p:nvSpPr>
                    <p:spPr>
                      <a:xfrm>
                        <a:off x="5104902" y="5322979"/>
                        <a:ext cx="253150" cy="466724"/>
                      </a:xfrm>
                      <a:custGeom>
                        <a:avLst/>
                        <a:gdLst>
                          <a:gd name="connsiteX0" fmla="*/ 212436 w 253150"/>
                          <a:gd name="connsiteY0" fmla="*/ 464102 h 466724"/>
                          <a:gd name="connsiteX1" fmla="*/ 37537 w 253150"/>
                          <a:gd name="connsiteY1" fmla="*/ 274250 h 466724"/>
                          <a:gd name="connsiteX2" fmla="*/ 34904 w 253150"/>
                          <a:gd name="connsiteY2" fmla="*/ 16129 h 466724"/>
                          <a:gd name="connsiteX3" fmla="*/ 75619 w 253150"/>
                          <a:gd name="connsiteY3" fmla="*/ 0 h 466724"/>
                          <a:gd name="connsiteX4" fmla="*/ 253151 w 253150"/>
                          <a:gd name="connsiteY4" fmla="*/ 447917 h 466724"/>
                          <a:gd name="connsiteX5" fmla="*/ 212436 w 253150"/>
                          <a:gd name="connsiteY5" fmla="*/ 464046 h 46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150" h="466724">
                            <a:moveTo>
                              <a:pt x="212436" y="464102"/>
                            </a:moveTo>
                            <a:cubicBezTo>
                              <a:pt x="164889" y="482975"/>
                              <a:pt x="86596" y="397962"/>
                              <a:pt x="37537" y="274250"/>
                            </a:cubicBezTo>
                            <a:cubicBezTo>
                              <a:pt x="-11467" y="150538"/>
                              <a:pt x="-12643" y="35002"/>
                              <a:pt x="34904" y="16129"/>
                            </a:cubicBezTo>
                            <a:lnTo>
                              <a:pt x="75619" y="0"/>
                            </a:lnTo>
                            <a:lnTo>
                              <a:pt x="253151" y="447917"/>
                            </a:lnTo>
                            <a:lnTo>
                              <a:pt x="212436" y="464046"/>
                            </a:ln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267" name="Graphic 4053">
                        <a:extLst>
                          <a:ext uri="{FF2B5EF4-FFF2-40B4-BE49-F238E27FC236}">
                            <a16:creationId xmlns:a16="http://schemas.microsoft.com/office/drawing/2014/main" id="{A0A801DA-FBEB-264B-7E2C-B4FD30D12968}"/>
                          </a:ext>
                        </a:extLst>
                      </p:cNvPr>
                      <p:cNvGrpSpPr/>
                      <p:nvPr/>
                    </p:nvGrpSpPr>
                    <p:grpSpPr>
                      <a:xfrm>
                        <a:off x="5114717" y="5468140"/>
                        <a:ext cx="243167" cy="321562"/>
                        <a:chOff x="5114717" y="5468140"/>
                        <a:chExt cx="243167" cy="321562"/>
                      </a:xfrm>
                      <a:solidFill>
                        <a:srgbClr val="D17918"/>
                      </a:solidFill>
                    </p:grpSpPr>
                    <p:sp>
                      <p:nvSpPr>
                        <p:cNvPr id="4268" name="Freeform: Shape 4267">
                          <a:extLst>
                            <a:ext uri="{FF2B5EF4-FFF2-40B4-BE49-F238E27FC236}">
                              <a16:creationId xmlns:a16="http://schemas.microsoft.com/office/drawing/2014/main" id="{6AB02A28-390B-526C-6D27-21F8C5A1F285}"/>
                            </a:ext>
                          </a:extLst>
                        </p:cNvPr>
                        <p:cNvSpPr/>
                        <p:nvPr/>
                      </p:nvSpPr>
                      <p:spPr>
                        <a:xfrm>
                          <a:off x="5142439" y="5555282"/>
                          <a:ext cx="114359" cy="63116"/>
                        </a:xfrm>
                        <a:custGeom>
                          <a:avLst/>
                          <a:gdLst>
                            <a:gd name="connsiteX0" fmla="*/ 114359 w 114359"/>
                            <a:gd name="connsiteY0" fmla="*/ 21281 h 63116"/>
                            <a:gd name="connsiteX1" fmla="*/ 8849 w 114359"/>
                            <a:gd name="connsiteY1" fmla="*/ 63116 h 63116"/>
                            <a:gd name="connsiteX2" fmla="*/ 0 w 114359"/>
                            <a:gd name="connsiteY2" fmla="*/ 41947 h 63116"/>
                            <a:gd name="connsiteX3" fmla="*/ 105903 w 114359"/>
                            <a:gd name="connsiteY3" fmla="*/ 0 h 63116"/>
                            <a:gd name="connsiteX4" fmla="*/ 114359 w 114359"/>
                            <a:gd name="connsiteY4" fmla="*/ 21281 h 63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59" h="63116">
                              <a:moveTo>
                                <a:pt x="114359" y="21281"/>
                              </a:moveTo>
                              <a:lnTo>
                                <a:pt x="8849" y="63116"/>
                              </a:lnTo>
                              <a:cubicBezTo>
                                <a:pt x="5824" y="56228"/>
                                <a:pt x="2856" y="49171"/>
                                <a:pt x="0" y="41947"/>
                              </a:cubicBezTo>
                              <a:lnTo>
                                <a:pt x="105903" y="0"/>
                              </a:lnTo>
                              <a:lnTo>
                                <a:pt x="114359" y="2128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69" name="Freeform: Shape 4268">
                          <a:extLst>
                            <a:ext uri="{FF2B5EF4-FFF2-40B4-BE49-F238E27FC236}">
                              <a16:creationId xmlns:a16="http://schemas.microsoft.com/office/drawing/2014/main" id="{E286E9BE-CA99-B93B-4613-51FF95F654D2}"/>
                            </a:ext>
                          </a:extLst>
                        </p:cNvPr>
                        <p:cNvSpPr/>
                        <p:nvPr/>
                      </p:nvSpPr>
                      <p:spPr>
                        <a:xfrm>
                          <a:off x="5154591" y="5584012"/>
                          <a:ext cx="119343" cy="76333"/>
                        </a:xfrm>
                        <a:custGeom>
                          <a:avLst/>
                          <a:gdLst>
                            <a:gd name="connsiteX0" fmla="*/ 119344 w 119343"/>
                            <a:gd name="connsiteY0" fmla="*/ 35786 h 76333"/>
                            <a:gd name="connsiteX1" fmla="*/ 17081 w 119343"/>
                            <a:gd name="connsiteY1" fmla="*/ 76333 h 76333"/>
                            <a:gd name="connsiteX2" fmla="*/ 0 w 119343"/>
                            <a:gd name="connsiteY2" fmla="*/ 41667 h 76333"/>
                            <a:gd name="connsiteX3" fmla="*/ 105175 w 119343"/>
                            <a:gd name="connsiteY3" fmla="*/ 0 h 76333"/>
                            <a:gd name="connsiteX4" fmla="*/ 119344 w 119343"/>
                            <a:gd name="connsiteY4" fmla="*/ 35786 h 76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43" h="76333">
                              <a:moveTo>
                                <a:pt x="119344" y="35786"/>
                              </a:moveTo>
                              <a:lnTo>
                                <a:pt x="17081" y="76333"/>
                              </a:lnTo>
                              <a:cubicBezTo>
                                <a:pt x="11145" y="65300"/>
                                <a:pt x="5432" y="53707"/>
                                <a:pt x="0" y="41667"/>
                              </a:cubicBezTo>
                              <a:lnTo>
                                <a:pt x="105175" y="0"/>
                              </a:lnTo>
                              <a:lnTo>
                                <a:pt x="119344" y="35786"/>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70" name="Freeform: Shape 4269">
                          <a:extLst>
                            <a:ext uri="{FF2B5EF4-FFF2-40B4-BE49-F238E27FC236}">
                              <a16:creationId xmlns:a16="http://schemas.microsoft.com/office/drawing/2014/main" id="{6BF3AEA2-3AE9-D769-85F5-FC4848F78DEA}"/>
                            </a:ext>
                          </a:extLst>
                        </p:cNvPr>
                        <p:cNvSpPr/>
                        <p:nvPr/>
                      </p:nvSpPr>
                      <p:spPr>
                        <a:xfrm>
                          <a:off x="5176265" y="5620414"/>
                          <a:ext cx="181620" cy="169288"/>
                        </a:xfrm>
                        <a:custGeom>
                          <a:avLst/>
                          <a:gdLst>
                            <a:gd name="connsiteX0" fmla="*/ 0 w 181620"/>
                            <a:gd name="connsiteY0" fmla="*/ 48331 h 169288"/>
                            <a:gd name="connsiteX1" fmla="*/ 121920 w 181620"/>
                            <a:gd name="connsiteY1" fmla="*/ 0 h 169288"/>
                            <a:gd name="connsiteX2" fmla="*/ 181620 w 181620"/>
                            <a:gd name="connsiteY2" fmla="*/ 150594 h 169288"/>
                            <a:gd name="connsiteX3" fmla="*/ 141073 w 181620"/>
                            <a:gd name="connsiteY3" fmla="*/ 166667 h 169288"/>
                            <a:gd name="connsiteX4" fmla="*/ 0 w 181620"/>
                            <a:gd name="connsiteY4" fmla="*/ 48331 h 16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20" h="169288">
                              <a:moveTo>
                                <a:pt x="0" y="48331"/>
                              </a:moveTo>
                              <a:lnTo>
                                <a:pt x="121920" y="0"/>
                              </a:lnTo>
                              <a:lnTo>
                                <a:pt x="181620" y="150594"/>
                              </a:lnTo>
                              <a:lnTo>
                                <a:pt x="141073" y="166667"/>
                              </a:lnTo>
                              <a:cubicBezTo>
                                <a:pt x="103383" y="181620"/>
                                <a:pt x="46427" y="131329"/>
                                <a:pt x="0" y="48331"/>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71" name="Freeform: Shape 4270">
                          <a:extLst>
                            <a:ext uri="{FF2B5EF4-FFF2-40B4-BE49-F238E27FC236}">
                              <a16:creationId xmlns:a16="http://schemas.microsoft.com/office/drawing/2014/main" id="{1172701D-9BF9-2C7F-5F92-6338A3F14C2F}"/>
                            </a:ext>
                          </a:extLst>
                        </p:cNvPr>
                        <p:cNvSpPr/>
                        <p:nvPr/>
                      </p:nvSpPr>
                      <p:spPr>
                        <a:xfrm>
                          <a:off x="5114717" y="5468140"/>
                          <a:ext cx="102094" cy="47043"/>
                        </a:xfrm>
                        <a:custGeom>
                          <a:avLst/>
                          <a:gdLst>
                            <a:gd name="connsiteX0" fmla="*/ 102039 w 102094"/>
                            <a:gd name="connsiteY0" fmla="*/ 7336 h 47043"/>
                            <a:gd name="connsiteX1" fmla="*/ 1792 w 102094"/>
                            <a:gd name="connsiteY1" fmla="*/ 47043 h 47043"/>
                            <a:gd name="connsiteX2" fmla="*/ 0 w 102094"/>
                            <a:gd name="connsiteY2" fmla="*/ 39315 h 47043"/>
                            <a:gd name="connsiteX3" fmla="*/ 99182 w 102094"/>
                            <a:gd name="connsiteY3" fmla="*/ 0 h 47043"/>
                            <a:gd name="connsiteX4" fmla="*/ 102095 w 102094"/>
                            <a:gd name="connsiteY4" fmla="*/ 7281 h 4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094" h="47043">
                              <a:moveTo>
                                <a:pt x="102039" y="7336"/>
                              </a:moveTo>
                              <a:lnTo>
                                <a:pt x="1792" y="47043"/>
                              </a:lnTo>
                              <a:cubicBezTo>
                                <a:pt x="1176" y="44467"/>
                                <a:pt x="560" y="41891"/>
                                <a:pt x="0" y="39315"/>
                              </a:cubicBezTo>
                              <a:lnTo>
                                <a:pt x="99182" y="0"/>
                              </a:lnTo>
                              <a:lnTo>
                                <a:pt x="102095" y="728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72" name="Freeform: Shape 4271">
                          <a:extLst>
                            <a:ext uri="{FF2B5EF4-FFF2-40B4-BE49-F238E27FC236}">
                              <a16:creationId xmlns:a16="http://schemas.microsoft.com/office/drawing/2014/main" id="{B17DFCE8-74CE-452B-5BF9-E02D8AD1C861}"/>
                            </a:ext>
                          </a:extLst>
                        </p:cNvPr>
                        <p:cNvSpPr/>
                        <p:nvPr/>
                      </p:nvSpPr>
                      <p:spPr>
                        <a:xfrm>
                          <a:off x="5122053" y="5496086"/>
                          <a:ext cx="105734" cy="48331"/>
                        </a:xfrm>
                        <a:custGeom>
                          <a:avLst/>
                          <a:gdLst>
                            <a:gd name="connsiteX0" fmla="*/ 2184 w 105734"/>
                            <a:gd name="connsiteY0" fmla="*/ 48331 h 48331"/>
                            <a:gd name="connsiteX1" fmla="*/ 0 w 105734"/>
                            <a:gd name="connsiteY1" fmla="*/ 40771 h 48331"/>
                            <a:gd name="connsiteX2" fmla="*/ 102823 w 105734"/>
                            <a:gd name="connsiteY2" fmla="*/ 0 h 48331"/>
                            <a:gd name="connsiteX3" fmla="*/ 105735 w 105734"/>
                            <a:gd name="connsiteY3" fmla="*/ 7281 h 48331"/>
                            <a:gd name="connsiteX4" fmla="*/ 2184 w 105734"/>
                            <a:gd name="connsiteY4" fmla="*/ 48331 h 4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34" h="48331">
                              <a:moveTo>
                                <a:pt x="2184" y="48331"/>
                              </a:moveTo>
                              <a:cubicBezTo>
                                <a:pt x="1456" y="45811"/>
                                <a:pt x="728" y="43291"/>
                                <a:pt x="0" y="40771"/>
                              </a:cubicBezTo>
                              <a:lnTo>
                                <a:pt x="102823" y="0"/>
                              </a:lnTo>
                              <a:lnTo>
                                <a:pt x="105735" y="7281"/>
                              </a:lnTo>
                              <a:lnTo>
                                <a:pt x="2184" y="4833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73" name="Freeform: Shape 4272">
                          <a:extLst>
                            <a:ext uri="{FF2B5EF4-FFF2-40B4-BE49-F238E27FC236}">
                              <a16:creationId xmlns:a16="http://schemas.microsoft.com/office/drawing/2014/main" id="{E83CA6B5-08C9-F68E-7973-ED2EE224E83F}"/>
                            </a:ext>
                          </a:extLst>
                        </p:cNvPr>
                        <p:cNvSpPr/>
                        <p:nvPr/>
                      </p:nvSpPr>
                      <p:spPr>
                        <a:xfrm>
                          <a:off x="5132358" y="5528008"/>
                          <a:ext cx="109431" cy="52531"/>
                        </a:xfrm>
                        <a:custGeom>
                          <a:avLst/>
                          <a:gdLst>
                            <a:gd name="connsiteX0" fmla="*/ 109431 w 109431"/>
                            <a:gd name="connsiteY0" fmla="*/ 10697 h 52531"/>
                            <a:gd name="connsiteX1" fmla="*/ 3808 w 109431"/>
                            <a:gd name="connsiteY1" fmla="*/ 52531 h 52531"/>
                            <a:gd name="connsiteX2" fmla="*/ 0 w 109431"/>
                            <a:gd name="connsiteY2" fmla="*/ 41723 h 52531"/>
                            <a:gd name="connsiteX3" fmla="*/ 105231 w 109431"/>
                            <a:gd name="connsiteY3" fmla="*/ 0 h 52531"/>
                            <a:gd name="connsiteX4" fmla="*/ 109431 w 109431"/>
                            <a:gd name="connsiteY4" fmla="*/ 10641 h 5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31" h="52531">
                              <a:moveTo>
                                <a:pt x="109431" y="10697"/>
                              </a:moveTo>
                              <a:lnTo>
                                <a:pt x="3808" y="52531"/>
                              </a:lnTo>
                              <a:cubicBezTo>
                                <a:pt x="2464" y="48891"/>
                                <a:pt x="1232" y="45307"/>
                                <a:pt x="0" y="41723"/>
                              </a:cubicBezTo>
                              <a:lnTo>
                                <a:pt x="105231" y="0"/>
                              </a:lnTo>
                              <a:lnTo>
                                <a:pt x="109431" y="10641"/>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274" name="Graphic 4053">
                        <a:extLst>
                          <a:ext uri="{FF2B5EF4-FFF2-40B4-BE49-F238E27FC236}">
                            <a16:creationId xmlns:a16="http://schemas.microsoft.com/office/drawing/2014/main" id="{879F82E5-9A67-EF58-4563-AA15A4F08B93}"/>
                          </a:ext>
                        </a:extLst>
                      </p:cNvPr>
                      <p:cNvGrpSpPr/>
                      <p:nvPr/>
                    </p:nvGrpSpPr>
                    <p:grpSpPr>
                      <a:xfrm>
                        <a:off x="5145617" y="5320481"/>
                        <a:ext cx="247340" cy="453136"/>
                        <a:chOff x="5145617" y="5320481"/>
                        <a:chExt cx="247340" cy="453136"/>
                      </a:xfrm>
                    </p:grpSpPr>
                    <p:sp>
                      <p:nvSpPr>
                        <p:cNvPr id="4275" name="Freeform: Shape 4274">
                          <a:extLst>
                            <a:ext uri="{FF2B5EF4-FFF2-40B4-BE49-F238E27FC236}">
                              <a16:creationId xmlns:a16="http://schemas.microsoft.com/office/drawing/2014/main" id="{ED3F69C2-42A9-6B6A-BBF9-C8782894330D}"/>
                            </a:ext>
                          </a:extLst>
                        </p:cNvPr>
                        <p:cNvSpPr/>
                        <p:nvPr/>
                      </p:nvSpPr>
                      <p:spPr>
                        <a:xfrm>
                          <a:off x="5145617" y="5320481"/>
                          <a:ext cx="247340" cy="453136"/>
                        </a:xfrm>
                        <a:custGeom>
                          <a:avLst/>
                          <a:gdLst>
                            <a:gd name="connsiteX0" fmla="*/ 37537 w 247340"/>
                            <a:gd name="connsiteY0" fmla="*/ 260675 h 453136"/>
                            <a:gd name="connsiteX1" fmla="*/ 212436 w 247340"/>
                            <a:gd name="connsiteY1" fmla="*/ 450527 h 453136"/>
                            <a:gd name="connsiteX2" fmla="*/ 209804 w 247340"/>
                            <a:gd name="connsiteY2" fmla="*/ 192462 h 453136"/>
                            <a:gd name="connsiteX3" fmla="*/ 34904 w 247340"/>
                            <a:gd name="connsiteY3" fmla="*/ 2610 h 453136"/>
                            <a:gd name="connsiteX4" fmla="*/ 37537 w 247340"/>
                            <a:gd name="connsiteY4" fmla="*/ 260731 h 453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340" h="453136">
                              <a:moveTo>
                                <a:pt x="37537" y="260675"/>
                              </a:moveTo>
                              <a:cubicBezTo>
                                <a:pt x="86540" y="384387"/>
                                <a:pt x="164833" y="469344"/>
                                <a:pt x="212436" y="450527"/>
                              </a:cubicBezTo>
                              <a:cubicBezTo>
                                <a:pt x="259983" y="431654"/>
                                <a:pt x="258807" y="316118"/>
                                <a:pt x="209804" y="192462"/>
                              </a:cubicBezTo>
                              <a:cubicBezTo>
                                <a:pt x="160801" y="68750"/>
                                <a:pt x="82507" y="-16208"/>
                                <a:pt x="34904" y="2610"/>
                              </a:cubicBezTo>
                              <a:cubicBezTo>
                                <a:pt x="-12643" y="21483"/>
                                <a:pt x="-11467" y="137019"/>
                                <a:pt x="37537" y="260731"/>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77" name="Freeform: Shape 4276">
                          <a:extLst>
                            <a:ext uri="{FF2B5EF4-FFF2-40B4-BE49-F238E27FC236}">
                              <a16:creationId xmlns:a16="http://schemas.microsoft.com/office/drawing/2014/main" id="{4899FEFA-87D5-EA2B-0C84-D01729F3ABEA}"/>
                            </a:ext>
                          </a:extLst>
                        </p:cNvPr>
                        <p:cNvSpPr/>
                        <p:nvPr/>
                      </p:nvSpPr>
                      <p:spPr>
                        <a:xfrm>
                          <a:off x="5145655" y="5322605"/>
                          <a:ext cx="241963" cy="450906"/>
                        </a:xfrm>
                        <a:custGeom>
                          <a:avLst/>
                          <a:gdLst>
                            <a:gd name="connsiteX0" fmla="*/ 37498 w 241963"/>
                            <a:gd name="connsiteY0" fmla="*/ 258551 h 450906"/>
                            <a:gd name="connsiteX1" fmla="*/ 209653 w 241963"/>
                            <a:gd name="connsiteY1" fmla="*/ 449244 h 450906"/>
                            <a:gd name="connsiteX2" fmla="*/ 204445 w 241963"/>
                            <a:gd name="connsiteY2" fmla="*/ 192355 h 450906"/>
                            <a:gd name="connsiteX3" fmla="*/ 32290 w 241963"/>
                            <a:gd name="connsiteY3" fmla="*/ 1662 h 450906"/>
                            <a:gd name="connsiteX4" fmla="*/ 37498 w 241963"/>
                            <a:gd name="connsiteY4" fmla="*/ 258551 h 450906"/>
                            <a:gd name="connsiteX5" fmla="*/ 46067 w 241963"/>
                            <a:gd name="connsiteY5" fmla="*/ 44225 h 450906"/>
                            <a:gd name="connsiteX6" fmla="*/ 188428 w 241963"/>
                            <a:gd name="connsiteY6" fmla="*/ 198739 h 450906"/>
                            <a:gd name="connsiteX7" fmla="*/ 190556 w 241963"/>
                            <a:gd name="connsiteY7" fmla="*/ 408809 h 450906"/>
                            <a:gd name="connsiteX8" fmla="*/ 48195 w 241963"/>
                            <a:gd name="connsiteY8" fmla="*/ 254295 h 450906"/>
                            <a:gd name="connsiteX9" fmla="*/ 46067 w 241963"/>
                            <a:gd name="connsiteY9" fmla="*/ 44225 h 45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963" h="450906">
                              <a:moveTo>
                                <a:pt x="37498" y="258551"/>
                              </a:moveTo>
                              <a:cubicBezTo>
                                <a:pt x="85605" y="379911"/>
                                <a:pt x="161882" y="463917"/>
                                <a:pt x="209653" y="449244"/>
                              </a:cubicBezTo>
                              <a:cubicBezTo>
                                <a:pt x="254512" y="427178"/>
                                <a:pt x="252552" y="313715"/>
                                <a:pt x="204445" y="192355"/>
                              </a:cubicBezTo>
                              <a:cubicBezTo>
                                <a:pt x="156338" y="70995"/>
                                <a:pt x="80061" y="-13010"/>
                                <a:pt x="32290" y="1662"/>
                              </a:cubicBezTo>
                              <a:cubicBezTo>
                                <a:pt x="-12569" y="23728"/>
                                <a:pt x="-10553" y="137191"/>
                                <a:pt x="37498" y="258551"/>
                              </a:cubicBezTo>
                              <a:close/>
                              <a:moveTo>
                                <a:pt x="46067" y="44225"/>
                              </a:moveTo>
                              <a:cubicBezTo>
                                <a:pt x="84709" y="28880"/>
                                <a:pt x="148553" y="98213"/>
                                <a:pt x="188428" y="198739"/>
                              </a:cubicBezTo>
                              <a:cubicBezTo>
                                <a:pt x="228247" y="299266"/>
                                <a:pt x="229255" y="393520"/>
                                <a:pt x="190556" y="408809"/>
                              </a:cubicBezTo>
                              <a:cubicBezTo>
                                <a:pt x="151914" y="424154"/>
                                <a:pt x="88013" y="354822"/>
                                <a:pt x="48195" y="254295"/>
                              </a:cubicBezTo>
                              <a:cubicBezTo>
                                <a:pt x="8376" y="153768"/>
                                <a:pt x="7424" y="59514"/>
                                <a:pt x="46067" y="44225"/>
                              </a:cubicBez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78" name="Freeform: Shape 4277">
                          <a:extLst>
                            <a:ext uri="{FF2B5EF4-FFF2-40B4-BE49-F238E27FC236}">
                              <a16:creationId xmlns:a16="http://schemas.microsoft.com/office/drawing/2014/main" id="{7EA1833C-109A-D967-B722-D8DA8B0925EC}"/>
                            </a:ext>
                          </a:extLst>
                        </p:cNvPr>
                        <p:cNvSpPr/>
                        <p:nvPr/>
                      </p:nvSpPr>
                      <p:spPr>
                        <a:xfrm>
                          <a:off x="5191722" y="5435602"/>
                          <a:ext cx="106967" cy="230287"/>
                        </a:xfrm>
                        <a:custGeom>
                          <a:avLst/>
                          <a:gdLst>
                            <a:gd name="connsiteX0" fmla="*/ 97558 w 106967"/>
                            <a:gd name="connsiteY0" fmla="*/ 126960 h 230287"/>
                            <a:gd name="connsiteX1" fmla="*/ 106967 w 106967"/>
                            <a:gd name="connsiteY1" fmla="*/ 223455 h 230287"/>
                            <a:gd name="connsiteX2" fmla="*/ 89662 w 106967"/>
                            <a:gd name="connsiteY2" fmla="*/ 230287 h 230287"/>
                            <a:gd name="connsiteX3" fmla="*/ 81877 w 106967"/>
                            <a:gd name="connsiteY3" fmla="*/ 130825 h 230287"/>
                            <a:gd name="connsiteX4" fmla="*/ 50963 w 106967"/>
                            <a:gd name="connsiteY4" fmla="*/ 99518 h 230287"/>
                            <a:gd name="connsiteX5" fmla="*/ 48611 w 106967"/>
                            <a:gd name="connsiteY5" fmla="*/ 95822 h 230287"/>
                            <a:gd name="connsiteX6" fmla="*/ 33154 w 106967"/>
                            <a:gd name="connsiteY6" fmla="*/ 101927 h 230287"/>
                            <a:gd name="connsiteX7" fmla="*/ 20385 w 106967"/>
                            <a:gd name="connsiteY7" fmla="*/ 69781 h 230287"/>
                            <a:gd name="connsiteX8" fmla="*/ 32258 w 106967"/>
                            <a:gd name="connsiteY8" fmla="*/ 65076 h 230287"/>
                            <a:gd name="connsiteX9" fmla="*/ 24418 w 106967"/>
                            <a:gd name="connsiteY9" fmla="*/ 45923 h 230287"/>
                            <a:gd name="connsiteX10" fmla="*/ 12769 w 106967"/>
                            <a:gd name="connsiteY10" fmla="*/ 50515 h 230287"/>
                            <a:gd name="connsiteX11" fmla="*/ 0 w 106967"/>
                            <a:gd name="connsiteY11" fmla="*/ 18369 h 230287"/>
                            <a:gd name="connsiteX12" fmla="*/ 46315 w 106967"/>
                            <a:gd name="connsiteY12" fmla="*/ 0 h 230287"/>
                            <a:gd name="connsiteX13" fmla="*/ 59084 w 106967"/>
                            <a:gd name="connsiteY13" fmla="*/ 32146 h 230287"/>
                            <a:gd name="connsiteX14" fmla="*/ 36738 w 106967"/>
                            <a:gd name="connsiteY14" fmla="*/ 40995 h 230287"/>
                            <a:gd name="connsiteX15" fmla="*/ 44635 w 106967"/>
                            <a:gd name="connsiteY15" fmla="*/ 60092 h 230287"/>
                            <a:gd name="connsiteX16" fmla="*/ 66756 w 106967"/>
                            <a:gd name="connsiteY16" fmla="*/ 51355 h 230287"/>
                            <a:gd name="connsiteX17" fmla="*/ 79525 w 106967"/>
                            <a:gd name="connsiteY17" fmla="*/ 83501 h 230287"/>
                            <a:gd name="connsiteX18" fmla="*/ 63732 w 106967"/>
                            <a:gd name="connsiteY18" fmla="*/ 89774 h 230287"/>
                            <a:gd name="connsiteX19" fmla="*/ 84285 w 106967"/>
                            <a:gd name="connsiteY19" fmla="*/ 103103 h 230287"/>
                            <a:gd name="connsiteX20" fmla="*/ 97558 w 106967"/>
                            <a:gd name="connsiteY20" fmla="*/ 126904 h 23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967" h="230287">
                              <a:moveTo>
                                <a:pt x="97558" y="126960"/>
                              </a:moveTo>
                              <a:lnTo>
                                <a:pt x="106967" y="223455"/>
                              </a:lnTo>
                              <a:lnTo>
                                <a:pt x="89662" y="230287"/>
                              </a:lnTo>
                              <a:lnTo>
                                <a:pt x="81877" y="130825"/>
                              </a:lnTo>
                              <a:cubicBezTo>
                                <a:pt x="71293" y="124888"/>
                                <a:pt x="60988" y="114360"/>
                                <a:pt x="50963" y="99518"/>
                              </a:cubicBezTo>
                              <a:cubicBezTo>
                                <a:pt x="50123" y="98286"/>
                                <a:pt x="49395" y="97054"/>
                                <a:pt x="48611" y="95822"/>
                              </a:cubicBezTo>
                              <a:lnTo>
                                <a:pt x="33154" y="101927"/>
                              </a:lnTo>
                              <a:lnTo>
                                <a:pt x="20385" y="69781"/>
                              </a:lnTo>
                              <a:lnTo>
                                <a:pt x="32258" y="65076"/>
                              </a:lnTo>
                              <a:cubicBezTo>
                                <a:pt x="29178" y="58188"/>
                                <a:pt x="26546" y="51635"/>
                                <a:pt x="24418" y="45923"/>
                              </a:cubicBezTo>
                              <a:lnTo>
                                <a:pt x="12769" y="50515"/>
                              </a:lnTo>
                              <a:lnTo>
                                <a:pt x="0" y="18369"/>
                              </a:lnTo>
                              <a:lnTo>
                                <a:pt x="46315" y="0"/>
                              </a:lnTo>
                              <a:lnTo>
                                <a:pt x="59084" y="32146"/>
                              </a:lnTo>
                              <a:lnTo>
                                <a:pt x="36738" y="40995"/>
                              </a:lnTo>
                              <a:cubicBezTo>
                                <a:pt x="38699" y="46427"/>
                                <a:pt x="41331" y="53147"/>
                                <a:pt x="44635" y="60092"/>
                              </a:cubicBezTo>
                              <a:lnTo>
                                <a:pt x="66756" y="51355"/>
                              </a:lnTo>
                              <a:lnTo>
                                <a:pt x="79525" y="83501"/>
                              </a:lnTo>
                              <a:lnTo>
                                <a:pt x="63732" y="89774"/>
                              </a:lnTo>
                              <a:cubicBezTo>
                                <a:pt x="69725" y="96214"/>
                                <a:pt x="76613" y="101199"/>
                                <a:pt x="84285" y="103103"/>
                              </a:cubicBezTo>
                              <a:lnTo>
                                <a:pt x="97558" y="126904"/>
                              </a:lnTo>
                              <a:close/>
                            </a:path>
                          </a:pathLst>
                        </a:custGeom>
                        <a:solidFill>
                          <a:srgbClr val="D17918"/>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79" name="Freeform: Shape 4278">
                          <a:extLst>
                            <a:ext uri="{FF2B5EF4-FFF2-40B4-BE49-F238E27FC236}">
                              <a16:creationId xmlns:a16="http://schemas.microsoft.com/office/drawing/2014/main" id="{B097E283-0829-5344-6865-BDB1715439D4}"/>
                            </a:ext>
                          </a:extLst>
                        </p:cNvPr>
                        <p:cNvSpPr/>
                        <p:nvPr/>
                      </p:nvSpPr>
                      <p:spPr>
                        <a:xfrm>
                          <a:off x="5145617" y="5320481"/>
                          <a:ext cx="247340" cy="453136"/>
                        </a:xfrm>
                        <a:custGeom>
                          <a:avLst/>
                          <a:gdLst>
                            <a:gd name="connsiteX0" fmla="*/ 51425 w 247340"/>
                            <a:gd name="connsiteY0" fmla="*/ 44220 h 453136"/>
                            <a:gd name="connsiteX1" fmla="*/ 193787 w 247340"/>
                            <a:gd name="connsiteY1" fmla="*/ 198734 h 453136"/>
                            <a:gd name="connsiteX2" fmla="*/ 195915 w 247340"/>
                            <a:gd name="connsiteY2" fmla="*/ 408804 h 453136"/>
                            <a:gd name="connsiteX3" fmla="*/ 53553 w 247340"/>
                            <a:gd name="connsiteY3" fmla="*/ 254290 h 453136"/>
                            <a:gd name="connsiteX4" fmla="*/ 51425 w 247340"/>
                            <a:gd name="connsiteY4" fmla="*/ 44220 h 453136"/>
                            <a:gd name="connsiteX5" fmla="*/ 34904 w 247340"/>
                            <a:gd name="connsiteY5" fmla="*/ 2554 h 453136"/>
                            <a:gd name="connsiteX6" fmla="*/ 37537 w 247340"/>
                            <a:gd name="connsiteY6" fmla="*/ 260675 h 453136"/>
                            <a:gd name="connsiteX7" fmla="*/ 212436 w 247340"/>
                            <a:gd name="connsiteY7" fmla="*/ 450527 h 453136"/>
                            <a:gd name="connsiteX8" fmla="*/ 209804 w 247340"/>
                            <a:gd name="connsiteY8" fmla="*/ 192462 h 453136"/>
                            <a:gd name="connsiteX9" fmla="*/ 34904 w 247340"/>
                            <a:gd name="connsiteY9" fmla="*/ 2610 h 453136"/>
                            <a:gd name="connsiteX10" fmla="*/ 34904 w 247340"/>
                            <a:gd name="connsiteY10" fmla="*/ 2610 h 45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340" h="453136">
                              <a:moveTo>
                                <a:pt x="51425" y="44220"/>
                              </a:moveTo>
                              <a:cubicBezTo>
                                <a:pt x="90068" y="28875"/>
                                <a:pt x="153968" y="98208"/>
                                <a:pt x="193787" y="198734"/>
                              </a:cubicBezTo>
                              <a:cubicBezTo>
                                <a:pt x="233605" y="299261"/>
                                <a:pt x="234557" y="393515"/>
                                <a:pt x="195915" y="408804"/>
                              </a:cubicBezTo>
                              <a:cubicBezTo>
                                <a:pt x="157272" y="424149"/>
                                <a:pt x="93372" y="354817"/>
                                <a:pt x="53553" y="254290"/>
                              </a:cubicBezTo>
                              <a:cubicBezTo>
                                <a:pt x="13735" y="153764"/>
                                <a:pt x="12727" y="59509"/>
                                <a:pt x="51425" y="44220"/>
                              </a:cubicBezTo>
                              <a:moveTo>
                                <a:pt x="34904" y="2554"/>
                              </a:moveTo>
                              <a:cubicBezTo>
                                <a:pt x="-12643" y="21427"/>
                                <a:pt x="-11467" y="136962"/>
                                <a:pt x="37537" y="260675"/>
                              </a:cubicBezTo>
                              <a:cubicBezTo>
                                <a:pt x="86540" y="384387"/>
                                <a:pt x="164833" y="469344"/>
                                <a:pt x="212436" y="450527"/>
                              </a:cubicBezTo>
                              <a:cubicBezTo>
                                <a:pt x="259983" y="431654"/>
                                <a:pt x="258807" y="316118"/>
                                <a:pt x="209804" y="192462"/>
                              </a:cubicBezTo>
                              <a:cubicBezTo>
                                <a:pt x="160801" y="68750"/>
                                <a:pt x="82507" y="-16208"/>
                                <a:pt x="34904" y="2610"/>
                              </a:cubicBezTo>
                              <a:lnTo>
                                <a:pt x="34904" y="2610"/>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80" name="Freeform: Shape 4279">
                          <a:extLst>
                            <a:ext uri="{FF2B5EF4-FFF2-40B4-BE49-F238E27FC236}">
                              <a16:creationId xmlns:a16="http://schemas.microsoft.com/office/drawing/2014/main" id="{BE6277FE-A670-DEF6-0DC3-1D2210F58474}"/>
                            </a:ext>
                          </a:extLst>
                        </p:cNvPr>
                        <p:cNvSpPr/>
                        <p:nvPr/>
                      </p:nvSpPr>
                      <p:spPr>
                        <a:xfrm>
                          <a:off x="5181939" y="5386948"/>
                          <a:ext cx="174639" cy="320104"/>
                        </a:xfrm>
                        <a:custGeom>
                          <a:avLst/>
                          <a:gdLst>
                            <a:gd name="connsiteX0" fmla="*/ 26472 w 174639"/>
                            <a:gd name="connsiteY0" fmla="*/ 184183 h 320104"/>
                            <a:gd name="connsiteX1" fmla="*/ 24624 w 174639"/>
                            <a:gd name="connsiteY1" fmla="*/ 1835 h 320104"/>
                            <a:gd name="connsiteX2" fmla="*/ 148168 w 174639"/>
                            <a:gd name="connsiteY2" fmla="*/ 135964 h 320104"/>
                            <a:gd name="connsiteX3" fmla="*/ 150016 w 174639"/>
                            <a:gd name="connsiteY3" fmla="*/ 318256 h 320104"/>
                            <a:gd name="connsiteX4" fmla="*/ 26472 w 174639"/>
                            <a:gd name="connsiteY4" fmla="*/ 184183 h 320104"/>
                            <a:gd name="connsiteX5" fmla="*/ 29160 w 174639"/>
                            <a:gd name="connsiteY5" fmla="*/ 183119 h 320104"/>
                            <a:gd name="connsiteX6" fmla="*/ 147272 w 174639"/>
                            <a:gd name="connsiteY6" fmla="*/ 311311 h 320104"/>
                            <a:gd name="connsiteX7" fmla="*/ 145535 w 174639"/>
                            <a:gd name="connsiteY7" fmla="*/ 136972 h 320104"/>
                            <a:gd name="connsiteX8" fmla="*/ 27424 w 174639"/>
                            <a:gd name="connsiteY8" fmla="*/ 8780 h 320104"/>
                            <a:gd name="connsiteX9" fmla="*/ 29216 w 174639"/>
                            <a:gd name="connsiteY9" fmla="*/ 183119 h 32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4639" h="320104">
                              <a:moveTo>
                                <a:pt x="26472" y="184183"/>
                              </a:moveTo>
                              <a:cubicBezTo>
                                <a:pt x="-8083" y="96929"/>
                                <a:pt x="-8923" y="15164"/>
                                <a:pt x="24624" y="1835"/>
                              </a:cubicBezTo>
                              <a:cubicBezTo>
                                <a:pt x="58170" y="-11438"/>
                                <a:pt x="113613" y="48710"/>
                                <a:pt x="148168" y="135964"/>
                              </a:cubicBezTo>
                              <a:cubicBezTo>
                                <a:pt x="182722" y="223162"/>
                                <a:pt x="183562" y="304983"/>
                                <a:pt x="150016" y="318256"/>
                              </a:cubicBezTo>
                              <a:cubicBezTo>
                                <a:pt x="116469" y="331585"/>
                                <a:pt x="61026" y="271381"/>
                                <a:pt x="26472" y="184183"/>
                              </a:cubicBezTo>
                              <a:close/>
                              <a:moveTo>
                                <a:pt x="29160" y="183119"/>
                              </a:moveTo>
                              <a:cubicBezTo>
                                <a:pt x="62202" y="266509"/>
                                <a:pt x="115182" y="324024"/>
                                <a:pt x="147272" y="311311"/>
                              </a:cubicBezTo>
                              <a:cubicBezTo>
                                <a:pt x="179362" y="298599"/>
                                <a:pt x="178578" y="220418"/>
                                <a:pt x="145535" y="136972"/>
                              </a:cubicBezTo>
                              <a:cubicBezTo>
                                <a:pt x="112493" y="53583"/>
                                <a:pt x="59514" y="-3933"/>
                                <a:pt x="27424" y="8780"/>
                              </a:cubicBezTo>
                              <a:cubicBezTo>
                                <a:pt x="-4666" y="21493"/>
                                <a:pt x="-3882" y="99674"/>
                                <a:pt x="29216" y="183119"/>
                              </a:cubicBez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81" name="Freeform: Shape 4280">
                          <a:extLst>
                            <a:ext uri="{FF2B5EF4-FFF2-40B4-BE49-F238E27FC236}">
                              <a16:creationId xmlns:a16="http://schemas.microsoft.com/office/drawing/2014/main" id="{BB0622B9-C53B-D260-560B-6A41EB8794D0}"/>
                            </a:ext>
                          </a:extLst>
                        </p:cNvPr>
                        <p:cNvSpPr/>
                        <p:nvPr/>
                      </p:nvSpPr>
                      <p:spPr>
                        <a:xfrm>
                          <a:off x="5203370" y="5430954"/>
                          <a:ext cx="106911" cy="230342"/>
                        </a:xfrm>
                        <a:custGeom>
                          <a:avLst/>
                          <a:gdLst>
                            <a:gd name="connsiteX0" fmla="*/ 97502 w 106911"/>
                            <a:gd name="connsiteY0" fmla="*/ 127016 h 230342"/>
                            <a:gd name="connsiteX1" fmla="*/ 106911 w 106911"/>
                            <a:gd name="connsiteY1" fmla="*/ 223510 h 230342"/>
                            <a:gd name="connsiteX2" fmla="*/ 89606 w 106911"/>
                            <a:gd name="connsiteY2" fmla="*/ 230343 h 230342"/>
                            <a:gd name="connsiteX3" fmla="*/ 81821 w 106911"/>
                            <a:gd name="connsiteY3" fmla="*/ 130824 h 230342"/>
                            <a:gd name="connsiteX4" fmla="*/ 50907 w 106911"/>
                            <a:gd name="connsiteY4" fmla="*/ 99518 h 230342"/>
                            <a:gd name="connsiteX5" fmla="*/ 48555 w 106911"/>
                            <a:gd name="connsiteY5" fmla="*/ 95822 h 230342"/>
                            <a:gd name="connsiteX6" fmla="*/ 33098 w 106911"/>
                            <a:gd name="connsiteY6" fmla="*/ 101927 h 230342"/>
                            <a:gd name="connsiteX7" fmla="*/ 20329 w 106911"/>
                            <a:gd name="connsiteY7" fmla="*/ 69781 h 230342"/>
                            <a:gd name="connsiteX8" fmla="*/ 32202 w 106911"/>
                            <a:gd name="connsiteY8" fmla="*/ 65076 h 230342"/>
                            <a:gd name="connsiteX9" fmla="*/ 24362 w 106911"/>
                            <a:gd name="connsiteY9" fmla="*/ 45923 h 230342"/>
                            <a:gd name="connsiteX10" fmla="*/ 12713 w 106911"/>
                            <a:gd name="connsiteY10" fmla="*/ 50515 h 230342"/>
                            <a:gd name="connsiteX11" fmla="*/ 0 w 106911"/>
                            <a:gd name="connsiteY11" fmla="*/ 18369 h 230342"/>
                            <a:gd name="connsiteX12" fmla="*/ 46315 w 106911"/>
                            <a:gd name="connsiteY12" fmla="*/ 0 h 230342"/>
                            <a:gd name="connsiteX13" fmla="*/ 59028 w 106911"/>
                            <a:gd name="connsiteY13" fmla="*/ 32146 h 230342"/>
                            <a:gd name="connsiteX14" fmla="*/ 36683 w 106911"/>
                            <a:gd name="connsiteY14" fmla="*/ 40995 h 230342"/>
                            <a:gd name="connsiteX15" fmla="*/ 44579 w 106911"/>
                            <a:gd name="connsiteY15" fmla="*/ 60092 h 230342"/>
                            <a:gd name="connsiteX16" fmla="*/ 66700 w 106911"/>
                            <a:gd name="connsiteY16" fmla="*/ 51355 h 230342"/>
                            <a:gd name="connsiteX17" fmla="*/ 79469 w 106911"/>
                            <a:gd name="connsiteY17" fmla="*/ 83501 h 230342"/>
                            <a:gd name="connsiteX18" fmla="*/ 63676 w 106911"/>
                            <a:gd name="connsiteY18" fmla="*/ 89774 h 230342"/>
                            <a:gd name="connsiteX19" fmla="*/ 84286 w 106911"/>
                            <a:gd name="connsiteY19" fmla="*/ 103103 h 230342"/>
                            <a:gd name="connsiteX20" fmla="*/ 97558 w 106911"/>
                            <a:gd name="connsiteY20" fmla="*/ 126904 h 230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911" h="230342">
                              <a:moveTo>
                                <a:pt x="97502" y="127016"/>
                              </a:moveTo>
                              <a:lnTo>
                                <a:pt x="106911" y="223510"/>
                              </a:lnTo>
                              <a:lnTo>
                                <a:pt x="89606" y="230343"/>
                              </a:lnTo>
                              <a:lnTo>
                                <a:pt x="81821" y="130824"/>
                              </a:lnTo>
                              <a:cubicBezTo>
                                <a:pt x="71237" y="124888"/>
                                <a:pt x="60876" y="114359"/>
                                <a:pt x="50907" y="99518"/>
                              </a:cubicBezTo>
                              <a:cubicBezTo>
                                <a:pt x="50123" y="98286"/>
                                <a:pt x="49339" y="97054"/>
                                <a:pt x="48555" y="95822"/>
                              </a:cubicBezTo>
                              <a:lnTo>
                                <a:pt x="33098" y="101927"/>
                              </a:lnTo>
                              <a:lnTo>
                                <a:pt x="20329" y="69781"/>
                              </a:lnTo>
                              <a:lnTo>
                                <a:pt x="32202" y="65076"/>
                              </a:lnTo>
                              <a:cubicBezTo>
                                <a:pt x="29122" y="58188"/>
                                <a:pt x="26490" y="51635"/>
                                <a:pt x="24362" y="45923"/>
                              </a:cubicBezTo>
                              <a:lnTo>
                                <a:pt x="12713" y="50515"/>
                              </a:lnTo>
                              <a:lnTo>
                                <a:pt x="0" y="18369"/>
                              </a:lnTo>
                              <a:lnTo>
                                <a:pt x="46315" y="0"/>
                              </a:lnTo>
                              <a:lnTo>
                                <a:pt x="59028" y="32146"/>
                              </a:lnTo>
                              <a:lnTo>
                                <a:pt x="36683" y="40995"/>
                              </a:lnTo>
                              <a:cubicBezTo>
                                <a:pt x="38643" y="46427"/>
                                <a:pt x="41275" y="53147"/>
                                <a:pt x="44579" y="60092"/>
                              </a:cubicBezTo>
                              <a:lnTo>
                                <a:pt x="66700" y="51355"/>
                              </a:lnTo>
                              <a:lnTo>
                                <a:pt x="79469" y="83501"/>
                              </a:lnTo>
                              <a:lnTo>
                                <a:pt x="63676" y="89774"/>
                              </a:lnTo>
                              <a:cubicBezTo>
                                <a:pt x="69669" y="96214"/>
                                <a:pt x="76557" y="101198"/>
                                <a:pt x="84286" y="103103"/>
                              </a:cubicBezTo>
                              <a:lnTo>
                                <a:pt x="97558" y="126904"/>
                              </a:lnTo>
                              <a:close/>
                            </a:path>
                          </a:pathLst>
                        </a:custGeom>
                        <a:solidFill>
                          <a:srgbClr val="FFC022"/>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grpSp>
              <p:sp>
                <p:nvSpPr>
                  <p:cNvPr id="4282" name="Freeform: Shape 4281">
                    <a:extLst>
                      <a:ext uri="{FF2B5EF4-FFF2-40B4-BE49-F238E27FC236}">
                        <a16:creationId xmlns:a16="http://schemas.microsoft.com/office/drawing/2014/main" id="{D169532B-7B94-6336-9080-1A774CB02BAA}"/>
                      </a:ext>
                    </a:extLst>
                  </p:cNvPr>
                  <p:cNvSpPr/>
                  <p:nvPr/>
                </p:nvSpPr>
                <p:spPr>
                  <a:xfrm>
                    <a:off x="4380397" y="5255663"/>
                    <a:ext cx="69444" cy="69444"/>
                  </a:xfrm>
                  <a:custGeom>
                    <a:avLst/>
                    <a:gdLst>
                      <a:gd name="connsiteX0" fmla="*/ 44523 w 69444"/>
                      <a:gd name="connsiteY0" fmla="*/ 24866 h 69444"/>
                      <a:gd name="connsiteX1" fmla="*/ 34722 w 69444"/>
                      <a:gd name="connsiteY1" fmla="*/ 0 h 69444"/>
                      <a:gd name="connsiteX2" fmla="*/ 24922 w 69444"/>
                      <a:gd name="connsiteY2" fmla="*/ 24866 h 69444"/>
                      <a:gd name="connsiteX3" fmla="*/ 0 w 69444"/>
                      <a:gd name="connsiteY3" fmla="*/ 34722 h 69444"/>
                      <a:gd name="connsiteX4" fmla="*/ 24922 w 69444"/>
                      <a:gd name="connsiteY4" fmla="*/ 44523 h 69444"/>
                      <a:gd name="connsiteX5" fmla="*/ 34722 w 69444"/>
                      <a:gd name="connsiteY5" fmla="*/ 69445 h 69444"/>
                      <a:gd name="connsiteX6" fmla="*/ 44523 w 69444"/>
                      <a:gd name="connsiteY6" fmla="*/ 44523 h 69444"/>
                      <a:gd name="connsiteX7" fmla="*/ 69445 w 69444"/>
                      <a:gd name="connsiteY7" fmla="*/ 34722 h 69444"/>
                      <a:gd name="connsiteX8" fmla="*/ 44523 w 69444"/>
                      <a:gd name="connsiteY8" fmla="*/ 24866 h 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44" h="69444">
                        <a:moveTo>
                          <a:pt x="44523" y="24866"/>
                        </a:moveTo>
                        <a:lnTo>
                          <a:pt x="34722" y="0"/>
                        </a:lnTo>
                        <a:lnTo>
                          <a:pt x="24922" y="24866"/>
                        </a:lnTo>
                        <a:lnTo>
                          <a:pt x="0" y="34722"/>
                        </a:lnTo>
                        <a:lnTo>
                          <a:pt x="24922" y="44523"/>
                        </a:lnTo>
                        <a:lnTo>
                          <a:pt x="34722" y="69445"/>
                        </a:lnTo>
                        <a:lnTo>
                          <a:pt x="44523" y="44523"/>
                        </a:lnTo>
                        <a:lnTo>
                          <a:pt x="69445" y="34722"/>
                        </a:lnTo>
                        <a:lnTo>
                          <a:pt x="44523" y="24866"/>
                        </a:lnTo>
                        <a:close/>
                      </a:path>
                    </a:pathLst>
                  </a:custGeom>
                  <a:solidFill>
                    <a:srgbClr val="FFFFFF"/>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83" name="Freeform: Shape 4282">
                    <a:extLst>
                      <a:ext uri="{FF2B5EF4-FFF2-40B4-BE49-F238E27FC236}">
                        <a16:creationId xmlns:a16="http://schemas.microsoft.com/office/drawing/2014/main" id="{F5DB4F7E-24F5-273E-7E6C-9757E7DF7172}"/>
                      </a:ext>
                    </a:extLst>
                  </p:cNvPr>
                  <p:cNvSpPr/>
                  <p:nvPr/>
                </p:nvSpPr>
                <p:spPr>
                  <a:xfrm>
                    <a:off x="5087331" y="5229285"/>
                    <a:ext cx="69444" cy="69444"/>
                  </a:xfrm>
                  <a:custGeom>
                    <a:avLst/>
                    <a:gdLst>
                      <a:gd name="connsiteX0" fmla="*/ 44523 w 69444"/>
                      <a:gd name="connsiteY0" fmla="*/ 24922 h 69444"/>
                      <a:gd name="connsiteX1" fmla="*/ 34722 w 69444"/>
                      <a:gd name="connsiteY1" fmla="*/ 0 h 69444"/>
                      <a:gd name="connsiteX2" fmla="*/ 24922 w 69444"/>
                      <a:gd name="connsiteY2" fmla="*/ 24922 h 69444"/>
                      <a:gd name="connsiteX3" fmla="*/ 0 w 69444"/>
                      <a:gd name="connsiteY3" fmla="*/ 34722 h 69444"/>
                      <a:gd name="connsiteX4" fmla="*/ 24922 w 69444"/>
                      <a:gd name="connsiteY4" fmla="*/ 44523 h 69444"/>
                      <a:gd name="connsiteX5" fmla="*/ 34722 w 69444"/>
                      <a:gd name="connsiteY5" fmla="*/ 69445 h 69444"/>
                      <a:gd name="connsiteX6" fmla="*/ 44523 w 69444"/>
                      <a:gd name="connsiteY6" fmla="*/ 44523 h 69444"/>
                      <a:gd name="connsiteX7" fmla="*/ 69445 w 69444"/>
                      <a:gd name="connsiteY7" fmla="*/ 34722 h 69444"/>
                      <a:gd name="connsiteX8" fmla="*/ 44523 w 69444"/>
                      <a:gd name="connsiteY8" fmla="*/ 24922 h 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44" h="69444">
                        <a:moveTo>
                          <a:pt x="44523" y="24922"/>
                        </a:moveTo>
                        <a:lnTo>
                          <a:pt x="34722" y="0"/>
                        </a:lnTo>
                        <a:lnTo>
                          <a:pt x="24922" y="24922"/>
                        </a:lnTo>
                        <a:lnTo>
                          <a:pt x="0" y="34722"/>
                        </a:lnTo>
                        <a:lnTo>
                          <a:pt x="24922" y="44523"/>
                        </a:lnTo>
                        <a:lnTo>
                          <a:pt x="34722" y="69445"/>
                        </a:lnTo>
                        <a:lnTo>
                          <a:pt x="44523" y="44523"/>
                        </a:lnTo>
                        <a:lnTo>
                          <a:pt x="69445" y="34722"/>
                        </a:lnTo>
                        <a:lnTo>
                          <a:pt x="44523" y="24922"/>
                        </a:lnTo>
                        <a:close/>
                      </a:path>
                    </a:pathLst>
                  </a:custGeom>
                  <a:solidFill>
                    <a:srgbClr val="FFFFFF"/>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84" name="Freeform: Shape 4283">
                    <a:extLst>
                      <a:ext uri="{FF2B5EF4-FFF2-40B4-BE49-F238E27FC236}">
                        <a16:creationId xmlns:a16="http://schemas.microsoft.com/office/drawing/2014/main" id="{94F89FD3-58D4-F618-65CD-BEB4AB817E27}"/>
                      </a:ext>
                    </a:extLst>
                  </p:cNvPr>
                  <p:cNvSpPr/>
                  <p:nvPr/>
                </p:nvSpPr>
                <p:spPr>
                  <a:xfrm>
                    <a:off x="5319074" y="4951619"/>
                    <a:ext cx="69444" cy="69444"/>
                  </a:xfrm>
                  <a:custGeom>
                    <a:avLst/>
                    <a:gdLst>
                      <a:gd name="connsiteX0" fmla="*/ 44523 w 69444"/>
                      <a:gd name="connsiteY0" fmla="*/ 24922 h 69444"/>
                      <a:gd name="connsiteX1" fmla="*/ 34722 w 69444"/>
                      <a:gd name="connsiteY1" fmla="*/ 0 h 69444"/>
                      <a:gd name="connsiteX2" fmla="*/ 24866 w 69444"/>
                      <a:gd name="connsiteY2" fmla="*/ 24922 h 69444"/>
                      <a:gd name="connsiteX3" fmla="*/ 0 w 69444"/>
                      <a:gd name="connsiteY3" fmla="*/ 34722 h 69444"/>
                      <a:gd name="connsiteX4" fmla="*/ 24866 w 69444"/>
                      <a:gd name="connsiteY4" fmla="*/ 44579 h 69444"/>
                      <a:gd name="connsiteX5" fmla="*/ 34722 w 69444"/>
                      <a:gd name="connsiteY5" fmla="*/ 69445 h 69444"/>
                      <a:gd name="connsiteX6" fmla="*/ 44523 w 69444"/>
                      <a:gd name="connsiteY6" fmla="*/ 44579 h 69444"/>
                      <a:gd name="connsiteX7" fmla="*/ 69445 w 69444"/>
                      <a:gd name="connsiteY7" fmla="*/ 34722 h 69444"/>
                      <a:gd name="connsiteX8" fmla="*/ 44523 w 69444"/>
                      <a:gd name="connsiteY8" fmla="*/ 24922 h 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44" h="69444">
                        <a:moveTo>
                          <a:pt x="44523" y="24922"/>
                        </a:moveTo>
                        <a:lnTo>
                          <a:pt x="34722" y="0"/>
                        </a:lnTo>
                        <a:lnTo>
                          <a:pt x="24866" y="24922"/>
                        </a:lnTo>
                        <a:lnTo>
                          <a:pt x="0" y="34722"/>
                        </a:lnTo>
                        <a:lnTo>
                          <a:pt x="24866" y="44579"/>
                        </a:lnTo>
                        <a:lnTo>
                          <a:pt x="34722" y="69445"/>
                        </a:lnTo>
                        <a:lnTo>
                          <a:pt x="44523" y="44579"/>
                        </a:lnTo>
                        <a:lnTo>
                          <a:pt x="69445" y="34722"/>
                        </a:lnTo>
                        <a:lnTo>
                          <a:pt x="44523" y="24922"/>
                        </a:lnTo>
                        <a:close/>
                      </a:path>
                    </a:pathLst>
                  </a:custGeom>
                  <a:solidFill>
                    <a:srgbClr val="FFFFFF"/>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85" name="Freeform: Shape 4284">
                    <a:extLst>
                      <a:ext uri="{FF2B5EF4-FFF2-40B4-BE49-F238E27FC236}">
                        <a16:creationId xmlns:a16="http://schemas.microsoft.com/office/drawing/2014/main" id="{892C162F-7ABC-5B1B-9580-BDD13CB5EEFE}"/>
                      </a:ext>
                    </a:extLst>
                  </p:cNvPr>
                  <p:cNvSpPr/>
                  <p:nvPr/>
                </p:nvSpPr>
                <p:spPr>
                  <a:xfrm>
                    <a:off x="4725435" y="5409953"/>
                    <a:ext cx="69444" cy="69444"/>
                  </a:xfrm>
                  <a:custGeom>
                    <a:avLst/>
                    <a:gdLst>
                      <a:gd name="connsiteX0" fmla="*/ 44523 w 69444"/>
                      <a:gd name="connsiteY0" fmla="*/ 24922 h 69444"/>
                      <a:gd name="connsiteX1" fmla="*/ 34722 w 69444"/>
                      <a:gd name="connsiteY1" fmla="*/ 0 h 69444"/>
                      <a:gd name="connsiteX2" fmla="*/ 24922 w 69444"/>
                      <a:gd name="connsiteY2" fmla="*/ 24922 h 69444"/>
                      <a:gd name="connsiteX3" fmla="*/ 0 w 69444"/>
                      <a:gd name="connsiteY3" fmla="*/ 34722 h 69444"/>
                      <a:gd name="connsiteX4" fmla="*/ 24922 w 69444"/>
                      <a:gd name="connsiteY4" fmla="*/ 44523 h 69444"/>
                      <a:gd name="connsiteX5" fmla="*/ 34722 w 69444"/>
                      <a:gd name="connsiteY5" fmla="*/ 69445 h 69444"/>
                      <a:gd name="connsiteX6" fmla="*/ 44523 w 69444"/>
                      <a:gd name="connsiteY6" fmla="*/ 44523 h 69444"/>
                      <a:gd name="connsiteX7" fmla="*/ 69445 w 69444"/>
                      <a:gd name="connsiteY7" fmla="*/ 34722 h 69444"/>
                      <a:gd name="connsiteX8" fmla="*/ 44523 w 69444"/>
                      <a:gd name="connsiteY8" fmla="*/ 24922 h 6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44" h="69444">
                        <a:moveTo>
                          <a:pt x="44523" y="24922"/>
                        </a:moveTo>
                        <a:lnTo>
                          <a:pt x="34722" y="0"/>
                        </a:lnTo>
                        <a:lnTo>
                          <a:pt x="24922" y="24922"/>
                        </a:lnTo>
                        <a:lnTo>
                          <a:pt x="0" y="34722"/>
                        </a:lnTo>
                        <a:lnTo>
                          <a:pt x="24922" y="44523"/>
                        </a:lnTo>
                        <a:lnTo>
                          <a:pt x="34722" y="69445"/>
                        </a:lnTo>
                        <a:lnTo>
                          <a:pt x="44523" y="44523"/>
                        </a:lnTo>
                        <a:lnTo>
                          <a:pt x="69445" y="34722"/>
                        </a:lnTo>
                        <a:lnTo>
                          <a:pt x="44523" y="24922"/>
                        </a:lnTo>
                        <a:close/>
                      </a:path>
                    </a:pathLst>
                  </a:custGeom>
                  <a:solidFill>
                    <a:srgbClr val="FFFFFF"/>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4286" name="Freeform: Shape 4285">
                  <a:extLst>
                    <a:ext uri="{FF2B5EF4-FFF2-40B4-BE49-F238E27FC236}">
                      <a16:creationId xmlns:a16="http://schemas.microsoft.com/office/drawing/2014/main" id="{E35AA6F4-E276-60A2-2873-9730C5D573A9}"/>
                    </a:ext>
                  </a:extLst>
                </p:cNvPr>
                <p:cNvSpPr/>
                <p:nvPr/>
              </p:nvSpPr>
              <p:spPr>
                <a:xfrm>
                  <a:off x="4236691" y="4235276"/>
                  <a:ext cx="273297" cy="171651"/>
                </a:xfrm>
                <a:custGeom>
                  <a:avLst/>
                  <a:gdLst>
                    <a:gd name="connsiteX0" fmla="*/ 175067 w 273297"/>
                    <a:gd name="connsiteY0" fmla="*/ 0 h 171651"/>
                    <a:gd name="connsiteX1" fmla="*/ 0 w 273297"/>
                    <a:gd name="connsiteY1" fmla="*/ 171651 h 171651"/>
                    <a:gd name="connsiteX2" fmla="*/ 273298 w 273297"/>
                    <a:gd name="connsiteY2" fmla="*/ 0 h 171651"/>
                    <a:gd name="connsiteX3" fmla="*/ 175067 w 273297"/>
                    <a:gd name="connsiteY3" fmla="*/ 0 h 171651"/>
                  </a:gdLst>
                  <a:ahLst/>
                  <a:cxnLst>
                    <a:cxn ang="0">
                      <a:pos x="connsiteX0" y="connsiteY0"/>
                    </a:cxn>
                    <a:cxn ang="0">
                      <a:pos x="connsiteX1" y="connsiteY1"/>
                    </a:cxn>
                    <a:cxn ang="0">
                      <a:pos x="connsiteX2" y="connsiteY2"/>
                    </a:cxn>
                    <a:cxn ang="0">
                      <a:pos x="connsiteX3" y="connsiteY3"/>
                    </a:cxn>
                  </a:cxnLst>
                  <a:rect l="l" t="t" r="r" b="b"/>
                  <a:pathLst>
                    <a:path w="273297" h="171651">
                      <a:moveTo>
                        <a:pt x="175067" y="0"/>
                      </a:moveTo>
                      <a:cubicBezTo>
                        <a:pt x="175067" y="0"/>
                        <a:pt x="41779" y="97334"/>
                        <a:pt x="0" y="171651"/>
                      </a:cubicBezTo>
                      <a:cubicBezTo>
                        <a:pt x="0" y="171651"/>
                        <a:pt x="178092" y="39651"/>
                        <a:pt x="273298" y="0"/>
                      </a:cubicBezTo>
                      <a:lnTo>
                        <a:pt x="175067" y="0"/>
                      </a:ln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87" name="Freeform: Shape 4286">
                  <a:extLst>
                    <a:ext uri="{FF2B5EF4-FFF2-40B4-BE49-F238E27FC236}">
                      <a16:creationId xmlns:a16="http://schemas.microsoft.com/office/drawing/2014/main" id="{1F581174-E9EC-34B0-9DF9-B6D677CAC6C6}"/>
                    </a:ext>
                  </a:extLst>
                </p:cNvPr>
                <p:cNvSpPr/>
                <p:nvPr/>
              </p:nvSpPr>
              <p:spPr>
                <a:xfrm>
                  <a:off x="4451801" y="4235276"/>
                  <a:ext cx="152945" cy="171651"/>
                </a:xfrm>
                <a:custGeom>
                  <a:avLst/>
                  <a:gdLst>
                    <a:gd name="connsiteX0" fmla="*/ 0 w 152945"/>
                    <a:gd name="connsiteY0" fmla="*/ 0 h 171651"/>
                    <a:gd name="connsiteX1" fmla="*/ 152946 w 152945"/>
                    <a:gd name="connsiteY1" fmla="*/ 171651 h 171651"/>
                    <a:gd name="connsiteX2" fmla="*/ 92966 w 152945"/>
                    <a:gd name="connsiteY2" fmla="*/ 0 h 171651"/>
                    <a:gd name="connsiteX3" fmla="*/ 0 w 152945"/>
                    <a:gd name="connsiteY3" fmla="*/ 0 h 171651"/>
                  </a:gdLst>
                  <a:ahLst/>
                  <a:cxnLst>
                    <a:cxn ang="0">
                      <a:pos x="connsiteX0" y="connsiteY0"/>
                    </a:cxn>
                    <a:cxn ang="0">
                      <a:pos x="connsiteX1" y="connsiteY1"/>
                    </a:cxn>
                    <a:cxn ang="0">
                      <a:pos x="connsiteX2" y="connsiteY2"/>
                    </a:cxn>
                    <a:cxn ang="0">
                      <a:pos x="connsiteX3" y="connsiteY3"/>
                    </a:cxn>
                  </a:cxnLst>
                  <a:rect l="l" t="t" r="r" b="b"/>
                  <a:pathLst>
                    <a:path w="152945" h="171651">
                      <a:moveTo>
                        <a:pt x="0" y="0"/>
                      </a:moveTo>
                      <a:cubicBezTo>
                        <a:pt x="0" y="0"/>
                        <a:pt x="102711" y="54380"/>
                        <a:pt x="152946" y="171651"/>
                      </a:cubicBezTo>
                      <a:cubicBezTo>
                        <a:pt x="152946" y="171651"/>
                        <a:pt x="146450" y="72749"/>
                        <a:pt x="92966" y="0"/>
                      </a:cubicBezTo>
                      <a:lnTo>
                        <a:pt x="0" y="0"/>
                      </a:ln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88" name="Freeform: Shape 4287">
                  <a:extLst>
                    <a:ext uri="{FF2B5EF4-FFF2-40B4-BE49-F238E27FC236}">
                      <a16:creationId xmlns:a16="http://schemas.microsoft.com/office/drawing/2014/main" id="{E7429EC7-3CD1-BD02-A732-FBBF1496DCB0}"/>
                    </a:ext>
                  </a:extLst>
                </p:cNvPr>
                <p:cNvSpPr/>
                <p:nvPr/>
              </p:nvSpPr>
              <p:spPr>
                <a:xfrm>
                  <a:off x="4655767" y="4479956"/>
                  <a:ext cx="139277" cy="353775"/>
                </a:xfrm>
                <a:custGeom>
                  <a:avLst/>
                  <a:gdLst>
                    <a:gd name="connsiteX0" fmla="*/ 0 w 139277"/>
                    <a:gd name="connsiteY0" fmla="*/ 0 h 353775"/>
                    <a:gd name="connsiteX1" fmla="*/ 139113 w 139277"/>
                    <a:gd name="connsiteY1" fmla="*/ 353775 h 353775"/>
                    <a:gd name="connsiteX2" fmla="*/ 0 w 139277"/>
                    <a:gd name="connsiteY2" fmla="*/ 0 h 353775"/>
                  </a:gdLst>
                  <a:ahLst/>
                  <a:cxnLst>
                    <a:cxn ang="0">
                      <a:pos x="connsiteX0" y="connsiteY0"/>
                    </a:cxn>
                    <a:cxn ang="0">
                      <a:pos x="connsiteX1" y="connsiteY1"/>
                    </a:cxn>
                    <a:cxn ang="0">
                      <a:pos x="connsiteX2" y="connsiteY2"/>
                    </a:cxn>
                  </a:cxnLst>
                  <a:rect l="l" t="t" r="r" b="b"/>
                  <a:pathLst>
                    <a:path w="139277" h="353775">
                      <a:moveTo>
                        <a:pt x="0" y="0"/>
                      </a:moveTo>
                      <a:cubicBezTo>
                        <a:pt x="0" y="0"/>
                        <a:pt x="90166" y="169187"/>
                        <a:pt x="139113" y="353775"/>
                      </a:cubicBezTo>
                      <a:cubicBezTo>
                        <a:pt x="139113" y="353775"/>
                        <a:pt x="149754" y="144265"/>
                        <a:pt x="0" y="0"/>
                      </a:cubicBez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89" name="Freeform: Shape 4288">
                  <a:extLst>
                    <a:ext uri="{FF2B5EF4-FFF2-40B4-BE49-F238E27FC236}">
                      <a16:creationId xmlns:a16="http://schemas.microsoft.com/office/drawing/2014/main" id="{45EFC686-B3D3-6B4E-7FB3-06C201D14DC0}"/>
                    </a:ext>
                  </a:extLst>
                </p:cNvPr>
                <p:cNvSpPr/>
                <p:nvPr/>
              </p:nvSpPr>
              <p:spPr>
                <a:xfrm>
                  <a:off x="4775166" y="4501405"/>
                  <a:ext cx="139277" cy="353775"/>
                </a:xfrm>
                <a:custGeom>
                  <a:avLst/>
                  <a:gdLst>
                    <a:gd name="connsiteX0" fmla="*/ 0 w 139277"/>
                    <a:gd name="connsiteY0" fmla="*/ 0 h 353775"/>
                    <a:gd name="connsiteX1" fmla="*/ 139113 w 139277"/>
                    <a:gd name="connsiteY1" fmla="*/ 353775 h 353775"/>
                    <a:gd name="connsiteX2" fmla="*/ 0 w 139277"/>
                    <a:gd name="connsiteY2" fmla="*/ 0 h 353775"/>
                  </a:gdLst>
                  <a:ahLst/>
                  <a:cxnLst>
                    <a:cxn ang="0">
                      <a:pos x="connsiteX0" y="connsiteY0"/>
                    </a:cxn>
                    <a:cxn ang="0">
                      <a:pos x="connsiteX1" y="connsiteY1"/>
                    </a:cxn>
                    <a:cxn ang="0">
                      <a:pos x="connsiteX2" y="connsiteY2"/>
                    </a:cxn>
                  </a:cxnLst>
                  <a:rect l="l" t="t" r="r" b="b"/>
                  <a:pathLst>
                    <a:path w="139277" h="353775">
                      <a:moveTo>
                        <a:pt x="0" y="0"/>
                      </a:moveTo>
                      <a:cubicBezTo>
                        <a:pt x="0" y="0"/>
                        <a:pt x="90166" y="169187"/>
                        <a:pt x="139113" y="353775"/>
                      </a:cubicBezTo>
                      <a:cubicBezTo>
                        <a:pt x="139113" y="353775"/>
                        <a:pt x="149754" y="144265"/>
                        <a:pt x="0" y="0"/>
                      </a:cubicBezTo>
                      <a:close/>
                    </a:path>
                  </a:pathLst>
                </a:custGeom>
                <a:solidFill>
                  <a:srgbClr val="E8C47B"/>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90" name="Freeform: Shape 4289">
                  <a:extLst>
                    <a:ext uri="{FF2B5EF4-FFF2-40B4-BE49-F238E27FC236}">
                      <a16:creationId xmlns:a16="http://schemas.microsoft.com/office/drawing/2014/main" id="{8761F93A-C731-28FB-28D8-CC41667D4E28}"/>
                    </a:ext>
                  </a:extLst>
                </p:cNvPr>
                <p:cNvSpPr/>
                <p:nvPr/>
              </p:nvSpPr>
              <p:spPr>
                <a:xfrm>
                  <a:off x="4633701" y="4540108"/>
                  <a:ext cx="288866" cy="35222"/>
                </a:xfrm>
                <a:custGeom>
                  <a:avLst/>
                  <a:gdLst>
                    <a:gd name="connsiteX0" fmla="*/ 0 w 288866"/>
                    <a:gd name="connsiteY0" fmla="*/ 24414 h 35222"/>
                    <a:gd name="connsiteX1" fmla="*/ 288867 w 288866"/>
                    <a:gd name="connsiteY1" fmla="*/ 35222 h 35222"/>
                    <a:gd name="connsiteX2" fmla="*/ 0 w 288866"/>
                    <a:gd name="connsiteY2" fmla="*/ 24414 h 35222"/>
                  </a:gdLst>
                  <a:ahLst/>
                  <a:cxnLst>
                    <a:cxn ang="0">
                      <a:pos x="connsiteX0" y="connsiteY0"/>
                    </a:cxn>
                    <a:cxn ang="0">
                      <a:pos x="connsiteX1" y="connsiteY1"/>
                    </a:cxn>
                    <a:cxn ang="0">
                      <a:pos x="connsiteX2" y="connsiteY2"/>
                    </a:cxn>
                  </a:cxnLst>
                  <a:rect l="l" t="t" r="r" b="b"/>
                  <a:pathLst>
                    <a:path w="288866" h="35222">
                      <a:moveTo>
                        <a:pt x="0" y="24414"/>
                      </a:moveTo>
                      <a:cubicBezTo>
                        <a:pt x="0" y="24414"/>
                        <a:pt x="151322" y="-284"/>
                        <a:pt x="288867" y="35222"/>
                      </a:cubicBezTo>
                      <a:cubicBezTo>
                        <a:pt x="288867" y="35222"/>
                        <a:pt x="151098" y="-36238"/>
                        <a:pt x="0" y="24414"/>
                      </a:cubicBezTo>
                      <a:close/>
                    </a:path>
                  </a:pathLst>
                </a:custGeom>
                <a:solidFill>
                  <a:srgbClr val="E8C47B"/>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91" name="Freeform: Shape 4290">
                  <a:extLst>
                    <a:ext uri="{FF2B5EF4-FFF2-40B4-BE49-F238E27FC236}">
                      <a16:creationId xmlns:a16="http://schemas.microsoft.com/office/drawing/2014/main" id="{32927CAD-FDAD-AA26-4563-83411B2A771C}"/>
                    </a:ext>
                  </a:extLst>
                </p:cNvPr>
                <p:cNvSpPr/>
                <p:nvPr/>
              </p:nvSpPr>
              <p:spPr>
                <a:xfrm>
                  <a:off x="4666743" y="4621649"/>
                  <a:ext cx="288866" cy="35222"/>
                </a:xfrm>
                <a:custGeom>
                  <a:avLst/>
                  <a:gdLst>
                    <a:gd name="connsiteX0" fmla="*/ 0 w 288866"/>
                    <a:gd name="connsiteY0" fmla="*/ 24414 h 35222"/>
                    <a:gd name="connsiteX1" fmla="*/ 288867 w 288866"/>
                    <a:gd name="connsiteY1" fmla="*/ 35222 h 35222"/>
                    <a:gd name="connsiteX2" fmla="*/ 0 w 288866"/>
                    <a:gd name="connsiteY2" fmla="*/ 24414 h 35222"/>
                  </a:gdLst>
                  <a:ahLst/>
                  <a:cxnLst>
                    <a:cxn ang="0">
                      <a:pos x="connsiteX0" y="connsiteY0"/>
                    </a:cxn>
                    <a:cxn ang="0">
                      <a:pos x="connsiteX1" y="connsiteY1"/>
                    </a:cxn>
                    <a:cxn ang="0">
                      <a:pos x="connsiteX2" y="connsiteY2"/>
                    </a:cxn>
                  </a:cxnLst>
                  <a:rect l="l" t="t" r="r" b="b"/>
                  <a:pathLst>
                    <a:path w="288866" h="35222">
                      <a:moveTo>
                        <a:pt x="0" y="24414"/>
                      </a:moveTo>
                      <a:cubicBezTo>
                        <a:pt x="0" y="24414"/>
                        <a:pt x="151322" y="-284"/>
                        <a:pt x="288867" y="35222"/>
                      </a:cubicBezTo>
                      <a:cubicBezTo>
                        <a:pt x="288867" y="35222"/>
                        <a:pt x="151098" y="-36238"/>
                        <a:pt x="0" y="24414"/>
                      </a:cubicBezTo>
                      <a:close/>
                    </a:path>
                  </a:pathLst>
                </a:custGeom>
                <a:solidFill>
                  <a:srgbClr val="E8C47B"/>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292" name="Graphic 4053">
                  <a:extLst>
                    <a:ext uri="{FF2B5EF4-FFF2-40B4-BE49-F238E27FC236}">
                      <a16:creationId xmlns:a16="http://schemas.microsoft.com/office/drawing/2014/main" id="{B9DE1102-4547-A116-FC3C-8DDDAC7ADFAC}"/>
                    </a:ext>
                  </a:extLst>
                </p:cNvPr>
                <p:cNvGrpSpPr/>
                <p:nvPr/>
              </p:nvGrpSpPr>
              <p:grpSpPr>
                <a:xfrm>
                  <a:off x="4633757" y="4540720"/>
                  <a:ext cx="153282" cy="105398"/>
                  <a:chOff x="4633757" y="4540720"/>
                  <a:chExt cx="153282" cy="105398"/>
                </a:xfrm>
                <a:solidFill>
                  <a:srgbClr val="DAB873"/>
                </a:solidFill>
              </p:grpSpPr>
              <p:sp>
                <p:nvSpPr>
                  <p:cNvPr id="4293" name="Freeform: Shape 4292">
                    <a:extLst>
                      <a:ext uri="{FF2B5EF4-FFF2-40B4-BE49-F238E27FC236}">
                        <a16:creationId xmlns:a16="http://schemas.microsoft.com/office/drawing/2014/main" id="{5F6FC265-647D-4995-594F-7C61E7BCD4D5}"/>
                      </a:ext>
                    </a:extLst>
                  </p:cNvPr>
                  <p:cNvSpPr/>
                  <p:nvPr/>
                </p:nvSpPr>
                <p:spPr>
                  <a:xfrm>
                    <a:off x="4666743" y="4622037"/>
                    <a:ext cx="120295" cy="24081"/>
                  </a:xfrm>
                  <a:custGeom>
                    <a:avLst/>
                    <a:gdLst>
                      <a:gd name="connsiteX0" fmla="*/ 0 w 120295"/>
                      <a:gd name="connsiteY0" fmla="*/ 24026 h 24081"/>
                      <a:gd name="connsiteX1" fmla="*/ 120296 w 120295"/>
                      <a:gd name="connsiteY1" fmla="*/ 15681 h 24081"/>
                      <a:gd name="connsiteX2" fmla="*/ 113519 w 120295"/>
                      <a:gd name="connsiteY2" fmla="*/ 0 h 24081"/>
                      <a:gd name="connsiteX3" fmla="*/ 0 w 120295"/>
                      <a:gd name="connsiteY3" fmla="*/ 24082 h 24081"/>
                    </a:gdLst>
                    <a:ahLst/>
                    <a:cxnLst>
                      <a:cxn ang="0">
                        <a:pos x="connsiteX0" y="connsiteY0"/>
                      </a:cxn>
                      <a:cxn ang="0">
                        <a:pos x="connsiteX1" y="connsiteY1"/>
                      </a:cxn>
                      <a:cxn ang="0">
                        <a:pos x="connsiteX2" y="connsiteY2"/>
                      </a:cxn>
                      <a:cxn ang="0">
                        <a:pos x="connsiteX3" y="connsiteY3"/>
                      </a:cxn>
                    </a:cxnLst>
                    <a:rect l="l" t="t" r="r" b="b"/>
                    <a:pathLst>
                      <a:path w="120295" h="24081">
                        <a:moveTo>
                          <a:pt x="0" y="24026"/>
                        </a:moveTo>
                        <a:cubicBezTo>
                          <a:pt x="0" y="24026"/>
                          <a:pt x="50795" y="15737"/>
                          <a:pt x="120296" y="15681"/>
                        </a:cubicBezTo>
                        <a:cubicBezTo>
                          <a:pt x="118112" y="10473"/>
                          <a:pt x="115872" y="5264"/>
                          <a:pt x="113519" y="0"/>
                        </a:cubicBezTo>
                        <a:cubicBezTo>
                          <a:pt x="78069" y="1456"/>
                          <a:pt x="39539" y="8177"/>
                          <a:pt x="0" y="24082"/>
                        </a:cubicBez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94" name="Freeform: Shape 4293">
                    <a:extLst>
                      <a:ext uri="{FF2B5EF4-FFF2-40B4-BE49-F238E27FC236}">
                        <a16:creationId xmlns:a16="http://schemas.microsoft.com/office/drawing/2014/main" id="{786EDF1B-30F2-256A-9D0C-B1A0F7BF960C}"/>
                      </a:ext>
                    </a:extLst>
                  </p:cNvPr>
                  <p:cNvSpPr/>
                  <p:nvPr/>
                </p:nvSpPr>
                <p:spPr>
                  <a:xfrm>
                    <a:off x="4633757" y="4540720"/>
                    <a:ext cx="115703" cy="23801"/>
                  </a:xfrm>
                  <a:custGeom>
                    <a:avLst/>
                    <a:gdLst>
                      <a:gd name="connsiteX0" fmla="*/ 115704 w 115703"/>
                      <a:gd name="connsiteY0" fmla="*/ 15513 h 23801"/>
                      <a:gd name="connsiteX1" fmla="*/ 107807 w 115703"/>
                      <a:gd name="connsiteY1" fmla="*/ 0 h 23801"/>
                      <a:gd name="connsiteX2" fmla="*/ 0 w 115703"/>
                      <a:gd name="connsiteY2" fmla="*/ 23802 h 23801"/>
                      <a:gd name="connsiteX3" fmla="*/ 115704 w 115703"/>
                      <a:gd name="connsiteY3" fmla="*/ 15457 h 23801"/>
                    </a:gdLst>
                    <a:ahLst/>
                    <a:cxnLst>
                      <a:cxn ang="0">
                        <a:pos x="connsiteX0" y="connsiteY0"/>
                      </a:cxn>
                      <a:cxn ang="0">
                        <a:pos x="connsiteX1" y="connsiteY1"/>
                      </a:cxn>
                      <a:cxn ang="0">
                        <a:pos x="connsiteX2" y="connsiteY2"/>
                      </a:cxn>
                      <a:cxn ang="0">
                        <a:pos x="connsiteX3" y="connsiteY3"/>
                      </a:cxn>
                    </a:cxnLst>
                    <a:rect l="l" t="t" r="r" b="b"/>
                    <a:pathLst>
                      <a:path w="115703" h="23801">
                        <a:moveTo>
                          <a:pt x="115704" y="15513"/>
                        </a:moveTo>
                        <a:cubicBezTo>
                          <a:pt x="113127" y="10361"/>
                          <a:pt x="110495" y="5208"/>
                          <a:pt x="107807" y="0"/>
                        </a:cubicBezTo>
                        <a:cubicBezTo>
                          <a:pt x="73925" y="1904"/>
                          <a:pt x="37354" y="8793"/>
                          <a:pt x="0" y="23802"/>
                        </a:cubicBezTo>
                        <a:cubicBezTo>
                          <a:pt x="0" y="23802"/>
                          <a:pt x="48611" y="15905"/>
                          <a:pt x="115704" y="15457"/>
                        </a:cubicBez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4295" name="Freeform: Shape 4294">
                  <a:extLst>
                    <a:ext uri="{FF2B5EF4-FFF2-40B4-BE49-F238E27FC236}">
                      <a16:creationId xmlns:a16="http://schemas.microsoft.com/office/drawing/2014/main" id="{8D51ACD5-3725-D20F-2CF3-588220AFE313}"/>
                    </a:ext>
                  </a:extLst>
                </p:cNvPr>
                <p:cNvSpPr/>
                <p:nvPr/>
              </p:nvSpPr>
              <p:spPr>
                <a:xfrm>
                  <a:off x="4258813" y="3798559"/>
                  <a:ext cx="192988" cy="384913"/>
                </a:xfrm>
                <a:custGeom>
                  <a:avLst/>
                  <a:gdLst>
                    <a:gd name="connsiteX0" fmla="*/ 0 w 192988"/>
                    <a:gd name="connsiteY0" fmla="*/ 23970 h 384913"/>
                    <a:gd name="connsiteX1" fmla="*/ 192989 w 192988"/>
                    <a:gd name="connsiteY1" fmla="*/ 384913 h 384913"/>
                    <a:gd name="connsiteX2" fmla="*/ 192989 w 192988"/>
                    <a:gd name="connsiteY2" fmla="*/ 0 h 384913"/>
                    <a:gd name="connsiteX3" fmla="*/ 181844 w 192988"/>
                    <a:gd name="connsiteY3" fmla="*/ 4536 h 384913"/>
                    <a:gd name="connsiteX4" fmla="*/ 179828 w 192988"/>
                    <a:gd name="connsiteY4" fmla="*/ 5320 h 384913"/>
                    <a:gd name="connsiteX5" fmla="*/ 168515 w 192988"/>
                    <a:gd name="connsiteY5" fmla="*/ 9745 h 384913"/>
                    <a:gd name="connsiteX6" fmla="*/ 168067 w 192988"/>
                    <a:gd name="connsiteY6" fmla="*/ 9913 h 384913"/>
                    <a:gd name="connsiteX7" fmla="*/ 156306 w 192988"/>
                    <a:gd name="connsiteY7" fmla="*/ 14225 h 384913"/>
                    <a:gd name="connsiteX8" fmla="*/ 153898 w 192988"/>
                    <a:gd name="connsiteY8" fmla="*/ 15065 h 384913"/>
                    <a:gd name="connsiteX9" fmla="*/ 144657 w 192988"/>
                    <a:gd name="connsiteY9" fmla="*/ 18201 h 384913"/>
                    <a:gd name="connsiteX10" fmla="*/ 141521 w 192988"/>
                    <a:gd name="connsiteY10" fmla="*/ 19209 h 384913"/>
                    <a:gd name="connsiteX11" fmla="*/ 130881 w 192988"/>
                    <a:gd name="connsiteY11" fmla="*/ 22401 h 384913"/>
                    <a:gd name="connsiteX12" fmla="*/ 129928 w 192988"/>
                    <a:gd name="connsiteY12" fmla="*/ 22681 h 384913"/>
                    <a:gd name="connsiteX13" fmla="*/ 118616 w 192988"/>
                    <a:gd name="connsiteY13" fmla="*/ 25594 h 384913"/>
                    <a:gd name="connsiteX14" fmla="*/ 115536 w 192988"/>
                    <a:gd name="connsiteY14" fmla="*/ 26266 h 384913"/>
                    <a:gd name="connsiteX15" fmla="*/ 107079 w 192988"/>
                    <a:gd name="connsiteY15" fmla="*/ 28002 h 384913"/>
                    <a:gd name="connsiteX16" fmla="*/ 103831 w 192988"/>
                    <a:gd name="connsiteY16" fmla="*/ 28562 h 384913"/>
                    <a:gd name="connsiteX17" fmla="*/ 92798 w 192988"/>
                    <a:gd name="connsiteY17" fmla="*/ 30074 h 384913"/>
                    <a:gd name="connsiteX18" fmla="*/ 56 w 192988"/>
                    <a:gd name="connsiteY18" fmla="*/ 23914 h 38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2988" h="384913">
                      <a:moveTo>
                        <a:pt x="0" y="23970"/>
                      </a:moveTo>
                      <a:lnTo>
                        <a:pt x="192989" y="384913"/>
                      </a:lnTo>
                      <a:lnTo>
                        <a:pt x="192989" y="0"/>
                      </a:lnTo>
                      <a:cubicBezTo>
                        <a:pt x="189292" y="1512"/>
                        <a:pt x="185596" y="3024"/>
                        <a:pt x="181844" y="4536"/>
                      </a:cubicBezTo>
                      <a:cubicBezTo>
                        <a:pt x="181172" y="4816"/>
                        <a:pt x="180500" y="5096"/>
                        <a:pt x="179828" y="5320"/>
                      </a:cubicBezTo>
                      <a:cubicBezTo>
                        <a:pt x="176076" y="6832"/>
                        <a:pt x="172267" y="8289"/>
                        <a:pt x="168515" y="9745"/>
                      </a:cubicBezTo>
                      <a:cubicBezTo>
                        <a:pt x="168347" y="9801"/>
                        <a:pt x="168235" y="9857"/>
                        <a:pt x="168067" y="9913"/>
                      </a:cubicBezTo>
                      <a:cubicBezTo>
                        <a:pt x="164147" y="11369"/>
                        <a:pt x="160226" y="12825"/>
                        <a:pt x="156306" y="14225"/>
                      </a:cubicBezTo>
                      <a:cubicBezTo>
                        <a:pt x="155522" y="14505"/>
                        <a:pt x="154682" y="14785"/>
                        <a:pt x="153898" y="15065"/>
                      </a:cubicBezTo>
                      <a:cubicBezTo>
                        <a:pt x="150818" y="16129"/>
                        <a:pt x="147738" y="17193"/>
                        <a:pt x="144657" y="18201"/>
                      </a:cubicBezTo>
                      <a:cubicBezTo>
                        <a:pt x="143593" y="18537"/>
                        <a:pt x="142585" y="18873"/>
                        <a:pt x="141521" y="19209"/>
                      </a:cubicBezTo>
                      <a:cubicBezTo>
                        <a:pt x="137993" y="20329"/>
                        <a:pt x="134409" y="21393"/>
                        <a:pt x="130881" y="22401"/>
                      </a:cubicBezTo>
                      <a:cubicBezTo>
                        <a:pt x="130545" y="22513"/>
                        <a:pt x="130264" y="22569"/>
                        <a:pt x="129928" y="22681"/>
                      </a:cubicBezTo>
                      <a:cubicBezTo>
                        <a:pt x="126120" y="23746"/>
                        <a:pt x="122368" y="24698"/>
                        <a:pt x="118616" y="25594"/>
                      </a:cubicBezTo>
                      <a:cubicBezTo>
                        <a:pt x="117608" y="25818"/>
                        <a:pt x="116544" y="26042"/>
                        <a:pt x="115536" y="26266"/>
                      </a:cubicBezTo>
                      <a:cubicBezTo>
                        <a:pt x="112679" y="26882"/>
                        <a:pt x="109879" y="27442"/>
                        <a:pt x="107079" y="28002"/>
                      </a:cubicBezTo>
                      <a:cubicBezTo>
                        <a:pt x="106015" y="28226"/>
                        <a:pt x="104895" y="28394"/>
                        <a:pt x="103831" y="28562"/>
                      </a:cubicBezTo>
                      <a:cubicBezTo>
                        <a:pt x="100135" y="29178"/>
                        <a:pt x="96438" y="29738"/>
                        <a:pt x="92798" y="30074"/>
                      </a:cubicBezTo>
                      <a:cubicBezTo>
                        <a:pt x="61604" y="33322"/>
                        <a:pt x="30242" y="29962"/>
                        <a:pt x="56" y="23914"/>
                      </a:cubicBez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96" name="Freeform: Shape 4295">
                  <a:extLst>
                    <a:ext uri="{FF2B5EF4-FFF2-40B4-BE49-F238E27FC236}">
                      <a16:creationId xmlns:a16="http://schemas.microsoft.com/office/drawing/2014/main" id="{8FB12CC0-EA88-C7AE-1CF5-DCF1359DA4A8}"/>
                    </a:ext>
                  </a:extLst>
                </p:cNvPr>
                <p:cNvSpPr/>
                <p:nvPr/>
              </p:nvSpPr>
              <p:spPr>
                <a:xfrm>
                  <a:off x="4195193" y="3806232"/>
                  <a:ext cx="160114" cy="245408"/>
                </a:xfrm>
                <a:custGeom>
                  <a:avLst/>
                  <a:gdLst>
                    <a:gd name="connsiteX0" fmla="*/ 13329 w 160114"/>
                    <a:gd name="connsiteY0" fmla="*/ 3976 h 245408"/>
                    <a:gd name="connsiteX1" fmla="*/ 0 w 160114"/>
                    <a:gd name="connsiteY1" fmla="*/ 0 h 245408"/>
                    <a:gd name="connsiteX2" fmla="*/ 160114 w 160114"/>
                    <a:gd name="connsiteY2" fmla="*/ 245408 h 245408"/>
                    <a:gd name="connsiteX3" fmla="*/ 43011 w 160114"/>
                    <a:gd name="connsiteY3" fmla="*/ 11761 h 245408"/>
                    <a:gd name="connsiteX4" fmla="*/ 13329 w 160114"/>
                    <a:gd name="connsiteY4" fmla="*/ 4032 h 24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114" h="245408">
                      <a:moveTo>
                        <a:pt x="13329" y="3976"/>
                      </a:moveTo>
                      <a:cubicBezTo>
                        <a:pt x="9297" y="2856"/>
                        <a:pt x="4816" y="1456"/>
                        <a:pt x="0" y="0"/>
                      </a:cubicBezTo>
                      <a:lnTo>
                        <a:pt x="160114" y="245408"/>
                      </a:lnTo>
                      <a:lnTo>
                        <a:pt x="43011" y="11761"/>
                      </a:lnTo>
                      <a:cubicBezTo>
                        <a:pt x="32930" y="9353"/>
                        <a:pt x="23018" y="6720"/>
                        <a:pt x="13329" y="4032"/>
                      </a:cubicBez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97" name="Freeform: Shape 4296">
                  <a:extLst>
                    <a:ext uri="{FF2B5EF4-FFF2-40B4-BE49-F238E27FC236}">
                      <a16:creationId xmlns:a16="http://schemas.microsoft.com/office/drawing/2014/main" id="{A03880B9-99B3-3035-ED2F-B45AD0FE24D9}"/>
                    </a:ext>
                  </a:extLst>
                </p:cNvPr>
                <p:cNvSpPr/>
                <p:nvPr/>
              </p:nvSpPr>
              <p:spPr>
                <a:xfrm>
                  <a:off x="4587778" y="3738525"/>
                  <a:ext cx="501487" cy="496750"/>
                </a:xfrm>
                <a:custGeom>
                  <a:avLst/>
                  <a:gdLst>
                    <a:gd name="connsiteX0" fmla="*/ 478831 w 501487"/>
                    <a:gd name="connsiteY0" fmla="*/ 62162 h 496750"/>
                    <a:gd name="connsiteX1" fmla="*/ 461526 w 501487"/>
                    <a:gd name="connsiteY1" fmla="*/ 782 h 496750"/>
                    <a:gd name="connsiteX2" fmla="*/ 213598 w 501487"/>
                    <a:gd name="connsiteY2" fmla="*/ 78235 h 496750"/>
                    <a:gd name="connsiteX3" fmla="*/ 0 w 501487"/>
                    <a:gd name="connsiteY3" fmla="*/ 496750 h 496750"/>
                    <a:gd name="connsiteX4" fmla="*/ 82885 w 501487"/>
                    <a:gd name="connsiteY4" fmla="*/ 496750 h 496750"/>
                    <a:gd name="connsiteX5" fmla="*/ 478831 w 501487"/>
                    <a:gd name="connsiteY5" fmla="*/ 62162 h 49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1487" h="496750">
                      <a:moveTo>
                        <a:pt x="478831" y="62162"/>
                      </a:moveTo>
                      <a:cubicBezTo>
                        <a:pt x="508681" y="39369"/>
                        <a:pt x="514786" y="6214"/>
                        <a:pt x="461526" y="782"/>
                      </a:cubicBezTo>
                      <a:cubicBezTo>
                        <a:pt x="368224" y="-8739"/>
                        <a:pt x="306396" y="71683"/>
                        <a:pt x="213598" y="78235"/>
                      </a:cubicBezTo>
                      <a:lnTo>
                        <a:pt x="0" y="496750"/>
                      </a:lnTo>
                      <a:lnTo>
                        <a:pt x="82885" y="496750"/>
                      </a:lnTo>
                      <a:lnTo>
                        <a:pt x="478831" y="62162"/>
                      </a:ln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98" name="Freeform: Shape 4297">
                  <a:extLst>
                    <a:ext uri="{FF2B5EF4-FFF2-40B4-BE49-F238E27FC236}">
                      <a16:creationId xmlns:a16="http://schemas.microsoft.com/office/drawing/2014/main" id="{4B7CB563-3E84-51EA-4DDA-735FEF1B1FCA}"/>
                    </a:ext>
                  </a:extLst>
                </p:cNvPr>
                <p:cNvSpPr/>
                <p:nvPr/>
              </p:nvSpPr>
              <p:spPr>
                <a:xfrm>
                  <a:off x="4613540" y="3782374"/>
                  <a:ext cx="158098" cy="349630"/>
                </a:xfrm>
                <a:custGeom>
                  <a:avLst/>
                  <a:gdLst>
                    <a:gd name="connsiteX0" fmla="*/ 0 w 158098"/>
                    <a:gd name="connsiteY0" fmla="*/ 349631 h 349630"/>
                    <a:gd name="connsiteX1" fmla="*/ 158098 w 158098"/>
                    <a:gd name="connsiteY1" fmla="*/ 33826 h 349630"/>
                    <a:gd name="connsiteX2" fmla="*/ 83669 w 158098"/>
                    <a:gd name="connsiteY2" fmla="*/ 0 h 349630"/>
                    <a:gd name="connsiteX3" fmla="*/ 56 w 158098"/>
                    <a:gd name="connsiteY3" fmla="*/ 349631 h 349630"/>
                  </a:gdLst>
                  <a:ahLst/>
                  <a:cxnLst>
                    <a:cxn ang="0">
                      <a:pos x="connsiteX0" y="connsiteY0"/>
                    </a:cxn>
                    <a:cxn ang="0">
                      <a:pos x="connsiteX1" y="connsiteY1"/>
                    </a:cxn>
                    <a:cxn ang="0">
                      <a:pos x="connsiteX2" y="connsiteY2"/>
                    </a:cxn>
                    <a:cxn ang="0">
                      <a:pos x="connsiteX3" y="connsiteY3"/>
                    </a:cxn>
                  </a:cxnLst>
                  <a:rect l="l" t="t" r="r" b="b"/>
                  <a:pathLst>
                    <a:path w="158098" h="349630">
                      <a:moveTo>
                        <a:pt x="0" y="349631"/>
                      </a:moveTo>
                      <a:lnTo>
                        <a:pt x="158098" y="33826"/>
                      </a:lnTo>
                      <a:cubicBezTo>
                        <a:pt x="125672" y="30298"/>
                        <a:pt x="104447" y="15569"/>
                        <a:pt x="83669" y="0"/>
                      </a:cubicBezTo>
                      <a:lnTo>
                        <a:pt x="56" y="349631"/>
                      </a:lnTo>
                      <a:close/>
                    </a:path>
                  </a:pathLst>
                </a:custGeom>
                <a:solidFill>
                  <a:srgbClr val="DAB873"/>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99" name="Freeform: Shape 4298">
                  <a:extLst>
                    <a:ext uri="{FF2B5EF4-FFF2-40B4-BE49-F238E27FC236}">
                      <a16:creationId xmlns:a16="http://schemas.microsoft.com/office/drawing/2014/main" id="{33AA681A-5BB7-36D9-30DB-1A126907521A}"/>
                    </a:ext>
                  </a:extLst>
                </p:cNvPr>
                <p:cNvSpPr/>
                <p:nvPr/>
              </p:nvSpPr>
              <p:spPr>
                <a:xfrm>
                  <a:off x="4049191" y="4521175"/>
                  <a:ext cx="626008" cy="611223"/>
                </a:xfrm>
                <a:custGeom>
                  <a:avLst/>
                  <a:gdLst>
                    <a:gd name="connsiteX0" fmla="*/ 313005 w 626008"/>
                    <a:gd name="connsiteY0" fmla="*/ 611224 h 611223"/>
                    <a:gd name="connsiteX1" fmla="*/ 0 w 626008"/>
                    <a:gd name="connsiteY1" fmla="*/ 305612 h 611223"/>
                    <a:gd name="connsiteX2" fmla="*/ 313005 w 626008"/>
                    <a:gd name="connsiteY2" fmla="*/ 0 h 611223"/>
                    <a:gd name="connsiteX3" fmla="*/ 626009 w 626008"/>
                    <a:gd name="connsiteY3" fmla="*/ 305612 h 611223"/>
                    <a:gd name="connsiteX4" fmla="*/ 313005 w 626008"/>
                    <a:gd name="connsiteY4" fmla="*/ 611224 h 611223"/>
                    <a:gd name="connsiteX5" fmla="*/ 313005 w 626008"/>
                    <a:gd name="connsiteY5" fmla="*/ 39147 h 611223"/>
                    <a:gd name="connsiteX6" fmla="*/ 39203 w 626008"/>
                    <a:gd name="connsiteY6" fmla="*/ 305556 h 611223"/>
                    <a:gd name="connsiteX7" fmla="*/ 313005 w 626008"/>
                    <a:gd name="connsiteY7" fmla="*/ 571965 h 611223"/>
                    <a:gd name="connsiteX8" fmla="*/ 586806 w 626008"/>
                    <a:gd name="connsiteY8" fmla="*/ 305556 h 611223"/>
                    <a:gd name="connsiteX9" fmla="*/ 313005 w 626008"/>
                    <a:gd name="connsiteY9" fmla="*/ 39147 h 611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008" h="611223">
                      <a:moveTo>
                        <a:pt x="313005" y="611224"/>
                      </a:moveTo>
                      <a:cubicBezTo>
                        <a:pt x="140401" y="611224"/>
                        <a:pt x="0" y="474127"/>
                        <a:pt x="0" y="305612"/>
                      </a:cubicBezTo>
                      <a:cubicBezTo>
                        <a:pt x="0" y="137097"/>
                        <a:pt x="140401" y="0"/>
                        <a:pt x="313005" y="0"/>
                      </a:cubicBezTo>
                      <a:cubicBezTo>
                        <a:pt x="485608" y="0"/>
                        <a:pt x="626009" y="137097"/>
                        <a:pt x="626009" y="305612"/>
                      </a:cubicBezTo>
                      <a:cubicBezTo>
                        <a:pt x="626009" y="474127"/>
                        <a:pt x="485608" y="611224"/>
                        <a:pt x="313005" y="611224"/>
                      </a:cubicBezTo>
                      <a:close/>
                      <a:moveTo>
                        <a:pt x="313005" y="39147"/>
                      </a:moveTo>
                      <a:cubicBezTo>
                        <a:pt x="162019" y="39147"/>
                        <a:pt x="39203" y="158658"/>
                        <a:pt x="39203" y="305556"/>
                      </a:cubicBezTo>
                      <a:cubicBezTo>
                        <a:pt x="39203" y="452454"/>
                        <a:pt x="162019" y="571965"/>
                        <a:pt x="313005" y="571965"/>
                      </a:cubicBezTo>
                      <a:cubicBezTo>
                        <a:pt x="463990" y="571965"/>
                        <a:pt x="586806" y="452454"/>
                        <a:pt x="586806" y="305556"/>
                      </a:cubicBezTo>
                      <a:cubicBezTo>
                        <a:pt x="586806" y="158658"/>
                        <a:pt x="463990" y="39147"/>
                        <a:pt x="313005" y="39147"/>
                      </a:cubicBezTo>
                      <a:close/>
                    </a:path>
                  </a:pathLst>
                </a:custGeom>
                <a:solidFill>
                  <a:srgbClr val="534741"/>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00" name="Freeform: Shape 4299">
                  <a:extLst>
                    <a:ext uri="{FF2B5EF4-FFF2-40B4-BE49-F238E27FC236}">
                      <a16:creationId xmlns:a16="http://schemas.microsoft.com/office/drawing/2014/main" id="{FDEBBFDB-80FE-6527-1462-12BE7602B176}"/>
                    </a:ext>
                  </a:extLst>
                </p:cNvPr>
                <p:cNvSpPr/>
                <p:nvPr/>
              </p:nvSpPr>
              <p:spPr>
                <a:xfrm>
                  <a:off x="4250972" y="4632510"/>
                  <a:ext cx="222334" cy="388497"/>
                </a:xfrm>
                <a:custGeom>
                  <a:avLst/>
                  <a:gdLst>
                    <a:gd name="connsiteX0" fmla="*/ 56 w 222334"/>
                    <a:gd name="connsiteY0" fmla="*/ 231127 h 388497"/>
                    <a:gd name="connsiteX1" fmla="*/ 117664 w 222334"/>
                    <a:gd name="connsiteY1" fmla="*/ 388497 h 388497"/>
                    <a:gd name="connsiteX2" fmla="*/ 199373 w 222334"/>
                    <a:gd name="connsiteY2" fmla="*/ 388497 h 388497"/>
                    <a:gd name="connsiteX3" fmla="*/ 70229 w 222334"/>
                    <a:gd name="connsiteY3" fmla="*/ 227431 h 388497"/>
                    <a:gd name="connsiteX4" fmla="*/ 145778 w 222334"/>
                    <a:gd name="connsiteY4" fmla="*/ 158994 h 388497"/>
                    <a:gd name="connsiteX5" fmla="*/ 149474 w 222334"/>
                    <a:gd name="connsiteY5" fmla="*/ 151714 h 388497"/>
                    <a:gd name="connsiteX6" fmla="*/ 222335 w 222334"/>
                    <a:gd name="connsiteY6" fmla="*/ 151714 h 388497"/>
                    <a:gd name="connsiteX7" fmla="*/ 222335 w 222334"/>
                    <a:gd name="connsiteY7" fmla="*/ 93302 h 388497"/>
                    <a:gd name="connsiteX8" fmla="*/ 166331 w 222334"/>
                    <a:gd name="connsiteY8" fmla="*/ 93302 h 388497"/>
                    <a:gd name="connsiteX9" fmla="*/ 167283 w 222334"/>
                    <a:gd name="connsiteY9" fmla="*/ 58412 h 388497"/>
                    <a:gd name="connsiteX10" fmla="*/ 222335 w 222334"/>
                    <a:gd name="connsiteY10" fmla="*/ 58412 h 388497"/>
                    <a:gd name="connsiteX11" fmla="*/ 222335 w 222334"/>
                    <a:gd name="connsiteY11" fmla="*/ 0 h 388497"/>
                    <a:gd name="connsiteX12" fmla="*/ 3528 w 222334"/>
                    <a:gd name="connsiteY12" fmla="*/ 0 h 388497"/>
                    <a:gd name="connsiteX13" fmla="*/ 3528 w 222334"/>
                    <a:gd name="connsiteY13" fmla="*/ 58412 h 388497"/>
                    <a:gd name="connsiteX14" fmla="*/ 109151 w 222334"/>
                    <a:gd name="connsiteY14" fmla="*/ 58412 h 388497"/>
                    <a:gd name="connsiteX15" fmla="*/ 107919 w 222334"/>
                    <a:gd name="connsiteY15" fmla="*/ 93302 h 388497"/>
                    <a:gd name="connsiteX16" fmla="*/ 3528 w 222334"/>
                    <a:gd name="connsiteY16" fmla="*/ 93302 h 388497"/>
                    <a:gd name="connsiteX17" fmla="*/ 3528 w 222334"/>
                    <a:gd name="connsiteY17" fmla="*/ 151714 h 388497"/>
                    <a:gd name="connsiteX18" fmla="*/ 78069 w 222334"/>
                    <a:gd name="connsiteY18" fmla="*/ 151714 h 388497"/>
                    <a:gd name="connsiteX19" fmla="*/ 15625 w 222334"/>
                    <a:gd name="connsiteY19" fmla="*/ 185484 h 388497"/>
                    <a:gd name="connsiteX20" fmla="*/ 0 w 222334"/>
                    <a:gd name="connsiteY20" fmla="*/ 231127 h 388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2334" h="388497">
                      <a:moveTo>
                        <a:pt x="56" y="231127"/>
                      </a:moveTo>
                      <a:lnTo>
                        <a:pt x="117664" y="388497"/>
                      </a:lnTo>
                      <a:lnTo>
                        <a:pt x="199373" y="388497"/>
                      </a:lnTo>
                      <a:lnTo>
                        <a:pt x="70229" y="227431"/>
                      </a:lnTo>
                      <a:cubicBezTo>
                        <a:pt x="103719" y="211526"/>
                        <a:pt x="129032" y="188620"/>
                        <a:pt x="145778" y="158994"/>
                      </a:cubicBezTo>
                      <a:cubicBezTo>
                        <a:pt x="147122" y="156586"/>
                        <a:pt x="148242" y="154178"/>
                        <a:pt x="149474" y="151714"/>
                      </a:cubicBezTo>
                      <a:lnTo>
                        <a:pt x="222335" y="151714"/>
                      </a:lnTo>
                      <a:lnTo>
                        <a:pt x="222335" y="93302"/>
                      </a:lnTo>
                      <a:lnTo>
                        <a:pt x="166331" y="93302"/>
                      </a:lnTo>
                      <a:cubicBezTo>
                        <a:pt x="167731" y="80589"/>
                        <a:pt x="167899" y="68660"/>
                        <a:pt x="167283" y="58412"/>
                      </a:cubicBezTo>
                      <a:lnTo>
                        <a:pt x="222335" y="58412"/>
                      </a:lnTo>
                      <a:lnTo>
                        <a:pt x="222335" y="0"/>
                      </a:lnTo>
                      <a:lnTo>
                        <a:pt x="3528" y="0"/>
                      </a:lnTo>
                      <a:lnTo>
                        <a:pt x="3528" y="58412"/>
                      </a:lnTo>
                      <a:lnTo>
                        <a:pt x="109151" y="58412"/>
                      </a:lnTo>
                      <a:cubicBezTo>
                        <a:pt x="109991" y="68156"/>
                        <a:pt x="110103" y="80309"/>
                        <a:pt x="107919" y="93302"/>
                      </a:cubicBezTo>
                      <a:lnTo>
                        <a:pt x="3528" y="93302"/>
                      </a:lnTo>
                      <a:lnTo>
                        <a:pt x="3528" y="151714"/>
                      </a:lnTo>
                      <a:lnTo>
                        <a:pt x="78069" y="151714"/>
                      </a:lnTo>
                      <a:cubicBezTo>
                        <a:pt x="63956" y="165603"/>
                        <a:pt x="43963" y="177644"/>
                        <a:pt x="15625" y="185484"/>
                      </a:cubicBezTo>
                      <a:lnTo>
                        <a:pt x="0" y="231127"/>
                      </a:lnTo>
                      <a:close/>
                    </a:path>
                  </a:pathLst>
                </a:custGeom>
                <a:solidFill>
                  <a:srgbClr val="534741"/>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301" name="Graphic 4053">
                <a:extLst>
                  <a:ext uri="{FF2B5EF4-FFF2-40B4-BE49-F238E27FC236}">
                    <a16:creationId xmlns:a16="http://schemas.microsoft.com/office/drawing/2014/main" id="{CA1A8456-6318-1CCE-E86F-63B6BD7A02D3}"/>
                  </a:ext>
                </a:extLst>
              </p:cNvPr>
              <p:cNvGrpSpPr/>
              <p:nvPr/>
            </p:nvGrpSpPr>
            <p:grpSpPr>
              <a:xfrm>
                <a:off x="4294252" y="4142131"/>
                <a:ext cx="483151" cy="78080"/>
                <a:chOff x="4294252" y="4142131"/>
                <a:chExt cx="483151" cy="78080"/>
              </a:xfrm>
            </p:grpSpPr>
            <p:sp>
              <p:nvSpPr>
                <p:cNvPr id="4302" name="Freeform: Shape 4301">
                  <a:extLst>
                    <a:ext uri="{FF2B5EF4-FFF2-40B4-BE49-F238E27FC236}">
                      <a16:creationId xmlns:a16="http://schemas.microsoft.com/office/drawing/2014/main" id="{C1FF6880-6C6F-8925-8E59-2835A2E6E089}"/>
                    </a:ext>
                  </a:extLst>
                </p:cNvPr>
                <p:cNvSpPr/>
                <p:nvPr/>
              </p:nvSpPr>
              <p:spPr>
                <a:xfrm>
                  <a:off x="4294263" y="4142131"/>
                  <a:ext cx="483126" cy="78080"/>
                </a:xfrm>
                <a:custGeom>
                  <a:avLst/>
                  <a:gdLst>
                    <a:gd name="connsiteX0" fmla="*/ 455197 w 483126"/>
                    <a:gd name="connsiteY0" fmla="*/ 78080 h 78080"/>
                    <a:gd name="connsiteX1" fmla="*/ 449765 w 483126"/>
                    <a:gd name="connsiteY1" fmla="*/ 77464 h 78080"/>
                    <a:gd name="connsiteX2" fmla="*/ 31026 w 483126"/>
                    <a:gd name="connsiteY2" fmla="*/ 77856 h 78080"/>
                    <a:gd name="connsiteX3" fmla="*/ 168 w 483126"/>
                    <a:gd name="connsiteY3" fmla="*/ 49911 h 78080"/>
                    <a:gd name="connsiteX4" fmla="*/ 24977 w 483126"/>
                    <a:gd name="connsiteY4" fmla="*/ 15188 h 78080"/>
                    <a:gd name="connsiteX5" fmla="*/ 460518 w 483126"/>
                    <a:gd name="connsiteY5" fmla="*/ 15580 h 78080"/>
                    <a:gd name="connsiteX6" fmla="*/ 482583 w 483126"/>
                    <a:gd name="connsiteY6" fmla="*/ 52543 h 78080"/>
                    <a:gd name="connsiteX7" fmla="*/ 455141 w 483126"/>
                    <a:gd name="connsiteY7" fmla="*/ 77968 h 7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26" h="78080">
                      <a:moveTo>
                        <a:pt x="455197" y="78080"/>
                      </a:moveTo>
                      <a:cubicBezTo>
                        <a:pt x="453405" y="78080"/>
                        <a:pt x="451613" y="77912"/>
                        <a:pt x="449765" y="77464"/>
                      </a:cubicBezTo>
                      <a:cubicBezTo>
                        <a:pt x="303764" y="45206"/>
                        <a:pt x="33770" y="77520"/>
                        <a:pt x="31026" y="77856"/>
                      </a:cubicBezTo>
                      <a:cubicBezTo>
                        <a:pt x="15681" y="79704"/>
                        <a:pt x="1848" y="67216"/>
                        <a:pt x="168" y="49911"/>
                      </a:cubicBezTo>
                      <a:cubicBezTo>
                        <a:pt x="-1513" y="32605"/>
                        <a:pt x="9632" y="17036"/>
                        <a:pt x="24977" y="15188"/>
                      </a:cubicBezTo>
                      <a:cubicBezTo>
                        <a:pt x="36402" y="13788"/>
                        <a:pt x="306116" y="-18526"/>
                        <a:pt x="460518" y="15580"/>
                      </a:cubicBezTo>
                      <a:cubicBezTo>
                        <a:pt x="475695" y="18940"/>
                        <a:pt x="485607" y="35462"/>
                        <a:pt x="482583" y="52543"/>
                      </a:cubicBezTo>
                      <a:cubicBezTo>
                        <a:pt x="479951" y="67552"/>
                        <a:pt x="468246" y="77968"/>
                        <a:pt x="455141" y="77968"/>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303" name="Graphic 4053">
                  <a:extLst>
                    <a:ext uri="{FF2B5EF4-FFF2-40B4-BE49-F238E27FC236}">
                      <a16:creationId xmlns:a16="http://schemas.microsoft.com/office/drawing/2014/main" id="{9402A891-8C3A-66CA-7791-01180A81C8A2}"/>
                    </a:ext>
                  </a:extLst>
                </p:cNvPr>
                <p:cNvGrpSpPr/>
                <p:nvPr/>
              </p:nvGrpSpPr>
              <p:grpSpPr>
                <a:xfrm>
                  <a:off x="4312128" y="4142198"/>
                  <a:ext cx="452341" cy="77979"/>
                  <a:chOff x="4312128" y="4142198"/>
                  <a:chExt cx="452341" cy="77979"/>
                </a:xfrm>
                <a:solidFill>
                  <a:srgbClr val="BF6E17"/>
                </a:solidFill>
              </p:grpSpPr>
              <p:sp>
                <p:nvSpPr>
                  <p:cNvPr id="4304" name="Freeform: Shape 4303">
                    <a:extLst>
                      <a:ext uri="{FF2B5EF4-FFF2-40B4-BE49-F238E27FC236}">
                        <a16:creationId xmlns:a16="http://schemas.microsoft.com/office/drawing/2014/main" id="{06C4B300-FE28-0B43-35AE-9244EA9B96C6}"/>
                      </a:ext>
                    </a:extLst>
                  </p:cNvPr>
                  <p:cNvSpPr/>
                  <p:nvPr/>
                </p:nvSpPr>
                <p:spPr>
                  <a:xfrm>
                    <a:off x="4467482" y="4143318"/>
                    <a:ext cx="39762" cy="64964"/>
                  </a:xfrm>
                  <a:custGeom>
                    <a:avLst/>
                    <a:gdLst>
                      <a:gd name="connsiteX0" fmla="*/ 39763 w 39762"/>
                      <a:gd name="connsiteY0" fmla="*/ 0 h 64964"/>
                      <a:gd name="connsiteX1" fmla="*/ 25874 w 39762"/>
                      <a:gd name="connsiteY1" fmla="*/ 504 h 64964"/>
                      <a:gd name="connsiteX2" fmla="*/ 0 w 39762"/>
                      <a:gd name="connsiteY2" fmla="*/ 64964 h 64964"/>
                      <a:gd name="connsiteX3" fmla="*/ 11761 w 39762"/>
                      <a:gd name="connsiteY3" fmla="*/ 64348 h 64964"/>
                      <a:gd name="connsiteX4" fmla="*/ 39763 w 39762"/>
                      <a:gd name="connsiteY4" fmla="*/ 0 h 6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62" h="64964">
                        <a:moveTo>
                          <a:pt x="39763" y="0"/>
                        </a:moveTo>
                        <a:cubicBezTo>
                          <a:pt x="35114" y="168"/>
                          <a:pt x="30466" y="336"/>
                          <a:pt x="25874" y="504"/>
                        </a:cubicBezTo>
                        <a:cubicBezTo>
                          <a:pt x="17473" y="13889"/>
                          <a:pt x="6384" y="35674"/>
                          <a:pt x="0" y="64964"/>
                        </a:cubicBezTo>
                        <a:cubicBezTo>
                          <a:pt x="3864" y="64740"/>
                          <a:pt x="7785" y="64572"/>
                          <a:pt x="11761" y="64348"/>
                        </a:cubicBezTo>
                        <a:cubicBezTo>
                          <a:pt x="19209" y="32818"/>
                          <a:pt x="32258" y="10753"/>
                          <a:pt x="39763"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05" name="Freeform: Shape 4304">
                    <a:extLst>
                      <a:ext uri="{FF2B5EF4-FFF2-40B4-BE49-F238E27FC236}">
                        <a16:creationId xmlns:a16="http://schemas.microsoft.com/office/drawing/2014/main" id="{7B0EAFC1-2AB9-83C0-5D93-8D30760BDC5F}"/>
                      </a:ext>
                    </a:extLst>
                  </p:cNvPr>
                  <p:cNvSpPr/>
                  <p:nvPr/>
                </p:nvSpPr>
                <p:spPr>
                  <a:xfrm>
                    <a:off x="4389693" y="4147462"/>
                    <a:ext cx="38026" cy="66252"/>
                  </a:xfrm>
                  <a:custGeom>
                    <a:avLst/>
                    <a:gdLst>
                      <a:gd name="connsiteX0" fmla="*/ 38027 w 38026"/>
                      <a:gd name="connsiteY0" fmla="*/ 0 h 66252"/>
                      <a:gd name="connsiteX1" fmla="*/ 24138 w 38026"/>
                      <a:gd name="connsiteY1" fmla="*/ 1008 h 66252"/>
                      <a:gd name="connsiteX2" fmla="*/ 0 w 38026"/>
                      <a:gd name="connsiteY2" fmla="*/ 66252 h 66252"/>
                      <a:gd name="connsiteX3" fmla="*/ 11649 w 38026"/>
                      <a:gd name="connsiteY3" fmla="*/ 65300 h 66252"/>
                      <a:gd name="connsiteX4" fmla="*/ 37970 w 38026"/>
                      <a:gd name="connsiteY4" fmla="*/ 56 h 66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6" h="66252">
                        <a:moveTo>
                          <a:pt x="38027" y="0"/>
                        </a:moveTo>
                        <a:cubicBezTo>
                          <a:pt x="33266" y="336"/>
                          <a:pt x="28674" y="672"/>
                          <a:pt x="24138" y="1008"/>
                        </a:cubicBezTo>
                        <a:cubicBezTo>
                          <a:pt x="15681" y="15457"/>
                          <a:pt x="5544" y="37466"/>
                          <a:pt x="0" y="66252"/>
                        </a:cubicBezTo>
                        <a:cubicBezTo>
                          <a:pt x="3752" y="65916"/>
                          <a:pt x="7673" y="65636"/>
                          <a:pt x="11649" y="65300"/>
                        </a:cubicBezTo>
                        <a:cubicBezTo>
                          <a:pt x="18089" y="34834"/>
                          <a:pt x="29906" y="12545"/>
                          <a:pt x="37970" y="56"/>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06" name="Freeform: Shape 4305">
                    <a:extLst>
                      <a:ext uri="{FF2B5EF4-FFF2-40B4-BE49-F238E27FC236}">
                        <a16:creationId xmlns:a16="http://schemas.microsoft.com/office/drawing/2014/main" id="{7BAFCACA-F7F3-997F-CDD9-0D38C0637BD5}"/>
                      </a:ext>
                    </a:extLst>
                  </p:cNvPr>
                  <p:cNvSpPr/>
                  <p:nvPr/>
                </p:nvSpPr>
                <p:spPr>
                  <a:xfrm>
                    <a:off x="4428672" y="4144998"/>
                    <a:ext cx="39034" cy="65636"/>
                  </a:xfrm>
                  <a:custGeom>
                    <a:avLst/>
                    <a:gdLst>
                      <a:gd name="connsiteX0" fmla="*/ 39035 w 39034"/>
                      <a:gd name="connsiteY0" fmla="*/ 0 h 65636"/>
                      <a:gd name="connsiteX1" fmla="*/ 25146 w 39034"/>
                      <a:gd name="connsiteY1" fmla="*/ 784 h 65636"/>
                      <a:gd name="connsiteX2" fmla="*/ 0 w 39034"/>
                      <a:gd name="connsiteY2" fmla="*/ 65636 h 65636"/>
                      <a:gd name="connsiteX3" fmla="*/ 11649 w 39034"/>
                      <a:gd name="connsiteY3" fmla="*/ 64852 h 65636"/>
                      <a:gd name="connsiteX4" fmla="*/ 39035 w 39034"/>
                      <a:gd name="connsiteY4" fmla="*/ 0 h 65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34" h="65636">
                        <a:moveTo>
                          <a:pt x="39035" y="0"/>
                        </a:moveTo>
                        <a:cubicBezTo>
                          <a:pt x="34330" y="224"/>
                          <a:pt x="29682" y="504"/>
                          <a:pt x="25146" y="784"/>
                        </a:cubicBezTo>
                        <a:cubicBezTo>
                          <a:pt x="16689" y="14673"/>
                          <a:pt x="5992" y="36570"/>
                          <a:pt x="0" y="65636"/>
                        </a:cubicBezTo>
                        <a:cubicBezTo>
                          <a:pt x="3808" y="65356"/>
                          <a:pt x="7729" y="65132"/>
                          <a:pt x="11649" y="64852"/>
                        </a:cubicBezTo>
                        <a:cubicBezTo>
                          <a:pt x="18649" y="33714"/>
                          <a:pt x="31194" y="11593"/>
                          <a:pt x="39035"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07" name="Freeform: Shape 4306">
                    <a:extLst>
                      <a:ext uri="{FF2B5EF4-FFF2-40B4-BE49-F238E27FC236}">
                        <a16:creationId xmlns:a16="http://schemas.microsoft.com/office/drawing/2014/main" id="{BF4CFD2A-2F94-C2AA-7F24-BDA84E2260B9}"/>
                      </a:ext>
                    </a:extLst>
                  </p:cNvPr>
                  <p:cNvSpPr/>
                  <p:nvPr/>
                </p:nvSpPr>
                <p:spPr>
                  <a:xfrm>
                    <a:off x="4350603" y="4150542"/>
                    <a:ext cx="36794" cy="66756"/>
                  </a:xfrm>
                  <a:custGeom>
                    <a:avLst/>
                    <a:gdLst>
                      <a:gd name="connsiteX0" fmla="*/ 36794 w 36794"/>
                      <a:gd name="connsiteY0" fmla="*/ 0 h 66756"/>
                      <a:gd name="connsiteX1" fmla="*/ 22962 w 36794"/>
                      <a:gd name="connsiteY1" fmla="*/ 1232 h 66756"/>
                      <a:gd name="connsiteX2" fmla="*/ 0 w 36794"/>
                      <a:gd name="connsiteY2" fmla="*/ 66756 h 66756"/>
                      <a:gd name="connsiteX3" fmla="*/ 11705 w 36794"/>
                      <a:gd name="connsiteY3" fmla="*/ 65580 h 66756"/>
                      <a:gd name="connsiteX4" fmla="*/ 36794 w 36794"/>
                      <a:gd name="connsiteY4" fmla="*/ 0 h 6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4" h="66756">
                        <a:moveTo>
                          <a:pt x="36794" y="0"/>
                        </a:moveTo>
                        <a:cubicBezTo>
                          <a:pt x="31978" y="392"/>
                          <a:pt x="27386" y="840"/>
                          <a:pt x="22962" y="1232"/>
                        </a:cubicBezTo>
                        <a:cubicBezTo>
                          <a:pt x="14561" y="16297"/>
                          <a:pt x="4984" y="38362"/>
                          <a:pt x="0" y="66756"/>
                        </a:cubicBezTo>
                        <a:cubicBezTo>
                          <a:pt x="3584" y="66420"/>
                          <a:pt x="7448" y="66028"/>
                          <a:pt x="11705" y="65580"/>
                        </a:cubicBezTo>
                        <a:cubicBezTo>
                          <a:pt x="17473" y="35786"/>
                          <a:pt x="28506" y="13441"/>
                          <a:pt x="36794"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08" name="Freeform: Shape 4307">
                    <a:extLst>
                      <a:ext uri="{FF2B5EF4-FFF2-40B4-BE49-F238E27FC236}">
                        <a16:creationId xmlns:a16="http://schemas.microsoft.com/office/drawing/2014/main" id="{CA74D68E-0C84-956A-EA27-052CDF09C9E7}"/>
                      </a:ext>
                    </a:extLst>
                  </p:cNvPr>
                  <p:cNvSpPr/>
                  <p:nvPr/>
                </p:nvSpPr>
                <p:spPr>
                  <a:xfrm>
                    <a:off x="4312128" y="4154351"/>
                    <a:ext cx="34666" cy="65826"/>
                  </a:xfrm>
                  <a:custGeom>
                    <a:avLst/>
                    <a:gdLst>
                      <a:gd name="connsiteX0" fmla="*/ 20889 w 34666"/>
                      <a:gd name="connsiteY0" fmla="*/ 1456 h 65826"/>
                      <a:gd name="connsiteX1" fmla="*/ 0 w 34666"/>
                      <a:gd name="connsiteY1" fmla="*/ 63676 h 65826"/>
                      <a:gd name="connsiteX2" fmla="*/ 11089 w 34666"/>
                      <a:gd name="connsiteY2" fmla="*/ 65804 h 65826"/>
                      <a:gd name="connsiteX3" fmla="*/ 34666 w 34666"/>
                      <a:gd name="connsiteY3" fmla="*/ 0 h 65826"/>
                      <a:gd name="connsiteX4" fmla="*/ 20889 w 34666"/>
                      <a:gd name="connsiteY4" fmla="*/ 1456 h 65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66" h="65826">
                        <a:moveTo>
                          <a:pt x="20889" y="1456"/>
                        </a:moveTo>
                        <a:cubicBezTo>
                          <a:pt x="12993" y="16465"/>
                          <a:pt x="4536" y="37410"/>
                          <a:pt x="0" y="63676"/>
                        </a:cubicBezTo>
                        <a:cubicBezTo>
                          <a:pt x="3416" y="65188"/>
                          <a:pt x="7168" y="65972"/>
                          <a:pt x="11089" y="65804"/>
                        </a:cubicBezTo>
                        <a:cubicBezTo>
                          <a:pt x="16129" y="36682"/>
                          <a:pt x="26322" y="14337"/>
                          <a:pt x="34666" y="0"/>
                        </a:cubicBezTo>
                        <a:cubicBezTo>
                          <a:pt x="29402" y="560"/>
                          <a:pt x="24754" y="1008"/>
                          <a:pt x="20889" y="1456"/>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09" name="Freeform: Shape 4308">
                    <a:extLst>
                      <a:ext uri="{FF2B5EF4-FFF2-40B4-BE49-F238E27FC236}">
                        <a16:creationId xmlns:a16="http://schemas.microsoft.com/office/drawing/2014/main" id="{5BC74992-3202-7CD8-6FCB-471F290881D5}"/>
                      </a:ext>
                    </a:extLst>
                  </p:cNvPr>
                  <p:cNvSpPr/>
                  <p:nvPr/>
                </p:nvSpPr>
                <p:spPr>
                  <a:xfrm>
                    <a:off x="4696985" y="4151270"/>
                    <a:ext cx="34162" cy="61940"/>
                  </a:xfrm>
                  <a:custGeom>
                    <a:avLst/>
                    <a:gdLst>
                      <a:gd name="connsiteX0" fmla="*/ 34162 w 34162"/>
                      <a:gd name="connsiteY0" fmla="*/ 1904 h 61940"/>
                      <a:gd name="connsiteX1" fmla="*/ 22177 w 34162"/>
                      <a:gd name="connsiteY1" fmla="*/ 0 h 61940"/>
                      <a:gd name="connsiteX2" fmla="*/ 0 w 34162"/>
                      <a:gd name="connsiteY2" fmla="*/ 60484 h 61940"/>
                      <a:gd name="connsiteX3" fmla="*/ 11145 w 34162"/>
                      <a:gd name="connsiteY3" fmla="*/ 61940 h 61940"/>
                      <a:gd name="connsiteX4" fmla="*/ 34106 w 34162"/>
                      <a:gd name="connsiteY4" fmla="*/ 1904 h 6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62" h="61940">
                        <a:moveTo>
                          <a:pt x="34162" y="1904"/>
                        </a:moveTo>
                        <a:cubicBezTo>
                          <a:pt x="30242" y="1232"/>
                          <a:pt x="26210" y="616"/>
                          <a:pt x="22177" y="0"/>
                        </a:cubicBezTo>
                        <a:cubicBezTo>
                          <a:pt x="14225" y="14113"/>
                          <a:pt x="5264" y="34498"/>
                          <a:pt x="0" y="60484"/>
                        </a:cubicBezTo>
                        <a:cubicBezTo>
                          <a:pt x="3752" y="60932"/>
                          <a:pt x="7504" y="61436"/>
                          <a:pt x="11145" y="61940"/>
                        </a:cubicBezTo>
                        <a:cubicBezTo>
                          <a:pt x="16689" y="35394"/>
                          <a:pt x="26322" y="15065"/>
                          <a:pt x="34106" y="1904"/>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10" name="Freeform: Shape 4309">
                    <a:extLst>
                      <a:ext uri="{FF2B5EF4-FFF2-40B4-BE49-F238E27FC236}">
                        <a16:creationId xmlns:a16="http://schemas.microsoft.com/office/drawing/2014/main" id="{C5D0E2A4-5722-4500-413C-5C59CC7AFA72}"/>
                      </a:ext>
                    </a:extLst>
                  </p:cNvPr>
                  <p:cNvSpPr/>
                  <p:nvPr/>
                </p:nvSpPr>
                <p:spPr>
                  <a:xfrm>
                    <a:off x="4734340" y="4157599"/>
                    <a:ext cx="30129" cy="62164"/>
                  </a:xfrm>
                  <a:custGeom>
                    <a:avLst/>
                    <a:gdLst>
                      <a:gd name="connsiteX0" fmla="*/ 20497 w 30129"/>
                      <a:gd name="connsiteY0" fmla="*/ 168 h 62164"/>
                      <a:gd name="connsiteX1" fmla="*/ 19825 w 30129"/>
                      <a:gd name="connsiteY1" fmla="*/ 0 h 62164"/>
                      <a:gd name="connsiteX2" fmla="*/ 0 w 30129"/>
                      <a:gd name="connsiteY2" fmla="*/ 59980 h 62164"/>
                      <a:gd name="connsiteX3" fmla="*/ 9689 w 30129"/>
                      <a:gd name="connsiteY3" fmla="*/ 61996 h 62164"/>
                      <a:gd name="connsiteX4" fmla="*/ 10977 w 30129"/>
                      <a:gd name="connsiteY4" fmla="*/ 62164 h 62164"/>
                      <a:gd name="connsiteX5" fmla="*/ 30130 w 30129"/>
                      <a:gd name="connsiteY5" fmla="*/ 4592 h 62164"/>
                      <a:gd name="connsiteX6" fmla="*/ 20441 w 30129"/>
                      <a:gd name="connsiteY6" fmla="*/ 168 h 62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29" h="62164">
                        <a:moveTo>
                          <a:pt x="20497" y="168"/>
                        </a:moveTo>
                        <a:cubicBezTo>
                          <a:pt x="20497" y="168"/>
                          <a:pt x="20049" y="56"/>
                          <a:pt x="19825" y="0"/>
                        </a:cubicBezTo>
                        <a:cubicBezTo>
                          <a:pt x="12209" y="14785"/>
                          <a:pt x="4368" y="34946"/>
                          <a:pt x="0" y="59980"/>
                        </a:cubicBezTo>
                        <a:cubicBezTo>
                          <a:pt x="3304" y="60596"/>
                          <a:pt x="6552" y="61268"/>
                          <a:pt x="9689" y="61996"/>
                        </a:cubicBezTo>
                        <a:cubicBezTo>
                          <a:pt x="10137" y="62108"/>
                          <a:pt x="10529" y="62052"/>
                          <a:pt x="10977" y="62164"/>
                        </a:cubicBezTo>
                        <a:cubicBezTo>
                          <a:pt x="15177" y="38138"/>
                          <a:pt x="22905" y="18705"/>
                          <a:pt x="30130" y="4592"/>
                        </a:cubicBezTo>
                        <a:cubicBezTo>
                          <a:pt x="27274" y="2520"/>
                          <a:pt x="24026" y="952"/>
                          <a:pt x="20441" y="168"/>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11" name="Freeform: Shape 4310">
                    <a:extLst>
                      <a:ext uri="{FF2B5EF4-FFF2-40B4-BE49-F238E27FC236}">
                        <a16:creationId xmlns:a16="http://schemas.microsoft.com/office/drawing/2014/main" id="{A42FE9EA-BC82-8309-CE88-985DBB078F5B}"/>
                      </a:ext>
                    </a:extLst>
                  </p:cNvPr>
                  <p:cNvSpPr/>
                  <p:nvPr/>
                </p:nvSpPr>
                <p:spPr>
                  <a:xfrm>
                    <a:off x="4621492" y="4144214"/>
                    <a:ext cx="38082" cy="62388"/>
                  </a:xfrm>
                  <a:custGeom>
                    <a:avLst/>
                    <a:gdLst>
                      <a:gd name="connsiteX0" fmla="*/ 38083 w 38082"/>
                      <a:gd name="connsiteY0" fmla="*/ 840 h 62388"/>
                      <a:gd name="connsiteX1" fmla="*/ 25146 w 38082"/>
                      <a:gd name="connsiteY1" fmla="*/ 0 h 62388"/>
                      <a:gd name="connsiteX2" fmla="*/ 0 w 38082"/>
                      <a:gd name="connsiteY2" fmla="*/ 61940 h 62388"/>
                      <a:gd name="connsiteX3" fmla="*/ 11481 w 38082"/>
                      <a:gd name="connsiteY3" fmla="*/ 62388 h 62388"/>
                      <a:gd name="connsiteX4" fmla="*/ 38083 w 38082"/>
                      <a:gd name="connsiteY4" fmla="*/ 784 h 6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82" h="62388">
                        <a:moveTo>
                          <a:pt x="38083" y="840"/>
                        </a:moveTo>
                        <a:cubicBezTo>
                          <a:pt x="33770" y="560"/>
                          <a:pt x="29458" y="280"/>
                          <a:pt x="25146" y="0"/>
                        </a:cubicBezTo>
                        <a:cubicBezTo>
                          <a:pt x="16969" y="13105"/>
                          <a:pt x="6440" y="34050"/>
                          <a:pt x="0" y="61940"/>
                        </a:cubicBezTo>
                        <a:cubicBezTo>
                          <a:pt x="3864" y="62052"/>
                          <a:pt x="7673" y="62220"/>
                          <a:pt x="11481" y="62388"/>
                        </a:cubicBezTo>
                        <a:cubicBezTo>
                          <a:pt x="18593" y="32986"/>
                          <a:pt x="30522" y="11985"/>
                          <a:pt x="38083" y="784"/>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12" name="Freeform: Shape 4311">
                    <a:extLst>
                      <a:ext uri="{FF2B5EF4-FFF2-40B4-BE49-F238E27FC236}">
                        <a16:creationId xmlns:a16="http://schemas.microsoft.com/office/drawing/2014/main" id="{B7A75289-DFE9-01E2-4FDD-AB8505957396}"/>
                      </a:ext>
                    </a:extLst>
                  </p:cNvPr>
                  <p:cNvSpPr/>
                  <p:nvPr/>
                </p:nvSpPr>
                <p:spPr>
                  <a:xfrm>
                    <a:off x="4659407" y="4147014"/>
                    <a:ext cx="36402" cy="62108"/>
                  </a:xfrm>
                  <a:custGeom>
                    <a:avLst/>
                    <a:gdLst>
                      <a:gd name="connsiteX0" fmla="*/ 36402 w 36402"/>
                      <a:gd name="connsiteY0" fmla="*/ 1288 h 62108"/>
                      <a:gd name="connsiteX1" fmla="*/ 23914 w 36402"/>
                      <a:gd name="connsiteY1" fmla="*/ 0 h 62108"/>
                      <a:gd name="connsiteX2" fmla="*/ 0 w 36402"/>
                      <a:gd name="connsiteY2" fmla="*/ 61212 h 62108"/>
                      <a:gd name="connsiteX3" fmla="*/ 11313 w 36402"/>
                      <a:gd name="connsiteY3" fmla="*/ 62108 h 62108"/>
                      <a:gd name="connsiteX4" fmla="*/ 36346 w 36402"/>
                      <a:gd name="connsiteY4" fmla="*/ 1344 h 62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02" h="62108">
                        <a:moveTo>
                          <a:pt x="36402" y="1288"/>
                        </a:moveTo>
                        <a:cubicBezTo>
                          <a:pt x="32258" y="840"/>
                          <a:pt x="28114" y="392"/>
                          <a:pt x="23914" y="0"/>
                        </a:cubicBezTo>
                        <a:cubicBezTo>
                          <a:pt x="15793" y="13553"/>
                          <a:pt x="5936" y="34162"/>
                          <a:pt x="0" y="61212"/>
                        </a:cubicBezTo>
                        <a:cubicBezTo>
                          <a:pt x="3808" y="61492"/>
                          <a:pt x="7561" y="61772"/>
                          <a:pt x="11313" y="62108"/>
                        </a:cubicBezTo>
                        <a:cubicBezTo>
                          <a:pt x="17753" y="34106"/>
                          <a:pt x="28618" y="13441"/>
                          <a:pt x="36346" y="1344"/>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13" name="Freeform: Shape 4312">
                    <a:extLst>
                      <a:ext uri="{FF2B5EF4-FFF2-40B4-BE49-F238E27FC236}">
                        <a16:creationId xmlns:a16="http://schemas.microsoft.com/office/drawing/2014/main" id="{3EE3141D-0FD0-41F2-E57C-54FE43961F74}"/>
                      </a:ext>
                    </a:extLst>
                  </p:cNvPr>
                  <p:cNvSpPr/>
                  <p:nvPr/>
                </p:nvSpPr>
                <p:spPr>
                  <a:xfrm>
                    <a:off x="4583298" y="4142702"/>
                    <a:ext cx="39202" cy="62780"/>
                  </a:xfrm>
                  <a:custGeom>
                    <a:avLst/>
                    <a:gdLst>
                      <a:gd name="connsiteX0" fmla="*/ 39203 w 39202"/>
                      <a:gd name="connsiteY0" fmla="*/ 392 h 62780"/>
                      <a:gd name="connsiteX1" fmla="*/ 25930 w 39202"/>
                      <a:gd name="connsiteY1" fmla="*/ 0 h 62780"/>
                      <a:gd name="connsiteX2" fmla="*/ 0 w 39202"/>
                      <a:gd name="connsiteY2" fmla="*/ 62668 h 62780"/>
                      <a:gd name="connsiteX3" fmla="*/ 11593 w 39202"/>
                      <a:gd name="connsiteY3" fmla="*/ 62780 h 62780"/>
                      <a:gd name="connsiteX4" fmla="*/ 39203 w 39202"/>
                      <a:gd name="connsiteY4" fmla="*/ 392 h 6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02" h="62780">
                        <a:moveTo>
                          <a:pt x="39203" y="392"/>
                        </a:moveTo>
                        <a:cubicBezTo>
                          <a:pt x="34778" y="224"/>
                          <a:pt x="30354" y="112"/>
                          <a:pt x="25930" y="0"/>
                        </a:cubicBezTo>
                        <a:cubicBezTo>
                          <a:pt x="17697" y="12825"/>
                          <a:pt x="6664" y="33994"/>
                          <a:pt x="0" y="62668"/>
                        </a:cubicBezTo>
                        <a:cubicBezTo>
                          <a:pt x="3864" y="62668"/>
                          <a:pt x="7729" y="62724"/>
                          <a:pt x="11593" y="62780"/>
                        </a:cubicBezTo>
                        <a:cubicBezTo>
                          <a:pt x="19209" y="32258"/>
                          <a:pt x="31922" y="10809"/>
                          <a:pt x="39203" y="392"/>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14" name="Freeform: Shape 4313">
                    <a:extLst>
                      <a:ext uri="{FF2B5EF4-FFF2-40B4-BE49-F238E27FC236}">
                        <a16:creationId xmlns:a16="http://schemas.microsoft.com/office/drawing/2014/main" id="{CF77DBB5-5270-B910-EB97-A9B4DB2723EA}"/>
                      </a:ext>
                    </a:extLst>
                  </p:cNvPr>
                  <p:cNvSpPr/>
                  <p:nvPr/>
                </p:nvSpPr>
                <p:spPr>
                  <a:xfrm>
                    <a:off x="4544879" y="4142198"/>
                    <a:ext cx="39818" cy="63340"/>
                  </a:xfrm>
                  <a:custGeom>
                    <a:avLst/>
                    <a:gdLst>
                      <a:gd name="connsiteX0" fmla="*/ 26266 w 39818"/>
                      <a:gd name="connsiteY0" fmla="*/ 0 h 63340"/>
                      <a:gd name="connsiteX1" fmla="*/ 0 w 39818"/>
                      <a:gd name="connsiteY1" fmla="*/ 63340 h 63340"/>
                      <a:gd name="connsiteX2" fmla="*/ 11649 w 39818"/>
                      <a:gd name="connsiteY2" fmla="*/ 63172 h 63340"/>
                      <a:gd name="connsiteX3" fmla="*/ 39819 w 39818"/>
                      <a:gd name="connsiteY3" fmla="*/ 56 h 63340"/>
                      <a:gd name="connsiteX4" fmla="*/ 26266 w 39818"/>
                      <a:gd name="connsiteY4" fmla="*/ 0 h 63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8" h="63340">
                        <a:moveTo>
                          <a:pt x="26266" y="0"/>
                        </a:moveTo>
                        <a:cubicBezTo>
                          <a:pt x="17977" y="12825"/>
                          <a:pt x="6720" y="34218"/>
                          <a:pt x="0" y="63340"/>
                        </a:cubicBezTo>
                        <a:cubicBezTo>
                          <a:pt x="3864" y="63284"/>
                          <a:pt x="7785" y="63228"/>
                          <a:pt x="11649" y="63172"/>
                        </a:cubicBezTo>
                        <a:cubicBezTo>
                          <a:pt x="19433" y="31866"/>
                          <a:pt x="32650" y="10137"/>
                          <a:pt x="39819" y="56"/>
                        </a:cubicBezTo>
                        <a:cubicBezTo>
                          <a:pt x="35282" y="56"/>
                          <a:pt x="30802" y="0"/>
                          <a:pt x="26266"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15" name="Freeform: Shape 4314">
                    <a:extLst>
                      <a:ext uri="{FF2B5EF4-FFF2-40B4-BE49-F238E27FC236}">
                        <a16:creationId xmlns:a16="http://schemas.microsoft.com/office/drawing/2014/main" id="{D55B86F6-42F1-1FA9-F55B-24D5B0BE71E8}"/>
                      </a:ext>
                    </a:extLst>
                  </p:cNvPr>
                  <p:cNvSpPr/>
                  <p:nvPr/>
                </p:nvSpPr>
                <p:spPr>
                  <a:xfrm>
                    <a:off x="4506293" y="4142366"/>
                    <a:ext cx="39986" cy="64180"/>
                  </a:xfrm>
                  <a:custGeom>
                    <a:avLst/>
                    <a:gdLst>
                      <a:gd name="connsiteX0" fmla="*/ 39987 w 39986"/>
                      <a:gd name="connsiteY0" fmla="*/ 0 h 64180"/>
                      <a:gd name="connsiteX1" fmla="*/ 26266 w 39986"/>
                      <a:gd name="connsiteY1" fmla="*/ 224 h 64180"/>
                      <a:gd name="connsiteX2" fmla="*/ 0 w 39986"/>
                      <a:gd name="connsiteY2" fmla="*/ 64180 h 64180"/>
                      <a:gd name="connsiteX3" fmla="*/ 11705 w 39986"/>
                      <a:gd name="connsiteY3" fmla="*/ 63788 h 64180"/>
                      <a:gd name="connsiteX4" fmla="*/ 39987 w 39986"/>
                      <a:gd name="connsiteY4" fmla="*/ 0 h 64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86" h="64180">
                        <a:moveTo>
                          <a:pt x="39987" y="0"/>
                        </a:moveTo>
                        <a:cubicBezTo>
                          <a:pt x="35394" y="56"/>
                          <a:pt x="30802" y="168"/>
                          <a:pt x="26266" y="224"/>
                        </a:cubicBezTo>
                        <a:cubicBezTo>
                          <a:pt x="17921" y="13217"/>
                          <a:pt x="6664" y="34834"/>
                          <a:pt x="0" y="64180"/>
                        </a:cubicBezTo>
                        <a:cubicBezTo>
                          <a:pt x="3864" y="64068"/>
                          <a:pt x="7785" y="63900"/>
                          <a:pt x="11705" y="63788"/>
                        </a:cubicBezTo>
                        <a:cubicBezTo>
                          <a:pt x="19433" y="32202"/>
                          <a:pt x="32706" y="10249"/>
                          <a:pt x="39987"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4316" name="Freeform: Shape 4315">
                  <a:extLst>
                    <a:ext uri="{FF2B5EF4-FFF2-40B4-BE49-F238E27FC236}">
                      <a16:creationId xmlns:a16="http://schemas.microsoft.com/office/drawing/2014/main" id="{4AB6A44B-63FD-08D8-4BA6-2007988A2D5D}"/>
                    </a:ext>
                  </a:extLst>
                </p:cNvPr>
                <p:cNvSpPr/>
                <p:nvPr/>
              </p:nvSpPr>
              <p:spPr>
                <a:xfrm>
                  <a:off x="4294252" y="4175240"/>
                  <a:ext cx="483151" cy="44970"/>
                </a:xfrm>
                <a:custGeom>
                  <a:avLst/>
                  <a:gdLst>
                    <a:gd name="connsiteX0" fmla="*/ 455209 w 483151"/>
                    <a:gd name="connsiteY0" fmla="*/ 18089 h 44970"/>
                    <a:gd name="connsiteX1" fmla="*/ 449776 w 483151"/>
                    <a:gd name="connsiteY1" fmla="*/ 17473 h 44970"/>
                    <a:gd name="connsiteX2" fmla="*/ 31037 w 483151"/>
                    <a:gd name="connsiteY2" fmla="*/ 17865 h 44970"/>
                    <a:gd name="connsiteX3" fmla="*/ 2699 w 483151"/>
                    <a:gd name="connsiteY3" fmla="*/ 0 h 44970"/>
                    <a:gd name="connsiteX4" fmla="*/ 179 w 483151"/>
                    <a:gd name="connsiteY4" fmla="*/ 16801 h 44970"/>
                    <a:gd name="connsiteX5" fmla="*/ 31037 w 483151"/>
                    <a:gd name="connsiteY5" fmla="*/ 44747 h 44970"/>
                    <a:gd name="connsiteX6" fmla="*/ 449776 w 483151"/>
                    <a:gd name="connsiteY6" fmla="*/ 44355 h 44970"/>
                    <a:gd name="connsiteX7" fmla="*/ 455209 w 483151"/>
                    <a:gd name="connsiteY7" fmla="*/ 44971 h 44970"/>
                    <a:gd name="connsiteX8" fmla="*/ 482650 w 483151"/>
                    <a:gd name="connsiteY8" fmla="*/ 19545 h 44970"/>
                    <a:gd name="connsiteX9" fmla="*/ 480410 w 483151"/>
                    <a:gd name="connsiteY9" fmla="*/ 56 h 44970"/>
                    <a:gd name="connsiteX10" fmla="*/ 455209 w 483151"/>
                    <a:gd name="connsiteY10" fmla="*/ 18145 h 4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151" h="44970">
                      <a:moveTo>
                        <a:pt x="455209" y="18089"/>
                      </a:moveTo>
                      <a:cubicBezTo>
                        <a:pt x="453416" y="18089"/>
                        <a:pt x="451624" y="17921"/>
                        <a:pt x="449776" y="17473"/>
                      </a:cubicBezTo>
                      <a:cubicBezTo>
                        <a:pt x="303775" y="-14785"/>
                        <a:pt x="33781" y="17529"/>
                        <a:pt x="31037" y="17865"/>
                      </a:cubicBezTo>
                      <a:cubicBezTo>
                        <a:pt x="18884" y="19321"/>
                        <a:pt x="7683" y="11761"/>
                        <a:pt x="2699" y="0"/>
                      </a:cubicBezTo>
                      <a:cubicBezTo>
                        <a:pt x="571" y="5096"/>
                        <a:pt x="-437" y="10809"/>
                        <a:pt x="179" y="16801"/>
                      </a:cubicBezTo>
                      <a:cubicBezTo>
                        <a:pt x="1859" y="34106"/>
                        <a:pt x="15692" y="46595"/>
                        <a:pt x="31037" y="44747"/>
                      </a:cubicBezTo>
                      <a:cubicBezTo>
                        <a:pt x="33725" y="44411"/>
                        <a:pt x="303719" y="12097"/>
                        <a:pt x="449776" y="44355"/>
                      </a:cubicBezTo>
                      <a:cubicBezTo>
                        <a:pt x="451624" y="44747"/>
                        <a:pt x="453416" y="44971"/>
                        <a:pt x="455209" y="44971"/>
                      </a:cubicBezTo>
                      <a:cubicBezTo>
                        <a:pt x="468313" y="44971"/>
                        <a:pt x="480018" y="34554"/>
                        <a:pt x="482650" y="19545"/>
                      </a:cubicBezTo>
                      <a:cubicBezTo>
                        <a:pt x="483827" y="12657"/>
                        <a:pt x="482874" y="5936"/>
                        <a:pt x="480410" y="56"/>
                      </a:cubicBezTo>
                      <a:cubicBezTo>
                        <a:pt x="475818" y="10977"/>
                        <a:pt x="466017" y="18145"/>
                        <a:pt x="455209" y="18145"/>
                      </a:cubicBezTo>
                      <a:close/>
                    </a:path>
                  </a:pathLst>
                </a:custGeom>
                <a:solidFill>
                  <a:schemeClr val="tx1">
                    <a:alpha val="25000"/>
                  </a:schemeClr>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317" name="Graphic 4053">
                <a:extLst>
                  <a:ext uri="{FF2B5EF4-FFF2-40B4-BE49-F238E27FC236}">
                    <a16:creationId xmlns:a16="http://schemas.microsoft.com/office/drawing/2014/main" id="{81697657-E065-66A9-F1DE-DBA73A9344B2}"/>
                  </a:ext>
                </a:extLst>
              </p:cNvPr>
              <p:cNvGrpSpPr/>
              <p:nvPr/>
            </p:nvGrpSpPr>
            <p:grpSpPr>
              <a:xfrm>
                <a:off x="4294252" y="4205415"/>
                <a:ext cx="483151" cy="78135"/>
                <a:chOff x="4294252" y="4205415"/>
                <a:chExt cx="483151" cy="78135"/>
              </a:xfrm>
            </p:grpSpPr>
            <p:sp>
              <p:nvSpPr>
                <p:cNvPr id="4318" name="Freeform: Shape 4317">
                  <a:extLst>
                    <a:ext uri="{FF2B5EF4-FFF2-40B4-BE49-F238E27FC236}">
                      <a16:creationId xmlns:a16="http://schemas.microsoft.com/office/drawing/2014/main" id="{88D2E886-0AF2-C0FA-86D9-6BE45F2242C8}"/>
                    </a:ext>
                  </a:extLst>
                </p:cNvPr>
                <p:cNvSpPr/>
                <p:nvPr/>
              </p:nvSpPr>
              <p:spPr>
                <a:xfrm>
                  <a:off x="4294263" y="4205415"/>
                  <a:ext cx="483126" cy="78080"/>
                </a:xfrm>
                <a:custGeom>
                  <a:avLst/>
                  <a:gdLst>
                    <a:gd name="connsiteX0" fmla="*/ 455197 w 483126"/>
                    <a:gd name="connsiteY0" fmla="*/ 78080 h 78080"/>
                    <a:gd name="connsiteX1" fmla="*/ 449765 w 483126"/>
                    <a:gd name="connsiteY1" fmla="*/ 77464 h 78080"/>
                    <a:gd name="connsiteX2" fmla="*/ 31026 w 483126"/>
                    <a:gd name="connsiteY2" fmla="*/ 77856 h 78080"/>
                    <a:gd name="connsiteX3" fmla="*/ 168 w 483126"/>
                    <a:gd name="connsiteY3" fmla="*/ 49910 h 78080"/>
                    <a:gd name="connsiteX4" fmla="*/ 24977 w 483126"/>
                    <a:gd name="connsiteY4" fmla="*/ 15188 h 78080"/>
                    <a:gd name="connsiteX5" fmla="*/ 460518 w 483126"/>
                    <a:gd name="connsiteY5" fmla="*/ 15580 h 78080"/>
                    <a:gd name="connsiteX6" fmla="*/ 482583 w 483126"/>
                    <a:gd name="connsiteY6" fmla="*/ 52543 h 78080"/>
                    <a:gd name="connsiteX7" fmla="*/ 455141 w 483126"/>
                    <a:gd name="connsiteY7" fmla="*/ 77968 h 7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26" h="78080">
                      <a:moveTo>
                        <a:pt x="455197" y="78080"/>
                      </a:moveTo>
                      <a:cubicBezTo>
                        <a:pt x="453405" y="78080"/>
                        <a:pt x="451613" y="77912"/>
                        <a:pt x="449765" y="77464"/>
                      </a:cubicBezTo>
                      <a:cubicBezTo>
                        <a:pt x="303764" y="45206"/>
                        <a:pt x="33770" y="77520"/>
                        <a:pt x="31026" y="77856"/>
                      </a:cubicBezTo>
                      <a:cubicBezTo>
                        <a:pt x="15681" y="79704"/>
                        <a:pt x="1848" y="67216"/>
                        <a:pt x="168" y="49910"/>
                      </a:cubicBezTo>
                      <a:cubicBezTo>
                        <a:pt x="-1513" y="32605"/>
                        <a:pt x="9632" y="17036"/>
                        <a:pt x="24977" y="15188"/>
                      </a:cubicBezTo>
                      <a:cubicBezTo>
                        <a:pt x="36402" y="13788"/>
                        <a:pt x="306116" y="-18526"/>
                        <a:pt x="460518" y="15580"/>
                      </a:cubicBezTo>
                      <a:cubicBezTo>
                        <a:pt x="475695" y="18940"/>
                        <a:pt x="485607" y="35462"/>
                        <a:pt x="482583" y="52543"/>
                      </a:cubicBezTo>
                      <a:cubicBezTo>
                        <a:pt x="479951" y="67552"/>
                        <a:pt x="468246" y="77968"/>
                        <a:pt x="455141" y="77968"/>
                      </a:cubicBezTo>
                      <a:close/>
                    </a:path>
                  </a:pathLst>
                </a:custGeom>
                <a:solidFill>
                  <a:srgbClr val="FF931E"/>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4319" name="Graphic 4053">
                  <a:extLst>
                    <a:ext uri="{FF2B5EF4-FFF2-40B4-BE49-F238E27FC236}">
                      <a16:creationId xmlns:a16="http://schemas.microsoft.com/office/drawing/2014/main" id="{2A4F80DB-B19A-D1C7-51B3-C88B11652B78}"/>
                    </a:ext>
                  </a:extLst>
                </p:cNvPr>
                <p:cNvGrpSpPr/>
                <p:nvPr/>
              </p:nvGrpSpPr>
              <p:grpSpPr>
                <a:xfrm>
                  <a:off x="4312128" y="4205482"/>
                  <a:ext cx="452341" cy="77979"/>
                  <a:chOff x="4312128" y="4205482"/>
                  <a:chExt cx="452341" cy="77979"/>
                </a:xfrm>
                <a:solidFill>
                  <a:srgbClr val="BF6E17"/>
                </a:solidFill>
              </p:grpSpPr>
              <p:sp>
                <p:nvSpPr>
                  <p:cNvPr id="4320" name="Freeform: Shape 4319">
                    <a:extLst>
                      <a:ext uri="{FF2B5EF4-FFF2-40B4-BE49-F238E27FC236}">
                        <a16:creationId xmlns:a16="http://schemas.microsoft.com/office/drawing/2014/main" id="{A78D684E-365F-6ACB-A6C9-54DF27F1D49B}"/>
                      </a:ext>
                    </a:extLst>
                  </p:cNvPr>
                  <p:cNvSpPr/>
                  <p:nvPr/>
                </p:nvSpPr>
                <p:spPr>
                  <a:xfrm>
                    <a:off x="4467482" y="4206602"/>
                    <a:ext cx="39762" cy="64964"/>
                  </a:xfrm>
                  <a:custGeom>
                    <a:avLst/>
                    <a:gdLst>
                      <a:gd name="connsiteX0" fmla="*/ 39763 w 39762"/>
                      <a:gd name="connsiteY0" fmla="*/ 0 h 64964"/>
                      <a:gd name="connsiteX1" fmla="*/ 25874 w 39762"/>
                      <a:gd name="connsiteY1" fmla="*/ 504 h 64964"/>
                      <a:gd name="connsiteX2" fmla="*/ 0 w 39762"/>
                      <a:gd name="connsiteY2" fmla="*/ 64964 h 64964"/>
                      <a:gd name="connsiteX3" fmla="*/ 11761 w 39762"/>
                      <a:gd name="connsiteY3" fmla="*/ 64348 h 64964"/>
                      <a:gd name="connsiteX4" fmla="*/ 39763 w 39762"/>
                      <a:gd name="connsiteY4" fmla="*/ 0 h 6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62" h="64964">
                        <a:moveTo>
                          <a:pt x="39763" y="0"/>
                        </a:moveTo>
                        <a:cubicBezTo>
                          <a:pt x="35114" y="168"/>
                          <a:pt x="30466" y="336"/>
                          <a:pt x="25874" y="504"/>
                        </a:cubicBezTo>
                        <a:cubicBezTo>
                          <a:pt x="17473" y="13889"/>
                          <a:pt x="6384" y="35674"/>
                          <a:pt x="0" y="64964"/>
                        </a:cubicBezTo>
                        <a:cubicBezTo>
                          <a:pt x="3864" y="64740"/>
                          <a:pt x="7785" y="64572"/>
                          <a:pt x="11761" y="64348"/>
                        </a:cubicBezTo>
                        <a:cubicBezTo>
                          <a:pt x="19209" y="32818"/>
                          <a:pt x="32258" y="10753"/>
                          <a:pt x="39763"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21" name="Freeform: Shape 4320">
                    <a:extLst>
                      <a:ext uri="{FF2B5EF4-FFF2-40B4-BE49-F238E27FC236}">
                        <a16:creationId xmlns:a16="http://schemas.microsoft.com/office/drawing/2014/main" id="{950F2F18-DF13-ABD4-751C-F5A35D17C120}"/>
                      </a:ext>
                    </a:extLst>
                  </p:cNvPr>
                  <p:cNvSpPr/>
                  <p:nvPr/>
                </p:nvSpPr>
                <p:spPr>
                  <a:xfrm>
                    <a:off x="4389693" y="4210746"/>
                    <a:ext cx="38026" cy="66252"/>
                  </a:xfrm>
                  <a:custGeom>
                    <a:avLst/>
                    <a:gdLst>
                      <a:gd name="connsiteX0" fmla="*/ 38027 w 38026"/>
                      <a:gd name="connsiteY0" fmla="*/ 0 h 66252"/>
                      <a:gd name="connsiteX1" fmla="*/ 24138 w 38026"/>
                      <a:gd name="connsiteY1" fmla="*/ 1008 h 66252"/>
                      <a:gd name="connsiteX2" fmla="*/ 0 w 38026"/>
                      <a:gd name="connsiteY2" fmla="*/ 66252 h 66252"/>
                      <a:gd name="connsiteX3" fmla="*/ 11649 w 38026"/>
                      <a:gd name="connsiteY3" fmla="*/ 65300 h 66252"/>
                      <a:gd name="connsiteX4" fmla="*/ 37970 w 38026"/>
                      <a:gd name="connsiteY4" fmla="*/ 56 h 66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6" h="66252">
                        <a:moveTo>
                          <a:pt x="38027" y="0"/>
                        </a:moveTo>
                        <a:cubicBezTo>
                          <a:pt x="33266" y="336"/>
                          <a:pt x="28674" y="672"/>
                          <a:pt x="24138" y="1008"/>
                        </a:cubicBezTo>
                        <a:cubicBezTo>
                          <a:pt x="15681" y="15457"/>
                          <a:pt x="5544" y="37466"/>
                          <a:pt x="0" y="66252"/>
                        </a:cubicBezTo>
                        <a:cubicBezTo>
                          <a:pt x="3752" y="65916"/>
                          <a:pt x="7673" y="65636"/>
                          <a:pt x="11649" y="65300"/>
                        </a:cubicBezTo>
                        <a:cubicBezTo>
                          <a:pt x="18089" y="34834"/>
                          <a:pt x="29906" y="12545"/>
                          <a:pt x="37970" y="56"/>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22" name="Freeform: Shape 4321">
                    <a:extLst>
                      <a:ext uri="{FF2B5EF4-FFF2-40B4-BE49-F238E27FC236}">
                        <a16:creationId xmlns:a16="http://schemas.microsoft.com/office/drawing/2014/main" id="{DB80A737-8341-BD3A-190D-899816BF8766}"/>
                      </a:ext>
                    </a:extLst>
                  </p:cNvPr>
                  <p:cNvSpPr/>
                  <p:nvPr/>
                </p:nvSpPr>
                <p:spPr>
                  <a:xfrm>
                    <a:off x="4428672" y="4208338"/>
                    <a:ext cx="39034" cy="65636"/>
                  </a:xfrm>
                  <a:custGeom>
                    <a:avLst/>
                    <a:gdLst>
                      <a:gd name="connsiteX0" fmla="*/ 39035 w 39034"/>
                      <a:gd name="connsiteY0" fmla="*/ 0 h 65636"/>
                      <a:gd name="connsiteX1" fmla="*/ 25146 w 39034"/>
                      <a:gd name="connsiteY1" fmla="*/ 784 h 65636"/>
                      <a:gd name="connsiteX2" fmla="*/ 0 w 39034"/>
                      <a:gd name="connsiteY2" fmla="*/ 65636 h 65636"/>
                      <a:gd name="connsiteX3" fmla="*/ 11649 w 39034"/>
                      <a:gd name="connsiteY3" fmla="*/ 64852 h 65636"/>
                      <a:gd name="connsiteX4" fmla="*/ 39035 w 39034"/>
                      <a:gd name="connsiteY4" fmla="*/ 0 h 65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34" h="65636">
                        <a:moveTo>
                          <a:pt x="39035" y="0"/>
                        </a:moveTo>
                        <a:cubicBezTo>
                          <a:pt x="34330" y="224"/>
                          <a:pt x="29682" y="504"/>
                          <a:pt x="25146" y="784"/>
                        </a:cubicBezTo>
                        <a:cubicBezTo>
                          <a:pt x="16689" y="14673"/>
                          <a:pt x="5992" y="36570"/>
                          <a:pt x="0" y="65636"/>
                        </a:cubicBezTo>
                        <a:cubicBezTo>
                          <a:pt x="3808" y="65356"/>
                          <a:pt x="7729" y="65132"/>
                          <a:pt x="11649" y="64852"/>
                        </a:cubicBezTo>
                        <a:cubicBezTo>
                          <a:pt x="18649" y="33714"/>
                          <a:pt x="31194" y="11593"/>
                          <a:pt x="39035"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23" name="Freeform: Shape 4322">
                    <a:extLst>
                      <a:ext uri="{FF2B5EF4-FFF2-40B4-BE49-F238E27FC236}">
                        <a16:creationId xmlns:a16="http://schemas.microsoft.com/office/drawing/2014/main" id="{B4B36AD7-5220-5A84-DDBE-D6B76A919D90}"/>
                      </a:ext>
                    </a:extLst>
                  </p:cNvPr>
                  <p:cNvSpPr/>
                  <p:nvPr/>
                </p:nvSpPr>
                <p:spPr>
                  <a:xfrm>
                    <a:off x="4350603" y="4213827"/>
                    <a:ext cx="36794" cy="66756"/>
                  </a:xfrm>
                  <a:custGeom>
                    <a:avLst/>
                    <a:gdLst>
                      <a:gd name="connsiteX0" fmla="*/ 36794 w 36794"/>
                      <a:gd name="connsiteY0" fmla="*/ 0 h 66756"/>
                      <a:gd name="connsiteX1" fmla="*/ 22962 w 36794"/>
                      <a:gd name="connsiteY1" fmla="*/ 1232 h 66756"/>
                      <a:gd name="connsiteX2" fmla="*/ 0 w 36794"/>
                      <a:gd name="connsiteY2" fmla="*/ 66756 h 66756"/>
                      <a:gd name="connsiteX3" fmla="*/ 11705 w 36794"/>
                      <a:gd name="connsiteY3" fmla="*/ 65580 h 66756"/>
                      <a:gd name="connsiteX4" fmla="*/ 36794 w 36794"/>
                      <a:gd name="connsiteY4" fmla="*/ 0 h 6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4" h="66756">
                        <a:moveTo>
                          <a:pt x="36794" y="0"/>
                        </a:moveTo>
                        <a:cubicBezTo>
                          <a:pt x="31978" y="392"/>
                          <a:pt x="27386" y="840"/>
                          <a:pt x="22962" y="1232"/>
                        </a:cubicBezTo>
                        <a:cubicBezTo>
                          <a:pt x="14561" y="16297"/>
                          <a:pt x="4984" y="38362"/>
                          <a:pt x="0" y="66756"/>
                        </a:cubicBezTo>
                        <a:cubicBezTo>
                          <a:pt x="3584" y="66420"/>
                          <a:pt x="7448" y="66028"/>
                          <a:pt x="11705" y="65580"/>
                        </a:cubicBezTo>
                        <a:cubicBezTo>
                          <a:pt x="17473" y="35786"/>
                          <a:pt x="28506" y="13441"/>
                          <a:pt x="36794"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24" name="Freeform: Shape 4323">
                    <a:extLst>
                      <a:ext uri="{FF2B5EF4-FFF2-40B4-BE49-F238E27FC236}">
                        <a16:creationId xmlns:a16="http://schemas.microsoft.com/office/drawing/2014/main" id="{4CD89C1F-2D8B-34BF-C4D5-052289A57F7D}"/>
                      </a:ext>
                    </a:extLst>
                  </p:cNvPr>
                  <p:cNvSpPr/>
                  <p:nvPr/>
                </p:nvSpPr>
                <p:spPr>
                  <a:xfrm>
                    <a:off x="4312128" y="4217635"/>
                    <a:ext cx="34666" cy="65826"/>
                  </a:xfrm>
                  <a:custGeom>
                    <a:avLst/>
                    <a:gdLst>
                      <a:gd name="connsiteX0" fmla="*/ 20889 w 34666"/>
                      <a:gd name="connsiteY0" fmla="*/ 1456 h 65826"/>
                      <a:gd name="connsiteX1" fmla="*/ 0 w 34666"/>
                      <a:gd name="connsiteY1" fmla="*/ 63676 h 65826"/>
                      <a:gd name="connsiteX2" fmla="*/ 11089 w 34666"/>
                      <a:gd name="connsiteY2" fmla="*/ 65804 h 65826"/>
                      <a:gd name="connsiteX3" fmla="*/ 34666 w 34666"/>
                      <a:gd name="connsiteY3" fmla="*/ 0 h 65826"/>
                      <a:gd name="connsiteX4" fmla="*/ 20889 w 34666"/>
                      <a:gd name="connsiteY4" fmla="*/ 1456 h 65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66" h="65826">
                        <a:moveTo>
                          <a:pt x="20889" y="1456"/>
                        </a:moveTo>
                        <a:cubicBezTo>
                          <a:pt x="12993" y="16465"/>
                          <a:pt x="4536" y="37410"/>
                          <a:pt x="0" y="63676"/>
                        </a:cubicBezTo>
                        <a:cubicBezTo>
                          <a:pt x="3416" y="65188"/>
                          <a:pt x="7168" y="65972"/>
                          <a:pt x="11089" y="65804"/>
                        </a:cubicBezTo>
                        <a:cubicBezTo>
                          <a:pt x="16129" y="36682"/>
                          <a:pt x="26322" y="14337"/>
                          <a:pt x="34666" y="0"/>
                        </a:cubicBezTo>
                        <a:cubicBezTo>
                          <a:pt x="29402" y="560"/>
                          <a:pt x="24754" y="1008"/>
                          <a:pt x="20889" y="1456"/>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25" name="Freeform: Shape 4324">
                    <a:extLst>
                      <a:ext uri="{FF2B5EF4-FFF2-40B4-BE49-F238E27FC236}">
                        <a16:creationId xmlns:a16="http://schemas.microsoft.com/office/drawing/2014/main" id="{7CB8DE67-466C-DEFD-B3D1-1E6F10D47335}"/>
                      </a:ext>
                    </a:extLst>
                  </p:cNvPr>
                  <p:cNvSpPr/>
                  <p:nvPr/>
                </p:nvSpPr>
                <p:spPr>
                  <a:xfrm>
                    <a:off x="4696985" y="4214611"/>
                    <a:ext cx="34162" cy="61940"/>
                  </a:xfrm>
                  <a:custGeom>
                    <a:avLst/>
                    <a:gdLst>
                      <a:gd name="connsiteX0" fmla="*/ 34162 w 34162"/>
                      <a:gd name="connsiteY0" fmla="*/ 1904 h 61940"/>
                      <a:gd name="connsiteX1" fmla="*/ 22177 w 34162"/>
                      <a:gd name="connsiteY1" fmla="*/ 0 h 61940"/>
                      <a:gd name="connsiteX2" fmla="*/ 0 w 34162"/>
                      <a:gd name="connsiteY2" fmla="*/ 60484 h 61940"/>
                      <a:gd name="connsiteX3" fmla="*/ 11145 w 34162"/>
                      <a:gd name="connsiteY3" fmla="*/ 61940 h 61940"/>
                      <a:gd name="connsiteX4" fmla="*/ 34106 w 34162"/>
                      <a:gd name="connsiteY4" fmla="*/ 1904 h 61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62" h="61940">
                        <a:moveTo>
                          <a:pt x="34162" y="1904"/>
                        </a:moveTo>
                        <a:cubicBezTo>
                          <a:pt x="30242" y="1232"/>
                          <a:pt x="26210" y="616"/>
                          <a:pt x="22177" y="0"/>
                        </a:cubicBezTo>
                        <a:cubicBezTo>
                          <a:pt x="14225" y="14113"/>
                          <a:pt x="5264" y="34498"/>
                          <a:pt x="0" y="60484"/>
                        </a:cubicBezTo>
                        <a:cubicBezTo>
                          <a:pt x="3752" y="60932"/>
                          <a:pt x="7504" y="61436"/>
                          <a:pt x="11145" y="61940"/>
                        </a:cubicBezTo>
                        <a:cubicBezTo>
                          <a:pt x="16689" y="35394"/>
                          <a:pt x="26322" y="15065"/>
                          <a:pt x="34106" y="1904"/>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26" name="Freeform: Shape 4325">
                    <a:extLst>
                      <a:ext uri="{FF2B5EF4-FFF2-40B4-BE49-F238E27FC236}">
                        <a16:creationId xmlns:a16="http://schemas.microsoft.com/office/drawing/2014/main" id="{96FFC249-36C6-1B58-FD00-CF6DD9B3FE64}"/>
                      </a:ext>
                    </a:extLst>
                  </p:cNvPr>
                  <p:cNvSpPr/>
                  <p:nvPr/>
                </p:nvSpPr>
                <p:spPr>
                  <a:xfrm>
                    <a:off x="4734340" y="4220883"/>
                    <a:ext cx="30129" cy="62164"/>
                  </a:xfrm>
                  <a:custGeom>
                    <a:avLst/>
                    <a:gdLst>
                      <a:gd name="connsiteX0" fmla="*/ 20497 w 30129"/>
                      <a:gd name="connsiteY0" fmla="*/ 168 h 62164"/>
                      <a:gd name="connsiteX1" fmla="*/ 19825 w 30129"/>
                      <a:gd name="connsiteY1" fmla="*/ 0 h 62164"/>
                      <a:gd name="connsiteX2" fmla="*/ 0 w 30129"/>
                      <a:gd name="connsiteY2" fmla="*/ 59980 h 62164"/>
                      <a:gd name="connsiteX3" fmla="*/ 9689 w 30129"/>
                      <a:gd name="connsiteY3" fmla="*/ 61996 h 62164"/>
                      <a:gd name="connsiteX4" fmla="*/ 10977 w 30129"/>
                      <a:gd name="connsiteY4" fmla="*/ 62164 h 62164"/>
                      <a:gd name="connsiteX5" fmla="*/ 30130 w 30129"/>
                      <a:gd name="connsiteY5" fmla="*/ 4592 h 62164"/>
                      <a:gd name="connsiteX6" fmla="*/ 20441 w 30129"/>
                      <a:gd name="connsiteY6" fmla="*/ 168 h 62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29" h="62164">
                        <a:moveTo>
                          <a:pt x="20497" y="168"/>
                        </a:moveTo>
                        <a:cubicBezTo>
                          <a:pt x="20497" y="168"/>
                          <a:pt x="20049" y="56"/>
                          <a:pt x="19825" y="0"/>
                        </a:cubicBezTo>
                        <a:cubicBezTo>
                          <a:pt x="12209" y="14785"/>
                          <a:pt x="4368" y="34946"/>
                          <a:pt x="0" y="59980"/>
                        </a:cubicBezTo>
                        <a:cubicBezTo>
                          <a:pt x="3304" y="60596"/>
                          <a:pt x="6552" y="61268"/>
                          <a:pt x="9689" y="61996"/>
                        </a:cubicBezTo>
                        <a:cubicBezTo>
                          <a:pt x="10137" y="62108"/>
                          <a:pt x="10529" y="62052"/>
                          <a:pt x="10977" y="62164"/>
                        </a:cubicBezTo>
                        <a:cubicBezTo>
                          <a:pt x="15177" y="38139"/>
                          <a:pt x="22905" y="18705"/>
                          <a:pt x="30130" y="4592"/>
                        </a:cubicBezTo>
                        <a:cubicBezTo>
                          <a:pt x="27274" y="2520"/>
                          <a:pt x="24026" y="952"/>
                          <a:pt x="20441" y="168"/>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27" name="Freeform: Shape 4326">
                    <a:extLst>
                      <a:ext uri="{FF2B5EF4-FFF2-40B4-BE49-F238E27FC236}">
                        <a16:creationId xmlns:a16="http://schemas.microsoft.com/office/drawing/2014/main" id="{2782D315-7816-AE39-E821-01770898BE04}"/>
                      </a:ext>
                    </a:extLst>
                  </p:cNvPr>
                  <p:cNvSpPr/>
                  <p:nvPr/>
                </p:nvSpPr>
                <p:spPr>
                  <a:xfrm>
                    <a:off x="4621492" y="4207498"/>
                    <a:ext cx="38082" cy="62388"/>
                  </a:xfrm>
                  <a:custGeom>
                    <a:avLst/>
                    <a:gdLst>
                      <a:gd name="connsiteX0" fmla="*/ 38083 w 38082"/>
                      <a:gd name="connsiteY0" fmla="*/ 840 h 62388"/>
                      <a:gd name="connsiteX1" fmla="*/ 25146 w 38082"/>
                      <a:gd name="connsiteY1" fmla="*/ 0 h 62388"/>
                      <a:gd name="connsiteX2" fmla="*/ 0 w 38082"/>
                      <a:gd name="connsiteY2" fmla="*/ 61940 h 62388"/>
                      <a:gd name="connsiteX3" fmla="*/ 11481 w 38082"/>
                      <a:gd name="connsiteY3" fmla="*/ 62388 h 62388"/>
                      <a:gd name="connsiteX4" fmla="*/ 38083 w 38082"/>
                      <a:gd name="connsiteY4" fmla="*/ 784 h 6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82" h="62388">
                        <a:moveTo>
                          <a:pt x="38083" y="840"/>
                        </a:moveTo>
                        <a:cubicBezTo>
                          <a:pt x="33770" y="560"/>
                          <a:pt x="29458" y="280"/>
                          <a:pt x="25146" y="0"/>
                        </a:cubicBezTo>
                        <a:cubicBezTo>
                          <a:pt x="16969" y="13105"/>
                          <a:pt x="6440" y="34050"/>
                          <a:pt x="0" y="61940"/>
                        </a:cubicBezTo>
                        <a:cubicBezTo>
                          <a:pt x="3864" y="62052"/>
                          <a:pt x="7673" y="62220"/>
                          <a:pt x="11481" y="62388"/>
                        </a:cubicBezTo>
                        <a:cubicBezTo>
                          <a:pt x="18593" y="32986"/>
                          <a:pt x="30522" y="11985"/>
                          <a:pt x="38083" y="784"/>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28" name="Freeform: Shape 4327">
                    <a:extLst>
                      <a:ext uri="{FF2B5EF4-FFF2-40B4-BE49-F238E27FC236}">
                        <a16:creationId xmlns:a16="http://schemas.microsoft.com/office/drawing/2014/main" id="{CACA3D7E-348F-880A-0085-BF440A5FEA89}"/>
                      </a:ext>
                    </a:extLst>
                  </p:cNvPr>
                  <p:cNvSpPr/>
                  <p:nvPr/>
                </p:nvSpPr>
                <p:spPr>
                  <a:xfrm>
                    <a:off x="4659407" y="4210298"/>
                    <a:ext cx="36402" cy="62108"/>
                  </a:xfrm>
                  <a:custGeom>
                    <a:avLst/>
                    <a:gdLst>
                      <a:gd name="connsiteX0" fmla="*/ 36402 w 36402"/>
                      <a:gd name="connsiteY0" fmla="*/ 1288 h 62108"/>
                      <a:gd name="connsiteX1" fmla="*/ 23914 w 36402"/>
                      <a:gd name="connsiteY1" fmla="*/ 0 h 62108"/>
                      <a:gd name="connsiteX2" fmla="*/ 0 w 36402"/>
                      <a:gd name="connsiteY2" fmla="*/ 61212 h 62108"/>
                      <a:gd name="connsiteX3" fmla="*/ 11313 w 36402"/>
                      <a:gd name="connsiteY3" fmla="*/ 62108 h 62108"/>
                      <a:gd name="connsiteX4" fmla="*/ 36346 w 36402"/>
                      <a:gd name="connsiteY4" fmla="*/ 1344 h 62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02" h="62108">
                        <a:moveTo>
                          <a:pt x="36402" y="1288"/>
                        </a:moveTo>
                        <a:cubicBezTo>
                          <a:pt x="32258" y="840"/>
                          <a:pt x="28114" y="392"/>
                          <a:pt x="23914" y="0"/>
                        </a:cubicBezTo>
                        <a:cubicBezTo>
                          <a:pt x="15793" y="13553"/>
                          <a:pt x="5936" y="34162"/>
                          <a:pt x="0" y="61212"/>
                        </a:cubicBezTo>
                        <a:cubicBezTo>
                          <a:pt x="3808" y="61492"/>
                          <a:pt x="7561" y="61772"/>
                          <a:pt x="11313" y="62108"/>
                        </a:cubicBezTo>
                        <a:cubicBezTo>
                          <a:pt x="17753" y="34106"/>
                          <a:pt x="28618" y="13441"/>
                          <a:pt x="36346" y="1344"/>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29" name="Freeform: Shape 4328">
                    <a:extLst>
                      <a:ext uri="{FF2B5EF4-FFF2-40B4-BE49-F238E27FC236}">
                        <a16:creationId xmlns:a16="http://schemas.microsoft.com/office/drawing/2014/main" id="{00C523E7-C344-0E19-1B76-29D4AAC8793D}"/>
                      </a:ext>
                    </a:extLst>
                  </p:cNvPr>
                  <p:cNvSpPr/>
                  <p:nvPr/>
                </p:nvSpPr>
                <p:spPr>
                  <a:xfrm>
                    <a:off x="4583298" y="4205986"/>
                    <a:ext cx="39202" cy="62780"/>
                  </a:xfrm>
                  <a:custGeom>
                    <a:avLst/>
                    <a:gdLst>
                      <a:gd name="connsiteX0" fmla="*/ 39203 w 39202"/>
                      <a:gd name="connsiteY0" fmla="*/ 392 h 62780"/>
                      <a:gd name="connsiteX1" fmla="*/ 25930 w 39202"/>
                      <a:gd name="connsiteY1" fmla="*/ 0 h 62780"/>
                      <a:gd name="connsiteX2" fmla="*/ 0 w 39202"/>
                      <a:gd name="connsiteY2" fmla="*/ 62668 h 62780"/>
                      <a:gd name="connsiteX3" fmla="*/ 11593 w 39202"/>
                      <a:gd name="connsiteY3" fmla="*/ 62780 h 62780"/>
                      <a:gd name="connsiteX4" fmla="*/ 39203 w 39202"/>
                      <a:gd name="connsiteY4" fmla="*/ 392 h 6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02" h="62780">
                        <a:moveTo>
                          <a:pt x="39203" y="392"/>
                        </a:moveTo>
                        <a:cubicBezTo>
                          <a:pt x="34778" y="224"/>
                          <a:pt x="30354" y="112"/>
                          <a:pt x="25930" y="0"/>
                        </a:cubicBezTo>
                        <a:cubicBezTo>
                          <a:pt x="17697" y="12825"/>
                          <a:pt x="6664" y="33994"/>
                          <a:pt x="0" y="62668"/>
                        </a:cubicBezTo>
                        <a:cubicBezTo>
                          <a:pt x="3864" y="62668"/>
                          <a:pt x="7729" y="62724"/>
                          <a:pt x="11593" y="62780"/>
                        </a:cubicBezTo>
                        <a:cubicBezTo>
                          <a:pt x="19209" y="32258"/>
                          <a:pt x="31922" y="10809"/>
                          <a:pt x="39203" y="392"/>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30" name="Freeform: Shape 4329">
                    <a:extLst>
                      <a:ext uri="{FF2B5EF4-FFF2-40B4-BE49-F238E27FC236}">
                        <a16:creationId xmlns:a16="http://schemas.microsoft.com/office/drawing/2014/main" id="{F68CA5AD-6569-B493-3E96-FD16DC88F13F}"/>
                      </a:ext>
                    </a:extLst>
                  </p:cNvPr>
                  <p:cNvSpPr/>
                  <p:nvPr/>
                </p:nvSpPr>
                <p:spPr>
                  <a:xfrm>
                    <a:off x="4544879" y="4205482"/>
                    <a:ext cx="39818" cy="63340"/>
                  </a:xfrm>
                  <a:custGeom>
                    <a:avLst/>
                    <a:gdLst>
                      <a:gd name="connsiteX0" fmla="*/ 26266 w 39818"/>
                      <a:gd name="connsiteY0" fmla="*/ 0 h 63340"/>
                      <a:gd name="connsiteX1" fmla="*/ 0 w 39818"/>
                      <a:gd name="connsiteY1" fmla="*/ 63340 h 63340"/>
                      <a:gd name="connsiteX2" fmla="*/ 11649 w 39818"/>
                      <a:gd name="connsiteY2" fmla="*/ 63172 h 63340"/>
                      <a:gd name="connsiteX3" fmla="*/ 39819 w 39818"/>
                      <a:gd name="connsiteY3" fmla="*/ 56 h 63340"/>
                      <a:gd name="connsiteX4" fmla="*/ 26266 w 39818"/>
                      <a:gd name="connsiteY4" fmla="*/ 0 h 63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8" h="63340">
                        <a:moveTo>
                          <a:pt x="26266" y="0"/>
                        </a:moveTo>
                        <a:cubicBezTo>
                          <a:pt x="17977" y="12825"/>
                          <a:pt x="6720" y="34218"/>
                          <a:pt x="0" y="63340"/>
                        </a:cubicBezTo>
                        <a:cubicBezTo>
                          <a:pt x="3864" y="63284"/>
                          <a:pt x="7785" y="63228"/>
                          <a:pt x="11649" y="63172"/>
                        </a:cubicBezTo>
                        <a:cubicBezTo>
                          <a:pt x="19433" y="31866"/>
                          <a:pt x="32650" y="10137"/>
                          <a:pt x="39819" y="56"/>
                        </a:cubicBezTo>
                        <a:cubicBezTo>
                          <a:pt x="35282" y="56"/>
                          <a:pt x="30802" y="0"/>
                          <a:pt x="26266"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31" name="Freeform: Shape 4330">
                    <a:extLst>
                      <a:ext uri="{FF2B5EF4-FFF2-40B4-BE49-F238E27FC236}">
                        <a16:creationId xmlns:a16="http://schemas.microsoft.com/office/drawing/2014/main" id="{26AF30EB-94AF-B46A-3CE0-32F5D79029F3}"/>
                      </a:ext>
                    </a:extLst>
                  </p:cNvPr>
                  <p:cNvSpPr/>
                  <p:nvPr/>
                </p:nvSpPr>
                <p:spPr>
                  <a:xfrm>
                    <a:off x="4506293" y="4205650"/>
                    <a:ext cx="39986" cy="64180"/>
                  </a:xfrm>
                  <a:custGeom>
                    <a:avLst/>
                    <a:gdLst>
                      <a:gd name="connsiteX0" fmla="*/ 39987 w 39986"/>
                      <a:gd name="connsiteY0" fmla="*/ 0 h 64180"/>
                      <a:gd name="connsiteX1" fmla="*/ 26266 w 39986"/>
                      <a:gd name="connsiteY1" fmla="*/ 224 h 64180"/>
                      <a:gd name="connsiteX2" fmla="*/ 0 w 39986"/>
                      <a:gd name="connsiteY2" fmla="*/ 64180 h 64180"/>
                      <a:gd name="connsiteX3" fmla="*/ 11705 w 39986"/>
                      <a:gd name="connsiteY3" fmla="*/ 63788 h 64180"/>
                      <a:gd name="connsiteX4" fmla="*/ 39987 w 39986"/>
                      <a:gd name="connsiteY4" fmla="*/ 0 h 64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86" h="64180">
                        <a:moveTo>
                          <a:pt x="39987" y="0"/>
                        </a:moveTo>
                        <a:cubicBezTo>
                          <a:pt x="35394" y="56"/>
                          <a:pt x="30802" y="168"/>
                          <a:pt x="26266" y="224"/>
                        </a:cubicBezTo>
                        <a:cubicBezTo>
                          <a:pt x="17921" y="13217"/>
                          <a:pt x="6664" y="34834"/>
                          <a:pt x="0" y="64180"/>
                        </a:cubicBezTo>
                        <a:cubicBezTo>
                          <a:pt x="3864" y="64068"/>
                          <a:pt x="7785" y="63900"/>
                          <a:pt x="11705" y="63788"/>
                        </a:cubicBezTo>
                        <a:cubicBezTo>
                          <a:pt x="19433" y="32202"/>
                          <a:pt x="32706" y="10249"/>
                          <a:pt x="39987" y="0"/>
                        </a:cubicBezTo>
                        <a:close/>
                      </a:path>
                    </a:pathLst>
                  </a:custGeom>
                  <a:solidFill>
                    <a:srgbClr val="BF6E17"/>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4332" name="Freeform: Shape 4331">
                  <a:extLst>
                    <a:ext uri="{FF2B5EF4-FFF2-40B4-BE49-F238E27FC236}">
                      <a16:creationId xmlns:a16="http://schemas.microsoft.com/office/drawing/2014/main" id="{060010BD-979F-5235-6BBD-4AE892186C1F}"/>
                    </a:ext>
                  </a:extLst>
                </p:cNvPr>
                <p:cNvSpPr/>
                <p:nvPr/>
              </p:nvSpPr>
              <p:spPr>
                <a:xfrm>
                  <a:off x="4294252" y="4238580"/>
                  <a:ext cx="483151" cy="44970"/>
                </a:xfrm>
                <a:custGeom>
                  <a:avLst/>
                  <a:gdLst>
                    <a:gd name="connsiteX0" fmla="*/ 455209 w 483151"/>
                    <a:gd name="connsiteY0" fmla="*/ 18089 h 44970"/>
                    <a:gd name="connsiteX1" fmla="*/ 449776 w 483151"/>
                    <a:gd name="connsiteY1" fmla="*/ 17473 h 44970"/>
                    <a:gd name="connsiteX2" fmla="*/ 31037 w 483151"/>
                    <a:gd name="connsiteY2" fmla="*/ 17865 h 44970"/>
                    <a:gd name="connsiteX3" fmla="*/ 2699 w 483151"/>
                    <a:gd name="connsiteY3" fmla="*/ 0 h 44970"/>
                    <a:gd name="connsiteX4" fmla="*/ 179 w 483151"/>
                    <a:gd name="connsiteY4" fmla="*/ 16801 h 44970"/>
                    <a:gd name="connsiteX5" fmla="*/ 31037 w 483151"/>
                    <a:gd name="connsiteY5" fmla="*/ 44747 h 44970"/>
                    <a:gd name="connsiteX6" fmla="*/ 449776 w 483151"/>
                    <a:gd name="connsiteY6" fmla="*/ 44355 h 44970"/>
                    <a:gd name="connsiteX7" fmla="*/ 455209 w 483151"/>
                    <a:gd name="connsiteY7" fmla="*/ 44971 h 44970"/>
                    <a:gd name="connsiteX8" fmla="*/ 482650 w 483151"/>
                    <a:gd name="connsiteY8" fmla="*/ 19545 h 44970"/>
                    <a:gd name="connsiteX9" fmla="*/ 480410 w 483151"/>
                    <a:gd name="connsiteY9" fmla="*/ 56 h 44970"/>
                    <a:gd name="connsiteX10" fmla="*/ 455209 w 483151"/>
                    <a:gd name="connsiteY10" fmla="*/ 18145 h 4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151" h="44970">
                      <a:moveTo>
                        <a:pt x="455209" y="18089"/>
                      </a:moveTo>
                      <a:cubicBezTo>
                        <a:pt x="453416" y="18089"/>
                        <a:pt x="451624" y="17921"/>
                        <a:pt x="449776" y="17473"/>
                      </a:cubicBezTo>
                      <a:cubicBezTo>
                        <a:pt x="303775" y="-14785"/>
                        <a:pt x="33781" y="17529"/>
                        <a:pt x="31037" y="17865"/>
                      </a:cubicBezTo>
                      <a:cubicBezTo>
                        <a:pt x="18884" y="19321"/>
                        <a:pt x="7683" y="11761"/>
                        <a:pt x="2699" y="0"/>
                      </a:cubicBezTo>
                      <a:cubicBezTo>
                        <a:pt x="571" y="5096"/>
                        <a:pt x="-437" y="10809"/>
                        <a:pt x="179" y="16801"/>
                      </a:cubicBezTo>
                      <a:cubicBezTo>
                        <a:pt x="1859" y="34106"/>
                        <a:pt x="15692" y="46595"/>
                        <a:pt x="31037" y="44747"/>
                      </a:cubicBezTo>
                      <a:cubicBezTo>
                        <a:pt x="33725" y="44411"/>
                        <a:pt x="303719" y="12097"/>
                        <a:pt x="449776" y="44355"/>
                      </a:cubicBezTo>
                      <a:cubicBezTo>
                        <a:pt x="451624" y="44747"/>
                        <a:pt x="453416" y="44971"/>
                        <a:pt x="455209" y="44971"/>
                      </a:cubicBezTo>
                      <a:cubicBezTo>
                        <a:pt x="468313" y="44971"/>
                        <a:pt x="480018" y="34554"/>
                        <a:pt x="482650" y="19545"/>
                      </a:cubicBezTo>
                      <a:cubicBezTo>
                        <a:pt x="483827" y="12657"/>
                        <a:pt x="482874" y="5936"/>
                        <a:pt x="480410" y="56"/>
                      </a:cubicBezTo>
                      <a:cubicBezTo>
                        <a:pt x="475818" y="10977"/>
                        <a:pt x="466017" y="18145"/>
                        <a:pt x="455209" y="18145"/>
                      </a:cubicBezTo>
                      <a:close/>
                    </a:path>
                  </a:pathLst>
                </a:custGeom>
                <a:solidFill>
                  <a:schemeClr val="tx1">
                    <a:alpha val="22000"/>
                  </a:schemeClr>
                </a:solidFill>
                <a:ln w="5578"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sp>
          <p:nvSpPr>
            <p:cNvPr id="4036" name="Freeform: Shape 4035">
              <a:extLst>
                <a:ext uri="{FF2B5EF4-FFF2-40B4-BE49-F238E27FC236}">
                  <a16:creationId xmlns:a16="http://schemas.microsoft.com/office/drawing/2014/main" id="{12626E41-DC8A-5D74-EFA5-C493BCB4C3CE}"/>
                </a:ext>
              </a:extLst>
            </p:cNvPr>
            <p:cNvSpPr/>
            <p:nvPr/>
          </p:nvSpPr>
          <p:spPr>
            <a:xfrm>
              <a:off x="1392962" y="3787304"/>
              <a:ext cx="1775977" cy="1483057"/>
            </a:xfrm>
            <a:custGeom>
              <a:avLst/>
              <a:gdLst>
                <a:gd name="connsiteX0" fmla="*/ 1789224 w 1789224"/>
                <a:gd name="connsiteY0" fmla="*/ 667439 h 1494120"/>
                <a:gd name="connsiteX1" fmla="*/ 1567403 w 1789224"/>
                <a:gd name="connsiteY1" fmla="*/ 1494121 h 1494120"/>
                <a:gd name="connsiteX2" fmla="*/ 233513 w 1789224"/>
                <a:gd name="connsiteY2" fmla="*/ 1494121 h 1494120"/>
                <a:gd name="connsiteX3" fmla="*/ 245535 w 1789224"/>
                <a:gd name="connsiteY3" fmla="*/ 1225696 h 1494120"/>
                <a:gd name="connsiteX4" fmla="*/ 245535 w 1789224"/>
                <a:gd name="connsiteY4" fmla="*/ 1225367 h 1494120"/>
                <a:gd name="connsiteX5" fmla="*/ 155291 w 1789224"/>
                <a:gd name="connsiteY5" fmla="*/ 950684 h 1494120"/>
                <a:gd name="connsiteX6" fmla="*/ 0 w 1789224"/>
                <a:gd name="connsiteY6" fmla="*/ 687200 h 1494120"/>
                <a:gd name="connsiteX7" fmla="*/ 310582 w 1789224"/>
                <a:gd name="connsiteY7" fmla="*/ 489587 h 1494120"/>
                <a:gd name="connsiteX8" fmla="*/ 449241 w 1789224"/>
                <a:gd name="connsiteY8" fmla="*/ 377606 h 1494120"/>
                <a:gd name="connsiteX9" fmla="*/ 633351 w 1789224"/>
                <a:gd name="connsiteY9" fmla="*/ 0 h 1494120"/>
                <a:gd name="connsiteX10" fmla="*/ 1063654 w 1789224"/>
                <a:gd name="connsiteY10" fmla="*/ 248499 h 1494120"/>
                <a:gd name="connsiteX11" fmla="*/ 1789224 w 1789224"/>
                <a:gd name="connsiteY11" fmla="*/ 667439 h 1494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9224" h="1494120">
                  <a:moveTo>
                    <a:pt x="1789224" y="667439"/>
                  </a:moveTo>
                  <a:cubicBezTo>
                    <a:pt x="1648096" y="910667"/>
                    <a:pt x="1567403" y="1193090"/>
                    <a:pt x="1567403" y="1494121"/>
                  </a:cubicBezTo>
                  <a:lnTo>
                    <a:pt x="233513" y="1494121"/>
                  </a:lnTo>
                  <a:cubicBezTo>
                    <a:pt x="233513" y="1403712"/>
                    <a:pt x="237465" y="1314128"/>
                    <a:pt x="245535" y="1225696"/>
                  </a:cubicBezTo>
                  <a:cubicBezTo>
                    <a:pt x="245535" y="1225696"/>
                    <a:pt x="245535" y="1225581"/>
                    <a:pt x="245535" y="1225367"/>
                  </a:cubicBezTo>
                  <a:cubicBezTo>
                    <a:pt x="228243" y="1146157"/>
                    <a:pt x="200742" y="1051961"/>
                    <a:pt x="155291" y="950684"/>
                  </a:cubicBezTo>
                  <a:cubicBezTo>
                    <a:pt x="106053" y="841009"/>
                    <a:pt x="49568" y="753236"/>
                    <a:pt x="0" y="687200"/>
                  </a:cubicBezTo>
                  <a:cubicBezTo>
                    <a:pt x="95184" y="636315"/>
                    <a:pt x="200907" y="571596"/>
                    <a:pt x="310582" y="489587"/>
                  </a:cubicBezTo>
                  <a:cubicBezTo>
                    <a:pt x="360644" y="452040"/>
                    <a:pt x="406919" y="414494"/>
                    <a:pt x="449241" y="377606"/>
                  </a:cubicBezTo>
                  <a:cubicBezTo>
                    <a:pt x="501773" y="246852"/>
                    <a:pt x="563527" y="120709"/>
                    <a:pt x="633351" y="0"/>
                  </a:cubicBezTo>
                  <a:lnTo>
                    <a:pt x="1063654" y="248499"/>
                  </a:lnTo>
                  <a:lnTo>
                    <a:pt x="1789224" y="667439"/>
                  </a:lnTo>
                  <a:close/>
                </a:path>
              </a:pathLst>
            </a:custGeom>
            <a:solidFill>
              <a:srgbClr val="F5A116"/>
            </a:solidFill>
            <a:ln w="16468" cap="flat">
              <a:solidFill>
                <a:srgbClr val="F5A116"/>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43" name="TextBox 4042">
              <a:extLst>
                <a:ext uri="{FF2B5EF4-FFF2-40B4-BE49-F238E27FC236}">
                  <a16:creationId xmlns:a16="http://schemas.microsoft.com/office/drawing/2014/main" id="{7830FA8F-2862-061B-1079-183DD5DC6322}"/>
                </a:ext>
              </a:extLst>
            </p:cNvPr>
            <p:cNvSpPr txBox="1"/>
            <p:nvPr/>
          </p:nvSpPr>
          <p:spPr>
            <a:xfrm>
              <a:off x="1742427" y="4399729"/>
              <a:ext cx="1221474" cy="738664"/>
            </a:xfrm>
            <a:prstGeom prst="rect">
              <a:avLst/>
            </a:prstGeom>
            <a:noFill/>
          </p:spPr>
          <p:txBody>
            <a:bodyPr wrap="square" anchor="ctr">
              <a:spAutoFit/>
            </a:bodyPr>
            <a:lstStyle/>
            <a:p>
              <a:pPr algn="ctr"/>
              <a:r>
                <a:rPr lang="en-US" sz="1400" b="1" dirty="0">
                  <a:solidFill>
                    <a:schemeClr val="bg1"/>
                  </a:solidFill>
                  <a:latin typeface="Times New Roman" panose="02020603050405020304" pitchFamily="18" charset="0"/>
                  <a:cs typeface="Times New Roman" panose="02020603050405020304" pitchFamily="18" charset="0"/>
                </a:rPr>
                <a:t>Collecting &amp;  Reading Data</a:t>
              </a:r>
            </a:p>
          </p:txBody>
        </p:sp>
        <p:sp>
          <p:nvSpPr>
            <p:cNvPr id="4044" name="TextBox 4043">
              <a:extLst>
                <a:ext uri="{FF2B5EF4-FFF2-40B4-BE49-F238E27FC236}">
                  <a16:creationId xmlns:a16="http://schemas.microsoft.com/office/drawing/2014/main" id="{11FA1C9A-D5FA-9E71-9C09-280D4C3C6392}"/>
                </a:ext>
              </a:extLst>
            </p:cNvPr>
            <p:cNvSpPr txBox="1"/>
            <p:nvPr/>
          </p:nvSpPr>
          <p:spPr>
            <a:xfrm>
              <a:off x="2220059" y="3311628"/>
              <a:ext cx="1284154" cy="523220"/>
            </a:xfrm>
            <a:prstGeom prst="rect">
              <a:avLst/>
            </a:prstGeom>
            <a:noFill/>
          </p:spPr>
          <p:txBody>
            <a:bodyPr wrap="square" anchor="ctr">
              <a:spAutoFit/>
            </a:bodyPr>
            <a:lstStyle/>
            <a:p>
              <a:pPr algn="ctr"/>
              <a:r>
                <a:rPr lang="pt-BR" sz="1400" b="1" dirty="0">
                  <a:solidFill>
                    <a:schemeClr val="bg1"/>
                  </a:solidFill>
                  <a:latin typeface="Times New Roman" panose="02020603050405020304" pitchFamily="18" charset="0"/>
                  <a:cs typeface="Times New Roman" panose="02020603050405020304" pitchFamily="18" charset="0"/>
                </a:rPr>
                <a:t>Understanding Data</a:t>
              </a:r>
            </a:p>
          </p:txBody>
        </p:sp>
        <p:sp>
          <p:nvSpPr>
            <p:cNvPr id="4045" name="TextBox 4044">
              <a:extLst>
                <a:ext uri="{FF2B5EF4-FFF2-40B4-BE49-F238E27FC236}">
                  <a16:creationId xmlns:a16="http://schemas.microsoft.com/office/drawing/2014/main" id="{647904DF-0146-FF17-63FC-6A6424C6E44F}"/>
                </a:ext>
              </a:extLst>
            </p:cNvPr>
            <p:cNvSpPr txBox="1"/>
            <p:nvPr/>
          </p:nvSpPr>
          <p:spPr>
            <a:xfrm>
              <a:off x="3429317" y="2787222"/>
              <a:ext cx="1123536" cy="492443"/>
            </a:xfrm>
            <a:prstGeom prst="rect">
              <a:avLst/>
            </a:prstGeom>
            <a:noFill/>
          </p:spPr>
          <p:txBody>
            <a:bodyPr wrap="square" anchor="ctr">
              <a:spAutoFit/>
            </a:bodyPr>
            <a:lstStyle/>
            <a:p>
              <a:pPr algn="ctr"/>
              <a:r>
                <a:rPr lang="pt-BR" sz="1300" b="1" dirty="0">
                  <a:solidFill>
                    <a:schemeClr val="bg1"/>
                  </a:solidFill>
                  <a:latin typeface="Times New Roman" panose="02020603050405020304" pitchFamily="18" charset="0"/>
                  <a:cs typeface="Times New Roman" panose="02020603050405020304" pitchFamily="18" charset="0"/>
                </a:rPr>
                <a:t>Restructuring Data</a:t>
              </a:r>
            </a:p>
          </p:txBody>
        </p:sp>
        <p:sp>
          <p:nvSpPr>
            <p:cNvPr id="4046" name="TextBox 4045">
              <a:extLst>
                <a:ext uri="{FF2B5EF4-FFF2-40B4-BE49-F238E27FC236}">
                  <a16:creationId xmlns:a16="http://schemas.microsoft.com/office/drawing/2014/main" id="{0A76627A-AF21-6BA4-87DB-ACF433DEB604}"/>
                </a:ext>
              </a:extLst>
            </p:cNvPr>
            <p:cNvSpPr txBox="1"/>
            <p:nvPr/>
          </p:nvSpPr>
          <p:spPr>
            <a:xfrm>
              <a:off x="4683072" y="2729004"/>
              <a:ext cx="1020984" cy="523220"/>
            </a:xfrm>
            <a:prstGeom prst="rect">
              <a:avLst/>
            </a:prstGeom>
            <a:noFill/>
          </p:spPr>
          <p:txBody>
            <a:bodyPr wrap="square" anchor="ctr">
              <a:spAutoFit/>
            </a:bodyPr>
            <a:lstStyle/>
            <a:p>
              <a:pPr algn="ctr"/>
              <a:r>
                <a:rPr lang="pt-BR" sz="1400" b="1" dirty="0">
                  <a:solidFill>
                    <a:schemeClr val="bg1"/>
                  </a:solidFill>
                  <a:latin typeface="Times New Roman" panose="02020603050405020304" pitchFamily="18" charset="0"/>
                  <a:cs typeface="Times New Roman" panose="02020603050405020304" pitchFamily="18" charset="0"/>
                </a:rPr>
                <a:t>Data Cleaning </a:t>
              </a:r>
            </a:p>
          </p:txBody>
        </p:sp>
        <p:sp>
          <p:nvSpPr>
            <p:cNvPr id="4047" name="TextBox 4046">
              <a:extLst>
                <a:ext uri="{FF2B5EF4-FFF2-40B4-BE49-F238E27FC236}">
                  <a16:creationId xmlns:a16="http://schemas.microsoft.com/office/drawing/2014/main" id="{AD106A9B-0DDF-3199-5447-C621AA72CC49}"/>
                </a:ext>
              </a:extLst>
            </p:cNvPr>
            <p:cNvSpPr txBox="1"/>
            <p:nvPr/>
          </p:nvSpPr>
          <p:spPr>
            <a:xfrm>
              <a:off x="5713839" y="3359264"/>
              <a:ext cx="1180154" cy="523220"/>
            </a:xfrm>
            <a:prstGeom prst="rect">
              <a:avLst/>
            </a:prstGeom>
            <a:noFill/>
          </p:spPr>
          <p:txBody>
            <a:bodyPr wrap="square" anchor="ctr">
              <a:spAutoFit/>
            </a:bodyPr>
            <a:lstStyle/>
            <a:p>
              <a:pPr algn="ctr"/>
              <a:r>
                <a:rPr lang="pt-BR" sz="1400" b="1" dirty="0">
                  <a:solidFill>
                    <a:schemeClr val="bg1"/>
                  </a:solidFill>
                  <a:latin typeface="Times New Roman" panose="02020603050405020304" pitchFamily="18" charset="0"/>
                  <a:cs typeface="Times New Roman" panose="02020603050405020304" pitchFamily="18" charset="0"/>
                </a:rPr>
                <a:t>Data Visualization </a:t>
              </a:r>
            </a:p>
          </p:txBody>
        </p:sp>
        <p:sp>
          <p:nvSpPr>
            <p:cNvPr id="4048" name="TextBox 4047">
              <a:extLst>
                <a:ext uri="{FF2B5EF4-FFF2-40B4-BE49-F238E27FC236}">
                  <a16:creationId xmlns:a16="http://schemas.microsoft.com/office/drawing/2014/main" id="{B04DB7F3-720F-7756-E3C7-A9E9B4E48730}"/>
                </a:ext>
              </a:extLst>
            </p:cNvPr>
            <p:cNvSpPr txBox="1"/>
            <p:nvPr/>
          </p:nvSpPr>
          <p:spPr>
            <a:xfrm>
              <a:off x="6266330" y="4589772"/>
              <a:ext cx="1231824" cy="307777"/>
            </a:xfrm>
            <a:prstGeom prst="rect">
              <a:avLst/>
            </a:prstGeom>
            <a:noFill/>
          </p:spPr>
          <p:txBody>
            <a:bodyPr wrap="square" anchor="ctr">
              <a:spAutoFit/>
            </a:bodyPr>
            <a:lstStyle/>
            <a:p>
              <a:pPr algn="ctr"/>
              <a:r>
                <a:rPr lang="pt-BR" sz="1400" b="1" dirty="0">
                  <a:solidFill>
                    <a:schemeClr val="bg1"/>
                  </a:solidFill>
                  <a:latin typeface="Times New Roman" panose="02020603050405020304" pitchFamily="18" charset="0"/>
                  <a:cs typeface="Times New Roman" panose="02020603050405020304" pitchFamily="18" charset="0"/>
                </a:rPr>
                <a:t>Prediction </a:t>
              </a:r>
            </a:p>
          </p:txBody>
        </p:sp>
        <p:sp useBgFill="1">
          <p:nvSpPr>
            <p:cNvPr id="4051" name="Diamond 4050">
              <a:extLst>
                <a:ext uri="{FF2B5EF4-FFF2-40B4-BE49-F238E27FC236}">
                  <a16:creationId xmlns:a16="http://schemas.microsoft.com/office/drawing/2014/main" id="{70202922-35EF-38B2-F689-67F95A552B8C}"/>
                </a:ext>
              </a:extLst>
            </p:cNvPr>
            <p:cNvSpPr/>
            <p:nvPr/>
          </p:nvSpPr>
          <p:spPr>
            <a:xfrm rot="5400000">
              <a:off x="6864985" y="4486551"/>
              <a:ext cx="41508" cy="1604522"/>
            </a:xfrm>
            <a:prstGeom prst="diamond">
              <a:avLst/>
            </a:prstGeom>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4052" name="Diamond 4051">
              <a:extLst>
                <a:ext uri="{FF2B5EF4-FFF2-40B4-BE49-F238E27FC236}">
                  <a16:creationId xmlns:a16="http://schemas.microsoft.com/office/drawing/2014/main" id="{8E693ED8-BDA6-BAF1-93D0-009F4E0ABA00}"/>
                </a:ext>
              </a:extLst>
            </p:cNvPr>
            <p:cNvSpPr/>
            <p:nvPr/>
          </p:nvSpPr>
          <p:spPr>
            <a:xfrm rot="5400000">
              <a:off x="2243927" y="4486551"/>
              <a:ext cx="41508" cy="1604522"/>
            </a:xfrm>
            <a:prstGeom prst="diamond">
              <a:avLst/>
            </a:prstGeom>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35" name="TextBox 4334">
              <a:extLst>
                <a:ext uri="{FF2B5EF4-FFF2-40B4-BE49-F238E27FC236}">
                  <a16:creationId xmlns:a16="http://schemas.microsoft.com/office/drawing/2014/main" id="{855700C8-0075-B2E8-6AC2-DE9E2EAAF0B6}"/>
                </a:ext>
              </a:extLst>
            </p:cNvPr>
            <p:cNvSpPr txBox="1"/>
            <p:nvPr/>
          </p:nvSpPr>
          <p:spPr>
            <a:xfrm>
              <a:off x="67018" y="4019494"/>
              <a:ext cx="1319435" cy="830997"/>
            </a:xfrm>
            <a:prstGeom prst="rect">
              <a:avLst/>
            </a:prstGeom>
            <a:noFill/>
          </p:spPr>
          <p:txBody>
            <a:bodyPr wrap="square">
              <a:spAutoFit/>
            </a:bodyPr>
            <a:lstStyle/>
            <a:p>
              <a:pPr algn="r"/>
              <a:r>
                <a:rPr lang="en-US" sz="1200" b="0" i="1" dirty="0">
                  <a:solidFill>
                    <a:srgbClr val="202124"/>
                  </a:solidFill>
                  <a:effectLst/>
                  <a:latin typeface="Times New Roman" panose="02020603050405020304" pitchFamily="18" charset="0"/>
                  <a:cs typeface="Times New Roman" panose="02020603050405020304" pitchFamily="18" charset="0"/>
                </a:rPr>
                <a:t>extracting and gathering information from various sources</a:t>
              </a:r>
              <a:endParaRPr lang="en-US" sz="12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36" name="TextBox 4335">
              <a:extLst>
                <a:ext uri="{FF2B5EF4-FFF2-40B4-BE49-F238E27FC236}">
                  <a16:creationId xmlns:a16="http://schemas.microsoft.com/office/drawing/2014/main" id="{6CC40E51-69DA-C718-6916-EFA0E9D839B6}"/>
                </a:ext>
              </a:extLst>
            </p:cNvPr>
            <p:cNvSpPr txBox="1"/>
            <p:nvPr/>
          </p:nvSpPr>
          <p:spPr>
            <a:xfrm>
              <a:off x="645511" y="2515342"/>
              <a:ext cx="1548902" cy="830997"/>
            </a:xfrm>
            <a:prstGeom prst="rect">
              <a:avLst/>
            </a:prstGeom>
            <a:noFill/>
          </p:spPr>
          <p:txBody>
            <a:bodyPr wrap="square">
              <a:spAutoFit/>
            </a:bodyPr>
            <a:lstStyle/>
            <a:p>
              <a:pPr algn="r"/>
              <a:r>
                <a:rPr lang="en-US" sz="1200" b="0" i="1" dirty="0">
                  <a:solidFill>
                    <a:srgbClr val="202124"/>
                  </a:solidFill>
                  <a:effectLst/>
                  <a:latin typeface="Times New Roman" panose="02020603050405020304" pitchFamily="18" charset="0"/>
                  <a:cs typeface="Times New Roman" panose="02020603050405020304" pitchFamily="18" charset="0"/>
                </a:rPr>
                <a:t>comprehending the patterns, relationships, and insights</a:t>
              </a:r>
              <a:endParaRPr lang="en-US" sz="12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37" name="TextBox 4336">
              <a:extLst>
                <a:ext uri="{FF2B5EF4-FFF2-40B4-BE49-F238E27FC236}">
                  <a16:creationId xmlns:a16="http://schemas.microsoft.com/office/drawing/2014/main" id="{0C5DC93F-EBD5-93BF-CE79-217C55CB8B1C}"/>
                </a:ext>
              </a:extLst>
            </p:cNvPr>
            <p:cNvSpPr txBox="1"/>
            <p:nvPr/>
          </p:nvSpPr>
          <p:spPr>
            <a:xfrm>
              <a:off x="6951446" y="2431522"/>
              <a:ext cx="1548902" cy="830997"/>
            </a:xfrm>
            <a:prstGeom prst="rect">
              <a:avLst/>
            </a:prstGeom>
            <a:noFill/>
          </p:spPr>
          <p:txBody>
            <a:bodyPr wrap="square">
              <a:spAutoFit/>
            </a:bodyPr>
            <a:lstStyle/>
            <a:p>
              <a:r>
                <a:rPr lang="en-US" sz="1200" b="0" i="1" dirty="0">
                  <a:solidFill>
                    <a:srgbClr val="202124"/>
                  </a:solidFill>
                  <a:effectLst/>
                  <a:latin typeface="Times New Roman" panose="02020603050405020304" pitchFamily="18" charset="0"/>
                  <a:cs typeface="Times New Roman" panose="02020603050405020304" pitchFamily="18" charset="0"/>
                </a:rPr>
                <a:t>charts, graphs, and maps to facilitate understanding, exploration</a:t>
              </a:r>
              <a:endParaRPr lang="en-US" sz="12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38" name="TextBox 4337">
              <a:extLst>
                <a:ext uri="{FF2B5EF4-FFF2-40B4-BE49-F238E27FC236}">
                  <a16:creationId xmlns:a16="http://schemas.microsoft.com/office/drawing/2014/main" id="{2ACF715F-A351-E50B-B141-A568FBF5DDEE}"/>
                </a:ext>
              </a:extLst>
            </p:cNvPr>
            <p:cNvSpPr txBox="1"/>
            <p:nvPr/>
          </p:nvSpPr>
          <p:spPr>
            <a:xfrm>
              <a:off x="4701036" y="1326036"/>
              <a:ext cx="1600980" cy="646331"/>
            </a:xfrm>
            <a:prstGeom prst="rect">
              <a:avLst/>
            </a:prstGeom>
            <a:noFill/>
          </p:spPr>
          <p:txBody>
            <a:bodyPr wrap="square">
              <a:spAutoFit/>
            </a:bodyPr>
            <a:lstStyle/>
            <a:p>
              <a:pPr algn="ctr"/>
              <a:r>
                <a:rPr lang="en-US" sz="1200" b="0" i="1" dirty="0">
                  <a:solidFill>
                    <a:srgbClr val="202124"/>
                  </a:solidFill>
                  <a:effectLst/>
                  <a:latin typeface="Times New Roman" panose="02020603050405020304" pitchFamily="18" charset="0"/>
                  <a:cs typeface="Times New Roman" panose="02020603050405020304" pitchFamily="18" charset="0"/>
                </a:rPr>
                <a:t>the identification, correction, and removal of errors,</a:t>
              </a:r>
              <a:endParaRPr lang="en-US" sz="12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39" name="TextBox 4338">
              <a:extLst>
                <a:ext uri="{FF2B5EF4-FFF2-40B4-BE49-F238E27FC236}">
                  <a16:creationId xmlns:a16="http://schemas.microsoft.com/office/drawing/2014/main" id="{652634E8-BC2E-2820-8752-FD7D0683FB89}"/>
                </a:ext>
              </a:extLst>
            </p:cNvPr>
            <p:cNvSpPr txBox="1"/>
            <p:nvPr/>
          </p:nvSpPr>
          <p:spPr>
            <a:xfrm>
              <a:off x="2888475" y="1135536"/>
              <a:ext cx="1600980" cy="1015663"/>
            </a:xfrm>
            <a:prstGeom prst="rect">
              <a:avLst/>
            </a:prstGeom>
            <a:noFill/>
          </p:spPr>
          <p:txBody>
            <a:bodyPr wrap="square">
              <a:spAutoFit/>
            </a:bodyPr>
            <a:lstStyle/>
            <a:p>
              <a:pPr algn="ctr"/>
              <a:r>
                <a:rPr lang="en-US" sz="1200" b="0" i="1" dirty="0">
                  <a:solidFill>
                    <a:srgbClr val="202124"/>
                  </a:solidFill>
                  <a:effectLst/>
                  <a:latin typeface="Times New Roman" panose="02020603050405020304" pitchFamily="18" charset="0"/>
                  <a:cs typeface="Times New Roman" panose="02020603050405020304" pitchFamily="18" charset="0"/>
                </a:rPr>
                <a:t>the process of reorganizing and transforming data into a new format or structure</a:t>
              </a:r>
              <a:endParaRPr lang="en-US" sz="12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40" name="TextBox 4339">
              <a:extLst>
                <a:ext uri="{FF2B5EF4-FFF2-40B4-BE49-F238E27FC236}">
                  <a16:creationId xmlns:a16="http://schemas.microsoft.com/office/drawing/2014/main" id="{D64F3CB1-C024-592B-9052-B650290EB54D}"/>
                </a:ext>
              </a:extLst>
            </p:cNvPr>
            <p:cNvSpPr txBox="1"/>
            <p:nvPr/>
          </p:nvSpPr>
          <p:spPr>
            <a:xfrm>
              <a:off x="7757548" y="4004504"/>
              <a:ext cx="1319435" cy="1384995"/>
            </a:xfrm>
            <a:prstGeom prst="rect">
              <a:avLst/>
            </a:prstGeom>
            <a:noFill/>
          </p:spPr>
          <p:txBody>
            <a:bodyPr wrap="square">
              <a:spAutoFit/>
            </a:bodyPr>
            <a:lstStyle/>
            <a:p>
              <a:r>
                <a:rPr lang="en-US" sz="1200" b="0" i="1" dirty="0">
                  <a:solidFill>
                    <a:srgbClr val="202124"/>
                  </a:solidFill>
                  <a:effectLst/>
                  <a:latin typeface="Times New Roman" panose="02020603050405020304" pitchFamily="18" charset="0"/>
                  <a:cs typeface="Times New Roman" panose="02020603050405020304" pitchFamily="18" charset="0"/>
                </a:rPr>
                <a:t>statistical and machine learning techniques to forecast or estimate future outcomes or trends </a:t>
              </a:r>
              <a:endParaRPr lang="en-US" sz="12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CE69EB69-997A-47D7-32E1-A1502CA129FC}"/>
              </a:ext>
            </a:extLst>
          </p:cNvPr>
          <p:cNvSpPr txBox="1"/>
          <p:nvPr/>
        </p:nvSpPr>
        <p:spPr>
          <a:xfrm>
            <a:off x="751236" y="615340"/>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66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F01BC9-74D7-9D62-44DA-1193B5172F13}"/>
              </a:ext>
            </a:extLst>
          </p:cNvPr>
          <p:cNvSpPr>
            <a:spLocks noGrp="1"/>
          </p:cNvSpPr>
          <p:nvPr>
            <p:ph type="body" sz="quarter" idx="10"/>
          </p:nvPr>
        </p:nvSpPr>
        <p:spPr>
          <a:xfrm>
            <a:off x="2831212" y="2087115"/>
            <a:ext cx="6608233" cy="601516"/>
          </a:xfrm>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Dataset -1 </a:t>
            </a:r>
          </a:p>
        </p:txBody>
      </p:sp>
      <p:sp>
        <p:nvSpPr>
          <p:cNvPr id="3" name="Content Placeholder 2">
            <a:extLst>
              <a:ext uri="{FF2B5EF4-FFF2-40B4-BE49-F238E27FC236}">
                <a16:creationId xmlns:a16="http://schemas.microsoft.com/office/drawing/2014/main" id="{3ED3B3F2-FAAF-F37E-00BA-3F1ACC6CFFB9}"/>
              </a:ext>
            </a:extLst>
          </p:cNvPr>
          <p:cNvSpPr>
            <a:spLocks noGrp="1"/>
          </p:cNvSpPr>
          <p:nvPr>
            <p:ph sz="quarter" idx="11"/>
          </p:nvPr>
        </p:nvSpPr>
        <p:spPr>
          <a:xfrm>
            <a:off x="2831209" y="3088965"/>
            <a:ext cx="6608235" cy="3010720"/>
          </a:xfrm>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GSDP(Gross State Domestic Product ) </a:t>
            </a:r>
          </a:p>
          <a:p>
            <a:pPr marL="0" indent="0" algn="ctr">
              <a:buNone/>
            </a:pPr>
            <a:r>
              <a:rPr lang="en-IN" dirty="0">
                <a:solidFill>
                  <a:srgbClr val="5F2C09"/>
                </a:solidFill>
                <a:latin typeface="Times New Roman" panose="02020603050405020304" pitchFamily="18" charset="0"/>
                <a:cs typeface="Times New Roman" panose="02020603050405020304" pitchFamily="18" charset="0"/>
              </a:rPr>
              <a:t>per year</a:t>
            </a:r>
          </a:p>
        </p:txBody>
      </p:sp>
      <p:sp>
        <p:nvSpPr>
          <p:cNvPr id="5" name="TextBox 4">
            <a:extLst>
              <a:ext uri="{FF2B5EF4-FFF2-40B4-BE49-F238E27FC236}">
                <a16:creationId xmlns:a16="http://schemas.microsoft.com/office/drawing/2014/main" id="{1BD78E5E-3148-3604-EAA0-D2956F4F1403}"/>
              </a:ext>
            </a:extLst>
          </p:cNvPr>
          <p:cNvSpPr txBox="1"/>
          <p:nvPr/>
        </p:nvSpPr>
        <p:spPr>
          <a:xfrm>
            <a:off x="828675" y="638294"/>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32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C8C09E-BC69-CEA5-105A-B1F678E9BA43}"/>
              </a:ext>
            </a:extLst>
          </p:cNvPr>
          <p:cNvSpPr>
            <a:spLocks noGrp="1"/>
          </p:cNvSpPr>
          <p:nvPr>
            <p:ph type="body" sz="quarter" idx="10"/>
          </p:nvPr>
        </p:nvSpPr>
        <p:spPr>
          <a:xfrm>
            <a:off x="2831212" y="1053484"/>
            <a:ext cx="6608233" cy="601516"/>
          </a:xfrm>
        </p:spPr>
        <p:txBody>
          <a:bodyPr/>
          <a:lstStyle/>
          <a:p>
            <a:pPr marL="0" indent="0" algn="ctr">
              <a:buNone/>
            </a:pPr>
            <a:r>
              <a:rPr lang="en-IN" dirty="0">
                <a:solidFill>
                  <a:srgbClr val="5F2C09"/>
                </a:solidFill>
                <a:latin typeface="Times New Roman" panose="02020603050405020304" pitchFamily="18" charset="0"/>
                <a:cs typeface="Times New Roman" panose="02020603050405020304" pitchFamily="18" charset="0"/>
              </a:rPr>
              <a:t>Year-wise GDP of India(in </a:t>
            </a:r>
            <a:r>
              <a:rPr lang="en-IN" dirty="0" err="1">
                <a:solidFill>
                  <a:srgbClr val="5F2C09"/>
                </a:solidFill>
                <a:latin typeface="Times New Roman" panose="02020603050405020304" pitchFamily="18" charset="0"/>
                <a:cs typeface="Times New Roman" panose="02020603050405020304" pitchFamily="18" charset="0"/>
              </a:rPr>
              <a:t>cr</a:t>
            </a:r>
            <a:r>
              <a:rPr lang="en-IN" dirty="0">
                <a:solidFill>
                  <a:srgbClr val="5F2C09"/>
                </a:solidFill>
                <a:latin typeface="Times New Roman" panose="02020603050405020304" pitchFamily="18" charset="0"/>
                <a:cs typeface="Times New Roman" panose="02020603050405020304" pitchFamily="18" charset="0"/>
              </a:rPr>
              <a:t>)</a:t>
            </a:r>
          </a:p>
        </p:txBody>
      </p:sp>
      <p:pic>
        <p:nvPicPr>
          <p:cNvPr id="1026" name="Picture 2">
            <a:extLst>
              <a:ext uri="{FF2B5EF4-FFF2-40B4-BE49-F238E27FC236}">
                <a16:creationId xmlns:a16="http://schemas.microsoft.com/office/drawing/2014/main" id="{0F95DB4C-8682-E540-4931-45D1ADEC7080}"/>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1654516" y="2011267"/>
            <a:ext cx="4163577" cy="36069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28DF6D-0F71-62E0-A676-0062B0BB6811}"/>
              </a:ext>
            </a:extLst>
          </p:cNvPr>
          <p:cNvSpPr txBox="1"/>
          <p:nvPr/>
        </p:nvSpPr>
        <p:spPr>
          <a:xfrm>
            <a:off x="6508376" y="1963265"/>
            <a:ext cx="402910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Evidence that the economy is expanding in terms of GDP value may be found in a bar chart that displays the increase of the All India GDP in crores.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Measurement of growth from a single graph has limitations due to lack of context, limited data points and statistical fluctuations. Comparative analysis is needed to gain a comprehensive understanding.</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3E093F-BF2B-3CF2-47EA-9E16A19D33D4}"/>
              </a:ext>
            </a:extLst>
          </p:cNvPr>
          <p:cNvSpPr txBox="1"/>
          <p:nvPr/>
        </p:nvSpPr>
        <p:spPr>
          <a:xfrm>
            <a:off x="805815" y="623192"/>
            <a:ext cx="610743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91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1D9879-D230-E50A-4E4E-4B5189DB856C}"/>
              </a:ext>
            </a:extLst>
          </p:cNvPr>
          <p:cNvSpPr>
            <a:spLocks noGrp="1"/>
          </p:cNvSpPr>
          <p:nvPr>
            <p:ph type="body" sz="quarter" idx="10"/>
          </p:nvPr>
        </p:nvSpPr>
        <p:spPr>
          <a:xfrm>
            <a:off x="2831212" y="1035559"/>
            <a:ext cx="6608233" cy="601516"/>
          </a:xfrm>
        </p:spPr>
        <p:txBody>
          <a:bodyPr/>
          <a:lstStyle/>
          <a:p>
            <a:pPr marL="0" indent="0">
              <a:buNone/>
            </a:pPr>
            <a:r>
              <a:rPr lang="en-IN" dirty="0">
                <a:solidFill>
                  <a:srgbClr val="5F2C09"/>
                </a:solidFill>
                <a:latin typeface="Times New Roman" panose="02020603050405020304" pitchFamily="18" charset="0"/>
                <a:cs typeface="Times New Roman" panose="02020603050405020304" pitchFamily="18" charset="0"/>
              </a:rPr>
              <a:t>Year-wise contribution of every state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4CF8BB0-B363-D6A5-494A-E54E89407401}"/>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871116" y="1957388"/>
            <a:ext cx="3840136" cy="37765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17055B9-6E6C-5F17-2B78-0E7654B19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286" y="1957388"/>
            <a:ext cx="3840406" cy="37765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89D29E-5C6B-4561-621F-0FC0B9E1FAD1}"/>
              </a:ext>
            </a:extLst>
          </p:cNvPr>
          <p:cNvSpPr txBox="1"/>
          <p:nvPr/>
        </p:nvSpPr>
        <p:spPr>
          <a:xfrm>
            <a:off x="4886960" y="1957388"/>
            <a:ext cx="2458720" cy="4031873"/>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Top 5 State </a:t>
            </a:r>
          </a:p>
          <a:p>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Maharashtra</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Tamil Nadu</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Uttar Pradesh</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Karnataka</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Gujarat</a:t>
            </a: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Bottom 5 State</a:t>
            </a:r>
          </a:p>
          <a:p>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A &amp; N Islands</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Islands</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Arunachal Pradesh</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Manipur</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Sikkim</a:t>
            </a:r>
          </a:p>
          <a:p>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B6918B0-EB6C-29C8-B632-DBA75DE664B1}"/>
              </a:ext>
            </a:extLst>
          </p:cNvPr>
          <p:cNvSpPr txBox="1"/>
          <p:nvPr/>
        </p:nvSpPr>
        <p:spPr>
          <a:xfrm>
            <a:off x="779780" y="595107"/>
            <a:ext cx="6111240" cy="369332"/>
          </a:xfrm>
          <a:prstGeom prst="rect">
            <a:avLst/>
          </a:prstGeom>
          <a:noFill/>
        </p:spPr>
        <p:txBody>
          <a:bodyPr wrap="square">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Analyzing the Trends and Drivers of Indian GDP Growth</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941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1567</TotalTime>
  <Words>1964</Words>
  <Application>Microsoft Office PowerPoint</Application>
  <PresentationFormat>Widescreen</PresentationFormat>
  <Paragraphs>203</Paragraphs>
  <Slides>35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Bahnschrift Light Condensed</vt:lpstr>
      <vt:lpstr>Baskerville Old Face</vt:lpstr>
      <vt:lpstr>Calibri</vt:lpstr>
      <vt:lpstr>Calibri Light</vt:lpstr>
      <vt:lpstr>Georgia</vt:lpstr>
      <vt:lpstr>Times New Roman</vt:lpstr>
      <vt:lpstr>Wingdings</vt:lpstr>
      <vt:lpstr>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Khandelwal</dc:creator>
  <cp:lastModifiedBy>Shreya Modi</cp:lastModifiedBy>
  <cp:revision>75</cp:revision>
  <dcterms:created xsi:type="dcterms:W3CDTF">2022-12-19T06:10:22Z</dcterms:created>
  <dcterms:modified xsi:type="dcterms:W3CDTF">2023-05-16T18:22:54Z</dcterms:modified>
</cp:coreProperties>
</file>